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59" r:id="rId7"/>
    <p:sldId id="260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7" r:id="rId16"/>
    <p:sldId id="284" r:id="rId17"/>
    <p:sldId id="285" r:id="rId18"/>
    <p:sldId id="28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12-Jan-24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success.onrender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ANALYSIS OF SALES OF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TRAN XUAN THANH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45" y="266933"/>
            <a:ext cx="9779183" cy="848147"/>
          </a:xfrm>
        </p:spPr>
        <p:txBody>
          <a:bodyPr/>
          <a:lstStyle/>
          <a:p>
            <a:r>
              <a:rPr lang="en-US" dirty="0"/>
              <a:t>Compare sales of CO and CA states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Cloud-based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728EB4-A4D6-3E3D-F021-DDD2E7C73D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A98F9E-A548-71D4-ED41-0EC61BDC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1ACE81-D599-EC74-A87E-234C1A3E5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50"/>
          <a:stretch/>
        </p:blipFill>
        <p:spPr>
          <a:xfrm>
            <a:off x="-38917" y="1292975"/>
            <a:ext cx="12192000" cy="54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45" y="266933"/>
            <a:ext cx="9779183" cy="848147"/>
          </a:xfrm>
        </p:spPr>
        <p:txBody>
          <a:bodyPr/>
          <a:lstStyle/>
          <a:p>
            <a:r>
              <a:rPr lang="en-US" dirty="0"/>
              <a:t>Compare sales of CO and CA states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/>
              <a:t>Cloud-based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728EB4-A4D6-3E3D-F021-DDD2E7C73D1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A98F9E-A548-71D4-ED41-0EC61BDC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66724-DBED-0C2E-8576-5D027B281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2" b="19592"/>
          <a:stretch/>
        </p:blipFill>
        <p:spPr>
          <a:xfrm>
            <a:off x="0" y="1610541"/>
            <a:ext cx="12192000" cy="52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two states have similar sales, not much different.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F27066-AEFC-9113-A2E1-3A88F37CC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3" y="0"/>
            <a:ext cx="9136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9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786BEC-5B6E-961A-CB61-6D8EE696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138237"/>
            <a:ext cx="11496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F0364-48C9-DE62-E991-0B169C35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25" y="0"/>
            <a:ext cx="6964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Xuân Thành​</a:t>
            </a:r>
          </a:p>
          <a:p>
            <a:r>
              <a:rPr lang="en-US" dirty="0"/>
              <a:t>xuanthanhtran2462@gmail.com</a:t>
            </a:r>
          </a:p>
          <a:p>
            <a:r>
              <a:rPr lang="en-US" dirty="0">
                <a:hlinkClick r:id="rId2"/>
              </a:rPr>
              <a:t>https://springsuccess.onrender.com/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 contains daily product sales data for 5 years (2015-2019) across retail stores of 2 states: CO, CA in the USA.</a:t>
            </a:r>
          </a:p>
          <a:p>
            <a:r>
              <a:rPr lang="en-US" dirty="0"/>
              <a:t>The dataset contains the following attributes: year, month, day, country, state, city, store, category, product, sales.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Compare sales revenue of products in CO and CA states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AD705-53CE-5FB0-105D-E304C3DB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03" y="2035046"/>
            <a:ext cx="9534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181C3-7CE7-5FA2-2F46-13A0960127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1"/>
          <a:stretch/>
        </p:blipFill>
        <p:spPr>
          <a:xfrm>
            <a:off x="3162300" y="1886339"/>
            <a:ext cx="4991100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0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Total sales by month of the year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D00B22-8F0C-2437-BD80-F0167147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16" y="2138331"/>
            <a:ext cx="6400800" cy="4143375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0DCC3B7-985E-C148-D19B-98862426C851}"/>
              </a:ext>
            </a:extLst>
          </p:cNvPr>
          <p:cNvSpPr txBox="1">
            <a:spLocks/>
          </p:cNvSpPr>
          <p:nvPr/>
        </p:nvSpPr>
        <p:spPr>
          <a:xfrm>
            <a:off x="7636173" y="3247685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 Q</a:t>
            </a:r>
            <a:r>
              <a:rPr lang="en-US" dirty="0"/>
              <a:t>uite uniform, without strong fluctuations between months.</a:t>
            </a:r>
          </a:p>
        </p:txBody>
      </p:sp>
    </p:spTree>
    <p:extLst>
      <p:ext uri="{BB962C8B-B14F-4D97-AF65-F5344CB8AC3E}">
        <p14:creationId xmlns:p14="http://schemas.microsoft.com/office/powerpoint/2010/main" val="225970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Total sales over the years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0DCC3B7-985E-C148-D19B-98862426C851}"/>
              </a:ext>
            </a:extLst>
          </p:cNvPr>
          <p:cNvSpPr txBox="1">
            <a:spLocks/>
          </p:cNvSpPr>
          <p:nvPr/>
        </p:nvSpPr>
        <p:spPr>
          <a:xfrm>
            <a:off x="7636173" y="3247685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 Strong fluctuations, sharp decline in 2017 due to economic recession in the 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136D0-8F27-C61A-C806-9BB32417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085683"/>
            <a:ext cx="6410325" cy="40862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2A66D8-5D72-17A7-2352-71A7CFD99621}"/>
              </a:ext>
            </a:extLst>
          </p:cNvPr>
          <p:cNvSpPr/>
          <p:nvPr/>
        </p:nvSpPr>
        <p:spPr>
          <a:xfrm>
            <a:off x="4038600" y="5057192"/>
            <a:ext cx="496078" cy="2799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078C7-99E0-3592-F9FD-C9B14BF80119}"/>
              </a:ext>
            </a:extLst>
          </p:cNvPr>
          <p:cNvCxnSpPr/>
          <p:nvPr/>
        </p:nvCxnSpPr>
        <p:spPr>
          <a:xfrm>
            <a:off x="10664890" y="3956180"/>
            <a:ext cx="1278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5C2BA5-89F1-E1C2-239C-7BD9CD7F11A8}"/>
              </a:ext>
            </a:extLst>
          </p:cNvPr>
          <p:cNvCxnSpPr/>
          <p:nvPr/>
        </p:nvCxnSpPr>
        <p:spPr>
          <a:xfrm>
            <a:off x="7719527" y="4295192"/>
            <a:ext cx="12782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5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Sales Distribution among Categories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0DCC3B7-985E-C148-D19B-98862426C851}"/>
              </a:ext>
            </a:extLst>
          </p:cNvPr>
          <p:cNvSpPr txBox="1">
            <a:spLocks/>
          </p:cNvSpPr>
          <p:nvPr/>
        </p:nvSpPr>
        <p:spPr>
          <a:xfrm>
            <a:off x="6973699" y="3167743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 quite uniform across product types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F2AD6-E1A0-DE77-49CC-05122890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2" y="1988829"/>
            <a:ext cx="5645226" cy="40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Sales of products in the Bikes category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0DCC3B7-985E-C148-D19B-98862426C851}"/>
              </a:ext>
            </a:extLst>
          </p:cNvPr>
          <p:cNvSpPr txBox="1">
            <a:spLocks/>
          </p:cNvSpPr>
          <p:nvPr/>
        </p:nvSpPr>
        <p:spPr>
          <a:xfrm>
            <a:off x="7987003" y="3167743"/>
            <a:ext cx="3650135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Wingdings" panose="05000000000000000000" pitchFamily="2" charset="2"/>
              </a:rPr>
              <a:t> There is a very clear difference, p2 is the best seller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8DBE8-A4B2-1059-EF1C-92CA110B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7" y="1978819"/>
            <a:ext cx="66484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5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{F1A7933F-AAD8-4409-951A-88ED3E25F216}tf45331398_win32</Template>
  <TotalTime>43</TotalTime>
  <Words>253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Office Theme</vt:lpstr>
      <vt:lpstr>ANALYSIS OF SALES OF ITEMS</vt:lpstr>
      <vt:lpstr>Data Information</vt:lpstr>
      <vt:lpstr>Primary goals</vt:lpstr>
      <vt:lpstr>Data Overview</vt:lpstr>
      <vt:lpstr>Data Overview</vt:lpstr>
      <vt:lpstr>Total sales by month of the year</vt:lpstr>
      <vt:lpstr>Total sales over the years</vt:lpstr>
      <vt:lpstr>Sales Distribution among Categories</vt:lpstr>
      <vt:lpstr>Sales of products in the Bikes category</vt:lpstr>
      <vt:lpstr>Compare sales of CO and CA states</vt:lpstr>
      <vt:lpstr>Compare sales of CO and CA states</vt:lpstr>
      <vt:lpstr>Summary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SALES OF ITEMS</dc:title>
  <dc:creator>Thành</dc:creator>
  <cp:lastModifiedBy>Thành</cp:lastModifiedBy>
  <cp:revision>4</cp:revision>
  <dcterms:created xsi:type="dcterms:W3CDTF">2024-01-12T09:27:10Z</dcterms:created>
  <dcterms:modified xsi:type="dcterms:W3CDTF">2024-01-12T10:12:52Z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