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4F34-B9E0-42B1-AD34-1A1A64ADF2E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305-12A3-489D-846B-4B99506166DF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76202"/>
            <a:ext cx="1050956" cy="105095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4F34-B9E0-42B1-AD34-1A1A64ADF2E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305-12A3-489D-846B-4B99506166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4F34-B9E0-42B1-AD34-1A1A64ADF2E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305-12A3-489D-846B-4B99506166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4F34-B9E0-42B1-AD34-1A1A64ADF2E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305-12A3-489D-846B-4B99506166D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92046"/>
            <a:ext cx="1050956" cy="1050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4F34-B9E0-42B1-AD34-1A1A64ADF2E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305-12A3-489D-846B-4B99506166D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4F34-B9E0-42B1-AD34-1A1A64ADF2E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305-12A3-489D-846B-4B99506166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9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4F34-B9E0-42B1-AD34-1A1A64ADF2E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305-12A3-489D-846B-4B99506166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4F34-B9E0-42B1-AD34-1A1A64ADF2E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305-12A3-489D-846B-4B99506166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4F34-B9E0-42B1-AD34-1A1A64ADF2E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305-12A3-489D-846B-4B99506166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3"/>
            <a:ext cx="2743200" cy="1162051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4F34-B9E0-42B1-AD34-1A1A64ADF2E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305-12A3-489D-846B-4B99506166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4F34-B9E0-42B1-AD34-1A1A64ADF2E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7A46E305-12A3-489D-846B-4B99506166D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E124F34-B9E0-42B1-AD34-1A1A64ADF2E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A46E305-12A3-489D-846B-4B99506166D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thanhtranthien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7640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smtClean="0"/>
              <a:t>Giới thiệu môn học:</a:t>
            </a:r>
            <a:br>
              <a:rPr lang="en-US" smtClean="0"/>
            </a:br>
            <a:r>
              <a:rPr lang="en-US" smtClean="0"/>
              <a:t>CẤU TRÚC DỮ LIỆU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0"/>
            <a:ext cx="7854696" cy="1752600"/>
          </a:xfrm>
        </p:spPr>
        <p:txBody>
          <a:bodyPr/>
          <a:lstStyle/>
          <a:p>
            <a:r>
              <a:rPr lang="en-US" smtClean="0"/>
              <a:t>Trần Thiên Thành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6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Thông tin môn học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Nội dung môn học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Tài liệu tham khảo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Thông tin hỗ trợ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Thông tin môn học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Thời lượng: 3 tín chỉ (35 tiết LT +20 tiết TH)</a:t>
            </a:r>
          </a:p>
          <a:p>
            <a:r>
              <a:rPr lang="en-US" smtClean="0"/>
              <a:t>Kiểm tra, đánh giá:</a:t>
            </a:r>
          </a:p>
          <a:p>
            <a:pPr lvl="1"/>
            <a:r>
              <a:rPr lang="en-US" smtClean="0"/>
              <a:t>Chuyên cần: 10%</a:t>
            </a:r>
          </a:p>
          <a:p>
            <a:pPr lvl="1"/>
            <a:r>
              <a:rPr lang="en-US" smtClean="0"/>
              <a:t>Giữa kỳ: bài kiểm tra viết</a:t>
            </a:r>
          </a:p>
          <a:p>
            <a:pPr lvl="1"/>
            <a:r>
              <a:rPr lang="en-US" smtClean="0"/>
              <a:t>Cuối kỳ: </a:t>
            </a:r>
          </a:p>
          <a:p>
            <a:pPr lvl="2"/>
            <a:r>
              <a:rPr lang="en-US" smtClean="0"/>
              <a:t>Vấn đáp</a:t>
            </a:r>
          </a:p>
          <a:p>
            <a:pPr lvl="2"/>
            <a:r>
              <a:rPr lang="en-US" smtClean="0"/>
              <a:t>Hoặc làm bài tập lớn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4553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Thông tin môn học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Mục tiêu:</a:t>
            </a:r>
          </a:p>
          <a:p>
            <a:pPr lvl="1"/>
            <a:r>
              <a:rPr lang="en-US" smtClean="0"/>
              <a:t>Nắm được ý nghĩa của cấu trúc dữ liệu trong lập trình</a:t>
            </a:r>
          </a:p>
          <a:p>
            <a:pPr lvl="1"/>
            <a:r>
              <a:rPr lang="en-US" smtClean="0"/>
              <a:t>Một số mô hình dữ liệu thông dụng: danh sách, cây, đồ thị, bảng băm.</a:t>
            </a:r>
          </a:p>
          <a:p>
            <a:pPr lvl="1"/>
            <a:r>
              <a:rPr lang="en-US" smtClean="0"/>
              <a:t>Sử dụng ngôn ngữ lập trình C để minh họa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8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Nội dung môn học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4389120"/>
          </a:xfrm>
        </p:spPr>
        <p:txBody>
          <a:bodyPr/>
          <a:lstStyle/>
          <a:p>
            <a:r>
              <a:rPr lang="en-US" smtClean="0"/>
              <a:t>Chương 1. Tổng quan về Thuật toán và Cấu trúc dữ liệu</a:t>
            </a:r>
          </a:p>
          <a:p>
            <a:r>
              <a:rPr lang="en-US" smtClean="0"/>
              <a:t>Chương 2. Danh sách</a:t>
            </a:r>
          </a:p>
          <a:p>
            <a:r>
              <a:rPr lang="en-US" smtClean="0"/>
              <a:t>Chương 3. Cây</a:t>
            </a:r>
          </a:p>
          <a:p>
            <a:r>
              <a:rPr lang="en-US" smtClean="0"/>
              <a:t>Chương 4. Đồ thị</a:t>
            </a:r>
          </a:p>
          <a:p>
            <a:r>
              <a:rPr lang="en-US" smtClean="0"/>
              <a:t>Chương 5. Bảng băm</a:t>
            </a:r>
          </a:p>
        </p:txBody>
      </p:sp>
    </p:spTree>
    <p:extLst>
      <p:ext uri="{BB962C8B-B14F-4D97-AF65-F5344CB8AC3E}">
        <p14:creationId xmlns:p14="http://schemas.microsoft.com/office/powerpoint/2010/main" val="339307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Tài liệu 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Trần Thiên Thành, Bài giảng môn Cấu trúc dữ liệu.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Hồ Thuần, Hồ Cẩm Hà, Trần Thiên Thành, Cấu trúc dữ liệu, phân tích thuật toán và phát triển phần mềm, NXB Giáo Dục, 2008</a:t>
            </a:r>
            <a:r>
              <a:rPr lang="en-US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Đinh Mạnh Tường, Cấu trúc dữ liệu và thuật toán, NXB Khoa học kĩ thuật, 2001</a:t>
            </a:r>
            <a:r>
              <a:rPr lang="en-US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https://vietjack.com/cau-truc-du-lieu-va-giai-thuat/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2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Thông tin hỗ trợ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Giảng viên: Trần Thiên Thành</a:t>
            </a:r>
          </a:p>
          <a:p>
            <a:pPr lvl="1"/>
            <a:r>
              <a:rPr lang="en-US"/>
              <a:t>Email: </a:t>
            </a:r>
            <a:r>
              <a:rPr lang="en-US">
                <a:hlinkClick r:id="rId2"/>
              </a:rPr>
              <a:t>thanhtranthien@gmail.com</a:t>
            </a:r>
            <a:endParaRPr lang="en-US"/>
          </a:p>
          <a:p>
            <a:pPr lvl="1"/>
            <a:r>
              <a:rPr lang="en-US"/>
              <a:t>Điện thoại: 0989161116</a:t>
            </a:r>
          </a:p>
          <a:p>
            <a:r>
              <a:rPr lang="en-US"/>
              <a:t>Group: </a:t>
            </a:r>
            <a:r>
              <a:rPr lang="en-US" b="1">
                <a:solidFill>
                  <a:srgbClr val="FF0000"/>
                </a:solidFill>
              </a:rPr>
              <a:t>ITQNU – </a:t>
            </a:r>
            <a:r>
              <a:rPr lang="en-US" b="1" smtClean="0">
                <a:solidFill>
                  <a:srgbClr val="FF0000"/>
                </a:solidFill>
              </a:rPr>
              <a:t>Cấu trúc dữ liệu 2/2020</a:t>
            </a:r>
            <a:endParaRPr lang="en-US" b="1">
              <a:solidFill>
                <a:srgbClr val="FF0000"/>
              </a:solidFill>
            </a:endParaRPr>
          </a:p>
          <a:p>
            <a:r>
              <a:rPr lang="en-US"/>
              <a:t>Trao đổi với GV ngoài giờ trên lớp:</a:t>
            </a:r>
          </a:p>
          <a:p>
            <a:pPr lvl="1"/>
            <a:r>
              <a:rPr lang="en-US" smtClean="0"/>
              <a:t>7h-10h, </a:t>
            </a:r>
            <a:r>
              <a:rPr lang="en-US"/>
              <a:t>thứ </a:t>
            </a:r>
            <a:r>
              <a:rPr lang="en-US" smtClean="0"/>
              <a:t>hai, ba hàng tuần</a:t>
            </a:r>
            <a:endParaRPr lang="en-US"/>
          </a:p>
          <a:p>
            <a:pPr lvl="1"/>
            <a:r>
              <a:rPr lang="en-US"/>
              <a:t>Phòng 201, nhà 4 tầng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0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5738</TotalTime>
  <Words>289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Giới thiệu môn học: CẤU TRÚC DỮ LIỆU</vt:lpstr>
      <vt:lpstr>Nội dung</vt:lpstr>
      <vt:lpstr>1. Thông tin môn học</vt:lpstr>
      <vt:lpstr>1. Thông tin môn học</vt:lpstr>
      <vt:lpstr>2. Nội dung môn học</vt:lpstr>
      <vt:lpstr>3. Tài liệu tham khảo</vt:lpstr>
      <vt:lpstr>4. Thông tin hỗ trợ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môn học: KHAI PHÁ DỮ LIỆU</dc:title>
  <dc:creator>ASUSPC</dc:creator>
  <cp:lastModifiedBy>ASUSPC</cp:lastModifiedBy>
  <cp:revision>37</cp:revision>
  <dcterms:created xsi:type="dcterms:W3CDTF">2018-09-05T01:41:27Z</dcterms:created>
  <dcterms:modified xsi:type="dcterms:W3CDTF">2020-02-12T07:51:27Z</dcterms:modified>
</cp:coreProperties>
</file>