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9C57-D648-8842-A471-46D6AD65A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A3F0-3FEE-834B-A352-2B2686ADD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159A-7904-8D4B-8098-91CCED6A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4656-025E-DE4F-828C-3C126D46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Float64</a:t>
            </a:r>
          </a:p>
          <a:p>
            <a:r>
              <a:rPr lang="en-US" dirty="0"/>
              <a:t>Date time</a:t>
            </a:r>
          </a:p>
          <a:p>
            <a:r>
              <a:rPr lang="en-US" dirty="0"/>
              <a:t>Object </a:t>
            </a:r>
          </a:p>
          <a:p>
            <a:r>
              <a:rPr lang="en-US" dirty="0"/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17166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12F-CD01-E640-8A2B-FCA06D3B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B54-F168-1340-82A8-3CEB393F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List. [1,2,3]</a:t>
            </a:r>
          </a:p>
          <a:p>
            <a:r>
              <a:rPr lang="en-US" dirty="0"/>
              <a:t>Dict.  {key: value}</a:t>
            </a:r>
          </a:p>
          <a:p>
            <a:r>
              <a:rPr lang="en-US" dirty="0"/>
              <a:t>Data frame</a:t>
            </a:r>
          </a:p>
          <a:p>
            <a:r>
              <a:rPr lang="en-US" dirty="0"/>
              <a:t>Variables ex, a=10,name = haytham </a:t>
            </a:r>
          </a:p>
        </p:txBody>
      </p:sp>
    </p:spTree>
    <p:extLst>
      <p:ext uri="{BB962C8B-B14F-4D97-AF65-F5344CB8AC3E}">
        <p14:creationId xmlns:p14="http://schemas.microsoft.com/office/powerpoint/2010/main" val="145444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5956-851E-894B-B41E-8CEE590C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7F0C-A80A-5A41-8058-4EA0C4EC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for data frames .</a:t>
            </a:r>
          </a:p>
          <a:p>
            <a:r>
              <a:rPr lang="en-US" dirty="0" err="1"/>
              <a:t>Pd.read_csv</a:t>
            </a:r>
            <a:endParaRPr lang="en-US" dirty="0"/>
          </a:p>
          <a:p>
            <a:r>
              <a:rPr lang="en-US" dirty="0" err="1"/>
              <a:t>Pd.to_numeric</a:t>
            </a:r>
            <a:endParaRPr lang="en-US" dirty="0"/>
          </a:p>
          <a:p>
            <a:r>
              <a:rPr lang="en-US" dirty="0"/>
              <a:t>Pd. </a:t>
            </a:r>
            <a:r>
              <a:rPr lang="en-US" dirty="0" err="1"/>
              <a:t>To_datetime</a:t>
            </a:r>
            <a:endParaRPr lang="en-US" dirty="0"/>
          </a:p>
          <a:p>
            <a:r>
              <a:rPr lang="en-US" dirty="0" err="1"/>
              <a:t>Pd.to_csv</a:t>
            </a:r>
            <a:endParaRPr lang="en-US" dirty="0"/>
          </a:p>
          <a:p>
            <a:r>
              <a:rPr lang="en-US" dirty="0" err="1"/>
              <a:t>Pd.Dataframe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1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8D45-10E4-604A-B718-BF523B61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606-4208-7041-B56C-12CB8285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Data.info</a:t>
            </a:r>
            <a:r>
              <a:rPr lang="en-US" dirty="0"/>
              <a:t>()</a:t>
            </a:r>
          </a:p>
          <a:p>
            <a:r>
              <a:rPr lang="en-US" dirty="0" err="1"/>
              <a:t>Data.head</a:t>
            </a:r>
            <a:r>
              <a:rPr lang="en-US" dirty="0"/>
              <a:t>()</a:t>
            </a:r>
          </a:p>
          <a:p>
            <a:r>
              <a:rPr lang="en-US" dirty="0" err="1"/>
              <a:t>Data.shape</a:t>
            </a:r>
            <a:endParaRPr lang="en-US" dirty="0"/>
          </a:p>
          <a:p>
            <a:r>
              <a:rPr lang="en-US" dirty="0" err="1"/>
              <a:t>Data.columns</a:t>
            </a:r>
            <a:endParaRPr lang="en-US" dirty="0"/>
          </a:p>
          <a:p>
            <a:r>
              <a:rPr lang="en-US" dirty="0" err="1"/>
              <a:t>Data.describe</a:t>
            </a:r>
            <a:endParaRPr lang="en-US" dirty="0"/>
          </a:p>
          <a:p>
            <a:r>
              <a:rPr lang="en-US" dirty="0" err="1"/>
              <a:t>Data.variable.value_counts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745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C5BA-0AF2-4A49-8BBD-27D2892C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63F0-9DD1-0F4F-BE4B-ED2C448F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Data.column.max</a:t>
            </a:r>
            <a:r>
              <a:rPr lang="en-US" dirty="0"/>
              <a:t>()</a:t>
            </a:r>
          </a:p>
          <a:p>
            <a:r>
              <a:rPr lang="en-US" dirty="0"/>
              <a:t>Data[‘column’].max()</a:t>
            </a:r>
          </a:p>
          <a:p>
            <a:r>
              <a:rPr lang="en-US" dirty="0" err="1"/>
              <a:t>Data.column.value_count</a:t>
            </a:r>
            <a:r>
              <a:rPr lang="en-US" dirty="0"/>
              <a:t>()</a:t>
            </a:r>
          </a:p>
          <a:p>
            <a:r>
              <a:rPr lang="en-US" dirty="0"/>
              <a:t>Data[[‘column1’,’column2’]].sum()</a:t>
            </a:r>
          </a:p>
        </p:txBody>
      </p:sp>
    </p:spTree>
    <p:extLst>
      <p:ext uri="{BB962C8B-B14F-4D97-AF65-F5344CB8AC3E}">
        <p14:creationId xmlns:p14="http://schemas.microsoft.com/office/powerpoint/2010/main" val="401490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2276-335F-4349-8E7C-0E3CCC5B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EDE2-4589-E94D-AF42-A0D00282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[</a:t>
            </a:r>
            <a:r>
              <a:rPr lang="en-US" dirty="0" err="1"/>
              <a:t>cars.msrp</a:t>
            </a:r>
            <a:r>
              <a:rPr lang="en-US" dirty="0"/>
              <a:t> == max(</a:t>
            </a:r>
            <a:r>
              <a:rPr lang="en-US" dirty="0" err="1"/>
              <a:t>cars.msrp</a:t>
            </a:r>
            <a:r>
              <a:rPr lang="en-US" dirty="0"/>
              <a:t>)]    .  Getting a raw where the price is max</a:t>
            </a:r>
          </a:p>
          <a:p>
            <a:r>
              <a:rPr lang="en-US" dirty="0"/>
              <a:t>Cars[</a:t>
            </a:r>
            <a:r>
              <a:rPr lang="en-US" dirty="0" err="1"/>
              <a:t>cars.msrp</a:t>
            </a:r>
            <a:r>
              <a:rPr lang="en-US" dirty="0"/>
              <a:t> =&gt;  20000]         Getting </a:t>
            </a:r>
            <a:r>
              <a:rPr lang="en-US" dirty="0" err="1"/>
              <a:t>raws</a:t>
            </a:r>
            <a:r>
              <a:rPr lang="en-US" dirty="0"/>
              <a:t> where </a:t>
            </a:r>
            <a:r>
              <a:rPr lang="en-US" dirty="0" err="1"/>
              <a:t>msrp</a:t>
            </a:r>
            <a:r>
              <a:rPr lang="en-US" dirty="0"/>
              <a:t> was less than 20000</a:t>
            </a:r>
          </a:p>
          <a:p>
            <a:r>
              <a:rPr lang="en-US" dirty="0"/>
              <a:t>Cars[</a:t>
            </a:r>
            <a:r>
              <a:rPr lang="en-US" dirty="0" err="1"/>
              <a:t>cars.msrp.isin</a:t>
            </a:r>
            <a:r>
              <a:rPr lang="en-US" dirty="0"/>
              <a:t>(4,6,8)]            getting the </a:t>
            </a:r>
            <a:r>
              <a:rPr lang="en-US" dirty="0" err="1"/>
              <a:t>raws</a:t>
            </a:r>
            <a:r>
              <a:rPr lang="en-US" dirty="0"/>
              <a:t> where </a:t>
            </a:r>
            <a:r>
              <a:rPr lang="en-US" dirty="0" err="1"/>
              <a:t>cilinders</a:t>
            </a:r>
            <a:r>
              <a:rPr lang="en-US" dirty="0"/>
              <a:t> are 4,6, and 8</a:t>
            </a:r>
          </a:p>
        </p:txBody>
      </p:sp>
    </p:spTree>
    <p:extLst>
      <p:ext uri="{BB962C8B-B14F-4D97-AF65-F5344CB8AC3E}">
        <p14:creationId xmlns:p14="http://schemas.microsoft.com/office/powerpoint/2010/main" val="355321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F412-573C-1A48-9620-AF973866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9912-EAB1-C745-82E0-B011427A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rows,columns</a:t>
            </a:r>
            <a:r>
              <a:rPr lang="en-US" dirty="0"/>
              <a:t>]</a:t>
            </a:r>
          </a:p>
          <a:p>
            <a:r>
              <a:rPr lang="en-US" dirty="0"/>
              <a:t>[0:4,[0,1,5,6]] getting first four rows and columns 0 ,1,5 and 6</a:t>
            </a:r>
          </a:p>
          <a:p>
            <a:endParaRPr lang="en-US" dirty="0"/>
          </a:p>
          <a:p>
            <a:r>
              <a:rPr lang="en-US" dirty="0"/>
              <a:t>Cars[[‘name’, ‘</a:t>
            </a:r>
            <a:r>
              <a:rPr lang="en-US" dirty="0" err="1"/>
              <a:t>sports_car</a:t>
            </a:r>
            <a:r>
              <a:rPr lang="en-US" dirty="0"/>
              <a:t>’]] is same as </a:t>
            </a:r>
            <a:r>
              <a:rPr lang="en-US" dirty="0" err="1"/>
              <a:t>cars.loc</a:t>
            </a:r>
            <a:r>
              <a:rPr lang="en-US" dirty="0"/>
              <a:t>[:, [‘name’, ‘</a:t>
            </a:r>
            <a:r>
              <a:rPr lang="en-US" dirty="0" err="1"/>
              <a:t>sports_car</a:t>
            </a:r>
            <a:r>
              <a:rPr lang="en-US" dirty="0"/>
              <a:t>]] is same as </a:t>
            </a:r>
          </a:p>
          <a:p>
            <a:pPr marL="0" indent="0">
              <a:buNone/>
            </a:pPr>
            <a:r>
              <a:rPr lang="en-US" dirty="0" err="1"/>
              <a:t>Cars.iloc</a:t>
            </a:r>
            <a:r>
              <a:rPr lang="en-US" dirty="0"/>
              <a:t>[:, 0:2]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2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F6D4-E44E-284D-8840-9F2EB9BC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45FE-F870-474F-8DB3-48EE7FDB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Sns.boxplot</a:t>
            </a:r>
            <a:r>
              <a:rPr lang="en-US" dirty="0"/>
              <a:t>()</a:t>
            </a:r>
          </a:p>
          <a:p>
            <a:r>
              <a:rPr lang="en-US" dirty="0" err="1"/>
              <a:t>Sns.scatterplot</a:t>
            </a:r>
            <a:r>
              <a:rPr lang="en-US" dirty="0"/>
              <a:t>()</a:t>
            </a:r>
          </a:p>
          <a:p>
            <a:r>
              <a:rPr lang="en-US" dirty="0" err="1"/>
              <a:t>Sns.jointplot</a:t>
            </a:r>
            <a:r>
              <a:rPr lang="en-US" dirty="0"/>
              <a:t>()</a:t>
            </a:r>
          </a:p>
          <a:p>
            <a:r>
              <a:rPr lang="en-US" dirty="0" err="1"/>
              <a:t>Sns.vilolinplot</a:t>
            </a:r>
            <a:r>
              <a:rPr lang="en-US" dirty="0"/>
              <a:t>()</a:t>
            </a:r>
          </a:p>
          <a:p>
            <a:r>
              <a:rPr lang="en-US" dirty="0" err="1"/>
              <a:t>Sns.lineplot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67082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256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summary</vt:lpstr>
      <vt:lpstr>Data TYPES</vt:lpstr>
      <vt:lpstr>Python object</vt:lpstr>
      <vt:lpstr>pandas</vt:lpstr>
      <vt:lpstr>exploration FUNCTION</vt:lpstr>
      <vt:lpstr>Chaining</vt:lpstr>
      <vt:lpstr>Filtering</vt:lpstr>
      <vt:lpstr>Subsetting</vt:lpstr>
      <vt:lpstr>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dAY 1</dc:title>
  <dc:creator>haytham omar</dc:creator>
  <cp:lastModifiedBy>haytham omar</cp:lastModifiedBy>
  <cp:revision>5</cp:revision>
  <dcterms:created xsi:type="dcterms:W3CDTF">2019-10-29T13:15:31Z</dcterms:created>
  <dcterms:modified xsi:type="dcterms:W3CDTF">2020-09-04T15:13:53Z</dcterms:modified>
</cp:coreProperties>
</file>