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313" r:id="rId7"/>
    <p:sldId id="314" r:id="rId8"/>
    <p:sldId id="265" r:id="rId9"/>
    <p:sldId id="315" r:id="rId10"/>
    <p:sldId id="316" r:id="rId11"/>
    <p:sldId id="317" r:id="rId12"/>
    <p:sldId id="318" r:id="rId13"/>
    <p:sldId id="277" r:id="rId14"/>
    <p:sldId id="319" r:id="rId15"/>
    <p:sldId id="320" r:id="rId16"/>
    <p:sldId id="321" r:id="rId17"/>
    <p:sldId id="322" r:id="rId18"/>
    <p:sldId id="323" r:id="rId19"/>
    <p:sldId id="325" r:id="rId20"/>
    <p:sldId id="329" r:id="rId21"/>
    <p:sldId id="330" r:id="rId22"/>
    <p:sldId id="331" r:id="rId23"/>
    <p:sldId id="291" r:id="rId24"/>
  </p:sldIdLst>
  <p:sldSz cx="9144000" cy="5143500" type="screen16x9"/>
  <p:notesSz cx="6858000" cy="9144000"/>
  <p:embeddedFontLst>
    <p:embeddedFont>
      <p:font typeface="Dela Gothic One" panose="020B0604020202020204" charset="-128"/>
      <p:regular r:id="rId26"/>
    </p:embeddedFont>
    <p:embeddedFont>
      <p:font typeface="Cambria Math" panose="02040503050406030204" pitchFamily="18" charset="0"/>
      <p:regular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7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75CB5-5C37-4F29-A5A6-CB60D01DDC3A}">
  <a:tblStyle styleId="{3E475CB5-5C37-4F29-A5A6-CB60D01DDC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446"/>
      </p:cViewPr>
      <p:guideLst>
        <p:guide orient="horz" pos="6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974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843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469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21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6799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301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234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205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74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39c6659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39c6659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0776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0084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507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2937d05419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12937d05419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395292c6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3395292c6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395292c6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3395292c6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08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13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07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400" y="791750"/>
            <a:ext cx="3895800" cy="25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400" y="3612850"/>
            <a:ext cx="2990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2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2"/>
          <p:cNvSpPr/>
          <p:nvPr/>
        </p:nvSpPr>
        <p:spPr>
          <a:xfrm rot="793141" flipH="1">
            <a:off x="-996121" y="2485243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32"/>
          <p:cNvSpPr/>
          <p:nvPr/>
        </p:nvSpPr>
        <p:spPr>
          <a:xfrm>
            <a:off x="7789371" y="-974520"/>
            <a:ext cx="1842300" cy="19365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4" name="Google Shape;314;p32"/>
          <p:cNvGrpSpPr/>
          <p:nvPr/>
        </p:nvGrpSpPr>
        <p:grpSpPr>
          <a:xfrm rot="5400000">
            <a:off x="8155413" y="3029481"/>
            <a:ext cx="695500" cy="144900"/>
            <a:chOff x="7838400" y="4382850"/>
            <a:chExt cx="695500" cy="144900"/>
          </a:xfrm>
        </p:grpSpPr>
        <p:sp>
          <p:nvSpPr>
            <p:cNvPr id="315" name="Google Shape;315;p32"/>
            <p:cNvSpPr/>
            <p:nvPr/>
          </p:nvSpPr>
          <p:spPr>
            <a:xfrm>
              <a:off x="78384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81137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83890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8" name="Google Shape;318;p32"/>
          <p:cNvSpPr/>
          <p:nvPr/>
        </p:nvSpPr>
        <p:spPr>
          <a:xfrm rot="-1176681" flipH="1">
            <a:off x="526508" y="4556101"/>
            <a:ext cx="1497148" cy="1497148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/>
          <p:nvPr/>
        </p:nvSpPr>
        <p:spPr>
          <a:xfrm>
            <a:off x="1256850" y="749050"/>
            <a:ext cx="6630300" cy="3648600"/>
          </a:xfrm>
          <a:prstGeom prst="roundRect">
            <a:avLst>
              <a:gd name="adj" fmla="val 727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33"/>
          <p:cNvSpPr/>
          <p:nvPr/>
        </p:nvSpPr>
        <p:spPr>
          <a:xfrm rot="1176681">
            <a:off x="6673832" y="4605476"/>
            <a:ext cx="1497148" cy="1497148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33"/>
          <p:cNvSpPr/>
          <p:nvPr/>
        </p:nvSpPr>
        <p:spPr>
          <a:xfrm flipH="1">
            <a:off x="-651958" y="-692320"/>
            <a:ext cx="1842300" cy="19365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4" name="Google Shape;324;p33"/>
          <p:cNvGrpSpPr/>
          <p:nvPr/>
        </p:nvGrpSpPr>
        <p:grpSpPr>
          <a:xfrm>
            <a:off x="1433256" y="267006"/>
            <a:ext cx="695500" cy="144900"/>
            <a:chOff x="7838400" y="4382850"/>
            <a:chExt cx="695500" cy="144900"/>
          </a:xfrm>
        </p:grpSpPr>
        <p:sp>
          <p:nvSpPr>
            <p:cNvPr id="325" name="Google Shape;325;p33"/>
            <p:cNvSpPr/>
            <p:nvPr/>
          </p:nvSpPr>
          <p:spPr>
            <a:xfrm>
              <a:off x="78384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81137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83890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8" name="Google Shape;328;p33"/>
          <p:cNvGrpSpPr/>
          <p:nvPr/>
        </p:nvGrpSpPr>
        <p:grpSpPr>
          <a:xfrm>
            <a:off x="5215031" y="4697881"/>
            <a:ext cx="695500" cy="144900"/>
            <a:chOff x="7838400" y="4382850"/>
            <a:chExt cx="695500" cy="144900"/>
          </a:xfrm>
        </p:grpSpPr>
        <p:sp>
          <p:nvSpPr>
            <p:cNvPr id="329" name="Google Shape;329;p33"/>
            <p:cNvSpPr/>
            <p:nvPr/>
          </p:nvSpPr>
          <p:spPr>
            <a:xfrm>
              <a:off x="78384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81137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83890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2" name="Google Shape;332;p33"/>
          <p:cNvSpPr/>
          <p:nvPr/>
        </p:nvSpPr>
        <p:spPr>
          <a:xfrm rot="-793141">
            <a:off x="8239807" y="2203018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65650" y="1790000"/>
            <a:ext cx="3507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024800" y="2215050"/>
            <a:ext cx="951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65650" y="2640099"/>
            <a:ext cx="2784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3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/>
          </p:nvPr>
        </p:nvSpPr>
        <p:spPr>
          <a:xfrm>
            <a:off x="881875" y="1856075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881875" y="2240314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3"/>
          </p:nvPr>
        </p:nvSpPr>
        <p:spPr>
          <a:xfrm>
            <a:off x="3454475" y="1856075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"/>
          </p:nvPr>
        </p:nvSpPr>
        <p:spPr>
          <a:xfrm>
            <a:off x="3454475" y="2240314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5"/>
          </p:nvPr>
        </p:nvSpPr>
        <p:spPr>
          <a:xfrm>
            <a:off x="881875" y="3485600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6"/>
          </p:nvPr>
        </p:nvSpPr>
        <p:spPr>
          <a:xfrm>
            <a:off x="881875" y="3869838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/>
          </p:nvPr>
        </p:nvSpPr>
        <p:spPr>
          <a:xfrm>
            <a:off x="3454475" y="3485600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8"/>
          </p:nvPr>
        </p:nvSpPr>
        <p:spPr>
          <a:xfrm>
            <a:off x="3454475" y="3869838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881875" y="1471950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881875" y="3101435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3454475" y="1471900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3454475" y="3101435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6"/>
          </p:nvPr>
        </p:nvSpPr>
        <p:spPr>
          <a:xfrm>
            <a:off x="6027075" y="1856075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7"/>
          </p:nvPr>
        </p:nvSpPr>
        <p:spPr>
          <a:xfrm>
            <a:off x="6027075" y="2240314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8"/>
          </p:nvPr>
        </p:nvSpPr>
        <p:spPr>
          <a:xfrm>
            <a:off x="6027075" y="3485600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9"/>
          </p:nvPr>
        </p:nvSpPr>
        <p:spPr>
          <a:xfrm>
            <a:off x="6027075" y="3869838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20" hasCustomPrompt="1"/>
          </p:nvPr>
        </p:nvSpPr>
        <p:spPr>
          <a:xfrm>
            <a:off x="6027075" y="1471900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21" hasCustomPrompt="1"/>
          </p:nvPr>
        </p:nvSpPr>
        <p:spPr>
          <a:xfrm>
            <a:off x="6027075" y="3101435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1256850" y="749050"/>
            <a:ext cx="6630300" cy="3648600"/>
          </a:xfrm>
          <a:prstGeom prst="roundRect">
            <a:avLst>
              <a:gd name="adj" fmla="val 727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966814" y="3310650"/>
            <a:ext cx="52104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966787" y="1278750"/>
            <a:ext cx="52104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" name="Google Shape;95;p14"/>
          <p:cNvGrpSpPr/>
          <p:nvPr/>
        </p:nvGrpSpPr>
        <p:grpSpPr>
          <a:xfrm rot="-1206475" flipH="1">
            <a:off x="8388449" y="2111507"/>
            <a:ext cx="1142786" cy="1605742"/>
            <a:chOff x="7475635" y="2734684"/>
            <a:chExt cx="952200" cy="1337700"/>
          </a:xfrm>
        </p:grpSpPr>
        <p:sp>
          <p:nvSpPr>
            <p:cNvPr id="96" name="Google Shape;96;p14"/>
            <p:cNvSpPr/>
            <p:nvPr/>
          </p:nvSpPr>
          <p:spPr>
            <a:xfrm>
              <a:off x="7475635" y="2734684"/>
              <a:ext cx="952200" cy="133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04775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7475635" y="2734684"/>
              <a:ext cx="952200" cy="1337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8" name="Google Shape;98;p14"/>
          <p:cNvSpPr/>
          <p:nvPr/>
        </p:nvSpPr>
        <p:spPr>
          <a:xfrm rot="-1176681" flipH="1">
            <a:off x="512383" y="4605476"/>
            <a:ext cx="1497148" cy="1497148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4"/>
          <p:cNvSpPr/>
          <p:nvPr/>
        </p:nvSpPr>
        <p:spPr>
          <a:xfrm rot="793141" flipH="1">
            <a:off x="-996121" y="2485243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4"/>
          <p:cNvSpPr/>
          <p:nvPr/>
        </p:nvSpPr>
        <p:spPr>
          <a:xfrm>
            <a:off x="7789371" y="-974520"/>
            <a:ext cx="1842300" cy="19365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2519250" y="2664488"/>
            <a:ext cx="41055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519250" y="1463213"/>
            <a:ext cx="41055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1_1_1_1_1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/>
          <p:nvPr/>
        </p:nvSpPr>
        <p:spPr>
          <a:xfrm rot="1223799">
            <a:off x="8357726" y="4113717"/>
            <a:ext cx="1047581" cy="14716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20"/>
          <p:cNvSpPr/>
          <p:nvPr/>
        </p:nvSpPr>
        <p:spPr>
          <a:xfrm rot="-792708">
            <a:off x="8264595" y="2507616"/>
            <a:ext cx="1233858" cy="123232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9" name="Google Shape;139;p20"/>
          <p:cNvGrpSpPr/>
          <p:nvPr/>
        </p:nvGrpSpPr>
        <p:grpSpPr>
          <a:xfrm rot="636877">
            <a:off x="-396394" y="-246582"/>
            <a:ext cx="1305183" cy="1303760"/>
            <a:chOff x="6737250" y="2579000"/>
            <a:chExt cx="1556100" cy="1353300"/>
          </a:xfrm>
        </p:grpSpPr>
        <p:sp>
          <p:nvSpPr>
            <p:cNvPr id="140" name="Google Shape;140;p20"/>
            <p:cNvSpPr/>
            <p:nvPr/>
          </p:nvSpPr>
          <p:spPr>
            <a:xfrm>
              <a:off x="6737250" y="2579000"/>
              <a:ext cx="1556100" cy="1353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737250" y="2579000"/>
              <a:ext cx="1556100" cy="1353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1903500" y="1166225"/>
            <a:ext cx="53370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903500" y="2360575"/>
            <a:ext cx="5337000" cy="16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/>
          <p:nvPr/>
        </p:nvSpPr>
        <p:spPr>
          <a:xfrm rot="1176932">
            <a:off x="-521085" y="4157547"/>
            <a:ext cx="1298454" cy="1298454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4670750" y="527700"/>
            <a:ext cx="37590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308" name="Google Shape;308;p31"/>
          <p:cNvSpPr txBox="1">
            <a:spLocks noGrp="1"/>
          </p:cNvSpPr>
          <p:nvPr>
            <p:ph type="title" idx="2"/>
          </p:nvPr>
        </p:nvSpPr>
        <p:spPr>
          <a:xfrm>
            <a:off x="4671899" y="1431300"/>
            <a:ext cx="37578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31"/>
          <p:cNvSpPr txBox="1"/>
          <p:nvPr/>
        </p:nvSpPr>
        <p:spPr>
          <a:xfrm>
            <a:off x="4671905" y="3655800"/>
            <a:ext cx="3759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ela Gothic One"/>
              <a:buNone/>
              <a:defRPr sz="36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ela Gothic One"/>
              <a:buNone/>
              <a:defRPr sz="36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ela Gothic One"/>
              <a:buNone/>
              <a:defRPr sz="36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ela Gothic One"/>
              <a:buNone/>
              <a:defRPr sz="36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ela Gothic One"/>
              <a:buNone/>
              <a:defRPr sz="36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ela Gothic One"/>
              <a:buNone/>
              <a:defRPr sz="36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ela Gothic One"/>
              <a:buNone/>
              <a:defRPr sz="36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ela Gothic One"/>
              <a:buNone/>
              <a:defRPr sz="36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ela Gothic One"/>
              <a:buNone/>
              <a:defRPr sz="360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2" r:id="rId7"/>
    <p:sldLayoutId id="214748366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 rot="-793141">
            <a:off x="4603484" y="3893668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4" name="Google Shape;344;p37"/>
          <p:cNvGrpSpPr/>
          <p:nvPr/>
        </p:nvGrpSpPr>
        <p:grpSpPr>
          <a:xfrm rot="1176871">
            <a:off x="5208168" y="3104519"/>
            <a:ext cx="1655161" cy="1655148"/>
            <a:chOff x="5179725" y="3078850"/>
            <a:chExt cx="1655113" cy="1655100"/>
          </a:xfrm>
        </p:grpSpPr>
        <p:sp>
          <p:nvSpPr>
            <p:cNvPr id="345" name="Google Shape;345;p37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37"/>
            <p:cNvSpPr/>
            <p:nvPr/>
          </p:nvSpPr>
          <p:spPr>
            <a:xfrm rot="22">
              <a:off x="5594303" y="3608068"/>
              <a:ext cx="843692" cy="61185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/>
                  </a:solidFill>
                  <a:latin typeface="Dela Gothic One"/>
                </a:rPr>
                <a:t>M</a:t>
              </a:r>
            </a:p>
          </p:txBody>
        </p:sp>
      </p:grpSp>
      <p:sp>
        <p:nvSpPr>
          <p:cNvPr id="348" name="Google Shape;348;p37"/>
          <p:cNvSpPr/>
          <p:nvPr/>
        </p:nvSpPr>
        <p:spPr>
          <a:xfrm rot="730852">
            <a:off x="7756303" y="1472484"/>
            <a:ext cx="1505699" cy="2114821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37"/>
          <p:cNvSpPr/>
          <p:nvPr/>
        </p:nvSpPr>
        <p:spPr>
          <a:xfrm rot="1176840">
            <a:off x="5309879" y="1069112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" name="Google Shape;350;p37"/>
          <p:cNvSpPr/>
          <p:nvPr/>
        </p:nvSpPr>
        <p:spPr>
          <a:xfrm rot="-792912">
            <a:off x="6447274" y="1996582"/>
            <a:ext cx="1693536" cy="147282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64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" name="Google Shape;351;p37"/>
          <p:cNvSpPr txBox="1">
            <a:spLocks noGrp="1"/>
          </p:cNvSpPr>
          <p:nvPr>
            <p:ph type="ctrTitle"/>
          </p:nvPr>
        </p:nvSpPr>
        <p:spPr>
          <a:xfrm>
            <a:off x="713400" y="791750"/>
            <a:ext cx="3895800" cy="25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LAB 07:</a:t>
            </a:r>
            <a:br>
              <a:rPr lang="en" sz="4300" dirty="0"/>
            </a:br>
            <a:r>
              <a:rPr lang="en" sz="4300" dirty="0"/>
              <a:t>CLASS FOLDER</a:t>
            </a:r>
            <a:endParaRPr sz="4300" dirty="0"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1"/>
          </p:nvPr>
        </p:nvSpPr>
        <p:spPr>
          <a:xfrm>
            <a:off x="713400" y="3612850"/>
            <a:ext cx="2990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 Xuan Thanh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B23DCAT280</a:t>
            </a:r>
            <a:endParaRPr dirty="0"/>
          </a:p>
        </p:txBody>
      </p:sp>
      <p:grpSp>
        <p:nvGrpSpPr>
          <p:cNvPr id="353" name="Google Shape;353;p37"/>
          <p:cNvGrpSpPr/>
          <p:nvPr/>
        </p:nvGrpSpPr>
        <p:grpSpPr>
          <a:xfrm>
            <a:off x="4726950" y="203624"/>
            <a:ext cx="1574400" cy="1655111"/>
            <a:chOff x="5118150" y="503149"/>
            <a:chExt cx="1574400" cy="1655111"/>
          </a:xfrm>
        </p:grpSpPr>
        <p:sp>
          <p:nvSpPr>
            <p:cNvPr id="354" name="Google Shape;354;p37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6" name="Google Shape;356;p37"/>
          <p:cNvGrpSpPr/>
          <p:nvPr/>
        </p:nvGrpSpPr>
        <p:grpSpPr>
          <a:xfrm>
            <a:off x="7356650" y="3823724"/>
            <a:ext cx="1574400" cy="1655111"/>
            <a:chOff x="5118150" y="503149"/>
            <a:chExt cx="1574400" cy="1655111"/>
          </a:xfrm>
        </p:grpSpPr>
        <p:sp>
          <p:nvSpPr>
            <p:cNvPr id="357" name="Google Shape;357;p37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9" name="Google Shape;359;p37"/>
          <p:cNvGrpSpPr/>
          <p:nvPr/>
        </p:nvGrpSpPr>
        <p:grpSpPr>
          <a:xfrm>
            <a:off x="7796100" y="4578830"/>
            <a:ext cx="695500" cy="144900"/>
            <a:chOff x="7838400" y="4382850"/>
            <a:chExt cx="695500" cy="144900"/>
          </a:xfrm>
        </p:grpSpPr>
        <p:sp>
          <p:nvSpPr>
            <p:cNvPr id="360" name="Google Shape;360;p37"/>
            <p:cNvSpPr/>
            <p:nvPr/>
          </p:nvSpPr>
          <p:spPr>
            <a:xfrm>
              <a:off x="7838400" y="4382850"/>
              <a:ext cx="144900" cy="144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8113700" y="4382850"/>
              <a:ext cx="144900" cy="144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8389000" y="4382850"/>
              <a:ext cx="144900" cy="1449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63" name="Google Shape;363;p37"/>
          <p:cNvGrpSpPr/>
          <p:nvPr/>
        </p:nvGrpSpPr>
        <p:grpSpPr>
          <a:xfrm rot="-1405322">
            <a:off x="7088565" y="204240"/>
            <a:ext cx="2467938" cy="670268"/>
            <a:chOff x="6675995" y="398449"/>
            <a:chExt cx="2467943" cy="670270"/>
          </a:xfrm>
        </p:grpSpPr>
        <p:grpSp>
          <p:nvGrpSpPr>
            <p:cNvPr id="364" name="Google Shape;364;p37"/>
            <p:cNvGrpSpPr/>
            <p:nvPr/>
          </p:nvGrpSpPr>
          <p:grpSpPr>
            <a:xfrm>
              <a:off x="6675995" y="398449"/>
              <a:ext cx="2467943" cy="670270"/>
              <a:chOff x="7063224" y="-41899"/>
              <a:chExt cx="1693504" cy="1472796"/>
            </a:xfrm>
          </p:grpSpPr>
          <p:sp>
            <p:nvSpPr>
              <p:cNvPr id="365" name="Google Shape;365;p37"/>
              <p:cNvSpPr/>
              <p:nvPr/>
            </p:nvSpPr>
            <p:spPr>
              <a:xfrm>
                <a:off x="7063224" y="-41899"/>
                <a:ext cx="1693504" cy="147279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7063224" y="-41899"/>
                <a:ext cx="1693504" cy="1472796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67" name="Google Shape;367;p37"/>
            <p:cNvSpPr/>
            <p:nvPr/>
          </p:nvSpPr>
          <p:spPr>
            <a:xfrm>
              <a:off x="6905772" y="576496"/>
              <a:ext cx="2055375" cy="33766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3"/>
                  </a:solidFill>
                  <a:latin typeface="Dela Gothic One"/>
                </a:rPr>
                <a:t>Challenges</a:t>
              </a:r>
            </a:p>
          </p:txBody>
        </p:sp>
      </p:grpSp>
      <p:cxnSp>
        <p:nvCxnSpPr>
          <p:cNvPr id="368" name="Google Shape;368;p37"/>
          <p:cNvCxnSpPr/>
          <p:nvPr/>
        </p:nvCxnSpPr>
        <p:spPr>
          <a:xfrm>
            <a:off x="813300" y="3469950"/>
            <a:ext cx="3383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9" name="Google Shape;369;p37"/>
          <p:cNvGrpSpPr/>
          <p:nvPr/>
        </p:nvGrpSpPr>
        <p:grpSpPr>
          <a:xfrm>
            <a:off x="6301347" y="1822505"/>
            <a:ext cx="1985389" cy="1820979"/>
            <a:chOff x="6301347" y="1822505"/>
            <a:chExt cx="1985389" cy="1820979"/>
          </a:xfrm>
        </p:grpSpPr>
        <p:sp>
          <p:nvSpPr>
            <p:cNvPr id="370" name="Google Shape;370;p37"/>
            <p:cNvSpPr/>
            <p:nvPr/>
          </p:nvSpPr>
          <p:spPr>
            <a:xfrm rot="-792912">
              <a:off x="6447274" y="1996582"/>
              <a:ext cx="1693536" cy="14728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37"/>
            <p:cNvSpPr/>
            <p:nvPr/>
          </p:nvSpPr>
          <p:spPr>
            <a:xfrm rot="-792937">
              <a:off x="6556786" y="2283889"/>
              <a:ext cx="887007" cy="28833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2"/>
                  </a:solidFill>
                  <a:latin typeface="Dela Gothic One"/>
                </a:rPr>
                <a:t>Mar</a:t>
              </a:r>
            </a:p>
          </p:txBody>
        </p:sp>
        <p:sp>
          <p:nvSpPr>
            <p:cNvPr id="372" name="Google Shape;372;p37"/>
            <p:cNvSpPr/>
            <p:nvPr/>
          </p:nvSpPr>
          <p:spPr>
            <a:xfrm rot="-792937">
              <a:off x="6639585" y="2636491"/>
              <a:ext cx="703488" cy="30959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2"/>
                  </a:solidFill>
                  <a:latin typeface="Dela Gothic One"/>
                </a:rPr>
                <a:t>ket</a:t>
              </a:r>
            </a:p>
          </p:txBody>
        </p:sp>
        <p:sp>
          <p:nvSpPr>
            <p:cNvPr id="373" name="Google Shape;373;p37"/>
            <p:cNvSpPr/>
            <p:nvPr/>
          </p:nvSpPr>
          <p:spPr>
            <a:xfrm rot="-792937">
              <a:off x="6735047" y="2989873"/>
              <a:ext cx="648657" cy="42223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2"/>
                  </a:solidFill>
                  <a:latin typeface="Dela Gothic One"/>
                </a:rPr>
                <a:t>ing</a:t>
              </a:r>
            </a:p>
          </p:txBody>
        </p:sp>
        <p:sp>
          <p:nvSpPr>
            <p:cNvPr id="374" name="Google Shape;374;p37"/>
            <p:cNvSpPr/>
            <p:nvPr/>
          </p:nvSpPr>
          <p:spPr>
            <a:xfrm rot="-792912">
              <a:off x="7540805" y="2241738"/>
              <a:ext cx="301356" cy="58769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5" name="Google Shape;375;p37"/>
            <p:cNvGrpSpPr/>
            <p:nvPr/>
          </p:nvGrpSpPr>
          <p:grpSpPr>
            <a:xfrm rot="-728701">
              <a:off x="7476751" y="2573497"/>
              <a:ext cx="540501" cy="564979"/>
              <a:chOff x="6601398" y="3449352"/>
              <a:chExt cx="432374" cy="451955"/>
            </a:xfrm>
          </p:grpSpPr>
          <p:sp>
            <p:nvSpPr>
              <p:cNvPr id="376" name="Google Shape;376;p37"/>
              <p:cNvSpPr/>
              <p:nvPr/>
            </p:nvSpPr>
            <p:spPr>
              <a:xfrm>
                <a:off x="6636125" y="3518014"/>
                <a:ext cx="66792" cy="67172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2107" y="2120"/>
                    </a:lnTo>
                    <a:lnTo>
                      <a:pt x="2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6824366" y="3458034"/>
                <a:ext cx="67172" cy="67172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2120" extrusionOk="0">
                    <a:moveTo>
                      <a:pt x="0" y="0"/>
                    </a:moveTo>
                    <a:lnTo>
                      <a:pt x="0" y="2119"/>
                    </a:lnTo>
                    <a:lnTo>
                      <a:pt x="2120" y="2119"/>
                    </a:lnTo>
                    <a:lnTo>
                      <a:pt x="2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6737961" y="3553469"/>
                <a:ext cx="66824" cy="31717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108" y="1001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6937544" y="3521784"/>
                <a:ext cx="49429" cy="63402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001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560" y="2001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6610080" y="3585154"/>
                <a:ext cx="414630" cy="47559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1501" extrusionOk="0">
                    <a:moveTo>
                      <a:pt x="1" y="1"/>
                    </a:moveTo>
                    <a:lnTo>
                      <a:pt x="1" y="1501"/>
                    </a:lnTo>
                    <a:lnTo>
                      <a:pt x="13086" y="1501"/>
                    </a:lnTo>
                    <a:lnTo>
                      <a:pt x="1308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6610080" y="3632682"/>
                <a:ext cx="414630" cy="259595"/>
              </a:xfrm>
              <a:custGeom>
                <a:avLst/>
                <a:gdLst/>
                <a:ahLst/>
                <a:cxnLst/>
                <a:rect l="l" t="t" r="r" b="b"/>
                <a:pathLst>
                  <a:path w="13086" h="8193" extrusionOk="0">
                    <a:moveTo>
                      <a:pt x="1" y="1"/>
                    </a:moveTo>
                    <a:lnTo>
                      <a:pt x="5204" y="5216"/>
                    </a:lnTo>
                    <a:lnTo>
                      <a:pt x="5204" y="8192"/>
                    </a:lnTo>
                    <a:lnTo>
                      <a:pt x="7882" y="7252"/>
                    </a:lnTo>
                    <a:lnTo>
                      <a:pt x="7882" y="5216"/>
                    </a:lnTo>
                    <a:lnTo>
                      <a:pt x="13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6831526" y="3761703"/>
                <a:ext cx="130574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4121" extrusionOk="0">
                    <a:moveTo>
                      <a:pt x="2060" y="1"/>
                    </a:moveTo>
                    <a:cubicBezTo>
                      <a:pt x="929" y="1"/>
                      <a:pt x="1" y="917"/>
                      <a:pt x="1" y="2060"/>
                    </a:cubicBezTo>
                    <a:cubicBezTo>
                      <a:pt x="1" y="3203"/>
                      <a:pt x="929" y="4120"/>
                      <a:pt x="2060" y="4120"/>
                    </a:cubicBezTo>
                    <a:cubicBezTo>
                      <a:pt x="3203" y="4120"/>
                      <a:pt x="4120" y="3203"/>
                      <a:pt x="4120" y="2060"/>
                    </a:cubicBezTo>
                    <a:cubicBezTo>
                      <a:pt x="4120" y="917"/>
                      <a:pt x="3203" y="1"/>
                      <a:pt x="20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6601398" y="3509332"/>
                <a:ext cx="432374" cy="391975"/>
              </a:xfrm>
              <a:custGeom>
                <a:avLst/>
                <a:gdLst/>
                <a:ahLst/>
                <a:cxnLst/>
                <a:rect l="l" t="t" r="r" b="b"/>
                <a:pathLst>
                  <a:path w="13646" h="12371" extrusionOk="0">
                    <a:moveTo>
                      <a:pt x="2930" y="560"/>
                    </a:moveTo>
                    <a:lnTo>
                      <a:pt x="2930" y="2120"/>
                    </a:lnTo>
                    <a:lnTo>
                      <a:pt x="1370" y="2120"/>
                    </a:lnTo>
                    <a:lnTo>
                      <a:pt x="1370" y="560"/>
                    </a:lnTo>
                    <a:close/>
                    <a:moveTo>
                      <a:pt x="6144" y="1667"/>
                    </a:moveTo>
                    <a:lnTo>
                      <a:pt x="6144" y="2120"/>
                    </a:lnTo>
                    <a:lnTo>
                      <a:pt x="4585" y="2120"/>
                    </a:lnTo>
                    <a:lnTo>
                      <a:pt x="4585" y="1667"/>
                    </a:lnTo>
                    <a:close/>
                    <a:moveTo>
                      <a:pt x="11883" y="667"/>
                    </a:moveTo>
                    <a:lnTo>
                      <a:pt x="11883" y="2120"/>
                    </a:lnTo>
                    <a:lnTo>
                      <a:pt x="10883" y="2120"/>
                    </a:lnTo>
                    <a:lnTo>
                      <a:pt x="10883" y="667"/>
                    </a:lnTo>
                    <a:close/>
                    <a:moveTo>
                      <a:pt x="13086" y="2679"/>
                    </a:moveTo>
                    <a:lnTo>
                      <a:pt x="13086" y="3620"/>
                    </a:lnTo>
                    <a:lnTo>
                      <a:pt x="548" y="3620"/>
                    </a:lnTo>
                    <a:lnTo>
                      <a:pt x="548" y="2679"/>
                    </a:lnTo>
                    <a:close/>
                    <a:moveTo>
                      <a:pt x="1096" y="0"/>
                    </a:moveTo>
                    <a:cubicBezTo>
                      <a:pt x="941" y="0"/>
                      <a:pt x="810" y="119"/>
                      <a:pt x="810" y="274"/>
                    </a:cubicBezTo>
                    <a:lnTo>
                      <a:pt x="810" y="2120"/>
                    </a:lnTo>
                    <a:lnTo>
                      <a:pt x="275" y="2120"/>
                    </a:lnTo>
                    <a:cubicBezTo>
                      <a:pt x="120" y="2120"/>
                      <a:pt x="1" y="2239"/>
                      <a:pt x="1" y="2394"/>
                    </a:cubicBezTo>
                    <a:lnTo>
                      <a:pt x="1" y="3894"/>
                    </a:lnTo>
                    <a:cubicBezTo>
                      <a:pt x="1" y="3977"/>
                      <a:pt x="25" y="4049"/>
                      <a:pt x="84" y="4096"/>
                    </a:cubicBezTo>
                    <a:lnTo>
                      <a:pt x="5204" y="9228"/>
                    </a:lnTo>
                    <a:lnTo>
                      <a:pt x="5204" y="12085"/>
                    </a:lnTo>
                    <a:cubicBezTo>
                      <a:pt x="5204" y="12180"/>
                      <a:pt x="5251" y="12264"/>
                      <a:pt x="5323" y="12311"/>
                    </a:cubicBezTo>
                    <a:cubicBezTo>
                      <a:pt x="5370" y="12347"/>
                      <a:pt x="5430" y="12371"/>
                      <a:pt x="5489" y="12371"/>
                    </a:cubicBezTo>
                    <a:cubicBezTo>
                      <a:pt x="5513" y="12371"/>
                      <a:pt x="5549" y="12359"/>
                      <a:pt x="5573" y="12347"/>
                    </a:cubicBezTo>
                    <a:lnTo>
                      <a:pt x="6918" y="11871"/>
                    </a:lnTo>
                    <a:cubicBezTo>
                      <a:pt x="7061" y="11823"/>
                      <a:pt x="7133" y="11668"/>
                      <a:pt x="7085" y="11526"/>
                    </a:cubicBezTo>
                    <a:cubicBezTo>
                      <a:pt x="7047" y="11403"/>
                      <a:pt x="6934" y="11332"/>
                      <a:pt x="6818" y="11332"/>
                    </a:cubicBezTo>
                    <a:cubicBezTo>
                      <a:pt x="6788" y="11332"/>
                      <a:pt x="6757" y="11337"/>
                      <a:pt x="6728" y="11347"/>
                    </a:cubicBezTo>
                    <a:lnTo>
                      <a:pt x="5763" y="11692"/>
                    </a:lnTo>
                    <a:lnTo>
                      <a:pt x="5763" y="9109"/>
                    </a:lnTo>
                    <a:cubicBezTo>
                      <a:pt x="5763" y="9037"/>
                      <a:pt x="5728" y="8966"/>
                      <a:pt x="5680" y="8906"/>
                    </a:cubicBezTo>
                    <a:lnTo>
                      <a:pt x="953" y="4179"/>
                    </a:lnTo>
                    <a:lnTo>
                      <a:pt x="12693" y="4179"/>
                    </a:lnTo>
                    <a:lnTo>
                      <a:pt x="11193" y="5680"/>
                    </a:lnTo>
                    <a:cubicBezTo>
                      <a:pt x="11085" y="5787"/>
                      <a:pt x="11085" y="5965"/>
                      <a:pt x="11193" y="6073"/>
                    </a:cubicBezTo>
                    <a:cubicBezTo>
                      <a:pt x="11246" y="6126"/>
                      <a:pt x="11318" y="6153"/>
                      <a:pt x="11389" y="6153"/>
                    </a:cubicBezTo>
                    <a:cubicBezTo>
                      <a:pt x="11460" y="6153"/>
                      <a:pt x="11532" y="6126"/>
                      <a:pt x="11585" y="6073"/>
                    </a:cubicBezTo>
                    <a:lnTo>
                      <a:pt x="13562" y="4096"/>
                    </a:lnTo>
                    <a:cubicBezTo>
                      <a:pt x="13610" y="4049"/>
                      <a:pt x="13645" y="3977"/>
                      <a:pt x="13645" y="3894"/>
                    </a:cubicBezTo>
                    <a:lnTo>
                      <a:pt x="13645" y="2394"/>
                    </a:lnTo>
                    <a:cubicBezTo>
                      <a:pt x="13645" y="2239"/>
                      <a:pt x="13514" y="2120"/>
                      <a:pt x="13360" y="2120"/>
                    </a:cubicBezTo>
                    <a:lnTo>
                      <a:pt x="12443" y="2120"/>
                    </a:lnTo>
                    <a:lnTo>
                      <a:pt x="12443" y="393"/>
                    </a:lnTo>
                    <a:cubicBezTo>
                      <a:pt x="12443" y="239"/>
                      <a:pt x="12324" y="108"/>
                      <a:pt x="12169" y="108"/>
                    </a:cubicBezTo>
                    <a:lnTo>
                      <a:pt x="10609" y="108"/>
                    </a:lnTo>
                    <a:cubicBezTo>
                      <a:pt x="10454" y="108"/>
                      <a:pt x="10323" y="239"/>
                      <a:pt x="10323" y="393"/>
                    </a:cubicBezTo>
                    <a:lnTo>
                      <a:pt x="10323" y="2120"/>
                    </a:lnTo>
                    <a:lnTo>
                      <a:pt x="9442" y="2120"/>
                    </a:lnTo>
                    <a:lnTo>
                      <a:pt x="9442" y="1667"/>
                    </a:lnTo>
                    <a:cubicBezTo>
                      <a:pt x="9442" y="1512"/>
                      <a:pt x="9311" y="1393"/>
                      <a:pt x="9157" y="1393"/>
                    </a:cubicBezTo>
                    <a:cubicBezTo>
                      <a:pt x="9002" y="1393"/>
                      <a:pt x="8883" y="1512"/>
                      <a:pt x="8883" y="1667"/>
                    </a:cubicBezTo>
                    <a:lnTo>
                      <a:pt x="8883" y="2120"/>
                    </a:lnTo>
                    <a:lnTo>
                      <a:pt x="6704" y="2120"/>
                    </a:lnTo>
                    <a:lnTo>
                      <a:pt x="6704" y="1393"/>
                    </a:lnTo>
                    <a:cubicBezTo>
                      <a:pt x="6704" y="1239"/>
                      <a:pt x="6573" y="1108"/>
                      <a:pt x="6430" y="1108"/>
                    </a:cubicBezTo>
                    <a:lnTo>
                      <a:pt x="4311" y="1108"/>
                    </a:lnTo>
                    <a:cubicBezTo>
                      <a:pt x="4156" y="1108"/>
                      <a:pt x="4025" y="1239"/>
                      <a:pt x="4025" y="1393"/>
                    </a:cubicBezTo>
                    <a:lnTo>
                      <a:pt x="4025" y="2120"/>
                    </a:lnTo>
                    <a:lnTo>
                      <a:pt x="3489" y="2120"/>
                    </a:lnTo>
                    <a:lnTo>
                      <a:pt x="3489" y="274"/>
                    </a:lnTo>
                    <a:cubicBezTo>
                      <a:pt x="3489" y="119"/>
                      <a:pt x="3358" y="0"/>
                      <a:pt x="3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6923191" y="3716805"/>
                <a:ext cx="17775" cy="1739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9" extrusionOk="0">
                    <a:moveTo>
                      <a:pt x="286" y="1"/>
                    </a:moveTo>
                    <a:cubicBezTo>
                      <a:pt x="215" y="1"/>
                      <a:pt x="144" y="25"/>
                      <a:pt x="84" y="84"/>
                    </a:cubicBezTo>
                    <a:cubicBezTo>
                      <a:pt x="36" y="132"/>
                      <a:pt x="1" y="203"/>
                      <a:pt x="1" y="275"/>
                    </a:cubicBezTo>
                    <a:cubicBezTo>
                      <a:pt x="1" y="346"/>
                      <a:pt x="36" y="418"/>
                      <a:pt x="84" y="477"/>
                    </a:cubicBezTo>
                    <a:cubicBezTo>
                      <a:pt x="144" y="525"/>
                      <a:pt x="215" y="549"/>
                      <a:pt x="286" y="549"/>
                    </a:cubicBezTo>
                    <a:cubicBezTo>
                      <a:pt x="358" y="549"/>
                      <a:pt x="429" y="525"/>
                      <a:pt x="477" y="477"/>
                    </a:cubicBezTo>
                    <a:cubicBezTo>
                      <a:pt x="537" y="418"/>
                      <a:pt x="560" y="346"/>
                      <a:pt x="560" y="275"/>
                    </a:cubicBezTo>
                    <a:cubicBezTo>
                      <a:pt x="560" y="203"/>
                      <a:pt x="537" y="132"/>
                      <a:pt x="477" y="84"/>
                    </a:cubicBezTo>
                    <a:cubicBezTo>
                      <a:pt x="429" y="25"/>
                      <a:pt x="358" y="1"/>
                      <a:pt x="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6868503" y="3775296"/>
                <a:ext cx="56621" cy="10262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239" extrusionOk="0">
                    <a:moveTo>
                      <a:pt x="893" y="0"/>
                    </a:moveTo>
                    <a:cubicBezTo>
                      <a:pt x="739" y="0"/>
                      <a:pt x="619" y="119"/>
                      <a:pt x="619" y="274"/>
                    </a:cubicBezTo>
                    <a:cubicBezTo>
                      <a:pt x="262" y="381"/>
                      <a:pt x="0" y="691"/>
                      <a:pt x="0" y="1060"/>
                    </a:cubicBezTo>
                    <a:cubicBezTo>
                      <a:pt x="0" y="1524"/>
                      <a:pt x="405" y="1905"/>
                      <a:pt x="893" y="1905"/>
                    </a:cubicBezTo>
                    <a:cubicBezTo>
                      <a:pt x="1084" y="1905"/>
                      <a:pt x="1227" y="2024"/>
                      <a:pt x="1227" y="2179"/>
                    </a:cubicBezTo>
                    <a:cubicBezTo>
                      <a:pt x="1227" y="2334"/>
                      <a:pt x="1084" y="2453"/>
                      <a:pt x="893" y="2453"/>
                    </a:cubicBezTo>
                    <a:cubicBezTo>
                      <a:pt x="715" y="2453"/>
                      <a:pt x="560" y="2334"/>
                      <a:pt x="560" y="2179"/>
                    </a:cubicBezTo>
                    <a:cubicBezTo>
                      <a:pt x="560" y="2024"/>
                      <a:pt x="441" y="1893"/>
                      <a:pt x="286" y="1893"/>
                    </a:cubicBezTo>
                    <a:cubicBezTo>
                      <a:pt x="131" y="1893"/>
                      <a:pt x="0" y="2024"/>
                      <a:pt x="0" y="2179"/>
                    </a:cubicBezTo>
                    <a:cubicBezTo>
                      <a:pt x="0" y="2548"/>
                      <a:pt x="262" y="2858"/>
                      <a:pt x="619" y="2965"/>
                    </a:cubicBezTo>
                    <a:cubicBezTo>
                      <a:pt x="619" y="3120"/>
                      <a:pt x="750" y="3239"/>
                      <a:pt x="893" y="3239"/>
                    </a:cubicBezTo>
                    <a:cubicBezTo>
                      <a:pt x="1048" y="3239"/>
                      <a:pt x="1167" y="3120"/>
                      <a:pt x="1179" y="2965"/>
                    </a:cubicBezTo>
                    <a:cubicBezTo>
                      <a:pt x="1524" y="2858"/>
                      <a:pt x="1786" y="2548"/>
                      <a:pt x="1786" y="2179"/>
                    </a:cubicBezTo>
                    <a:cubicBezTo>
                      <a:pt x="1786" y="1715"/>
                      <a:pt x="1381" y="1346"/>
                      <a:pt x="893" y="1346"/>
                    </a:cubicBezTo>
                    <a:cubicBezTo>
                      <a:pt x="715" y="1346"/>
                      <a:pt x="560" y="1215"/>
                      <a:pt x="560" y="1060"/>
                    </a:cubicBezTo>
                    <a:cubicBezTo>
                      <a:pt x="560" y="917"/>
                      <a:pt x="715" y="786"/>
                      <a:pt x="893" y="786"/>
                    </a:cubicBezTo>
                    <a:cubicBezTo>
                      <a:pt x="1084" y="786"/>
                      <a:pt x="1227" y="917"/>
                      <a:pt x="1227" y="1060"/>
                    </a:cubicBezTo>
                    <a:cubicBezTo>
                      <a:pt x="1227" y="1215"/>
                      <a:pt x="1358" y="1346"/>
                      <a:pt x="1512" y="1346"/>
                    </a:cubicBezTo>
                    <a:cubicBezTo>
                      <a:pt x="1655" y="1346"/>
                      <a:pt x="1786" y="1215"/>
                      <a:pt x="1786" y="1060"/>
                    </a:cubicBezTo>
                    <a:cubicBezTo>
                      <a:pt x="1786" y="691"/>
                      <a:pt x="1524" y="381"/>
                      <a:pt x="1179" y="274"/>
                    </a:cubicBezTo>
                    <a:cubicBezTo>
                      <a:pt x="1167" y="119"/>
                      <a:pt x="1048" y="0"/>
                      <a:pt x="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6822845" y="3753021"/>
                <a:ext cx="148286" cy="148286"/>
              </a:xfrm>
              <a:custGeom>
                <a:avLst/>
                <a:gdLst/>
                <a:ahLst/>
                <a:cxnLst/>
                <a:rect l="l" t="t" r="r" b="b"/>
                <a:pathLst>
                  <a:path w="4680" h="4680" extrusionOk="0">
                    <a:moveTo>
                      <a:pt x="2334" y="548"/>
                    </a:moveTo>
                    <a:cubicBezTo>
                      <a:pt x="3323" y="548"/>
                      <a:pt x="4120" y="1346"/>
                      <a:pt x="4120" y="2334"/>
                    </a:cubicBezTo>
                    <a:cubicBezTo>
                      <a:pt x="4120" y="3323"/>
                      <a:pt x="3323" y="4120"/>
                      <a:pt x="2334" y="4120"/>
                    </a:cubicBezTo>
                    <a:cubicBezTo>
                      <a:pt x="1358" y="4120"/>
                      <a:pt x="548" y="3323"/>
                      <a:pt x="548" y="2334"/>
                    </a:cubicBezTo>
                    <a:cubicBezTo>
                      <a:pt x="548" y="1346"/>
                      <a:pt x="1346" y="548"/>
                      <a:pt x="2334" y="548"/>
                    </a:cubicBezTo>
                    <a:close/>
                    <a:moveTo>
                      <a:pt x="2334" y="1"/>
                    </a:moveTo>
                    <a:cubicBezTo>
                      <a:pt x="1048" y="1"/>
                      <a:pt x="1" y="1049"/>
                      <a:pt x="1" y="2334"/>
                    </a:cubicBezTo>
                    <a:cubicBezTo>
                      <a:pt x="1" y="3620"/>
                      <a:pt x="1048" y="4680"/>
                      <a:pt x="2334" y="4680"/>
                    </a:cubicBezTo>
                    <a:cubicBezTo>
                      <a:pt x="3632" y="4680"/>
                      <a:pt x="4680" y="3620"/>
                      <a:pt x="4680" y="2334"/>
                    </a:cubicBezTo>
                    <a:cubicBezTo>
                      <a:pt x="4680" y="1049"/>
                      <a:pt x="3632" y="1"/>
                      <a:pt x="2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6783619" y="3666268"/>
                <a:ext cx="17744" cy="1774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215" y="0"/>
                      <a:pt x="143" y="36"/>
                      <a:pt x="84" y="84"/>
                    </a:cubicBezTo>
                    <a:cubicBezTo>
                      <a:pt x="36" y="143"/>
                      <a:pt x="0" y="215"/>
                      <a:pt x="0" y="286"/>
                    </a:cubicBezTo>
                    <a:cubicBezTo>
                      <a:pt x="0" y="358"/>
                      <a:pt x="36" y="429"/>
                      <a:pt x="84" y="477"/>
                    </a:cubicBezTo>
                    <a:cubicBezTo>
                      <a:pt x="143" y="536"/>
                      <a:pt x="215" y="560"/>
                      <a:pt x="286" y="560"/>
                    </a:cubicBezTo>
                    <a:cubicBezTo>
                      <a:pt x="358" y="560"/>
                      <a:pt x="429" y="536"/>
                      <a:pt x="477" y="477"/>
                    </a:cubicBezTo>
                    <a:cubicBezTo>
                      <a:pt x="536" y="429"/>
                      <a:pt x="560" y="358"/>
                      <a:pt x="560" y="286"/>
                    </a:cubicBezTo>
                    <a:cubicBezTo>
                      <a:pt x="560" y="215"/>
                      <a:pt x="536" y="143"/>
                      <a:pt x="477" y="84"/>
                    </a:cubicBezTo>
                    <a:cubicBezTo>
                      <a:pt x="429" y="36"/>
                      <a:pt x="35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6735331" y="3666268"/>
                <a:ext cx="17395" cy="17744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203" y="0"/>
                      <a:pt x="131" y="36"/>
                      <a:pt x="72" y="84"/>
                    </a:cubicBezTo>
                    <a:cubicBezTo>
                      <a:pt x="24" y="143"/>
                      <a:pt x="0" y="215"/>
                      <a:pt x="0" y="286"/>
                    </a:cubicBezTo>
                    <a:cubicBezTo>
                      <a:pt x="0" y="358"/>
                      <a:pt x="24" y="429"/>
                      <a:pt x="72" y="477"/>
                    </a:cubicBezTo>
                    <a:cubicBezTo>
                      <a:pt x="131" y="536"/>
                      <a:pt x="203" y="560"/>
                      <a:pt x="274" y="560"/>
                    </a:cubicBezTo>
                    <a:cubicBezTo>
                      <a:pt x="346" y="560"/>
                      <a:pt x="417" y="536"/>
                      <a:pt x="465" y="477"/>
                    </a:cubicBezTo>
                    <a:cubicBezTo>
                      <a:pt x="524" y="429"/>
                      <a:pt x="548" y="358"/>
                      <a:pt x="548" y="286"/>
                    </a:cubicBezTo>
                    <a:cubicBezTo>
                      <a:pt x="548" y="215"/>
                      <a:pt x="524" y="143"/>
                      <a:pt x="465" y="84"/>
                    </a:cubicBezTo>
                    <a:cubicBezTo>
                      <a:pt x="417" y="36"/>
                      <a:pt x="346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6832287" y="3666268"/>
                <a:ext cx="17744" cy="1774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74" y="0"/>
                    </a:moveTo>
                    <a:cubicBezTo>
                      <a:pt x="203" y="0"/>
                      <a:pt x="131" y="36"/>
                      <a:pt x="84" y="84"/>
                    </a:cubicBezTo>
                    <a:cubicBezTo>
                      <a:pt x="24" y="143"/>
                      <a:pt x="0" y="215"/>
                      <a:pt x="0" y="286"/>
                    </a:cubicBezTo>
                    <a:cubicBezTo>
                      <a:pt x="0" y="358"/>
                      <a:pt x="24" y="429"/>
                      <a:pt x="84" y="477"/>
                    </a:cubicBezTo>
                    <a:cubicBezTo>
                      <a:pt x="131" y="536"/>
                      <a:pt x="203" y="560"/>
                      <a:pt x="274" y="560"/>
                    </a:cubicBezTo>
                    <a:cubicBezTo>
                      <a:pt x="346" y="560"/>
                      <a:pt x="417" y="536"/>
                      <a:pt x="477" y="477"/>
                    </a:cubicBezTo>
                    <a:cubicBezTo>
                      <a:pt x="524" y="429"/>
                      <a:pt x="560" y="358"/>
                      <a:pt x="560" y="286"/>
                    </a:cubicBezTo>
                    <a:cubicBezTo>
                      <a:pt x="560" y="215"/>
                      <a:pt x="524" y="143"/>
                      <a:pt x="477" y="84"/>
                    </a:cubicBezTo>
                    <a:cubicBezTo>
                      <a:pt x="417" y="36"/>
                      <a:pt x="346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6783619" y="3739840"/>
                <a:ext cx="17744" cy="1736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48" extrusionOk="0">
                    <a:moveTo>
                      <a:pt x="286" y="0"/>
                    </a:moveTo>
                    <a:cubicBezTo>
                      <a:pt x="215" y="0"/>
                      <a:pt x="143" y="24"/>
                      <a:pt x="84" y="72"/>
                    </a:cubicBezTo>
                    <a:cubicBezTo>
                      <a:pt x="36" y="131"/>
                      <a:pt x="0" y="202"/>
                      <a:pt x="0" y="274"/>
                    </a:cubicBezTo>
                    <a:cubicBezTo>
                      <a:pt x="0" y="345"/>
                      <a:pt x="36" y="417"/>
                      <a:pt x="84" y="464"/>
                    </a:cubicBezTo>
                    <a:cubicBezTo>
                      <a:pt x="143" y="524"/>
                      <a:pt x="215" y="548"/>
                      <a:pt x="286" y="548"/>
                    </a:cubicBezTo>
                    <a:cubicBezTo>
                      <a:pt x="358" y="548"/>
                      <a:pt x="429" y="524"/>
                      <a:pt x="477" y="464"/>
                    </a:cubicBezTo>
                    <a:cubicBezTo>
                      <a:pt x="536" y="417"/>
                      <a:pt x="560" y="345"/>
                      <a:pt x="560" y="274"/>
                    </a:cubicBezTo>
                    <a:cubicBezTo>
                      <a:pt x="560" y="202"/>
                      <a:pt x="536" y="131"/>
                      <a:pt x="477" y="72"/>
                    </a:cubicBezTo>
                    <a:cubicBezTo>
                      <a:pt x="429" y="24"/>
                      <a:pt x="358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6832287" y="3739460"/>
                <a:ext cx="17744" cy="1774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74" y="0"/>
                    </a:moveTo>
                    <a:cubicBezTo>
                      <a:pt x="203" y="0"/>
                      <a:pt x="131" y="36"/>
                      <a:pt x="84" y="84"/>
                    </a:cubicBezTo>
                    <a:cubicBezTo>
                      <a:pt x="24" y="143"/>
                      <a:pt x="0" y="214"/>
                      <a:pt x="0" y="286"/>
                    </a:cubicBezTo>
                    <a:cubicBezTo>
                      <a:pt x="0" y="357"/>
                      <a:pt x="24" y="429"/>
                      <a:pt x="84" y="476"/>
                    </a:cubicBezTo>
                    <a:cubicBezTo>
                      <a:pt x="131" y="536"/>
                      <a:pt x="203" y="560"/>
                      <a:pt x="274" y="560"/>
                    </a:cubicBezTo>
                    <a:cubicBezTo>
                      <a:pt x="346" y="560"/>
                      <a:pt x="417" y="536"/>
                      <a:pt x="477" y="476"/>
                    </a:cubicBezTo>
                    <a:cubicBezTo>
                      <a:pt x="524" y="429"/>
                      <a:pt x="560" y="357"/>
                      <a:pt x="560" y="286"/>
                    </a:cubicBezTo>
                    <a:cubicBezTo>
                      <a:pt x="560" y="214"/>
                      <a:pt x="524" y="143"/>
                      <a:pt x="477" y="84"/>
                    </a:cubicBezTo>
                    <a:cubicBezTo>
                      <a:pt x="417" y="36"/>
                      <a:pt x="346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6808523" y="3702864"/>
                <a:ext cx="17744" cy="1774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215" y="0"/>
                      <a:pt x="143" y="36"/>
                      <a:pt x="84" y="84"/>
                    </a:cubicBezTo>
                    <a:cubicBezTo>
                      <a:pt x="36" y="143"/>
                      <a:pt x="0" y="215"/>
                      <a:pt x="0" y="286"/>
                    </a:cubicBezTo>
                    <a:cubicBezTo>
                      <a:pt x="0" y="357"/>
                      <a:pt x="36" y="429"/>
                      <a:pt x="84" y="477"/>
                    </a:cubicBezTo>
                    <a:cubicBezTo>
                      <a:pt x="143" y="536"/>
                      <a:pt x="215" y="560"/>
                      <a:pt x="286" y="560"/>
                    </a:cubicBezTo>
                    <a:cubicBezTo>
                      <a:pt x="357" y="560"/>
                      <a:pt x="429" y="536"/>
                      <a:pt x="476" y="477"/>
                    </a:cubicBezTo>
                    <a:cubicBezTo>
                      <a:pt x="536" y="429"/>
                      <a:pt x="560" y="357"/>
                      <a:pt x="560" y="286"/>
                    </a:cubicBezTo>
                    <a:cubicBezTo>
                      <a:pt x="560" y="215"/>
                      <a:pt x="536" y="143"/>
                      <a:pt x="476" y="84"/>
                    </a:cubicBezTo>
                    <a:cubicBezTo>
                      <a:pt x="429" y="36"/>
                      <a:pt x="357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6765146" y="3702864"/>
                <a:ext cx="17744" cy="1774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74" y="0"/>
                    </a:moveTo>
                    <a:cubicBezTo>
                      <a:pt x="202" y="0"/>
                      <a:pt x="131" y="36"/>
                      <a:pt x="83" y="84"/>
                    </a:cubicBezTo>
                    <a:cubicBezTo>
                      <a:pt x="36" y="143"/>
                      <a:pt x="0" y="215"/>
                      <a:pt x="0" y="286"/>
                    </a:cubicBezTo>
                    <a:cubicBezTo>
                      <a:pt x="0" y="357"/>
                      <a:pt x="36" y="429"/>
                      <a:pt x="83" y="477"/>
                    </a:cubicBezTo>
                    <a:cubicBezTo>
                      <a:pt x="131" y="536"/>
                      <a:pt x="202" y="560"/>
                      <a:pt x="274" y="560"/>
                    </a:cubicBezTo>
                    <a:cubicBezTo>
                      <a:pt x="357" y="560"/>
                      <a:pt x="429" y="536"/>
                      <a:pt x="476" y="477"/>
                    </a:cubicBezTo>
                    <a:cubicBezTo>
                      <a:pt x="524" y="429"/>
                      <a:pt x="560" y="357"/>
                      <a:pt x="560" y="286"/>
                    </a:cubicBezTo>
                    <a:cubicBezTo>
                      <a:pt x="560" y="215"/>
                      <a:pt x="524" y="143"/>
                      <a:pt x="476" y="84"/>
                    </a:cubicBezTo>
                    <a:cubicBezTo>
                      <a:pt x="429" y="36"/>
                      <a:pt x="357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6852280" y="3702864"/>
                <a:ext cx="17395" cy="17744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203" y="0"/>
                      <a:pt x="131" y="36"/>
                      <a:pt x="72" y="84"/>
                    </a:cubicBezTo>
                    <a:cubicBezTo>
                      <a:pt x="24" y="143"/>
                      <a:pt x="0" y="215"/>
                      <a:pt x="0" y="286"/>
                    </a:cubicBezTo>
                    <a:cubicBezTo>
                      <a:pt x="0" y="357"/>
                      <a:pt x="24" y="429"/>
                      <a:pt x="72" y="477"/>
                    </a:cubicBezTo>
                    <a:cubicBezTo>
                      <a:pt x="131" y="536"/>
                      <a:pt x="203" y="560"/>
                      <a:pt x="274" y="560"/>
                    </a:cubicBezTo>
                    <a:cubicBezTo>
                      <a:pt x="346" y="560"/>
                      <a:pt x="417" y="536"/>
                      <a:pt x="465" y="477"/>
                    </a:cubicBezTo>
                    <a:cubicBezTo>
                      <a:pt x="524" y="429"/>
                      <a:pt x="548" y="357"/>
                      <a:pt x="548" y="286"/>
                    </a:cubicBezTo>
                    <a:cubicBezTo>
                      <a:pt x="548" y="215"/>
                      <a:pt x="524" y="143"/>
                      <a:pt x="465" y="84"/>
                    </a:cubicBezTo>
                    <a:cubicBezTo>
                      <a:pt x="417" y="36"/>
                      <a:pt x="346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6882064" y="3666268"/>
                <a:ext cx="17775" cy="17744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203" y="0"/>
                      <a:pt x="132" y="36"/>
                      <a:pt x="84" y="84"/>
                    </a:cubicBezTo>
                    <a:cubicBezTo>
                      <a:pt x="37" y="143"/>
                      <a:pt x="1" y="215"/>
                      <a:pt x="1" y="286"/>
                    </a:cubicBezTo>
                    <a:cubicBezTo>
                      <a:pt x="1" y="358"/>
                      <a:pt x="37" y="429"/>
                      <a:pt x="84" y="477"/>
                    </a:cubicBezTo>
                    <a:cubicBezTo>
                      <a:pt x="132" y="536"/>
                      <a:pt x="203" y="560"/>
                      <a:pt x="287" y="560"/>
                    </a:cubicBezTo>
                    <a:cubicBezTo>
                      <a:pt x="358" y="560"/>
                      <a:pt x="430" y="536"/>
                      <a:pt x="477" y="477"/>
                    </a:cubicBezTo>
                    <a:cubicBezTo>
                      <a:pt x="525" y="429"/>
                      <a:pt x="561" y="358"/>
                      <a:pt x="561" y="286"/>
                    </a:cubicBezTo>
                    <a:cubicBezTo>
                      <a:pt x="561" y="215"/>
                      <a:pt x="525" y="143"/>
                      <a:pt x="477" y="84"/>
                    </a:cubicBezTo>
                    <a:cubicBezTo>
                      <a:pt x="430" y="36"/>
                      <a:pt x="358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37"/>
              <p:cNvSpPr/>
              <p:nvPr/>
            </p:nvSpPr>
            <p:spPr>
              <a:xfrm>
                <a:off x="6815684" y="3449352"/>
                <a:ext cx="84916" cy="84916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680" extrusionOk="0">
                    <a:moveTo>
                      <a:pt x="2120" y="560"/>
                    </a:moveTo>
                    <a:lnTo>
                      <a:pt x="2120" y="2120"/>
                    </a:lnTo>
                    <a:lnTo>
                      <a:pt x="560" y="2120"/>
                    </a:lnTo>
                    <a:lnTo>
                      <a:pt x="560" y="560"/>
                    </a:lnTo>
                    <a:close/>
                    <a:moveTo>
                      <a:pt x="274" y="0"/>
                    </a:moveTo>
                    <a:cubicBezTo>
                      <a:pt x="131" y="0"/>
                      <a:pt x="0" y="131"/>
                      <a:pt x="0" y="274"/>
                    </a:cubicBezTo>
                    <a:lnTo>
                      <a:pt x="0" y="2393"/>
                    </a:lnTo>
                    <a:cubicBezTo>
                      <a:pt x="0" y="2548"/>
                      <a:pt x="131" y="2679"/>
                      <a:pt x="274" y="2679"/>
                    </a:cubicBezTo>
                    <a:lnTo>
                      <a:pt x="2394" y="2679"/>
                    </a:lnTo>
                    <a:cubicBezTo>
                      <a:pt x="2548" y="2679"/>
                      <a:pt x="2679" y="2548"/>
                      <a:pt x="2679" y="2393"/>
                    </a:cubicBezTo>
                    <a:lnTo>
                      <a:pt x="2679" y="274"/>
                    </a:lnTo>
                    <a:cubicBezTo>
                      <a:pt x="2679" y="131"/>
                      <a:pt x="2548" y="0"/>
                      <a:pt x="2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37"/>
              <p:cNvSpPr/>
              <p:nvPr/>
            </p:nvSpPr>
            <p:spPr>
              <a:xfrm>
                <a:off x="6728930" y="3449352"/>
                <a:ext cx="17744" cy="4565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441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74"/>
                    </a:cubicBezTo>
                    <a:lnTo>
                      <a:pt x="0" y="1155"/>
                    </a:lnTo>
                    <a:cubicBezTo>
                      <a:pt x="0" y="1310"/>
                      <a:pt x="131" y="1441"/>
                      <a:pt x="286" y="1441"/>
                    </a:cubicBezTo>
                    <a:cubicBezTo>
                      <a:pt x="441" y="1441"/>
                      <a:pt x="560" y="1310"/>
                      <a:pt x="560" y="1155"/>
                    </a:cubicBezTo>
                    <a:lnTo>
                      <a:pt x="560" y="274"/>
                    </a:lnTo>
                    <a:cubicBezTo>
                      <a:pt x="560" y="119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37"/>
              <p:cNvSpPr/>
              <p:nvPr/>
            </p:nvSpPr>
            <p:spPr>
              <a:xfrm>
                <a:off x="6728930" y="3509332"/>
                <a:ext cx="17744" cy="1739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49" extrusionOk="0">
                    <a:moveTo>
                      <a:pt x="286" y="0"/>
                    </a:moveTo>
                    <a:cubicBezTo>
                      <a:pt x="214" y="0"/>
                      <a:pt x="143" y="24"/>
                      <a:pt x="83" y="72"/>
                    </a:cubicBezTo>
                    <a:cubicBezTo>
                      <a:pt x="36" y="131"/>
                      <a:pt x="0" y="203"/>
                      <a:pt x="0" y="274"/>
                    </a:cubicBezTo>
                    <a:cubicBezTo>
                      <a:pt x="0" y="346"/>
                      <a:pt x="36" y="417"/>
                      <a:pt x="83" y="465"/>
                    </a:cubicBezTo>
                    <a:cubicBezTo>
                      <a:pt x="143" y="524"/>
                      <a:pt x="214" y="548"/>
                      <a:pt x="286" y="548"/>
                    </a:cubicBezTo>
                    <a:cubicBezTo>
                      <a:pt x="357" y="548"/>
                      <a:pt x="429" y="524"/>
                      <a:pt x="476" y="465"/>
                    </a:cubicBezTo>
                    <a:cubicBezTo>
                      <a:pt x="536" y="417"/>
                      <a:pt x="560" y="346"/>
                      <a:pt x="560" y="274"/>
                    </a:cubicBezTo>
                    <a:cubicBezTo>
                      <a:pt x="560" y="203"/>
                      <a:pt x="536" y="131"/>
                      <a:pt x="476" y="72"/>
                    </a:cubicBezTo>
                    <a:cubicBezTo>
                      <a:pt x="429" y="24"/>
                      <a:pt x="357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37"/>
              <p:cNvSpPr/>
              <p:nvPr/>
            </p:nvSpPr>
            <p:spPr>
              <a:xfrm>
                <a:off x="6660618" y="3449352"/>
                <a:ext cx="17775" cy="39638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251" extrusionOk="0">
                    <a:moveTo>
                      <a:pt x="287" y="0"/>
                    </a:moveTo>
                    <a:cubicBezTo>
                      <a:pt x="132" y="0"/>
                      <a:pt x="1" y="119"/>
                      <a:pt x="1" y="274"/>
                    </a:cubicBezTo>
                    <a:lnTo>
                      <a:pt x="1" y="977"/>
                    </a:lnTo>
                    <a:cubicBezTo>
                      <a:pt x="1" y="1131"/>
                      <a:pt x="132" y="1250"/>
                      <a:pt x="287" y="1250"/>
                    </a:cubicBezTo>
                    <a:cubicBezTo>
                      <a:pt x="442" y="1250"/>
                      <a:pt x="561" y="1131"/>
                      <a:pt x="561" y="977"/>
                    </a:cubicBezTo>
                    <a:lnTo>
                      <a:pt x="561" y="274"/>
                    </a:lnTo>
                    <a:cubicBezTo>
                      <a:pt x="561" y="119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37"/>
              <p:cNvSpPr/>
              <p:nvPr/>
            </p:nvSpPr>
            <p:spPr>
              <a:xfrm>
                <a:off x="6953387" y="3449352"/>
                <a:ext cx="17744" cy="3963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251" extrusionOk="0">
                    <a:moveTo>
                      <a:pt x="274" y="0"/>
                    </a:moveTo>
                    <a:cubicBezTo>
                      <a:pt x="119" y="0"/>
                      <a:pt x="0" y="119"/>
                      <a:pt x="0" y="274"/>
                    </a:cubicBezTo>
                    <a:lnTo>
                      <a:pt x="0" y="977"/>
                    </a:lnTo>
                    <a:cubicBezTo>
                      <a:pt x="0" y="1131"/>
                      <a:pt x="119" y="1250"/>
                      <a:pt x="274" y="1250"/>
                    </a:cubicBezTo>
                    <a:cubicBezTo>
                      <a:pt x="429" y="1250"/>
                      <a:pt x="560" y="1131"/>
                      <a:pt x="560" y="977"/>
                    </a:cubicBezTo>
                    <a:lnTo>
                      <a:pt x="560" y="274"/>
                    </a:lnTo>
                    <a:cubicBezTo>
                      <a:pt x="560" y="119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37"/>
              <p:cNvSpPr/>
              <p:nvPr/>
            </p:nvSpPr>
            <p:spPr>
              <a:xfrm>
                <a:off x="6764386" y="3471215"/>
                <a:ext cx="17744" cy="4344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371" extrusionOk="0">
                    <a:moveTo>
                      <a:pt x="286" y="1"/>
                    </a:moveTo>
                    <a:cubicBezTo>
                      <a:pt x="131" y="1"/>
                      <a:pt x="0" y="132"/>
                      <a:pt x="0" y="287"/>
                    </a:cubicBezTo>
                    <a:lnTo>
                      <a:pt x="0" y="1096"/>
                    </a:lnTo>
                    <a:cubicBezTo>
                      <a:pt x="0" y="1251"/>
                      <a:pt x="131" y="1370"/>
                      <a:pt x="286" y="1370"/>
                    </a:cubicBezTo>
                    <a:cubicBezTo>
                      <a:pt x="441" y="1370"/>
                      <a:pt x="560" y="1251"/>
                      <a:pt x="560" y="1096"/>
                    </a:cubicBezTo>
                    <a:lnTo>
                      <a:pt x="560" y="287"/>
                    </a:lnTo>
                    <a:cubicBezTo>
                      <a:pt x="560" y="132"/>
                      <a:pt x="441" y="1"/>
                      <a:pt x="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02" name="Google Shape;402;p37"/>
          <p:cNvGrpSpPr/>
          <p:nvPr/>
        </p:nvGrpSpPr>
        <p:grpSpPr>
          <a:xfrm>
            <a:off x="5201463" y="719283"/>
            <a:ext cx="625361" cy="623787"/>
            <a:chOff x="4669120" y="2784252"/>
            <a:chExt cx="453127" cy="451987"/>
          </a:xfrm>
        </p:grpSpPr>
        <p:sp>
          <p:nvSpPr>
            <p:cNvPr id="403" name="Google Shape;403;p37"/>
            <p:cNvSpPr/>
            <p:nvPr/>
          </p:nvSpPr>
          <p:spPr>
            <a:xfrm>
              <a:off x="4985273" y="3098124"/>
              <a:ext cx="126772" cy="129433"/>
            </a:xfrm>
            <a:custGeom>
              <a:avLst/>
              <a:gdLst/>
              <a:ahLst/>
              <a:cxnLst/>
              <a:rect l="l" t="t" r="r" b="b"/>
              <a:pathLst>
                <a:path w="4001" h="4085" extrusionOk="0">
                  <a:moveTo>
                    <a:pt x="1536" y="1"/>
                  </a:moveTo>
                  <a:lnTo>
                    <a:pt x="1429" y="536"/>
                  </a:lnTo>
                  <a:cubicBezTo>
                    <a:pt x="1262" y="596"/>
                    <a:pt x="1120" y="679"/>
                    <a:pt x="989" y="786"/>
                  </a:cubicBezTo>
                  <a:lnTo>
                    <a:pt x="465" y="620"/>
                  </a:lnTo>
                  <a:lnTo>
                    <a:pt x="0" y="1417"/>
                  </a:lnTo>
                  <a:lnTo>
                    <a:pt x="417" y="1787"/>
                  </a:lnTo>
                  <a:cubicBezTo>
                    <a:pt x="393" y="1870"/>
                    <a:pt x="393" y="1953"/>
                    <a:pt x="393" y="2037"/>
                  </a:cubicBezTo>
                  <a:cubicBezTo>
                    <a:pt x="393" y="2132"/>
                    <a:pt x="393" y="2215"/>
                    <a:pt x="417" y="2287"/>
                  </a:cubicBezTo>
                  <a:lnTo>
                    <a:pt x="0" y="2656"/>
                  </a:lnTo>
                  <a:lnTo>
                    <a:pt x="465" y="3465"/>
                  </a:lnTo>
                  <a:lnTo>
                    <a:pt x="989" y="3299"/>
                  </a:lnTo>
                  <a:cubicBezTo>
                    <a:pt x="1120" y="3406"/>
                    <a:pt x="1262" y="3489"/>
                    <a:pt x="1429" y="3549"/>
                  </a:cubicBezTo>
                  <a:lnTo>
                    <a:pt x="1536" y="4084"/>
                  </a:lnTo>
                  <a:lnTo>
                    <a:pt x="2465" y="4084"/>
                  </a:lnTo>
                  <a:lnTo>
                    <a:pt x="2584" y="3549"/>
                  </a:lnTo>
                  <a:cubicBezTo>
                    <a:pt x="2739" y="3489"/>
                    <a:pt x="2882" y="3406"/>
                    <a:pt x="3013" y="3299"/>
                  </a:cubicBezTo>
                  <a:lnTo>
                    <a:pt x="3536" y="3465"/>
                  </a:lnTo>
                  <a:lnTo>
                    <a:pt x="4001" y="2656"/>
                  </a:lnTo>
                  <a:lnTo>
                    <a:pt x="3596" y="2287"/>
                  </a:lnTo>
                  <a:cubicBezTo>
                    <a:pt x="3608" y="2215"/>
                    <a:pt x="3620" y="2132"/>
                    <a:pt x="3620" y="2037"/>
                  </a:cubicBezTo>
                  <a:cubicBezTo>
                    <a:pt x="3620" y="1953"/>
                    <a:pt x="3608" y="1870"/>
                    <a:pt x="3596" y="1787"/>
                  </a:cubicBezTo>
                  <a:lnTo>
                    <a:pt x="4001" y="1417"/>
                  </a:lnTo>
                  <a:lnTo>
                    <a:pt x="3536" y="620"/>
                  </a:lnTo>
                  <a:lnTo>
                    <a:pt x="3013" y="786"/>
                  </a:lnTo>
                  <a:cubicBezTo>
                    <a:pt x="2882" y="679"/>
                    <a:pt x="2739" y="596"/>
                    <a:pt x="2584" y="536"/>
                  </a:cubicBezTo>
                  <a:lnTo>
                    <a:pt x="24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4677802" y="2793314"/>
              <a:ext cx="98889" cy="90176"/>
            </a:xfrm>
            <a:custGeom>
              <a:avLst/>
              <a:gdLst/>
              <a:ahLst/>
              <a:cxnLst/>
              <a:rect l="l" t="t" r="r" b="b"/>
              <a:pathLst>
                <a:path w="3121" h="2846" extrusionOk="0">
                  <a:moveTo>
                    <a:pt x="406" y="0"/>
                  </a:moveTo>
                  <a:cubicBezTo>
                    <a:pt x="179" y="0"/>
                    <a:pt x="1" y="179"/>
                    <a:pt x="1" y="393"/>
                  </a:cubicBezTo>
                  <a:lnTo>
                    <a:pt x="1" y="2441"/>
                  </a:lnTo>
                  <a:cubicBezTo>
                    <a:pt x="1" y="2655"/>
                    <a:pt x="179" y="2846"/>
                    <a:pt x="406" y="2846"/>
                  </a:cubicBezTo>
                  <a:lnTo>
                    <a:pt x="2727" y="2846"/>
                  </a:lnTo>
                  <a:cubicBezTo>
                    <a:pt x="2942" y="2846"/>
                    <a:pt x="3120" y="2667"/>
                    <a:pt x="3120" y="2441"/>
                  </a:cubicBezTo>
                  <a:lnTo>
                    <a:pt x="3120" y="393"/>
                  </a:lnTo>
                  <a:cubicBezTo>
                    <a:pt x="3120" y="179"/>
                    <a:pt x="2942" y="0"/>
                    <a:pt x="2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5031280" y="3145271"/>
              <a:ext cx="35139" cy="35139"/>
            </a:xfrm>
            <a:custGeom>
              <a:avLst/>
              <a:gdLst/>
              <a:ahLst/>
              <a:cxnLst/>
              <a:rect l="l" t="t" r="r" b="b"/>
              <a:pathLst>
                <a:path w="1109" h="1109" extrusionOk="0">
                  <a:moveTo>
                    <a:pt x="549" y="1"/>
                  </a:moveTo>
                  <a:cubicBezTo>
                    <a:pt x="239" y="1"/>
                    <a:pt x="1" y="251"/>
                    <a:pt x="1" y="549"/>
                  </a:cubicBezTo>
                  <a:cubicBezTo>
                    <a:pt x="1" y="858"/>
                    <a:pt x="239" y="1108"/>
                    <a:pt x="549" y="1108"/>
                  </a:cubicBezTo>
                  <a:cubicBezTo>
                    <a:pt x="858" y="1108"/>
                    <a:pt x="1108" y="858"/>
                    <a:pt x="1108" y="549"/>
                  </a:cubicBezTo>
                  <a:cubicBezTo>
                    <a:pt x="1108" y="251"/>
                    <a:pt x="858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4896619" y="2912418"/>
              <a:ext cx="74333" cy="70309"/>
            </a:xfrm>
            <a:custGeom>
              <a:avLst/>
              <a:gdLst/>
              <a:ahLst/>
              <a:cxnLst/>
              <a:rect l="l" t="t" r="r" b="b"/>
              <a:pathLst>
                <a:path w="2346" h="2219" extrusionOk="0">
                  <a:moveTo>
                    <a:pt x="923" y="1"/>
                  </a:moveTo>
                  <a:cubicBezTo>
                    <a:pt x="590" y="1"/>
                    <a:pt x="256" y="129"/>
                    <a:pt x="0" y="385"/>
                  </a:cubicBezTo>
                  <a:lnTo>
                    <a:pt x="1846" y="2218"/>
                  </a:lnTo>
                  <a:cubicBezTo>
                    <a:pt x="2346" y="1718"/>
                    <a:pt x="2346" y="897"/>
                    <a:pt x="1846" y="385"/>
                  </a:cubicBezTo>
                  <a:cubicBezTo>
                    <a:pt x="1590" y="129"/>
                    <a:pt x="1256" y="1"/>
                    <a:pt x="9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4672542" y="3058898"/>
              <a:ext cx="148286" cy="142804"/>
            </a:xfrm>
            <a:custGeom>
              <a:avLst/>
              <a:gdLst/>
              <a:ahLst/>
              <a:cxnLst/>
              <a:rect l="l" t="t" r="r" b="b"/>
              <a:pathLst>
                <a:path w="4680" h="4507" extrusionOk="0">
                  <a:moveTo>
                    <a:pt x="2191" y="0"/>
                  </a:moveTo>
                  <a:lnTo>
                    <a:pt x="691" y="1512"/>
                  </a:lnTo>
                  <a:cubicBezTo>
                    <a:pt x="0" y="2191"/>
                    <a:pt x="0" y="3310"/>
                    <a:pt x="691" y="3989"/>
                  </a:cubicBezTo>
                  <a:cubicBezTo>
                    <a:pt x="1030" y="4334"/>
                    <a:pt x="1479" y="4507"/>
                    <a:pt x="1929" y="4507"/>
                  </a:cubicBezTo>
                  <a:cubicBezTo>
                    <a:pt x="2378" y="4507"/>
                    <a:pt x="2828" y="4334"/>
                    <a:pt x="3167" y="3989"/>
                  </a:cubicBezTo>
                  <a:lnTo>
                    <a:pt x="4679" y="2489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4786830" y="3137730"/>
              <a:ext cx="89827" cy="89827"/>
            </a:xfrm>
            <a:custGeom>
              <a:avLst/>
              <a:gdLst/>
              <a:ahLst/>
              <a:cxnLst/>
              <a:rect l="l" t="t" r="r" b="b"/>
              <a:pathLst>
                <a:path w="2835" h="2835" extrusionOk="0">
                  <a:moveTo>
                    <a:pt x="1072" y="1"/>
                  </a:moveTo>
                  <a:lnTo>
                    <a:pt x="1" y="1072"/>
                  </a:lnTo>
                  <a:lnTo>
                    <a:pt x="1763" y="2834"/>
                  </a:lnTo>
                  <a:lnTo>
                    <a:pt x="2834" y="1763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4741932" y="2856304"/>
              <a:ext cx="281458" cy="281458"/>
            </a:xfrm>
            <a:custGeom>
              <a:avLst/>
              <a:gdLst/>
              <a:ahLst/>
              <a:cxnLst/>
              <a:rect l="l" t="t" r="r" b="b"/>
              <a:pathLst>
                <a:path w="8883" h="8883" extrusionOk="0">
                  <a:moveTo>
                    <a:pt x="2727" y="1"/>
                  </a:moveTo>
                  <a:lnTo>
                    <a:pt x="1" y="6394"/>
                  </a:lnTo>
                  <a:lnTo>
                    <a:pt x="2489" y="8883"/>
                  </a:lnTo>
                  <a:lnTo>
                    <a:pt x="8883" y="615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4806063" y="2856304"/>
              <a:ext cx="217327" cy="217327"/>
            </a:xfrm>
            <a:custGeom>
              <a:avLst/>
              <a:gdLst/>
              <a:ahLst/>
              <a:cxnLst/>
              <a:rect l="l" t="t" r="r" b="b"/>
              <a:pathLst>
                <a:path w="6859" h="6859" extrusionOk="0">
                  <a:moveTo>
                    <a:pt x="703" y="1"/>
                  </a:moveTo>
                  <a:lnTo>
                    <a:pt x="1" y="1644"/>
                  </a:lnTo>
                  <a:lnTo>
                    <a:pt x="5216" y="6859"/>
                  </a:lnTo>
                  <a:lnTo>
                    <a:pt x="6859" y="615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4710247" y="2820627"/>
              <a:ext cx="35107" cy="35519"/>
            </a:xfrm>
            <a:custGeom>
              <a:avLst/>
              <a:gdLst/>
              <a:ahLst/>
              <a:cxnLst/>
              <a:rect l="l" t="t" r="r" b="b"/>
              <a:pathLst>
                <a:path w="1108" h="1121" extrusionOk="0">
                  <a:moveTo>
                    <a:pt x="310" y="1"/>
                  </a:moveTo>
                  <a:cubicBezTo>
                    <a:pt x="150" y="1"/>
                    <a:pt x="1" y="128"/>
                    <a:pt x="1" y="317"/>
                  </a:cubicBezTo>
                  <a:lnTo>
                    <a:pt x="1" y="805"/>
                  </a:lnTo>
                  <a:cubicBezTo>
                    <a:pt x="1" y="987"/>
                    <a:pt x="153" y="1120"/>
                    <a:pt x="315" y="1120"/>
                  </a:cubicBezTo>
                  <a:cubicBezTo>
                    <a:pt x="366" y="1120"/>
                    <a:pt x="417" y="1107"/>
                    <a:pt x="465" y="1079"/>
                  </a:cubicBezTo>
                  <a:lnTo>
                    <a:pt x="894" y="829"/>
                  </a:lnTo>
                  <a:cubicBezTo>
                    <a:pt x="1108" y="710"/>
                    <a:pt x="1108" y="400"/>
                    <a:pt x="894" y="281"/>
                  </a:cubicBezTo>
                  <a:lnTo>
                    <a:pt x="465" y="43"/>
                  </a:lnTo>
                  <a:cubicBezTo>
                    <a:pt x="415" y="14"/>
                    <a:pt x="362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4822666" y="292496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215" y="1"/>
                    <a:pt x="144" y="24"/>
                    <a:pt x="84" y="84"/>
                  </a:cubicBezTo>
                  <a:cubicBezTo>
                    <a:pt x="36" y="132"/>
                    <a:pt x="1" y="203"/>
                    <a:pt x="1" y="274"/>
                  </a:cubicBezTo>
                  <a:cubicBezTo>
                    <a:pt x="1" y="346"/>
                    <a:pt x="36" y="417"/>
                    <a:pt x="84" y="477"/>
                  </a:cubicBezTo>
                  <a:cubicBezTo>
                    <a:pt x="144" y="525"/>
                    <a:pt x="215" y="560"/>
                    <a:pt x="286" y="560"/>
                  </a:cubicBezTo>
                  <a:cubicBezTo>
                    <a:pt x="358" y="560"/>
                    <a:pt x="429" y="525"/>
                    <a:pt x="477" y="477"/>
                  </a:cubicBezTo>
                  <a:cubicBezTo>
                    <a:pt x="537" y="417"/>
                    <a:pt x="560" y="346"/>
                    <a:pt x="560" y="274"/>
                  </a:cubicBezTo>
                  <a:cubicBezTo>
                    <a:pt x="560" y="203"/>
                    <a:pt x="537" y="132"/>
                    <a:pt x="477" y="84"/>
                  </a:cubicBezTo>
                  <a:cubicBezTo>
                    <a:pt x="429" y="24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4669120" y="2847401"/>
              <a:ext cx="363712" cy="388838"/>
            </a:xfrm>
            <a:custGeom>
              <a:avLst/>
              <a:gdLst/>
              <a:ahLst/>
              <a:cxnLst/>
              <a:rect l="l" t="t" r="r" b="b"/>
              <a:pathLst>
                <a:path w="11479" h="12272" extrusionOk="0">
                  <a:moveTo>
                    <a:pt x="8109" y="2330"/>
                  </a:moveTo>
                  <a:cubicBezTo>
                    <a:pt x="8371" y="2330"/>
                    <a:pt x="8633" y="2437"/>
                    <a:pt x="8823" y="2639"/>
                  </a:cubicBezTo>
                  <a:cubicBezTo>
                    <a:pt x="9157" y="2961"/>
                    <a:pt x="9204" y="3461"/>
                    <a:pt x="8990" y="3854"/>
                  </a:cubicBezTo>
                  <a:lnTo>
                    <a:pt x="7609" y="2461"/>
                  </a:lnTo>
                  <a:cubicBezTo>
                    <a:pt x="7752" y="2377"/>
                    <a:pt x="7930" y="2330"/>
                    <a:pt x="8109" y="2330"/>
                  </a:cubicBezTo>
                  <a:close/>
                  <a:moveTo>
                    <a:pt x="5121" y="770"/>
                  </a:moveTo>
                  <a:lnTo>
                    <a:pt x="10693" y="6342"/>
                  </a:lnTo>
                  <a:lnTo>
                    <a:pt x="9609" y="6806"/>
                  </a:lnTo>
                  <a:cubicBezTo>
                    <a:pt x="9597" y="6794"/>
                    <a:pt x="9597" y="6794"/>
                    <a:pt x="9585" y="6783"/>
                  </a:cubicBezTo>
                  <a:lnTo>
                    <a:pt x="6061" y="3258"/>
                  </a:lnTo>
                  <a:cubicBezTo>
                    <a:pt x="6008" y="3205"/>
                    <a:pt x="5936" y="3178"/>
                    <a:pt x="5865" y="3178"/>
                  </a:cubicBezTo>
                  <a:cubicBezTo>
                    <a:pt x="5793" y="3178"/>
                    <a:pt x="5722" y="3205"/>
                    <a:pt x="5668" y="3258"/>
                  </a:cubicBezTo>
                  <a:cubicBezTo>
                    <a:pt x="5561" y="3365"/>
                    <a:pt x="5561" y="3544"/>
                    <a:pt x="5668" y="3651"/>
                  </a:cubicBezTo>
                  <a:lnTo>
                    <a:pt x="9050" y="7044"/>
                  </a:lnTo>
                  <a:lnTo>
                    <a:pt x="4847" y="8830"/>
                  </a:lnTo>
                  <a:lnTo>
                    <a:pt x="2632" y="6616"/>
                  </a:lnTo>
                  <a:lnTo>
                    <a:pt x="5121" y="770"/>
                  </a:lnTo>
                  <a:close/>
                  <a:moveTo>
                    <a:pt x="2299" y="7068"/>
                  </a:moveTo>
                  <a:lnTo>
                    <a:pt x="2335" y="7116"/>
                  </a:lnTo>
                  <a:lnTo>
                    <a:pt x="4394" y="9164"/>
                  </a:lnTo>
                  <a:lnTo>
                    <a:pt x="3085" y="10473"/>
                  </a:lnTo>
                  <a:cubicBezTo>
                    <a:pt x="2799" y="10747"/>
                    <a:pt x="2430" y="10902"/>
                    <a:pt x="2037" y="10902"/>
                  </a:cubicBezTo>
                  <a:cubicBezTo>
                    <a:pt x="1644" y="10902"/>
                    <a:pt x="1275" y="10747"/>
                    <a:pt x="989" y="10473"/>
                  </a:cubicBezTo>
                  <a:cubicBezTo>
                    <a:pt x="715" y="10188"/>
                    <a:pt x="560" y="9819"/>
                    <a:pt x="560" y="9426"/>
                  </a:cubicBezTo>
                  <a:cubicBezTo>
                    <a:pt x="560" y="9033"/>
                    <a:pt x="715" y="8664"/>
                    <a:pt x="989" y="8378"/>
                  </a:cubicBezTo>
                  <a:lnTo>
                    <a:pt x="2299" y="7068"/>
                  </a:lnTo>
                  <a:close/>
                  <a:moveTo>
                    <a:pt x="4787" y="9557"/>
                  </a:moveTo>
                  <a:lnTo>
                    <a:pt x="6156" y="10926"/>
                  </a:lnTo>
                  <a:lnTo>
                    <a:pt x="5478" y="11605"/>
                  </a:lnTo>
                  <a:lnTo>
                    <a:pt x="4109" y="10235"/>
                  </a:lnTo>
                  <a:lnTo>
                    <a:pt x="4787" y="9557"/>
                  </a:lnTo>
                  <a:close/>
                  <a:moveTo>
                    <a:pt x="5032" y="0"/>
                  </a:moveTo>
                  <a:cubicBezTo>
                    <a:pt x="5014" y="0"/>
                    <a:pt x="4996" y="3"/>
                    <a:pt x="4978" y="8"/>
                  </a:cubicBezTo>
                  <a:cubicBezTo>
                    <a:pt x="4882" y="20"/>
                    <a:pt x="4811" y="79"/>
                    <a:pt x="4763" y="163"/>
                  </a:cubicBezTo>
                  <a:lnTo>
                    <a:pt x="2061" y="6521"/>
                  </a:lnTo>
                  <a:lnTo>
                    <a:pt x="596" y="7985"/>
                  </a:lnTo>
                  <a:cubicBezTo>
                    <a:pt x="215" y="8366"/>
                    <a:pt x="1" y="8878"/>
                    <a:pt x="1" y="9426"/>
                  </a:cubicBezTo>
                  <a:cubicBezTo>
                    <a:pt x="1" y="9973"/>
                    <a:pt x="215" y="10485"/>
                    <a:pt x="596" y="10866"/>
                  </a:cubicBezTo>
                  <a:cubicBezTo>
                    <a:pt x="977" y="11247"/>
                    <a:pt x="1489" y="11462"/>
                    <a:pt x="2037" y="11462"/>
                  </a:cubicBezTo>
                  <a:cubicBezTo>
                    <a:pt x="2585" y="11462"/>
                    <a:pt x="3097" y="11247"/>
                    <a:pt x="3478" y="10866"/>
                  </a:cubicBezTo>
                  <a:lnTo>
                    <a:pt x="3716" y="10628"/>
                  </a:lnTo>
                  <a:lnTo>
                    <a:pt x="5287" y="12200"/>
                  </a:lnTo>
                  <a:cubicBezTo>
                    <a:pt x="5335" y="12247"/>
                    <a:pt x="5406" y="12271"/>
                    <a:pt x="5478" y="12271"/>
                  </a:cubicBezTo>
                  <a:cubicBezTo>
                    <a:pt x="5549" y="12271"/>
                    <a:pt x="5621" y="12247"/>
                    <a:pt x="5680" y="12200"/>
                  </a:cubicBezTo>
                  <a:lnTo>
                    <a:pt x="6740" y="11128"/>
                  </a:lnTo>
                  <a:cubicBezTo>
                    <a:pt x="6859" y="11021"/>
                    <a:pt x="6859" y="10843"/>
                    <a:pt x="6740" y="10735"/>
                  </a:cubicBezTo>
                  <a:lnTo>
                    <a:pt x="5275" y="9259"/>
                  </a:lnTo>
                  <a:lnTo>
                    <a:pt x="11288" y="6687"/>
                  </a:lnTo>
                  <a:cubicBezTo>
                    <a:pt x="11383" y="6652"/>
                    <a:pt x="11443" y="6580"/>
                    <a:pt x="11455" y="6485"/>
                  </a:cubicBezTo>
                  <a:cubicBezTo>
                    <a:pt x="11479" y="6402"/>
                    <a:pt x="11443" y="6306"/>
                    <a:pt x="11383" y="6235"/>
                  </a:cubicBezTo>
                  <a:lnTo>
                    <a:pt x="9395" y="4258"/>
                  </a:lnTo>
                  <a:cubicBezTo>
                    <a:pt x="9824" y="3639"/>
                    <a:pt x="9764" y="2794"/>
                    <a:pt x="9216" y="2246"/>
                  </a:cubicBezTo>
                  <a:cubicBezTo>
                    <a:pt x="8919" y="1949"/>
                    <a:pt x="8526" y="1782"/>
                    <a:pt x="8109" y="1782"/>
                  </a:cubicBezTo>
                  <a:cubicBezTo>
                    <a:pt x="7776" y="1782"/>
                    <a:pt x="7466" y="1877"/>
                    <a:pt x="7204" y="2056"/>
                  </a:cubicBezTo>
                  <a:lnTo>
                    <a:pt x="5228" y="79"/>
                  </a:lnTo>
                  <a:cubicBezTo>
                    <a:pt x="5172" y="32"/>
                    <a:pt x="5101" y="0"/>
                    <a:pt x="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4995824" y="2842078"/>
              <a:ext cx="43028" cy="41412"/>
            </a:xfrm>
            <a:custGeom>
              <a:avLst/>
              <a:gdLst/>
              <a:ahLst/>
              <a:cxnLst/>
              <a:rect l="l" t="t" r="r" b="b"/>
              <a:pathLst>
                <a:path w="1358" h="1307" extrusionOk="0">
                  <a:moveTo>
                    <a:pt x="1054" y="0"/>
                  </a:moveTo>
                  <a:cubicBezTo>
                    <a:pt x="983" y="0"/>
                    <a:pt x="912" y="27"/>
                    <a:pt x="858" y="81"/>
                  </a:cubicBezTo>
                  <a:lnTo>
                    <a:pt x="108" y="831"/>
                  </a:lnTo>
                  <a:cubicBezTo>
                    <a:pt x="1" y="938"/>
                    <a:pt x="1" y="1116"/>
                    <a:pt x="108" y="1224"/>
                  </a:cubicBezTo>
                  <a:cubicBezTo>
                    <a:pt x="167" y="1283"/>
                    <a:pt x="239" y="1307"/>
                    <a:pt x="310" y="1307"/>
                  </a:cubicBezTo>
                  <a:cubicBezTo>
                    <a:pt x="382" y="1307"/>
                    <a:pt x="453" y="1283"/>
                    <a:pt x="501" y="1224"/>
                  </a:cubicBezTo>
                  <a:lnTo>
                    <a:pt x="1251" y="474"/>
                  </a:lnTo>
                  <a:cubicBezTo>
                    <a:pt x="1358" y="366"/>
                    <a:pt x="1358" y="188"/>
                    <a:pt x="1251" y="81"/>
                  </a:cubicBezTo>
                  <a:cubicBezTo>
                    <a:pt x="1197" y="27"/>
                    <a:pt x="1126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4975071" y="2887609"/>
              <a:ext cx="17395" cy="1739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275" y="1"/>
                  </a:moveTo>
                  <a:cubicBezTo>
                    <a:pt x="203" y="1"/>
                    <a:pt x="132" y="25"/>
                    <a:pt x="84" y="72"/>
                  </a:cubicBezTo>
                  <a:cubicBezTo>
                    <a:pt x="25" y="132"/>
                    <a:pt x="1" y="203"/>
                    <a:pt x="1" y="275"/>
                  </a:cubicBezTo>
                  <a:cubicBezTo>
                    <a:pt x="1" y="346"/>
                    <a:pt x="25" y="418"/>
                    <a:pt x="84" y="465"/>
                  </a:cubicBezTo>
                  <a:cubicBezTo>
                    <a:pt x="132" y="525"/>
                    <a:pt x="203" y="549"/>
                    <a:pt x="275" y="549"/>
                  </a:cubicBezTo>
                  <a:cubicBezTo>
                    <a:pt x="346" y="549"/>
                    <a:pt x="418" y="525"/>
                    <a:pt x="477" y="465"/>
                  </a:cubicBezTo>
                  <a:cubicBezTo>
                    <a:pt x="525" y="418"/>
                    <a:pt x="549" y="346"/>
                    <a:pt x="549" y="275"/>
                  </a:cubicBezTo>
                  <a:cubicBezTo>
                    <a:pt x="549" y="203"/>
                    <a:pt x="525" y="132"/>
                    <a:pt x="477" y="72"/>
                  </a:cubicBezTo>
                  <a:cubicBezTo>
                    <a:pt x="418" y="25"/>
                    <a:pt x="346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4926054" y="2809537"/>
              <a:ext cx="17744" cy="50189"/>
            </a:xfrm>
            <a:custGeom>
              <a:avLst/>
              <a:gdLst/>
              <a:ahLst/>
              <a:cxnLst/>
              <a:rect l="l" t="t" r="r" b="b"/>
              <a:pathLst>
                <a:path w="560" h="1584" extrusionOk="0">
                  <a:moveTo>
                    <a:pt x="286" y="0"/>
                  </a:moveTo>
                  <a:cubicBezTo>
                    <a:pt x="131" y="0"/>
                    <a:pt x="0" y="131"/>
                    <a:pt x="0" y="286"/>
                  </a:cubicBezTo>
                  <a:lnTo>
                    <a:pt x="0" y="1310"/>
                  </a:lnTo>
                  <a:cubicBezTo>
                    <a:pt x="0" y="1465"/>
                    <a:pt x="131" y="1584"/>
                    <a:pt x="286" y="1584"/>
                  </a:cubicBezTo>
                  <a:cubicBezTo>
                    <a:pt x="441" y="1584"/>
                    <a:pt x="560" y="1465"/>
                    <a:pt x="560" y="1310"/>
                  </a:cubicBezTo>
                  <a:lnTo>
                    <a:pt x="560" y="286"/>
                  </a:ln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5019208" y="2934788"/>
              <a:ext cx="50981" cy="17744"/>
            </a:xfrm>
            <a:custGeom>
              <a:avLst/>
              <a:gdLst/>
              <a:ahLst/>
              <a:cxnLst/>
              <a:rect l="l" t="t" r="r" b="b"/>
              <a:pathLst>
                <a:path w="1609" h="560" extrusionOk="0">
                  <a:moveTo>
                    <a:pt x="275" y="0"/>
                  </a:moveTo>
                  <a:cubicBezTo>
                    <a:pt x="120" y="0"/>
                    <a:pt x="1" y="131"/>
                    <a:pt x="1" y="274"/>
                  </a:cubicBezTo>
                  <a:cubicBezTo>
                    <a:pt x="1" y="429"/>
                    <a:pt x="120" y="560"/>
                    <a:pt x="275" y="560"/>
                  </a:cubicBezTo>
                  <a:lnTo>
                    <a:pt x="1334" y="560"/>
                  </a:lnTo>
                  <a:cubicBezTo>
                    <a:pt x="1489" y="560"/>
                    <a:pt x="1608" y="429"/>
                    <a:pt x="1608" y="274"/>
                  </a:cubicBezTo>
                  <a:cubicBezTo>
                    <a:pt x="1608" y="131"/>
                    <a:pt x="1489" y="0"/>
                    <a:pt x="1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5022250" y="3136241"/>
              <a:ext cx="52819" cy="52819"/>
            </a:xfrm>
            <a:custGeom>
              <a:avLst/>
              <a:gdLst/>
              <a:ahLst/>
              <a:cxnLst/>
              <a:rect l="l" t="t" r="r" b="b"/>
              <a:pathLst>
                <a:path w="1667" h="1667" extrusionOk="0">
                  <a:moveTo>
                    <a:pt x="834" y="560"/>
                  </a:moveTo>
                  <a:cubicBezTo>
                    <a:pt x="988" y="560"/>
                    <a:pt x="1119" y="691"/>
                    <a:pt x="1119" y="834"/>
                  </a:cubicBezTo>
                  <a:cubicBezTo>
                    <a:pt x="1119" y="988"/>
                    <a:pt x="988" y="1119"/>
                    <a:pt x="834" y="1119"/>
                  </a:cubicBezTo>
                  <a:cubicBezTo>
                    <a:pt x="679" y="1119"/>
                    <a:pt x="560" y="988"/>
                    <a:pt x="560" y="834"/>
                  </a:cubicBezTo>
                  <a:cubicBezTo>
                    <a:pt x="560" y="691"/>
                    <a:pt x="679" y="560"/>
                    <a:pt x="834" y="560"/>
                  </a:cubicBezTo>
                  <a:close/>
                  <a:moveTo>
                    <a:pt x="834" y="0"/>
                  </a:moveTo>
                  <a:cubicBezTo>
                    <a:pt x="381" y="0"/>
                    <a:pt x="0" y="381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81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4975831" y="3089062"/>
              <a:ext cx="146036" cy="147177"/>
            </a:xfrm>
            <a:custGeom>
              <a:avLst/>
              <a:gdLst/>
              <a:ahLst/>
              <a:cxnLst/>
              <a:rect l="l" t="t" r="r" b="b"/>
              <a:pathLst>
                <a:path w="4609" h="4645" extrusionOk="0">
                  <a:moveTo>
                    <a:pt x="2537" y="560"/>
                  </a:moveTo>
                  <a:lnTo>
                    <a:pt x="2608" y="882"/>
                  </a:lnTo>
                  <a:cubicBezTo>
                    <a:pt x="2632" y="977"/>
                    <a:pt x="2691" y="1049"/>
                    <a:pt x="2775" y="1084"/>
                  </a:cubicBezTo>
                  <a:cubicBezTo>
                    <a:pt x="2906" y="1132"/>
                    <a:pt x="3037" y="1203"/>
                    <a:pt x="3144" y="1287"/>
                  </a:cubicBezTo>
                  <a:cubicBezTo>
                    <a:pt x="3192" y="1327"/>
                    <a:pt x="3252" y="1351"/>
                    <a:pt x="3315" y="1351"/>
                  </a:cubicBezTo>
                  <a:cubicBezTo>
                    <a:pt x="3345" y="1351"/>
                    <a:pt x="3375" y="1346"/>
                    <a:pt x="3406" y="1334"/>
                  </a:cubicBezTo>
                  <a:lnTo>
                    <a:pt x="3704" y="1239"/>
                  </a:lnTo>
                  <a:lnTo>
                    <a:pt x="3942" y="1656"/>
                  </a:lnTo>
                  <a:lnTo>
                    <a:pt x="3704" y="1870"/>
                  </a:lnTo>
                  <a:cubicBezTo>
                    <a:pt x="3632" y="1930"/>
                    <a:pt x="3608" y="2025"/>
                    <a:pt x="3620" y="2120"/>
                  </a:cubicBezTo>
                  <a:cubicBezTo>
                    <a:pt x="3632" y="2192"/>
                    <a:pt x="3632" y="2263"/>
                    <a:pt x="3632" y="2323"/>
                  </a:cubicBezTo>
                  <a:cubicBezTo>
                    <a:pt x="3632" y="2394"/>
                    <a:pt x="3632" y="2465"/>
                    <a:pt x="3620" y="2537"/>
                  </a:cubicBezTo>
                  <a:cubicBezTo>
                    <a:pt x="3608" y="2632"/>
                    <a:pt x="3644" y="2727"/>
                    <a:pt x="3704" y="2787"/>
                  </a:cubicBezTo>
                  <a:lnTo>
                    <a:pt x="3942" y="3001"/>
                  </a:lnTo>
                  <a:lnTo>
                    <a:pt x="3704" y="3418"/>
                  </a:lnTo>
                  <a:lnTo>
                    <a:pt x="3406" y="3311"/>
                  </a:lnTo>
                  <a:cubicBezTo>
                    <a:pt x="3377" y="3304"/>
                    <a:pt x="3348" y="3300"/>
                    <a:pt x="3320" y="3300"/>
                  </a:cubicBezTo>
                  <a:cubicBezTo>
                    <a:pt x="3255" y="3300"/>
                    <a:pt x="3194" y="3321"/>
                    <a:pt x="3144" y="3370"/>
                  </a:cubicBezTo>
                  <a:cubicBezTo>
                    <a:pt x="3037" y="3454"/>
                    <a:pt x="2906" y="3525"/>
                    <a:pt x="2775" y="3573"/>
                  </a:cubicBezTo>
                  <a:cubicBezTo>
                    <a:pt x="2691" y="3608"/>
                    <a:pt x="2632" y="3680"/>
                    <a:pt x="2608" y="3775"/>
                  </a:cubicBezTo>
                  <a:lnTo>
                    <a:pt x="2537" y="4085"/>
                  </a:lnTo>
                  <a:lnTo>
                    <a:pt x="2060" y="4085"/>
                  </a:lnTo>
                  <a:lnTo>
                    <a:pt x="1989" y="3775"/>
                  </a:lnTo>
                  <a:cubicBezTo>
                    <a:pt x="1977" y="3680"/>
                    <a:pt x="1906" y="3608"/>
                    <a:pt x="1822" y="3573"/>
                  </a:cubicBezTo>
                  <a:cubicBezTo>
                    <a:pt x="1691" y="3525"/>
                    <a:pt x="1572" y="3454"/>
                    <a:pt x="1465" y="3370"/>
                  </a:cubicBezTo>
                  <a:cubicBezTo>
                    <a:pt x="1412" y="3326"/>
                    <a:pt x="1340" y="3302"/>
                    <a:pt x="1272" y="3302"/>
                  </a:cubicBezTo>
                  <a:cubicBezTo>
                    <a:pt x="1248" y="3302"/>
                    <a:pt x="1225" y="3305"/>
                    <a:pt x="1203" y="3311"/>
                  </a:cubicBezTo>
                  <a:lnTo>
                    <a:pt x="894" y="3418"/>
                  </a:lnTo>
                  <a:lnTo>
                    <a:pt x="656" y="3001"/>
                  </a:lnTo>
                  <a:lnTo>
                    <a:pt x="894" y="2787"/>
                  </a:lnTo>
                  <a:cubicBezTo>
                    <a:pt x="965" y="2727"/>
                    <a:pt x="1001" y="2632"/>
                    <a:pt x="977" y="2537"/>
                  </a:cubicBezTo>
                  <a:cubicBezTo>
                    <a:pt x="977" y="2465"/>
                    <a:pt x="965" y="2394"/>
                    <a:pt x="965" y="2323"/>
                  </a:cubicBezTo>
                  <a:cubicBezTo>
                    <a:pt x="965" y="2263"/>
                    <a:pt x="977" y="2192"/>
                    <a:pt x="977" y="2120"/>
                  </a:cubicBezTo>
                  <a:cubicBezTo>
                    <a:pt x="1001" y="2025"/>
                    <a:pt x="965" y="1930"/>
                    <a:pt x="894" y="1870"/>
                  </a:cubicBezTo>
                  <a:lnTo>
                    <a:pt x="656" y="1656"/>
                  </a:lnTo>
                  <a:lnTo>
                    <a:pt x="894" y="1239"/>
                  </a:lnTo>
                  <a:lnTo>
                    <a:pt x="1203" y="1334"/>
                  </a:lnTo>
                  <a:cubicBezTo>
                    <a:pt x="1230" y="1346"/>
                    <a:pt x="1259" y="1351"/>
                    <a:pt x="1289" y="1351"/>
                  </a:cubicBezTo>
                  <a:cubicBezTo>
                    <a:pt x="1352" y="1351"/>
                    <a:pt x="1417" y="1327"/>
                    <a:pt x="1465" y="1287"/>
                  </a:cubicBezTo>
                  <a:cubicBezTo>
                    <a:pt x="1572" y="1203"/>
                    <a:pt x="1691" y="1132"/>
                    <a:pt x="1822" y="1084"/>
                  </a:cubicBezTo>
                  <a:cubicBezTo>
                    <a:pt x="1906" y="1049"/>
                    <a:pt x="1977" y="977"/>
                    <a:pt x="1989" y="882"/>
                  </a:cubicBezTo>
                  <a:lnTo>
                    <a:pt x="2060" y="560"/>
                  </a:lnTo>
                  <a:close/>
                  <a:moveTo>
                    <a:pt x="1834" y="1"/>
                  </a:moveTo>
                  <a:cubicBezTo>
                    <a:pt x="1703" y="1"/>
                    <a:pt x="1596" y="96"/>
                    <a:pt x="1560" y="227"/>
                  </a:cubicBezTo>
                  <a:lnTo>
                    <a:pt x="1477" y="620"/>
                  </a:lnTo>
                  <a:cubicBezTo>
                    <a:pt x="1394" y="656"/>
                    <a:pt x="1310" y="715"/>
                    <a:pt x="1239" y="763"/>
                  </a:cubicBezTo>
                  <a:lnTo>
                    <a:pt x="858" y="644"/>
                  </a:lnTo>
                  <a:cubicBezTo>
                    <a:pt x="827" y="632"/>
                    <a:pt x="796" y="627"/>
                    <a:pt x="765" y="627"/>
                  </a:cubicBezTo>
                  <a:cubicBezTo>
                    <a:pt x="668" y="627"/>
                    <a:pt x="579" y="681"/>
                    <a:pt x="525" y="763"/>
                  </a:cubicBezTo>
                  <a:lnTo>
                    <a:pt x="60" y="1572"/>
                  </a:lnTo>
                  <a:cubicBezTo>
                    <a:pt x="1" y="1680"/>
                    <a:pt x="13" y="1823"/>
                    <a:pt x="120" y="1918"/>
                  </a:cubicBezTo>
                  <a:lnTo>
                    <a:pt x="417" y="2192"/>
                  </a:lnTo>
                  <a:cubicBezTo>
                    <a:pt x="417" y="2227"/>
                    <a:pt x="405" y="2275"/>
                    <a:pt x="405" y="2323"/>
                  </a:cubicBezTo>
                  <a:cubicBezTo>
                    <a:pt x="405" y="2370"/>
                    <a:pt x="417" y="2418"/>
                    <a:pt x="417" y="2465"/>
                  </a:cubicBezTo>
                  <a:lnTo>
                    <a:pt x="120" y="2739"/>
                  </a:lnTo>
                  <a:cubicBezTo>
                    <a:pt x="13" y="2823"/>
                    <a:pt x="1" y="2977"/>
                    <a:pt x="60" y="3085"/>
                  </a:cubicBezTo>
                  <a:lnTo>
                    <a:pt x="525" y="3894"/>
                  </a:lnTo>
                  <a:cubicBezTo>
                    <a:pt x="579" y="3976"/>
                    <a:pt x="668" y="4030"/>
                    <a:pt x="765" y="4030"/>
                  </a:cubicBezTo>
                  <a:cubicBezTo>
                    <a:pt x="796" y="4030"/>
                    <a:pt x="827" y="4025"/>
                    <a:pt x="858" y="4013"/>
                  </a:cubicBezTo>
                  <a:lnTo>
                    <a:pt x="1239" y="3894"/>
                  </a:lnTo>
                  <a:cubicBezTo>
                    <a:pt x="1310" y="3942"/>
                    <a:pt x="1394" y="3989"/>
                    <a:pt x="1477" y="4037"/>
                  </a:cubicBezTo>
                  <a:lnTo>
                    <a:pt x="1560" y="4430"/>
                  </a:lnTo>
                  <a:cubicBezTo>
                    <a:pt x="1596" y="4561"/>
                    <a:pt x="1703" y="4644"/>
                    <a:pt x="1834" y="4644"/>
                  </a:cubicBezTo>
                  <a:lnTo>
                    <a:pt x="2763" y="4644"/>
                  </a:lnTo>
                  <a:cubicBezTo>
                    <a:pt x="2894" y="4644"/>
                    <a:pt x="3013" y="4561"/>
                    <a:pt x="3037" y="4430"/>
                  </a:cubicBezTo>
                  <a:lnTo>
                    <a:pt x="3120" y="4037"/>
                  </a:lnTo>
                  <a:cubicBezTo>
                    <a:pt x="3203" y="3989"/>
                    <a:pt x="3287" y="3942"/>
                    <a:pt x="3370" y="3894"/>
                  </a:cubicBezTo>
                  <a:lnTo>
                    <a:pt x="3751" y="4013"/>
                  </a:lnTo>
                  <a:cubicBezTo>
                    <a:pt x="3779" y="4025"/>
                    <a:pt x="3809" y="4030"/>
                    <a:pt x="3839" y="4030"/>
                  </a:cubicBezTo>
                  <a:cubicBezTo>
                    <a:pt x="3933" y="4030"/>
                    <a:pt x="4027" y="3976"/>
                    <a:pt x="4073" y="3894"/>
                  </a:cubicBezTo>
                  <a:lnTo>
                    <a:pt x="4537" y="3085"/>
                  </a:lnTo>
                  <a:cubicBezTo>
                    <a:pt x="4608" y="2977"/>
                    <a:pt x="4585" y="2835"/>
                    <a:pt x="4489" y="2739"/>
                  </a:cubicBezTo>
                  <a:lnTo>
                    <a:pt x="4192" y="2465"/>
                  </a:lnTo>
                  <a:cubicBezTo>
                    <a:pt x="4192" y="2418"/>
                    <a:pt x="4192" y="2370"/>
                    <a:pt x="4192" y="2323"/>
                  </a:cubicBezTo>
                  <a:cubicBezTo>
                    <a:pt x="4192" y="2275"/>
                    <a:pt x="4192" y="2239"/>
                    <a:pt x="4192" y="2192"/>
                  </a:cubicBezTo>
                  <a:lnTo>
                    <a:pt x="4489" y="1918"/>
                  </a:lnTo>
                  <a:cubicBezTo>
                    <a:pt x="4585" y="1823"/>
                    <a:pt x="4608" y="1680"/>
                    <a:pt x="4537" y="1572"/>
                  </a:cubicBezTo>
                  <a:lnTo>
                    <a:pt x="4073" y="763"/>
                  </a:lnTo>
                  <a:cubicBezTo>
                    <a:pt x="4027" y="681"/>
                    <a:pt x="3933" y="627"/>
                    <a:pt x="3839" y="627"/>
                  </a:cubicBezTo>
                  <a:cubicBezTo>
                    <a:pt x="3809" y="627"/>
                    <a:pt x="3779" y="632"/>
                    <a:pt x="3751" y="644"/>
                  </a:cubicBezTo>
                  <a:lnTo>
                    <a:pt x="3370" y="763"/>
                  </a:lnTo>
                  <a:cubicBezTo>
                    <a:pt x="3287" y="715"/>
                    <a:pt x="3203" y="668"/>
                    <a:pt x="3120" y="620"/>
                  </a:cubicBezTo>
                  <a:lnTo>
                    <a:pt x="3037" y="227"/>
                  </a:lnTo>
                  <a:cubicBezTo>
                    <a:pt x="3013" y="96"/>
                    <a:pt x="2894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5050925" y="2784633"/>
              <a:ext cx="71323" cy="78135"/>
            </a:xfrm>
            <a:custGeom>
              <a:avLst/>
              <a:gdLst/>
              <a:ahLst/>
              <a:cxnLst/>
              <a:rect l="l" t="t" r="r" b="b"/>
              <a:pathLst>
                <a:path w="2251" h="2466" extrusionOk="0">
                  <a:moveTo>
                    <a:pt x="1119" y="989"/>
                  </a:moveTo>
                  <a:lnTo>
                    <a:pt x="1334" y="1501"/>
                  </a:lnTo>
                  <a:lnTo>
                    <a:pt x="905" y="1501"/>
                  </a:lnTo>
                  <a:lnTo>
                    <a:pt x="1119" y="989"/>
                  </a:lnTo>
                  <a:close/>
                  <a:moveTo>
                    <a:pt x="1131" y="1"/>
                  </a:moveTo>
                  <a:cubicBezTo>
                    <a:pt x="1012" y="1"/>
                    <a:pt x="917" y="60"/>
                    <a:pt x="869" y="167"/>
                  </a:cubicBezTo>
                  <a:lnTo>
                    <a:pt x="60" y="2072"/>
                  </a:lnTo>
                  <a:cubicBezTo>
                    <a:pt x="0" y="2215"/>
                    <a:pt x="71" y="2382"/>
                    <a:pt x="214" y="2441"/>
                  </a:cubicBezTo>
                  <a:cubicBezTo>
                    <a:pt x="250" y="2453"/>
                    <a:pt x="286" y="2465"/>
                    <a:pt x="321" y="2465"/>
                  </a:cubicBezTo>
                  <a:cubicBezTo>
                    <a:pt x="429" y="2465"/>
                    <a:pt x="524" y="2406"/>
                    <a:pt x="572" y="2298"/>
                  </a:cubicBezTo>
                  <a:lnTo>
                    <a:pt x="679" y="2060"/>
                  </a:lnTo>
                  <a:lnTo>
                    <a:pt x="1572" y="2060"/>
                  </a:lnTo>
                  <a:lnTo>
                    <a:pt x="1679" y="2298"/>
                  </a:lnTo>
                  <a:cubicBezTo>
                    <a:pt x="1723" y="2404"/>
                    <a:pt x="1819" y="2464"/>
                    <a:pt x="1924" y="2464"/>
                  </a:cubicBezTo>
                  <a:cubicBezTo>
                    <a:pt x="1961" y="2464"/>
                    <a:pt x="1999" y="2457"/>
                    <a:pt x="2036" y="2441"/>
                  </a:cubicBezTo>
                  <a:cubicBezTo>
                    <a:pt x="2179" y="2382"/>
                    <a:pt x="2250" y="2215"/>
                    <a:pt x="2191" y="2072"/>
                  </a:cubicBezTo>
                  <a:lnTo>
                    <a:pt x="1381" y="167"/>
                  </a:lnTo>
                  <a:cubicBezTo>
                    <a:pt x="1334" y="60"/>
                    <a:pt x="1238" y="1"/>
                    <a:pt x="1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4669120" y="2784252"/>
              <a:ext cx="116601" cy="107919"/>
            </a:xfrm>
            <a:custGeom>
              <a:avLst/>
              <a:gdLst/>
              <a:ahLst/>
              <a:cxnLst/>
              <a:rect l="l" t="t" r="r" b="b"/>
              <a:pathLst>
                <a:path w="3680" h="3406" extrusionOk="0">
                  <a:moveTo>
                    <a:pt x="3001" y="560"/>
                  </a:moveTo>
                  <a:cubicBezTo>
                    <a:pt x="3061" y="560"/>
                    <a:pt x="3120" y="620"/>
                    <a:pt x="3120" y="679"/>
                  </a:cubicBezTo>
                  <a:lnTo>
                    <a:pt x="3120" y="2727"/>
                  </a:lnTo>
                  <a:cubicBezTo>
                    <a:pt x="3120" y="2799"/>
                    <a:pt x="3061" y="2846"/>
                    <a:pt x="3001" y="2846"/>
                  </a:cubicBezTo>
                  <a:lnTo>
                    <a:pt x="680" y="2846"/>
                  </a:lnTo>
                  <a:cubicBezTo>
                    <a:pt x="608" y="2846"/>
                    <a:pt x="560" y="2799"/>
                    <a:pt x="560" y="2727"/>
                  </a:cubicBezTo>
                  <a:lnTo>
                    <a:pt x="560" y="679"/>
                  </a:lnTo>
                  <a:cubicBezTo>
                    <a:pt x="560" y="620"/>
                    <a:pt x="608" y="560"/>
                    <a:pt x="680" y="560"/>
                  </a:cubicBezTo>
                  <a:close/>
                  <a:moveTo>
                    <a:pt x="680" y="1"/>
                  </a:moveTo>
                  <a:cubicBezTo>
                    <a:pt x="299" y="1"/>
                    <a:pt x="1" y="310"/>
                    <a:pt x="1" y="679"/>
                  </a:cubicBezTo>
                  <a:lnTo>
                    <a:pt x="1" y="2727"/>
                  </a:lnTo>
                  <a:cubicBezTo>
                    <a:pt x="1" y="3096"/>
                    <a:pt x="299" y="3406"/>
                    <a:pt x="680" y="3406"/>
                  </a:cubicBezTo>
                  <a:lnTo>
                    <a:pt x="3001" y="3406"/>
                  </a:lnTo>
                  <a:cubicBezTo>
                    <a:pt x="3370" y="3406"/>
                    <a:pt x="3680" y="3108"/>
                    <a:pt x="3680" y="2727"/>
                  </a:cubicBezTo>
                  <a:lnTo>
                    <a:pt x="3680" y="679"/>
                  </a:lnTo>
                  <a:cubicBezTo>
                    <a:pt x="3680" y="310"/>
                    <a:pt x="3370" y="1"/>
                    <a:pt x="3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4701186" y="2811502"/>
              <a:ext cx="50981" cy="53516"/>
            </a:xfrm>
            <a:custGeom>
              <a:avLst/>
              <a:gdLst/>
              <a:ahLst/>
              <a:cxnLst/>
              <a:rect l="l" t="t" r="r" b="b"/>
              <a:pathLst>
                <a:path w="1609" h="1689" extrusionOk="0">
                  <a:moveTo>
                    <a:pt x="620" y="569"/>
                  </a:moveTo>
                  <a:lnTo>
                    <a:pt x="1037" y="819"/>
                  </a:lnTo>
                  <a:cubicBezTo>
                    <a:pt x="1049" y="819"/>
                    <a:pt x="1061" y="831"/>
                    <a:pt x="1061" y="843"/>
                  </a:cubicBezTo>
                  <a:cubicBezTo>
                    <a:pt x="1061" y="867"/>
                    <a:pt x="1049" y="879"/>
                    <a:pt x="1037" y="879"/>
                  </a:cubicBezTo>
                  <a:lnTo>
                    <a:pt x="620" y="1129"/>
                  </a:lnTo>
                  <a:lnTo>
                    <a:pt x="584" y="1129"/>
                  </a:lnTo>
                  <a:cubicBezTo>
                    <a:pt x="561" y="1117"/>
                    <a:pt x="561" y="1093"/>
                    <a:pt x="561" y="1093"/>
                  </a:cubicBezTo>
                  <a:lnTo>
                    <a:pt x="561" y="605"/>
                  </a:lnTo>
                  <a:cubicBezTo>
                    <a:pt x="561" y="593"/>
                    <a:pt x="561" y="581"/>
                    <a:pt x="584" y="569"/>
                  </a:cubicBezTo>
                  <a:close/>
                  <a:moveTo>
                    <a:pt x="596" y="1"/>
                  </a:moveTo>
                  <a:cubicBezTo>
                    <a:pt x="495" y="1"/>
                    <a:pt x="394" y="28"/>
                    <a:pt x="299" y="81"/>
                  </a:cubicBezTo>
                  <a:cubicBezTo>
                    <a:pt x="108" y="188"/>
                    <a:pt x="1" y="379"/>
                    <a:pt x="1" y="593"/>
                  </a:cubicBezTo>
                  <a:lnTo>
                    <a:pt x="1" y="1093"/>
                  </a:lnTo>
                  <a:cubicBezTo>
                    <a:pt x="1" y="1308"/>
                    <a:pt x="120" y="1498"/>
                    <a:pt x="299" y="1605"/>
                  </a:cubicBezTo>
                  <a:cubicBezTo>
                    <a:pt x="394" y="1653"/>
                    <a:pt x="501" y="1689"/>
                    <a:pt x="596" y="1689"/>
                  </a:cubicBezTo>
                  <a:cubicBezTo>
                    <a:pt x="703" y="1689"/>
                    <a:pt x="799" y="1653"/>
                    <a:pt x="894" y="1605"/>
                  </a:cubicBezTo>
                  <a:lnTo>
                    <a:pt x="1323" y="1355"/>
                  </a:lnTo>
                  <a:cubicBezTo>
                    <a:pt x="1501" y="1248"/>
                    <a:pt x="1608" y="1058"/>
                    <a:pt x="1608" y="843"/>
                  </a:cubicBezTo>
                  <a:cubicBezTo>
                    <a:pt x="1608" y="629"/>
                    <a:pt x="1501" y="438"/>
                    <a:pt x="1323" y="331"/>
                  </a:cubicBezTo>
                  <a:lnTo>
                    <a:pt x="894" y="81"/>
                  </a:lnTo>
                  <a:cubicBezTo>
                    <a:pt x="799" y="28"/>
                    <a:pt x="697" y="1"/>
                    <a:pt x="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4712149" y="2976644"/>
              <a:ext cx="24176" cy="17775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286" y="1"/>
                  </a:moveTo>
                  <a:cubicBezTo>
                    <a:pt x="131" y="1"/>
                    <a:pt x="0" y="132"/>
                    <a:pt x="0" y="287"/>
                  </a:cubicBezTo>
                  <a:cubicBezTo>
                    <a:pt x="0" y="441"/>
                    <a:pt x="131" y="560"/>
                    <a:pt x="286" y="560"/>
                  </a:cubicBezTo>
                  <a:lnTo>
                    <a:pt x="476" y="560"/>
                  </a:lnTo>
                  <a:cubicBezTo>
                    <a:pt x="631" y="560"/>
                    <a:pt x="762" y="441"/>
                    <a:pt x="762" y="287"/>
                  </a:cubicBezTo>
                  <a:cubicBezTo>
                    <a:pt x="762" y="132"/>
                    <a:pt x="63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4694025" y="2952500"/>
              <a:ext cx="17395" cy="23067"/>
            </a:xfrm>
            <a:custGeom>
              <a:avLst/>
              <a:gdLst/>
              <a:ahLst/>
              <a:cxnLst/>
              <a:rect l="l" t="t" r="r" b="b"/>
              <a:pathLst>
                <a:path w="549" h="728" extrusionOk="0">
                  <a:moveTo>
                    <a:pt x="275" y="1"/>
                  </a:moveTo>
                  <a:cubicBezTo>
                    <a:pt x="120" y="1"/>
                    <a:pt x="1" y="120"/>
                    <a:pt x="1" y="275"/>
                  </a:cubicBezTo>
                  <a:lnTo>
                    <a:pt x="1" y="453"/>
                  </a:lnTo>
                  <a:cubicBezTo>
                    <a:pt x="1" y="608"/>
                    <a:pt x="120" y="727"/>
                    <a:pt x="275" y="727"/>
                  </a:cubicBezTo>
                  <a:cubicBezTo>
                    <a:pt x="429" y="727"/>
                    <a:pt x="548" y="608"/>
                    <a:pt x="548" y="453"/>
                  </a:cubicBezTo>
                  <a:lnTo>
                    <a:pt x="548" y="275"/>
                  </a:lnTo>
                  <a:cubicBezTo>
                    <a:pt x="548" y="120"/>
                    <a:pt x="429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4669120" y="2976644"/>
              <a:ext cx="23447" cy="17775"/>
            </a:xfrm>
            <a:custGeom>
              <a:avLst/>
              <a:gdLst/>
              <a:ahLst/>
              <a:cxnLst/>
              <a:rect l="l" t="t" r="r" b="b"/>
              <a:pathLst>
                <a:path w="740" h="561" extrusionOk="0">
                  <a:moveTo>
                    <a:pt x="275" y="1"/>
                  </a:moveTo>
                  <a:cubicBezTo>
                    <a:pt x="120" y="1"/>
                    <a:pt x="1" y="132"/>
                    <a:pt x="1" y="287"/>
                  </a:cubicBezTo>
                  <a:cubicBezTo>
                    <a:pt x="1" y="441"/>
                    <a:pt x="120" y="560"/>
                    <a:pt x="275" y="560"/>
                  </a:cubicBezTo>
                  <a:lnTo>
                    <a:pt x="453" y="560"/>
                  </a:lnTo>
                  <a:cubicBezTo>
                    <a:pt x="608" y="560"/>
                    <a:pt x="739" y="441"/>
                    <a:pt x="739" y="287"/>
                  </a:cubicBezTo>
                  <a:cubicBezTo>
                    <a:pt x="739" y="132"/>
                    <a:pt x="608" y="1"/>
                    <a:pt x="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4694025" y="2995528"/>
              <a:ext cx="17395" cy="23795"/>
            </a:xfrm>
            <a:custGeom>
              <a:avLst/>
              <a:gdLst/>
              <a:ahLst/>
              <a:cxnLst/>
              <a:rect l="l" t="t" r="r" b="b"/>
              <a:pathLst>
                <a:path w="549" h="751" extrusionOk="0">
                  <a:moveTo>
                    <a:pt x="275" y="0"/>
                  </a:moveTo>
                  <a:cubicBezTo>
                    <a:pt x="120" y="0"/>
                    <a:pt x="1" y="119"/>
                    <a:pt x="1" y="274"/>
                  </a:cubicBezTo>
                  <a:lnTo>
                    <a:pt x="1" y="476"/>
                  </a:lnTo>
                  <a:cubicBezTo>
                    <a:pt x="1" y="631"/>
                    <a:pt x="120" y="750"/>
                    <a:pt x="275" y="750"/>
                  </a:cubicBezTo>
                  <a:cubicBezTo>
                    <a:pt x="429" y="750"/>
                    <a:pt x="548" y="631"/>
                    <a:pt x="548" y="476"/>
                  </a:cubicBezTo>
                  <a:lnTo>
                    <a:pt x="548" y="274"/>
                  </a:lnTo>
                  <a:cubicBezTo>
                    <a:pt x="548" y="119"/>
                    <a:pt x="429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46"/>
          <p:cNvGrpSpPr/>
          <p:nvPr/>
        </p:nvGrpSpPr>
        <p:grpSpPr>
          <a:xfrm flipH="1">
            <a:off x="511861" y="229988"/>
            <a:ext cx="1377915" cy="1448553"/>
            <a:chOff x="5118150" y="503149"/>
            <a:chExt cx="1574400" cy="1655111"/>
          </a:xfrm>
        </p:grpSpPr>
        <p:sp>
          <p:nvSpPr>
            <p:cNvPr id="744" name="Google Shape;744;p46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6"/>
          <p:cNvGrpSpPr/>
          <p:nvPr/>
        </p:nvGrpSpPr>
        <p:grpSpPr>
          <a:xfrm rot="-1294806">
            <a:off x="6398446" y="3964743"/>
            <a:ext cx="1941552" cy="670223"/>
            <a:chOff x="6939125" y="398455"/>
            <a:chExt cx="1941561" cy="670226"/>
          </a:xfrm>
        </p:grpSpPr>
        <p:grpSp>
          <p:nvGrpSpPr>
            <p:cNvPr id="747" name="Google Shape;747;p46"/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8" name="Google Shape;748;p46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9" name="Google Shape;749;p46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50" name="Google Shape;750;p46"/>
            <p:cNvSpPr/>
            <p:nvPr/>
          </p:nvSpPr>
          <p:spPr>
            <a:xfrm>
              <a:off x="7449826" y="542092"/>
              <a:ext cx="1016955" cy="416466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Execute </a:t>
              </a:r>
            </a:p>
            <a:p>
              <a:pPr lvl="0" algn="ctr"/>
              <a:r>
                <a:rPr lang="en-US" sz="4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self.y = y</a:t>
              </a:r>
              <a:endParaRPr sz="400" i="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>
                    <a:lumMod val="75000"/>
                  </a:schemeClr>
                </a:solidFill>
                <a:latin typeface="Dela Gothic One"/>
              </a:endParaRPr>
            </a:p>
          </p:txBody>
        </p:sp>
      </p:grpSp>
      <p:sp>
        <p:nvSpPr>
          <p:cNvPr id="751" name="Google Shape;751;p46"/>
          <p:cNvSpPr txBox="1"/>
          <p:nvPr/>
        </p:nvSpPr>
        <p:spPr>
          <a:xfrm>
            <a:off x="957368" y="578509"/>
            <a:ext cx="4869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3</a:t>
            </a:r>
            <a:endParaRPr sz="6000" dirty="0"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grpSp>
        <p:nvGrpSpPr>
          <p:cNvPr id="6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5185364" y="1835657"/>
            <a:ext cx="1892429" cy="1961530"/>
            <a:chOff x="5923669" y="2156185"/>
            <a:chExt cx="1598388" cy="1596602"/>
          </a:xfrm>
        </p:grpSpPr>
        <p:grpSp>
          <p:nvGrpSpPr>
            <p:cNvPr id="7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9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</a:t>
                </a:r>
              </a:p>
            </p:txBody>
          </p:sp>
        </p:grpSp>
        <p:sp>
          <p:nvSpPr>
            <p:cNvPr id="8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6864724" y="1692722"/>
            <a:ext cx="454126" cy="462561"/>
            <a:chOff x="5923669" y="2156185"/>
            <a:chExt cx="1598388" cy="1596602"/>
          </a:xfrm>
        </p:grpSpPr>
        <p:grpSp>
          <p:nvGrpSpPr>
            <p:cNvPr id="12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14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</p:txBody>
          </p:sp>
        </p:grpSp>
        <p:sp>
          <p:nvSpPr>
            <p:cNvPr id="13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707EDF-72AB-6911-6079-46D8AAB6D575}"/>
              </a:ext>
            </a:extLst>
          </p:cNvPr>
          <p:cNvGrpSpPr/>
          <p:nvPr/>
        </p:nvGrpSpPr>
        <p:grpSpPr>
          <a:xfrm>
            <a:off x="4754025" y="3593851"/>
            <a:ext cx="868474" cy="440831"/>
            <a:chOff x="3006818" y="1289492"/>
            <a:chExt cx="868474" cy="440831"/>
          </a:xfrm>
        </p:grpSpPr>
        <p:grpSp>
          <p:nvGrpSpPr>
            <p:cNvPr id="2" name="Google Shape;214;p25">
              <a:extLst>
                <a:ext uri="{FF2B5EF4-FFF2-40B4-BE49-F238E27FC236}">
                  <a16:creationId xmlns:a16="http://schemas.microsoft.com/office/drawing/2014/main" id="{3F54E39E-991D-B248-9996-14F52D561406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3" name="Google Shape;215;p25">
                <a:extLst>
                  <a:ext uri="{FF2B5EF4-FFF2-40B4-BE49-F238E27FC236}">
                    <a16:creationId xmlns:a16="http://schemas.microsoft.com/office/drawing/2014/main" id="{B2891219-2733-AE7C-2C4C-95F9DE5AE3F6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" name="Google Shape;216;p25">
                <a:extLst>
                  <a:ext uri="{FF2B5EF4-FFF2-40B4-BE49-F238E27FC236}">
                    <a16:creationId xmlns:a16="http://schemas.microsoft.com/office/drawing/2014/main" id="{B39CBC8C-4DE9-7AB0-44A5-61A8088BB0A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2CE743-2C75-214C-23D9-C656E519D449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3E5E4D-EBE3-E7C3-A0B0-7CFA1ACBFB1D}"/>
              </a:ext>
            </a:extLst>
          </p:cNvPr>
          <p:cNvGrpSpPr/>
          <p:nvPr/>
        </p:nvGrpSpPr>
        <p:grpSpPr>
          <a:xfrm>
            <a:off x="2294138" y="1065648"/>
            <a:ext cx="1694933" cy="384095"/>
            <a:chOff x="2294138" y="1065648"/>
            <a:chExt cx="1694933" cy="384095"/>
          </a:xfrm>
        </p:grpSpPr>
        <p:sp>
          <p:nvSpPr>
            <p:cNvPr id="25" name="Google Shape;534;p41">
              <a:extLst>
                <a:ext uri="{FF2B5EF4-FFF2-40B4-BE49-F238E27FC236}">
                  <a16:creationId xmlns:a16="http://schemas.microsoft.com/office/drawing/2014/main" id="{75962DEA-1860-11DF-6311-A0FA110BA4FE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35;p41">
              <a:extLst>
                <a:ext uri="{FF2B5EF4-FFF2-40B4-BE49-F238E27FC236}">
                  <a16:creationId xmlns:a16="http://schemas.microsoft.com/office/drawing/2014/main" id="{59FD4DF3-9E2A-B122-2D06-5454F9F209A3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36;p41">
              <a:extLst>
                <a:ext uri="{FF2B5EF4-FFF2-40B4-BE49-F238E27FC236}">
                  <a16:creationId xmlns:a16="http://schemas.microsoft.com/office/drawing/2014/main" id="{AC0B463E-9E50-ECC1-CB1C-C9524ECF904F}"/>
                </a:ext>
              </a:extLst>
            </p:cNvPr>
            <p:cNvSpPr/>
            <p:nvPr/>
          </p:nvSpPr>
          <p:spPr>
            <a:xfrm>
              <a:off x="2506261" y="1162648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27" name="Google Shape;1281;p56">
            <a:extLst>
              <a:ext uri="{FF2B5EF4-FFF2-40B4-BE49-F238E27FC236}">
                <a16:creationId xmlns:a16="http://schemas.microsoft.com/office/drawing/2014/main" id="{85884172-036D-079A-4185-7D8E314E0B3C}"/>
              </a:ext>
            </a:extLst>
          </p:cNvPr>
          <p:cNvGrpSpPr/>
          <p:nvPr/>
        </p:nvGrpSpPr>
        <p:grpSpPr>
          <a:xfrm rot="20983643">
            <a:off x="2204360" y="1875799"/>
            <a:ext cx="1892429" cy="1866800"/>
            <a:chOff x="5923669" y="2156185"/>
            <a:chExt cx="1598388" cy="1596602"/>
          </a:xfrm>
        </p:grpSpPr>
        <p:grpSp>
          <p:nvGrpSpPr>
            <p:cNvPr id="28" name="Google Shape;1282;p56">
              <a:extLst>
                <a:ext uri="{FF2B5EF4-FFF2-40B4-BE49-F238E27FC236}">
                  <a16:creationId xmlns:a16="http://schemas.microsoft.com/office/drawing/2014/main" id="{571040C7-99F5-777D-E986-848F46716AA9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30" name="Google Shape;1283;p56">
                <a:extLst>
                  <a:ext uri="{FF2B5EF4-FFF2-40B4-BE49-F238E27FC236}">
                    <a16:creationId xmlns:a16="http://schemas.microsoft.com/office/drawing/2014/main" id="{9108574A-4459-68B3-0E07-B85C3B5A79B6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1284;p56">
                <a:extLst>
                  <a:ext uri="{FF2B5EF4-FFF2-40B4-BE49-F238E27FC236}">
                    <a16:creationId xmlns:a16="http://schemas.microsoft.com/office/drawing/2014/main" id="{0EABE24C-6781-0CC1-A245-72DA7452A101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</a:t>
                </a:r>
              </a:p>
            </p:txBody>
          </p:sp>
        </p:grpSp>
        <p:sp>
          <p:nvSpPr>
            <p:cNvPr id="29" name="Google Shape;1288;p56">
              <a:extLst>
                <a:ext uri="{FF2B5EF4-FFF2-40B4-BE49-F238E27FC236}">
                  <a16:creationId xmlns:a16="http://schemas.microsoft.com/office/drawing/2014/main" id="{049EDFFC-EADD-EFF4-D0D8-765D396ADE3A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281;p56">
            <a:extLst>
              <a:ext uri="{FF2B5EF4-FFF2-40B4-BE49-F238E27FC236}">
                <a16:creationId xmlns:a16="http://schemas.microsoft.com/office/drawing/2014/main" id="{4A3841B5-5ADF-9470-0649-88F54FCEF561}"/>
              </a:ext>
            </a:extLst>
          </p:cNvPr>
          <p:cNvGrpSpPr/>
          <p:nvPr/>
        </p:nvGrpSpPr>
        <p:grpSpPr>
          <a:xfrm rot="20983643">
            <a:off x="3875274" y="1638894"/>
            <a:ext cx="454126" cy="462561"/>
            <a:chOff x="5923669" y="2156185"/>
            <a:chExt cx="1598388" cy="1596602"/>
          </a:xfrm>
        </p:grpSpPr>
        <p:grpSp>
          <p:nvGrpSpPr>
            <p:cNvPr id="33" name="Google Shape;1282;p56">
              <a:extLst>
                <a:ext uri="{FF2B5EF4-FFF2-40B4-BE49-F238E27FC236}">
                  <a16:creationId xmlns:a16="http://schemas.microsoft.com/office/drawing/2014/main" id="{B306FF3F-BEFA-58B9-5BE5-EB219A3312F7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35" name="Google Shape;1283;p56">
                <a:extLst>
                  <a:ext uri="{FF2B5EF4-FFF2-40B4-BE49-F238E27FC236}">
                    <a16:creationId xmlns:a16="http://schemas.microsoft.com/office/drawing/2014/main" id="{2F013DC6-2C29-779D-5694-6548EDEDCFB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284;p56">
                <a:extLst>
                  <a:ext uri="{FF2B5EF4-FFF2-40B4-BE49-F238E27FC236}">
                    <a16:creationId xmlns:a16="http://schemas.microsoft.com/office/drawing/2014/main" id="{8A133F73-EB85-49C7-55FC-92D44D40AAC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34" name="Google Shape;1288;p56">
              <a:extLst>
                <a:ext uri="{FF2B5EF4-FFF2-40B4-BE49-F238E27FC236}">
                  <a16:creationId xmlns:a16="http://schemas.microsoft.com/office/drawing/2014/main" id="{FDE2FBFB-F11C-8F79-9145-8D5A3630C094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" name="Google Shape;532;p41">
            <a:extLst>
              <a:ext uri="{FF2B5EF4-FFF2-40B4-BE49-F238E27FC236}">
                <a16:creationId xmlns:a16="http://schemas.microsoft.com/office/drawing/2014/main" id="{B8BEC575-5CDB-1D20-26EC-3E1C31D03F1D}"/>
              </a:ext>
            </a:extLst>
          </p:cNvPr>
          <p:cNvGrpSpPr/>
          <p:nvPr/>
        </p:nvGrpSpPr>
        <p:grpSpPr>
          <a:xfrm>
            <a:off x="2994729" y="2908191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48" name="Google Shape;533;p41">
              <a:extLst>
                <a:ext uri="{FF2B5EF4-FFF2-40B4-BE49-F238E27FC236}">
                  <a16:creationId xmlns:a16="http://schemas.microsoft.com/office/drawing/2014/main" id="{8B6DB00F-D9EC-9C45-DA71-9CA360B21D59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50" name="Google Shape;534;p41">
                <a:extLst>
                  <a:ext uri="{FF2B5EF4-FFF2-40B4-BE49-F238E27FC236}">
                    <a16:creationId xmlns:a16="http://schemas.microsoft.com/office/drawing/2014/main" id="{3887FF81-A0F9-6B58-236B-BA0B373DF200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535;p41">
                <a:extLst>
                  <a:ext uri="{FF2B5EF4-FFF2-40B4-BE49-F238E27FC236}">
                    <a16:creationId xmlns:a16="http://schemas.microsoft.com/office/drawing/2014/main" id="{6669487B-F47A-C7CD-96D0-B7E3A5D513E2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" name="Google Shape;536;p41">
              <a:extLst>
                <a:ext uri="{FF2B5EF4-FFF2-40B4-BE49-F238E27FC236}">
                  <a16:creationId xmlns:a16="http://schemas.microsoft.com/office/drawing/2014/main" id="{4807D9D4-1472-A36C-A076-3EBD05EA83E8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141A6E-7F8E-3E99-CBDC-3A56FEE70947}"/>
              </a:ext>
            </a:extLst>
          </p:cNvPr>
          <p:cNvGrpSpPr/>
          <p:nvPr/>
        </p:nvGrpSpPr>
        <p:grpSpPr>
          <a:xfrm>
            <a:off x="5359334" y="1068855"/>
            <a:ext cx="1694933" cy="384095"/>
            <a:chOff x="2294138" y="1065648"/>
            <a:chExt cx="1694933" cy="384095"/>
          </a:xfrm>
        </p:grpSpPr>
        <p:sp>
          <p:nvSpPr>
            <p:cNvPr id="56" name="Google Shape;534;p41">
              <a:extLst>
                <a:ext uri="{FF2B5EF4-FFF2-40B4-BE49-F238E27FC236}">
                  <a16:creationId xmlns:a16="http://schemas.microsoft.com/office/drawing/2014/main" id="{CC937EFE-4122-04D3-1994-A6636C2BF3D0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35;p41">
              <a:extLst>
                <a:ext uri="{FF2B5EF4-FFF2-40B4-BE49-F238E27FC236}">
                  <a16:creationId xmlns:a16="http://schemas.microsoft.com/office/drawing/2014/main" id="{C1A508A0-6076-F6AA-B1B0-F679327FC115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36;p41">
              <a:extLst>
                <a:ext uri="{FF2B5EF4-FFF2-40B4-BE49-F238E27FC236}">
                  <a16:creationId xmlns:a16="http://schemas.microsoft.com/office/drawing/2014/main" id="{D6B0C8A2-03C2-8336-90C1-B96DCFFFFE57}"/>
                </a:ext>
              </a:extLst>
            </p:cNvPr>
            <p:cNvSpPr/>
            <p:nvPr/>
          </p:nvSpPr>
          <p:spPr>
            <a:xfrm>
              <a:off x="2506261" y="1170268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7" name="Google Shape;532;p41">
            <a:extLst>
              <a:ext uri="{FF2B5EF4-FFF2-40B4-BE49-F238E27FC236}">
                <a16:creationId xmlns:a16="http://schemas.microsoft.com/office/drawing/2014/main" id="{475794DF-D6F3-E60C-D84A-8246E08AE12B}"/>
              </a:ext>
            </a:extLst>
          </p:cNvPr>
          <p:cNvGrpSpPr/>
          <p:nvPr/>
        </p:nvGrpSpPr>
        <p:grpSpPr>
          <a:xfrm>
            <a:off x="5996149" y="2656489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18" name="Google Shape;533;p41">
              <a:extLst>
                <a:ext uri="{FF2B5EF4-FFF2-40B4-BE49-F238E27FC236}">
                  <a16:creationId xmlns:a16="http://schemas.microsoft.com/office/drawing/2014/main" id="{DF0E8554-24FC-0721-307F-8DB3541E79C2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20" name="Google Shape;534;p41">
                <a:extLst>
                  <a:ext uri="{FF2B5EF4-FFF2-40B4-BE49-F238E27FC236}">
                    <a16:creationId xmlns:a16="http://schemas.microsoft.com/office/drawing/2014/main" id="{539E2DDA-90FB-7EC7-9FC6-A13EA4D89BC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535;p41">
                <a:extLst>
                  <a:ext uri="{FF2B5EF4-FFF2-40B4-BE49-F238E27FC236}">
                    <a16:creationId xmlns:a16="http://schemas.microsoft.com/office/drawing/2014/main" id="{FEF24EBD-F39F-660B-CD7F-AF91AFE8CF6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" name="Google Shape;536;p41">
              <a:extLst>
                <a:ext uri="{FF2B5EF4-FFF2-40B4-BE49-F238E27FC236}">
                  <a16:creationId xmlns:a16="http://schemas.microsoft.com/office/drawing/2014/main" id="{833E038C-7BFC-D5F2-5D60-5BE12E5B4C9C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22" name="Google Shape;532;p41">
            <a:extLst>
              <a:ext uri="{FF2B5EF4-FFF2-40B4-BE49-F238E27FC236}">
                <a16:creationId xmlns:a16="http://schemas.microsoft.com/office/drawing/2014/main" id="{33333C98-AA0E-4773-7192-3E2D14E1A01E}"/>
              </a:ext>
            </a:extLst>
          </p:cNvPr>
          <p:cNvGrpSpPr/>
          <p:nvPr/>
        </p:nvGrpSpPr>
        <p:grpSpPr>
          <a:xfrm>
            <a:off x="2994730" y="2296225"/>
            <a:ext cx="789508" cy="318775"/>
            <a:chOff x="6939127" y="398455"/>
            <a:chExt cx="1941563" cy="670226"/>
          </a:xfrm>
          <a:solidFill>
            <a:srgbClr val="FFFF00"/>
          </a:solidFill>
        </p:grpSpPr>
        <p:grpSp>
          <p:nvGrpSpPr>
            <p:cNvPr id="23" name="Google Shape;533;p41">
              <a:extLst>
                <a:ext uri="{FF2B5EF4-FFF2-40B4-BE49-F238E27FC236}">
                  <a16:creationId xmlns:a16="http://schemas.microsoft.com/office/drawing/2014/main" id="{7C8A0603-79BF-13C0-183E-9F7E4F4C7003}"/>
                </a:ext>
              </a:extLst>
            </p:cNvPr>
            <p:cNvGrpSpPr/>
            <p:nvPr/>
          </p:nvGrpSpPr>
          <p:grpSpPr>
            <a:xfrm>
              <a:off x="6939127" y="398455"/>
              <a:ext cx="1941563" cy="670226"/>
              <a:chOff x="7243783" y="-41885"/>
              <a:chExt cx="1332301" cy="1472701"/>
            </a:xfrm>
            <a:grpFill/>
          </p:grpSpPr>
          <p:sp>
            <p:nvSpPr>
              <p:cNvPr id="54" name="Google Shape;534;p41">
                <a:extLst>
                  <a:ext uri="{FF2B5EF4-FFF2-40B4-BE49-F238E27FC236}">
                    <a16:creationId xmlns:a16="http://schemas.microsoft.com/office/drawing/2014/main" id="{7717DA21-2F40-C4FF-0D44-516D82F40ED7}"/>
                  </a:ext>
                </a:extLst>
              </p:cNvPr>
              <p:cNvSpPr/>
              <p:nvPr/>
            </p:nvSpPr>
            <p:spPr>
              <a:xfrm>
                <a:off x="7243783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35;p41">
                <a:extLst>
                  <a:ext uri="{FF2B5EF4-FFF2-40B4-BE49-F238E27FC236}">
                    <a16:creationId xmlns:a16="http://schemas.microsoft.com/office/drawing/2014/main" id="{FE6B74A7-D620-A705-7A86-FB6C24928880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2" name="Google Shape;536;p41">
              <a:extLst>
                <a:ext uri="{FF2B5EF4-FFF2-40B4-BE49-F238E27FC236}">
                  <a16:creationId xmlns:a16="http://schemas.microsoft.com/office/drawing/2014/main" id="{D88C606A-C552-E1CB-273D-64C73E06FEAC}"/>
                </a:ext>
              </a:extLst>
            </p:cNvPr>
            <p:cNvSpPr/>
            <p:nvPr/>
          </p:nvSpPr>
          <p:spPr>
            <a:xfrm>
              <a:off x="7341758" y="513464"/>
              <a:ext cx="1157155" cy="410035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7F73F57-B7F7-BAFD-43DB-C6D7010386DE}"/>
              </a:ext>
            </a:extLst>
          </p:cNvPr>
          <p:cNvGrpSpPr/>
          <p:nvPr/>
        </p:nvGrpSpPr>
        <p:grpSpPr>
          <a:xfrm>
            <a:off x="1676594" y="3540027"/>
            <a:ext cx="1044431" cy="440831"/>
            <a:chOff x="2918837" y="1289496"/>
            <a:chExt cx="1044431" cy="440831"/>
          </a:xfrm>
        </p:grpSpPr>
        <p:grpSp>
          <p:nvGrpSpPr>
            <p:cNvPr id="61" name="Google Shape;214;p25">
              <a:extLst>
                <a:ext uri="{FF2B5EF4-FFF2-40B4-BE49-F238E27FC236}">
                  <a16:creationId xmlns:a16="http://schemas.microsoft.com/office/drawing/2014/main" id="{F66CCF3F-08A6-1B1A-B671-84ACD05A462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63" name="Google Shape;215;p25">
                <a:extLst>
                  <a:ext uri="{FF2B5EF4-FFF2-40B4-BE49-F238E27FC236}">
                    <a16:creationId xmlns:a16="http://schemas.microsoft.com/office/drawing/2014/main" id="{60048D53-0A85-D0FB-2AC8-9526DF2AC095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704" name="Google Shape;216;p25">
                <a:extLst>
                  <a:ext uri="{FF2B5EF4-FFF2-40B4-BE49-F238E27FC236}">
                    <a16:creationId xmlns:a16="http://schemas.microsoft.com/office/drawing/2014/main" id="{759BDB12-5AFB-AA76-155C-37E1B80AB5B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62A0259-8D17-798E-EC64-77D76B501F1B}"/>
                </a:ext>
              </a:extLst>
            </p:cNvPr>
            <p:cNvSpPr txBox="1"/>
            <p:nvPr/>
          </p:nvSpPr>
          <p:spPr>
            <a:xfrm rot="21096686">
              <a:off x="2918837" y="1363718"/>
              <a:ext cx="10444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A.__init__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11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46"/>
          <p:cNvGrpSpPr/>
          <p:nvPr/>
        </p:nvGrpSpPr>
        <p:grpSpPr>
          <a:xfrm flipH="1">
            <a:off x="511861" y="229988"/>
            <a:ext cx="1377915" cy="1448553"/>
            <a:chOff x="5118150" y="503149"/>
            <a:chExt cx="1574400" cy="1655111"/>
          </a:xfrm>
        </p:grpSpPr>
        <p:sp>
          <p:nvSpPr>
            <p:cNvPr id="744" name="Google Shape;744;p46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6"/>
          <p:cNvGrpSpPr/>
          <p:nvPr/>
        </p:nvGrpSpPr>
        <p:grpSpPr>
          <a:xfrm rot="566746">
            <a:off x="6950626" y="324132"/>
            <a:ext cx="1941552" cy="670223"/>
            <a:chOff x="6939125" y="398455"/>
            <a:chExt cx="1941561" cy="670226"/>
          </a:xfrm>
        </p:grpSpPr>
        <p:grpSp>
          <p:nvGrpSpPr>
            <p:cNvPr id="747" name="Google Shape;747;p46"/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8" name="Google Shape;748;p46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9" name="Google Shape;749;p46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50" name="Google Shape;750;p46"/>
            <p:cNvSpPr/>
            <p:nvPr/>
          </p:nvSpPr>
          <p:spPr>
            <a:xfrm>
              <a:off x="7103543" y="568534"/>
              <a:ext cx="1655242" cy="346883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End of Call Frame and </a:t>
              </a:r>
            </a:p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Global Assignment</a:t>
              </a:r>
            </a:p>
          </p:txBody>
        </p:sp>
      </p:grpSp>
      <p:sp>
        <p:nvSpPr>
          <p:cNvPr id="751" name="Google Shape;751;p46"/>
          <p:cNvSpPr txBox="1"/>
          <p:nvPr/>
        </p:nvSpPr>
        <p:spPr>
          <a:xfrm>
            <a:off x="957368" y="578509"/>
            <a:ext cx="4869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4</a:t>
            </a:r>
            <a:endParaRPr sz="6000" dirty="0"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grpSp>
        <p:nvGrpSpPr>
          <p:cNvPr id="6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5212965" y="1839496"/>
            <a:ext cx="1892429" cy="640759"/>
            <a:chOff x="5923669" y="2156185"/>
            <a:chExt cx="1598388" cy="1596602"/>
          </a:xfrm>
        </p:grpSpPr>
        <p:grpSp>
          <p:nvGrpSpPr>
            <p:cNvPr id="7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9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     y</a:t>
                </a:r>
              </a:p>
            </p:txBody>
          </p:sp>
        </p:grpSp>
        <p:sp>
          <p:nvSpPr>
            <p:cNvPr id="8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7010092" y="1685975"/>
            <a:ext cx="454126" cy="462561"/>
            <a:chOff x="5923669" y="2156185"/>
            <a:chExt cx="1598388" cy="1596602"/>
          </a:xfrm>
        </p:grpSpPr>
        <p:grpSp>
          <p:nvGrpSpPr>
            <p:cNvPr id="12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14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</p:txBody>
          </p:sp>
        </p:grpSp>
        <p:sp>
          <p:nvSpPr>
            <p:cNvPr id="13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707EDF-72AB-6911-6079-46D8AAB6D575}"/>
              </a:ext>
            </a:extLst>
          </p:cNvPr>
          <p:cNvGrpSpPr/>
          <p:nvPr/>
        </p:nvGrpSpPr>
        <p:grpSpPr>
          <a:xfrm>
            <a:off x="4954160" y="2261122"/>
            <a:ext cx="587163" cy="333934"/>
            <a:chOff x="3006818" y="1276090"/>
            <a:chExt cx="868474" cy="461042"/>
          </a:xfrm>
        </p:grpSpPr>
        <p:grpSp>
          <p:nvGrpSpPr>
            <p:cNvPr id="2" name="Google Shape;214;p25">
              <a:extLst>
                <a:ext uri="{FF2B5EF4-FFF2-40B4-BE49-F238E27FC236}">
                  <a16:creationId xmlns:a16="http://schemas.microsoft.com/office/drawing/2014/main" id="{3F54E39E-991D-B248-9996-14F52D561406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3" name="Google Shape;215;p25">
                <a:extLst>
                  <a:ext uri="{FF2B5EF4-FFF2-40B4-BE49-F238E27FC236}">
                    <a16:creationId xmlns:a16="http://schemas.microsoft.com/office/drawing/2014/main" id="{B2891219-2733-AE7C-2C4C-95F9DE5AE3F6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" name="Google Shape;216;p25">
                <a:extLst>
                  <a:ext uri="{FF2B5EF4-FFF2-40B4-BE49-F238E27FC236}">
                    <a16:creationId xmlns:a16="http://schemas.microsoft.com/office/drawing/2014/main" id="{B39CBC8C-4DE9-7AB0-44A5-61A8088BB0A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2CE743-2C75-214C-23D9-C656E519D449}"/>
                </a:ext>
              </a:extLst>
            </p:cNvPr>
            <p:cNvSpPr txBox="1"/>
            <p:nvPr/>
          </p:nvSpPr>
          <p:spPr>
            <a:xfrm rot="21096686">
              <a:off x="3104357" y="1276090"/>
              <a:ext cx="673395" cy="461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3E5E4D-EBE3-E7C3-A0B0-7CFA1ACBFB1D}"/>
              </a:ext>
            </a:extLst>
          </p:cNvPr>
          <p:cNvGrpSpPr/>
          <p:nvPr/>
        </p:nvGrpSpPr>
        <p:grpSpPr>
          <a:xfrm>
            <a:off x="2294138" y="1065648"/>
            <a:ext cx="1694933" cy="384095"/>
            <a:chOff x="2294138" y="1065648"/>
            <a:chExt cx="1694933" cy="384095"/>
          </a:xfrm>
        </p:grpSpPr>
        <p:sp>
          <p:nvSpPr>
            <p:cNvPr id="25" name="Google Shape;534;p41">
              <a:extLst>
                <a:ext uri="{FF2B5EF4-FFF2-40B4-BE49-F238E27FC236}">
                  <a16:creationId xmlns:a16="http://schemas.microsoft.com/office/drawing/2014/main" id="{75962DEA-1860-11DF-6311-A0FA110BA4FE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35;p41">
              <a:extLst>
                <a:ext uri="{FF2B5EF4-FFF2-40B4-BE49-F238E27FC236}">
                  <a16:creationId xmlns:a16="http://schemas.microsoft.com/office/drawing/2014/main" id="{59FD4DF3-9E2A-B122-2D06-5454F9F209A3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36;p41">
              <a:extLst>
                <a:ext uri="{FF2B5EF4-FFF2-40B4-BE49-F238E27FC236}">
                  <a16:creationId xmlns:a16="http://schemas.microsoft.com/office/drawing/2014/main" id="{AC0B463E-9E50-ECC1-CB1C-C9524ECF904F}"/>
                </a:ext>
              </a:extLst>
            </p:cNvPr>
            <p:cNvSpPr/>
            <p:nvPr/>
          </p:nvSpPr>
          <p:spPr>
            <a:xfrm>
              <a:off x="2506261" y="1162648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27" name="Google Shape;1281;p56">
            <a:extLst>
              <a:ext uri="{FF2B5EF4-FFF2-40B4-BE49-F238E27FC236}">
                <a16:creationId xmlns:a16="http://schemas.microsoft.com/office/drawing/2014/main" id="{85884172-036D-079A-4185-7D8E314E0B3C}"/>
              </a:ext>
            </a:extLst>
          </p:cNvPr>
          <p:cNvGrpSpPr/>
          <p:nvPr/>
        </p:nvGrpSpPr>
        <p:grpSpPr>
          <a:xfrm rot="20983643">
            <a:off x="2204360" y="1875799"/>
            <a:ext cx="1892429" cy="1866800"/>
            <a:chOff x="5923669" y="2156185"/>
            <a:chExt cx="1598388" cy="1596602"/>
          </a:xfrm>
        </p:grpSpPr>
        <p:grpSp>
          <p:nvGrpSpPr>
            <p:cNvPr id="28" name="Google Shape;1282;p56">
              <a:extLst>
                <a:ext uri="{FF2B5EF4-FFF2-40B4-BE49-F238E27FC236}">
                  <a16:creationId xmlns:a16="http://schemas.microsoft.com/office/drawing/2014/main" id="{571040C7-99F5-777D-E986-848F46716AA9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30" name="Google Shape;1283;p56">
                <a:extLst>
                  <a:ext uri="{FF2B5EF4-FFF2-40B4-BE49-F238E27FC236}">
                    <a16:creationId xmlns:a16="http://schemas.microsoft.com/office/drawing/2014/main" id="{9108574A-4459-68B3-0E07-B85C3B5A79B6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1284;p56">
                <a:extLst>
                  <a:ext uri="{FF2B5EF4-FFF2-40B4-BE49-F238E27FC236}">
                    <a16:creationId xmlns:a16="http://schemas.microsoft.com/office/drawing/2014/main" id="{0EABE24C-6781-0CC1-A245-72DA7452A101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</a:t>
                </a:r>
              </a:p>
            </p:txBody>
          </p:sp>
        </p:grpSp>
        <p:sp>
          <p:nvSpPr>
            <p:cNvPr id="29" name="Google Shape;1288;p56">
              <a:extLst>
                <a:ext uri="{FF2B5EF4-FFF2-40B4-BE49-F238E27FC236}">
                  <a16:creationId xmlns:a16="http://schemas.microsoft.com/office/drawing/2014/main" id="{049EDFFC-EADD-EFF4-D0D8-765D396ADE3A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281;p56">
            <a:extLst>
              <a:ext uri="{FF2B5EF4-FFF2-40B4-BE49-F238E27FC236}">
                <a16:creationId xmlns:a16="http://schemas.microsoft.com/office/drawing/2014/main" id="{4A3841B5-5ADF-9470-0649-88F54FCEF561}"/>
              </a:ext>
            </a:extLst>
          </p:cNvPr>
          <p:cNvGrpSpPr/>
          <p:nvPr/>
        </p:nvGrpSpPr>
        <p:grpSpPr>
          <a:xfrm rot="20983643">
            <a:off x="3875274" y="1638894"/>
            <a:ext cx="454126" cy="462561"/>
            <a:chOff x="5923669" y="2156185"/>
            <a:chExt cx="1598388" cy="1596602"/>
          </a:xfrm>
        </p:grpSpPr>
        <p:grpSp>
          <p:nvGrpSpPr>
            <p:cNvPr id="33" name="Google Shape;1282;p56">
              <a:extLst>
                <a:ext uri="{FF2B5EF4-FFF2-40B4-BE49-F238E27FC236}">
                  <a16:creationId xmlns:a16="http://schemas.microsoft.com/office/drawing/2014/main" id="{B306FF3F-BEFA-58B9-5BE5-EB219A3312F7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35" name="Google Shape;1283;p56">
                <a:extLst>
                  <a:ext uri="{FF2B5EF4-FFF2-40B4-BE49-F238E27FC236}">
                    <a16:creationId xmlns:a16="http://schemas.microsoft.com/office/drawing/2014/main" id="{2F013DC6-2C29-779D-5694-6548EDEDCFB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284;p56">
                <a:extLst>
                  <a:ext uri="{FF2B5EF4-FFF2-40B4-BE49-F238E27FC236}">
                    <a16:creationId xmlns:a16="http://schemas.microsoft.com/office/drawing/2014/main" id="{8A133F73-EB85-49C7-55FC-92D44D40AAC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34" name="Google Shape;1288;p56">
              <a:extLst>
                <a:ext uri="{FF2B5EF4-FFF2-40B4-BE49-F238E27FC236}">
                  <a16:creationId xmlns:a16="http://schemas.microsoft.com/office/drawing/2014/main" id="{FDE2FBFB-F11C-8F79-9145-8D5A3630C094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7" name="Google Shape;532;p41">
            <a:extLst>
              <a:ext uri="{FF2B5EF4-FFF2-40B4-BE49-F238E27FC236}">
                <a16:creationId xmlns:a16="http://schemas.microsoft.com/office/drawing/2014/main" id="{B8BEC575-5CDB-1D20-26EC-3E1C31D03F1D}"/>
              </a:ext>
            </a:extLst>
          </p:cNvPr>
          <p:cNvGrpSpPr/>
          <p:nvPr/>
        </p:nvGrpSpPr>
        <p:grpSpPr>
          <a:xfrm>
            <a:off x="2994729" y="2908191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48" name="Google Shape;533;p41">
              <a:extLst>
                <a:ext uri="{FF2B5EF4-FFF2-40B4-BE49-F238E27FC236}">
                  <a16:creationId xmlns:a16="http://schemas.microsoft.com/office/drawing/2014/main" id="{8B6DB00F-D9EC-9C45-DA71-9CA360B21D59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50" name="Google Shape;534;p41">
                <a:extLst>
                  <a:ext uri="{FF2B5EF4-FFF2-40B4-BE49-F238E27FC236}">
                    <a16:creationId xmlns:a16="http://schemas.microsoft.com/office/drawing/2014/main" id="{3887FF81-A0F9-6B58-236B-BA0B373DF200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535;p41">
                <a:extLst>
                  <a:ext uri="{FF2B5EF4-FFF2-40B4-BE49-F238E27FC236}">
                    <a16:creationId xmlns:a16="http://schemas.microsoft.com/office/drawing/2014/main" id="{6669487B-F47A-C7CD-96D0-B7E3A5D513E2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" name="Google Shape;536;p41">
              <a:extLst>
                <a:ext uri="{FF2B5EF4-FFF2-40B4-BE49-F238E27FC236}">
                  <a16:creationId xmlns:a16="http://schemas.microsoft.com/office/drawing/2014/main" id="{4807D9D4-1472-A36C-A076-3EBD05EA83E8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141A6E-7F8E-3E99-CBDC-3A56FEE70947}"/>
              </a:ext>
            </a:extLst>
          </p:cNvPr>
          <p:cNvGrpSpPr/>
          <p:nvPr/>
        </p:nvGrpSpPr>
        <p:grpSpPr>
          <a:xfrm>
            <a:off x="5359334" y="1068855"/>
            <a:ext cx="1694933" cy="384095"/>
            <a:chOff x="2294138" y="1065648"/>
            <a:chExt cx="1694933" cy="384095"/>
          </a:xfrm>
        </p:grpSpPr>
        <p:sp>
          <p:nvSpPr>
            <p:cNvPr id="56" name="Google Shape;534;p41">
              <a:extLst>
                <a:ext uri="{FF2B5EF4-FFF2-40B4-BE49-F238E27FC236}">
                  <a16:creationId xmlns:a16="http://schemas.microsoft.com/office/drawing/2014/main" id="{CC937EFE-4122-04D3-1994-A6636C2BF3D0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35;p41">
              <a:extLst>
                <a:ext uri="{FF2B5EF4-FFF2-40B4-BE49-F238E27FC236}">
                  <a16:creationId xmlns:a16="http://schemas.microsoft.com/office/drawing/2014/main" id="{C1A508A0-6076-F6AA-B1B0-F679327FC115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36;p41">
              <a:extLst>
                <a:ext uri="{FF2B5EF4-FFF2-40B4-BE49-F238E27FC236}">
                  <a16:creationId xmlns:a16="http://schemas.microsoft.com/office/drawing/2014/main" id="{D6B0C8A2-03C2-8336-90C1-B96DCFFFFE57}"/>
                </a:ext>
              </a:extLst>
            </p:cNvPr>
            <p:cNvSpPr/>
            <p:nvPr/>
          </p:nvSpPr>
          <p:spPr>
            <a:xfrm>
              <a:off x="2506261" y="1170268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7" name="Google Shape;532;p41">
            <a:extLst>
              <a:ext uri="{FF2B5EF4-FFF2-40B4-BE49-F238E27FC236}">
                <a16:creationId xmlns:a16="http://schemas.microsoft.com/office/drawing/2014/main" id="{475794DF-D6F3-E60C-D84A-8246E08AE12B}"/>
              </a:ext>
            </a:extLst>
          </p:cNvPr>
          <p:cNvGrpSpPr/>
          <p:nvPr/>
        </p:nvGrpSpPr>
        <p:grpSpPr>
          <a:xfrm>
            <a:off x="6158321" y="1984325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18" name="Google Shape;533;p41">
              <a:extLst>
                <a:ext uri="{FF2B5EF4-FFF2-40B4-BE49-F238E27FC236}">
                  <a16:creationId xmlns:a16="http://schemas.microsoft.com/office/drawing/2014/main" id="{DF0E8554-24FC-0721-307F-8DB3541E79C2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20" name="Google Shape;534;p41">
                <a:extLst>
                  <a:ext uri="{FF2B5EF4-FFF2-40B4-BE49-F238E27FC236}">
                    <a16:creationId xmlns:a16="http://schemas.microsoft.com/office/drawing/2014/main" id="{539E2DDA-90FB-7EC7-9FC6-A13EA4D89BC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535;p41">
                <a:extLst>
                  <a:ext uri="{FF2B5EF4-FFF2-40B4-BE49-F238E27FC236}">
                    <a16:creationId xmlns:a16="http://schemas.microsoft.com/office/drawing/2014/main" id="{FEF24EBD-F39F-660B-CD7F-AF91AFE8CF6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" name="Google Shape;536;p41">
              <a:extLst>
                <a:ext uri="{FF2B5EF4-FFF2-40B4-BE49-F238E27FC236}">
                  <a16:creationId xmlns:a16="http://schemas.microsoft.com/office/drawing/2014/main" id="{833E038C-7BFC-D5F2-5D60-5BE12E5B4C9C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22" name="Google Shape;532;p41">
            <a:extLst>
              <a:ext uri="{FF2B5EF4-FFF2-40B4-BE49-F238E27FC236}">
                <a16:creationId xmlns:a16="http://schemas.microsoft.com/office/drawing/2014/main" id="{33333C98-AA0E-4773-7192-3E2D14E1A01E}"/>
              </a:ext>
            </a:extLst>
          </p:cNvPr>
          <p:cNvGrpSpPr/>
          <p:nvPr/>
        </p:nvGrpSpPr>
        <p:grpSpPr>
          <a:xfrm>
            <a:off x="2994730" y="2296225"/>
            <a:ext cx="789508" cy="318775"/>
            <a:chOff x="6939127" y="398455"/>
            <a:chExt cx="1941563" cy="670226"/>
          </a:xfrm>
          <a:solidFill>
            <a:srgbClr val="FFFF00"/>
          </a:solidFill>
        </p:grpSpPr>
        <p:grpSp>
          <p:nvGrpSpPr>
            <p:cNvPr id="23" name="Google Shape;533;p41">
              <a:extLst>
                <a:ext uri="{FF2B5EF4-FFF2-40B4-BE49-F238E27FC236}">
                  <a16:creationId xmlns:a16="http://schemas.microsoft.com/office/drawing/2014/main" id="{7C8A0603-79BF-13C0-183E-9F7E4F4C7003}"/>
                </a:ext>
              </a:extLst>
            </p:cNvPr>
            <p:cNvGrpSpPr/>
            <p:nvPr/>
          </p:nvGrpSpPr>
          <p:grpSpPr>
            <a:xfrm>
              <a:off x="6939127" y="398455"/>
              <a:ext cx="1941563" cy="670226"/>
              <a:chOff x="7243783" y="-41885"/>
              <a:chExt cx="1332301" cy="1472701"/>
            </a:xfrm>
            <a:grpFill/>
          </p:grpSpPr>
          <p:sp>
            <p:nvSpPr>
              <p:cNvPr id="54" name="Google Shape;534;p41">
                <a:extLst>
                  <a:ext uri="{FF2B5EF4-FFF2-40B4-BE49-F238E27FC236}">
                    <a16:creationId xmlns:a16="http://schemas.microsoft.com/office/drawing/2014/main" id="{7717DA21-2F40-C4FF-0D44-516D82F40ED7}"/>
                  </a:ext>
                </a:extLst>
              </p:cNvPr>
              <p:cNvSpPr/>
              <p:nvPr/>
            </p:nvSpPr>
            <p:spPr>
              <a:xfrm>
                <a:off x="7243783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535;p41">
                <a:extLst>
                  <a:ext uri="{FF2B5EF4-FFF2-40B4-BE49-F238E27FC236}">
                    <a16:creationId xmlns:a16="http://schemas.microsoft.com/office/drawing/2014/main" id="{FE6B74A7-D620-A705-7A86-FB6C24928880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2" name="Google Shape;536;p41">
              <a:extLst>
                <a:ext uri="{FF2B5EF4-FFF2-40B4-BE49-F238E27FC236}">
                  <a16:creationId xmlns:a16="http://schemas.microsoft.com/office/drawing/2014/main" id="{D88C606A-C552-E1CB-273D-64C73E06FEAC}"/>
                </a:ext>
              </a:extLst>
            </p:cNvPr>
            <p:cNvSpPr/>
            <p:nvPr/>
          </p:nvSpPr>
          <p:spPr>
            <a:xfrm>
              <a:off x="7341758" y="513464"/>
              <a:ext cx="1157155" cy="410035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F4972A-3D95-E6CF-F1F3-27510F49EA0D}"/>
              </a:ext>
            </a:extLst>
          </p:cNvPr>
          <p:cNvGrpSpPr/>
          <p:nvPr/>
        </p:nvGrpSpPr>
        <p:grpSpPr>
          <a:xfrm>
            <a:off x="1676594" y="3540027"/>
            <a:ext cx="1044431" cy="440831"/>
            <a:chOff x="2918837" y="1289496"/>
            <a:chExt cx="1044431" cy="440831"/>
          </a:xfrm>
        </p:grpSpPr>
        <p:grpSp>
          <p:nvGrpSpPr>
            <p:cNvPr id="61" name="Google Shape;214;p25">
              <a:extLst>
                <a:ext uri="{FF2B5EF4-FFF2-40B4-BE49-F238E27FC236}">
                  <a16:creationId xmlns:a16="http://schemas.microsoft.com/office/drawing/2014/main" id="{D06F357A-FEA2-6FBF-E809-43F48D8A5AD5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63" name="Google Shape;215;p25">
                <a:extLst>
                  <a:ext uri="{FF2B5EF4-FFF2-40B4-BE49-F238E27FC236}">
                    <a16:creationId xmlns:a16="http://schemas.microsoft.com/office/drawing/2014/main" id="{25A28C51-8736-EE94-9D32-E739004A4201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704" name="Google Shape;216;p25">
                <a:extLst>
                  <a:ext uri="{FF2B5EF4-FFF2-40B4-BE49-F238E27FC236}">
                    <a16:creationId xmlns:a16="http://schemas.microsoft.com/office/drawing/2014/main" id="{68AA51B5-BAB7-32F5-E610-4E0A2990237F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327509-366E-9C27-9F3C-775E0535CDA7}"/>
                </a:ext>
              </a:extLst>
            </p:cNvPr>
            <p:cNvSpPr txBox="1"/>
            <p:nvPr/>
          </p:nvSpPr>
          <p:spPr>
            <a:xfrm rot="21096686">
              <a:off x="2918837" y="1363718"/>
              <a:ext cx="10444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A.__init__</a:t>
              </a:r>
            </a:p>
          </p:txBody>
        </p:sp>
      </p:grpSp>
      <p:grpSp>
        <p:nvGrpSpPr>
          <p:cNvPr id="42" name="Google Shape;746;p46">
            <a:extLst>
              <a:ext uri="{FF2B5EF4-FFF2-40B4-BE49-F238E27FC236}">
                <a16:creationId xmlns:a16="http://schemas.microsoft.com/office/drawing/2014/main" id="{941756FD-1385-3FCF-4F93-92CB376B2F49}"/>
              </a:ext>
            </a:extLst>
          </p:cNvPr>
          <p:cNvGrpSpPr/>
          <p:nvPr/>
        </p:nvGrpSpPr>
        <p:grpSpPr>
          <a:xfrm rot="19951527">
            <a:off x="1820172" y="2607173"/>
            <a:ext cx="2464737" cy="569094"/>
            <a:chOff x="6939127" y="398455"/>
            <a:chExt cx="1941563" cy="670227"/>
          </a:xfrm>
          <a:solidFill>
            <a:schemeClr val="accent1">
              <a:lumMod val="75000"/>
            </a:schemeClr>
          </a:solidFill>
        </p:grpSpPr>
        <p:grpSp>
          <p:nvGrpSpPr>
            <p:cNvPr id="43" name="Google Shape;747;p46">
              <a:extLst>
                <a:ext uri="{FF2B5EF4-FFF2-40B4-BE49-F238E27FC236}">
                  <a16:creationId xmlns:a16="http://schemas.microsoft.com/office/drawing/2014/main" id="{64E74FAB-B6D4-1C03-EA65-C35EF84860BF}"/>
                </a:ext>
              </a:extLst>
            </p:cNvPr>
            <p:cNvGrpSpPr/>
            <p:nvPr/>
          </p:nvGrpSpPr>
          <p:grpSpPr>
            <a:xfrm>
              <a:off x="6939127" y="398455"/>
              <a:ext cx="1941563" cy="670227"/>
              <a:chOff x="7243784" y="-41885"/>
              <a:chExt cx="1332301" cy="1472702"/>
            </a:xfrm>
            <a:grpFill/>
          </p:grpSpPr>
          <p:sp>
            <p:nvSpPr>
              <p:cNvPr id="45" name="Google Shape;748;p46">
                <a:extLst>
                  <a:ext uri="{FF2B5EF4-FFF2-40B4-BE49-F238E27FC236}">
                    <a16:creationId xmlns:a16="http://schemas.microsoft.com/office/drawing/2014/main" id="{64F9D641-F9CD-1902-8D57-76B95D31B4EA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749;p46">
                <a:extLst>
                  <a:ext uri="{FF2B5EF4-FFF2-40B4-BE49-F238E27FC236}">
                    <a16:creationId xmlns:a16="http://schemas.microsoft.com/office/drawing/2014/main" id="{C94FF0A3-A625-9E1E-F2F4-47120438CF31}"/>
                  </a:ext>
                </a:extLst>
              </p:cNvPr>
              <p:cNvSpPr/>
              <p:nvPr/>
            </p:nvSpPr>
            <p:spPr>
              <a:xfrm>
                <a:off x="7243785" y="-41884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4" name="Google Shape;750;p46">
              <a:extLst>
                <a:ext uri="{FF2B5EF4-FFF2-40B4-BE49-F238E27FC236}">
                  <a16:creationId xmlns:a16="http://schemas.microsoft.com/office/drawing/2014/main" id="{EAFA8C6F-77DB-B46D-D3F6-CD959047EB97}"/>
                </a:ext>
              </a:extLst>
            </p:cNvPr>
            <p:cNvSpPr/>
            <p:nvPr/>
          </p:nvSpPr>
          <p:spPr>
            <a:xfrm>
              <a:off x="7218816" y="543042"/>
              <a:ext cx="1382180" cy="381052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WHOLE FRAME </a:t>
              </a:r>
            </a:p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ERASED</a:t>
              </a:r>
              <a:endParaRPr lang="en-US" sz="500" i="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Dela Gothic One"/>
              </a:endParaRPr>
            </a:p>
          </p:txBody>
        </p:sp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166FA695-860C-B5C2-7475-B5C19983F9F0}"/>
              </a:ext>
            </a:extLst>
          </p:cNvPr>
          <p:cNvGrpSpPr/>
          <p:nvPr/>
        </p:nvGrpSpPr>
        <p:grpSpPr>
          <a:xfrm>
            <a:off x="5359334" y="2904129"/>
            <a:ext cx="1694933" cy="384095"/>
            <a:chOff x="2294138" y="1065648"/>
            <a:chExt cx="1694933" cy="384095"/>
          </a:xfrm>
        </p:grpSpPr>
        <p:sp>
          <p:nvSpPr>
            <p:cNvPr id="711" name="Google Shape;534;p41">
              <a:extLst>
                <a:ext uri="{FF2B5EF4-FFF2-40B4-BE49-F238E27FC236}">
                  <a16:creationId xmlns:a16="http://schemas.microsoft.com/office/drawing/2014/main" id="{57F6CA31-92F2-9E7D-85D2-D446406FEC45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535;p41">
              <a:extLst>
                <a:ext uri="{FF2B5EF4-FFF2-40B4-BE49-F238E27FC236}">
                  <a16:creationId xmlns:a16="http://schemas.microsoft.com/office/drawing/2014/main" id="{4BB0091B-E92A-7860-1932-3F1BD28D3153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536;p41">
              <a:extLst>
                <a:ext uri="{FF2B5EF4-FFF2-40B4-BE49-F238E27FC236}">
                  <a16:creationId xmlns:a16="http://schemas.microsoft.com/office/drawing/2014/main" id="{E64428B3-AAA5-FC8A-E44A-182CFF2994CA}"/>
                </a:ext>
              </a:extLst>
            </p:cNvPr>
            <p:cNvSpPr/>
            <p:nvPr/>
          </p:nvSpPr>
          <p:spPr>
            <a:xfrm>
              <a:off x="2506261" y="1170268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Global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717" name="Google Shape;693;p45">
            <a:extLst>
              <a:ext uri="{FF2B5EF4-FFF2-40B4-BE49-F238E27FC236}">
                <a16:creationId xmlns:a16="http://schemas.microsoft.com/office/drawing/2014/main" id="{98BB2DAB-9721-6599-85B0-0F3BC51AFD16}"/>
              </a:ext>
            </a:extLst>
          </p:cNvPr>
          <p:cNvSpPr/>
          <p:nvPr/>
        </p:nvSpPr>
        <p:spPr>
          <a:xfrm>
            <a:off x="5288106" y="3597799"/>
            <a:ext cx="624603" cy="44933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</a:t>
            </a:r>
            <a:endParaRPr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90E9EA1-567F-9117-A385-2D4D32626774}"/>
              </a:ext>
            </a:extLst>
          </p:cNvPr>
          <p:cNvGrpSpPr/>
          <p:nvPr/>
        </p:nvGrpSpPr>
        <p:grpSpPr>
          <a:xfrm rot="427602">
            <a:off x="6161796" y="3591799"/>
            <a:ext cx="868474" cy="440831"/>
            <a:chOff x="3006818" y="1289492"/>
            <a:chExt cx="868474" cy="440831"/>
          </a:xfrm>
        </p:grpSpPr>
        <p:grpSp>
          <p:nvGrpSpPr>
            <p:cNvPr id="706" name="Google Shape;214;p25">
              <a:extLst>
                <a:ext uri="{FF2B5EF4-FFF2-40B4-BE49-F238E27FC236}">
                  <a16:creationId xmlns:a16="http://schemas.microsoft.com/office/drawing/2014/main" id="{C6EF423A-9241-8E6D-6AC8-95E805CBED1F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708" name="Google Shape;215;p25">
                <a:extLst>
                  <a:ext uri="{FF2B5EF4-FFF2-40B4-BE49-F238E27FC236}">
                    <a16:creationId xmlns:a16="http://schemas.microsoft.com/office/drawing/2014/main" id="{17D71C69-162C-18A9-B8D4-A2B1B25B84B2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9" name="Google Shape;216;p25">
                <a:extLst>
                  <a:ext uri="{FF2B5EF4-FFF2-40B4-BE49-F238E27FC236}">
                    <a16:creationId xmlns:a16="http://schemas.microsoft.com/office/drawing/2014/main" id="{3A10D4A8-F739-D82F-E257-F546DD29F971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4A1F5B23-BD78-479E-0F63-C1DF5EA09C78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92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41"/>
          <p:cNvGrpSpPr/>
          <p:nvPr/>
        </p:nvGrpSpPr>
        <p:grpSpPr>
          <a:xfrm>
            <a:off x="864244" y="1935278"/>
            <a:ext cx="1273278" cy="1273268"/>
            <a:chOff x="5179725" y="3078850"/>
            <a:chExt cx="1655113" cy="1655100"/>
          </a:xfrm>
        </p:grpSpPr>
        <p:sp>
          <p:nvSpPr>
            <p:cNvPr id="520" name="Google Shape;520;p41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2" name="Google Shape;522;p41"/>
          <p:cNvSpPr txBox="1">
            <a:spLocks noGrp="1"/>
          </p:cNvSpPr>
          <p:nvPr>
            <p:ph type="title"/>
          </p:nvPr>
        </p:nvSpPr>
        <p:spPr>
          <a:xfrm>
            <a:off x="2365650" y="1790000"/>
            <a:ext cx="3507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C</a:t>
            </a:r>
            <a:endParaRPr dirty="0"/>
          </a:p>
        </p:txBody>
      </p:sp>
      <p:sp>
        <p:nvSpPr>
          <p:cNvPr id="523" name="Google Shape;523;p41"/>
          <p:cNvSpPr txBox="1">
            <a:spLocks noGrp="1"/>
          </p:cNvSpPr>
          <p:nvPr>
            <p:ph type="title" idx="2"/>
          </p:nvPr>
        </p:nvSpPr>
        <p:spPr>
          <a:xfrm>
            <a:off x="983843" y="2215038"/>
            <a:ext cx="103407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4" name="Google Shape;524;p41"/>
          <p:cNvSpPr txBox="1">
            <a:spLocks noGrp="1"/>
          </p:cNvSpPr>
          <p:nvPr>
            <p:ph type="subTitle" idx="1"/>
          </p:nvPr>
        </p:nvSpPr>
        <p:spPr>
          <a:xfrm>
            <a:off x="2365649" y="2640099"/>
            <a:ext cx="3958951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the Execution of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 = B(7,3)</a:t>
            </a:r>
            <a:r>
              <a:rPr lang="en-US" dirty="0"/>
              <a:t> 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5" name="Google Shape;525;p41"/>
          <p:cNvSpPr/>
          <p:nvPr/>
        </p:nvSpPr>
        <p:spPr>
          <a:xfrm rot="10800000">
            <a:off x="6651925" y="1603488"/>
            <a:ext cx="1842300" cy="19365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41"/>
          <p:cNvSpPr/>
          <p:nvPr/>
        </p:nvSpPr>
        <p:spPr>
          <a:xfrm rot="-9623160">
            <a:off x="6102328" y="4015093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41"/>
          <p:cNvSpPr/>
          <p:nvPr/>
        </p:nvSpPr>
        <p:spPr>
          <a:xfrm rot="10006859">
            <a:off x="4688185" y="-215588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8" name="Google Shape;528;p41"/>
          <p:cNvGrpSpPr/>
          <p:nvPr/>
        </p:nvGrpSpPr>
        <p:grpSpPr>
          <a:xfrm rot="-1173171">
            <a:off x="7883508" y="2610139"/>
            <a:ext cx="1655230" cy="1655217"/>
            <a:chOff x="5179725" y="3078850"/>
            <a:chExt cx="1655113" cy="1655100"/>
          </a:xfrm>
        </p:grpSpPr>
        <p:sp>
          <p:nvSpPr>
            <p:cNvPr id="529" name="Google Shape;529;p41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41"/>
            <p:cNvSpPr/>
            <p:nvPr/>
          </p:nvSpPr>
          <p:spPr>
            <a:xfrm rot="22">
              <a:off x="5590115" y="3603860"/>
              <a:ext cx="798120" cy="57198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/>
                  </a:solidFill>
                  <a:latin typeface="Dela Gothic One"/>
                </a:rPr>
                <a:t>M</a:t>
              </a:r>
            </a:p>
          </p:txBody>
        </p:sp>
      </p:grpSp>
      <p:grpSp>
        <p:nvGrpSpPr>
          <p:cNvPr id="532" name="Google Shape;532;p41"/>
          <p:cNvGrpSpPr/>
          <p:nvPr/>
        </p:nvGrpSpPr>
        <p:grpSpPr>
          <a:xfrm rot="-1294806">
            <a:off x="5537646" y="3816543"/>
            <a:ext cx="1941552" cy="670223"/>
            <a:chOff x="6939125" y="398455"/>
            <a:chExt cx="1941561" cy="670226"/>
          </a:xfrm>
        </p:grpSpPr>
        <p:grpSp>
          <p:nvGrpSpPr>
            <p:cNvPr id="533" name="Google Shape;533;p41"/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534" name="Google Shape;534;p41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36" name="Google Shape;536;p41"/>
            <p:cNvSpPr/>
            <p:nvPr/>
          </p:nvSpPr>
          <p:spPr>
            <a:xfrm>
              <a:off x="7182123" y="567714"/>
              <a:ext cx="1435188" cy="31492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3"/>
                  </a:solidFill>
                  <a:latin typeface="Dela Gothic One"/>
                </a:rPr>
                <a:t>About</a:t>
              </a:r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7534410" y="-584388"/>
            <a:ext cx="1373349" cy="1443753"/>
            <a:chOff x="5118150" y="503149"/>
            <a:chExt cx="1574400" cy="1655111"/>
          </a:xfrm>
        </p:grpSpPr>
        <p:sp>
          <p:nvSpPr>
            <p:cNvPr id="538" name="Google Shape;538;p41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0" name="Google Shape;540;p41"/>
          <p:cNvGrpSpPr/>
          <p:nvPr/>
        </p:nvGrpSpPr>
        <p:grpSpPr>
          <a:xfrm>
            <a:off x="8113575" y="1158992"/>
            <a:ext cx="695500" cy="144900"/>
            <a:chOff x="7838400" y="4382850"/>
            <a:chExt cx="695500" cy="144900"/>
          </a:xfrm>
        </p:grpSpPr>
        <p:sp>
          <p:nvSpPr>
            <p:cNvPr id="541" name="Google Shape;541;p41"/>
            <p:cNvSpPr/>
            <p:nvPr/>
          </p:nvSpPr>
          <p:spPr>
            <a:xfrm>
              <a:off x="78384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81137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83890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4" name="Google Shape;544;p41"/>
          <p:cNvSpPr/>
          <p:nvPr/>
        </p:nvSpPr>
        <p:spPr>
          <a:xfrm rot="1223799">
            <a:off x="3925976" y="3725242"/>
            <a:ext cx="1047581" cy="14716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41"/>
          <p:cNvSpPr/>
          <p:nvPr/>
        </p:nvSpPr>
        <p:spPr>
          <a:xfrm rot="10800000">
            <a:off x="2239375" y="-584402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41"/>
          <p:cNvGrpSpPr/>
          <p:nvPr/>
        </p:nvGrpSpPr>
        <p:grpSpPr>
          <a:xfrm>
            <a:off x="5959491" y="620289"/>
            <a:ext cx="1865191" cy="1863751"/>
            <a:chOff x="5959491" y="620289"/>
            <a:chExt cx="1865191" cy="1863751"/>
          </a:xfrm>
        </p:grpSpPr>
        <p:grpSp>
          <p:nvGrpSpPr>
            <p:cNvPr id="547" name="Google Shape;547;p41"/>
            <p:cNvGrpSpPr/>
            <p:nvPr/>
          </p:nvGrpSpPr>
          <p:grpSpPr>
            <a:xfrm rot="636863">
              <a:off x="6092864" y="753844"/>
              <a:ext cx="1598444" cy="1596641"/>
              <a:chOff x="6737250" y="2579000"/>
              <a:chExt cx="1556100" cy="1353300"/>
            </a:xfrm>
          </p:grpSpPr>
          <p:sp>
            <p:nvSpPr>
              <p:cNvPr id="548" name="Google Shape;548;p41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41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0" name="Google Shape;550;p41"/>
            <p:cNvGrpSpPr/>
            <p:nvPr/>
          </p:nvGrpSpPr>
          <p:grpSpPr>
            <a:xfrm rot="636301">
              <a:off x="6484361" y="1144784"/>
              <a:ext cx="815570" cy="814884"/>
              <a:chOff x="5297624" y="2015796"/>
              <a:chExt cx="452367" cy="451987"/>
            </a:xfrm>
          </p:grpSpPr>
          <p:sp>
            <p:nvSpPr>
              <p:cNvPr id="551" name="Google Shape;551;p41"/>
              <p:cNvSpPr/>
              <p:nvPr/>
            </p:nvSpPr>
            <p:spPr>
              <a:xfrm>
                <a:off x="5391950" y="2024858"/>
                <a:ext cx="349359" cy="349359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1026" extrusionOk="0">
                    <a:moveTo>
                      <a:pt x="5513" y="0"/>
                    </a:moveTo>
                    <a:cubicBezTo>
                      <a:pt x="2465" y="0"/>
                      <a:pt x="0" y="2465"/>
                      <a:pt x="0" y="5513"/>
                    </a:cubicBezTo>
                    <a:cubicBezTo>
                      <a:pt x="0" y="6656"/>
                      <a:pt x="346" y="7716"/>
                      <a:pt x="941" y="8597"/>
                    </a:cubicBezTo>
                    <a:cubicBezTo>
                      <a:pt x="1929" y="10061"/>
                      <a:pt x="3608" y="11026"/>
                      <a:pt x="5513" y="11026"/>
                    </a:cubicBezTo>
                    <a:cubicBezTo>
                      <a:pt x="6799" y="11026"/>
                      <a:pt x="7989" y="10585"/>
                      <a:pt x="8930" y="9847"/>
                    </a:cubicBezTo>
                    <a:cubicBezTo>
                      <a:pt x="10204" y="8835"/>
                      <a:pt x="11025" y="7263"/>
                      <a:pt x="11025" y="5513"/>
                    </a:cubicBezTo>
                    <a:cubicBezTo>
                      <a:pt x="11025" y="2465"/>
                      <a:pt x="8561" y="0"/>
                      <a:pt x="5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552;p41"/>
              <p:cNvSpPr/>
              <p:nvPr/>
            </p:nvSpPr>
            <p:spPr>
              <a:xfrm>
                <a:off x="5441347" y="2074287"/>
                <a:ext cx="250533" cy="250502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7906" extrusionOk="0">
                    <a:moveTo>
                      <a:pt x="3954" y="0"/>
                    </a:moveTo>
                    <a:cubicBezTo>
                      <a:pt x="1775" y="0"/>
                      <a:pt x="1" y="1762"/>
                      <a:pt x="1" y="3953"/>
                    </a:cubicBezTo>
                    <a:cubicBezTo>
                      <a:pt x="1" y="6132"/>
                      <a:pt x="1775" y="7906"/>
                      <a:pt x="3954" y="7906"/>
                    </a:cubicBezTo>
                    <a:cubicBezTo>
                      <a:pt x="6133" y="7906"/>
                      <a:pt x="7907" y="6132"/>
                      <a:pt x="7907" y="3953"/>
                    </a:cubicBezTo>
                    <a:cubicBezTo>
                      <a:pt x="7907" y="1762"/>
                      <a:pt x="6133" y="0"/>
                      <a:pt x="3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41"/>
              <p:cNvSpPr/>
              <p:nvPr/>
            </p:nvSpPr>
            <p:spPr>
              <a:xfrm>
                <a:off x="5490776" y="2123684"/>
                <a:ext cx="151676" cy="151708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4788" extrusionOk="0">
                    <a:moveTo>
                      <a:pt x="2394" y="1"/>
                    </a:moveTo>
                    <a:cubicBezTo>
                      <a:pt x="1072" y="1"/>
                      <a:pt x="1" y="1072"/>
                      <a:pt x="1" y="2394"/>
                    </a:cubicBezTo>
                    <a:cubicBezTo>
                      <a:pt x="1" y="3716"/>
                      <a:pt x="1072" y="4787"/>
                      <a:pt x="2394" y="4787"/>
                    </a:cubicBezTo>
                    <a:cubicBezTo>
                      <a:pt x="3715" y="4787"/>
                      <a:pt x="4787" y="3716"/>
                      <a:pt x="4787" y="2394"/>
                    </a:cubicBezTo>
                    <a:cubicBezTo>
                      <a:pt x="4787" y="1072"/>
                      <a:pt x="3715" y="1"/>
                      <a:pt x="2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41"/>
              <p:cNvSpPr/>
              <p:nvPr/>
            </p:nvSpPr>
            <p:spPr>
              <a:xfrm>
                <a:off x="5540204" y="2173112"/>
                <a:ext cx="52851" cy="5285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1"/>
                    </a:moveTo>
                    <a:cubicBezTo>
                      <a:pt x="370" y="1"/>
                      <a:pt x="0" y="370"/>
                      <a:pt x="0" y="834"/>
                    </a:cubicBezTo>
                    <a:cubicBezTo>
                      <a:pt x="0" y="1298"/>
                      <a:pt x="370" y="1667"/>
                      <a:pt x="834" y="1667"/>
                    </a:cubicBezTo>
                    <a:cubicBezTo>
                      <a:pt x="1298" y="1667"/>
                      <a:pt x="1667" y="1298"/>
                      <a:pt x="1667" y="834"/>
                    </a:cubicBezTo>
                    <a:cubicBezTo>
                      <a:pt x="1667" y="370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41"/>
              <p:cNvSpPr/>
              <p:nvPr/>
            </p:nvSpPr>
            <p:spPr>
              <a:xfrm>
                <a:off x="5307066" y="2347031"/>
                <a:ext cx="26806" cy="532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680" extrusionOk="0">
                    <a:moveTo>
                      <a:pt x="846" y="0"/>
                    </a:moveTo>
                    <a:cubicBezTo>
                      <a:pt x="381" y="0"/>
                      <a:pt x="0" y="369"/>
                      <a:pt x="0" y="834"/>
                    </a:cubicBezTo>
                    <a:cubicBezTo>
                      <a:pt x="0" y="1298"/>
                      <a:pt x="381" y="1679"/>
                      <a:pt x="846" y="167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556;p41"/>
              <p:cNvSpPr/>
              <p:nvPr/>
            </p:nvSpPr>
            <p:spPr>
              <a:xfrm>
                <a:off x="5333840" y="2328147"/>
                <a:ext cx="51710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847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2370"/>
                    </a:lnTo>
                    <a:cubicBezTo>
                      <a:pt x="1" y="2632"/>
                      <a:pt x="203" y="2847"/>
                      <a:pt x="465" y="2847"/>
                    </a:cubicBezTo>
                    <a:lnTo>
                      <a:pt x="1632" y="2847"/>
                    </a:lnTo>
                    <a:lnTo>
                      <a:pt x="16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557;p41"/>
              <p:cNvSpPr/>
              <p:nvPr/>
            </p:nvSpPr>
            <p:spPr>
              <a:xfrm>
                <a:off x="5385518" y="2288160"/>
                <a:ext cx="156239" cy="17056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5383" extrusionOk="0">
                    <a:moveTo>
                      <a:pt x="4930" y="1"/>
                    </a:moveTo>
                    <a:lnTo>
                      <a:pt x="1" y="1263"/>
                    </a:lnTo>
                    <a:lnTo>
                      <a:pt x="1" y="4109"/>
                    </a:lnTo>
                    <a:lnTo>
                      <a:pt x="4930" y="5383"/>
                    </a:lnTo>
                    <a:lnTo>
                      <a:pt x="49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558;p41"/>
              <p:cNvSpPr/>
              <p:nvPr/>
            </p:nvSpPr>
            <p:spPr>
              <a:xfrm>
                <a:off x="5503228" y="2288160"/>
                <a:ext cx="38529" cy="17056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5383" extrusionOk="0">
                    <a:moveTo>
                      <a:pt x="1215" y="1"/>
                    </a:moveTo>
                    <a:lnTo>
                      <a:pt x="1" y="310"/>
                    </a:lnTo>
                    <a:lnTo>
                      <a:pt x="1" y="5073"/>
                    </a:lnTo>
                    <a:lnTo>
                      <a:pt x="1215" y="538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559;p41"/>
              <p:cNvSpPr/>
              <p:nvPr/>
            </p:nvSpPr>
            <p:spPr>
              <a:xfrm>
                <a:off x="5307066" y="2171971"/>
                <a:ext cx="84916" cy="54752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728" extrusionOk="0">
                    <a:moveTo>
                      <a:pt x="0" y="1"/>
                    </a:moveTo>
                    <a:lnTo>
                      <a:pt x="870" y="870"/>
                    </a:lnTo>
                    <a:lnTo>
                      <a:pt x="0" y="1727"/>
                    </a:lnTo>
                    <a:lnTo>
                      <a:pt x="1822" y="1727"/>
                    </a:lnTo>
                    <a:lnTo>
                      <a:pt x="2679" y="870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560;p41"/>
              <p:cNvSpPr/>
              <p:nvPr/>
            </p:nvSpPr>
            <p:spPr>
              <a:xfrm>
                <a:off x="5297624" y="2015796"/>
                <a:ext cx="452367" cy="451987"/>
              </a:xfrm>
              <a:custGeom>
                <a:avLst/>
                <a:gdLst/>
                <a:ahLst/>
                <a:cxnLst/>
                <a:rect l="l" t="t" r="r" b="b"/>
                <a:pathLst>
                  <a:path w="14277" h="14265" extrusionOk="0">
                    <a:moveTo>
                      <a:pt x="8490" y="5239"/>
                    </a:moveTo>
                    <a:cubicBezTo>
                      <a:pt x="8799" y="5239"/>
                      <a:pt x="9049" y="5489"/>
                      <a:pt x="9049" y="5799"/>
                    </a:cubicBezTo>
                    <a:cubicBezTo>
                      <a:pt x="9049" y="6109"/>
                      <a:pt x="8799" y="6359"/>
                      <a:pt x="8490" y="6359"/>
                    </a:cubicBezTo>
                    <a:cubicBezTo>
                      <a:pt x="8287" y="6359"/>
                      <a:pt x="8109" y="6240"/>
                      <a:pt x="8002" y="6073"/>
                    </a:cubicBezTo>
                    <a:lnTo>
                      <a:pt x="8490" y="6073"/>
                    </a:lnTo>
                    <a:cubicBezTo>
                      <a:pt x="8645" y="6073"/>
                      <a:pt x="8764" y="5954"/>
                      <a:pt x="8764" y="5799"/>
                    </a:cubicBezTo>
                    <a:cubicBezTo>
                      <a:pt x="8764" y="5644"/>
                      <a:pt x="8645" y="5513"/>
                      <a:pt x="8490" y="5513"/>
                    </a:cubicBezTo>
                    <a:lnTo>
                      <a:pt x="8002" y="5513"/>
                    </a:lnTo>
                    <a:cubicBezTo>
                      <a:pt x="8109" y="5347"/>
                      <a:pt x="8287" y="5239"/>
                      <a:pt x="8490" y="5239"/>
                    </a:cubicBezTo>
                    <a:close/>
                    <a:moveTo>
                      <a:pt x="2001" y="5216"/>
                    </a:moveTo>
                    <a:lnTo>
                      <a:pt x="2584" y="5799"/>
                    </a:lnTo>
                    <a:lnTo>
                      <a:pt x="2001" y="6382"/>
                    </a:lnTo>
                    <a:lnTo>
                      <a:pt x="977" y="6382"/>
                    </a:lnTo>
                    <a:lnTo>
                      <a:pt x="1358" y="5989"/>
                    </a:lnTo>
                    <a:cubicBezTo>
                      <a:pt x="1465" y="5882"/>
                      <a:pt x="1465" y="5704"/>
                      <a:pt x="1358" y="5597"/>
                    </a:cubicBezTo>
                    <a:lnTo>
                      <a:pt x="977" y="5216"/>
                    </a:lnTo>
                    <a:close/>
                    <a:moveTo>
                      <a:pt x="8490" y="3680"/>
                    </a:moveTo>
                    <a:cubicBezTo>
                      <a:pt x="9657" y="3680"/>
                      <a:pt x="10609" y="4632"/>
                      <a:pt x="10609" y="5799"/>
                    </a:cubicBezTo>
                    <a:cubicBezTo>
                      <a:pt x="10609" y="6966"/>
                      <a:pt x="9657" y="7918"/>
                      <a:pt x="8490" y="7918"/>
                    </a:cubicBezTo>
                    <a:cubicBezTo>
                      <a:pt x="7418" y="7918"/>
                      <a:pt x="6525" y="7109"/>
                      <a:pt x="6394" y="6073"/>
                    </a:cubicBezTo>
                    <a:lnTo>
                      <a:pt x="7406" y="6073"/>
                    </a:lnTo>
                    <a:cubicBezTo>
                      <a:pt x="7537" y="6561"/>
                      <a:pt x="7978" y="6918"/>
                      <a:pt x="8490" y="6918"/>
                    </a:cubicBezTo>
                    <a:cubicBezTo>
                      <a:pt x="9109" y="6918"/>
                      <a:pt x="9609" y="6418"/>
                      <a:pt x="9609" y="5799"/>
                    </a:cubicBezTo>
                    <a:cubicBezTo>
                      <a:pt x="9609" y="5180"/>
                      <a:pt x="9109" y="4680"/>
                      <a:pt x="8490" y="4680"/>
                    </a:cubicBezTo>
                    <a:cubicBezTo>
                      <a:pt x="7978" y="4680"/>
                      <a:pt x="7537" y="5037"/>
                      <a:pt x="7406" y="5525"/>
                    </a:cubicBezTo>
                    <a:lnTo>
                      <a:pt x="6394" y="5525"/>
                    </a:lnTo>
                    <a:cubicBezTo>
                      <a:pt x="6525" y="4477"/>
                      <a:pt x="7418" y="3680"/>
                      <a:pt x="8490" y="3680"/>
                    </a:cubicBezTo>
                    <a:close/>
                    <a:moveTo>
                      <a:pt x="858" y="10800"/>
                    </a:moveTo>
                    <a:lnTo>
                      <a:pt x="858" y="11776"/>
                    </a:lnTo>
                    <a:cubicBezTo>
                      <a:pt x="691" y="11681"/>
                      <a:pt x="584" y="11502"/>
                      <a:pt x="584" y="11288"/>
                    </a:cubicBezTo>
                    <a:cubicBezTo>
                      <a:pt x="584" y="11085"/>
                      <a:pt x="691" y="10907"/>
                      <a:pt x="858" y="10800"/>
                    </a:cubicBezTo>
                    <a:close/>
                    <a:moveTo>
                      <a:pt x="2501" y="10145"/>
                    </a:moveTo>
                    <a:lnTo>
                      <a:pt x="2501" y="12419"/>
                    </a:lnTo>
                    <a:lnTo>
                      <a:pt x="1608" y="12419"/>
                    </a:lnTo>
                    <a:cubicBezTo>
                      <a:pt x="1513" y="12419"/>
                      <a:pt x="1418" y="12335"/>
                      <a:pt x="1418" y="12228"/>
                    </a:cubicBezTo>
                    <a:lnTo>
                      <a:pt x="1418" y="10335"/>
                    </a:lnTo>
                    <a:cubicBezTo>
                      <a:pt x="1418" y="10228"/>
                      <a:pt x="1513" y="10145"/>
                      <a:pt x="1608" y="10145"/>
                    </a:cubicBezTo>
                    <a:close/>
                    <a:moveTo>
                      <a:pt x="7430" y="8954"/>
                    </a:moveTo>
                    <a:lnTo>
                      <a:pt x="7430" y="13621"/>
                    </a:lnTo>
                    <a:lnTo>
                      <a:pt x="3061" y="12490"/>
                    </a:lnTo>
                    <a:lnTo>
                      <a:pt x="3061" y="10073"/>
                    </a:lnTo>
                    <a:lnTo>
                      <a:pt x="6204" y="9264"/>
                    </a:lnTo>
                    <a:lnTo>
                      <a:pt x="6204" y="11431"/>
                    </a:lnTo>
                    <a:cubicBezTo>
                      <a:pt x="6204" y="11585"/>
                      <a:pt x="6335" y="11704"/>
                      <a:pt x="6478" y="11704"/>
                    </a:cubicBezTo>
                    <a:cubicBezTo>
                      <a:pt x="6632" y="11704"/>
                      <a:pt x="6763" y="11585"/>
                      <a:pt x="6763" y="11431"/>
                    </a:cubicBezTo>
                    <a:lnTo>
                      <a:pt x="6763" y="9121"/>
                    </a:lnTo>
                    <a:lnTo>
                      <a:pt x="7430" y="8954"/>
                    </a:lnTo>
                    <a:close/>
                    <a:moveTo>
                      <a:pt x="2596" y="12978"/>
                    </a:moveTo>
                    <a:lnTo>
                      <a:pt x="2870" y="13705"/>
                    </a:lnTo>
                    <a:lnTo>
                      <a:pt x="2311" y="13705"/>
                    </a:lnTo>
                    <a:lnTo>
                      <a:pt x="2025" y="12978"/>
                    </a:lnTo>
                    <a:close/>
                    <a:moveTo>
                      <a:pt x="8490" y="1"/>
                    </a:moveTo>
                    <a:cubicBezTo>
                      <a:pt x="5513" y="1"/>
                      <a:pt x="3049" y="2263"/>
                      <a:pt x="2727" y="5156"/>
                    </a:cubicBezTo>
                    <a:lnTo>
                      <a:pt x="2311" y="4739"/>
                    </a:lnTo>
                    <a:cubicBezTo>
                      <a:pt x="2263" y="4680"/>
                      <a:pt x="2191" y="4656"/>
                      <a:pt x="2120" y="4656"/>
                    </a:cubicBezTo>
                    <a:lnTo>
                      <a:pt x="298" y="4656"/>
                    </a:lnTo>
                    <a:cubicBezTo>
                      <a:pt x="191" y="4656"/>
                      <a:pt x="84" y="4727"/>
                      <a:pt x="48" y="4823"/>
                    </a:cubicBezTo>
                    <a:cubicBezTo>
                      <a:pt x="1" y="4930"/>
                      <a:pt x="25" y="5049"/>
                      <a:pt x="108" y="5132"/>
                    </a:cubicBezTo>
                    <a:lnTo>
                      <a:pt x="775" y="5799"/>
                    </a:lnTo>
                    <a:lnTo>
                      <a:pt x="108" y="6466"/>
                    </a:lnTo>
                    <a:cubicBezTo>
                      <a:pt x="25" y="6549"/>
                      <a:pt x="1" y="6668"/>
                      <a:pt x="48" y="6763"/>
                    </a:cubicBezTo>
                    <a:cubicBezTo>
                      <a:pt x="84" y="6871"/>
                      <a:pt x="191" y="6942"/>
                      <a:pt x="298" y="6942"/>
                    </a:cubicBezTo>
                    <a:lnTo>
                      <a:pt x="2120" y="6942"/>
                    </a:lnTo>
                    <a:cubicBezTo>
                      <a:pt x="2191" y="6942"/>
                      <a:pt x="2263" y="6906"/>
                      <a:pt x="2311" y="6859"/>
                    </a:cubicBezTo>
                    <a:lnTo>
                      <a:pt x="2727" y="6442"/>
                    </a:lnTo>
                    <a:cubicBezTo>
                      <a:pt x="2822" y="7263"/>
                      <a:pt x="3096" y="8061"/>
                      <a:pt x="3513" y="8776"/>
                    </a:cubicBezTo>
                    <a:cubicBezTo>
                      <a:pt x="3568" y="8862"/>
                      <a:pt x="3659" y="8907"/>
                      <a:pt x="3753" y="8907"/>
                    </a:cubicBezTo>
                    <a:cubicBezTo>
                      <a:pt x="3801" y="8907"/>
                      <a:pt x="3850" y="8895"/>
                      <a:pt x="3894" y="8871"/>
                    </a:cubicBezTo>
                    <a:cubicBezTo>
                      <a:pt x="4037" y="8787"/>
                      <a:pt x="4073" y="8621"/>
                      <a:pt x="4001" y="8490"/>
                    </a:cubicBezTo>
                    <a:cubicBezTo>
                      <a:pt x="3561" y="7752"/>
                      <a:pt x="3311" y="6930"/>
                      <a:pt x="3263" y="6073"/>
                    </a:cubicBezTo>
                    <a:lnTo>
                      <a:pt x="4263" y="6073"/>
                    </a:lnTo>
                    <a:cubicBezTo>
                      <a:pt x="4311" y="6823"/>
                      <a:pt x="4561" y="7537"/>
                      <a:pt x="4978" y="8168"/>
                    </a:cubicBezTo>
                    <a:cubicBezTo>
                      <a:pt x="5030" y="8243"/>
                      <a:pt x="5120" y="8285"/>
                      <a:pt x="5212" y="8285"/>
                    </a:cubicBezTo>
                    <a:cubicBezTo>
                      <a:pt x="5267" y="8285"/>
                      <a:pt x="5322" y="8271"/>
                      <a:pt x="5370" y="8240"/>
                    </a:cubicBezTo>
                    <a:cubicBezTo>
                      <a:pt x="5489" y="8156"/>
                      <a:pt x="5525" y="7978"/>
                      <a:pt x="5442" y="7847"/>
                    </a:cubicBezTo>
                    <a:cubicBezTo>
                      <a:pt x="5085" y="7323"/>
                      <a:pt x="4870" y="6716"/>
                      <a:pt x="4823" y="6073"/>
                    </a:cubicBezTo>
                    <a:lnTo>
                      <a:pt x="5835" y="6073"/>
                    </a:lnTo>
                    <a:cubicBezTo>
                      <a:pt x="5942" y="7121"/>
                      <a:pt x="6656" y="7990"/>
                      <a:pt x="7621" y="8323"/>
                    </a:cubicBezTo>
                    <a:lnTo>
                      <a:pt x="2739" y="9585"/>
                    </a:lnTo>
                    <a:lnTo>
                      <a:pt x="1608" y="9585"/>
                    </a:lnTo>
                    <a:cubicBezTo>
                      <a:pt x="1239" y="9585"/>
                      <a:pt x="929" y="9847"/>
                      <a:pt x="870" y="10204"/>
                    </a:cubicBezTo>
                    <a:cubicBezTo>
                      <a:pt x="382" y="10323"/>
                      <a:pt x="25" y="10764"/>
                      <a:pt x="25" y="11288"/>
                    </a:cubicBezTo>
                    <a:cubicBezTo>
                      <a:pt x="25" y="11812"/>
                      <a:pt x="382" y="12252"/>
                      <a:pt x="882" y="12371"/>
                    </a:cubicBezTo>
                    <a:cubicBezTo>
                      <a:pt x="929" y="12657"/>
                      <a:pt x="1144" y="12871"/>
                      <a:pt x="1406" y="12955"/>
                    </a:cubicBezTo>
                    <a:lnTo>
                      <a:pt x="1858" y="14086"/>
                    </a:lnTo>
                    <a:cubicBezTo>
                      <a:pt x="1894" y="14193"/>
                      <a:pt x="2001" y="14264"/>
                      <a:pt x="2120" y="14264"/>
                    </a:cubicBezTo>
                    <a:lnTo>
                      <a:pt x="3287" y="14264"/>
                    </a:lnTo>
                    <a:cubicBezTo>
                      <a:pt x="3370" y="14264"/>
                      <a:pt x="3465" y="14217"/>
                      <a:pt x="3513" y="14133"/>
                    </a:cubicBezTo>
                    <a:cubicBezTo>
                      <a:pt x="3561" y="14062"/>
                      <a:pt x="3573" y="13967"/>
                      <a:pt x="3537" y="13883"/>
                    </a:cubicBezTo>
                    <a:lnTo>
                      <a:pt x="3239" y="13109"/>
                    </a:lnTo>
                    <a:lnTo>
                      <a:pt x="7633" y="14252"/>
                    </a:lnTo>
                    <a:lnTo>
                      <a:pt x="7704" y="14252"/>
                    </a:lnTo>
                    <a:cubicBezTo>
                      <a:pt x="7764" y="14252"/>
                      <a:pt x="7823" y="14240"/>
                      <a:pt x="7883" y="14205"/>
                    </a:cubicBezTo>
                    <a:cubicBezTo>
                      <a:pt x="7942" y="14145"/>
                      <a:pt x="7990" y="14062"/>
                      <a:pt x="7990" y="13979"/>
                    </a:cubicBezTo>
                    <a:lnTo>
                      <a:pt x="7990" y="8585"/>
                    </a:lnTo>
                    <a:cubicBezTo>
                      <a:pt x="7990" y="8526"/>
                      <a:pt x="7966" y="8454"/>
                      <a:pt x="7918" y="8406"/>
                    </a:cubicBezTo>
                    <a:lnTo>
                      <a:pt x="7918" y="8406"/>
                    </a:lnTo>
                    <a:cubicBezTo>
                      <a:pt x="8097" y="8442"/>
                      <a:pt x="8287" y="8466"/>
                      <a:pt x="8490" y="8466"/>
                    </a:cubicBezTo>
                    <a:cubicBezTo>
                      <a:pt x="9966" y="8466"/>
                      <a:pt x="11169" y="7263"/>
                      <a:pt x="11169" y="5787"/>
                    </a:cubicBezTo>
                    <a:cubicBezTo>
                      <a:pt x="11169" y="4323"/>
                      <a:pt x="9966" y="3120"/>
                      <a:pt x="8490" y="3120"/>
                    </a:cubicBezTo>
                    <a:cubicBezTo>
                      <a:pt x="7109" y="3120"/>
                      <a:pt x="5966" y="4168"/>
                      <a:pt x="5835" y="5513"/>
                    </a:cubicBezTo>
                    <a:lnTo>
                      <a:pt x="4823" y="5513"/>
                    </a:lnTo>
                    <a:cubicBezTo>
                      <a:pt x="4966" y="3620"/>
                      <a:pt x="6561" y="2120"/>
                      <a:pt x="8490" y="2120"/>
                    </a:cubicBezTo>
                    <a:cubicBezTo>
                      <a:pt x="10514" y="2120"/>
                      <a:pt x="12169" y="3763"/>
                      <a:pt x="12169" y="5787"/>
                    </a:cubicBezTo>
                    <a:cubicBezTo>
                      <a:pt x="12169" y="6775"/>
                      <a:pt x="11788" y="7692"/>
                      <a:pt x="11085" y="8395"/>
                    </a:cubicBezTo>
                    <a:cubicBezTo>
                      <a:pt x="10978" y="8502"/>
                      <a:pt x="10978" y="8680"/>
                      <a:pt x="11085" y="8787"/>
                    </a:cubicBezTo>
                    <a:cubicBezTo>
                      <a:pt x="11145" y="8847"/>
                      <a:pt x="11216" y="8871"/>
                      <a:pt x="11288" y="8871"/>
                    </a:cubicBezTo>
                    <a:cubicBezTo>
                      <a:pt x="11359" y="8871"/>
                      <a:pt x="11431" y="8847"/>
                      <a:pt x="11478" y="8787"/>
                    </a:cubicBezTo>
                    <a:cubicBezTo>
                      <a:pt x="12288" y="7990"/>
                      <a:pt x="12728" y="6918"/>
                      <a:pt x="12728" y="5787"/>
                    </a:cubicBezTo>
                    <a:cubicBezTo>
                      <a:pt x="12728" y="3453"/>
                      <a:pt x="10823" y="1560"/>
                      <a:pt x="8490" y="1560"/>
                    </a:cubicBezTo>
                    <a:cubicBezTo>
                      <a:pt x="6251" y="1560"/>
                      <a:pt x="4406" y="3311"/>
                      <a:pt x="4263" y="5513"/>
                    </a:cubicBezTo>
                    <a:lnTo>
                      <a:pt x="3263" y="5513"/>
                    </a:lnTo>
                    <a:cubicBezTo>
                      <a:pt x="3406" y="2751"/>
                      <a:pt x="5692" y="560"/>
                      <a:pt x="8490" y="560"/>
                    </a:cubicBezTo>
                    <a:cubicBezTo>
                      <a:pt x="11371" y="560"/>
                      <a:pt x="13729" y="2906"/>
                      <a:pt x="13729" y="5787"/>
                    </a:cubicBezTo>
                    <a:cubicBezTo>
                      <a:pt x="13729" y="6966"/>
                      <a:pt x="13348" y="8073"/>
                      <a:pt x="12633" y="9002"/>
                    </a:cubicBezTo>
                    <a:cubicBezTo>
                      <a:pt x="12538" y="9121"/>
                      <a:pt x="12562" y="9299"/>
                      <a:pt x="12681" y="9395"/>
                    </a:cubicBezTo>
                    <a:cubicBezTo>
                      <a:pt x="12728" y="9430"/>
                      <a:pt x="12788" y="9442"/>
                      <a:pt x="12848" y="9442"/>
                    </a:cubicBezTo>
                    <a:cubicBezTo>
                      <a:pt x="12931" y="9442"/>
                      <a:pt x="13014" y="9407"/>
                      <a:pt x="13074" y="9335"/>
                    </a:cubicBezTo>
                    <a:cubicBezTo>
                      <a:pt x="13860" y="8323"/>
                      <a:pt x="14276" y="7085"/>
                      <a:pt x="14276" y="5787"/>
                    </a:cubicBezTo>
                    <a:cubicBezTo>
                      <a:pt x="14276" y="2608"/>
                      <a:pt x="11681" y="1"/>
                      <a:pt x="8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41"/>
              <p:cNvSpPr/>
              <p:nvPr/>
            </p:nvSpPr>
            <p:spPr>
              <a:xfrm>
                <a:off x="5675626" y="2318641"/>
                <a:ext cx="19645" cy="1783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63" extrusionOk="0">
                    <a:moveTo>
                      <a:pt x="313" y="0"/>
                    </a:moveTo>
                    <a:cubicBezTo>
                      <a:pt x="246" y="0"/>
                      <a:pt x="176" y="24"/>
                      <a:pt x="120" y="75"/>
                    </a:cubicBezTo>
                    <a:cubicBezTo>
                      <a:pt x="13" y="182"/>
                      <a:pt x="1" y="361"/>
                      <a:pt x="108" y="480"/>
                    </a:cubicBezTo>
                    <a:cubicBezTo>
                      <a:pt x="167" y="527"/>
                      <a:pt x="239" y="563"/>
                      <a:pt x="310" y="563"/>
                    </a:cubicBezTo>
                    <a:cubicBezTo>
                      <a:pt x="382" y="563"/>
                      <a:pt x="453" y="539"/>
                      <a:pt x="501" y="480"/>
                    </a:cubicBezTo>
                    <a:cubicBezTo>
                      <a:pt x="620" y="384"/>
                      <a:pt x="620" y="206"/>
                      <a:pt x="513" y="87"/>
                    </a:cubicBezTo>
                    <a:cubicBezTo>
                      <a:pt x="462" y="30"/>
                      <a:pt x="3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41"/>
              <p:cNvSpPr/>
              <p:nvPr/>
            </p:nvSpPr>
            <p:spPr>
              <a:xfrm>
                <a:off x="5620938" y="2300708"/>
                <a:ext cx="54340" cy="145561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4594" extrusionOk="0">
                    <a:moveTo>
                      <a:pt x="304" y="1"/>
                    </a:moveTo>
                    <a:cubicBezTo>
                      <a:pt x="233" y="1"/>
                      <a:pt x="161" y="28"/>
                      <a:pt x="108" y="81"/>
                    </a:cubicBezTo>
                    <a:cubicBezTo>
                      <a:pt x="0" y="188"/>
                      <a:pt x="0" y="367"/>
                      <a:pt x="108" y="474"/>
                    </a:cubicBezTo>
                    <a:cubicBezTo>
                      <a:pt x="1108" y="1474"/>
                      <a:pt x="1108" y="3117"/>
                      <a:pt x="108" y="4117"/>
                    </a:cubicBezTo>
                    <a:cubicBezTo>
                      <a:pt x="0" y="4225"/>
                      <a:pt x="0" y="4403"/>
                      <a:pt x="108" y="4510"/>
                    </a:cubicBezTo>
                    <a:cubicBezTo>
                      <a:pt x="155" y="4570"/>
                      <a:pt x="227" y="4594"/>
                      <a:pt x="298" y="4594"/>
                    </a:cubicBezTo>
                    <a:cubicBezTo>
                      <a:pt x="369" y="4594"/>
                      <a:pt x="441" y="4570"/>
                      <a:pt x="500" y="4510"/>
                    </a:cubicBezTo>
                    <a:cubicBezTo>
                      <a:pt x="1715" y="3284"/>
                      <a:pt x="1715" y="1296"/>
                      <a:pt x="500" y="81"/>
                    </a:cubicBezTo>
                    <a:cubicBezTo>
                      <a:pt x="447" y="28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563;p41"/>
              <p:cNvSpPr/>
              <p:nvPr/>
            </p:nvSpPr>
            <p:spPr>
              <a:xfrm>
                <a:off x="5598283" y="2323077"/>
                <a:ext cx="42299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174" extrusionOk="0">
                    <a:moveTo>
                      <a:pt x="305" y="0"/>
                    </a:moveTo>
                    <a:cubicBezTo>
                      <a:pt x="233" y="0"/>
                      <a:pt x="162" y="30"/>
                      <a:pt x="108" y="90"/>
                    </a:cubicBezTo>
                    <a:cubicBezTo>
                      <a:pt x="1" y="197"/>
                      <a:pt x="1" y="375"/>
                      <a:pt x="108" y="482"/>
                    </a:cubicBezTo>
                    <a:cubicBezTo>
                      <a:pt x="715" y="1090"/>
                      <a:pt x="715" y="2090"/>
                      <a:pt x="108" y="2709"/>
                    </a:cubicBezTo>
                    <a:cubicBezTo>
                      <a:pt x="1" y="2816"/>
                      <a:pt x="1" y="2995"/>
                      <a:pt x="108" y="3102"/>
                    </a:cubicBezTo>
                    <a:cubicBezTo>
                      <a:pt x="156" y="3149"/>
                      <a:pt x="227" y="3173"/>
                      <a:pt x="299" y="3173"/>
                    </a:cubicBezTo>
                    <a:cubicBezTo>
                      <a:pt x="370" y="3173"/>
                      <a:pt x="442" y="3149"/>
                      <a:pt x="501" y="3102"/>
                    </a:cubicBezTo>
                    <a:cubicBezTo>
                      <a:pt x="1334" y="2268"/>
                      <a:pt x="1334" y="911"/>
                      <a:pt x="501" y="90"/>
                    </a:cubicBezTo>
                    <a:cubicBezTo>
                      <a:pt x="447" y="30"/>
                      <a:pt x="376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41"/>
              <p:cNvSpPr/>
              <p:nvPr/>
            </p:nvSpPr>
            <p:spPr>
              <a:xfrm>
                <a:off x="5574519" y="2346746"/>
                <a:ext cx="29087" cy="5351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89" extrusionOk="0">
                    <a:moveTo>
                      <a:pt x="304" y="0"/>
                    </a:moveTo>
                    <a:cubicBezTo>
                      <a:pt x="233" y="0"/>
                      <a:pt x="162" y="27"/>
                      <a:pt x="108" y="81"/>
                    </a:cubicBezTo>
                    <a:cubicBezTo>
                      <a:pt x="1" y="200"/>
                      <a:pt x="1" y="366"/>
                      <a:pt x="108" y="474"/>
                    </a:cubicBezTo>
                    <a:cubicBezTo>
                      <a:pt x="310" y="676"/>
                      <a:pt x="310" y="1009"/>
                      <a:pt x="108" y="1212"/>
                    </a:cubicBezTo>
                    <a:cubicBezTo>
                      <a:pt x="1" y="1319"/>
                      <a:pt x="1" y="1498"/>
                      <a:pt x="108" y="1605"/>
                    </a:cubicBezTo>
                    <a:cubicBezTo>
                      <a:pt x="168" y="1652"/>
                      <a:pt x="239" y="1688"/>
                      <a:pt x="310" y="1688"/>
                    </a:cubicBezTo>
                    <a:cubicBezTo>
                      <a:pt x="382" y="1688"/>
                      <a:pt x="453" y="1652"/>
                      <a:pt x="501" y="1605"/>
                    </a:cubicBezTo>
                    <a:cubicBezTo>
                      <a:pt x="918" y="1188"/>
                      <a:pt x="918" y="509"/>
                      <a:pt x="501" y="81"/>
                    </a:cubicBezTo>
                    <a:cubicBezTo>
                      <a:pt x="447" y="27"/>
                      <a:pt x="376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41"/>
              <p:cNvSpPr/>
              <p:nvPr/>
            </p:nvSpPr>
            <p:spPr>
              <a:xfrm>
                <a:off x="5494166" y="240248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7" y="1"/>
                    </a:moveTo>
                    <a:cubicBezTo>
                      <a:pt x="203" y="1"/>
                      <a:pt x="132" y="24"/>
                      <a:pt x="84" y="84"/>
                    </a:cubicBezTo>
                    <a:cubicBezTo>
                      <a:pt x="37" y="131"/>
                      <a:pt x="1" y="203"/>
                      <a:pt x="1" y="274"/>
                    </a:cubicBezTo>
                    <a:cubicBezTo>
                      <a:pt x="1" y="346"/>
                      <a:pt x="37" y="417"/>
                      <a:pt x="84" y="477"/>
                    </a:cubicBezTo>
                    <a:cubicBezTo>
                      <a:pt x="132" y="524"/>
                      <a:pt x="203" y="560"/>
                      <a:pt x="287" y="560"/>
                    </a:cubicBezTo>
                    <a:cubicBezTo>
                      <a:pt x="358" y="560"/>
                      <a:pt x="429" y="524"/>
                      <a:pt x="477" y="477"/>
                    </a:cubicBezTo>
                    <a:cubicBezTo>
                      <a:pt x="525" y="417"/>
                      <a:pt x="560" y="346"/>
                      <a:pt x="560" y="274"/>
                    </a:cubicBezTo>
                    <a:cubicBezTo>
                      <a:pt x="560" y="203"/>
                      <a:pt x="525" y="131"/>
                      <a:pt x="477" y="84"/>
                    </a:cubicBezTo>
                    <a:cubicBezTo>
                      <a:pt x="429" y="24"/>
                      <a:pt x="358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585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3D40B4-7EC1-0C9C-1559-9C2D576BF69E}"/>
              </a:ext>
            </a:extLst>
          </p:cNvPr>
          <p:cNvGrpSpPr/>
          <p:nvPr/>
        </p:nvGrpSpPr>
        <p:grpSpPr>
          <a:xfrm>
            <a:off x="820330" y="4106028"/>
            <a:ext cx="2193010" cy="496452"/>
            <a:chOff x="2294138" y="1065648"/>
            <a:chExt cx="1694933" cy="384095"/>
          </a:xfrm>
        </p:grpSpPr>
        <p:sp>
          <p:nvSpPr>
            <p:cNvPr id="5" name="Google Shape;534;p41">
              <a:extLst>
                <a:ext uri="{FF2B5EF4-FFF2-40B4-BE49-F238E27FC236}">
                  <a16:creationId xmlns:a16="http://schemas.microsoft.com/office/drawing/2014/main" id="{7EB2EEA8-DA10-BCDD-022A-50A24F10ECBF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35;p41">
              <a:extLst>
                <a:ext uri="{FF2B5EF4-FFF2-40B4-BE49-F238E27FC236}">
                  <a16:creationId xmlns:a16="http://schemas.microsoft.com/office/drawing/2014/main" id="{6B05DA75-0EEF-61D7-6189-F507945C094E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36;p41">
              <a:extLst>
                <a:ext uri="{FF2B5EF4-FFF2-40B4-BE49-F238E27FC236}">
                  <a16:creationId xmlns:a16="http://schemas.microsoft.com/office/drawing/2014/main" id="{A5806FD2-CA83-77A7-54DF-4C4F04587A8C}"/>
                </a:ext>
              </a:extLst>
            </p:cNvPr>
            <p:cNvSpPr/>
            <p:nvPr/>
          </p:nvSpPr>
          <p:spPr>
            <a:xfrm>
              <a:off x="2500372" y="1174440"/>
              <a:ext cx="1291692" cy="162789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79452-6461-ECAB-5C7C-BCD040E4F2E2}"/>
              </a:ext>
            </a:extLst>
          </p:cNvPr>
          <p:cNvGrpSpPr/>
          <p:nvPr/>
        </p:nvGrpSpPr>
        <p:grpSpPr>
          <a:xfrm>
            <a:off x="3475095" y="4106028"/>
            <a:ext cx="2193010" cy="496452"/>
            <a:chOff x="2294138" y="1065648"/>
            <a:chExt cx="1694933" cy="384095"/>
          </a:xfrm>
        </p:grpSpPr>
        <p:sp>
          <p:nvSpPr>
            <p:cNvPr id="9" name="Google Shape;534;p41">
              <a:extLst>
                <a:ext uri="{FF2B5EF4-FFF2-40B4-BE49-F238E27FC236}">
                  <a16:creationId xmlns:a16="http://schemas.microsoft.com/office/drawing/2014/main" id="{AECD3E5C-7C0F-253E-86BA-1601BF654373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35;p41">
              <a:extLst>
                <a:ext uri="{FF2B5EF4-FFF2-40B4-BE49-F238E27FC236}">
                  <a16:creationId xmlns:a16="http://schemas.microsoft.com/office/drawing/2014/main" id="{F829E93C-6D8D-2950-A03C-7E128E10CDE5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36;p41">
              <a:extLst>
                <a:ext uri="{FF2B5EF4-FFF2-40B4-BE49-F238E27FC236}">
                  <a16:creationId xmlns:a16="http://schemas.microsoft.com/office/drawing/2014/main" id="{5BF22139-9D58-DC47-C335-60122AF5E784}"/>
                </a:ext>
              </a:extLst>
            </p:cNvPr>
            <p:cNvSpPr/>
            <p:nvPr/>
          </p:nvSpPr>
          <p:spPr>
            <a:xfrm>
              <a:off x="2518040" y="1180335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Global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0C1B2B-E471-DDCD-3E80-4C3D3D8EEBA9}"/>
              </a:ext>
            </a:extLst>
          </p:cNvPr>
          <p:cNvGrpSpPr/>
          <p:nvPr/>
        </p:nvGrpSpPr>
        <p:grpSpPr>
          <a:xfrm>
            <a:off x="6129856" y="4106028"/>
            <a:ext cx="2193010" cy="496452"/>
            <a:chOff x="2294138" y="1065648"/>
            <a:chExt cx="1694933" cy="384095"/>
          </a:xfrm>
        </p:grpSpPr>
        <p:sp>
          <p:nvSpPr>
            <p:cNvPr id="13" name="Google Shape;534;p41">
              <a:extLst>
                <a:ext uri="{FF2B5EF4-FFF2-40B4-BE49-F238E27FC236}">
                  <a16:creationId xmlns:a16="http://schemas.microsoft.com/office/drawing/2014/main" id="{5BDA2A8F-DBCD-836B-E39A-E62DFB8608C7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5;p41">
              <a:extLst>
                <a:ext uri="{FF2B5EF4-FFF2-40B4-BE49-F238E27FC236}">
                  <a16:creationId xmlns:a16="http://schemas.microsoft.com/office/drawing/2014/main" id="{451FEA68-37A0-669E-E185-C3BCB96337C1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36;p41">
              <a:extLst>
                <a:ext uri="{FF2B5EF4-FFF2-40B4-BE49-F238E27FC236}">
                  <a16:creationId xmlns:a16="http://schemas.microsoft.com/office/drawing/2014/main" id="{9D12218D-30E6-0A95-8708-6226019B1392}"/>
                </a:ext>
              </a:extLst>
            </p:cNvPr>
            <p:cNvSpPr/>
            <p:nvPr/>
          </p:nvSpPr>
          <p:spPr>
            <a:xfrm>
              <a:off x="2518040" y="1174440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6" name="Google Shape;1281;p56">
            <a:extLst>
              <a:ext uri="{FF2B5EF4-FFF2-40B4-BE49-F238E27FC236}">
                <a16:creationId xmlns:a16="http://schemas.microsoft.com/office/drawing/2014/main" id="{B4CE223C-E2DC-444B-B29A-CEED9809C65D}"/>
              </a:ext>
            </a:extLst>
          </p:cNvPr>
          <p:cNvGrpSpPr/>
          <p:nvPr/>
        </p:nvGrpSpPr>
        <p:grpSpPr>
          <a:xfrm rot="20983643">
            <a:off x="6534104" y="1359842"/>
            <a:ext cx="1892429" cy="1961530"/>
            <a:chOff x="5923669" y="2156185"/>
            <a:chExt cx="1598388" cy="1596602"/>
          </a:xfrm>
        </p:grpSpPr>
        <p:grpSp>
          <p:nvGrpSpPr>
            <p:cNvPr id="17" name="Google Shape;1282;p56">
              <a:extLst>
                <a:ext uri="{FF2B5EF4-FFF2-40B4-BE49-F238E27FC236}">
                  <a16:creationId xmlns:a16="http://schemas.microsoft.com/office/drawing/2014/main" id="{A6C02310-2AF5-6AFF-48FF-35AB6F32ED61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19" name="Google Shape;1283;p56">
                <a:extLst>
                  <a:ext uri="{FF2B5EF4-FFF2-40B4-BE49-F238E27FC236}">
                    <a16:creationId xmlns:a16="http://schemas.microsoft.com/office/drawing/2014/main" id="{FF350B5C-FEAF-1642-6972-55946F2D46C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1284;p56">
                <a:extLst>
                  <a:ext uri="{FF2B5EF4-FFF2-40B4-BE49-F238E27FC236}">
                    <a16:creationId xmlns:a16="http://schemas.microsoft.com/office/drawing/2014/main" id="{DCAC4141-1259-0C7A-2668-9159AA303FBF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8" name="Google Shape;1288;p56">
              <a:extLst>
                <a:ext uri="{FF2B5EF4-FFF2-40B4-BE49-F238E27FC236}">
                  <a16:creationId xmlns:a16="http://schemas.microsoft.com/office/drawing/2014/main" id="{FFBB5794-7B62-0094-1C81-0B307D99E9F6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" name="Google Shape;1281;p56">
            <a:extLst>
              <a:ext uri="{FF2B5EF4-FFF2-40B4-BE49-F238E27FC236}">
                <a16:creationId xmlns:a16="http://schemas.microsoft.com/office/drawing/2014/main" id="{E49C968F-E8EF-D256-76CC-C6A5D5C0A421}"/>
              </a:ext>
            </a:extLst>
          </p:cNvPr>
          <p:cNvGrpSpPr/>
          <p:nvPr/>
        </p:nvGrpSpPr>
        <p:grpSpPr>
          <a:xfrm rot="20983643">
            <a:off x="8213464" y="1216907"/>
            <a:ext cx="454126" cy="462561"/>
            <a:chOff x="5923669" y="2156185"/>
            <a:chExt cx="1598388" cy="1596602"/>
          </a:xfrm>
        </p:grpSpPr>
        <p:grpSp>
          <p:nvGrpSpPr>
            <p:cNvPr id="22" name="Google Shape;1282;p56">
              <a:extLst>
                <a:ext uri="{FF2B5EF4-FFF2-40B4-BE49-F238E27FC236}">
                  <a16:creationId xmlns:a16="http://schemas.microsoft.com/office/drawing/2014/main" id="{EB27C851-2A1D-FC41-8B2A-CD259A5157C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24" name="Google Shape;1283;p56">
                <a:extLst>
                  <a:ext uri="{FF2B5EF4-FFF2-40B4-BE49-F238E27FC236}">
                    <a16:creationId xmlns:a16="http://schemas.microsoft.com/office/drawing/2014/main" id="{69B83A95-32EC-A313-7ED5-21167CFEEC5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1284;p56">
                <a:extLst>
                  <a:ext uri="{FF2B5EF4-FFF2-40B4-BE49-F238E27FC236}">
                    <a16:creationId xmlns:a16="http://schemas.microsoft.com/office/drawing/2014/main" id="{826B5C06-6547-1A9D-F9F8-876805174945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</a:t>
                </a:r>
              </a:p>
            </p:txBody>
          </p:sp>
        </p:grpSp>
        <p:sp>
          <p:nvSpPr>
            <p:cNvPr id="23" name="Google Shape;1288;p56">
              <a:extLst>
                <a:ext uri="{FF2B5EF4-FFF2-40B4-BE49-F238E27FC236}">
                  <a16:creationId xmlns:a16="http://schemas.microsoft.com/office/drawing/2014/main" id="{4C69E90D-976F-E5A9-2910-D6210813857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9FF69A-8D41-EEC8-C904-B65D29D3DFF4}"/>
              </a:ext>
            </a:extLst>
          </p:cNvPr>
          <p:cNvGrpSpPr/>
          <p:nvPr/>
        </p:nvGrpSpPr>
        <p:grpSpPr>
          <a:xfrm>
            <a:off x="6102765" y="3118036"/>
            <a:ext cx="868474" cy="440831"/>
            <a:chOff x="3006818" y="1289492"/>
            <a:chExt cx="868474" cy="440831"/>
          </a:xfrm>
        </p:grpSpPr>
        <p:grpSp>
          <p:nvGrpSpPr>
            <p:cNvPr id="27" name="Google Shape;214;p25">
              <a:extLst>
                <a:ext uri="{FF2B5EF4-FFF2-40B4-BE49-F238E27FC236}">
                  <a16:creationId xmlns:a16="http://schemas.microsoft.com/office/drawing/2014/main" id="{A753C010-35C6-1708-4BC3-4210820B0BFB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29" name="Google Shape;215;p25">
                <a:extLst>
                  <a:ext uri="{FF2B5EF4-FFF2-40B4-BE49-F238E27FC236}">
                    <a16:creationId xmlns:a16="http://schemas.microsoft.com/office/drawing/2014/main" id="{9F8A25FF-C9EA-7310-F0B3-9D05802C16EB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216;p25">
                <a:extLst>
                  <a:ext uri="{FF2B5EF4-FFF2-40B4-BE49-F238E27FC236}">
                    <a16:creationId xmlns:a16="http://schemas.microsoft.com/office/drawing/2014/main" id="{E0ACD6F2-67B4-C48A-ABEE-BB17C6A5063B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6C2E1D-3194-E50F-C816-7ACB80DE0B9B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id2</a:t>
              </a:r>
            </a:p>
          </p:txBody>
        </p:sp>
      </p:grpSp>
      <p:sp>
        <p:nvSpPr>
          <p:cNvPr id="36" name="Google Shape;526;p41">
            <a:extLst>
              <a:ext uri="{FF2B5EF4-FFF2-40B4-BE49-F238E27FC236}">
                <a16:creationId xmlns:a16="http://schemas.microsoft.com/office/drawing/2014/main" id="{6E9DD03A-550A-DA05-48C5-D4C1D663F21F}"/>
              </a:ext>
            </a:extLst>
          </p:cNvPr>
          <p:cNvSpPr/>
          <p:nvPr/>
        </p:nvSpPr>
        <p:spPr>
          <a:xfrm rot="11976840">
            <a:off x="8560082" y="3194677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527;p41">
            <a:extLst>
              <a:ext uri="{FF2B5EF4-FFF2-40B4-BE49-F238E27FC236}">
                <a16:creationId xmlns:a16="http://schemas.microsoft.com/office/drawing/2014/main" id="{D528AB67-468F-15AD-83FB-55D731236830}"/>
              </a:ext>
            </a:extLst>
          </p:cNvPr>
          <p:cNvSpPr/>
          <p:nvPr/>
        </p:nvSpPr>
        <p:spPr>
          <a:xfrm rot="10006859">
            <a:off x="-467205" y="-508806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545;p41">
            <a:extLst>
              <a:ext uri="{FF2B5EF4-FFF2-40B4-BE49-F238E27FC236}">
                <a16:creationId xmlns:a16="http://schemas.microsoft.com/office/drawing/2014/main" id="{5D4C5268-FEF7-A8D9-A5E1-5D6B55C38F39}"/>
              </a:ext>
            </a:extLst>
          </p:cNvPr>
          <p:cNvSpPr/>
          <p:nvPr/>
        </p:nvSpPr>
        <p:spPr>
          <a:xfrm rot="10800000">
            <a:off x="6785000" y="-596350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8" name="Google Shape;746;p46">
            <a:extLst>
              <a:ext uri="{FF2B5EF4-FFF2-40B4-BE49-F238E27FC236}">
                <a16:creationId xmlns:a16="http://schemas.microsoft.com/office/drawing/2014/main" id="{AC317C1C-8463-673A-4595-65F27536F0BC}"/>
              </a:ext>
            </a:extLst>
          </p:cNvPr>
          <p:cNvGrpSpPr/>
          <p:nvPr/>
        </p:nvGrpSpPr>
        <p:grpSpPr>
          <a:xfrm>
            <a:off x="379633" y="271228"/>
            <a:ext cx="1941552" cy="670223"/>
            <a:chOff x="6939125" y="398455"/>
            <a:chExt cx="1941561" cy="670226"/>
          </a:xfrm>
        </p:grpSpPr>
        <p:grpSp>
          <p:nvGrpSpPr>
            <p:cNvPr id="739" name="Google Shape;747;p46">
              <a:extLst>
                <a:ext uri="{FF2B5EF4-FFF2-40B4-BE49-F238E27FC236}">
                  <a16:creationId xmlns:a16="http://schemas.microsoft.com/office/drawing/2014/main" id="{700845A4-D1E5-A327-F11C-D0835CFC8EE7}"/>
                </a:ext>
              </a:extLst>
            </p:cNvPr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1" name="Google Shape;748;p46">
                <a:extLst>
                  <a:ext uri="{FF2B5EF4-FFF2-40B4-BE49-F238E27FC236}">
                    <a16:creationId xmlns:a16="http://schemas.microsoft.com/office/drawing/2014/main" id="{6DFD6908-6E43-CB5D-EAEC-B435B19BBC1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9;p46">
                <a:extLst>
                  <a:ext uri="{FF2B5EF4-FFF2-40B4-BE49-F238E27FC236}">
                    <a16:creationId xmlns:a16="http://schemas.microsoft.com/office/drawing/2014/main" id="{9364185E-D69F-3F61-60E1-C046D25DA47D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0" name="Google Shape;750;p46">
              <a:extLst>
                <a:ext uri="{FF2B5EF4-FFF2-40B4-BE49-F238E27FC236}">
                  <a16:creationId xmlns:a16="http://schemas.microsoft.com/office/drawing/2014/main" id="{5D2F8600-8660-36B4-4128-D2202E647F6A}"/>
                </a:ext>
              </a:extLst>
            </p:cNvPr>
            <p:cNvSpPr/>
            <p:nvPr/>
          </p:nvSpPr>
          <p:spPr>
            <a:xfrm>
              <a:off x="7137986" y="560126"/>
              <a:ext cx="1543838" cy="346883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Folder </a:t>
              </a:r>
            </a:p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Initialization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3D40B4-7EC1-0C9C-1559-9C2D576BF69E}"/>
              </a:ext>
            </a:extLst>
          </p:cNvPr>
          <p:cNvGrpSpPr/>
          <p:nvPr/>
        </p:nvGrpSpPr>
        <p:grpSpPr>
          <a:xfrm>
            <a:off x="820330" y="4106028"/>
            <a:ext cx="2193010" cy="496452"/>
            <a:chOff x="2294138" y="1065648"/>
            <a:chExt cx="1694933" cy="384095"/>
          </a:xfrm>
        </p:grpSpPr>
        <p:sp>
          <p:nvSpPr>
            <p:cNvPr id="5" name="Google Shape;534;p41">
              <a:extLst>
                <a:ext uri="{FF2B5EF4-FFF2-40B4-BE49-F238E27FC236}">
                  <a16:creationId xmlns:a16="http://schemas.microsoft.com/office/drawing/2014/main" id="{7EB2EEA8-DA10-BCDD-022A-50A24F10ECBF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35;p41">
              <a:extLst>
                <a:ext uri="{FF2B5EF4-FFF2-40B4-BE49-F238E27FC236}">
                  <a16:creationId xmlns:a16="http://schemas.microsoft.com/office/drawing/2014/main" id="{6B05DA75-0EEF-61D7-6189-F507945C094E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36;p41">
              <a:extLst>
                <a:ext uri="{FF2B5EF4-FFF2-40B4-BE49-F238E27FC236}">
                  <a16:creationId xmlns:a16="http://schemas.microsoft.com/office/drawing/2014/main" id="{A5806FD2-CA83-77A7-54DF-4C4F04587A8C}"/>
                </a:ext>
              </a:extLst>
            </p:cNvPr>
            <p:cNvSpPr/>
            <p:nvPr/>
          </p:nvSpPr>
          <p:spPr>
            <a:xfrm>
              <a:off x="2500372" y="1174440"/>
              <a:ext cx="1291692" cy="162789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179452-6461-ECAB-5C7C-BCD040E4F2E2}"/>
              </a:ext>
            </a:extLst>
          </p:cNvPr>
          <p:cNvGrpSpPr/>
          <p:nvPr/>
        </p:nvGrpSpPr>
        <p:grpSpPr>
          <a:xfrm>
            <a:off x="3475095" y="4106028"/>
            <a:ext cx="2193010" cy="496452"/>
            <a:chOff x="2294138" y="1065648"/>
            <a:chExt cx="1694933" cy="384095"/>
          </a:xfrm>
        </p:grpSpPr>
        <p:sp>
          <p:nvSpPr>
            <p:cNvPr id="9" name="Google Shape;534;p41">
              <a:extLst>
                <a:ext uri="{FF2B5EF4-FFF2-40B4-BE49-F238E27FC236}">
                  <a16:creationId xmlns:a16="http://schemas.microsoft.com/office/drawing/2014/main" id="{AECD3E5C-7C0F-253E-86BA-1601BF654373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535;p41">
              <a:extLst>
                <a:ext uri="{FF2B5EF4-FFF2-40B4-BE49-F238E27FC236}">
                  <a16:creationId xmlns:a16="http://schemas.microsoft.com/office/drawing/2014/main" id="{F829E93C-6D8D-2950-A03C-7E128E10CDE5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536;p41">
              <a:extLst>
                <a:ext uri="{FF2B5EF4-FFF2-40B4-BE49-F238E27FC236}">
                  <a16:creationId xmlns:a16="http://schemas.microsoft.com/office/drawing/2014/main" id="{5BF22139-9D58-DC47-C335-60122AF5E784}"/>
                </a:ext>
              </a:extLst>
            </p:cNvPr>
            <p:cNvSpPr/>
            <p:nvPr/>
          </p:nvSpPr>
          <p:spPr>
            <a:xfrm>
              <a:off x="2518040" y="1180335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Global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0C1B2B-E471-DDCD-3E80-4C3D3D8EEBA9}"/>
              </a:ext>
            </a:extLst>
          </p:cNvPr>
          <p:cNvGrpSpPr/>
          <p:nvPr/>
        </p:nvGrpSpPr>
        <p:grpSpPr>
          <a:xfrm>
            <a:off x="6129856" y="4106028"/>
            <a:ext cx="2193010" cy="496452"/>
            <a:chOff x="2294138" y="1065648"/>
            <a:chExt cx="1694933" cy="384095"/>
          </a:xfrm>
        </p:grpSpPr>
        <p:sp>
          <p:nvSpPr>
            <p:cNvPr id="13" name="Google Shape;534;p41">
              <a:extLst>
                <a:ext uri="{FF2B5EF4-FFF2-40B4-BE49-F238E27FC236}">
                  <a16:creationId xmlns:a16="http://schemas.microsoft.com/office/drawing/2014/main" id="{5BDA2A8F-DBCD-836B-E39A-E62DFB8608C7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5;p41">
              <a:extLst>
                <a:ext uri="{FF2B5EF4-FFF2-40B4-BE49-F238E27FC236}">
                  <a16:creationId xmlns:a16="http://schemas.microsoft.com/office/drawing/2014/main" id="{451FEA68-37A0-669E-E185-C3BCB96337C1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36;p41">
              <a:extLst>
                <a:ext uri="{FF2B5EF4-FFF2-40B4-BE49-F238E27FC236}">
                  <a16:creationId xmlns:a16="http://schemas.microsoft.com/office/drawing/2014/main" id="{9D12218D-30E6-0A95-8708-6226019B1392}"/>
                </a:ext>
              </a:extLst>
            </p:cNvPr>
            <p:cNvSpPr/>
            <p:nvPr/>
          </p:nvSpPr>
          <p:spPr>
            <a:xfrm>
              <a:off x="2518040" y="1174440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36" name="Google Shape;526;p41">
            <a:extLst>
              <a:ext uri="{FF2B5EF4-FFF2-40B4-BE49-F238E27FC236}">
                <a16:creationId xmlns:a16="http://schemas.microsoft.com/office/drawing/2014/main" id="{6E9DD03A-550A-DA05-48C5-D4C1D663F21F}"/>
              </a:ext>
            </a:extLst>
          </p:cNvPr>
          <p:cNvSpPr/>
          <p:nvPr/>
        </p:nvSpPr>
        <p:spPr>
          <a:xfrm rot="11976840">
            <a:off x="8560082" y="3194677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527;p41">
            <a:extLst>
              <a:ext uri="{FF2B5EF4-FFF2-40B4-BE49-F238E27FC236}">
                <a16:creationId xmlns:a16="http://schemas.microsoft.com/office/drawing/2014/main" id="{D528AB67-468F-15AD-83FB-55D731236830}"/>
              </a:ext>
            </a:extLst>
          </p:cNvPr>
          <p:cNvSpPr/>
          <p:nvPr/>
        </p:nvSpPr>
        <p:spPr>
          <a:xfrm rot="10006859">
            <a:off x="-467205" y="-508806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545;p41">
            <a:extLst>
              <a:ext uri="{FF2B5EF4-FFF2-40B4-BE49-F238E27FC236}">
                <a16:creationId xmlns:a16="http://schemas.microsoft.com/office/drawing/2014/main" id="{5D4C5268-FEF7-A8D9-A5E1-5D6B55C38F39}"/>
              </a:ext>
            </a:extLst>
          </p:cNvPr>
          <p:cNvSpPr/>
          <p:nvPr/>
        </p:nvSpPr>
        <p:spPr>
          <a:xfrm rot="10800000">
            <a:off x="6785000" y="-596350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8" name="Google Shape;746;p46">
            <a:extLst>
              <a:ext uri="{FF2B5EF4-FFF2-40B4-BE49-F238E27FC236}">
                <a16:creationId xmlns:a16="http://schemas.microsoft.com/office/drawing/2014/main" id="{AC317C1C-8463-673A-4595-65F27536F0BC}"/>
              </a:ext>
            </a:extLst>
          </p:cNvPr>
          <p:cNvGrpSpPr/>
          <p:nvPr/>
        </p:nvGrpSpPr>
        <p:grpSpPr>
          <a:xfrm>
            <a:off x="379633" y="271228"/>
            <a:ext cx="1941552" cy="670223"/>
            <a:chOff x="6939125" y="398455"/>
            <a:chExt cx="1941561" cy="670226"/>
          </a:xfrm>
        </p:grpSpPr>
        <p:grpSp>
          <p:nvGrpSpPr>
            <p:cNvPr id="739" name="Google Shape;747;p46">
              <a:extLst>
                <a:ext uri="{FF2B5EF4-FFF2-40B4-BE49-F238E27FC236}">
                  <a16:creationId xmlns:a16="http://schemas.microsoft.com/office/drawing/2014/main" id="{700845A4-D1E5-A327-F11C-D0835CFC8EE7}"/>
                </a:ext>
              </a:extLst>
            </p:cNvPr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1" name="Google Shape;748;p46">
                <a:extLst>
                  <a:ext uri="{FF2B5EF4-FFF2-40B4-BE49-F238E27FC236}">
                    <a16:creationId xmlns:a16="http://schemas.microsoft.com/office/drawing/2014/main" id="{6DFD6908-6E43-CB5D-EAEC-B435B19BBC1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9;p46">
                <a:extLst>
                  <a:ext uri="{FF2B5EF4-FFF2-40B4-BE49-F238E27FC236}">
                    <a16:creationId xmlns:a16="http://schemas.microsoft.com/office/drawing/2014/main" id="{9364185E-D69F-3F61-60E1-C046D25DA47D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0" name="Google Shape;750;p46">
              <a:extLst>
                <a:ext uri="{FF2B5EF4-FFF2-40B4-BE49-F238E27FC236}">
                  <a16:creationId xmlns:a16="http://schemas.microsoft.com/office/drawing/2014/main" id="{5D2F8600-8660-36B4-4128-D2202E647F6A}"/>
                </a:ext>
              </a:extLst>
            </p:cNvPr>
            <p:cNvSpPr/>
            <p:nvPr/>
          </p:nvSpPr>
          <p:spPr>
            <a:xfrm>
              <a:off x="7099397" y="522026"/>
              <a:ext cx="1623695" cy="42054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Call to </a:t>
              </a:r>
            </a:p>
            <a:p>
              <a:pPr lvl="0" algn="ctr"/>
              <a:r>
                <a:rPr lang="en-US" sz="800" i="0" dirty="0" err="1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B.__init</a:t>
              </a:r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__(self, 7, 3)</a:t>
              </a:r>
            </a:p>
          </p:txBody>
        </p:sp>
      </p:grpSp>
      <p:grpSp>
        <p:nvGrpSpPr>
          <p:cNvPr id="2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983594" y="1461956"/>
            <a:ext cx="1892429" cy="1961530"/>
            <a:chOff x="5923669" y="2156185"/>
            <a:chExt cx="1598388" cy="1596602"/>
          </a:xfrm>
        </p:grpSpPr>
        <p:grpSp>
          <p:nvGrpSpPr>
            <p:cNvPr id="48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50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  x               y</a:t>
                </a:r>
              </a:p>
            </p:txBody>
          </p:sp>
        </p:grpSp>
        <p:sp>
          <p:nvSpPr>
            <p:cNvPr id="49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2662954" y="1319021"/>
            <a:ext cx="454126" cy="462561"/>
            <a:chOff x="5923669" y="2156185"/>
            <a:chExt cx="1598388" cy="1596602"/>
          </a:xfrm>
        </p:grpSpPr>
        <p:grpSp>
          <p:nvGrpSpPr>
            <p:cNvPr id="44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46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2</a:t>
                </a:r>
              </a:p>
            </p:txBody>
          </p:sp>
        </p:grpSp>
        <p:sp>
          <p:nvSpPr>
            <p:cNvPr id="45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532;p41">
            <a:extLst>
              <a:ext uri="{FF2B5EF4-FFF2-40B4-BE49-F238E27FC236}">
                <a16:creationId xmlns:a16="http://schemas.microsoft.com/office/drawing/2014/main" id="{475794DF-D6F3-E60C-D84A-8246E08AE12B}"/>
              </a:ext>
            </a:extLst>
          </p:cNvPr>
          <p:cNvGrpSpPr/>
          <p:nvPr/>
        </p:nvGrpSpPr>
        <p:grpSpPr>
          <a:xfrm>
            <a:off x="1148636" y="2608167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33" name="Google Shape;533;p41">
              <a:extLst>
                <a:ext uri="{FF2B5EF4-FFF2-40B4-BE49-F238E27FC236}">
                  <a16:creationId xmlns:a16="http://schemas.microsoft.com/office/drawing/2014/main" id="{DF0E8554-24FC-0721-307F-8DB3541E79C2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35" name="Google Shape;534;p41">
                <a:extLst>
                  <a:ext uri="{FF2B5EF4-FFF2-40B4-BE49-F238E27FC236}">
                    <a16:creationId xmlns:a16="http://schemas.microsoft.com/office/drawing/2014/main" id="{539E2DDA-90FB-7EC7-9FC6-A13EA4D89BC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535;p41">
                <a:extLst>
                  <a:ext uri="{FF2B5EF4-FFF2-40B4-BE49-F238E27FC236}">
                    <a16:creationId xmlns:a16="http://schemas.microsoft.com/office/drawing/2014/main" id="{FEF24EBD-F39F-660B-CD7F-AF91AFE8CF6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" name="Google Shape;536;p41">
              <a:extLst>
                <a:ext uri="{FF2B5EF4-FFF2-40B4-BE49-F238E27FC236}">
                  <a16:creationId xmlns:a16="http://schemas.microsoft.com/office/drawing/2014/main" id="{833E038C-7BFC-D5F2-5D60-5BE12E5B4C9C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7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8D009F-8519-4E57-3B66-00630CFB8CB7}"/>
              </a:ext>
            </a:extLst>
          </p:cNvPr>
          <p:cNvGrpSpPr/>
          <p:nvPr/>
        </p:nvGrpSpPr>
        <p:grpSpPr>
          <a:xfrm>
            <a:off x="382046" y="3237360"/>
            <a:ext cx="1044431" cy="440831"/>
            <a:chOff x="2918837" y="1289496"/>
            <a:chExt cx="1044431" cy="440831"/>
          </a:xfrm>
        </p:grpSpPr>
        <p:grpSp>
          <p:nvGrpSpPr>
            <p:cNvPr id="53" name="Google Shape;214;p25">
              <a:extLst>
                <a:ext uri="{FF2B5EF4-FFF2-40B4-BE49-F238E27FC236}">
                  <a16:creationId xmlns:a16="http://schemas.microsoft.com/office/drawing/2014/main" id="{90BA2C16-CB73-2ECD-1FC5-AD6B52939B7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55" name="Google Shape;215;p25">
                <a:extLst>
                  <a:ext uri="{FF2B5EF4-FFF2-40B4-BE49-F238E27FC236}">
                    <a16:creationId xmlns:a16="http://schemas.microsoft.com/office/drawing/2014/main" id="{379A1F12-D553-3634-4EC8-7350F777B7B3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56" name="Google Shape;216;p25">
                <a:extLst>
                  <a:ext uri="{FF2B5EF4-FFF2-40B4-BE49-F238E27FC236}">
                    <a16:creationId xmlns:a16="http://schemas.microsoft.com/office/drawing/2014/main" id="{E352412F-30CD-8C5B-91DB-891138D0473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20EF780B-336F-BDCB-F9BF-EF5DA7FB6AF1}"/>
                </a:ext>
              </a:extLst>
            </p:cNvPr>
            <p:cNvSpPr txBox="1"/>
            <p:nvPr/>
          </p:nvSpPr>
          <p:spPr>
            <a:xfrm rot="21096686">
              <a:off x="2918837" y="1363718"/>
              <a:ext cx="10444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3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B.__init</a:t>
              </a:r>
              <a:r>
                <a:rPr lang="en-US" sz="13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__</a:t>
              </a:r>
            </a:p>
          </p:txBody>
        </p:sp>
      </p:grpSp>
      <p:grpSp>
        <p:nvGrpSpPr>
          <p:cNvPr id="57" name="Google Shape;532;p41">
            <a:extLst>
              <a:ext uri="{FF2B5EF4-FFF2-40B4-BE49-F238E27FC236}">
                <a16:creationId xmlns:a16="http://schemas.microsoft.com/office/drawing/2014/main" id="{F10810D0-4F94-DF8A-7BD1-A11438B95C9D}"/>
              </a:ext>
            </a:extLst>
          </p:cNvPr>
          <p:cNvGrpSpPr/>
          <p:nvPr/>
        </p:nvGrpSpPr>
        <p:grpSpPr>
          <a:xfrm>
            <a:off x="1714223" y="1635311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58" name="Google Shape;533;p41">
              <a:extLst>
                <a:ext uri="{FF2B5EF4-FFF2-40B4-BE49-F238E27FC236}">
                  <a16:creationId xmlns:a16="http://schemas.microsoft.com/office/drawing/2014/main" id="{B930E1A3-C794-C976-7E1D-8980C3198E7E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60" name="Google Shape;534;p41">
                <a:extLst>
                  <a:ext uri="{FF2B5EF4-FFF2-40B4-BE49-F238E27FC236}">
                    <a16:creationId xmlns:a16="http://schemas.microsoft.com/office/drawing/2014/main" id="{07F37934-C2A2-7665-F5C8-736BABBE39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535;p41">
                <a:extLst>
                  <a:ext uri="{FF2B5EF4-FFF2-40B4-BE49-F238E27FC236}">
                    <a16:creationId xmlns:a16="http://schemas.microsoft.com/office/drawing/2014/main" id="{DE1103C2-B7D0-4D94-A330-D4648F64EF9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" name="Google Shape;536;p41">
              <a:extLst>
                <a:ext uri="{FF2B5EF4-FFF2-40B4-BE49-F238E27FC236}">
                  <a16:creationId xmlns:a16="http://schemas.microsoft.com/office/drawing/2014/main" id="{4230E61F-7D8D-89B1-4504-74E144380920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62" name="Google Shape;532;p41">
            <a:extLst>
              <a:ext uri="{FF2B5EF4-FFF2-40B4-BE49-F238E27FC236}">
                <a16:creationId xmlns:a16="http://schemas.microsoft.com/office/drawing/2014/main" id="{A9D75F8D-4AE9-0610-4272-388B47BA828A}"/>
              </a:ext>
            </a:extLst>
          </p:cNvPr>
          <p:cNvGrpSpPr/>
          <p:nvPr/>
        </p:nvGrpSpPr>
        <p:grpSpPr>
          <a:xfrm>
            <a:off x="2071319" y="2608167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63" name="Google Shape;533;p41">
              <a:extLst>
                <a:ext uri="{FF2B5EF4-FFF2-40B4-BE49-F238E27FC236}">
                  <a16:creationId xmlns:a16="http://schemas.microsoft.com/office/drawing/2014/main" id="{7AF8D326-A2F2-0E41-951A-74DD63042ADF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05" name="Google Shape;534;p41">
                <a:extLst>
                  <a:ext uri="{FF2B5EF4-FFF2-40B4-BE49-F238E27FC236}">
                    <a16:creationId xmlns:a16="http://schemas.microsoft.com/office/drawing/2014/main" id="{19EDAE91-80D1-16F7-2E22-5B4AA49D26B1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535;p41">
                <a:extLst>
                  <a:ext uri="{FF2B5EF4-FFF2-40B4-BE49-F238E27FC236}">
                    <a16:creationId xmlns:a16="http://schemas.microsoft.com/office/drawing/2014/main" id="{A349F995-BB7C-359B-F58B-3526074B26E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04" name="Google Shape;536;p41">
              <a:extLst>
                <a:ext uri="{FF2B5EF4-FFF2-40B4-BE49-F238E27FC236}">
                  <a16:creationId xmlns:a16="http://schemas.microsoft.com/office/drawing/2014/main" id="{8F7230B0-0D17-44A7-9048-EA03D56736C4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3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707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6561195" y="1500833"/>
            <a:ext cx="1892429" cy="1961530"/>
            <a:chOff x="5923669" y="2156185"/>
            <a:chExt cx="1598388" cy="1596602"/>
          </a:xfrm>
        </p:grpSpPr>
        <p:grpSp>
          <p:nvGrpSpPr>
            <p:cNvPr id="723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25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6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x</a:t>
                </a:r>
              </a:p>
            </p:txBody>
          </p:sp>
        </p:grpSp>
        <p:sp>
          <p:nvSpPr>
            <p:cNvPr id="724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8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8240555" y="1357898"/>
            <a:ext cx="454126" cy="462561"/>
            <a:chOff x="5923669" y="2156185"/>
            <a:chExt cx="1598388" cy="1596602"/>
          </a:xfrm>
        </p:grpSpPr>
        <p:grpSp>
          <p:nvGrpSpPr>
            <p:cNvPr id="719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21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2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</a:t>
                </a:r>
              </a:p>
            </p:txBody>
          </p:sp>
        </p:grpSp>
        <p:sp>
          <p:nvSpPr>
            <p:cNvPr id="720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BC707EDF-72AB-6911-6079-46D8AAB6D575}"/>
              </a:ext>
            </a:extLst>
          </p:cNvPr>
          <p:cNvGrpSpPr/>
          <p:nvPr/>
        </p:nvGrpSpPr>
        <p:grpSpPr>
          <a:xfrm>
            <a:off x="6129856" y="3259027"/>
            <a:ext cx="868474" cy="440831"/>
            <a:chOff x="3006818" y="1289492"/>
            <a:chExt cx="868474" cy="440831"/>
          </a:xfrm>
        </p:grpSpPr>
        <p:grpSp>
          <p:nvGrpSpPr>
            <p:cNvPr id="715" name="Google Shape;214;p25">
              <a:extLst>
                <a:ext uri="{FF2B5EF4-FFF2-40B4-BE49-F238E27FC236}">
                  <a16:creationId xmlns:a16="http://schemas.microsoft.com/office/drawing/2014/main" id="{3F54E39E-991D-B248-9996-14F52D561406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717" name="Google Shape;215;p25">
                <a:extLst>
                  <a:ext uri="{FF2B5EF4-FFF2-40B4-BE49-F238E27FC236}">
                    <a16:creationId xmlns:a16="http://schemas.microsoft.com/office/drawing/2014/main" id="{B2891219-2733-AE7C-2C4C-95F9DE5AE3F6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216;p25">
                <a:extLst>
                  <a:ext uri="{FF2B5EF4-FFF2-40B4-BE49-F238E27FC236}">
                    <a16:creationId xmlns:a16="http://schemas.microsoft.com/office/drawing/2014/main" id="{B39CBC8C-4DE9-7AB0-44A5-61A8088BB0A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16" name="TextBox 4">
              <a:extLst>
                <a:ext uri="{FF2B5EF4-FFF2-40B4-BE49-F238E27FC236}">
                  <a16:creationId xmlns:a16="http://schemas.microsoft.com/office/drawing/2014/main" id="{B12CE743-2C75-214C-23D9-C656E519D449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id2</a:t>
              </a:r>
            </a:p>
          </p:txBody>
        </p:sp>
      </p:grpSp>
      <p:grpSp>
        <p:nvGrpSpPr>
          <p:cNvPr id="710" name="Google Shape;532;p41">
            <a:extLst>
              <a:ext uri="{FF2B5EF4-FFF2-40B4-BE49-F238E27FC236}">
                <a16:creationId xmlns:a16="http://schemas.microsoft.com/office/drawing/2014/main" id="{475794DF-D6F3-E60C-D84A-8246E08AE12B}"/>
              </a:ext>
            </a:extLst>
          </p:cNvPr>
          <p:cNvGrpSpPr/>
          <p:nvPr/>
        </p:nvGrpSpPr>
        <p:grpSpPr>
          <a:xfrm>
            <a:off x="7371980" y="2321665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11" name="Google Shape;533;p41">
              <a:extLst>
                <a:ext uri="{FF2B5EF4-FFF2-40B4-BE49-F238E27FC236}">
                  <a16:creationId xmlns:a16="http://schemas.microsoft.com/office/drawing/2014/main" id="{DF0E8554-24FC-0721-307F-8DB3541E79C2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13" name="Google Shape;534;p41">
                <a:extLst>
                  <a:ext uri="{FF2B5EF4-FFF2-40B4-BE49-F238E27FC236}">
                    <a16:creationId xmlns:a16="http://schemas.microsoft.com/office/drawing/2014/main" id="{539E2DDA-90FB-7EC7-9FC6-A13EA4D89BC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4" name="Google Shape;535;p41">
                <a:extLst>
                  <a:ext uri="{FF2B5EF4-FFF2-40B4-BE49-F238E27FC236}">
                    <a16:creationId xmlns:a16="http://schemas.microsoft.com/office/drawing/2014/main" id="{FEF24EBD-F39F-660B-CD7F-AF91AFE8CF6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12" name="Google Shape;536;p41">
              <a:extLst>
                <a:ext uri="{FF2B5EF4-FFF2-40B4-BE49-F238E27FC236}">
                  <a16:creationId xmlns:a16="http://schemas.microsoft.com/office/drawing/2014/main" id="{833E038C-7BFC-D5F2-5D60-5BE12E5B4C9C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7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0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3D40B4-7EC1-0C9C-1559-9C2D576BF69E}"/>
              </a:ext>
            </a:extLst>
          </p:cNvPr>
          <p:cNvGrpSpPr/>
          <p:nvPr/>
        </p:nvGrpSpPr>
        <p:grpSpPr>
          <a:xfrm>
            <a:off x="2040382" y="4106028"/>
            <a:ext cx="2193010" cy="496452"/>
            <a:chOff x="2294138" y="1065648"/>
            <a:chExt cx="1694933" cy="384095"/>
          </a:xfrm>
        </p:grpSpPr>
        <p:sp>
          <p:nvSpPr>
            <p:cNvPr id="5" name="Google Shape;534;p41">
              <a:extLst>
                <a:ext uri="{FF2B5EF4-FFF2-40B4-BE49-F238E27FC236}">
                  <a16:creationId xmlns:a16="http://schemas.microsoft.com/office/drawing/2014/main" id="{7EB2EEA8-DA10-BCDD-022A-50A24F10ECBF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35;p41">
              <a:extLst>
                <a:ext uri="{FF2B5EF4-FFF2-40B4-BE49-F238E27FC236}">
                  <a16:creationId xmlns:a16="http://schemas.microsoft.com/office/drawing/2014/main" id="{6B05DA75-0EEF-61D7-6189-F507945C094E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36;p41">
              <a:extLst>
                <a:ext uri="{FF2B5EF4-FFF2-40B4-BE49-F238E27FC236}">
                  <a16:creationId xmlns:a16="http://schemas.microsoft.com/office/drawing/2014/main" id="{A5806FD2-CA83-77A7-54DF-4C4F04587A8C}"/>
                </a:ext>
              </a:extLst>
            </p:cNvPr>
            <p:cNvSpPr/>
            <p:nvPr/>
          </p:nvSpPr>
          <p:spPr>
            <a:xfrm>
              <a:off x="2500372" y="1174440"/>
              <a:ext cx="1291692" cy="162789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0C1B2B-E471-DDCD-3E80-4C3D3D8EEBA9}"/>
              </a:ext>
            </a:extLst>
          </p:cNvPr>
          <p:cNvGrpSpPr/>
          <p:nvPr/>
        </p:nvGrpSpPr>
        <p:grpSpPr>
          <a:xfrm>
            <a:off x="6129856" y="4106028"/>
            <a:ext cx="2193010" cy="496452"/>
            <a:chOff x="2294138" y="1065648"/>
            <a:chExt cx="1694933" cy="384095"/>
          </a:xfrm>
        </p:grpSpPr>
        <p:sp>
          <p:nvSpPr>
            <p:cNvPr id="13" name="Google Shape;534;p41">
              <a:extLst>
                <a:ext uri="{FF2B5EF4-FFF2-40B4-BE49-F238E27FC236}">
                  <a16:creationId xmlns:a16="http://schemas.microsoft.com/office/drawing/2014/main" id="{5BDA2A8F-DBCD-836B-E39A-E62DFB8608C7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5;p41">
              <a:extLst>
                <a:ext uri="{FF2B5EF4-FFF2-40B4-BE49-F238E27FC236}">
                  <a16:creationId xmlns:a16="http://schemas.microsoft.com/office/drawing/2014/main" id="{451FEA68-37A0-669E-E185-C3BCB96337C1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36;p41">
              <a:extLst>
                <a:ext uri="{FF2B5EF4-FFF2-40B4-BE49-F238E27FC236}">
                  <a16:creationId xmlns:a16="http://schemas.microsoft.com/office/drawing/2014/main" id="{9D12218D-30E6-0A95-8708-6226019B1392}"/>
                </a:ext>
              </a:extLst>
            </p:cNvPr>
            <p:cNvSpPr/>
            <p:nvPr/>
          </p:nvSpPr>
          <p:spPr>
            <a:xfrm>
              <a:off x="2518040" y="1174440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36" name="Google Shape;526;p41">
            <a:extLst>
              <a:ext uri="{FF2B5EF4-FFF2-40B4-BE49-F238E27FC236}">
                <a16:creationId xmlns:a16="http://schemas.microsoft.com/office/drawing/2014/main" id="{6E9DD03A-550A-DA05-48C5-D4C1D663F21F}"/>
              </a:ext>
            </a:extLst>
          </p:cNvPr>
          <p:cNvSpPr/>
          <p:nvPr/>
        </p:nvSpPr>
        <p:spPr>
          <a:xfrm rot="11976840">
            <a:off x="8560082" y="3194677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527;p41">
            <a:extLst>
              <a:ext uri="{FF2B5EF4-FFF2-40B4-BE49-F238E27FC236}">
                <a16:creationId xmlns:a16="http://schemas.microsoft.com/office/drawing/2014/main" id="{D528AB67-468F-15AD-83FB-55D731236830}"/>
              </a:ext>
            </a:extLst>
          </p:cNvPr>
          <p:cNvSpPr/>
          <p:nvPr/>
        </p:nvSpPr>
        <p:spPr>
          <a:xfrm rot="10006859">
            <a:off x="-467205" y="-508806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545;p41">
            <a:extLst>
              <a:ext uri="{FF2B5EF4-FFF2-40B4-BE49-F238E27FC236}">
                <a16:creationId xmlns:a16="http://schemas.microsoft.com/office/drawing/2014/main" id="{5D4C5268-FEF7-A8D9-A5E1-5D6B55C38F39}"/>
              </a:ext>
            </a:extLst>
          </p:cNvPr>
          <p:cNvSpPr/>
          <p:nvPr/>
        </p:nvSpPr>
        <p:spPr>
          <a:xfrm rot="10800000">
            <a:off x="6785000" y="-596350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8" name="Google Shape;746;p46">
            <a:extLst>
              <a:ext uri="{FF2B5EF4-FFF2-40B4-BE49-F238E27FC236}">
                <a16:creationId xmlns:a16="http://schemas.microsoft.com/office/drawing/2014/main" id="{AC317C1C-8463-673A-4595-65F27536F0BC}"/>
              </a:ext>
            </a:extLst>
          </p:cNvPr>
          <p:cNvGrpSpPr/>
          <p:nvPr/>
        </p:nvGrpSpPr>
        <p:grpSpPr>
          <a:xfrm>
            <a:off x="379633" y="271228"/>
            <a:ext cx="1941552" cy="670223"/>
            <a:chOff x="6939125" y="398455"/>
            <a:chExt cx="1941561" cy="670226"/>
          </a:xfrm>
        </p:grpSpPr>
        <p:grpSp>
          <p:nvGrpSpPr>
            <p:cNvPr id="739" name="Google Shape;747;p46">
              <a:extLst>
                <a:ext uri="{FF2B5EF4-FFF2-40B4-BE49-F238E27FC236}">
                  <a16:creationId xmlns:a16="http://schemas.microsoft.com/office/drawing/2014/main" id="{700845A4-D1E5-A327-F11C-D0835CFC8EE7}"/>
                </a:ext>
              </a:extLst>
            </p:cNvPr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1" name="Google Shape;748;p46">
                <a:extLst>
                  <a:ext uri="{FF2B5EF4-FFF2-40B4-BE49-F238E27FC236}">
                    <a16:creationId xmlns:a16="http://schemas.microsoft.com/office/drawing/2014/main" id="{6DFD6908-6E43-CB5D-EAEC-B435B19BBC1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9;p46">
                <a:extLst>
                  <a:ext uri="{FF2B5EF4-FFF2-40B4-BE49-F238E27FC236}">
                    <a16:creationId xmlns:a16="http://schemas.microsoft.com/office/drawing/2014/main" id="{9364185E-D69F-3F61-60E1-C046D25DA47D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0" name="Google Shape;750;p46">
              <a:extLst>
                <a:ext uri="{FF2B5EF4-FFF2-40B4-BE49-F238E27FC236}">
                  <a16:creationId xmlns:a16="http://schemas.microsoft.com/office/drawing/2014/main" id="{5D2F8600-8660-36B4-4128-D2202E647F6A}"/>
                </a:ext>
              </a:extLst>
            </p:cNvPr>
            <p:cNvSpPr/>
            <p:nvPr/>
          </p:nvSpPr>
          <p:spPr>
            <a:xfrm>
              <a:off x="7063160" y="532556"/>
              <a:ext cx="1706774" cy="403663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9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Nested Call Frame A.__init__(self, 4)</a:t>
              </a:r>
            </a:p>
          </p:txBody>
        </p:sp>
      </p:grpSp>
      <p:grpSp>
        <p:nvGrpSpPr>
          <p:cNvPr id="2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983594" y="1539739"/>
            <a:ext cx="1892429" cy="1961530"/>
            <a:chOff x="5923669" y="2156185"/>
            <a:chExt cx="1598388" cy="1596602"/>
          </a:xfrm>
        </p:grpSpPr>
        <p:grpSp>
          <p:nvGrpSpPr>
            <p:cNvPr id="48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50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  x               y</a:t>
                </a:r>
              </a:p>
            </p:txBody>
          </p:sp>
        </p:grpSp>
        <p:sp>
          <p:nvSpPr>
            <p:cNvPr id="49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2662954" y="1396804"/>
            <a:ext cx="454126" cy="462561"/>
            <a:chOff x="5923669" y="2156185"/>
            <a:chExt cx="1598388" cy="1596602"/>
          </a:xfrm>
        </p:grpSpPr>
        <p:grpSp>
          <p:nvGrpSpPr>
            <p:cNvPr id="44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46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2</a:t>
                </a:r>
              </a:p>
            </p:txBody>
          </p:sp>
        </p:grpSp>
        <p:sp>
          <p:nvSpPr>
            <p:cNvPr id="45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532;p41">
            <a:extLst>
              <a:ext uri="{FF2B5EF4-FFF2-40B4-BE49-F238E27FC236}">
                <a16:creationId xmlns:a16="http://schemas.microsoft.com/office/drawing/2014/main" id="{475794DF-D6F3-E60C-D84A-8246E08AE12B}"/>
              </a:ext>
            </a:extLst>
          </p:cNvPr>
          <p:cNvGrpSpPr/>
          <p:nvPr/>
        </p:nvGrpSpPr>
        <p:grpSpPr>
          <a:xfrm>
            <a:off x="1148636" y="2685950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33" name="Google Shape;533;p41">
              <a:extLst>
                <a:ext uri="{FF2B5EF4-FFF2-40B4-BE49-F238E27FC236}">
                  <a16:creationId xmlns:a16="http://schemas.microsoft.com/office/drawing/2014/main" id="{DF0E8554-24FC-0721-307F-8DB3541E79C2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35" name="Google Shape;534;p41">
                <a:extLst>
                  <a:ext uri="{FF2B5EF4-FFF2-40B4-BE49-F238E27FC236}">
                    <a16:creationId xmlns:a16="http://schemas.microsoft.com/office/drawing/2014/main" id="{539E2DDA-90FB-7EC7-9FC6-A13EA4D89BC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535;p41">
                <a:extLst>
                  <a:ext uri="{FF2B5EF4-FFF2-40B4-BE49-F238E27FC236}">
                    <a16:creationId xmlns:a16="http://schemas.microsoft.com/office/drawing/2014/main" id="{FEF24EBD-F39F-660B-CD7F-AF91AFE8CF6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" name="Google Shape;536;p41">
              <a:extLst>
                <a:ext uri="{FF2B5EF4-FFF2-40B4-BE49-F238E27FC236}">
                  <a16:creationId xmlns:a16="http://schemas.microsoft.com/office/drawing/2014/main" id="{833E038C-7BFC-D5F2-5D60-5BE12E5B4C9C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7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8D009F-8519-4E57-3B66-00630CFB8CB7}"/>
              </a:ext>
            </a:extLst>
          </p:cNvPr>
          <p:cNvGrpSpPr/>
          <p:nvPr/>
        </p:nvGrpSpPr>
        <p:grpSpPr>
          <a:xfrm>
            <a:off x="382046" y="3315143"/>
            <a:ext cx="1044431" cy="440831"/>
            <a:chOff x="2918837" y="1289496"/>
            <a:chExt cx="1044431" cy="440831"/>
          </a:xfrm>
        </p:grpSpPr>
        <p:grpSp>
          <p:nvGrpSpPr>
            <p:cNvPr id="53" name="Google Shape;214;p25">
              <a:extLst>
                <a:ext uri="{FF2B5EF4-FFF2-40B4-BE49-F238E27FC236}">
                  <a16:creationId xmlns:a16="http://schemas.microsoft.com/office/drawing/2014/main" id="{90BA2C16-CB73-2ECD-1FC5-AD6B52939B7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55" name="Google Shape;215;p25">
                <a:extLst>
                  <a:ext uri="{FF2B5EF4-FFF2-40B4-BE49-F238E27FC236}">
                    <a16:creationId xmlns:a16="http://schemas.microsoft.com/office/drawing/2014/main" id="{379A1F12-D553-3634-4EC8-7350F777B7B3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56" name="Google Shape;216;p25">
                <a:extLst>
                  <a:ext uri="{FF2B5EF4-FFF2-40B4-BE49-F238E27FC236}">
                    <a16:creationId xmlns:a16="http://schemas.microsoft.com/office/drawing/2014/main" id="{E352412F-30CD-8C5B-91DB-891138D0473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20EF780B-336F-BDCB-F9BF-EF5DA7FB6AF1}"/>
                </a:ext>
              </a:extLst>
            </p:cNvPr>
            <p:cNvSpPr txBox="1"/>
            <p:nvPr/>
          </p:nvSpPr>
          <p:spPr>
            <a:xfrm rot="21096686">
              <a:off x="2918837" y="1363718"/>
              <a:ext cx="10444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3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B.__init</a:t>
              </a:r>
              <a:r>
                <a:rPr lang="en-US" sz="13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__</a:t>
              </a:r>
            </a:p>
          </p:txBody>
        </p:sp>
      </p:grpSp>
      <p:grpSp>
        <p:nvGrpSpPr>
          <p:cNvPr id="57" name="Google Shape;532;p41">
            <a:extLst>
              <a:ext uri="{FF2B5EF4-FFF2-40B4-BE49-F238E27FC236}">
                <a16:creationId xmlns:a16="http://schemas.microsoft.com/office/drawing/2014/main" id="{F10810D0-4F94-DF8A-7BD1-A11438B95C9D}"/>
              </a:ext>
            </a:extLst>
          </p:cNvPr>
          <p:cNvGrpSpPr/>
          <p:nvPr/>
        </p:nvGrpSpPr>
        <p:grpSpPr>
          <a:xfrm>
            <a:off x="1714223" y="1713094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58" name="Google Shape;533;p41">
              <a:extLst>
                <a:ext uri="{FF2B5EF4-FFF2-40B4-BE49-F238E27FC236}">
                  <a16:creationId xmlns:a16="http://schemas.microsoft.com/office/drawing/2014/main" id="{B930E1A3-C794-C976-7E1D-8980C3198E7E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60" name="Google Shape;534;p41">
                <a:extLst>
                  <a:ext uri="{FF2B5EF4-FFF2-40B4-BE49-F238E27FC236}">
                    <a16:creationId xmlns:a16="http://schemas.microsoft.com/office/drawing/2014/main" id="{07F37934-C2A2-7665-F5C8-736BABBE39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535;p41">
                <a:extLst>
                  <a:ext uri="{FF2B5EF4-FFF2-40B4-BE49-F238E27FC236}">
                    <a16:creationId xmlns:a16="http://schemas.microsoft.com/office/drawing/2014/main" id="{DE1103C2-B7D0-4D94-A330-D4648F64EF9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" name="Google Shape;536;p41">
              <a:extLst>
                <a:ext uri="{FF2B5EF4-FFF2-40B4-BE49-F238E27FC236}">
                  <a16:creationId xmlns:a16="http://schemas.microsoft.com/office/drawing/2014/main" id="{4230E61F-7D8D-89B1-4504-74E144380920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62" name="Google Shape;532;p41">
            <a:extLst>
              <a:ext uri="{FF2B5EF4-FFF2-40B4-BE49-F238E27FC236}">
                <a16:creationId xmlns:a16="http://schemas.microsoft.com/office/drawing/2014/main" id="{A9D75F8D-4AE9-0610-4272-388B47BA828A}"/>
              </a:ext>
            </a:extLst>
          </p:cNvPr>
          <p:cNvGrpSpPr/>
          <p:nvPr/>
        </p:nvGrpSpPr>
        <p:grpSpPr>
          <a:xfrm>
            <a:off x="2071319" y="2685950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63" name="Google Shape;533;p41">
              <a:extLst>
                <a:ext uri="{FF2B5EF4-FFF2-40B4-BE49-F238E27FC236}">
                  <a16:creationId xmlns:a16="http://schemas.microsoft.com/office/drawing/2014/main" id="{7AF8D326-A2F2-0E41-951A-74DD63042ADF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05" name="Google Shape;534;p41">
                <a:extLst>
                  <a:ext uri="{FF2B5EF4-FFF2-40B4-BE49-F238E27FC236}">
                    <a16:creationId xmlns:a16="http://schemas.microsoft.com/office/drawing/2014/main" id="{19EDAE91-80D1-16F7-2E22-5B4AA49D26B1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535;p41">
                <a:extLst>
                  <a:ext uri="{FF2B5EF4-FFF2-40B4-BE49-F238E27FC236}">
                    <a16:creationId xmlns:a16="http://schemas.microsoft.com/office/drawing/2014/main" id="{A349F995-BB7C-359B-F58B-3526074B26E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04" name="Google Shape;536;p41">
              <a:extLst>
                <a:ext uri="{FF2B5EF4-FFF2-40B4-BE49-F238E27FC236}">
                  <a16:creationId xmlns:a16="http://schemas.microsoft.com/office/drawing/2014/main" id="{8F7230B0-0D17-44A7-9048-EA03D56736C4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3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19" name="Google Shape;1281;p56">
            <a:extLst>
              <a:ext uri="{FF2B5EF4-FFF2-40B4-BE49-F238E27FC236}">
                <a16:creationId xmlns:a16="http://schemas.microsoft.com/office/drawing/2014/main" id="{90AA95EE-D986-10FD-EE4A-D9891CC55B68}"/>
              </a:ext>
            </a:extLst>
          </p:cNvPr>
          <p:cNvGrpSpPr/>
          <p:nvPr/>
        </p:nvGrpSpPr>
        <p:grpSpPr>
          <a:xfrm rot="20983643">
            <a:off x="3856054" y="1590985"/>
            <a:ext cx="1892429" cy="1961530"/>
            <a:chOff x="5923669" y="2156185"/>
            <a:chExt cx="1598388" cy="1596602"/>
          </a:xfrm>
        </p:grpSpPr>
        <p:grpSp>
          <p:nvGrpSpPr>
            <p:cNvPr id="20" name="Google Shape;1282;p56">
              <a:extLst>
                <a:ext uri="{FF2B5EF4-FFF2-40B4-BE49-F238E27FC236}">
                  <a16:creationId xmlns:a16="http://schemas.microsoft.com/office/drawing/2014/main" id="{4A11A4A5-7A7C-82D0-92F4-BEEBDC0BF21A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22" name="Google Shape;1283;p56">
                <a:extLst>
                  <a:ext uri="{FF2B5EF4-FFF2-40B4-BE49-F238E27FC236}">
                    <a16:creationId xmlns:a16="http://schemas.microsoft.com/office/drawing/2014/main" id="{D752E2B3-9A76-4331-F176-D57354C99076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1284;p56">
                <a:extLst>
                  <a:ext uri="{FF2B5EF4-FFF2-40B4-BE49-F238E27FC236}">
                    <a16:creationId xmlns:a16="http://schemas.microsoft.com/office/drawing/2014/main" id="{1696925D-A906-C190-AA12-BA9C267432D4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</a:t>
                </a:r>
              </a:p>
            </p:txBody>
          </p:sp>
        </p:grpSp>
        <p:sp>
          <p:nvSpPr>
            <p:cNvPr id="21" name="Google Shape;1288;p56">
              <a:extLst>
                <a:ext uri="{FF2B5EF4-FFF2-40B4-BE49-F238E27FC236}">
                  <a16:creationId xmlns:a16="http://schemas.microsoft.com/office/drawing/2014/main" id="{B111258A-3E0C-EF17-63C0-A79F0139C5AC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" name="Google Shape;1281;p56">
            <a:extLst>
              <a:ext uri="{FF2B5EF4-FFF2-40B4-BE49-F238E27FC236}">
                <a16:creationId xmlns:a16="http://schemas.microsoft.com/office/drawing/2014/main" id="{9252D1D5-FD93-E740-14CD-FFCB036D9AC0}"/>
              </a:ext>
            </a:extLst>
          </p:cNvPr>
          <p:cNvGrpSpPr/>
          <p:nvPr/>
        </p:nvGrpSpPr>
        <p:grpSpPr>
          <a:xfrm rot="20983643">
            <a:off x="5535414" y="1448050"/>
            <a:ext cx="454126" cy="462561"/>
            <a:chOff x="5923669" y="2156185"/>
            <a:chExt cx="1598388" cy="1596602"/>
          </a:xfrm>
        </p:grpSpPr>
        <p:grpSp>
          <p:nvGrpSpPr>
            <p:cNvPr id="25" name="Google Shape;1282;p56">
              <a:extLst>
                <a:ext uri="{FF2B5EF4-FFF2-40B4-BE49-F238E27FC236}">
                  <a16:creationId xmlns:a16="http://schemas.microsoft.com/office/drawing/2014/main" id="{DF7C8B8B-C386-74E6-7617-81BD75639CD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27" name="Google Shape;1283;p56">
                <a:extLst>
                  <a:ext uri="{FF2B5EF4-FFF2-40B4-BE49-F238E27FC236}">
                    <a16:creationId xmlns:a16="http://schemas.microsoft.com/office/drawing/2014/main" id="{F51C718D-9312-EFF6-28EC-A9680F6E761E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1284;p56">
                <a:extLst>
                  <a:ext uri="{FF2B5EF4-FFF2-40B4-BE49-F238E27FC236}">
                    <a16:creationId xmlns:a16="http://schemas.microsoft.com/office/drawing/2014/main" id="{EB633C89-03C5-3C06-F1CB-6400350C0B7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26" name="Google Shape;1288;p56">
              <a:extLst>
                <a:ext uri="{FF2B5EF4-FFF2-40B4-BE49-F238E27FC236}">
                  <a16:creationId xmlns:a16="http://schemas.microsoft.com/office/drawing/2014/main" id="{65D6887B-F3BE-34B4-238D-A285AEABDB3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D9D4B3-FFFB-1704-CF74-EEE09791398C}"/>
              </a:ext>
            </a:extLst>
          </p:cNvPr>
          <p:cNvGrpSpPr/>
          <p:nvPr/>
        </p:nvGrpSpPr>
        <p:grpSpPr>
          <a:xfrm>
            <a:off x="3254506" y="3366389"/>
            <a:ext cx="1044431" cy="440831"/>
            <a:chOff x="2918837" y="1289496"/>
            <a:chExt cx="1044431" cy="440831"/>
          </a:xfrm>
        </p:grpSpPr>
        <p:grpSp>
          <p:nvGrpSpPr>
            <p:cNvPr id="43" name="Google Shape;214;p25">
              <a:extLst>
                <a:ext uri="{FF2B5EF4-FFF2-40B4-BE49-F238E27FC236}">
                  <a16:creationId xmlns:a16="http://schemas.microsoft.com/office/drawing/2014/main" id="{5216EAD8-C439-FE6C-6747-53F6A0A8652D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728" name="Google Shape;215;p25">
                <a:extLst>
                  <a:ext uri="{FF2B5EF4-FFF2-40B4-BE49-F238E27FC236}">
                    <a16:creationId xmlns:a16="http://schemas.microsoft.com/office/drawing/2014/main" id="{320E97C5-BF69-9436-7E9C-A2785A557457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729" name="Google Shape;216;p25">
                <a:extLst>
                  <a:ext uri="{FF2B5EF4-FFF2-40B4-BE49-F238E27FC236}">
                    <a16:creationId xmlns:a16="http://schemas.microsoft.com/office/drawing/2014/main" id="{1CE20B3D-3AD2-6904-0DC5-2D6BEFA789C6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727" name="TextBox 38">
              <a:extLst>
                <a:ext uri="{FF2B5EF4-FFF2-40B4-BE49-F238E27FC236}">
                  <a16:creationId xmlns:a16="http://schemas.microsoft.com/office/drawing/2014/main" id="{791ACB7F-DF62-F9BD-0794-B6A77E4AE749}"/>
                </a:ext>
              </a:extLst>
            </p:cNvPr>
            <p:cNvSpPr txBox="1"/>
            <p:nvPr/>
          </p:nvSpPr>
          <p:spPr>
            <a:xfrm rot="21096686">
              <a:off x="2918837" y="1363718"/>
              <a:ext cx="10444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3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A.__init__</a:t>
              </a:r>
            </a:p>
          </p:txBody>
        </p:sp>
      </p:grpSp>
      <p:grpSp>
        <p:nvGrpSpPr>
          <p:cNvPr id="730" name="Google Shape;532;p41">
            <a:extLst>
              <a:ext uri="{FF2B5EF4-FFF2-40B4-BE49-F238E27FC236}">
                <a16:creationId xmlns:a16="http://schemas.microsoft.com/office/drawing/2014/main" id="{E981C18F-9811-355A-4403-23BFC5D1BF67}"/>
              </a:ext>
            </a:extLst>
          </p:cNvPr>
          <p:cNvGrpSpPr/>
          <p:nvPr/>
        </p:nvGrpSpPr>
        <p:grpSpPr>
          <a:xfrm>
            <a:off x="4635708" y="2001047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31" name="Google Shape;533;p41">
              <a:extLst>
                <a:ext uri="{FF2B5EF4-FFF2-40B4-BE49-F238E27FC236}">
                  <a16:creationId xmlns:a16="http://schemas.microsoft.com/office/drawing/2014/main" id="{42B90371-AECD-2CD6-1D54-B826E8C70C51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33" name="Google Shape;534;p41">
                <a:extLst>
                  <a:ext uri="{FF2B5EF4-FFF2-40B4-BE49-F238E27FC236}">
                    <a16:creationId xmlns:a16="http://schemas.microsoft.com/office/drawing/2014/main" id="{3D68B519-7DFF-BA77-2564-51D553D6B8CF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4" name="Google Shape;535;p41">
                <a:extLst>
                  <a:ext uri="{FF2B5EF4-FFF2-40B4-BE49-F238E27FC236}">
                    <a16:creationId xmlns:a16="http://schemas.microsoft.com/office/drawing/2014/main" id="{B520CB79-697F-067F-9E86-F69AB01CBCA6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32" name="Google Shape;536;p41">
              <a:extLst>
                <a:ext uri="{FF2B5EF4-FFF2-40B4-BE49-F238E27FC236}">
                  <a16:creationId xmlns:a16="http://schemas.microsoft.com/office/drawing/2014/main" id="{83377469-A07C-CA92-1836-1650B39259D2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735" name="Google Shape;532;p41">
            <a:extLst>
              <a:ext uri="{FF2B5EF4-FFF2-40B4-BE49-F238E27FC236}">
                <a16:creationId xmlns:a16="http://schemas.microsoft.com/office/drawing/2014/main" id="{AB84B0AE-925C-501A-DBC3-970A13BDF344}"/>
              </a:ext>
            </a:extLst>
          </p:cNvPr>
          <p:cNvGrpSpPr/>
          <p:nvPr/>
        </p:nvGrpSpPr>
        <p:grpSpPr>
          <a:xfrm>
            <a:off x="4632572" y="2624889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36" name="Google Shape;533;p41">
              <a:extLst>
                <a:ext uri="{FF2B5EF4-FFF2-40B4-BE49-F238E27FC236}">
                  <a16:creationId xmlns:a16="http://schemas.microsoft.com/office/drawing/2014/main" id="{861DCBB1-F5D0-CD2D-F0D5-D1CB652417EB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43" name="Google Shape;534;p41">
                <a:extLst>
                  <a:ext uri="{FF2B5EF4-FFF2-40B4-BE49-F238E27FC236}">
                    <a16:creationId xmlns:a16="http://schemas.microsoft.com/office/drawing/2014/main" id="{D79BE6AA-6494-692B-A5DF-141B4DA81A2F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4" name="Google Shape;535;p41">
                <a:extLst>
                  <a:ext uri="{FF2B5EF4-FFF2-40B4-BE49-F238E27FC236}">
                    <a16:creationId xmlns:a16="http://schemas.microsoft.com/office/drawing/2014/main" id="{F97C36FA-DE8B-D9B5-8F8C-3E1436C496D6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37" name="Google Shape;536;p41">
              <a:extLst>
                <a:ext uri="{FF2B5EF4-FFF2-40B4-BE49-F238E27FC236}">
                  <a16:creationId xmlns:a16="http://schemas.microsoft.com/office/drawing/2014/main" id="{5BD2429E-6678-6810-D3CA-99F3964ECDDF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4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75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3D40B4-7EC1-0C9C-1559-9C2D576BF69E}"/>
              </a:ext>
            </a:extLst>
          </p:cNvPr>
          <p:cNvGrpSpPr/>
          <p:nvPr/>
        </p:nvGrpSpPr>
        <p:grpSpPr>
          <a:xfrm>
            <a:off x="2040382" y="4106028"/>
            <a:ext cx="2193010" cy="496452"/>
            <a:chOff x="2294138" y="1065648"/>
            <a:chExt cx="1694933" cy="384095"/>
          </a:xfrm>
        </p:grpSpPr>
        <p:sp>
          <p:nvSpPr>
            <p:cNvPr id="5" name="Google Shape;534;p41">
              <a:extLst>
                <a:ext uri="{FF2B5EF4-FFF2-40B4-BE49-F238E27FC236}">
                  <a16:creationId xmlns:a16="http://schemas.microsoft.com/office/drawing/2014/main" id="{7EB2EEA8-DA10-BCDD-022A-50A24F10ECBF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35;p41">
              <a:extLst>
                <a:ext uri="{FF2B5EF4-FFF2-40B4-BE49-F238E27FC236}">
                  <a16:creationId xmlns:a16="http://schemas.microsoft.com/office/drawing/2014/main" id="{6B05DA75-0EEF-61D7-6189-F507945C094E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36;p41">
              <a:extLst>
                <a:ext uri="{FF2B5EF4-FFF2-40B4-BE49-F238E27FC236}">
                  <a16:creationId xmlns:a16="http://schemas.microsoft.com/office/drawing/2014/main" id="{A5806FD2-CA83-77A7-54DF-4C4F04587A8C}"/>
                </a:ext>
              </a:extLst>
            </p:cNvPr>
            <p:cNvSpPr/>
            <p:nvPr/>
          </p:nvSpPr>
          <p:spPr>
            <a:xfrm>
              <a:off x="2500372" y="1174440"/>
              <a:ext cx="1291692" cy="162789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0C1B2B-E471-DDCD-3E80-4C3D3D8EEBA9}"/>
              </a:ext>
            </a:extLst>
          </p:cNvPr>
          <p:cNvGrpSpPr/>
          <p:nvPr/>
        </p:nvGrpSpPr>
        <p:grpSpPr>
          <a:xfrm>
            <a:off x="6129856" y="4106028"/>
            <a:ext cx="2193010" cy="496452"/>
            <a:chOff x="2294138" y="1065648"/>
            <a:chExt cx="1694933" cy="384095"/>
          </a:xfrm>
        </p:grpSpPr>
        <p:sp>
          <p:nvSpPr>
            <p:cNvPr id="13" name="Google Shape;534;p41">
              <a:extLst>
                <a:ext uri="{FF2B5EF4-FFF2-40B4-BE49-F238E27FC236}">
                  <a16:creationId xmlns:a16="http://schemas.microsoft.com/office/drawing/2014/main" id="{5BDA2A8F-DBCD-836B-E39A-E62DFB8608C7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5;p41">
              <a:extLst>
                <a:ext uri="{FF2B5EF4-FFF2-40B4-BE49-F238E27FC236}">
                  <a16:creationId xmlns:a16="http://schemas.microsoft.com/office/drawing/2014/main" id="{451FEA68-37A0-669E-E185-C3BCB96337C1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36;p41">
              <a:extLst>
                <a:ext uri="{FF2B5EF4-FFF2-40B4-BE49-F238E27FC236}">
                  <a16:creationId xmlns:a16="http://schemas.microsoft.com/office/drawing/2014/main" id="{9D12218D-30E6-0A95-8708-6226019B1392}"/>
                </a:ext>
              </a:extLst>
            </p:cNvPr>
            <p:cNvSpPr/>
            <p:nvPr/>
          </p:nvSpPr>
          <p:spPr>
            <a:xfrm>
              <a:off x="2518040" y="1174440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36" name="Google Shape;526;p41">
            <a:extLst>
              <a:ext uri="{FF2B5EF4-FFF2-40B4-BE49-F238E27FC236}">
                <a16:creationId xmlns:a16="http://schemas.microsoft.com/office/drawing/2014/main" id="{6E9DD03A-550A-DA05-48C5-D4C1D663F21F}"/>
              </a:ext>
            </a:extLst>
          </p:cNvPr>
          <p:cNvSpPr/>
          <p:nvPr/>
        </p:nvSpPr>
        <p:spPr>
          <a:xfrm rot="11976840">
            <a:off x="8560082" y="3194677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527;p41">
            <a:extLst>
              <a:ext uri="{FF2B5EF4-FFF2-40B4-BE49-F238E27FC236}">
                <a16:creationId xmlns:a16="http://schemas.microsoft.com/office/drawing/2014/main" id="{D528AB67-468F-15AD-83FB-55D731236830}"/>
              </a:ext>
            </a:extLst>
          </p:cNvPr>
          <p:cNvSpPr/>
          <p:nvPr/>
        </p:nvSpPr>
        <p:spPr>
          <a:xfrm rot="10006859">
            <a:off x="-467205" y="-508806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545;p41">
            <a:extLst>
              <a:ext uri="{FF2B5EF4-FFF2-40B4-BE49-F238E27FC236}">
                <a16:creationId xmlns:a16="http://schemas.microsoft.com/office/drawing/2014/main" id="{5D4C5268-FEF7-A8D9-A5E1-5D6B55C38F39}"/>
              </a:ext>
            </a:extLst>
          </p:cNvPr>
          <p:cNvSpPr/>
          <p:nvPr/>
        </p:nvSpPr>
        <p:spPr>
          <a:xfrm rot="10800000">
            <a:off x="6785000" y="-596350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8" name="Google Shape;746;p46">
            <a:extLst>
              <a:ext uri="{FF2B5EF4-FFF2-40B4-BE49-F238E27FC236}">
                <a16:creationId xmlns:a16="http://schemas.microsoft.com/office/drawing/2014/main" id="{AC317C1C-8463-673A-4595-65F27536F0BC}"/>
              </a:ext>
            </a:extLst>
          </p:cNvPr>
          <p:cNvGrpSpPr/>
          <p:nvPr/>
        </p:nvGrpSpPr>
        <p:grpSpPr>
          <a:xfrm>
            <a:off x="379630" y="271228"/>
            <a:ext cx="1941553" cy="670223"/>
            <a:chOff x="6939122" y="398455"/>
            <a:chExt cx="1941562" cy="670226"/>
          </a:xfrm>
        </p:grpSpPr>
        <p:grpSp>
          <p:nvGrpSpPr>
            <p:cNvPr id="739" name="Google Shape;747;p46">
              <a:extLst>
                <a:ext uri="{FF2B5EF4-FFF2-40B4-BE49-F238E27FC236}">
                  <a16:creationId xmlns:a16="http://schemas.microsoft.com/office/drawing/2014/main" id="{700845A4-D1E5-A327-F11C-D0835CFC8EE7}"/>
                </a:ext>
              </a:extLst>
            </p:cNvPr>
            <p:cNvGrpSpPr/>
            <p:nvPr/>
          </p:nvGrpSpPr>
          <p:grpSpPr>
            <a:xfrm>
              <a:off x="6939122" y="398455"/>
              <a:ext cx="1941562" cy="670226"/>
              <a:chOff x="7243784" y="-41885"/>
              <a:chExt cx="1332301" cy="1472700"/>
            </a:xfrm>
          </p:grpSpPr>
          <p:sp>
            <p:nvSpPr>
              <p:cNvPr id="741" name="Google Shape;748;p46">
                <a:extLst>
                  <a:ext uri="{FF2B5EF4-FFF2-40B4-BE49-F238E27FC236}">
                    <a16:creationId xmlns:a16="http://schemas.microsoft.com/office/drawing/2014/main" id="{6DFD6908-6E43-CB5D-EAEC-B435B19BBC1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9;p46">
                <a:extLst>
                  <a:ext uri="{FF2B5EF4-FFF2-40B4-BE49-F238E27FC236}">
                    <a16:creationId xmlns:a16="http://schemas.microsoft.com/office/drawing/2014/main" id="{9364185E-D69F-3F61-60E1-C046D25DA47D}"/>
                  </a:ext>
                </a:extLst>
              </p:cNvPr>
              <p:cNvSpPr/>
              <p:nvPr/>
            </p:nvSpPr>
            <p:spPr>
              <a:xfrm>
                <a:off x="7243785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0" name="Google Shape;750;p46">
              <a:extLst>
                <a:ext uri="{FF2B5EF4-FFF2-40B4-BE49-F238E27FC236}">
                  <a16:creationId xmlns:a16="http://schemas.microsoft.com/office/drawing/2014/main" id="{5D2F8600-8660-36B4-4128-D2202E647F6A}"/>
                </a:ext>
              </a:extLst>
            </p:cNvPr>
            <p:cNvSpPr/>
            <p:nvPr/>
          </p:nvSpPr>
          <p:spPr>
            <a:xfrm>
              <a:off x="7210862" y="531736"/>
              <a:ext cx="1398079" cy="403663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900" i="0" dirty="0" err="1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B.__init</a:t>
              </a:r>
              <a:r>
                <a:rPr lang="en-US" sz="9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__ </a:t>
              </a:r>
            </a:p>
            <a:p>
              <a:pPr lvl="0" algn="ctr"/>
              <a:r>
                <a:rPr lang="en-US" sz="9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Call Frame</a:t>
              </a:r>
            </a:p>
          </p:txBody>
        </p:sp>
      </p:grpSp>
      <p:grpSp>
        <p:nvGrpSpPr>
          <p:cNvPr id="2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983594" y="1539739"/>
            <a:ext cx="1892429" cy="1961530"/>
            <a:chOff x="5923669" y="2156185"/>
            <a:chExt cx="1598388" cy="1596602"/>
          </a:xfrm>
        </p:grpSpPr>
        <p:grpSp>
          <p:nvGrpSpPr>
            <p:cNvPr id="48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50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  x               y</a:t>
                </a:r>
              </a:p>
            </p:txBody>
          </p:sp>
        </p:grpSp>
        <p:sp>
          <p:nvSpPr>
            <p:cNvPr id="49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2662954" y="1396804"/>
            <a:ext cx="454126" cy="462561"/>
            <a:chOff x="5923669" y="2156185"/>
            <a:chExt cx="1598388" cy="1596602"/>
          </a:xfrm>
        </p:grpSpPr>
        <p:grpSp>
          <p:nvGrpSpPr>
            <p:cNvPr id="44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46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2</a:t>
                </a:r>
              </a:p>
            </p:txBody>
          </p:sp>
        </p:grpSp>
        <p:sp>
          <p:nvSpPr>
            <p:cNvPr id="45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532;p41">
            <a:extLst>
              <a:ext uri="{FF2B5EF4-FFF2-40B4-BE49-F238E27FC236}">
                <a16:creationId xmlns:a16="http://schemas.microsoft.com/office/drawing/2014/main" id="{475794DF-D6F3-E60C-D84A-8246E08AE12B}"/>
              </a:ext>
            </a:extLst>
          </p:cNvPr>
          <p:cNvGrpSpPr/>
          <p:nvPr/>
        </p:nvGrpSpPr>
        <p:grpSpPr>
          <a:xfrm>
            <a:off x="1148636" y="2685950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33" name="Google Shape;533;p41">
              <a:extLst>
                <a:ext uri="{FF2B5EF4-FFF2-40B4-BE49-F238E27FC236}">
                  <a16:creationId xmlns:a16="http://schemas.microsoft.com/office/drawing/2014/main" id="{DF0E8554-24FC-0721-307F-8DB3541E79C2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35" name="Google Shape;534;p41">
                <a:extLst>
                  <a:ext uri="{FF2B5EF4-FFF2-40B4-BE49-F238E27FC236}">
                    <a16:creationId xmlns:a16="http://schemas.microsoft.com/office/drawing/2014/main" id="{539E2DDA-90FB-7EC7-9FC6-A13EA4D89BC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535;p41">
                <a:extLst>
                  <a:ext uri="{FF2B5EF4-FFF2-40B4-BE49-F238E27FC236}">
                    <a16:creationId xmlns:a16="http://schemas.microsoft.com/office/drawing/2014/main" id="{FEF24EBD-F39F-660B-CD7F-AF91AFE8CF6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" name="Google Shape;536;p41">
              <a:extLst>
                <a:ext uri="{FF2B5EF4-FFF2-40B4-BE49-F238E27FC236}">
                  <a16:creationId xmlns:a16="http://schemas.microsoft.com/office/drawing/2014/main" id="{833E038C-7BFC-D5F2-5D60-5BE12E5B4C9C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7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8D009F-8519-4E57-3B66-00630CFB8CB7}"/>
              </a:ext>
            </a:extLst>
          </p:cNvPr>
          <p:cNvGrpSpPr/>
          <p:nvPr/>
        </p:nvGrpSpPr>
        <p:grpSpPr>
          <a:xfrm>
            <a:off x="382046" y="3315143"/>
            <a:ext cx="1044431" cy="440831"/>
            <a:chOff x="2918837" y="1289496"/>
            <a:chExt cx="1044431" cy="440831"/>
          </a:xfrm>
        </p:grpSpPr>
        <p:grpSp>
          <p:nvGrpSpPr>
            <p:cNvPr id="53" name="Google Shape;214;p25">
              <a:extLst>
                <a:ext uri="{FF2B5EF4-FFF2-40B4-BE49-F238E27FC236}">
                  <a16:creationId xmlns:a16="http://schemas.microsoft.com/office/drawing/2014/main" id="{90BA2C16-CB73-2ECD-1FC5-AD6B52939B7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55" name="Google Shape;215;p25">
                <a:extLst>
                  <a:ext uri="{FF2B5EF4-FFF2-40B4-BE49-F238E27FC236}">
                    <a16:creationId xmlns:a16="http://schemas.microsoft.com/office/drawing/2014/main" id="{379A1F12-D553-3634-4EC8-7350F777B7B3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56" name="Google Shape;216;p25">
                <a:extLst>
                  <a:ext uri="{FF2B5EF4-FFF2-40B4-BE49-F238E27FC236}">
                    <a16:creationId xmlns:a16="http://schemas.microsoft.com/office/drawing/2014/main" id="{E352412F-30CD-8C5B-91DB-891138D0473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20EF780B-336F-BDCB-F9BF-EF5DA7FB6AF1}"/>
                </a:ext>
              </a:extLst>
            </p:cNvPr>
            <p:cNvSpPr txBox="1"/>
            <p:nvPr/>
          </p:nvSpPr>
          <p:spPr>
            <a:xfrm rot="21096686">
              <a:off x="2918837" y="1363718"/>
              <a:ext cx="10444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3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B.__init</a:t>
              </a:r>
              <a:r>
                <a:rPr lang="en-US" sz="13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__</a:t>
              </a:r>
            </a:p>
          </p:txBody>
        </p:sp>
      </p:grpSp>
      <p:grpSp>
        <p:nvGrpSpPr>
          <p:cNvPr id="57" name="Google Shape;532;p41">
            <a:extLst>
              <a:ext uri="{FF2B5EF4-FFF2-40B4-BE49-F238E27FC236}">
                <a16:creationId xmlns:a16="http://schemas.microsoft.com/office/drawing/2014/main" id="{F10810D0-4F94-DF8A-7BD1-A11438B95C9D}"/>
              </a:ext>
            </a:extLst>
          </p:cNvPr>
          <p:cNvGrpSpPr/>
          <p:nvPr/>
        </p:nvGrpSpPr>
        <p:grpSpPr>
          <a:xfrm>
            <a:off x="1714223" y="1713094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58" name="Google Shape;533;p41">
              <a:extLst>
                <a:ext uri="{FF2B5EF4-FFF2-40B4-BE49-F238E27FC236}">
                  <a16:creationId xmlns:a16="http://schemas.microsoft.com/office/drawing/2014/main" id="{B930E1A3-C794-C976-7E1D-8980C3198E7E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60" name="Google Shape;534;p41">
                <a:extLst>
                  <a:ext uri="{FF2B5EF4-FFF2-40B4-BE49-F238E27FC236}">
                    <a16:creationId xmlns:a16="http://schemas.microsoft.com/office/drawing/2014/main" id="{07F37934-C2A2-7665-F5C8-736BABBE39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535;p41">
                <a:extLst>
                  <a:ext uri="{FF2B5EF4-FFF2-40B4-BE49-F238E27FC236}">
                    <a16:creationId xmlns:a16="http://schemas.microsoft.com/office/drawing/2014/main" id="{DE1103C2-B7D0-4D94-A330-D4648F64EF9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" name="Google Shape;536;p41">
              <a:extLst>
                <a:ext uri="{FF2B5EF4-FFF2-40B4-BE49-F238E27FC236}">
                  <a16:creationId xmlns:a16="http://schemas.microsoft.com/office/drawing/2014/main" id="{4230E61F-7D8D-89B1-4504-74E144380920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62" name="Google Shape;532;p41">
            <a:extLst>
              <a:ext uri="{FF2B5EF4-FFF2-40B4-BE49-F238E27FC236}">
                <a16:creationId xmlns:a16="http://schemas.microsoft.com/office/drawing/2014/main" id="{A9D75F8D-4AE9-0610-4272-388B47BA828A}"/>
              </a:ext>
            </a:extLst>
          </p:cNvPr>
          <p:cNvGrpSpPr/>
          <p:nvPr/>
        </p:nvGrpSpPr>
        <p:grpSpPr>
          <a:xfrm>
            <a:off x="2071319" y="2685950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63" name="Google Shape;533;p41">
              <a:extLst>
                <a:ext uri="{FF2B5EF4-FFF2-40B4-BE49-F238E27FC236}">
                  <a16:creationId xmlns:a16="http://schemas.microsoft.com/office/drawing/2014/main" id="{7AF8D326-A2F2-0E41-951A-74DD63042ADF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05" name="Google Shape;534;p41">
                <a:extLst>
                  <a:ext uri="{FF2B5EF4-FFF2-40B4-BE49-F238E27FC236}">
                    <a16:creationId xmlns:a16="http://schemas.microsoft.com/office/drawing/2014/main" id="{19EDAE91-80D1-16F7-2E22-5B4AA49D26B1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535;p41">
                <a:extLst>
                  <a:ext uri="{FF2B5EF4-FFF2-40B4-BE49-F238E27FC236}">
                    <a16:creationId xmlns:a16="http://schemas.microsoft.com/office/drawing/2014/main" id="{A349F995-BB7C-359B-F58B-3526074B26E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04" name="Google Shape;536;p41">
              <a:extLst>
                <a:ext uri="{FF2B5EF4-FFF2-40B4-BE49-F238E27FC236}">
                  <a16:creationId xmlns:a16="http://schemas.microsoft.com/office/drawing/2014/main" id="{8F7230B0-0D17-44A7-9048-EA03D56736C4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3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19" name="Google Shape;1281;p56">
            <a:extLst>
              <a:ext uri="{FF2B5EF4-FFF2-40B4-BE49-F238E27FC236}">
                <a16:creationId xmlns:a16="http://schemas.microsoft.com/office/drawing/2014/main" id="{90AA95EE-D986-10FD-EE4A-D9891CC55B68}"/>
              </a:ext>
            </a:extLst>
          </p:cNvPr>
          <p:cNvGrpSpPr/>
          <p:nvPr/>
        </p:nvGrpSpPr>
        <p:grpSpPr>
          <a:xfrm rot="20983643">
            <a:off x="3856054" y="1590985"/>
            <a:ext cx="1892429" cy="1961530"/>
            <a:chOff x="5923669" y="2156185"/>
            <a:chExt cx="1598388" cy="1596602"/>
          </a:xfrm>
        </p:grpSpPr>
        <p:grpSp>
          <p:nvGrpSpPr>
            <p:cNvPr id="20" name="Google Shape;1282;p56">
              <a:extLst>
                <a:ext uri="{FF2B5EF4-FFF2-40B4-BE49-F238E27FC236}">
                  <a16:creationId xmlns:a16="http://schemas.microsoft.com/office/drawing/2014/main" id="{4A11A4A5-7A7C-82D0-92F4-BEEBDC0BF21A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22" name="Google Shape;1283;p56">
                <a:extLst>
                  <a:ext uri="{FF2B5EF4-FFF2-40B4-BE49-F238E27FC236}">
                    <a16:creationId xmlns:a16="http://schemas.microsoft.com/office/drawing/2014/main" id="{D752E2B3-9A76-4331-F176-D57354C99076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1284;p56">
                <a:extLst>
                  <a:ext uri="{FF2B5EF4-FFF2-40B4-BE49-F238E27FC236}">
                    <a16:creationId xmlns:a16="http://schemas.microsoft.com/office/drawing/2014/main" id="{1696925D-A906-C190-AA12-BA9C267432D4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</a:t>
                </a:r>
              </a:p>
            </p:txBody>
          </p:sp>
        </p:grpSp>
        <p:sp>
          <p:nvSpPr>
            <p:cNvPr id="21" name="Google Shape;1288;p56">
              <a:extLst>
                <a:ext uri="{FF2B5EF4-FFF2-40B4-BE49-F238E27FC236}">
                  <a16:creationId xmlns:a16="http://schemas.microsoft.com/office/drawing/2014/main" id="{B111258A-3E0C-EF17-63C0-A79F0139C5AC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4" name="Google Shape;1281;p56">
            <a:extLst>
              <a:ext uri="{FF2B5EF4-FFF2-40B4-BE49-F238E27FC236}">
                <a16:creationId xmlns:a16="http://schemas.microsoft.com/office/drawing/2014/main" id="{9252D1D5-FD93-E740-14CD-FFCB036D9AC0}"/>
              </a:ext>
            </a:extLst>
          </p:cNvPr>
          <p:cNvGrpSpPr/>
          <p:nvPr/>
        </p:nvGrpSpPr>
        <p:grpSpPr>
          <a:xfrm rot="20983643">
            <a:off x="5535414" y="1448050"/>
            <a:ext cx="454126" cy="462561"/>
            <a:chOff x="5923669" y="2156185"/>
            <a:chExt cx="1598388" cy="1596602"/>
          </a:xfrm>
        </p:grpSpPr>
        <p:grpSp>
          <p:nvGrpSpPr>
            <p:cNvPr id="25" name="Google Shape;1282;p56">
              <a:extLst>
                <a:ext uri="{FF2B5EF4-FFF2-40B4-BE49-F238E27FC236}">
                  <a16:creationId xmlns:a16="http://schemas.microsoft.com/office/drawing/2014/main" id="{DF7C8B8B-C386-74E6-7617-81BD75639CD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27" name="Google Shape;1283;p56">
                <a:extLst>
                  <a:ext uri="{FF2B5EF4-FFF2-40B4-BE49-F238E27FC236}">
                    <a16:creationId xmlns:a16="http://schemas.microsoft.com/office/drawing/2014/main" id="{F51C718D-9312-EFF6-28EC-A9680F6E761E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1284;p56">
                <a:extLst>
                  <a:ext uri="{FF2B5EF4-FFF2-40B4-BE49-F238E27FC236}">
                    <a16:creationId xmlns:a16="http://schemas.microsoft.com/office/drawing/2014/main" id="{EB633C89-03C5-3C06-F1CB-6400350C0B7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26" name="Google Shape;1288;p56">
              <a:extLst>
                <a:ext uri="{FF2B5EF4-FFF2-40B4-BE49-F238E27FC236}">
                  <a16:creationId xmlns:a16="http://schemas.microsoft.com/office/drawing/2014/main" id="{65D6887B-F3BE-34B4-238D-A285AEABDB3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D9D4B3-FFFB-1704-CF74-EEE09791398C}"/>
              </a:ext>
            </a:extLst>
          </p:cNvPr>
          <p:cNvGrpSpPr/>
          <p:nvPr/>
        </p:nvGrpSpPr>
        <p:grpSpPr>
          <a:xfrm>
            <a:off x="3254506" y="3366389"/>
            <a:ext cx="1044431" cy="440831"/>
            <a:chOff x="2918837" y="1289496"/>
            <a:chExt cx="1044431" cy="440831"/>
          </a:xfrm>
        </p:grpSpPr>
        <p:grpSp>
          <p:nvGrpSpPr>
            <p:cNvPr id="43" name="Google Shape;214;p25">
              <a:extLst>
                <a:ext uri="{FF2B5EF4-FFF2-40B4-BE49-F238E27FC236}">
                  <a16:creationId xmlns:a16="http://schemas.microsoft.com/office/drawing/2014/main" id="{5216EAD8-C439-FE6C-6747-53F6A0A8652D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728" name="Google Shape;215;p25">
                <a:extLst>
                  <a:ext uri="{FF2B5EF4-FFF2-40B4-BE49-F238E27FC236}">
                    <a16:creationId xmlns:a16="http://schemas.microsoft.com/office/drawing/2014/main" id="{320E97C5-BF69-9436-7E9C-A2785A557457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729" name="Google Shape;216;p25">
                <a:extLst>
                  <a:ext uri="{FF2B5EF4-FFF2-40B4-BE49-F238E27FC236}">
                    <a16:creationId xmlns:a16="http://schemas.microsoft.com/office/drawing/2014/main" id="{1CE20B3D-3AD2-6904-0DC5-2D6BEFA789C6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727" name="TextBox 38">
              <a:extLst>
                <a:ext uri="{FF2B5EF4-FFF2-40B4-BE49-F238E27FC236}">
                  <a16:creationId xmlns:a16="http://schemas.microsoft.com/office/drawing/2014/main" id="{791ACB7F-DF62-F9BD-0794-B6A77E4AE749}"/>
                </a:ext>
              </a:extLst>
            </p:cNvPr>
            <p:cNvSpPr txBox="1"/>
            <p:nvPr/>
          </p:nvSpPr>
          <p:spPr>
            <a:xfrm rot="21096686">
              <a:off x="2918837" y="1363718"/>
              <a:ext cx="10444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3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A.__init__</a:t>
              </a:r>
            </a:p>
          </p:txBody>
        </p:sp>
      </p:grpSp>
      <p:grpSp>
        <p:nvGrpSpPr>
          <p:cNvPr id="730" name="Google Shape;532;p41">
            <a:extLst>
              <a:ext uri="{FF2B5EF4-FFF2-40B4-BE49-F238E27FC236}">
                <a16:creationId xmlns:a16="http://schemas.microsoft.com/office/drawing/2014/main" id="{E981C18F-9811-355A-4403-23BFC5D1BF67}"/>
              </a:ext>
            </a:extLst>
          </p:cNvPr>
          <p:cNvGrpSpPr/>
          <p:nvPr/>
        </p:nvGrpSpPr>
        <p:grpSpPr>
          <a:xfrm>
            <a:off x="4635708" y="2001047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31" name="Google Shape;533;p41">
              <a:extLst>
                <a:ext uri="{FF2B5EF4-FFF2-40B4-BE49-F238E27FC236}">
                  <a16:creationId xmlns:a16="http://schemas.microsoft.com/office/drawing/2014/main" id="{42B90371-AECD-2CD6-1D54-B826E8C70C51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33" name="Google Shape;534;p41">
                <a:extLst>
                  <a:ext uri="{FF2B5EF4-FFF2-40B4-BE49-F238E27FC236}">
                    <a16:creationId xmlns:a16="http://schemas.microsoft.com/office/drawing/2014/main" id="{3D68B519-7DFF-BA77-2564-51D553D6B8CF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4" name="Google Shape;535;p41">
                <a:extLst>
                  <a:ext uri="{FF2B5EF4-FFF2-40B4-BE49-F238E27FC236}">
                    <a16:creationId xmlns:a16="http://schemas.microsoft.com/office/drawing/2014/main" id="{B520CB79-697F-067F-9E86-F69AB01CBCA6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32" name="Google Shape;536;p41">
              <a:extLst>
                <a:ext uri="{FF2B5EF4-FFF2-40B4-BE49-F238E27FC236}">
                  <a16:creationId xmlns:a16="http://schemas.microsoft.com/office/drawing/2014/main" id="{83377469-A07C-CA92-1836-1650B39259D2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735" name="Google Shape;532;p41">
            <a:extLst>
              <a:ext uri="{FF2B5EF4-FFF2-40B4-BE49-F238E27FC236}">
                <a16:creationId xmlns:a16="http://schemas.microsoft.com/office/drawing/2014/main" id="{AB84B0AE-925C-501A-DBC3-970A13BDF344}"/>
              </a:ext>
            </a:extLst>
          </p:cNvPr>
          <p:cNvGrpSpPr/>
          <p:nvPr/>
        </p:nvGrpSpPr>
        <p:grpSpPr>
          <a:xfrm>
            <a:off x="4632572" y="2624889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36" name="Google Shape;533;p41">
              <a:extLst>
                <a:ext uri="{FF2B5EF4-FFF2-40B4-BE49-F238E27FC236}">
                  <a16:creationId xmlns:a16="http://schemas.microsoft.com/office/drawing/2014/main" id="{861DCBB1-F5D0-CD2D-F0D5-D1CB652417EB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43" name="Google Shape;534;p41">
                <a:extLst>
                  <a:ext uri="{FF2B5EF4-FFF2-40B4-BE49-F238E27FC236}">
                    <a16:creationId xmlns:a16="http://schemas.microsoft.com/office/drawing/2014/main" id="{D79BE6AA-6494-692B-A5DF-141B4DA81A2F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4" name="Google Shape;535;p41">
                <a:extLst>
                  <a:ext uri="{FF2B5EF4-FFF2-40B4-BE49-F238E27FC236}">
                    <a16:creationId xmlns:a16="http://schemas.microsoft.com/office/drawing/2014/main" id="{F97C36FA-DE8B-D9B5-8F8C-3E1436C496D6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37" name="Google Shape;536;p41">
              <a:extLst>
                <a:ext uri="{FF2B5EF4-FFF2-40B4-BE49-F238E27FC236}">
                  <a16:creationId xmlns:a16="http://schemas.microsoft.com/office/drawing/2014/main" id="{5BD2429E-6678-6810-D3CA-99F3964ECDDF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4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8" name="Google Shape;746;p46">
            <a:extLst>
              <a:ext uri="{FF2B5EF4-FFF2-40B4-BE49-F238E27FC236}">
                <a16:creationId xmlns:a16="http://schemas.microsoft.com/office/drawing/2014/main" id="{FEF8F4F4-8298-8F71-C460-5D3F78B107F5}"/>
              </a:ext>
            </a:extLst>
          </p:cNvPr>
          <p:cNvGrpSpPr/>
          <p:nvPr/>
        </p:nvGrpSpPr>
        <p:grpSpPr>
          <a:xfrm rot="19633684">
            <a:off x="3378924" y="2503534"/>
            <a:ext cx="2464737" cy="569094"/>
            <a:chOff x="6939127" y="398455"/>
            <a:chExt cx="1941563" cy="670227"/>
          </a:xfrm>
          <a:solidFill>
            <a:schemeClr val="accent1">
              <a:lumMod val="75000"/>
            </a:schemeClr>
          </a:solidFill>
        </p:grpSpPr>
        <p:grpSp>
          <p:nvGrpSpPr>
            <p:cNvPr id="9" name="Google Shape;747;p46">
              <a:extLst>
                <a:ext uri="{FF2B5EF4-FFF2-40B4-BE49-F238E27FC236}">
                  <a16:creationId xmlns:a16="http://schemas.microsoft.com/office/drawing/2014/main" id="{DF953F1D-04BF-915C-4616-2AB02A3DDBCE}"/>
                </a:ext>
              </a:extLst>
            </p:cNvPr>
            <p:cNvGrpSpPr/>
            <p:nvPr/>
          </p:nvGrpSpPr>
          <p:grpSpPr>
            <a:xfrm>
              <a:off x="6939127" y="398455"/>
              <a:ext cx="1941563" cy="670227"/>
              <a:chOff x="7243784" y="-41885"/>
              <a:chExt cx="1332301" cy="1472702"/>
            </a:xfrm>
            <a:grpFill/>
          </p:grpSpPr>
          <p:sp>
            <p:nvSpPr>
              <p:cNvPr id="11" name="Google Shape;748;p46">
                <a:extLst>
                  <a:ext uri="{FF2B5EF4-FFF2-40B4-BE49-F238E27FC236}">
                    <a16:creationId xmlns:a16="http://schemas.microsoft.com/office/drawing/2014/main" id="{783DD3B8-0F0E-2350-8813-0543D9475B4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749;p46">
                <a:extLst>
                  <a:ext uri="{FF2B5EF4-FFF2-40B4-BE49-F238E27FC236}">
                    <a16:creationId xmlns:a16="http://schemas.microsoft.com/office/drawing/2014/main" id="{96DBE836-CD31-1D8E-C3C0-E7945DD2F5C0}"/>
                  </a:ext>
                </a:extLst>
              </p:cNvPr>
              <p:cNvSpPr/>
              <p:nvPr/>
            </p:nvSpPr>
            <p:spPr>
              <a:xfrm>
                <a:off x="7243785" y="-41884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Google Shape;750;p46">
              <a:extLst>
                <a:ext uri="{FF2B5EF4-FFF2-40B4-BE49-F238E27FC236}">
                  <a16:creationId xmlns:a16="http://schemas.microsoft.com/office/drawing/2014/main" id="{ECC3EB3A-0185-2DA0-625B-CD0593B9EEEF}"/>
                </a:ext>
              </a:extLst>
            </p:cNvPr>
            <p:cNvSpPr/>
            <p:nvPr/>
          </p:nvSpPr>
          <p:spPr>
            <a:xfrm>
              <a:off x="7218816" y="543042"/>
              <a:ext cx="1382180" cy="381052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WHOLE FRAME </a:t>
              </a:r>
            </a:p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ERASED</a:t>
              </a:r>
              <a:endParaRPr lang="en-US" sz="500" i="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Dela Gothic One"/>
              </a:endParaRPr>
            </a:p>
          </p:txBody>
        </p:sp>
      </p:grpSp>
      <p:grpSp>
        <p:nvGrpSpPr>
          <p:cNvPr id="17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6636939" y="1579865"/>
            <a:ext cx="1892429" cy="1961530"/>
            <a:chOff x="5923669" y="2156185"/>
            <a:chExt cx="1598388" cy="1596602"/>
          </a:xfrm>
        </p:grpSpPr>
        <p:grpSp>
          <p:nvGrpSpPr>
            <p:cNvPr id="716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18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x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</a:t>
                </a:r>
              </a:p>
            </p:txBody>
          </p:sp>
        </p:grpSp>
        <p:sp>
          <p:nvSpPr>
            <p:cNvPr id="717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8316299" y="1436930"/>
            <a:ext cx="454126" cy="462561"/>
            <a:chOff x="5923669" y="2156185"/>
            <a:chExt cx="1598388" cy="1596602"/>
          </a:xfrm>
        </p:grpSpPr>
        <p:grpSp>
          <p:nvGrpSpPr>
            <p:cNvPr id="712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14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</a:t>
                </a:r>
              </a:p>
            </p:txBody>
          </p:sp>
        </p:grpSp>
        <p:sp>
          <p:nvSpPr>
            <p:cNvPr id="713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707EDF-72AB-6911-6079-46D8AAB6D575}"/>
              </a:ext>
            </a:extLst>
          </p:cNvPr>
          <p:cNvGrpSpPr/>
          <p:nvPr/>
        </p:nvGrpSpPr>
        <p:grpSpPr>
          <a:xfrm>
            <a:off x="6205600" y="3338059"/>
            <a:ext cx="868474" cy="440831"/>
            <a:chOff x="3006818" y="1289492"/>
            <a:chExt cx="868474" cy="440831"/>
          </a:xfrm>
        </p:grpSpPr>
        <p:grpSp>
          <p:nvGrpSpPr>
            <p:cNvPr id="708" name="Google Shape;214;p25">
              <a:extLst>
                <a:ext uri="{FF2B5EF4-FFF2-40B4-BE49-F238E27FC236}">
                  <a16:creationId xmlns:a16="http://schemas.microsoft.com/office/drawing/2014/main" id="{3F54E39E-991D-B248-9996-14F52D561406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710" name="Google Shape;215;p25">
                <a:extLst>
                  <a:ext uri="{FF2B5EF4-FFF2-40B4-BE49-F238E27FC236}">
                    <a16:creationId xmlns:a16="http://schemas.microsoft.com/office/drawing/2014/main" id="{B2891219-2733-AE7C-2C4C-95F9DE5AE3F6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1" name="Google Shape;216;p25">
                <a:extLst>
                  <a:ext uri="{FF2B5EF4-FFF2-40B4-BE49-F238E27FC236}">
                    <a16:creationId xmlns:a16="http://schemas.microsoft.com/office/drawing/2014/main" id="{B39CBC8C-4DE9-7AB0-44A5-61A8088BB0A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09" name="TextBox 4">
              <a:extLst>
                <a:ext uri="{FF2B5EF4-FFF2-40B4-BE49-F238E27FC236}">
                  <a16:creationId xmlns:a16="http://schemas.microsoft.com/office/drawing/2014/main" id="{B12CE743-2C75-214C-23D9-C656E519D449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id2</a:t>
              </a:r>
            </a:p>
          </p:txBody>
        </p:sp>
      </p:grpSp>
      <p:grpSp>
        <p:nvGrpSpPr>
          <p:cNvPr id="30" name="Google Shape;532;p41">
            <a:extLst>
              <a:ext uri="{FF2B5EF4-FFF2-40B4-BE49-F238E27FC236}">
                <a16:creationId xmlns:a16="http://schemas.microsoft.com/office/drawing/2014/main" id="{475794DF-D6F3-E60C-D84A-8246E08AE12B}"/>
              </a:ext>
            </a:extLst>
          </p:cNvPr>
          <p:cNvGrpSpPr/>
          <p:nvPr/>
        </p:nvGrpSpPr>
        <p:grpSpPr>
          <a:xfrm>
            <a:off x="7453444" y="1994323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31" name="Google Shape;533;p41">
              <a:extLst>
                <a:ext uri="{FF2B5EF4-FFF2-40B4-BE49-F238E27FC236}">
                  <a16:creationId xmlns:a16="http://schemas.microsoft.com/office/drawing/2014/main" id="{DF0E8554-24FC-0721-307F-8DB3541E79C2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41" name="Google Shape;534;p41">
                <a:extLst>
                  <a:ext uri="{FF2B5EF4-FFF2-40B4-BE49-F238E27FC236}">
                    <a16:creationId xmlns:a16="http://schemas.microsoft.com/office/drawing/2014/main" id="{539E2DDA-90FB-7EC7-9FC6-A13EA4D89BC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7" name="Google Shape;535;p41">
                <a:extLst>
                  <a:ext uri="{FF2B5EF4-FFF2-40B4-BE49-F238E27FC236}">
                    <a16:creationId xmlns:a16="http://schemas.microsoft.com/office/drawing/2014/main" id="{FEF24EBD-F39F-660B-CD7F-AF91AFE8CF6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0" name="Google Shape;536;p41">
              <a:extLst>
                <a:ext uri="{FF2B5EF4-FFF2-40B4-BE49-F238E27FC236}">
                  <a16:creationId xmlns:a16="http://schemas.microsoft.com/office/drawing/2014/main" id="{833E038C-7BFC-D5F2-5D60-5BE12E5B4C9C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7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720" name="Google Shape;532;p41">
            <a:extLst>
              <a:ext uri="{FF2B5EF4-FFF2-40B4-BE49-F238E27FC236}">
                <a16:creationId xmlns:a16="http://schemas.microsoft.com/office/drawing/2014/main" id="{18609B60-A54D-230F-5F57-473CC169AF1D}"/>
              </a:ext>
            </a:extLst>
          </p:cNvPr>
          <p:cNvGrpSpPr/>
          <p:nvPr/>
        </p:nvGrpSpPr>
        <p:grpSpPr>
          <a:xfrm>
            <a:off x="7468683" y="2804586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21" name="Google Shape;533;p41">
              <a:extLst>
                <a:ext uri="{FF2B5EF4-FFF2-40B4-BE49-F238E27FC236}">
                  <a16:creationId xmlns:a16="http://schemas.microsoft.com/office/drawing/2014/main" id="{96EB424F-B753-FD85-093C-5A966D40CB41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23" name="Google Shape;534;p41">
                <a:extLst>
                  <a:ext uri="{FF2B5EF4-FFF2-40B4-BE49-F238E27FC236}">
                    <a16:creationId xmlns:a16="http://schemas.microsoft.com/office/drawing/2014/main" id="{B12A9820-FD20-37BE-C444-76598721DC7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4" name="Google Shape;535;p41">
                <a:extLst>
                  <a:ext uri="{FF2B5EF4-FFF2-40B4-BE49-F238E27FC236}">
                    <a16:creationId xmlns:a16="http://schemas.microsoft.com/office/drawing/2014/main" id="{9ED2520A-F4DC-CFDC-A374-650276A91720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22" name="Google Shape;536;p41">
              <a:extLst>
                <a:ext uri="{FF2B5EF4-FFF2-40B4-BE49-F238E27FC236}">
                  <a16:creationId xmlns:a16="http://schemas.microsoft.com/office/drawing/2014/main" id="{2F94C4B3-E754-3E03-17FE-D6DE6AF941E0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4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49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526;p41">
            <a:extLst>
              <a:ext uri="{FF2B5EF4-FFF2-40B4-BE49-F238E27FC236}">
                <a16:creationId xmlns:a16="http://schemas.microsoft.com/office/drawing/2014/main" id="{6E9DD03A-550A-DA05-48C5-D4C1D663F21F}"/>
              </a:ext>
            </a:extLst>
          </p:cNvPr>
          <p:cNvSpPr/>
          <p:nvPr/>
        </p:nvSpPr>
        <p:spPr>
          <a:xfrm rot="11976840">
            <a:off x="8560082" y="3194677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527;p41">
            <a:extLst>
              <a:ext uri="{FF2B5EF4-FFF2-40B4-BE49-F238E27FC236}">
                <a16:creationId xmlns:a16="http://schemas.microsoft.com/office/drawing/2014/main" id="{D528AB67-468F-15AD-83FB-55D731236830}"/>
              </a:ext>
            </a:extLst>
          </p:cNvPr>
          <p:cNvSpPr/>
          <p:nvPr/>
        </p:nvSpPr>
        <p:spPr>
          <a:xfrm rot="10006859">
            <a:off x="-467205" y="-508806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545;p41">
            <a:extLst>
              <a:ext uri="{FF2B5EF4-FFF2-40B4-BE49-F238E27FC236}">
                <a16:creationId xmlns:a16="http://schemas.microsoft.com/office/drawing/2014/main" id="{5D4C5268-FEF7-A8D9-A5E1-5D6B55C38F39}"/>
              </a:ext>
            </a:extLst>
          </p:cNvPr>
          <p:cNvSpPr/>
          <p:nvPr/>
        </p:nvSpPr>
        <p:spPr>
          <a:xfrm rot="10800000">
            <a:off x="6785000" y="-596350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8" name="Google Shape;746;p46">
            <a:extLst>
              <a:ext uri="{FF2B5EF4-FFF2-40B4-BE49-F238E27FC236}">
                <a16:creationId xmlns:a16="http://schemas.microsoft.com/office/drawing/2014/main" id="{AC317C1C-8463-673A-4595-65F27536F0BC}"/>
              </a:ext>
            </a:extLst>
          </p:cNvPr>
          <p:cNvGrpSpPr/>
          <p:nvPr/>
        </p:nvGrpSpPr>
        <p:grpSpPr>
          <a:xfrm>
            <a:off x="379630" y="271228"/>
            <a:ext cx="1941553" cy="670223"/>
            <a:chOff x="6939122" y="398455"/>
            <a:chExt cx="1941562" cy="670226"/>
          </a:xfrm>
        </p:grpSpPr>
        <p:grpSp>
          <p:nvGrpSpPr>
            <p:cNvPr id="739" name="Google Shape;747;p46">
              <a:extLst>
                <a:ext uri="{FF2B5EF4-FFF2-40B4-BE49-F238E27FC236}">
                  <a16:creationId xmlns:a16="http://schemas.microsoft.com/office/drawing/2014/main" id="{700845A4-D1E5-A327-F11C-D0835CFC8EE7}"/>
                </a:ext>
              </a:extLst>
            </p:cNvPr>
            <p:cNvGrpSpPr/>
            <p:nvPr/>
          </p:nvGrpSpPr>
          <p:grpSpPr>
            <a:xfrm>
              <a:off x="6939122" y="398455"/>
              <a:ext cx="1941562" cy="670226"/>
              <a:chOff x="7243784" y="-41885"/>
              <a:chExt cx="1332301" cy="1472700"/>
            </a:xfrm>
          </p:grpSpPr>
          <p:sp>
            <p:nvSpPr>
              <p:cNvPr id="741" name="Google Shape;748;p46">
                <a:extLst>
                  <a:ext uri="{FF2B5EF4-FFF2-40B4-BE49-F238E27FC236}">
                    <a16:creationId xmlns:a16="http://schemas.microsoft.com/office/drawing/2014/main" id="{6DFD6908-6E43-CB5D-EAEC-B435B19BBC1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9;p46">
                <a:extLst>
                  <a:ext uri="{FF2B5EF4-FFF2-40B4-BE49-F238E27FC236}">
                    <a16:creationId xmlns:a16="http://schemas.microsoft.com/office/drawing/2014/main" id="{9364185E-D69F-3F61-60E1-C046D25DA47D}"/>
                  </a:ext>
                </a:extLst>
              </p:cNvPr>
              <p:cNvSpPr/>
              <p:nvPr/>
            </p:nvSpPr>
            <p:spPr>
              <a:xfrm>
                <a:off x="7243785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0" name="Google Shape;750;p46">
              <a:extLst>
                <a:ext uri="{FF2B5EF4-FFF2-40B4-BE49-F238E27FC236}">
                  <a16:creationId xmlns:a16="http://schemas.microsoft.com/office/drawing/2014/main" id="{5D2F8600-8660-36B4-4128-D2202E647F6A}"/>
                </a:ext>
              </a:extLst>
            </p:cNvPr>
            <p:cNvSpPr/>
            <p:nvPr/>
          </p:nvSpPr>
          <p:spPr>
            <a:xfrm>
              <a:off x="7210862" y="531736"/>
              <a:ext cx="1398079" cy="403663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900" i="0" dirty="0" err="1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B.__init</a:t>
              </a:r>
              <a:r>
                <a:rPr lang="en-US" sz="9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__ </a:t>
              </a:r>
            </a:p>
            <a:p>
              <a:pPr lvl="0" algn="ctr"/>
              <a:r>
                <a:rPr lang="en-US" sz="9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Call Frame</a:t>
              </a:r>
            </a:p>
          </p:txBody>
        </p:sp>
      </p:grpSp>
      <p:grpSp>
        <p:nvGrpSpPr>
          <p:cNvPr id="2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983594" y="1539739"/>
            <a:ext cx="1892429" cy="1961530"/>
            <a:chOff x="5923669" y="2156185"/>
            <a:chExt cx="1598388" cy="1596602"/>
          </a:xfrm>
        </p:grpSpPr>
        <p:grpSp>
          <p:nvGrpSpPr>
            <p:cNvPr id="48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50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  x               y</a:t>
                </a:r>
              </a:p>
            </p:txBody>
          </p:sp>
        </p:grpSp>
        <p:sp>
          <p:nvSpPr>
            <p:cNvPr id="49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2662954" y="1396804"/>
            <a:ext cx="454126" cy="462561"/>
            <a:chOff x="5923669" y="2156185"/>
            <a:chExt cx="1598388" cy="1596602"/>
          </a:xfrm>
        </p:grpSpPr>
        <p:grpSp>
          <p:nvGrpSpPr>
            <p:cNvPr id="44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46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2</a:t>
                </a:r>
              </a:p>
            </p:txBody>
          </p:sp>
        </p:grpSp>
        <p:sp>
          <p:nvSpPr>
            <p:cNvPr id="45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532;p41">
            <a:extLst>
              <a:ext uri="{FF2B5EF4-FFF2-40B4-BE49-F238E27FC236}">
                <a16:creationId xmlns:a16="http://schemas.microsoft.com/office/drawing/2014/main" id="{475794DF-D6F3-E60C-D84A-8246E08AE12B}"/>
              </a:ext>
            </a:extLst>
          </p:cNvPr>
          <p:cNvGrpSpPr/>
          <p:nvPr/>
        </p:nvGrpSpPr>
        <p:grpSpPr>
          <a:xfrm>
            <a:off x="1148636" y="2685950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33" name="Google Shape;533;p41">
              <a:extLst>
                <a:ext uri="{FF2B5EF4-FFF2-40B4-BE49-F238E27FC236}">
                  <a16:creationId xmlns:a16="http://schemas.microsoft.com/office/drawing/2014/main" id="{DF0E8554-24FC-0721-307F-8DB3541E79C2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35" name="Google Shape;534;p41">
                <a:extLst>
                  <a:ext uri="{FF2B5EF4-FFF2-40B4-BE49-F238E27FC236}">
                    <a16:creationId xmlns:a16="http://schemas.microsoft.com/office/drawing/2014/main" id="{539E2DDA-90FB-7EC7-9FC6-A13EA4D89BC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535;p41">
                <a:extLst>
                  <a:ext uri="{FF2B5EF4-FFF2-40B4-BE49-F238E27FC236}">
                    <a16:creationId xmlns:a16="http://schemas.microsoft.com/office/drawing/2014/main" id="{FEF24EBD-F39F-660B-CD7F-AF91AFE8CF6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" name="Google Shape;536;p41">
              <a:extLst>
                <a:ext uri="{FF2B5EF4-FFF2-40B4-BE49-F238E27FC236}">
                  <a16:creationId xmlns:a16="http://schemas.microsoft.com/office/drawing/2014/main" id="{833E038C-7BFC-D5F2-5D60-5BE12E5B4C9C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7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8D009F-8519-4E57-3B66-00630CFB8CB7}"/>
              </a:ext>
            </a:extLst>
          </p:cNvPr>
          <p:cNvGrpSpPr/>
          <p:nvPr/>
        </p:nvGrpSpPr>
        <p:grpSpPr>
          <a:xfrm>
            <a:off x="382046" y="3315143"/>
            <a:ext cx="1044431" cy="440831"/>
            <a:chOff x="2918837" y="1289496"/>
            <a:chExt cx="1044431" cy="440831"/>
          </a:xfrm>
        </p:grpSpPr>
        <p:grpSp>
          <p:nvGrpSpPr>
            <p:cNvPr id="53" name="Google Shape;214;p25">
              <a:extLst>
                <a:ext uri="{FF2B5EF4-FFF2-40B4-BE49-F238E27FC236}">
                  <a16:creationId xmlns:a16="http://schemas.microsoft.com/office/drawing/2014/main" id="{90BA2C16-CB73-2ECD-1FC5-AD6B52939B7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55" name="Google Shape;215;p25">
                <a:extLst>
                  <a:ext uri="{FF2B5EF4-FFF2-40B4-BE49-F238E27FC236}">
                    <a16:creationId xmlns:a16="http://schemas.microsoft.com/office/drawing/2014/main" id="{379A1F12-D553-3634-4EC8-7350F777B7B3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56" name="Google Shape;216;p25">
                <a:extLst>
                  <a:ext uri="{FF2B5EF4-FFF2-40B4-BE49-F238E27FC236}">
                    <a16:creationId xmlns:a16="http://schemas.microsoft.com/office/drawing/2014/main" id="{E352412F-30CD-8C5B-91DB-891138D0473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20EF780B-336F-BDCB-F9BF-EF5DA7FB6AF1}"/>
                </a:ext>
              </a:extLst>
            </p:cNvPr>
            <p:cNvSpPr txBox="1"/>
            <p:nvPr/>
          </p:nvSpPr>
          <p:spPr>
            <a:xfrm rot="21096686">
              <a:off x="2918837" y="1363718"/>
              <a:ext cx="10444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3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B.__init</a:t>
              </a:r>
              <a:r>
                <a:rPr lang="en-US" sz="13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__</a:t>
              </a:r>
            </a:p>
          </p:txBody>
        </p:sp>
      </p:grpSp>
      <p:grpSp>
        <p:nvGrpSpPr>
          <p:cNvPr id="57" name="Google Shape;532;p41">
            <a:extLst>
              <a:ext uri="{FF2B5EF4-FFF2-40B4-BE49-F238E27FC236}">
                <a16:creationId xmlns:a16="http://schemas.microsoft.com/office/drawing/2014/main" id="{F10810D0-4F94-DF8A-7BD1-A11438B95C9D}"/>
              </a:ext>
            </a:extLst>
          </p:cNvPr>
          <p:cNvGrpSpPr/>
          <p:nvPr/>
        </p:nvGrpSpPr>
        <p:grpSpPr>
          <a:xfrm>
            <a:off x="1714223" y="1713094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58" name="Google Shape;533;p41">
              <a:extLst>
                <a:ext uri="{FF2B5EF4-FFF2-40B4-BE49-F238E27FC236}">
                  <a16:creationId xmlns:a16="http://schemas.microsoft.com/office/drawing/2014/main" id="{B930E1A3-C794-C976-7E1D-8980C3198E7E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60" name="Google Shape;534;p41">
                <a:extLst>
                  <a:ext uri="{FF2B5EF4-FFF2-40B4-BE49-F238E27FC236}">
                    <a16:creationId xmlns:a16="http://schemas.microsoft.com/office/drawing/2014/main" id="{07F37934-C2A2-7665-F5C8-736BABBE39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535;p41">
                <a:extLst>
                  <a:ext uri="{FF2B5EF4-FFF2-40B4-BE49-F238E27FC236}">
                    <a16:creationId xmlns:a16="http://schemas.microsoft.com/office/drawing/2014/main" id="{DE1103C2-B7D0-4D94-A330-D4648F64EF9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" name="Google Shape;536;p41">
              <a:extLst>
                <a:ext uri="{FF2B5EF4-FFF2-40B4-BE49-F238E27FC236}">
                  <a16:creationId xmlns:a16="http://schemas.microsoft.com/office/drawing/2014/main" id="{4230E61F-7D8D-89B1-4504-74E144380920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62" name="Google Shape;532;p41">
            <a:extLst>
              <a:ext uri="{FF2B5EF4-FFF2-40B4-BE49-F238E27FC236}">
                <a16:creationId xmlns:a16="http://schemas.microsoft.com/office/drawing/2014/main" id="{A9D75F8D-4AE9-0610-4272-388B47BA828A}"/>
              </a:ext>
            </a:extLst>
          </p:cNvPr>
          <p:cNvGrpSpPr/>
          <p:nvPr/>
        </p:nvGrpSpPr>
        <p:grpSpPr>
          <a:xfrm>
            <a:off x="2071319" y="2685950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63" name="Google Shape;533;p41">
              <a:extLst>
                <a:ext uri="{FF2B5EF4-FFF2-40B4-BE49-F238E27FC236}">
                  <a16:creationId xmlns:a16="http://schemas.microsoft.com/office/drawing/2014/main" id="{7AF8D326-A2F2-0E41-951A-74DD63042ADF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05" name="Google Shape;534;p41">
                <a:extLst>
                  <a:ext uri="{FF2B5EF4-FFF2-40B4-BE49-F238E27FC236}">
                    <a16:creationId xmlns:a16="http://schemas.microsoft.com/office/drawing/2014/main" id="{19EDAE91-80D1-16F7-2E22-5B4AA49D26B1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535;p41">
                <a:extLst>
                  <a:ext uri="{FF2B5EF4-FFF2-40B4-BE49-F238E27FC236}">
                    <a16:creationId xmlns:a16="http://schemas.microsoft.com/office/drawing/2014/main" id="{A349F995-BB7C-359B-F58B-3526074B26E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04" name="Google Shape;536;p41">
              <a:extLst>
                <a:ext uri="{FF2B5EF4-FFF2-40B4-BE49-F238E27FC236}">
                  <a16:creationId xmlns:a16="http://schemas.microsoft.com/office/drawing/2014/main" id="{8F7230B0-0D17-44A7-9048-EA03D56736C4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3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8" name="Google Shape;746;p46">
            <a:extLst>
              <a:ext uri="{FF2B5EF4-FFF2-40B4-BE49-F238E27FC236}">
                <a16:creationId xmlns:a16="http://schemas.microsoft.com/office/drawing/2014/main" id="{FEF8F4F4-8298-8F71-C460-5D3F78B107F5}"/>
              </a:ext>
            </a:extLst>
          </p:cNvPr>
          <p:cNvGrpSpPr/>
          <p:nvPr/>
        </p:nvGrpSpPr>
        <p:grpSpPr>
          <a:xfrm rot="19633684">
            <a:off x="490780" y="2405571"/>
            <a:ext cx="2464737" cy="569094"/>
            <a:chOff x="6939127" y="398455"/>
            <a:chExt cx="1941563" cy="670227"/>
          </a:xfrm>
          <a:solidFill>
            <a:schemeClr val="accent1">
              <a:lumMod val="75000"/>
            </a:schemeClr>
          </a:solidFill>
        </p:grpSpPr>
        <p:grpSp>
          <p:nvGrpSpPr>
            <p:cNvPr id="9" name="Google Shape;747;p46">
              <a:extLst>
                <a:ext uri="{FF2B5EF4-FFF2-40B4-BE49-F238E27FC236}">
                  <a16:creationId xmlns:a16="http://schemas.microsoft.com/office/drawing/2014/main" id="{DF953F1D-04BF-915C-4616-2AB02A3DDBCE}"/>
                </a:ext>
              </a:extLst>
            </p:cNvPr>
            <p:cNvGrpSpPr/>
            <p:nvPr/>
          </p:nvGrpSpPr>
          <p:grpSpPr>
            <a:xfrm>
              <a:off x="6939127" y="398455"/>
              <a:ext cx="1941563" cy="670227"/>
              <a:chOff x="7243784" y="-41885"/>
              <a:chExt cx="1332301" cy="1472702"/>
            </a:xfrm>
            <a:grpFill/>
          </p:grpSpPr>
          <p:sp>
            <p:nvSpPr>
              <p:cNvPr id="11" name="Google Shape;748;p46">
                <a:extLst>
                  <a:ext uri="{FF2B5EF4-FFF2-40B4-BE49-F238E27FC236}">
                    <a16:creationId xmlns:a16="http://schemas.microsoft.com/office/drawing/2014/main" id="{783DD3B8-0F0E-2350-8813-0543D9475B45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749;p46">
                <a:extLst>
                  <a:ext uri="{FF2B5EF4-FFF2-40B4-BE49-F238E27FC236}">
                    <a16:creationId xmlns:a16="http://schemas.microsoft.com/office/drawing/2014/main" id="{96DBE836-CD31-1D8E-C3C0-E7945DD2F5C0}"/>
                  </a:ext>
                </a:extLst>
              </p:cNvPr>
              <p:cNvSpPr/>
              <p:nvPr/>
            </p:nvSpPr>
            <p:spPr>
              <a:xfrm>
                <a:off x="7243785" y="-41884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Google Shape;750;p46">
              <a:extLst>
                <a:ext uri="{FF2B5EF4-FFF2-40B4-BE49-F238E27FC236}">
                  <a16:creationId xmlns:a16="http://schemas.microsoft.com/office/drawing/2014/main" id="{ECC3EB3A-0185-2DA0-625B-CD0593B9EEEF}"/>
                </a:ext>
              </a:extLst>
            </p:cNvPr>
            <p:cNvSpPr/>
            <p:nvPr/>
          </p:nvSpPr>
          <p:spPr>
            <a:xfrm>
              <a:off x="7218816" y="543042"/>
              <a:ext cx="1382180" cy="381052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WHOLE FRAME </a:t>
              </a:r>
            </a:p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ERASED</a:t>
              </a:r>
              <a:endParaRPr lang="en-US" sz="500" i="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Dela Gothic One"/>
              </a:endParaRPr>
            </a:p>
          </p:txBody>
        </p:sp>
      </p:grp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DDA0252E-68E6-5E6A-48EE-76D5819DAE59}"/>
              </a:ext>
            </a:extLst>
          </p:cNvPr>
          <p:cNvGrpSpPr/>
          <p:nvPr/>
        </p:nvGrpSpPr>
        <p:grpSpPr>
          <a:xfrm>
            <a:off x="820330" y="4106028"/>
            <a:ext cx="2193010" cy="496452"/>
            <a:chOff x="2294138" y="1065648"/>
            <a:chExt cx="1694933" cy="384095"/>
          </a:xfrm>
        </p:grpSpPr>
        <p:sp>
          <p:nvSpPr>
            <p:cNvPr id="726" name="Google Shape;534;p41">
              <a:extLst>
                <a:ext uri="{FF2B5EF4-FFF2-40B4-BE49-F238E27FC236}">
                  <a16:creationId xmlns:a16="http://schemas.microsoft.com/office/drawing/2014/main" id="{F300F146-C5E8-D2ED-60BE-88650182DE2A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535;p41">
              <a:extLst>
                <a:ext uri="{FF2B5EF4-FFF2-40B4-BE49-F238E27FC236}">
                  <a16:creationId xmlns:a16="http://schemas.microsoft.com/office/drawing/2014/main" id="{BE30B055-88F8-19F2-8163-4F04AF9AEA26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536;p41">
              <a:extLst>
                <a:ext uri="{FF2B5EF4-FFF2-40B4-BE49-F238E27FC236}">
                  <a16:creationId xmlns:a16="http://schemas.microsoft.com/office/drawing/2014/main" id="{768E991D-22F6-B74C-8CAF-FB5E862ED245}"/>
                </a:ext>
              </a:extLst>
            </p:cNvPr>
            <p:cNvSpPr/>
            <p:nvPr/>
          </p:nvSpPr>
          <p:spPr>
            <a:xfrm>
              <a:off x="2500372" y="1174440"/>
              <a:ext cx="1291692" cy="162789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747" name="Group 746">
            <a:extLst>
              <a:ext uri="{FF2B5EF4-FFF2-40B4-BE49-F238E27FC236}">
                <a16:creationId xmlns:a16="http://schemas.microsoft.com/office/drawing/2014/main" id="{476A0D1A-BB46-C620-5803-13B549BB01D4}"/>
              </a:ext>
            </a:extLst>
          </p:cNvPr>
          <p:cNvGrpSpPr/>
          <p:nvPr/>
        </p:nvGrpSpPr>
        <p:grpSpPr>
          <a:xfrm>
            <a:off x="3475095" y="4106028"/>
            <a:ext cx="2193010" cy="496452"/>
            <a:chOff x="2294138" y="1065648"/>
            <a:chExt cx="1694933" cy="384095"/>
          </a:xfrm>
        </p:grpSpPr>
        <p:sp>
          <p:nvSpPr>
            <p:cNvPr id="748" name="Google Shape;534;p41">
              <a:extLst>
                <a:ext uri="{FF2B5EF4-FFF2-40B4-BE49-F238E27FC236}">
                  <a16:creationId xmlns:a16="http://schemas.microsoft.com/office/drawing/2014/main" id="{426027EE-00E0-7062-BAB2-D85CC31B7972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535;p41">
              <a:extLst>
                <a:ext uri="{FF2B5EF4-FFF2-40B4-BE49-F238E27FC236}">
                  <a16:creationId xmlns:a16="http://schemas.microsoft.com/office/drawing/2014/main" id="{6ABD3393-6B91-FF02-1086-DD60B5D30287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536;p41">
              <a:extLst>
                <a:ext uri="{FF2B5EF4-FFF2-40B4-BE49-F238E27FC236}">
                  <a16:creationId xmlns:a16="http://schemas.microsoft.com/office/drawing/2014/main" id="{D92AB857-2DE7-6A66-7241-B636817629D6}"/>
                </a:ext>
              </a:extLst>
            </p:cNvPr>
            <p:cNvSpPr/>
            <p:nvPr/>
          </p:nvSpPr>
          <p:spPr>
            <a:xfrm>
              <a:off x="2518040" y="1180335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Global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B5B45F5D-E3D9-CB17-FD43-467A4ECDFED1}"/>
              </a:ext>
            </a:extLst>
          </p:cNvPr>
          <p:cNvGrpSpPr/>
          <p:nvPr/>
        </p:nvGrpSpPr>
        <p:grpSpPr>
          <a:xfrm>
            <a:off x="6129856" y="4106028"/>
            <a:ext cx="2193010" cy="496452"/>
            <a:chOff x="2294138" y="1065648"/>
            <a:chExt cx="1694933" cy="384095"/>
          </a:xfrm>
        </p:grpSpPr>
        <p:sp>
          <p:nvSpPr>
            <p:cNvPr id="752" name="Google Shape;534;p41">
              <a:extLst>
                <a:ext uri="{FF2B5EF4-FFF2-40B4-BE49-F238E27FC236}">
                  <a16:creationId xmlns:a16="http://schemas.microsoft.com/office/drawing/2014/main" id="{B7B6A50A-E6E4-292D-1036-CBF89A680DAE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535;p41">
              <a:extLst>
                <a:ext uri="{FF2B5EF4-FFF2-40B4-BE49-F238E27FC236}">
                  <a16:creationId xmlns:a16="http://schemas.microsoft.com/office/drawing/2014/main" id="{FC489DC6-3D9D-52AD-A292-4C22EF3E404B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536;p41">
              <a:extLst>
                <a:ext uri="{FF2B5EF4-FFF2-40B4-BE49-F238E27FC236}">
                  <a16:creationId xmlns:a16="http://schemas.microsoft.com/office/drawing/2014/main" id="{8A89BDE4-79EF-4140-0BE3-0D648BF53806}"/>
                </a:ext>
              </a:extLst>
            </p:cNvPr>
            <p:cNvSpPr/>
            <p:nvPr/>
          </p:nvSpPr>
          <p:spPr>
            <a:xfrm>
              <a:off x="2518040" y="1174440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755" name="Google Shape;693;p45">
            <a:extLst>
              <a:ext uri="{FF2B5EF4-FFF2-40B4-BE49-F238E27FC236}">
                <a16:creationId xmlns:a16="http://schemas.microsoft.com/office/drawing/2014/main" id="{FE786674-3CFD-B65F-D63B-29E86D720D2A}"/>
              </a:ext>
            </a:extLst>
          </p:cNvPr>
          <p:cNvSpPr/>
          <p:nvPr/>
        </p:nvSpPr>
        <p:spPr>
          <a:xfrm>
            <a:off x="3726006" y="2459060"/>
            <a:ext cx="624603" cy="44933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endParaRPr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AA37F6E3-D3CA-4DFF-D28D-0249EA7F28DE}"/>
              </a:ext>
            </a:extLst>
          </p:cNvPr>
          <p:cNvGrpSpPr/>
          <p:nvPr/>
        </p:nvGrpSpPr>
        <p:grpSpPr>
          <a:xfrm rot="427602">
            <a:off x="4599696" y="2453060"/>
            <a:ext cx="868474" cy="440831"/>
            <a:chOff x="3006818" y="1289492"/>
            <a:chExt cx="868474" cy="440831"/>
          </a:xfrm>
        </p:grpSpPr>
        <p:grpSp>
          <p:nvGrpSpPr>
            <p:cNvPr id="757" name="Google Shape;214;p25">
              <a:extLst>
                <a:ext uri="{FF2B5EF4-FFF2-40B4-BE49-F238E27FC236}">
                  <a16:creationId xmlns:a16="http://schemas.microsoft.com/office/drawing/2014/main" id="{A1D426B2-E180-C794-0066-CEC47D4DA0F7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759" name="Google Shape;215;p25">
                <a:extLst>
                  <a:ext uri="{FF2B5EF4-FFF2-40B4-BE49-F238E27FC236}">
                    <a16:creationId xmlns:a16="http://schemas.microsoft.com/office/drawing/2014/main" id="{EEC279AC-EEDA-06D7-D1B2-4EF9A83009D9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0" name="Google Shape;216;p25">
                <a:extLst>
                  <a:ext uri="{FF2B5EF4-FFF2-40B4-BE49-F238E27FC236}">
                    <a16:creationId xmlns:a16="http://schemas.microsoft.com/office/drawing/2014/main" id="{F43F094E-6694-2BEF-F09B-352C32C822C5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id="{86647125-A07D-0AAE-0F44-7C4285B19923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77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41"/>
          <p:cNvGrpSpPr/>
          <p:nvPr/>
        </p:nvGrpSpPr>
        <p:grpSpPr>
          <a:xfrm>
            <a:off x="864244" y="1935278"/>
            <a:ext cx="1273278" cy="1273268"/>
            <a:chOff x="5179725" y="3078850"/>
            <a:chExt cx="1655113" cy="1655100"/>
          </a:xfrm>
        </p:grpSpPr>
        <p:sp>
          <p:nvSpPr>
            <p:cNvPr id="520" name="Google Shape;520;p41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2" name="Google Shape;522;p41"/>
          <p:cNvSpPr txBox="1">
            <a:spLocks noGrp="1"/>
          </p:cNvSpPr>
          <p:nvPr>
            <p:ph type="title"/>
          </p:nvPr>
        </p:nvSpPr>
        <p:spPr>
          <a:xfrm>
            <a:off x="2365650" y="1790000"/>
            <a:ext cx="3507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D</a:t>
            </a:r>
            <a:endParaRPr dirty="0"/>
          </a:p>
        </p:txBody>
      </p:sp>
      <p:sp>
        <p:nvSpPr>
          <p:cNvPr id="523" name="Google Shape;523;p41"/>
          <p:cNvSpPr txBox="1">
            <a:spLocks noGrp="1"/>
          </p:cNvSpPr>
          <p:nvPr>
            <p:ph type="title" idx="2"/>
          </p:nvPr>
        </p:nvSpPr>
        <p:spPr>
          <a:xfrm>
            <a:off x="983843" y="2215038"/>
            <a:ext cx="103407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24" name="Google Shape;524;p41"/>
          <p:cNvSpPr txBox="1">
            <a:spLocks noGrp="1"/>
          </p:cNvSpPr>
          <p:nvPr>
            <p:ph type="subTitle" idx="1"/>
          </p:nvPr>
        </p:nvSpPr>
        <p:spPr>
          <a:xfrm>
            <a:off x="2365649" y="2640099"/>
            <a:ext cx="374258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the Execution of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 = q.f()</a:t>
            </a:r>
          </a:p>
        </p:txBody>
      </p:sp>
      <p:sp>
        <p:nvSpPr>
          <p:cNvPr id="525" name="Google Shape;525;p41"/>
          <p:cNvSpPr/>
          <p:nvPr/>
        </p:nvSpPr>
        <p:spPr>
          <a:xfrm rot="10800000">
            <a:off x="6651925" y="1603488"/>
            <a:ext cx="1842300" cy="19365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41"/>
          <p:cNvSpPr/>
          <p:nvPr/>
        </p:nvSpPr>
        <p:spPr>
          <a:xfrm rot="-9623160">
            <a:off x="6102328" y="4015093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41"/>
          <p:cNvSpPr/>
          <p:nvPr/>
        </p:nvSpPr>
        <p:spPr>
          <a:xfrm rot="10006859">
            <a:off x="4688185" y="-215588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8" name="Google Shape;528;p41"/>
          <p:cNvGrpSpPr/>
          <p:nvPr/>
        </p:nvGrpSpPr>
        <p:grpSpPr>
          <a:xfrm rot="-1173171">
            <a:off x="7883508" y="2610139"/>
            <a:ext cx="1655230" cy="1655217"/>
            <a:chOff x="5179725" y="3078850"/>
            <a:chExt cx="1655113" cy="1655100"/>
          </a:xfrm>
        </p:grpSpPr>
        <p:sp>
          <p:nvSpPr>
            <p:cNvPr id="529" name="Google Shape;529;p41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41"/>
            <p:cNvSpPr/>
            <p:nvPr/>
          </p:nvSpPr>
          <p:spPr>
            <a:xfrm rot="22">
              <a:off x="5590115" y="3603860"/>
              <a:ext cx="798120" cy="57198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/>
                  </a:solidFill>
                  <a:latin typeface="Dela Gothic One"/>
                </a:rPr>
                <a:t>M</a:t>
              </a:r>
            </a:p>
          </p:txBody>
        </p:sp>
      </p:grpSp>
      <p:grpSp>
        <p:nvGrpSpPr>
          <p:cNvPr id="532" name="Google Shape;532;p41"/>
          <p:cNvGrpSpPr/>
          <p:nvPr/>
        </p:nvGrpSpPr>
        <p:grpSpPr>
          <a:xfrm rot="-1294806">
            <a:off x="5537646" y="3816543"/>
            <a:ext cx="1941552" cy="670223"/>
            <a:chOff x="6939125" y="398455"/>
            <a:chExt cx="1941561" cy="670226"/>
          </a:xfrm>
        </p:grpSpPr>
        <p:grpSp>
          <p:nvGrpSpPr>
            <p:cNvPr id="533" name="Google Shape;533;p41"/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534" name="Google Shape;534;p41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36" name="Google Shape;536;p41"/>
            <p:cNvSpPr/>
            <p:nvPr/>
          </p:nvSpPr>
          <p:spPr>
            <a:xfrm>
              <a:off x="7182123" y="567714"/>
              <a:ext cx="1435188" cy="31492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3"/>
                  </a:solidFill>
                  <a:latin typeface="Dela Gothic One"/>
                </a:rPr>
                <a:t>About</a:t>
              </a:r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7534410" y="-584388"/>
            <a:ext cx="1373349" cy="1443753"/>
            <a:chOff x="5118150" y="503149"/>
            <a:chExt cx="1574400" cy="1655111"/>
          </a:xfrm>
        </p:grpSpPr>
        <p:sp>
          <p:nvSpPr>
            <p:cNvPr id="538" name="Google Shape;538;p41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0" name="Google Shape;540;p41"/>
          <p:cNvGrpSpPr/>
          <p:nvPr/>
        </p:nvGrpSpPr>
        <p:grpSpPr>
          <a:xfrm>
            <a:off x="8113575" y="1158992"/>
            <a:ext cx="695500" cy="144900"/>
            <a:chOff x="7838400" y="4382850"/>
            <a:chExt cx="695500" cy="144900"/>
          </a:xfrm>
        </p:grpSpPr>
        <p:sp>
          <p:nvSpPr>
            <p:cNvPr id="541" name="Google Shape;541;p41"/>
            <p:cNvSpPr/>
            <p:nvPr/>
          </p:nvSpPr>
          <p:spPr>
            <a:xfrm>
              <a:off x="78384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81137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83890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4" name="Google Shape;544;p41"/>
          <p:cNvSpPr/>
          <p:nvPr/>
        </p:nvSpPr>
        <p:spPr>
          <a:xfrm rot="1223799">
            <a:off x="3925976" y="3725242"/>
            <a:ext cx="1047581" cy="14716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41"/>
          <p:cNvSpPr/>
          <p:nvPr/>
        </p:nvSpPr>
        <p:spPr>
          <a:xfrm rot="10800000">
            <a:off x="2239375" y="-584402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41"/>
          <p:cNvGrpSpPr/>
          <p:nvPr/>
        </p:nvGrpSpPr>
        <p:grpSpPr>
          <a:xfrm>
            <a:off x="5959491" y="620289"/>
            <a:ext cx="1865191" cy="1863751"/>
            <a:chOff x="5959491" y="620289"/>
            <a:chExt cx="1865191" cy="1863751"/>
          </a:xfrm>
        </p:grpSpPr>
        <p:grpSp>
          <p:nvGrpSpPr>
            <p:cNvPr id="547" name="Google Shape;547;p41"/>
            <p:cNvGrpSpPr/>
            <p:nvPr/>
          </p:nvGrpSpPr>
          <p:grpSpPr>
            <a:xfrm rot="636863">
              <a:off x="6092864" y="753844"/>
              <a:ext cx="1598444" cy="1596641"/>
              <a:chOff x="6737250" y="2579000"/>
              <a:chExt cx="1556100" cy="1353300"/>
            </a:xfrm>
          </p:grpSpPr>
          <p:sp>
            <p:nvSpPr>
              <p:cNvPr id="548" name="Google Shape;548;p41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41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0" name="Google Shape;550;p41"/>
            <p:cNvGrpSpPr/>
            <p:nvPr/>
          </p:nvGrpSpPr>
          <p:grpSpPr>
            <a:xfrm rot="636301">
              <a:off x="6484361" y="1144784"/>
              <a:ext cx="815570" cy="814884"/>
              <a:chOff x="5297624" y="2015796"/>
              <a:chExt cx="452367" cy="451987"/>
            </a:xfrm>
          </p:grpSpPr>
          <p:sp>
            <p:nvSpPr>
              <p:cNvPr id="551" name="Google Shape;551;p41"/>
              <p:cNvSpPr/>
              <p:nvPr/>
            </p:nvSpPr>
            <p:spPr>
              <a:xfrm>
                <a:off x="5391950" y="2024858"/>
                <a:ext cx="349359" cy="349359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1026" extrusionOk="0">
                    <a:moveTo>
                      <a:pt x="5513" y="0"/>
                    </a:moveTo>
                    <a:cubicBezTo>
                      <a:pt x="2465" y="0"/>
                      <a:pt x="0" y="2465"/>
                      <a:pt x="0" y="5513"/>
                    </a:cubicBezTo>
                    <a:cubicBezTo>
                      <a:pt x="0" y="6656"/>
                      <a:pt x="346" y="7716"/>
                      <a:pt x="941" y="8597"/>
                    </a:cubicBezTo>
                    <a:cubicBezTo>
                      <a:pt x="1929" y="10061"/>
                      <a:pt x="3608" y="11026"/>
                      <a:pt x="5513" y="11026"/>
                    </a:cubicBezTo>
                    <a:cubicBezTo>
                      <a:pt x="6799" y="11026"/>
                      <a:pt x="7989" y="10585"/>
                      <a:pt x="8930" y="9847"/>
                    </a:cubicBezTo>
                    <a:cubicBezTo>
                      <a:pt x="10204" y="8835"/>
                      <a:pt x="11025" y="7263"/>
                      <a:pt x="11025" y="5513"/>
                    </a:cubicBezTo>
                    <a:cubicBezTo>
                      <a:pt x="11025" y="2465"/>
                      <a:pt x="8561" y="0"/>
                      <a:pt x="5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552;p41"/>
              <p:cNvSpPr/>
              <p:nvPr/>
            </p:nvSpPr>
            <p:spPr>
              <a:xfrm>
                <a:off x="5441347" y="2074287"/>
                <a:ext cx="250533" cy="250502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7906" extrusionOk="0">
                    <a:moveTo>
                      <a:pt x="3954" y="0"/>
                    </a:moveTo>
                    <a:cubicBezTo>
                      <a:pt x="1775" y="0"/>
                      <a:pt x="1" y="1762"/>
                      <a:pt x="1" y="3953"/>
                    </a:cubicBezTo>
                    <a:cubicBezTo>
                      <a:pt x="1" y="6132"/>
                      <a:pt x="1775" y="7906"/>
                      <a:pt x="3954" y="7906"/>
                    </a:cubicBezTo>
                    <a:cubicBezTo>
                      <a:pt x="6133" y="7906"/>
                      <a:pt x="7907" y="6132"/>
                      <a:pt x="7907" y="3953"/>
                    </a:cubicBezTo>
                    <a:cubicBezTo>
                      <a:pt x="7907" y="1762"/>
                      <a:pt x="6133" y="0"/>
                      <a:pt x="3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41"/>
              <p:cNvSpPr/>
              <p:nvPr/>
            </p:nvSpPr>
            <p:spPr>
              <a:xfrm>
                <a:off x="5490776" y="2123684"/>
                <a:ext cx="151676" cy="151708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4788" extrusionOk="0">
                    <a:moveTo>
                      <a:pt x="2394" y="1"/>
                    </a:moveTo>
                    <a:cubicBezTo>
                      <a:pt x="1072" y="1"/>
                      <a:pt x="1" y="1072"/>
                      <a:pt x="1" y="2394"/>
                    </a:cubicBezTo>
                    <a:cubicBezTo>
                      <a:pt x="1" y="3716"/>
                      <a:pt x="1072" y="4787"/>
                      <a:pt x="2394" y="4787"/>
                    </a:cubicBezTo>
                    <a:cubicBezTo>
                      <a:pt x="3715" y="4787"/>
                      <a:pt x="4787" y="3716"/>
                      <a:pt x="4787" y="2394"/>
                    </a:cubicBezTo>
                    <a:cubicBezTo>
                      <a:pt x="4787" y="1072"/>
                      <a:pt x="3715" y="1"/>
                      <a:pt x="2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41"/>
              <p:cNvSpPr/>
              <p:nvPr/>
            </p:nvSpPr>
            <p:spPr>
              <a:xfrm>
                <a:off x="5540204" y="2173112"/>
                <a:ext cx="52851" cy="5285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1"/>
                    </a:moveTo>
                    <a:cubicBezTo>
                      <a:pt x="370" y="1"/>
                      <a:pt x="0" y="370"/>
                      <a:pt x="0" y="834"/>
                    </a:cubicBezTo>
                    <a:cubicBezTo>
                      <a:pt x="0" y="1298"/>
                      <a:pt x="370" y="1667"/>
                      <a:pt x="834" y="1667"/>
                    </a:cubicBezTo>
                    <a:cubicBezTo>
                      <a:pt x="1298" y="1667"/>
                      <a:pt x="1667" y="1298"/>
                      <a:pt x="1667" y="834"/>
                    </a:cubicBezTo>
                    <a:cubicBezTo>
                      <a:pt x="1667" y="370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41"/>
              <p:cNvSpPr/>
              <p:nvPr/>
            </p:nvSpPr>
            <p:spPr>
              <a:xfrm>
                <a:off x="5307066" y="2347031"/>
                <a:ext cx="26806" cy="532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680" extrusionOk="0">
                    <a:moveTo>
                      <a:pt x="846" y="0"/>
                    </a:moveTo>
                    <a:cubicBezTo>
                      <a:pt x="381" y="0"/>
                      <a:pt x="0" y="369"/>
                      <a:pt x="0" y="834"/>
                    </a:cubicBezTo>
                    <a:cubicBezTo>
                      <a:pt x="0" y="1298"/>
                      <a:pt x="381" y="1679"/>
                      <a:pt x="846" y="167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556;p41"/>
              <p:cNvSpPr/>
              <p:nvPr/>
            </p:nvSpPr>
            <p:spPr>
              <a:xfrm>
                <a:off x="5333840" y="2328147"/>
                <a:ext cx="51710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847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2370"/>
                    </a:lnTo>
                    <a:cubicBezTo>
                      <a:pt x="1" y="2632"/>
                      <a:pt x="203" y="2847"/>
                      <a:pt x="465" y="2847"/>
                    </a:cubicBezTo>
                    <a:lnTo>
                      <a:pt x="1632" y="2847"/>
                    </a:lnTo>
                    <a:lnTo>
                      <a:pt x="16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557;p41"/>
              <p:cNvSpPr/>
              <p:nvPr/>
            </p:nvSpPr>
            <p:spPr>
              <a:xfrm>
                <a:off x="5385518" y="2288160"/>
                <a:ext cx="156239" cy="17056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5383" extrusionOk="0">
                    <a:moveTo>
                      <a:pt x="4930" y="1"/>
                    </a:moveTo>
                    <a:lnTo>
                      <a:pt x="1" y="1263"/>
                    </a:lnTo>
                    <a:lnTo>
                      <a:pt x="1" y="4109"/>
                    </a:lnTo>
                    <a:lnTo>
                      <a:pt x="4930" y="5383"/>
                    </a:lnTo>
                    <a:lnTo>
                      <a:pt x="49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558;p41"/>
              <p:cNvSpPr/>
              <p:nvPr/>
            </p:nvSpPr>
            <p:spPr>
              <a:xfrm>
                <a:off x="5503228" y="2288160"/>
                <a:ext cx="38529" cy="17056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5383" extrusionOk="0">
                    <a:moveTo>
                      <a:pt x="1215" y="1"/>
                    </a:moveTo>
                    <a:lnTo>
                      <a:pt x="1" y="310"/>
                    </a:lnTo>
                    <a:lnTo>
                      <a:pt x="1" y="5073"/>
                    </a:lnTo>
                    <a:lnTo>
                      <a:pt x="1215" y="538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559;p41"/>
              <p:cNvSpPr/>
              <p:nvPr/>
            </p:nvSpPr>
            <p:spPr>
              <a:xfrm>
                <a:off x="5307066" y="2171971"/>
                <a:ext cx="84916" cy="54752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728" extrusionOk="0">
                    <a:moveTo>
                      <a:pt x="0" y="1"/>
                    </a:moveTo>
                    <a:lnTo>
                      <a:pt x="870" y="870"/>
                    </a:lnTo>
                    <a:lnTo>
                      <a:pt x="0" y="1727"/>
                    </a:lnTo>
                    <a:lnTo>
                      <a:pt x="1822" y="1727"/>
                    </a:lnTo>
                    <a:lnTo>
                      <a:pt x="2679" y="870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560;p41"/>
              <p:cNvSpPr/>
              <p:nvPr/>
            </p:nvSpPr>
            <p:spPr>
              <a:xfrm>
                <a:off x="5297624" y="2015796"/>
                <a:ext cx="452367" cy="451987"/>
              </a:xfrm>
              <a:custGeom>
                <a:avLst/>
                <a:gdLst/>
                <a:ahLst/>
                <a:cxnLst/>
                <a:rect l="l" t="t" r="r" b="b"/>
                <a:pathLst>
                  <a:path w="14277" h="14265" extrusionOk="0">
                    <a:moveTo>
                      <a:pt x="8490" y="5239"/>
                    </a:moveTo>
                    <a:cubicBezTo>
                      <a:pt x="8799" y="5239"/>
                      <a:pt x="9049" y="5489"/>
                      <a:pt x="9049" y="5799"/>
                    </a:cubicBezTo>
                    <a:cubicBezTo>
                      <a:pt x="9049" y="6109"/>
                      <a:pt x="8799" y="6359"/>
                      <a:pt x="8490" y="6359"/>
                    </a:cubicBezTo>
                    <a:cubicBezTo>
                      <a:pt x="8287" y="6359"/>
                      <a:pt x="8109" y="6240"/>
                      <a:pt x="8002" y="6073"/>
                    </a:cubicBezTo>
                    <a:lnTo>
                      <a:pt x="8490" y="6073"/>
                    </a:lnTo>
                    <a:cubicBezTo>
                      <a:pt x="8645" y="6073"/>
                      <a:pt x="8764" y="5954"/>
                      <a:pt x="8764" y="5799"/>
                    </a:cubicBezTo>
                    <a:cubicBezTo>
                      <a:pt x="8764" y="5644"/>
                      <a:pt x="8645" y="5513"/>
                      <a:pt x="8490" y="5513"/>
                    </a:cubicBezTo>
                    <a:lnTo>
                      <a:pt x="8002" y="5513"/>
                    </a:lnTo>
                    <a:cubicBezTo>
                      <a:pt x="8109" y="5347"/>
                      <a:pt x="8287" y="5239"/>
                      <a:pt x="8490" y="5239"/>
                    </a:cubicBezTo>
                    <a:close/>
                    <a:moveTo>
                      <a:pt x="2001" y="5216"/>
                    </a:moveTo>
                    <a:lnTo>
                      <a:pt x="2584" y="5799"/>
                    </a:lnTo>
                    <a:lnTo>
                      <a:pt x="2001" y="6382"/>
                    </a:lnTo>
                    <a:lnTo>
                      <a:pt x="977" y="6382"/>
                    </a:lnTo>
                    <a:lnTo>
                      <a:pt x="1358" y="5989"/>
                    </a:lnTo>
                    <a:cubicBezTo>
                      <a:pt x="1465" y="5882"/>
                      <a:pt x="1465" y="5704"/>
                      <a:pt x="1358" y="5597"/>
                    </a:cubicBezTo>
                    <a:lnTo>
                      <a:pt x="977" y="5216"/>
                    </a:lnTo>
                    <a:close/>
                    <a:moveTo>
                      <a:pt x="8490" y="3680"/>
                    </a:moveTo>
                    <a:cubicBezTo>
                      <a:pt x="9657" y="3680"/>
                      <a:pt x="10609" y="4632"/>
                      <a:pt x="10609" y="5799"/>
                    </a:cubicBezTo>
                    <a:cubicBezTo>
                      <a:pt x="10609" y="6966"/>
                      <a:pt x="9657" y="7918"/>
                      <a:pt x="8490" y="7918"/>
                    </a:cubicBezTo>
                    <a:cubicBezTo>
                      <a:pt x="7418" y="7918"/>
                      <a:pt x="6525" y="7109"/>
                      <a:pt x="6394" y="6073"/>
                    </a:cubicBezTo>
                    <a:lnTo>
                      <a:pt x="7406" y="6073"/>
                    </a:lnTo>
                    <a:cubicBezTo>
                      <a:pt x="7537" y="6561"/>
                      <a:pt x="7978" y="6918"/>
                      <a:pt x="8490" y="6918"/>
                    </a:cubicBezTo>
                    <a:cubicBezTo>
                      <a:pt x="9109" y="6918"/>
                      <a:pt x="9609" y="6418"/>
                      <a:pt x="9609" y="5799"/>
                    </a:cubicBezTo>
                    <a:cubicBezTo>
                      <a:pt x="9609" y="5180"/>
                      <a:pt x="9109" y="4680"/>
                      <a:pt x="8490" y="4680"/>
                    </a:cubicBezTo>
                    <a:cubicBezTo>
                      <a:pt x="7978" y="4680"/>
                      <a:pt x="7537" y="5037"/>
                      <a:pt x="7406" y="5525"/>
                    </a:cubicBezTo>
                    <a:lnTo>
                      <a:pt x="6394" y="5525"/>
                    </a:lnTo>
                    <a:cubicBezTo>
                      <a:pt x="6525" y="4477"/>
                      <a:pt x="7418" y="3680"/>
                      <a:pt x="8490" y="3680"/>
                    </a:cubicBezTo>
                    <a:close/>
                    <a:moveTo>
                      <a:pt x="858" y="10800"/>
                    </a:moveTo>
                    <a:lnTo>
                      <a:pt x="858" y="11776"/>
                    </a:lnTo>
                    <a:cubicBezTo>
                      <a:pt x="691" y="11681"/>
                      <a:pt x="584" y="11502"/>
                      <a:pt x="584" y="11288"/>
                    </a:cubicBezTo>
                    <a:cubicBezTo>
                      <a:pt x="584" y="11085"/>
                      <a:pt x="691" y="10907"/>
                      <a:pt x="858" y="10800"/>
                    </a:cubicBezTo>
                    <a:close/>
                    <a:moveTo>
                      <a:pt x="2501" y="10145"/>
                    </a:moveTo>
                    <a:lnTo>
                      <a:pt x="2501" y="12419"/>
                    </a:lnTo>
                    <a:lnTo>
                      <a:pt x="1608" y="12419"/>
                    </a:lnTo>
                    <a:cubicBezTo>
                      <a:pt x="1513" y="12419"/>
                      <a:pt x="1418" y="12335"/>
                      <a:pt x="1418" y="12228"/>
                    </a:cubicBezTo>
                    <a:lnTo>
                      <a:pt x="1418" y="10335"/>
                    </a:lnTo>
                    <a:cubicBezTo>
                      <a:pt x="1418" y="10228"/>
                      <a:pt x="1513" y="10145"/>
                      <a:pt x="1608" y="10145"/>
                    </a:cubicBezTo>
                    <a:close/>
                    <a:moveTo>
                      <a:pt x="7430" y="8954"/>
                    </a:moveTo>
                    <a:lnTo>
                      <a:pt x="7430" y="13621"/>
                    </a:lnTo>
                    <a:lnTo>
                      <a:pt x="3061" y="12490"/>
                    </a:lnTo>
                    <a:lnTo>
                      <a:pt x="3061" y="10073"/>
                    </a:lnTo>
                    <a:lnTo>
                      <a:pt x="6204" y="9264"/>
                    </a:lnTo>
                    <a:lnTo>
                      <a:pt x="6204" y="11431"/>
                    </a:lnTo>
                    <a:cubicBezTo>
                      <a:pt x="6204" y="11585"/>
                      <a:pt x="6335" y="11704"/>
                      <a:pt x="6478" y="11704"/>
                    </a:cubicBezTo>
                    <a:cubicBezTo>
                      <a:pt x="6632" y="11704"/>
                      <a:pt x="6763" y="11585"/>
                      <a:pt x="6763" y="11431"/>
                    </a:cubicBezTo>
                    <a:lnTo>
                      <a:pt x="6763" y="9121"/>
                    </a:lnTo>
                    <a:lnTo>
                      <a:pt x="7430" y="8954"/>
                    </a:lnTo>
                    <a:close/>
                    <a:moveTo>
                      <a:pt x="2596" y="12978"/>
                    </a:moveTo>
                    <a:lnTo>
                      <a:pt x="2870" y="13705"/>
                    </a:lnTo>
                    <a:lnTo>
                      <a:pt x="2311" y="13705"/>
                    </a:lnTo>
                    <a:lnTo>
                      <a:pt x="2025" y="12978"/>
                    </a:lnTo>
                    <a:close/>
                    <a:moveTo>
                      <a:pt x="8490" y="1"/>
                    </a:moveTo>
                    <a:cubicBezTo>
                      <a:pt x="5513" y="1"/>
                      <a:pt x="3049" y="2263"/>
                      <a:pt x="2727" y="5156"/>
                    </a:cubicBezTo>
                    <a:lnTo>
                      <a:pt x="2311" y="4739"/>
                    </a:lnTo>
                    <a:cubicBezTo>
                      <a:pt x="2263" y="4680"/>
                      <a:pt x="2191" y="4656"/>
                      <a:pt x="2120" y="4656"/>
                    </a:cubicBezTo>
                    <a:lnTo>
                      <a:pt x="298" y="4656"/>
                    </a:lnTo>
                    <a:cubicBezTo>
                      <a:pt x="191" y="4656"/>
                      <a:pt x="84" y="4727"/>
                      <a:pt x="48" y="4823"/>
                    </a:cubicBezTo>
                    <a:cubicBezTo>
                      <a:pt x="1" y="4930"/>
                      <a:pt x="25" y="5049"/>
                      <a:pt x="108" y="5132"/>
                    </a:cubicBezTo>
                    <a:lnTo>
                      <a:pt x="775" y="5799"/>
                    </a:lnTo>
                    <a:lnTo>
                      <a:pt x="108" y="6466"/>
                    </a:lnTo>
                    <a:cubicBezTo>
                      <a:pt x="25" y="6549"/>
                      <a:pt x="1" y="6668"/>
                      <a:pt x="48" y="6763"/>
                    </a:cubicBezTo>
                    <a:cubicBezTo>
                      <a:pt x="84" y="6871"/>
                      <a:pt x="191" y="6942"/>
                      <a:pt x="298" y="6942"/>
                    </a:cubicBezTo>
                    <a:lnTo>
                      <a:pt x="2120" y="6942"/>
                    </a:lnTo>
                    <a:cubicBezTo>
                      <a:pt x="2191" y="6942"/>
                      <a:pt x="2263" y="6906"/>
                      <a:pt x="2311" y="6859"/>
                    </a:cubicBezTo>
                    <a:lnTo>
                      <a:pt x="2727" y="6442"/>
                    </a:lnTo>
                    <a:cubicBezTo>
                      <a:pt x="2822" y="7263"/>
                      <a:pt x="3096" y="8061"/>
                      <a:pt x="3513" y="8776"/>
                    </a:cubicBezTo>
                    <a:cubicBezTo>
                      <a:pt x="3568" y="8862"/>
                      <a:pt x="3659" y="8907"/>
                      <a:pt x="3753" y="8907"/>
                    </a:cubicBezTo>
                    <a:cubicBezTo>
                      <a:pt x="3801" y="8907"/>
                      <a:pt x="3850" y="8895"/>
                      <a:pt x="3894" y="8871"/>
                    </a:cubicBezTo>
                    <a:cubicBezTo>
                      <a:pt x="4037" y="8787"/>
                      <a:pt x="4073" y="8621"/>
                      <a:pt x="4001" y="8490"/>
                    </a:cubicBezTo>
                    <a:cubicBezTo>
                      <a:pt x="3561" y="7752"/>
                      <a:pt x="3311" y="6930"/>
                      <a:pt x="3263" y="6073"/>
                    </a:cubicBezTo>
                    <a:lnTo>
                      <a:pt x="4263" y="6073"/>
                    </a:lnTo>
                    <a:cubicBezTo>
                      <a:pt x="4311" y="6823"/>
                      <a:pt x="4561" y="7537"/>
                      <a:pt x="4978" y="8168"/>
                    </a:cubicBezTo>
                    <a:cubicBezTo>
                      <a:pt x="5030" y="8243"/>
                      <a:pt x="5120" y="8285"/>
                      <a:pt x="5212" y="8285"/>
                    </a:cubicBezTo>
                    <a:cubicBezTo>
                      <a:pt x="5267" y="8285"/>
                      <a:pt x="5322" y="8271"/>
                      <a:pt x="5370" y="8240"/>
                    </a:cubicBezTo>
                    <a:cubicBezTo>
                      <a:pt x="5489" y="8156"/>
                      <a:pt x="5525" y="7978"/>
                      <a:pt x="5442" y="7847"/>
                    </a:cubicBezTo>
                    <a:cubicBezTo>
                      <a:pt x="5085" y="7323"/>
                      <a:pt x="4870" y="6716"/>
                      <a:pt x="4823" y="6073"/>
                    </a:cubicBezTo>
                    <a:lnTo>
                      <a:pt x="5835" y="6073"/>
                    </a:lnTo>
                    <a:cubicBezTo>
                      <a:pt x="5942" y="7121"/>
                      <a:pt x="6656" y="7990"/>
                      <a:pt x="7621" y="8323"/>
                    </a:cubicBezTo>
                    <a:lnTo>
                      <a:pt x="2739" y="9585"/>
                    </a:lnTo>
                    <a:lnTo>
                      <a:pt x="1608" y="9585"/>
                    </a:lnTo>
                    <a:cubicBezTo>
                      <a:pt x="1239" y="9585"/>
                      <a:pt x="929" y="9847"/>
                      <a:pt x="870" y="10204"/>
                    </a:cubicBezTo>
                    <a:cubicBezTo>
                      <a:pt x="382" y="10323"/>
                      <a:pt x="25" y="10764"/>
                      <a:pt x="25" y="11288"/>
                    </a:cubicBezTo>
                    <a:cubicBezTo>
                      <a:pt x="25" y="11812"/>
                      <a:pt x="382" y="12252"/>
                      <a:pt x="882" y="12371"/>
                    </a:cubicBezTo>
                    <a:cubicBezTo>
                      <a:pt x="929" y="12657"/>
                      <a:pt x="1144" y="12871"/>
                      <a:pt x="1406" y="12955"/>
                    </a:cubicBezTo>
                    <a:lnTo>
                      <a:pt x="1858" y="14086"/>
                    </a:lnTo>
                    <a:cubicBezTo>
                      <a:pt x="1894" y="14193"/>
                      <a:pt x="2001" y="14264"/>
                      <a:pt x="2120" y="14264"/>
                    </a:cubicBezTo>
                    <a:lnTo>
                      <a:pt x="3287" y="14264"/>
                    </a:lnTo>
                    <a:cubicBezTo>
                      <a:pt x="3370" y="14264"/>
                      <a:pt x="3465" y="14217"/>
                      <a:pt x="3513" y="14133"/>
                    </a:cubicBezTo>
                    <a:cubicBezTo>
                      <a:pt x="3561" y="14062"/>
                      <a:pt x="3573" y="13967"/>
                      <a:pt x="3537" y="13883"/>
                    </a:cubicBezTo>
                    <a:lnTo>
                      <a:pt x="3239" y="13109"/>
                    </a:lnTo>
                    <a:lnTo>
                      <a:pt x="7633" y="14252"/>
                    </a:lnTo>
                    <a:lnTo>
                      <a:pt x="7704" y="14252"/>
                    </a:lnTo>
                    <a:cubicBezTo>
                      <a:pt x="7764" y="14252"/>
                      <a:pt x="7823" y="14240"/>
                      <a:pt x="7883" y="14205"/>
                    </a:cubicBezTo>
                    <a:cubicBezTo>
                      <a:pt x="7942" y="14145"/>
                      <a:pt x="7990" y="14062"/>
                      <a:pt x="7990" y="13979"/>
                    </a:cubicBezTo>
                    <a:lnTo>
                      <a:pt x="7990" y="8585"/>
                    </a:lnTo>
                    <a:cubicBezTo>
                      <a:pt x="7990" y="8526"/>
                      <a:pt x="7966" y="8454"/>
                      <a:pt x="7918" y="8406"/>
                    </a:cubicBezTo>
                    <a:lnTo>
                      <a:pt x="7918" y="8406"/>
                    </a:lnTo>
                    <a:cubicBezTo>
                      <a:pt x="8097" y="8442"/>
                      <a:pt x="8287" y="8466"/>
                      <a:pt x="8490" y="8466"/>
                    </a:cubicBezTo>
                    <a:cubicBezTo>
                      <a:pt x="9966" y="8466"/>
                      <a:pt x="11169" y="7263"/>
                      <a:pt x="11169" y="5787"/>
                    </a:cubicBezTo>
                    <a:cubicBezTo>
                      <a:pt x="11169" y="4323"/>
                      <a:pt x="9966" y="3120"/>
                      <a:pt x="8490" y="3120"/>
                    </a:cubicBezTo>
                    <a:cubicBezTo>
                      <a:pt x="7109" y="3120"/>
                      <a:pt x="5966" y="4168"/>
                      <a:pt x="5835" y="5513"/>
                    </a:cubicBezTo>
                    <a:lnTo>
                      <a:pt x="4823" y="5513"/>
                    </a:lnTo>
                    <a:cubicBezTo>
                      <a:pt x="4966" y="3620"/>
                      <a:pt x="6561" y="2120"/>
                      <a:pt x="8490" y="2120"/>
                    </a:cubicBezTo>
                    <a:cubicBezTo>
                      <a:pt x="10514" y="2120"/>
                      <a:pt x="12169" y="3763"/>
                      <a:pt x="12169" y="5787"/>
                    </a:cubicBezTo>
                    <a:cubicBezTo>
                      <a:pt x="12169" y="6775"/>
                      <a:pt x="11788" y="7692"/>
                      <a:pt x="11085" y="8395"/>
                    </a:cubicBezTo>
                    <a:cubicBezTo>
                      <a:pt x="10978" y="8502"/>
                      <a:pt x="10978" y="8680"/>
                      <a:pt x="11085" y="8787"/>
                    </a:cubicBezTo>
                    <a:cubicBezTo>
                      <a:pt x="11145" y="8847"/>
                      <a:pt x="11216" y="8871"/>
                      <a:pt x="11288" y="8871"/>
                    </a:cubicBezTo>
                    <a:cubicBezTo>
                      <a:pt x="11359" y="8871"/>
                      <a:pt x="11431" y="8847"/>
                      <a:pt x="11478" y="8787"/>
                    </a:cubicBezTo>
                    <a:cubicBezTo>
                      <a:pt x="12288" y="7990"/>
                      <a:pt x="12728" y="6918"/>
                      <a:pt x="12728" y="5787"/>
                    </a:cubicBezTo>
                    <a:cubicBezTo>
                      <a:pt x="12728" y="3453"/>
                      <a:pt x="10823" y="1560"/>
                      <a:pt x="8490" y="1560"/>
                    </a:cubicBezTo>
                    <a:cubicBezTo>
                      <a:pt x="6251" y="1560"/>
                      <a:pt x="4406" y="3311"/>
                      <a:pt x="4263" y="5513"/>
                    </a:cubicBezTo>
                    <a:lnTo>
                      <a:pt x="3263" y="5513"/>
                    </a:lnTo>
                    <a:cubicBezTo>
                      <a:pt x="3406" y="2751"/>
                      <a:pt x="5692" y="560"/>
                      <a:pt x="8490" y="560"/>
                    </a:cubicBezTo>
                    <a:cubicBezTo>
                      <a:pt x="11371" y="560"/>
                      <a:pt x="13729" y="2906"/>
                      <a:pt x="13729" y="5787"/>
                    </a:cubicBezTo>
                    <a:cubicBezTo>
                      <a:pt x="13729" y="6966"/>
                      <a:pt x="13348" y="8073"/>
                      <a:pt x="12633" y="9002"/>
                    </a:cubicBezTo>
                    <a:cubicBezTo>
                      <a:pt x="12538" y="9121"/>
                      <a:pt x="12562" y="9299"/>
                      <a:pt x="12681" y="9395"/>
                    </a:cubicBezTo>
                    <a:cubicBezTo>
                      <a:pt x="12728" y="9430"/>
                      <a:pt x="12788" y="9442"/>
                      <a:pt x="12848" y="9442"/>
                    </a:cubicBezTo>
                    <a:cubicBezTo>
                      <a:pt x="12931" y="9442"/>
                      <a:pt x="13014" y="9407"/>
                      <a:pt x="13074" y="9335"/>
                    </a:cubicBezTo>
                    <a:cubicBezTo>
                      <a:pt x="13860" y="8323"/>
                      <a:pt x="14276" y="7085"/>
                      <a:pt x="14276" y="5787"/>
                    </a:cubicBezTo>
                    <a:cubicBezTo>
                      <a:pt x="14276" y="2608"/>
                      <a:pt x="11681" y="1"/>
                      <a:pt x="8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41"/>
              <p:cNvSpPr/>
              <p:nvPr/>
            </p:nvSpPr>
            <p:spPr>
              <a:xfrm>
                <a:off x="5675626" y="2318641"/>
                <a:ext cx="19645" cy="1783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63" extrusionOk="0">
                    <a:moveTo>
                      <a:pt x="313" y="0"/>
                    </a:moveTo>
                    <a:cubicBezTo>
                      <a:pt x="246" y="0"/>
                      <a:pt x="176" y="24"/>
                      <a:pt x="120" y="75"/>
                    </a:cubicBezTo>
                    <a:cubicBezTo>
                      <a:pt x="13" y="182"/>
                      <a:pt x="1" y="361"/>
                      <a:pt x="108" y="480"/>
                    </a:cubicBezTo>
                    <a:cubicBezTo>
                      <a:pt x="167" y="527"/>
                      <a:pt x="239" y="563"/>
                      <a:pt x="310" y="563"/>
                    </a:cubicBezTo>
                    <a:cubicBezTo>
                      <a:pt x="382" y="563"/>
                      <a:pt x="453" y="539"/>
                      <a:pt x="501" y="480"/>
                    </a:cubicBezTo>
                    <a:cubicBezTo>
                      <a:pt x="620" y="384"/>
                      <a:pt x="620" y="206"/>
                      <a:pt x="513" y="87"/>
                    </a:cubicBezTo>
                    <a:cubicBezTo>
                      <a:pt x="462" y="30"/>
                      <a:pt x="3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41"/>
              <p:cNvSpPr/>
              <p:nvPr/>
            </p:nvSpPr>
            <p:spPr>
              <a:xfrm>
                <a:off x="5620938" y="2300708"/>
                <a:ext cx="54340" cy="145561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4594" extrusionOk="0">
                    <a:moveTo>
                      <a:pt x="304" y="1"/>
                    </a:moveTo>
                    <a:cubicBezTo>
                      <a:pt x="233" y="1"/>
                      <a:pt x="161" y="28"/>
                      <a:pt x="108" y="81"/>
                    </a:cubicBezTo>
                    <a:cubicBezTo>
                      <a:pt x="0" y="188"/>
                      <a:pt x="0" y="367"/>
                      <a:pt x="108" y="474"/>
                    </a:cubicBezTo>
                    <a:cubicBezTo>
                      <a:pt x="1108" y="1474"/>
                      <a:pt x="1108" y="3117"/>
                      <a:pt x="108" y="4117"/>
                    </a:cubicBezTo>
                    <a:cubicBezTo>
                      <a:pt x="0" y="4225"/>
                      <a:pt x="0" y="4403"/>
                      <a:pt x="108" y="4510"/>
                    </a:cubicBezTo>
                    <a:cubicBezTo>
                      <a:pt x="155" y="4570"/>
                      <a:pt x="227" y="4594"/>
                      <a:pt x="298" y="4594"/>
                    </a:cubicBezTo>
                    <a:cubicBezTo>
                      <a:pt x="369" y="4594"/>
                      <a:pt x="441" y="4570"/>
                      <a:pt x="500" y="4510"/>
                    </a:cubicBezTo>
                    <a:cubicBezTo>
                      <a:pt x="1715" y="3284"/>
                      <a:pt x="1715" y="1296"/>
                      <a:pt x="500" y="81"/>
                    </a:cubicBezTo>
                    <a:cubicBezTo>
                      <a:pt x="447" y="28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563;p41"/>
              <p:cNvSpPr/>
              <p:nvPr/>
            </p:nvSpPr>
            <p:spPr>
              <a:xfrm>
                <a:off x="5598283" y="2323077"/>
                <a:ext cx="42299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174" extrusionOk="0">
                    <a:moveTo>
                      <a:pt x="305" y="0"/>
                    </a:moveTo>
                    <a:cubicBezTo>
                      <a:pt x="233" y="0"/>
                      <a:pt x="162" y="30"/>
                      <a:pt x="108" y="90"/>
                    </a:cubicBezTo>
                    <a:cubicBezTo>
                      <a:pt x="1" y="197"/>
                      <a:pt x="1" y="375"/>
                      <a:pt x="108" y="482"/>
                    </a:cubicBezTo>
                    <a:cubicBezTo>
                      <a:pt x="715" y="1090"/>
                      <a:pt x="715" y="2090"/>
                      <a:pt x="108" y="2709"/>
                    </a:cubicBezTo>
                    <a:cubicBezTo>
                      <a:pt x="1" y="2816"/>
                      <a:pt x="1" y="2995"/>
                      <a:pt x="108" y="3102"/>
                    </a:cubicBezTo>
                    <a:cubicBezTo>
                      <a:pt x="156" y="3149"/>
                      <a:pt x="227" y="3173"/>
                      <a:pt x="299" y="3173"/>
                    </a:cubicBezTo>
                    <a:cubicBezTo>
                      <a:pt x="370" y="3173"/>
                      <a:pt x="442" y="3149"/>
                      <a:pt x="501" y="3102"/>
                    </a:cubicBezTo>
                    <a:cubicBezTo>
                      <a:pt x="1334" y="2268"/>
                      <a:pt x="1334" y="911"/>
                      <a:pt x="501" y="90"/>
                    </a:cubicBezTo>
                    <a:cubicBezTo>
                      <a:pt x="447" y="30"/>
                      <a:pt x="376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41"/>
              <p:cNvSpPr/>
              <p:nvPr/>
            </p:nvSpPr>
            <p:spPr>
              <a:xfrm>
                <a:off x="5574519" y="2346746"/>
                <a:ext cx="29087" cy="5351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89" extrusionOk="0">
                    <a:moveTo>
                      <a:pt x="304" y="0"/>
                    </a:moveTo>
                    <a:cubicBezTo>
                      <a:pt x="233" y="0"/>
                      <a:pt x="162" y="27"/>
                      <a:pt x="108" y="81"/>
                    </a:cubicBezTo>
                    <a:cubicBezTo>
                      <a:pt x="1" y="200"/>
                      <a:pt x="1" y="366"/>
                      <a:pt x="108" y="474"/>
                    </a:cubicBezTo>
                    <a:cubicBezTo>
                      <a:pt x="310" y="676"/>
                      <a:pt x="310" y="1009"/>
                      <a:pt x="108" y="1212"/>
                    </a:cubicBezTo>
                    <a:cubicBezTo>
                      <a:pt x="1" y="1319"/>
                      <a:pt x="1" y="1498"/>
                      <a:pt x="108" y="1605"/>
                    </a:cubicBezTo>
                    <a:cubicBezTo>
                      <a:pt x="168" y="1652"/>
                      <a:pt x="239" y="1688"/>
                      <a:pt x="310" y="1688"/>
                    </a:cubicBezTo>
                    <a:cubicBezTo>
                      <a:pt x="382" y="1688"/>
                      <a:pt x="453" y="1652"/>
                      <a:pt x="501" y="1605"/>
                    </a:cubicBezTo>
                    <a:cubicBezTo>
                      <a:pt x="918" y="1188"/>
                      <a:pt x="918" y="509"/>
                      <a:pt x="501" y="81"/>
                    </a:cubicBezTo>
                    <a:cubicBezTo>
                      <a:pt x="447" y="27"/>
                      <a:pt x="376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41"/>
              <p:cNvSpPr/>
              <p:nvPr/>
            </p:nvSpPr>
            <p:spPr>
              <a:xfrm>
                <a:off x="5494166" y="240248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7" y="1"/>
                    </a:moveTo>
                    <a:cubicBezTo>
                      <a:pt x="203" y="1"/>
                      <a:pt x="132" y="24"/>
                      <a:pt x="84" y="84"/>
                    </a:cubicBezTo>
                    <a:cubicBezTo>
                      <a:pt x="37" y="131"/>
                      <a:pt x="1" y="203"/>
                      <a:pt x="1" y="274"/>
                    </a:cubicBezTo>
                    <a:cubicBezTo>
                      <a:pt x="1" y="346"/>
                      <a:pt x="37" y="417"/>
                      <a:pt x="84" y="477"/>
                    </a:cubicBezTo>
                    <a:cubicBezTo>
                      <a:pt x="132" y="524"/>
                      <a:pt x="203" y="560"/>
                      <a:pt x="287" y="560"/>
                    </a:cubicBezTo>
                    <a:cubicBezTo>
                      <a:pt x="358" y="560"/>
                      <a:pt x="429" y="524"/>
                      <a:pt x="477" y="477"/>
                    </a:cubicBezTo>
                    <a:cubicBezTo>
                      <a:pt x="525" y="417"/>
                      <a:pt x="560" y="346"/>
                      <a:pt x="560" y="274"/>
                    </a:cubicBezTo>
                    <a:cubicBezTo>
                      <a:pt x="560" y="203"/>
                      <a:pt x="525" y="131"/>
                      <a:pt x="477" y="84"/>
                    </a:cubicBezTo>
                    <a:cubicBezTo>
                      <a:pt x="429" y="24"/>
                      <a:pt x="358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934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3D40B4-7EC1-0C9C-1559-9C2D576BF69E}"/>
              </a:ext>
            </a:extLst>
          </p:cNvPr>
          <p:cNvGrpSpPr/>
          <p:nvPr/>
        </p:nvGrpSpPr>
        <p:grpSpPr>
          <a:xfrm>
            <a:off x="2163227" y="4101010"/>
            <a:ext cx="2193010" cy="496452"/>
            <a:chOff x="2294138" y="1065648"/>
            <a:chExt cx="1694933" cy="384095"/>
          </a:xfrm>
        </p:grpSpPr>
        <p:sp>
          <p:nvSpPr>
            <p:cNvPr id="5" name="Google Shape;534;p41">
              <a:extLst>
                <a:ext uri="{FF2B5EF4-FFF2-40B4-BE49-F238E27FC236}">
                  <a16:creationId xmlns:a16="http://schemas.microsoft.com/office/drawing/2014/main" id="{7EB2EEA8-DA10-BCDD-022A-50A24F10ECBF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35;p41">
              <a:extLst>
                <a:ext uri="{FF2B5EF4-FFF2-40B4-BE49-F238E27FC236}">
                  <a16:creationId xmlns:a16="http://schemas.microsoft.com/office/drawing/2014/main" id="{6B05DA75-0EEF-61D7-6189-F507945C094E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36;p41">
              <a:extLst>
                <a:ext uri="{FF2B5EF4-FFF2-40B4-BE49-F238E27FC236}">
                  <a16:creationId xmlns:a16="http://schemas.microsoft.com/office/drawing/2014/main" id="{A5806FD2-CA83-77A7-54DF-4C4F04587A8C}"/>
                </a:ext>
              </a:extLst>
            </p:cNvPr>
            <p:cNvSpPr/>
            <p:nvPr/>
          </p:nvSpPr>
          <p:spPr>
            <a:xfrm>
              <a:off x="2500372" y="1174440"/>
              <a:ext cx="1291692" cy="162789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0C1B2B-E471-DDCD-3E80-4C3D3D8EEBA9}"/>
              </a:ext>
            </a:extLst>
          </p:cNvPr>
          <p:cNvGrpSpPr/>
          <p:nvPr/>
        </p:nvGrpSpPr>
        <p:grpSpPr>
          <a:xfrm>
            <a:off x="6129856" y="4106028"/>
            <a:ext cx="2193010" cy="496452"/>
            <a:chOff x="2294138" y="1065648"/>
            <a:chExt cx="1694933" cy="384095"/>
          </a:xfrm>
        </p:grpSpPr>
        <p:sp>
          <p:nvSpPr>
            <p:cNvPr id="13" name="Google Shape;534;p41">
              <a:extLst>
                <a:ext uri="{FF2B5EF4-FFF2-40B4-BE49-F238E27FC236}">
                  <a16:creationId xmlns:a16="http://schemas.microsoft.com/office/drawing/2014/main" id="{5BDA2A8F-DBCD-836B-E39A-E62DFB8608C7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5;p41">
              <a:extLst>
                <a:ext uri="{FF2B5EF4-FFF2-40B4-BE49-F238E27FC236}">
                  <a16:creationId xmlns:a16="http://schemas.microsoft.com/office/drawing/2014/main" id="{451FEA68-37A0-669E-E185-C3BCB96337C1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36;p41">
              <a:extLst>
                <a:ext uri="{FF2B5EF4-FFF2-40B4-BE49-F238E27FC236}">
                  <a16:creationId xmlns:a16="http://schemas.microsoft.com/office/drawing/2014/main" id="{9D12218D-30E6-0A95-8708-6226019B1392}"/>
                </a:ext>
              </a:extLst>
            </p:cNvPr>
            <p:cNvSpPr/>
            <p:nvPr/>
          </p:nvSpPr>
          <p:spPr>
            <a:xfrm>
              <a:off x="2518040" y="1174440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36" name="Google Shape;526;p41">
            <a:extLst>
              <a:ext uri="{FF2B5EF4-FFF2-40B4-BE49-F238E27FC236}">
                <a16:creationId xmlns:a16="http://schemas.microsoft.com/office/drawing/2014/main" id="{6E9DD03A-550A-DA05-48C5-D4C1D663F21F}"/>
              </a:ext>
            </a:extLst>
          </p:cNvPr>
          <p:cNvSpPr/>
          <p:nvPr/>
        </p:nvSpPr>
        <p:spPr>
          <a:xfrm rot="11976840">
            <a:off x="8560082" y="3194677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527;p41">
            <a:extLst>
              <a:ext uri="{FF2B5EF4-FFF2-40B4-BE49-F238E27FC236}">
                <a16:creationId xmlns:a16="http://schemas.microsoft.com/office/drawing/2014/main" id="{D528AB67-468F-15AD-83FB-55D731236830}"/>
              </a:ext>
            </a:extLst>
          </p:cNvPr>
          <p:cNvSpPr/>
          <p:nvPr/>
        </p:nvSpPr>
        <p:spPr>
          <a:xfrm rot="10006859">
            <a:off x="-467205" y="-508806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545;p41">
            <a:extLst>
              <a:ext uri="{FF2B5EF4-FFF2-40B4-BE49-F238E27FC236}">
                <a16:creationId xmlns:a16="http://schemas.microsoft.com/office/drawing/2014/main" id="{5D4C5268-FEF7-A8D9-A5E1-5D6B55C38F39}"/>
              </a:ext>
            </a:extLst>
          </p:cNvPr>
          <p:cNvSpPr/>
          <p:nvPr/>
        </p:nvSpPr>
        <p:spPr>
          <a:xfrm rot="10800000">
            <a:off x="6785000" y="-596350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8" name="Google Shape;746;p46">
            <a:extLst>
              <a:ext uri="{FF2B5EF4-FFF2-40B4-BE49-F238E27FC236}">
                <a16:creationId xmlns:a16="http://schemas.microsoft.com/office/drawing/2014/main" id="{AC317C1C-8463-673A-4595-65F27536F0BC}"/>
              </a:ext>
            </a:extLst>
          </p:cNvPr>
          <p:cNvGrpSpPr/>
          <p:nvPr/>
        </p:nvGrpSpPr>
        <p:grpSpPr>
          <a:xfrm>
            <a:off x="379633" y="271228"/>
            <a:ext cx="1941552" cy="670223"/>
            <a:chOff x="6939125" y="398455"/>
            <a:chExt cx="1941561" cy="670226"/>
          </a:xfrm>
        </p:grpSpPr>
        <p:grpSp>
          <p:nvGrpSpPr>
            <p:cNvPr id="739" name="Google Shape;747;p46">
              <a:extLst>
                <a:ext uri="{FF2B5EF4-FFF2-40B4-BE49-F238E27FC236}">
                  <a16:creationId xmlns:a16="http://schemas.microsoft.com/office/drawing/2014/main" id="{700845A4-D1E5-A327-F11C-D0835CFC8EE7}"/>
                </a:ext>
              </a:extLst>
            </p:cNvPr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1" name="Google Shape;748;p46">
                <a:extLst>
                  <a:ext uri="{FF2B5EF4-FFF2-40B4-BE49-F238E27FC236}">
                    <a16:creationId xmlns:a16="http://schemas.microsoft.com/office/drawing/2014/main" id="{6DFD6908-6E43-CB5D-EAEC-B435B19BBC1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9;p46">
                <a:extLst>
                  <a:ext uri="{FF2B5EF4-FFF2-40B4-BE49-F238E27FC236}">
                    <a16:creationId xmlns:a16="http://schemas.microsoft.com/office/drawing/2014/main" id="{9364185E-D69F-3F61-60E1-C046D25DA47D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0" name="Google Shape;750;p46">
              <a:extLst>
                <a:ext uri="{FF2B5EF4-FFF2-40B4-BE49-F238E27FC236}">
                  <a16:creationId xmlns:a16="http://schemas.microsoft.com/office/drawing/2014/main" id="{5D2F8600-8660-36B4-4128-D2202E647F6A}"/>
                </a:ext>
              </a:extLst>
            </p:cNvPr>
            <p:cNvSpPr/>
            <p:nvPr/>
          </p:nvSpPr>
          <p:spPr>
            <a:xfrm>
              <a:off x="7099397" y="522026"/>
              <a:ext cx="1623695" cy="42054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Call to </a:t>
              </a:r>
              <a:r>
                <a:rPr lang="en-US" sz="800" i="0" dirty="0" err="1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B.f</a:t>
              </a:r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(self) </a:t>
              </a:r>
            </a:p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on q (B₁)</a:t>
              </a:r>
            </a:p>
          </p:txBody>
        </p:sp>
      </p:grpSp>
      <p:grpSp>
        <p:nvGrpSpPr>
          <p:cNvPr id="2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911825" y="1548935"/>
            <a:ext cx="1892429" cy="1961530"/>
            <a:chOff x="5923669" y="2156185"/>
            <a:chExt cx="1598388" cy="1596602"/>
          </a:xfrm>
        </p:grpSpPr>
        <p:grpSp>
          <p:nvGrpSpPr>
            <p:cNvPr id="48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50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9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2591185" y="1406000"/>
            <a:ext cx="454126" cy="462561"/>
            <a:chOff x="5923669" y="2156185"/>
            <a:chExt cx="1598388" cy="1596602"/>
          </a:xfrm>
        </p:grpSpPr>
        <p:grpSp>
          <p:nvGrpSpPr>
            <p:cNvPr id="44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46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45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8D009F-8519-4E57-3B66-00630CFB8CB7}"/>
              </a:ext>
            </a:extLst>
          </p:cNvPr>
          <p:cNvGrpSpPr/>
          <p:nvPr/>
        </p:nvGrpSpPr>
        <p:grpSpPr>
          <a:xfrm>
            <a:off x="310277" y="3324339"/>
            <a:ext cx="1044431" cy="440831"/>
            <a:chOff x="2918837" y="1289496"/>
            <a:chExt cx="1044431" cy="440831"/>
          </a:xfrm>
        </p:grpSpPr>
        <p:grpSp>
          <p:nvGrpSpPr>
            <p:cNvPr id="53" name="Google Shape;214;p25">
              <a:extLst>
                <a:ext uri="{FF2B5EF4-FFF2-40B4-BE49-F238E27FC236}">
                  <a16:creationId xmlns:a16="http://schemas.microsoft.com/office/drawing/2014/main" id="{90BA2C16-CB73-2ECD-1FC5-AD6B52939B7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55" name="Google Shape;215;p25">
                <a:extLst>
                  <a:ext uri="{FF2B5EF4-FFF2-40B4-BE49-F238E27FC236}">
                    <a16:creationId xmlns:a16="http://schemas.microsoft.com/office/drawing/2014/main" id="{379A1F12-D553-3634-4EC8-7350F777B7B3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56" name="Google Shape;216;p25">
                <a:extLst>
                  <a:ext uri="{FF2B5EF4-FFF2-40B4-BE49-F238E27FC236}">
                    <a16:creationId xmlns:a16="http://schemas.microsoft.com/office/drawing/2014/main" id="{E352412F-30CD-8C5B-91DB-891138D0473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20EF780B-336F-BDCB-F9BF-EF5DA7FB6AF1}"/>
                </a:ext>
              </a:extLst>
            </p:cNvPr>
            <p:cNvSpPr txBox="1"/>
            <p:nvPr/>
          </p:nvSpPr>
          <p:spPr>
            <a:xfrm rot="21096686">
              <a:off x="2918837" y="1325247"/>
              <a:ext cx="1044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B.f</a:t>
              </a:r>
              <a:endPara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7" name="Google Shape;532;p41">
            <a:extLst>
              <a:ext uri="{FF2B5EF4-FFF2-40B4-BE49-F238E27FC236}">
                <a16:creationId xmlns:a16="http://schemas.microsoft.com/office/drawing/2014/main" id="{F10810D0-4F94-DF8A-7BD1-A11438B95C9D}"/>
              </a:ext>
            </a:extLst>
          </p:cNvPr>
          <p:cNvGrpSpPr/>
          <p:nvPr/>
        </p:nvGrpSpPr>
        <p:grpSpPr>
          <a:xfrm>
            <a:off x="1737845" y="2250742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58" name="Google Shape;533;p41">
              <a:extLst>
                <a:ext uri="{FF2B5EF4-FFF2-40B4-BE49-F238E27FC236}">
                  <a16:creationId xmlns:a16="http://schemas.microsoft.com/office/drawing/2014/main" id="{B930E1A3-C794-C976-7E1D-8980C3198E7E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60" name="Google Shape;534;p41">
                <a:extLst>
                  <a:ext uri="{FF2B5EF4-FFF2-40B4-BE49-F238E27FC236}">
                    <a16:creationId xmlns:a16="http://schemas.microsoft.com/office/drawing/2014/main" id="{07F37934-C2A2-7665-F5C8-736BABBE39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535;p41">
                <a:extLst>
                  <a:ext uri="{FF2B5EF4-FFF2-40B4-BE49-F238E27FC236}">
                    <a16:creationId xmlns:a16="http://schemas.microsoft.com/office/drawing/2014/main" id="{DE1103C2-B7D0-4D94-A330-D4648F64EF9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" name="Google Shape;536;p41">
              <a:extLst>
                <a:ext uri="{FF2B5EF4-FFF2-40B4-BE49-F238E27FC236}">
                  <a16:creationId xmlns:a16="http://schemas.microsoft.com/office/drawing/2014/main" id="{4230E61F-7D8D-89B1-4504-74E144380920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22" name="Google Shape;1281;p56">
            <a:extLst>
              <a:ext uri="{FF2B5EF4-FFF2-40B4-BE49-F238E27FC236}">
                <a16:creationId xmlns:a16="http://schemas.microsoft.com/office/drawing/2014/main" id="{E5078062-5E41-2375-58FC-330F2E4227D2}"/>
              </a:ext>
            </a:extLst>
          </p:cNvPr>
          <p:cNvGrpSpPr/>
          <p:nvPr/>
        </p:nvGrpSpPr>
        <p:grpSpPr>
          <a:xfrm rot="20983643">
            <a:off x="6636939" y="1579865"/>
            <a:ext cx="1892429" cy="1961530"/>
            <a:chOff x="5923669" y="2156185"/>
            <a:chExt cx="1598388" cy="1596602"/>
          </a:xfrm>
        </p:grpSpPr>
        <p:grpSp>
          <p:nvGrpSpPr>
            <p:cNvPr id="23" name="Google Shape;1282;p56">
              <a:extLst>
                <a:ext uri="{FF2B5EF4-FFF2-40B4-BE49-F238E27FC236}">
                  <a16:creationId xmlns:a16="http://schemas.microsoft.com/office/drawing/2014/main" id="{6DC33A81-82F5-9BAC-861B-10E15E4D67AC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25" name="Google Shape;1283;p56">
                <a:extLst>
                  <a:ext uri="{FF2B5EF4-FFF2-40B4-BE49-F238E27FC236}">
                    <a16:creationId xmlns:a16="http://schemas.microsoft.com/office/drawing/2014/main" id="{D4C4F426-D4BD-F0AF-A887-FADE85DF57B4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1284;p56">
                <a:extLst>
                  <a:ext uri="{FF2B5EF4-FFF2-40B4-BE49-F238E27FC236}">
                    <a16:creationId xmlns:a16="http://schemas.microsoft.com/office/drawing/2014/main" id="{ED8CFA6E-4508-2939-D71D-F1DBE804C5A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x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</a:t>
                </a:r>
              </a:p>
            </p:txBody>
          </p:sp>
        </p:grpSp>
        <p:sp>
          <p:nvSpPr>
            <p:cNvPr id="24" name="Google Shape;1288;p56">
              <a:extLst>
                <a:ext uri="{FF2B5EF4-FFF2-40B4-BE49-F238E27FC236}">
                  <a16:creationId xmlns:a16="http://schemas.microsoft.com/office/drawing/2014/main" id="{B1F82D59-A39B-4F08-ECBF-776E124F2B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oogle Shape;1281;p56">
            <a:extLst>
              <a:ext uri="{FF2B5EF4-FFF2-40B4-BE49-F238E27FC236}">
                <a16:creationId xmlns:a16="http://schemas.microsoft.com/office/drawing/2014/main" id="{472C5D7A-A45F-349C-B199-B90744CFA4A2}"/>
              </a:ext>
            </a:extLst>
          </p:cNvPr>
          <p:cNvGrpSpPr/>
          <p:nvPr/>
        </p:nvGrpSpPr>
        <p:grpSpPr>
          <a:xfrm rot="20983643">
            <a:off x="8316299" y="1436930"/>
            <a:ext cx="454126" cy="462561"/>
            <a:chOff x="5923669" y="2156185"/>
            <a:chExt cx="1598388" cy="1596602"/>
          </a:xfrm>
        </p:grpSpPr>
        <p:grpSp>
          <p:nvGrpSpPr>
            <p:cNvPr id="28" name="Google Shape;1282;p56">
              <a:extLst>
                <a:ext uri="{FF2B5EF4-FFF2-40B4-BE49-F238E27FC236}">
                  <a16:creationId xmlns:a16="http://schemas.microsoft.com/office/drawing/2014/main" id="{9942D3AA-6736-5C8C-4EB4-A065E44380C2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30" name="Google Shape;1283;p56">
                <a:extLst>
                  <a:ext uri="{FF2B5EF4-FFF2-40B4-BE49-F238E27FC236}">
                    <a16:creationId xmlns:a16="http://schemas.microsoft.com/office/drawing/2014/main" id="{630D06B6-423E-F381-2C3E-43CF986D6ED4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1284;p56">
                <a:extLst>
                  <a:ext uri="{FF2B5EF4-FFF2-40B4-BE49-F238E27FC236}">
                    <a16:creationId xmlns:a16="http://schemas.microsoft.com/office/drawing/2014/main" id="{B31BB16C-2569-9629-A472-3C59053CC338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</a:t>
                </a:r>
              </a:p>
            </p:txBody>
          </p:sp>
        </p:grpSp>
        <p:sp>
          <p:nvSpPr>
            <p:cNvPr id="29" name="Google Shape;1288;p56">
              <a:extLst>
                <a:ext uri="{FF2B5EF4-FFF2-40B4-BE49-F238E27FC236}">
                  <a16:creationId xmlns:a16="http://schemas.microsoft.com/office/drawing/2014/main" id="{4DBA0605-0DC0-C305-8801-829C0AC63342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57A2D4-8B04-55CE-E06E-C5C5E1EABED1}"/>
              </a:ext>
            </a:extLst>
          </p:cNvPr>
          <p:cNvGrpSpPr/>
          <p:nvPr/>
        </p:nvGrpSpPr>
        <p:grpSpPr>
          <a:xfrm>
            <a:off x="6205600" y="3338059"/>
            <a:ext cx="868474" cy="440831"/>
            <a:chOff x="3006818" y="1289492"/>
            <a:chExt cx="868474" cy="440831"/>
          </a:xfrm>
        </p:grpSpPr>
        <p:grpSp>
          <p:nvGrpSpPr>
            <p:cNvPr id="41" name="Google Shape;214;p25">
              <a:extLst>
                <a:ext uri="{FF2B5EF4-FFF2-40B4-BE49-F238E27FC236}">
                  <a16:creationId xmlns:a16="http://schemas.microsoft.com/office/drawing/2014/main" id="{879AE565-F3CA-5CD3-668C-0887B70747D5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43" name="Google Shape;215;p25">
                <a:extLst>
                  <a:ext uri="{FF2B5EF4-FFF2-40B4-BE49-F238E27FC236}">
                    <a16:creationId xmlns:a16="http://schemas.microsoft.com/office/drawing/2014/main" id="{C00A67D2-3046-652E-BFBD-FC474A220AE8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7" name="Google Shape;216;p25">
                <a:extLst>
                  <a:ext uri="{FF2B5EF4-FFF2-40B4-BE49-F238E27FC236}">
                    <a16:creationId xmlns:a16="http://schemas.microsoft.com/office/drawing/2014/main" id="{4756BB33-5307-AB85-8881-1F40285F4D43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2" name="TextBox 4">
              <a:extLst>
                <a:ext uri="{FF2B5EF4-FFF2-40B4-BE49-F238E27FC236}">
                  <a16:creationId xmlns:a16="http://schemas.microsoft.com/office/drawing/2014/main" id="{960D3C84-EA14-A806-9C7A-359E6E566EC7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id2</a:t>
              </a:r>
            </a:p>
          </p:txBody>
        </p:sp>
      </p:grpSp>
      <p:grpSp>
        <p:nvGrpSpPr>
          <p:cNvPr id="728" name="Google Shape;532;p41">
            <a:extLst>
              <a:ext uri="{FF2B5EF4-FFF2-40B4-BE49-F238E27FC236}">
                <a16:creationId xmlns:a16="http://schemas.microsoft.com/office/drawing/2014/main" id="{11971616-9AF3-E8B9-2AA1-AF324C9D8B35}"/>
              </a:ext>
            </a:extLst>
          </p:cNvPr>
          <p:cNvGrpSpPr/>
          <p:nvPr/>
        </p:nvGrpSpPr>
        <p:grpSpPr>
          <a:xfrm>
            <a:off x="7453444" y="1994323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29" name="Google Shape;533;p41">
              <a:extLst>
                <a:ext uri="{FF2B5EF4-FFF2-40B4-BE49-F238E27FC236}">
                  <a16:creationId xmlns:a16="http://schemas.microsoft.com/office/drawing/2014/main" id="{3BBA7DBD-4B9A-D1B4-6C46-DC8A4E206741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31" name="Google Shape;534;p41">
                <a:extLst>
                  <a:ext uri="{FF2B5EF4-FFF2-40B4-BE49-F238E27FC236}">
                    <a16:creationId xmlns:a16="http://schemas.microsoft.com/office/drawing/2014/main" id="{B9FBE292-FC9F-64BF-D446-33F9CC07A7AE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2" name="Google Shape;535;p41">
                <a:extLst>
                  <a:ext uri="{FF2B5EF4-FFF2-40B4-BE49-F238E27FC236}">
                    <a16:creationId xmlns:a16="http://schemas.microsoft.com/office/drawing/2014/main" id="{410D28E0-BD42-FD4A-F1F5-F93B42959D6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30" name="Google Shape;536;p41">
              <a:extLst>
                <a:ext uri="{FF2B5EF4-FFF2-40B4-BE49-F238E27FC236}">
                  <a16:creationId xmlns:a16="http://schemas.microsoft.com/office/drawing/2014/main" id="{F46888FE-ECA0-06FA-71DD-F8362F3F1154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7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733" name="Google Shape;532;p41">
            <a:extLst>
              <a:ext uri="{FF2B5EF4-FFF2-40B4-BE49-F238E27FC236}">
                <a16:creationId xmlns:a16="http://schemas.microsoft.com/office/drawing/2014/main" id="{AC064DFE-EAEB-C41D-02F1-55076C2881DE}"/>
              </a:ext>
            </a:extLst>
          </p:cNvPr>
          <p:cNvGrpSpPr/>
          <p:nvPr/>
        </p:nvGrpSpPr>
        <p:grpSpPr>
          <a:xfrm>
            <a:off x="7468683" y="2804586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34" name="Google Shape;533;p41">
              <a:extLst>
                <a:ext uri="{FF2B5EF4-FFF2-40B4-BE49-F238E27FC236}">
                  <a16:creationId xmlns:a16="http://schemas.microsoft.com/office/drawing/2014/main" id="{EF659B15-F9CB-8224-6B5A-2095F3E8125A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36" name="Google Shape;534;p41">
                <a:extLst>
                  <a:ext uri="{FF2B5EF4-FFF2-40B4-BE49-F238E27FC236}">
                    <a16:creationId xmlns:a16="http://schemas.microsoft.com/office/drawing/2014/main" id="{5D2D4D8A-35E3-42AF-C0BF-5E2F7CC7BF16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7" name="Google Shape;535;p41">
                <a:extLst>
                  <a:ext uri="{FF2B5EF4-FFF2-40B4-BE49-F238E27FC236}">
                    <a16:creationId xmlns:a16="http://schemas.microsoft.com/office/drawing/2014/main" id="{5A3ACF08-924F-21F5-90BF-D2B7E4D23D76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35" name="Google Shape;536;p41">
              <a:extLst>
                <a:ext uri="{FF2B5EF4-FFF2-40B4-BE49-F238E27FC236}">
                  <a16:creationId xmlns:a16="http://schemas.microsoft.com/office/drawing/2014/main" id="{3CEA0069-C686-0905-AFFE-AD60C4F6DAFF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4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743" name="Google Shape;1281;p56">
            <a:extLst>
              <a:ext uri="{FF2B5EF4-FFF2-40B4-BE49-F238E27FC236}">
                <a16:creationId xmlns:a16="http://schemas.microsoft.com/office/drawing/2014/main" id="{2D9C8AC7-1881-D536-59B1-B860FCFE392A}"/>
              </a:ext>
            </a:extLst>
          </p:cNvPr>
          <p:cNvGrpSpPr/>
          <p:nvPr/>
        </p:nvGrpSpPr>
        <p:grpSpPr>
          <a:xfrm rot="20983643">
            <a:off x="3721719" y="1529523"/>
            <a:ext cx="1892429" cy="1961530"/>
            <a:chOff x="5923669" y="2156185"/>
            <a:chExt cx="1598388" cy="1596602"/>
          </a:xfrm>
        </p:grpSpPr>
        <p:grpSp>
          <p:nvGrpSpPr>
            <p:cNvPr id="744" name="Google Shape;1282;p56">
              <a:extLst>
                <a:ext uri="{FF2B5EF4-FFF2-40B4-BE49-F238E27FC236}">
                  <a16:creationId xmlns:a16="http://schemas.microsoft.com/office/drawing/2014/main" id="{94C5E98A-33CD-C9E1-95EF-1240829FBEF5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46" name="Google Shape;1283;p56">
                <a:extLst>
                  <a:ext uri="{FF2B5EF4-FFF2-40B4-BE49-F238E27FC236}">
                    <a16:creationId xmlns:a16="http://schemas.microsoft.com/office/drawing/2014/main" id="{E6095BE3-92B6-9274-C268-1FC25BD9092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7" name="Google Shape;1284;p56">
                <a:extLst>
                  <a:ext uri="{FF2B5EF4-FFF2-40B4-BE49-F238E27FC236}">
                    <a16:creationId xmlns:a16="http://schemas.microsoft.com/office/drawing/2014/main" id="{7D127335-99EA-81A0-AE4F-15B699BD7E4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745" name="Google Shape;1288;p56">
              <a:extLst>
                <a:ext uri="{FF2B5EF4-FFF2-40B4-BE49-F238E27FC236}">
                  <a16:creationId xmlns:a16="http://schemas.microsoft.com/office/drawing/2014/main" id="{A8629757-58ED-0A90-BDF6-95E76D4EB71E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8" name="Google Shape;1281;p56">
            <a:extLst>
              <a:ext uri="{FF2B5EF4-FFF2-40B4-BE49-F238E27FC236}">
                <a16:creationId xmlns:a16="http://schemas.microsoft.com/office/drawing/2014/main" id="{71FC0AFE-ECAA-B947-C213-2788DE9AB859}"/>
              </a:ext>
            </a:extLst>
          </p:cNvPr>
          <p:cNvGrpSpPr/>
          <p:nvPr/>
        </p:nvGrpSpPr>
        <p:grpSpPr>
          <a:xfrm rot="20983643">
            <a:off x="5401079" y="1386588"/>
            <a:ext cx="454126" cy="462561"/>
            <a:chOff x="5923669" y="2156185"/>
            <a:chExt cx="1598388" cy="1596602"/>
          </a:xfrm>
        </p:grpSpPr>
        <p:grpSp>
          <p:nvGrpSpPr>
            <p:cNvPr id="749" name="Google Shape;1282;p56">
              <a:extLst>
                <a:ext uri="{FF2B5EF4-FFF2-40B4-BE49-F238E27FC236}">
                  <a16:creationId xmlns:a16="http://schemas.microsoft.com/office/drawing/2014/main" id="{71B42E20-9F4B-D245-B38D-F473B16B2AC9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51" name="Google Shape;1283;p56">
                <a:extLst>
                  <a:ext uri="{FF2B5EF4-FFF2-40B4-BE49-F238E27FC236}">
                    <a16:creationId xmlns:a16="http://schemas.microsoft.com/office/drawing/2014/main" id="{88439B0B-672F-5B75-3B0F-2DBBBCC77C2E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2" name="Google Shape;1284;p56">
                <a:extLst>
                  <a:ext uri="{FF2B5EF4-FFF2-40B4-BE49-F238E27FC236}">
                    <a16:creationId xmlns:a16="http://schemas.microsoft.com/office/drawing/2014/main" id="{A63AC98B-8BF3-24B7-E1B3-2833F66E2AE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750" name="Google Shape;1288;p56">
              <a:extLst>
                <a:ext uri="{FF2B5EF4-FFF2-40B4-BE49-F238E27FC236}">
                  <a16:creationId xmlns:a16="http://schemas.microsoft.com/office/drawing/2014/main" id="{679D447B-52BF-A581-1215-419F105AD676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E82CEFD0-3CBF-7B7F-5F3F-B97E2D2E24A8}"/>
              </a:ext>
            </a:extLst>
          </p:cNvPr>
          <p:cNvGrpSpPr/>
          <p:nvPr/>
        </p:nvGrpSpPr>
        <p:grpSpPr>
          <a:xfrm>
            <a:off x="3120171" y="3304927"/>
            <a:ext cx="1044431" cy="440831"/>
            <a:chOff x="2918837" y="1289496"/>
            <a:chExt cx="1044431" cy="440831"/>
          </a:xfrm>
        </p:grpSpPr>
        <p:grpSp>
          <p:nvGrpSpPr>
            <p:cNvPr id="754" name="Google Shape;214;p25">
              <a:extLst>
                <a:ext uri="{FF2B5EF4-FFF2-40B4-BE49-F238E27FC236}">
                  <a16:creationId xmlns:a16="http://schemas.microsoft.com/office/drawing/2014/main" id="{397A2706-C475-6A20-42A0-96D4B97F2DF1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756" name="Google Shape;215;p25">
                <a:extLst>
                  <a:ext uri="{FF2B5EF4-FFF2-40B4-BE49-F238E27FC236}">
                    <a16:creationId xmlns:a16="http://schemas.microsoft.com/office/drawing/2014/main" id="{2655ED95-1AFA-5512-9FA7-E077BCE26FCF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757" name="Google Shape;216;p25">
                <a:extLst>
                  <a:ext uri="{FF2B5EF4-FFF2-40B4-BE49-F238E27FC236}">
                    <a16:creationId xmlns:a16="http://schemas.microsoft.com/office/drawing/2014/main" id="{D0DCED00-DB46-A85B-58F5-B0612330A16E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755" name="TextBox 38">
              <a:extLst>
                <a:ext uri="{FF2B5EF4-FFF2-40B4-BE49-F238E27FC236}">
                  <a16:creationId xmlns:a16="http://schemas.microsoft.com/office/drawing/2014/main" id="{5C21BE2B-5DF4-D1A5-B94F-1A9332EFCCEB}"/>
                </a:ext>
              </a:extLst>
            </p:cNvPr>
            <p:cNvSpPr txBox="1"/>
            <p:nvPr/>
          </p:nvSpPr>
          <p:spPr>
            <a:xfrm rot="21096686">
              <a:off x="2918837" y="1325247"/>
              <a:ext cx="1044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A.g</a:t>
              </a:r>
              <a:endPara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58" name="Google Shape;532;p41">
            <a:extLst>
              <a:ext uri="{FF2B5EF4-FFF2-40B4-BE49-F238E27FC236}">
                <a16:creationId xmlns:a16="http://schemas.microsoft.com/office/drawing/2014/main" id="{3E1F9319-9E90-8229-8C86-5A23FEF12C12}"/>
              </a:ext>
            </a:extLst>
          </p:cNvPr>
          <p:cNvGrpSpPr/>
          <p:nvPr/>
        </p:nvGrpSpPr>
        <p:grpSpPr>
          <a:xfrm>
            <a:off x="4547739" y="2231330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59" name="Google Shape;533;p41">
              <a:extLst>
                <a:ext uri="{FF2B5EF4-FFF2-40B4-BE49-F238E27FC236}">
                  <a16:creationId xmlns:a16="http://schemas.microsoft.com/office/drawing/2014/main" id="{AECEC126-0F77-9108-7D30-A0C07580D59A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61" name="Google Shape;534;p41">
                <a:extLst>
                  <a:ext uri="{FF2B5EF4-FFF2-40B4-BE49-F238E27FC236}">
                    <a16:creationId xmlns:a16="http://schemas.microsoft.com/office/drawing/2014/main" id="{0F553E4D-0C80-B2CF-884A-F7F60129EFDF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535;p41">
                <a:extLst>
                  <a:ext uri="{FF2B5EF4-FFF2-40B4-BE49-F238E27FC236}">
                    <a16:creationId xmlns:a16="http://schemas.microsoft.com/office/drawing/2014/main" id="{448907C1-3FCB-075F-78B3-B18DC212BDAB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60" name="Google Shape;536;p41">
              <a:extLst>
                <a:ext uri="{FF2B5EF4-FFF2-40B4-BE49-F238E27FC236}">
                  <a16:creationId xmlns:a16="http://schemas.microsoft.com/office/drawing/2014/main" id="{0C30ECB3-D6B7-91AD-DEDB-71CEBB2CEC6A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3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>
            <a:spLocks noGrp="1"/>
          </p:cNvSpPr>
          <p:nvPr>
            <p:ph type="title"/>
          </p:nvPr>
        </p:nvSpPr>
        <p:spPr>
          <a:xfrm>
            <a:off x="1903500" y="1166225"/>
            <a:ext cx="53370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Hello World</a:t>
            </a:r>
            <a:endParaRPr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pSp>
        <p:nvGrpSpPr>
          <p:cNvPr id="446" name="Google Shape;446;p39"/>
          <p:cNvGrpSpPr/>
          <p:nvPr/>
        </p:nvGrpSpPr>
        <p:grpSpPr>
          <a:xfrm flipH="1">
            <a:off x="7435361" y="912013"/>
            <a:ext cx="1377915" cy="1448553"/>
            <a:chOff x="5118150" y="503149"/>
            <a:chExt cx="1574400" cy="1655111"/>
          </a:xfrm>
        </p:grpSpPr>
        <p:sp>
          <p:nvSpPr>
            <p:cNvPr id="447" name="Google Shape;447;p39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9" name="Google Shape;449;p39"/>
          <p:cNvGrpSpPr/>
          <p:nvPr/>
        </p:nvGrpSpPr>
        <p:grpSpPr>
          <a:xfrm rot="949499">
            <a:off x="6380067" y="406674"/>
            <a:ext cx="2466192" cy="670235"/>
            <a:chOff x="6939138" y="398453"/>
            <a:chExt cx="2466190" cy="670234"/>
          </a:xfrm>
        </p:grpSpPr>
        <p:grpSp>
          <p:nvGrpSpPr>
            <p:cNvPr id="450" name="Google Shape;450;p39"/>
            <p:cNvGrpSpPr/>
            <p:nvPr/>
          </p:nvGrpSpPr>
          <p:grpSpPr>
            <a:xfrm>
              <a:off x="6939138" y="398453"/>
              <a:ext cx="2466190" cy="670234"/>
              <a:chOff x="7243793" y="-41889"/>
              <a:chExt cx="1692301" cy="1472718"/>
            </a:xfrm>
          </p:grpSpPr>
          <p:sp>
            <p:nvSpPr>
              <p:cNvPr id="451" name="Google Shape;451;p39"/>
              <p:cNvSpPr/>
              <p:nvPr/>
            </p:nvSpPr>
            <p:spPr>
              <a:xfrm>
                <a:off x="7243793" y="-41889"/>
                <a:ext cx="169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2" name="Google Shape;452;p39"/>
              <p:cNvSpPr/>
              <p:nvPr/>
            </p:nvSpPr>
            <p:spPr>
              <a:xfrm>
                <a:off x="7243793" y="-41871"/>
                <a:ext cx="16860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53" name="Google Shape;453;p39"/>
            <p:cNvSpPr/>
            <p:nvPr/>
          </p:nvSpPr>
          <p:spPr>
            <a:xfrm>
              <a:off x="7188119" y="534746"/>
              <a:ext cx="1935965" cy="31492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2"/>
                  </a:solidFill>
                  <a:latin typeface="Dela Gothic One"/>
                </a:rPr>
                <a:t>Wordart</a:t>
              </a:r>
            </a:p>
          </p:txBody>
        </p:sp>
      </p:grpSp>
      <p:sp>
        <p:nvSpPr>
          <p:cNvPr id="454" name="Google Shape;454;p39"/>
          <p:cNvSpPr txBox="1">
            <a:spLocks noGrp="1"/>
          </p:cNvSpPr>
          <p:nvPr>
            <p:ph type="body" idx="1"/>
          </p:nvPr>
        </p:nvSpPr>
        <p:spPr>
          <a:xfrm>
            <a:off x="1903500" y="2360575"/>
            <a:ext cx="5337000" cy="16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my classwork for the Lab07 assignment.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Feel free to leave any comment for 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&amp; Regards!</a:t>
            </a:r>
            <a:endParaRPr dirty="0"/>
          </a:p>
        </p:txBody>
      </p:sp>
      <p:grpSp>
        <p:nvGrpSpPr>
          <p:cNvPr id="455" name="Google Shape;455;p39"/>
          <p:cNvGrpSpPr/>
          <p:nvPr/>
        </p:nvGrpSpPr>
        <p:grpSpPr>
          <a:xfrm rot="-1749387">
            <a:off x="-209872" y="922590"/>
            <a:ext cx="1149610" cy="1427412"/>
            <a:chOff x="1341280" y="1508813"/>
            <a:chExt cx="1149600" cy="1427400"/>
          </a:xfrm>
        </p:grpSpPr>
        <p:sp>
          <p:nvSpPr>
            <p:cNvPr id="456" name="Google Shape;456;p39"/>
            <p:cNvSpPr/>
            <p:nvPr/>
          </p:nvSpPr>
          <p:spPr>
            <a:xfrm>
              <a:off x="1341280" y="1508813"/>
              <a:ext cx="1149600" cy="142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76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57" name="Google Shape;457;p39"/>
            <p:cNvGrpSpPr/>
            <p:nvPr/>
          </p:nvGrpSpPr>
          <p:grpSpPr>
            <a:xfrm>
              <a:off x="1341280" y="1508813"/>
              <a:ext cx="1149600" cy="1427400"/>
              <a:chOff x="1341280" y="1508813"/>
              <a:chExt cx="1149600" cy="1427400"/>
            </a:xfrm>
          </p:grpSpPr>
          <p:sp>
            <p:nvSpPr>
              <p:cNvPr id="458" name="Google Shape;458;p39"/>
              <p:cNvSpPr/>
              <p:nvPr/>
            </p:nvSpPr>
            <p:spPr>
              <a:xfrm>
                <a:off x="1341280" y="1508813"/>
                <a:ext cx="1149600" cy="14274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59" name="Google Shape;459;p39"/>
              <p:cNvGrpSpPr/>
              <p:nvPr/>
            </p:nvGrpSpPr>
            <p:grpSpPr>
              <a:xfrm>
                <a:off x="1615118" y="1970613"/>
                <a:ext cx="601910" cy="601868"/>
                <a:chOff x="3398552" y="3449352"/>
                <a:chExt cx="451987" cy="451955"/>
              </a:xfrm>
            </p:grpSpPr>
            <p:sp>
              <p:nvSpPr>
                <p:cNvPr id="460" name="Google Shape;460;p39"/>
                <p:cNvSpPr/>
                <p:nvPr/>
              </p:nvSpPr>
              <p:spPr>
                <a:xfrm>
                  <a:off x="3596234" y="3816423"/>
                  <a:ext cx="56621" cy="56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6" extrusionOk="0">
                      <a:moveTo>
                        <a:pt x="893" y="0"/>
                      </a:moveTo>
                      <a:cubicBezTo>
                        <a:pt x="393" y="0"/>
                        <a:pt x="1" y="393"/>
                        <a:pt x="1" y="893"/>
                      </a:cubicBezTo>
                      <a:cubicBezTo>
                        <a:pt x="1" y="1381"/>
                        <a:pt x="393" y="1786"/>
                        <a:pt x="893" y="1786"/>
                      </a:cubicBezTo>
                      <a:cubicBezTo>
                        <a:pt x="1382" y="1786"/>
                        <a:pt x="1786" y="1381"/>
                        <a:pt x="1786" y="893"/>
                      </a:cubicBezTo>
                      <a:cubicBezTo>
                        <a:pt x="1786" y="393"/>
                        <a:pt x="1382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1" name="Google Shape;461;p39"/>
                <p:cNvSpPr/>
                <p:nvPr/>
              </p:nvSpPr>
              <p:spPr>
                <a:xfrm>
                  <a:off x="3594714" y="3477647"/>
                  <a:ext cx="56621" cy="56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0"/>
                      </a:moveTo>
                      <a:cubicBezTo>
                        <a:pt x="406" y="0"/>
                        <a:pt x="1" y="393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87" y="393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2" name="Google Shape;462;p39"/>
                <p:cNvSpPr/>
                <p:nvPr/>
              </p:nvSpPr>
              <p:spPr>
                <a:xfrm>
                  <a:off x="3597375" y="3647035"/>
                  <a:ext cx="56621" cy="56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3" y="0"/>
                      </a:moveTo>
                      <a:cubicBezTo>
                        <a:pt x="393" y="0"/>
                        <a:pt x="0" y="393"/>
                        <a:pt x="0" y="893"/>
                      </a:cubicBezTo>
                      <a:cubicBezTo>
                        <a:pt x="0" y="1381"/>
                        <a:pt x="393" y="1786"/>
                        <a:pt x="893" y="1786"/>
                      </a:cubicBezTo>
                      <a:cubicBezTo>
                        <a:pt x="1381" y="1786"/>
                        <a:pt x="1786" y="1381"/>
                        <a:pt x="1786" y="893"/>
                      </a:cubicBezTo>
                      <a:cubicBezTo>
                        <a:pt x="1786" y="393"/>
                        <a:pt x="1381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3" name="Google Shape;463;p39"/>
                <p:cNvSpPr/>
                <p:nvPr/>
              </p:nvSpPr>
              <p:spPr>
                <a:xfrm>
                  <a:off x="3742619" y="3647035"/>
                  <a:ext cx="56621" cy="56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3" y="0"/>
                      </a:moveTo>
                      <a:cubicBezTo>
                        <a:pt x="405" y="0"/>
                        <a:pt x="0" y="393"/>
                        <a:pt x="0" y="893"/>
                      </a:cubicBezTo>
                      <a:cubicBezTo>
                        <a:pt x="0" y="1381"/>
                        <a:pt x="405" y="1786"/>
                        <a:pt x="893" y="1786"/>
                      </a:cubicBezTo>
                      <a:cubicBezTo>
                        <a:pt x="1393" y="1786"/>
                        <a:pt x="1786" y="1381"/>
                        <a:pt x="1786" y="893"/>
                      </a:cubicBezTo>
                      <a:cubicBezTo>
                        <a:pt x="1786" y="393"/>
                        <a:pt x="1393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4" name="Google Shape;464;p39"/>
                <p:cNvSpPr/>
                <p:nvPr/>
              </p:nvSpPr>
              <p:spPr>
                <a:xfrm>
                  <a:off x="3421935" y="3727388"/>
                  <a:ext cx="112070" cy="96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7" h="3061" extrusionOk="0">
                      <a:moveTo>
                        <a:pt x="1775" y="0"/>
                      </a:moveTo>
                      <a:lnTo>
                        <a:pt x="1" y="3060"/>
                      </a:lnTo>
                      <a:lnTo>
                        <a:pt x="3537" y="3060"/>
                      </a:lnTo>
                      <a:lnTo>
                        <a:pt x="1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5" name="Google Shape;465;p39"/>
                <p:cNvSpPr/>
                <p:nvPr/>
              </p:nvSpPr>
              <p:spPr>
                <a:xfrm>
                  <a:off x="3455141" y="3824344"/>
                  <a:ext cx="46070" cy="67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" h="2144" extrusionOk="0">
                      <a:moveTo>
                        <a:pt x="1" y="0"/>
                      </a:moveTo>
                      <a:lnTo>
                        <a:pt x="1" y="2143"/>
                      </a:lnTo>
                      <a:lnTo>
                        <a:pt x="1453" y="2143"/>
                      </a:lnTo>
                      <a:lnTo>
                        <a:pt x="14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6" name="Google Shape;466;p39"/>
                <p:cNvSpPr/>
                <p:nvPr/>
              </p:nvSpPr>
              <p:spPr>
                <a:xfrm>
                  <a:off x="3407233" y="3604767"/>
                  <a:ext cx="141505" cy="14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6" h="4454" extrusionOk="0">
                      <a:moveTo>
                        <a:pt x="2227" y="1"/>
                      </a:moveTo>
                      <a:cubicBezTo>
                        <a:pt x="1001" y="1"/>
                        <a:pt x="0" y="989"/>
                        <a:pt x="0" y="2227"/>
                      </a:cubicBezTo>
                      <a:cubicBezTo>
                        <a:pt x="0" y="3453"/>
                        <a:pt x="1001" y="4454"/>
                        <a:pt x="2227" y="4454"/>
                      </a:cubicBezTo>
                      <a:cubicBezTo>
                        <a:pt x="3465" y="4454"/>
                        <a:pt x="4465" y="3453"/>
                        <a:pt x="4465" y="2227"/>
                      </a:cubicBezTo>
                      <a:cubicBezTo>
                        <a:pt x="4465" y="989"/>
                        <a:pt x="3465" y="1"/>
                        <a:pt x="222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7" name="Google Shape;467;p39"/>
                <p:cNvSpPr/>
                <p:nvPr/>
              </p:nvSpPr>
              <p:spPr>
                <a:xfrm>
                  <a:off x="3427607" y="3696052"/>
                  <a:ext cx="100758" cy="4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0" h="1573" extrusionOk="0">
                      <a:moveTo>
                        <a:pt x="977" y="1"/>
                      </a:moveTo>
                      <a:lnTo>
                        <a:pt x="572" y="72"/>
                      </a:lnTo>
                      <a:cubicBezTo>
                        <a:pt x="239" y="132"/>
                        <a:pt x="0" y="418"/>
                        <a:pt x="0" y="751"/>
                      </a:cubicBezTo>
                      <a:lnTo>
                        <a:pt x="0" y="834"/>
                      </a:lnTo>
                      <a:lnTo>
                        <a:pt x="1584" y="1573"/>
                      </a:lnTo>
                      <a:lnTo>
                        <a:pt x="3179" y="834"/>
                      </a:lnTo>
                      <a:lnTo>
                        <a:pt x="3179" y="751"/>
                      </a:lnTo>
                      <a:cubicBezTo>
                        <a:pt x="3179" y="418"/>
                        <a:pt x="2941" y="132"/>
                        <a:pt x="2608" y="72"/>
                      </a:cubicBezTo>
                      <a:lnTo>
                        <a:pt x="220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8" name="Google Shape;468;p39"/>
                <p:cNvSpPr/>
                <p:nvPr/>
              </p:nvSpPr>
              <p:spPr>
                <a:xfrm>
                  <a:off x="3454001" y="3641744"/>
                  <a:ext cx="47939" cy="63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2013" extrusionOk="0">
                      <a:moveTo>
                        <a:pt x="751" y="0"/>
                      </a:moveTo>
                      <a:cubicBezTo>
                        <a:pt x="334" y="0"/>
                        <a:pt x="1" y="346"/>
                        <a:pt x="1" y="762"/>
                      </a:cubicBezTo>
                      <a:lnTo>
                        <a:pt x="1" y="1251"/>
                      </a:lnTo>
                      <a:cubicBezTo>
                        <a:pt x="1" y="1667"/>
                        <a:pt x="334" y="2013"/>
                        <a:pt x="751" y="2013"/>
                      </a:cubicBezTo>
                      <a:cubicBezTo>
                        <a:pt x="1180" y="2013"/>
                        <a:pt x="1513" y="1667"/>
                        <a:pt x="1513" y="1251"/>
                      </a:cubicBezTo>
                      <a:lnTo>
                        <a:pt x="1513" y="762"/>
                      </a:lnTo>
                      <a:cubicBezTo>
                        <a:pt x="1513" y="346"/>
                        <a:pt x="1168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FCD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9" name="Google Shape;469;p39"/>
                <p:cNvSpPr/>
                <p:nvPr/>
              </p:nvSpPr>
              <p:spPr>
                <a:xfrm>
                  <a:off x="3700351" y="3458034"/>
                  <a:ext cx="141125" cy="14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" h="4465" extrusionOk="0">
                      <a:moveTo>
                        <a:pt x="2227" y="0"/>
                      </a:moveTo>
                      <a:cubicBezTo>
                        <a:pt x="1001" y="0"/>
                        <a:pt x="1" y="1000"/>
                        <a:pt x="1" y="2239"/>
                      </a:cubicBezTo>
                      <a:cubicBezTo>
                        <a:pt x="1" y="3465"/>
                        <a:pt x="1001" y="4465"/>
                        <a:pt x="2227" y="4465"/>
                      </a:cubicBezTo>
                      <a:cubicBezTo>
                        <a:pt x="3465" y="4465"/>
                        <a:pt x="4454" y="3465"/>
                        <a:pt x="4454" y="2239"/>
                      </a:cubicBezTo>
                      <a:cubicBezTo>
                        <a:pt x="4454" y="1000"/>
                        <a:pt x="3465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0" name="Google Shape;470;p39"/>
                <p:cNvSpPr/>
                <p:nvPr/>
              </p:nvSpPr>
              <p:spPr>
                <a:xfrm>
                  <a:off x="3700351" y="3751152"/>
                  <a:ext cx="141125" cy="14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4" h="4454" extrusionOk="0">
                      <a:moveTo>
                        <a:pt x="2227" y="0"/>
                      </a:moveTo>
                      <a:cubicBezTo>
                        <a:pt x="1001" y="0"/>
                        <a:pt x="1" y="1000"/>
                        <a:pt x="1" y="2227"/>
                      </a:cubicBezTo>
                      <a:cubicBezTo>
                        <a:pt x="1" y="3453"/>
                        <a:pt x="1001" y="4453"/>
                        <a:pt x="2227" y="4453"/>
                      </a:cubicBezTo>
                      <a:cubicBezTo>
                        <a:pt x="3465" y="4453"/>
                        <a:pt x="4454" y="3453"/>
                        <a:pt x="4454" y="2227"/>
                      </a:cubicBezTo>
                      <a:cubicBezTo>
                        <a:pt x="4454" y="1000"/>
                        <a:pt x="3465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1" name="Google Shape;471;p39"/>
                <p:cNvSpPr/>
                <p:nvPr/>
              </p:nvSpPr>
              <p:spPr>
                <a:xfrm>
                  <a:off x="3720725" y="3842436"/>
                  <a:ext cx="100758" cy="4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0" h="1573" extrusionOk="0">
                      <a:moveTo>
                        <a:pt x="977" y="1"/>
                      </a:moveTo>
                      <a:lnTo>
                        <a:pt x="572" y="72"/>
                      </a:lnTo>
                      <a:cubicBezTo>
                        <a:pt x="239" y="132"/>
                        <a:pt x="1" y="417"/>
                        <a:pt x="1" y="763"/>
                      </a:cubicBezTo>
                      <a:lnTo>
                        <a:pt x="1" y="834"/>
                      </a:lnTo>
                      <a:lnTo>
                        <a:pt x="1584" y="1572"/>
                      </a:lnTo>
                      <a:lnTo>
                        <a:pt x="3180" y="834"/>
                      </a:lnTo>
                      <a:lnTo>
                        <a:pt x="3180" y="751"/>
                      </a:lnTo>
                      <a:cubicBezTo>
                        <a:pt x="3180" y="417"/>
                        <a:pt x="2941" y="132"/>
                        <a:pt x="2608" y="72"/>
                      </a:cubicBezTo>
                      <a:lnTo>
                        <a:pt x="220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2" name="Google Shape;472;p39"/>
                <p:cNvSpPr/>
                <p:nvPr/>
              </p:nvSpPr>
              <p:spPr>
                <a:xfrm>
                  <a:off x="3747150" y="3788128"/>
                  <a:ext cx="47939" cy="63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2013" extrusionOk="0">
                      <a:moveTo>
                        <a:pt x="750" y="0"/>
                      </a:moveTo>
                      <a:cubicBezTo>
                        <a:pt x="333" y="0"/>
                        <a:pt x="0" y="345"/>
                        <a:pt x="0" y="762"/>
                      </a:cubicBezTo>
                      <a:lnTo>
                        <a:pt x="0" y="1250"/>
                      </a:lnTo>
                      <a:cubicBezTo>
                        <a:pt x="0" y="1667"/>
                        <a:pt x="333" y="2012"/>
                        <a:pt x="750" y="2012"/>
                      </a:cubicBezTo>
                      <a:cubicBezTo>
                        <a:pt x="1179" y="2012"/>
                        <a:pt x="1512" y="1667"/>
                        <a:pt x="1512" y="1250"/>
                      </a:cubicBezTo>
                      <a:lnTo>
                        <a:pt x="1512" y="762"/>
                      </a:lnTo>
                      <a:cubicBezTo>
                        <a:pt x="1512" y="345"/>
                        <a:pt x="1167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3" name="Google Shape;473;p39"/>
                <p:cNvSpPr/>
                <p:nvPr/>
              </p:nvSpPr>
              <p:spPr>
                <a:xfrm>
                  <a:off x="3720725" y="3549318"/>
                  <a:ext cx="100758" cy="50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0" h="1584" extrusionOk="0">
                      <a:moveTo>
                        <a:pt x="977" y="0"/>
                      </a:moveTo>
                      <a:lnTo>
                        <a:pt x="572" y="84"/>
                      </a:lnTo>
                      <a:cubicBezTo>
                        <a:pt x="239" y="143"/>
                        <a:pt x="1" y="429"/>
                        <a:pt x="1" y="762"/>
                      </a:cubicBezTo>
                      <a:lnTo>
                        <a:pt x="1" y="846"/>
                      </a:lnTo>
                      <a:lnTo>
                        <a:pt x="1584" y="1584"/>
                      </a:lnTo>
                      <a:lnTo>
                        <a:pt x="3180" y="846"/>
                      </a:lnTo>
                      <a:lnTo>
                        <a:pt x="3180" y="762"/>
                      </a:lnTo>
                      <a:cubicBezTo>
                        <a:pt x="3180" y="429"/>
                        <a:pt x="2941" y="143"/>
                        <a:pt x="2608" y="84"/>
                      </a:cubicBezTo>
                      <a:lnTo>
                        <a:pt x="22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4" name="Google Shape;474;p39"/>
                <p:cNvSpPr/>
                <p:nvPr/>
              </p:nvSpPr>
              <p:spPr>
                <a:xfrm>
                  <a:off x="3747150" y="3495359"/>
                  <a:ext cx="47939" cy="63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2002" extrusionOk="0">
                      <a:moveTo>
                        <a:pt x="750" y="1"/>
                      </a:moveTo>
                      <a:cubicBezTo>
                        <a:pt x="333" y="1"/>
                        <a:pt x="0" y="334"/>
                        <a:pt x="0" y="763"/>
                      </a:cubicBezTo>
                      <a:lnTo>
                        <a:pt x="0" y="1251"/>
                      </a:lnTo>
                      <a:cubicBezTo>
                        <a:pt x="0" y="1668"/>
                        <a:pt x="333" y="2001"/>
                        <a:pt x="750" y="2001"/>
                      </a:cubicBezTo>
                      <a:cubicBezTo>
                        <a:pt x="1179" y="2001"/>
                        <a:pt x="1512" y="1668"/>
                        <a:pt x="1512" y="1251"/>
                      </a:cubicBezTo>
                      <a:lnTo>
                        <a:pt x="1512" y="763"/>
                      </a:lnTo>
                      <a:cubicBezTo>
                        <a:pt x="1512" y="334"/>
                        <a:pt x="1167" y="1"/>
                        <a:pt x="750" y="1"/>
                      </a:cubicBezTo>
                      <a:close/>
                    </a:path>
                  </a:pathLst>
                </a:custGeom>
                <a:solidFill>
                  <a:srgbClr val="FFCDA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5" name="Google Shape;475;p39"/>
                <p:cNvSpPr/>
                <p:nvPr/>
              </p:nvSpPr>
              <p:spPr>
                <a:xfrm>
                  <a:off x="3398552" y="3449352"/>
                  <a:ext cx="451987" cy="451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65" h="14264" extrusionOk="0">
                      <a:moveTo>
                        <a:pt x="7085" y="1167"/>
                      </a:moveTo>
                      <a:cubicBezTo>
                        <a:pt x="7418" y="1167"/>
                        <a:pt x="7692" y="1441"/>
                        <a:pt x="7692" y="1786"/>
                      </a:cubicBezTo>
                      <a:cubicBezTo>
                        <a:pt x="7692" y="2120"/>
                        <a:pt x="7418" y="2393"/>
                        <a:pt x="7085" y="2393"/>
                      </a:cubicBezTo>
                      <a:cubicBezTo>
                        <a:pt x="6751" y="2393"/>
                        <a:pt x="6466" y="2120"/>
                        <a:pt x="6466" y="1786"/>
                      </a:cubicBezTo>
                      <a:cubicBezTo>
                        <a:pt x="6466" y="1441"/>
                        <a:pt x="6751" y="1167"/>
                        <a:pt x="7085" y="1167"/>
                      </a:cubicBezTo>
                      <a:close/>
                      <a:moveTo>
                        <a:pt x="11752" y="1727"/>
                      </a:moveTo>
                      <a:cubicBezTo>
                        <a:pt x="12014" y="1727"/>
                        <a:pt x="12228" y="1941"/>
                        <a:pt x="12228" y="2215"/>
                      </a:cubicBezTo>
                      <a:lnTo>
                        <a:pt x="12228" y="2703"/>
                      </a:lnTo>
                      <a:cubicBezTo>
                        <a:pt x="12228" y="2965"/>
                        <a:pt x="12014" y="3179"/>
                        <a:pt x="11752" y="3179"/>
                      </a:cubicBezTo>
                      <a:cubicBezTo>
                        <a:pt x="11490" y="3179"/>
                        <a:pt x="11276" y="2965"/>
                        <a:pt x="11276" y="2703"/>
                      </a:cubicBezTo>
                      <a:lnTo>
                        <a:pt x="11276" y="2215"/>
                      </a:lnTo>
                      <a:cubicBezTo>
                        <a:pt x="11276" y="1941"/>
                        <a:pt x="11490" y="1727"/>
                        <a:pt x="11752" y="1727"/>
                      </a:cubicBezTo>
                      <a:close/>
                      <a:moveTo>
                        <a:pt x="11752" y="560"/>
                      </a:moveTo>
                      <a:cubicBezTo>
                        <a:pt x="12836" y="560"/>
                        <a:pt x="13705" y="1429"/>
                        <a:pt x="13705" y="2513"/>
                      </a:cubicBezTo>
                      <a:cubicBezTo>
                        <a:pt x="13705" y="2834"/>
                        <a:pt x="13621" y="3144"/>
                        <a:pt x="13479" y="3417"/>
                      </a:cubicBezTo>
                      <a:cubicBezTo>
                        <a:pt x="13348" y="3179"/>
                        <a:pt x="13109" y="3013"/>
                        <a:pt x="12836" y="2965"/>
                      </a:cubicBezTo>
                      <a:lnTo>
                        <a:pt x="12764" y="2953"/>
                      </a:lnTo>
                      <a:cubicBezTo>
                        <a:pt x="12776" y="2870"/>
                        <a:pt x="12788" y="2786"/>
                        <a:pt x="12788" y="2703"/>
                      </a:cubicBezTo>
                      <a:lnTo>
                        <a:pt x="12788" y="2203"/>
                      </a:lnTo>
                      <a:cubicBezTo>
                        <a:pt x="12788" y="1643"/>
                        <a:pt x="12324" y="1179"/>
                        <a:pt x="11764" y="1179"/>
                      </a:cubicBezTo>
                      <a:cubicBezTo>
                        <a:pt x="11193" y="1179"/>
                        <a:pt x="10728" y="1643"/>
                        <a:pt x="10728" y="2203"/>
                      </a:cubicBezTo>
                      <a:lnTo>
                        <a:pt x="10728" y="2703"/>
                      </a:lnTo>
                      <a:cubicBezTo>
                        <a:pt x="10728" y="2786"/>
                        <a:pt x="10740" y="2870"/>
                        <a:pt x="10752" y="2953"/>
                      </a:cubicBezTo>
                      <a:lnTo>
                        <a:pt x="10681" y="2965"/>
                      </a:lnTo>
                      <a:cubicBezTo>
                        <a:pt x="10407" y="3013"/>
                        <a:pt x="10169" y="3179"/>
                        <a:pt x="10038" y="3417"/>
                      </a:cubicBezTo>
                      <a:cubicBezTo>
                        <a:pt x="9895" y="3144"/>
                        <a:pt x="9811" y="2834"/>
                        <a:pt x="9811" y="2513"/>
                      </a:cubicBezTo>
                      <a:cubicBezTo>
                        <a:pt x="9811" y="1429"/>
                        <a:pt x="10681" y="560"/>
                        <a:pt x="11752" y="560"/>
                      </a:cubicBezTo>
                      <a:close/>
                      <a:moveTo>
                        <a:pt x="12455" y="3465"/>
                      </a:moveTo>
                      <a:lnTo>
                        <a:pt x="12728" y="3513"/>
                      </a:lnTo>
                      <a:cubicBezTo>
                        <a:pt x="12919" y="3548"/>
                        <a:pt x="13062" y="3715"/>
                        <a:pt x="13062" y="3917"/>
                      </a:cubicBezTo>
                      <a:lnTo>
                        <a:pt x="13062" y="3953"/>
                      </a:lnTo>
                      <a:cubicBezTo>
                        <a:pt x="12717" y="4263"/>
                        <a:pt x="12264" y="4453"/>
                        <a:pt x="11752" y="4453"/>
                      </a:cubicBezTo>
                      <a:cubicBezTo>
                        <a:pt x="11252" y="4453"/>
                        <a:pt x="10800" y="4263"/>
                        <a:pt x="10454" y="3953"/>
                      </a:cubicBezTo>
                      <a:lnTo>
                        <a:pt x="10454" y="3917"/>
                      </a:lnTo>
                      <a:cubicBezTo>
                        <a:pt x="10454" y="3715"/>
                        <a:pt x="10597" y="3548"/>
                        <a:pt x="10788" y="3513"/>
                      </a:cubicBezTo>
                      <a:lnTo>
                        <a:pt x="11062" y="3465"/>
                      </a:lnTo>
                      <a:cubicBezTo>
                        <a:pt x="11240" y="3632"/>
                        <a:pt x="11490" y="3739"/>
                        <a:pt x="11752" y="3739"/>
                      </a:cubicBezTo>
                      <a:cubicBezTo>
                        <a:pt x="12026" y="3739"/>
                        <a:pt x="12276" y="3632"/>
                        <a:pt x="12455" y="3465"/>
                      </a:cubicBezTo>
                      <a:close/>
                      <a:moveTo>
                        <a:pt x="7168" y="6513"/>
                      </a:moveTo>
                      <a:cubicBezTo>
                        <a:pt x="7502" y="6513"/>
                        <a:pt x="7775" y="6787"/>
                        <a:pt x="7775" y="7132"/>
                      </a:cubicBezTo>
                      <a:cubicBezTo>
                        <a:pt x="7775" y="7466"/>
                        <a:pt x="7502" y="7739"/>
                        <a:pt x="7168" y="7739"/>
                      </a:cubicBezTo>
                      <a:cubicBezTo>
                        <a:pt x="6823" y="7739"/>
                        <a:pt x="6549" y="7466"/>
                        <a:pt x="6549" y="7132"/>
                      </a:cubicBezTo>
                      <a:cubicBezTo>
                        <a:pt x="6549" y="6787"/>
                        <a:pt x="6823" y="6513"/>
                        <a:pt x="7168" y="6513"/>
                      </a:cubicBezTo>
                      <a:close/>
                      <a:moveTo>
                        <a:pt x="11752" y="6513"/>
                      </a:moveTo>
                      <a:cubicBezTo>
                        <a:pt x="12097" y="6513"/>
                        <a:pt x="12371" y="6787"/>
                        <a:pt x="12371" y="7132"/>
                      </a:cubicBezTo>
                      <a:cubicBezTo>
                        <a:pt x="12371" y="7466"/>
                        <a:pt x="12097" y="7739"/>
                        <a:pt x="11752" y="7739"/>
                      </a:cubicBezTo>
                      <a:cubicBezTo>
                        <a:pt x="11419" y="7739"/>
                        <a:pt x="11145" y="7466"/>
                        <a:pt x="11145" y="7132"/>
                      </a:cubicBezTo>
                      <a:cubicBezTo>
                        <a:pt x="11145" y="6787"/>
                        <a:pt x="11419" y="6513"/>
                        <a:pt x="11752" y="6513"/>
                      </a:cubicBezTo>
                      <a:close/>
                      <a:moveTo>
                        <a:pt x="2513" y="6358"/>
                      </a:moveTo>
                      <a:cubicBezTo>
                        <a:pt x="2775" y="6358"/>
                        <a:pt x="2989" y="6573"/>
                        <a:pt x="2989" y="6834"/>
                      </a:cubicBezTo>
                      <a:lnTo>
                        <a:pt x="2989" y="7323"/>
                      </a:lnTo>
                      <a:cubicBezTo>
                        <a:pt x="2989" y="7585"/>
                        <a:pt x="2775" y="7799"/>
                        <a:pt x="2513" y="7799"/>
                      </a:cubicBezTo>
                      <a:cubicBezTo>
                        <a:pt x="2251" y="7799"/>
                        <a:pt x="2037" y="7585"/>
                        <a:pt x="2037" y="7323"/>
                      </a:cubicBezTo>
                      <a:lnTo>
                        <a:pt x="2037" y="6834"/>
                      </a:lnTo>
                      <a:cubicBezTo>
                        <a:pt x="2037" y="6573"/>
                        <a:pt x="2251" y="6358"/>
                        <a:pt x="2513" y="6358"/>
                      </a:cubicBezTo>
                      <a:close/>
                      <a:moveTo>
                        <a:pt x="2513" y="5180"/>
                      </a:moveTo>
                      <a:cubicBezTo>
                        <a:pt x="3584" y="5180"/>
                        <a:pt x="4465" y="6049"/>
                        <a:pt x="4465" y="7132"/>
                      </a:cubicBezTo>
                      <a:cubicBezTo>
                        <a:pt x="4465" y="7454"/>
                        <a:pt x="4382" y="7763"/>
                        <a:pt x="4239" y="8037"/>
                      </a:cubicBezTo>
                      <a:cubicBezTo>
                        <a:pt x="4096" y="7811"/>
                        <a:pt x="3858" y="7632"/>
                        <a:pt x="3584" y="7585"/>
                      </a:cubicBezTo>
                      <a:lnTo>
                        <a:pt x="3513" y="7573"/>
                      </a:lnTo>
                      <a:cubicBezTo>
                        <a:pt x="3537" y="7489"/>
                        <a:pt x="3549" y="7406"/>
                        <a:pt x="3549" y="7323"/>
                      </a:cubicBezTo>
                      <a:lnTo>
                        <a:pt x="3549" y="6834"/>
                      </a:lnTo>
                      <a:cubicBezTo>
                        <a:pt x="3549" y="6263"/>
                        <a:pt x="3084" y="5799"/>
                        <a:pt x="2513" y="5799"/>
                      </a:cubicBezTo>
                      <a:cubicBezTo>
                        <a:pt x="1941" y="5799"/>
                        <a:pt x="1477" y="6263"/>
                        <a:pt x="1477" y="6834"/>
                      </a:cubicBezTo>
                      <a:lnTo>
                        <a:pt x="1477" y="7323"/>
                      </a:lnTo>
                      <a:cubicBezTo>
                        <a:pt x="1477" y="7406"/>
                        <a:pt x="1489" y="7489"/>
                        <a:pt x="1513" y="7573"/>
                      </a:cubicBezTo>
                      <a:lnTo>
                        <a:pt x="1441" y="7585"/>
                      </a:lnTo>
                      <a:cubicBezTo>
                        <a:pt x="1156" y="7632"/>
                        <a:pt x="917" y="7811"/>
                        <a:pt x="786" y="8037"/>
                      </a:cubicBezTo>
                      <a:cubicBezTo>
                        <a:pt x="644" y="7763"/>
                        <a:pt x="560" y="7454"/>
                        <a:pt x="560" y="7132"/>
                      </a:cubicBezTo>
                      <a:cubicBezTo>
                        <a:pt x="560" y="6049"/>
                        <a:pt x="1441" y="5180"/>
                        <a:pt x="2513" y="5180"/>
                      </a:cubicBezTo>
                      <a:close/>
                      <a:moveTo>
                        <a:pt x="3215" y="8085"/>
                      </a:moveTo>
                      <a:lnTo>
                        <a:pt x="3477" y="8132"/>
                      </a:lnTo>
                      <a:cubicBezTo>
                        <a:pt x="3680" y="8168"/>
                        <a:pt x="3823" y="8335"/>
                        <a:pt x="3823" y="8537"/>
                      </a:cubicBezTo>
                      <a:lnTo>
                        <a:pt x="3823" y="8573"/>
                      </a:lnTo>
                      <a:cubicBezTo>
                        <a:pt x="3584" y="8787"/>
                        <a:pt x="3299" y="8942"/>
                        <a:pt x="2977" y="9025"/>
                      </a:cubicBezTo>
                      <a:lnTo>
                        <a:pt x="2751" y="8632"/>
                      </a:lnTo>
                      <a:cubicBezTo>
                        <a:pt x="2703" y="8549"/>
                        <a:pt x="2608" y="8489"/>
                        <a:pt x="2513" y="8489"/>
                      </a:cubicBezTo>
                      <a:cubicBezTo>
                        <a:pt x="2418" y="8489"/>
                        <a:pt x="2322" y="8549"/>
                        <a:pt x="2275" y="8632"/>
                      </a:cubicBezTo>
                      <a:lnTo>
                        <a:pt x="2049" y="9025"/>
                      </a:lnTo>
                      <a:cubicBezTo>
                        <a:pt x="1727" y="8942"/>
                        <a:pt x="1441" y="8787"/>
                        <a:pt x="1203" y="8585"/>
                      </a:cubicBezTo>
                      <a:lnTo>
                        <a:pt x="1203" y="8537"/>
                      </a:lnTo>
                      <a:cubicBezTo>
                        <a:pt x="1203" y="8335"/>
                        <a:pt x="1346" y="8168"/>
                        <a:pt x="1537" y="8132"/>
                      </a:cubicBezTo>
                      <a:lnTo>
                        <a:pt x="1810" y="8085"/>
                      </a:lnTo>
                      <a:cubicBezTo>
                        <a:pt x="1989" y="8251"/>
                        <a:pt x="2239" y="8358"/>
                        <a:pt x="2513" y="8358"/>
                      </a:cubicBezTo>
                      <a:cubicBezTo>
                        <a:pt x="2787" y="8358"/>
                        <a:pt x="3025" y="8251"/>
                        <a:pt x="3215" y="8085"/>
                      </a:cubicBezTo>
                      <a:close/>
                      <a:moveTo>
                        <a:pt x="2513" y="9323"/>
                      </a:moveTo>
                      <a:lnTo>
                        <a:pt x="3799" y="11561"/>
                      </a:lnTo>
                      <a:lnTo>
                        <a:pt x="1227" y="11561"/>
                      </a:lnTo>
                      <a:lnTo>
                        <a:pt x="2513" y="9323"/>
                      </a:lnTo>
                      <a:close/>
                      <a:moveTo>
                        <a:pt x="11764" y="10978"/>
                      </a:moveTo>
                      <a:cubicBezTo>
                        <a:pt x="12026" y="10978"/>
                        <a:pt x="12240" y="11192"/>
                        <a:pt x="12240" y="11454"/>
                      </a:cubicBezTo>
                      <a:lnTo>
                        <a:pt x="12240" y="11942"/>
                      </a:lnTo>
                      <a:cubicBezTo>
                        <a:pt x="12240" y="12204"/>
                        <a:pt x="12026" y="12418"/>
                        <a:pt x="11764" y="12418"/>
                      </a:cubicBezTo>
                      <a:cubicBezTo>
                        <a:pt x="11490" y="12418"/>
                        <a:pt x="11276" y="12204"/>
                        <a:pt x="11276" y="11942"/>
                      </a:cubicBezTo>
                      <a:lnTo>
                        <a:pt x="11276" y="11454"/>
                      </a:lnTo>
                      <a:cubicBezTo>
                        <a:pt x="11276" y="11192"/>
                        <a:pt x="11490" y="10978"/>
                        <a:pt x="11764" y="10978"/>
                      </a:cubicBezTo>
                      <a:close/>
                      <a:moveTo>
                        <a:pt x="11752" y="9799"/>
                      </a:moveTo>
                      <a:cubicBezTo>
                        <a:pt x="12836" y="9799"/>
                        <a:pt x="13705" y="10680"/>
                        <a:pt x="13705" y="11752"/>
                      </a:cubicBezTo>
                      <a:cubicBezTo>
                        <a:pt x="13705" y="12085"/>
                        <a:pt x="13621" y="12383"/>
                        <a:pt x="13479" y="12657"/>
                      </a:cubicBezTo>
                      <a:cubicBezTo>
                        <a:pt x="13348" y="12430"/>
                        <a:pt x="13109" y="12264"/>
                        <a:pt x="12824" y="12204"/>
                      </a:cubicBezTo>
                      <a:lnTo>
                        <a:pt x="12764" y="12192"/>
                      </a:lnTo>
                      <a:cubicBezTo>
                        <a:pt x="12776" y="12109"/>
                        <a:pt x="12788" y="12026"/>
                        <a:pt x="12788" y="11942"/>
                      </a:cubicBezTo>
                      <a:lnTo>
                        <a:pt x="12788" y="11454"/>
                      </a:lnTo>
                      <a:cubicBezTo>
                        <a:pt x="12788" y="10883"/>
                        <a:pt x="12324" y="10418"/>
                        <a:pt x="11752" y="10418"/>
                      </a:cubicBezTo>
                      <a:cubicBezTo>
                        <a:pt x="11181" y="10418"/>
                        <a:pt x="10716" y="10883"/>
                        <a:pt x="10716" y="11454"/>
                      </a:cubicBezTo>
                      <a:lnTo>
                        <a:pt x="10716" y="11942"/>
                      </a:lnTo>
                      <a:cubicBezTo>
                        <a:pt x="10716" y="12026"/>
                        <a:pt x="10728" y="12109"/>
                        <a:pt x="10752" y="12192"/>
                      </a:cubicBezTo>
                      <a:lnTo>
                        <a:pt x="10681" y="12204"/>
                      </a:lnTo>
                      <a:cubicBezTo>
                        <a:pt x="10407" y="12264"/>
                        <a:pt x="10169" y="12430"/>
                        <a:pt x="10026" y="12657"/>
                      </a:cubicBezTo>
                      <a:cubicBezTo>
                        <a:pt x="9883" y="12383"/>
                        <a:pt x="9811" y="12085"/>
                        <a:pt x="9811" y="11752"/>
                      </a:cubicBezTo>
                      <a:cubicBezTo>
                        <a:pt x="9811" y="10680"/>
                        <a:pt x="10681" y="9799"/>
                        <a:pt x="11752" y="9799"/>
                      </a:cubicBezTo>
                      <a:close/>
                      <a:moveTo>
                        <a:pt x="7132" y="11859"/>
                      </a:moveTo>
                      <a:cubicBezTo>
                        <a:pt x="7466" y="11859"/>
                        <a:pt x="7740" y="12133"/>
                        <a:pt x="7740" y="12478"/>
                      </a:cubicBezTo>
                      <a:cubicBezTo>
                        <a:pt x="7740" y="12811"/>
                        <a:pt x="7466" y="13085"/>
                        <a:pt x="7132" y="13085"/>
                      </a:cubicBezTo>
                      <a:cubicBezTo>
                        <a:pt x="6787" y="13085"/>
                        <a:pt x="6513" y="12811"/>
                        <a:pt x="6513" y="12478"/>
                      </a:cubicBezTo>
                      <a:cubicBezTo>
                        <a:pt x="6513" y="12133"/>
                        <a:pt x="6787" y="11859"/>
                        <a:pt x="7132" y="11859"/>
                      </a:cubicBezTo>
                      <a:close/>
                      <a:moveTo>
                        <a:pt x="2953" y="12109"/>
                      </a:moveTo>
                      <a:lnTo>
                        <a:pt x="2953" y="13704"/>
                      </a:lnTo>
                      <a:lnTo>
                        <a:pt x="2060" y="13704"/>
                      </a:lnTo>
                      <a:lnTo>
                        <a:pt x="2060" y="12109"/>
                      </a:lnTo>
                      <a:close/>
                      <a:moveTo>
                        <a:pt x="12455" y="12704"/>
                      </a:moveTo>
                      <a:lnTo>
                        <a:pt x="12728" y="12752"/>
                      </a:lnTo>
                      <a:cubicBezTo>
                        <a:pt x="12919" y="12788"/>
                        <a:pt x="13062" y="12966"/>
                        <a:pt x="13062" y="13157"/>
                      </a:cubicBezTo>
                      <a:lnTo>
                        <a:pt x="13062" y="13192"/>
                      </a:lnTo>
                      <a:cubicBezTo>
                        <a:pt x="12717" y="13514"/>
                        <a:pt x="12264" y="13704"/>
                        <a:pt x="11752" y="13704"/>
                      </a:cubicBezTo>
                      <a:cubicBezTo>
                        <a:pt x="11252" y="13704"/>
                        <a:pt x="10800" y="13514"/>
                        <a:pt x="10454" y="13192"/>
                      </a:cubicBezTo>
                      <a:lnTo>
                        <a:pt x="10454" y="13157"/>
                      </a:lnTo>
                      <a:cubicBezTo>
                        <a:pt x="10454" y="12966"/>
                        <a:pt x="10597" y="12788"/>
                        <a:pt x="10788" y="12752"/>
                      </a:cubicBezTo>
                      <a:lnTo>
                        <a:pt x="11050" y="12704"/>
                      </a:lnTo>
                      <a:cubicBezTo>
                        <a:pt x="11240" y="12871"/>
                        <a:pt x="11490" y="12978"/>
                        <a:pt x="11752" y="12978"/>
                      </a:cubicBezTo>
                      <a:cubicBezTo>
                        <a:pt x="12026" y="12978"/>
                        <a:pt x="12276" y="12871"/>
                        <a:pt x="12455" y="12704"/>
                      </a:cubicBezTo>
                      <a:close/>
                      <a:moveTo>
                        <a:pt x="11752" y="0"/>
                      </a:moveTo>
                      <a:cubicBezTo>
                        <a:pt x="10728" y="0"/>
                        <a:pt x="9847" y="619"/>
                        <a:pt x="9466" y="1500"/>
                      </a:cubicBezTo>
                      <a:lnTo>
                        <a:pt x="8216" y="1500"/>
                      </a:lnTo>
                      <a:cubicBezTo>
                        <a:pt x="8097" y="989"/>
                        <a:pt x="7633" y="608"/>
                        <a:pt x="7085" y="608"/>
                      </a:cubicBezTo>
                      <a:cubicBezTo>
                        <a:pt x="6442" y="608"/>
                        <a:pt x="5918" y="1143"/>
                        <a:pt x="5918" y="1786"/>
                      </a:cubicBezTo>
                      <a:cubicBezTo>
                        <a:pt x="5918" y="2429"/>
                        <a:pt x="6442" y="2953"/>
                        <a:pt x="7085" y="2953"/>
                      </a:cubicBezTo>
                      <a:cubicBezTo>
                        <a:pt x="7633" y="2953"/>
                        <a:pt x="8097" y="2572"/>
                        <a:pt x="8216" y="2060"/>
                      </a:cubicBezTo>
                      <a:lnTo>
                        <a:pt x="9288" y="2060"/>
                      </a:lnTo>
                      <a:cubicBezTo>
                        <a:pt x="9264" y="2203"/>
                        <a:pt x="9252" y="2358"/>
                        <a:pt x="9252" y="2513"/>
                      </a:cubicBezTo>
                      <a:cubicBezTo>
                        <a:pt x="9252" y="3798"/>
                        <a:pt x="10228" y="4858"/>
                        <a:pt x="11478" y="5001"/>
                      </a:cubicBezTo>
                      <a:lnTo>
                        <a:pt x="11478" y="6001"/>
                      </a:lnTo>
                      <a:cubicBezTo>
                        <a:pt x="11062" y="6096"/>
                        <a:pt x="10728" y="6430"/>
                        <a:pt x="10621" y="6858"/>
                      </a:cubicBezTo>
                      <a:lnTo>
                        <a:pt x="8299" y="6858"/>
                      </a:lnTo>
                      <a:cubicBezTo>
                        <a:pt x="8180" y="6346"/>
                        <a:pt x="7716" y="5965"/>
                        <a:pt x="7168" y="5965"/>
                      </a:cubicBezTo>
                      <a:cubicBezTo>
                        <a:pt x="6621" y="5965"/>
                        <a:pt x="6156" y="6346"/>
                        <a:pt x="6025" y="6858"/>
                      </a:cubicBezTo>
                      <a:lnTo>
                        <a:pt x="5001" y="6858"/>
                      </a:lnTo>
                      <a:cubicBezTo>
                        <a:pt x="4870" y="5691"/>
                        <a:pt x="3942" y="4763"/>
                        <a:pt x="2787" y="4644"/>
                      </a:cubicBezTo>
                      <a:lnTo>
                        <a:pt x="2787" y="2060"/>
                      </a:lnTo>
                      <a:lnTo>
                        <a:pt x="3942" y="2060"/>
                      </a:lnTo>
                      <a:cubicBezTo>
                        <a:pt x="4096" y="2060"/>
                        <a:pt x="4227" y="1941"/>
                        <a:pt x="4227" y="1786"/>
                      </a:cubicBezTo>
                      <a:cubicBezTo>
                        <a:pt x="4227" y="1631"/>
                        <a:pt x="4096" y="1500"/>
                        <a:pt x="3942" y="1500"/>
                      </a:cubicBezTo>
                      <a:lnTo>
                        <a:pt x="2513" y="1500"/>
                      </a:lnTo>
                      <a:cubicBezTo>
                        <a:pt x="2358" y="1500"/>
                        <a:pt x="2227" y="1631"/>
                        <a:pt x="2227" y="1786"/>
                      </a:cubicBezTo>
                      <a:lnTo>
                        <a:pt x="2227" y="4644"/>
                      </a:lnTo>
                      <a:cubicBezTo>
                        <a:pt x="977" y="4787"/>
                        <a:pt x="1" y="5846"/>
                        <a:pt x="1" y="7132"/>
                      </a:cubicBezTo>
                      <a:cubicBezTo>
                        <a:pt x="1" y="7704"/>
                        <a:pt x="203" y="8263"/>
                        <a:pt x="560" y="8704"/>
                      </a:cubicBezTo>
                      <a:cubicBezTo>
                        <a:pt x="870" y="9085"/>
                        <a:pt x="1287" y="9370"/>
                        <a:pt x="1763" y="9525"/>
                      </a:cubicBezTo>
                      <a:lnTo>
                        <a:pt x="501" y="11692"/>
                      </a:lnTo>
                      <a:cubicBezTo>
                        <a:pt x="453" y="11787"/>
                        <a:pt x="453" y="11895"/>
                        <a:pt x="501" y="11978"/>
                      </a:cubicBezTo>
                      <a:cubicBezTo>
                        <a:pt x="548" y="12061"/>
                        <a:pt x="644" y="12121"/>
                        <a:pt x="739" y="12121"/>
                      </a:cubicBezTo>
                      <a:lnTo>
                        <a:pt x="1513" y="12121"/>
                      </a:lnTo>
                      <a:lnTo>
                        <a:pt x="1513" y="13978"/>
                      </a:lnTo>
                      <a:cubicBezTo>
                        <a:pt x="1513" y="14133"/>
                        <a:pt x="1632" y="14264"/>
                        <a:pt x="1787" y="14264"/>
                      </a:cubicBezTo>
                      <a:lnTo>
                        <a:pt x="3239" y="14264"/>
                      </a:lnTo>
                      <a:cubicBezTo>
                        <a:pt x="3394" y="14264"/>
                        <a:pt x="3513" y="14133"/>
                        <a:pt x="3513" y="13978"/>
                      </a:cubicBezTo>
                      <a:lnTo>
                        <a:pt x="3513" y="12109"/>
                      </a:lnTo>
                      <a:lnTo>
                        <a:pt x="4275" y="12109"/>
                      </a:lnTo>
                      <a:cubicBezTo>
                        <a:pt x="4382" y="12109"/>
                        <a:pt x="4465" y="12061"/>
                        <a:pt x="4525" y="11966"/>
                      </a:cubicBezTo>
                      <a:cubicBezTo>
                        <a:pt x="4573" y="11883"/>
                        <a:pt x="4573" y="11776"/>
                        <a:pt x="4525" y="11692"/>
                      </a:cubicBezTo>
                      <a:lnTo>
                        <a:pt x="3263" y="9513"/>
                      </a:lnTo>
                      <a:cubicBezTo>
                        <a:pt x="4204" y="9228"/>
                        <a:pt x="4894" y="8394"/>
                        <a:pt x="5001" y="7406"/>
                      </a:cubicBezTo>
                      <a:lnTo>
                        <a:pt x="6025" y="7406"/>
                      </a:lnTo>
                      <a:cubicBezTo>
                        <a:pt x="6132" y="7811"/>
                        <a:pt x="6442" y="8144"/>
                        <a:pt x="6847" y="8251"/>
                      </a:cubicBezTo>
                      <a:lnTo>
                        <a:pt x="6847" y="9323"/>
                      </a:lnTo>
                      <a:cubicBezTo>
                        <a:pt x="6847" y="9478"/>
                        <a:pt x="6978" y="9597"/>
                        <a:pt x="7132" y="9597"/>
                      </a:cubicBezTo>
                      <a:cubicBezTo>
                        <a:pt x="7275" y="9597"/>
                        <a:pt x="7406" y="9478"/>
                        <a:pt x="7406" y="9323"/>
                      </a:cubicBezTo>
                      <a:lnTo>
                        <a:pt x="7406" y="8275"/>
                      </a:lnTo>
                      <a:cubicBezTo>
                        <a:pt x="7847" y="8180"/>
                        <a:pt x="8192" y="7847"/>
                        <a:pt x="8299" y="7406"/>
                      </a:cubicBezTo>
                      <a:lnTo>
                        <a:pt x="10621" y="7406"/>
                      </a:lnTo>
                      <a:cubicBezTo>
                        <a:pt x="10716" y="7823"/>
                        <a:pt x="11050" y="8156"/>
                        <a:pt x="11478" y="8263"/>
                      </a:cubicBezTo>
                      <a:lnTo>
                        <a:pt x="11478" y="9263"/>
                      </a:lnTo>
                      <a:cubicBezTo>
                        <a:pt x="10228" y="9394"/>
                        <a:pt x="9252" y="10466"/>
                        <a:pt x="9252" y="11752"/>
                      </a:cubicBezTo>
                      <a:cubicBezTo>
                        <a:pt x="9252" y="11907"/>
                        <a:pt x="9264" y="12049"/>
                        <a:pt x="9288" y="12192"/>
                      </a:cubicBezTo>
                      <a:lnTo>
                        <a:pt x="8264" y="12192"/>
                      </a:lnTo>
                      <a:cubicBezTo>
                        <a:pt x="8133" y="11680"/>
                        <a:pt x="7680" y="11299"/>
                        <a:pt x="7132" y="11299"/>
                      </a:cubicBezTo>
                      <a:cubicBezTo>
                        <a:pt x="6478" y="11299"/>
                        <a:pt x="5954" y="11835"/>
                        <a:pt x="5954" y="12478"/>
                      </a:cubicBezTo>
                      <a:cubicBezTo>
                        <a:pt x="5954" y="13121"/>
                        <a:pt x="6478" y="13645"/>
                        <a:pt x="7132" y="13645"/>
                      </a:cubicBezTo>
                      <a:cubicBezTo>
                        <a:pt x="7680" y="13645"/>
                        <a:pt x="8133" y="13264"/>
                        <a:pt x="8264" y="12752"/>
                      </a:cubicBezTo>
                      <a:lnTo>
                        <a:pt x="9466" y="12752"/>
                      </a:lnTo>
                      <a:cubicBezTo>
                        <a:pt x="9847" y="13633"/>
                        <a:pt x="10728" y="14252"/>
                        <a:pt x="11752" y="14252"/>
                      </a:cubicBezTo>
                      <a:cubicBezTo>
                        <a:pt x="13133" y="14252"/>
                        <a:pt x="14264" y="13133"/>
                        <a:pt x="14264" y="11752"/>
                      </a:cubicBezTo>
                      <a:cubicBezTo>
                        <a:pt x="14264" y="10466"/>
                        <a:pt x="13288" y="9394"/>
                        <a:pt x="12038" y="9263"/>
                      </a:cubicBezTo>
                      <a:lnTo>
                        <a:pt x="12038" y="8263"/>
                      </a:lnTo>
                      <a:cubicBezTo>
                        <a:pt x="12550" y="8144"/>
                        <a:pt x="12931" y="7680"/>
                        <a:pt x="12931" y="7132"/>
                      </a:cubicBezTo>
                      <a:cubicBezTo>
                        <a:pt x="12931" y="6584"/>
                        <a:pt x="12550" y="6120"/>
                        <a:pt x="12038" y="6001"/>
                      </a:cubicBezTo>
                      <a:lnTo>
                        <a:pt x="12038" y="5001"/>
                      </a:lnTo>
                      <a:cubicBezTo>
                        <a:pt x="13288" y="4858"/>
                        <a:pt x="14264" y="3798"/>
                        <a:pt x="14264" y="2513"/>
                      </a:cubicBezTo>
                      <a:cubicBezTo>
                        <a:pt x="14264" y="1119"/>
                        <a:pt x="13145" y="0"/>
                        <a:pt x="117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6" name="Google Shape;476;p39"/>
                <p:cNvSpPr/>
                <p:nvPr/>
              </p:nvSpPr>
              <p:spPr>
                <a:xfrm>
                  <a:off x="3546045" y="3496880"/>
                  <a:ext cx="17395" cy="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" h="561" extrusionOk="0">
                      <a:moveTo>
                        <a:pt x="275" y="0"/>
                      </a:moveTo>
                      <a:cubicBezTo>
                        <a:pt x="203" y="0"/>
                        <a:pt x="132" y="36"/>
                        <a:pt x="72" y="84"/>
                      </a:cubicBezTo>
                      <a:cubicBezTo>
                        <a:pt x="25" y="143"/>
                        <a:pt x="1" y="215"/>
                        <a:pt x="1" y="286"/>
                      </a:cubicBezTo>
                      <a:cubicBezTo>
                        <a:pt x="1" y="358"/>
                        <a:pt x="25" y="429"/>
                        <a:pt x="72" y="477"/>
                      </a:cubicBezTo>
                      <a:cubicBezTo>
                        <a:pt x="132" y="536"/>
                        <a:pt x="203" y="560"/>
                        <a:pt x="275" y="560"/>
                      </a:cubicBezTo>
                      <a:cubicBezTo>
                        <a:pt x="346" y="560"/>
                        <a:pt x="418" y="536"/>
                        <a:pt x="477" y="477"/>
                      </a:cubicBezTo>
                      <a:cubicBezTo>
                        <a:pt x="525" y="429"/>
                        <a:pt x="549" y="358"/>
                        <a:pt x="549" y="286"/>
                      </a:cubicBezTo>
                      <a:cubicBezTo>
                        <a:pt x="549" y="215"/>
                        <a:pt x="525" y="143"/>
                        <a:pt x="477" y="84"/>
                      </a:cubicBezTo>
                      <a:cubicBezTo>
                        <a:pt x="418" y="36"/>
                        <a:pt x="346" y="0"/>
                        <a:pt x="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7" name="Google Shape;477;p39"/>
                <p:cNvSpPr/>
                <p:nvPr/>
              </p:nvSpPr>
              <p:spPr>
                <a:xfrm>
                  <a:off x="3615467" y="3766994"/>
                  <a:ext cx="17775" cy="17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0" extrusionOk="0">
                      <a:moveTo>
                        <a:pt x="286" y="0"/>
                      </a:moveTo>
                      <a:cubicBezTo>
                        <a:pt x="215" y="0"/>
                        <a:pt x="144" y="36"/>
                        <a:pt x="84" y="84"/>
                      </a:cubicBezTo>
                      <a:cubicBezTo>
                        <a:pt x="36" y="131"/>
                        <a:pt x="1" y="203"/>
                        <a:pt x="1" y="274"/>
                      </a:cubicBezTo>
                      <a:cubicBezTo>
                        <a:pt x="1" y="358"/>
                        <a:pt x="36" y="429"/>
                        <a:pt x="84" y="477"/>
                      </a:cubicBezTo>
                      <a:cubicBezTo>
                        <a:pt x="144" y="524"/>
                        <a:pt x="215" y="560"/>
                        <a:pt x="286" y="560"/>
                      </a:cubicBezTo>
                      <a:cubicBezTo>
                        <a:pt x="358" y="560"/>
                        <a:pt x="429" y="524"/>
                        <a:pt x="477" y="477"/>
                      </a:cubicBezTo>
                      <a:cubicBezTo>
                        <a:pt x="537" y="429"/>
                        <a:pt x="560" y="358"/>
                        <a:pt x="560" y="274"/>
                      </a:cubicBezTo>
                      <a:cubicBezTo>
                        <a:pt x="560" y="203"/>
                        <a:pt x="537" y="131"/>
                        <a:pt x="477" y="84"/>
                      </a:cubicBezTo>
                      <a:cubicBezTo>
                        <a:pt x="429" y="24"/>
                        <a:pt x="358" y="0"/>
                        <a:pt x="2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3D40B4-7EC1-0C9C-1559-9C2D576BF69E}"/>
              </a:ext>
            </a:extLst>
          </p:cNvPr>
          <p:cNvGrpSpPr/>
          <p:nvPr/>
        </p:nvGrpSpPr>
        <p:grpSpPr>
          <a:xfrm>
            <a:off x="2163227" y="4101010"/>
            <a:ext cx="2193010" cy="496452"/>
            <a:chOff x="2294138" y="1065648"/>
            <a:chExt cx="1694933" cy="384095"/>
          </a:xfrm>
        </p:grpSpPr>
        <p:sp>
          <p:nvSpPr>
            <p:cNvPr id="5" name="Google Shape;534;p41">
              <a:extLst>
                <a:ext uri="{FF2B5EF4-FFF2-40B4-BE49-F238E27FC236}">
                  <a16:creationId xmlns:a16="http://schemas.microsoft.com/office/drawing/2014/main" id="{7EB2EEA8-DA10-BCDD-022A-50A24F10ECBF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35;p41">
              <a:extLst>
                <a:ext uri="{FF2B5EF4-FFF2-40B4-BE49-F238E27FC236}">
                  <a16:creationId xmlns:a16="http://schemas.microsoft.com/office/drawing/2014/main" id="{6B05DA75-0EEF-61D7-6189-F507945C094E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36;p41">
              <a:extLst>
                <a:ext uri="{FF2B5EF4-FFF2-40B4-BE49-F238E27FC236}">
                  <a16:creationId xmlns:a16="http://schemas.microsoft.com/office/drawing/2014/main" id="{A5806FD2-CA83-77A7-54DF-4C4F04587A8C}"/>
                </a:ext>
              </a:extLst>
            </p:cNvPr>
            <p:cNvSpPr/>
            <p:nvPr/>
          </p:nvSpPr>
          <p:spPr>
            <a:xfrm>
              <a:off x="2500372" y="1174440"/>
              <a:ext cx="1291692" cy="162789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0C1B2B-E471-DDCD-3E80-4C3D3D8EEBA9}"/>
              </a:ext>
            </a:extLst>
          </p:cNvPr>
          <p:cNvGrpSpPr/>
          <p:nvPr/>
        </p:nvGrpSpPr>
        <p:grpSpPr>
          <a:xfrm>
            <a:off x="6129856" y="4106028"/>
            <a:ext cx="2193010" cy="496452"/>
            <a:chOff x="2294138" y="1065648"/>
            <a:chExt cx="1694933" cy="384095"/>
          </a:xfrm>
        </p:grpSpPr>
        <p:sp>
          <p:nvSpPr>
            <p:cNvPr id="13" name="Google Shape;534;p41">
              <a:extLst>
                <a:ext uri="{FF2B5EF4-FFF2-40B4-BE49-F238E27FC236}">
                  <a16:creationId xmlns:a16="http://schemas.microsoft.com/office/drawing/2014/main" id="{5BDA2A8F-DBCD-836B-E39A-E62DFB8608C7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5;p41">
              <a:extLst>
                <a:ext uri="{FF2B5EF4-FFF2-40B4-BE49-F238E27FC236}">
                  <a16:creationId xmlns:a16="http://schemas.microsoft.com/office/drawing/2014/main" id="{451FEA68-37A0-669E-E185-C3BCB96337C1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36;p41">
              <a:extLst>
                <a:ext uri="{FF2B5EF4-FFF2-40B4-BE49-F238E27FC236}">
                  <a16:creationId xmlns:a16="http://schemas.microsoft.com/office/drawing/2014/main" id="{9D12218D-30E6-0A95-8708-6226019B1392}"/>
                </a:ext>
              </a:extLst>
            </p:cNvPr>
            <p:cNvSpPr/>
            <p:nvPr/>
          </p:nvSpPr>
          <p:spPr>
            <a:xfrm>
              <a:off x="2518040" y="1174440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36" name="Google Shape;526;p41">
            <a:extLst>
              <a:ext uri="{FF2B5EF4-FFF2-40B4-BE49-F238E27FC236}">
                <a16:creationId xmlns:a16="http://schemas.microsoft.com/office/drawing/2014/main" id="{6E9DD03A-550A-DA05-48C5-D4C1D663F21F}"/>
              </a:ext>
            </a:extLst>
          </p:cNvPr>
          <p:cNvSpPr/>
          <p:nvPr/>
        </p:nvSpPr>
        <p:spPr>
          <a:xfrm rot="11976840">
            <a:off x="8560082" y="3194677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527;p41">
            <a:extLst>
              <a:ext uri="{FF2B5EF4-FFF2-40B4-BE49-F238E27FC236}">
                <a16:creationId xmlns:a16="http://schemas.microsoft.com/office/drawing/2014/main" id="{D528AB67-468F-15AD-83FB-55D731236830}"/>
              </a:ext>
            </a:extLst>
          </p:cNvPr>
          <p:cNvSpPr/>
          <p:nvPr/>
        </p:nvSpPr>
        <p:spPr>
          <a:xfrm rot="10006859">
            <a:off x="-467205" y="-508806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545;p41">
            <a:extLst>
              <a:ext uri="{FF2B5EF4-FFF2-40B4-BE49-F238E27FC236}">
                <a16:creationId xmlns:a16="http://schemas.microsoft.com/office/drawing/2014/main" id="{5D4C5268-FEF7-A8D9-A5E1-5D6B55C38F39}"/>
              </a:ext>
            </a:extLst>
          </p:cNvPr>
          <p:cNvSpPr/>
          <p:nvPr/>
        </p:nvSpPr>
        <p:spPr>
          <a:xfrm rot="10800000">
            <a:off x="6785000" y="-596350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8" name="Google Shape;746;p46">
            <a:extLst>
              <a:ext uri="{FF2B5EF4-FFF2-40B4-BE49-F238E27FC236}">
                <a16:creationId xmlns:a16="http://schemas.microsoft.com/office/drawing/2014/main" id="{AC317C1C-8463-673A-4595-65F27536F0BC}"/>
              </a:ext>
            </a:extLst>
          </p:cNvPr>
          <p:cNvGrpSpPr/>
          <p:nvPr/>
        </p:nvGrpSpPr>
        <p:grpSpPr>
          <a:xfrm>
            <a:off x="379633" y="271228"/>
            <a:ext cx="1941552" cy="670223"/>
            <a:chOff x="6939125" y="398455"/>
            <a:chExt cx="1941561" cy="670226"/>
          </a:xfrm>
        </p:grpSpPr>
        <p:grpSp>
          <p:nvGrpSpPr>
            <p:cNvPr id="739" name="Google Shape;747;p46">
              <a:extLst>
                <a:ext uri="{FF2B5EF4-FFF2-40B4-BE49-F238E27FC236}">
                  <a16:creationId xmlns:a16="http://schemas.microsoft.com/office/drawing/2014/main" id="{700845A4-D1E5-A327-F11C-D0835CFC8EE7}"/>
                </a:ext>
              </a:extLst>
            </p:cNvPr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1" name="Google Shape;748;p46">
                <a:extLst>
                  <a:ext uri="{FF2B5EF4-FFF2-40B4-BE49-F238E27FC236}">
                    <a16:creationId xmlns:a16="http://schemas.microsoft.com/office/drawing/2014/main" id="{6DFD6908-6E43-CB5D-EAEC-B435B19BBC1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9;p46">
                <a:extLst>
                  <a:ext uri="{FF2B5EF4-FFF2-40B4-BE49-F238E27FC236}">
                    <a16:creationId xmlns:a16="http://schemas.microsoft.com/office/drawing/2014/main" id="{9364185E-D69F-3F61-60E1-C046D25DA47D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0" name="Google Shape;750;p46">
              <a:extLst>
                <a:ext uri="{FF2B5EF4-FFF2-40B4-BE49-F238E27FC236}">
                  <a16:creationId xmlns:a16="http://schemas.microsoft.com/office/drawing/2014/main" id="{5D2F8600-8660-36B4-4128-D2202E647F6A}"/>
                </a:ext>
              </a:extLst>
            </p:cNvPr>
            <p:cNvSpPr/>
            <p:nvPr/>
          </p:nvSpPr>
          <p:spPr>
            <a:xfrm>
              <a:off x="7099397" y="522026"/>
              <a:ext cx="1623695" cy="42054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Call to </a:t>
              </a:r>
              <a:r>
                <a:rPr lang="en-US" sz="800" i="0" dirty="0" err="1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B.f</a:t>
              </a:r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(self) </a:t>
              </a:r>
            </a:p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on q (B₁)</a:t>
              </a:r>
            </a:p>
          </p:txBody>
        </p:sp>
      </p:grpSp>
      <p:grpSp>
        <p:nvGrpSpPr>
          <p:cNvPr id="2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911825" y="1548935"/>
            <a:ext cx="1892429" cy="1961530"/>
            <a:chOff x="5923669" y="2156185"/>
            <a:chExt cx="1598388" cy="1596602"/>
          </a:xfrm>
        </p:grpSpPr>
        <p:grpSp>
          <p:nvGrpSpPr>
            <p:cNvPr id="48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50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9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2591185" y="1406000"/>
            <a:ext cx="454126" cy="462561"/>
            <a:chOff x="5923669" y="2156185"/>
            <a:chExt cx="1598388" cy="1596602"/>
          </a:xfrm>
        </p:grpSpPr>
        <p:grpSp>
          <p:nvGrpSpPr>
            <p:cNvPr id="44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46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45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8D009F-8519-4E57-3B66-00630CFB8CB7}"/>
              </a:ext>
            </a:extLst>
          </p:cNvPr>
          <p:cNvGrpSpPr/>
          <p:nvPr/>
        </p:nvGrpSpPr>
        <p:grpSpPr>
          <a:xfrm>
            <a:off x="310277" y="3324339"/>
            <a:ext cx="1044431" cy="440831"/>
            <a:chOff x="2918837" y="1289496"/>
            <a:chExt cx="1044431" cy="440831"/>
          </a:xfrm>
        </p:grpSpPr>
        <p:grpSp>
          <p:nvGrpSpPr>
            <p:cNvPr id="53" name="Google Shape;214;p25">
              <a:extLst>
                <a:ext uri="{FF2B5EF4-FFF2-40B4-BE49-F238E27FC236}">
                  <a16:creationId xmlns:a16="http://schemas.microsoft.com/office/drawing/2014/main" id="{90BA2C16-CB73-2ECD-1FC5-AD6B52939B7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55" name="Google Shape;215;p25">
                <a:extLst>
                  <a:ext uri="{FF2B5EF4-FFF2-40B4-BE49-F238E27FC236}">
                    <a16:creationId xmlns:a16="http://schemas.microsoft.com/office/drawing/2014/main" id="{379A1F12-D553-3634-4EC8-7350F777B7B3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56" name="Google Shape;216;p25">
                <a:extLst>
                  <a:ext uri="{FF2B5EF4-FFF2-40B4-BE49-F238E27FC236}">
                    <a16:creationId xmlns:a16="http://schemas.microsoft.com/office/drawing/2014/main" id="{E352412F-30CD-8C5B-91DB-891138D0473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20EF780B-336F-BDCB-F9BF-EF5DA7FB6AF1}"/>
                </a:ext>
              </a:extLst>
            </p:cNvPr>
            <p:cNvSpPr txBox="1"/>
            <p:nvPr/>
          </p:nvSpPr>
          <p:spPr>
            <a:xfrm rot="21096686">
              <a:off x="2918837" y="1325247"/>
              <a:ext cx="1044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B.f</a:t>
              </a:r>
              <a:endPara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7" name="Google Shape;532;p41">
            <a:extLst>
              <a:ext uri="{FF2B5EF4-FFF2-40B4-BE49-F238E27FC236}">
                <a16:creationId xmlns:a16="http://schemas.microsoft.com/office/drawing/2014/main" id="{F10810D0-4F94-DF8A-7BD1-A11438B95C9D}"/>
              </a:ext>
            </a:extLst>
          </p:cNvPr>
          <p:cNvGrpSpPr/>
          <p:nvPr/>
        </p:nvGrpSpPr>
        <p:grpSpPr>
          <a:xfrm>
            <a:off x="1737845" y="2250742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58" name="Google Shape;533;p41">
              <a:extLst>
                <a:ext uri="{FF2B5EF4-FFF2-40B4-BE49-F238E27FC236}">
                  <a16:creationId xmlns:a16="http://schemas.microsoft.com/office/drawing/2014/main" id="{B930E1A3-C794-C976-7E1D-8980C3198E7E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60" name="Google Shape;534;p41">
                <a:extLst>
                  <a:ext uri="{FF2B5EF4-FFF2-40B4-BE49-F238E27FC236}">
                    <a16:creationId xmlns:a16="http://schemas.microsoft.com/office/drawing/2014/main" id="{07F37934-C2A2-7665-F5C8-736BABBE39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535;p41">
                <a:extLst>
                  <a:ext uri="{FF2B5EF4-FFF2-40B4-BE49-F238E27FC236}">
                    <a16:creationId xmlns:a16="http://schemas.microsoft.com/office/drawing/2014/main" id="{DE1103C2-B7D0-4D94-A330-D4648F64EF9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" name="Google Shape;536;p41">
              <a:extLst>
                <a:ext uri="{FF2B5EF4-FFF2-40B4-BE49-F238E27FC236}">
                  <a16:creationId xmlns:a16="http://schemas.microsoft.com/office/drawing/2014/main" id="{4230E61F-7D8D-89B1-4504-74E144380920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743" name="Google Shape;1281;p56">
            <a:extLst>
              <a:ext uri="{FF2B5EF4-FFF2-40B4-BE49-F238E27FC236}">
                <a16:creationId xmlns:a16="http://schemas.microsoft.com/office/drawing/2014/main" id="{2D9C8AC7-1881-D536-59B1-B860FCFE392A}"/>
              </a:ext>
            </a:extLst>
          </p:cNvPr>
          <p:cNvGrpSpPr/>
          <p:nvPr/>
        </p:nvGrpSpPr>
        <p:grpSpPr>
          <a:xfrm rot="20983643">
            <a:off x="3721719" y="1529523"/>
            <a:ext cx="1892429" cy="1961530"/>
            <a:chOff x="5923669" y="2156185"/>
            <a:chExt cx="1598388" cy="1596602"/>
          </a:xfrm>
        </p:grpSpPr>
        <p:grpSp>
          <p:nvGrpSpPr>
            <p:cNvPr id="744" name="Google Shape;1282;p56">
              <a:extLst>
                <a:ext uri="{FF2B5EF4-FFF2-40B4-BE49-F238E27FC236}">
                  <a16:creationId xmlns:a16="http://schemas.microsoft.com/office/drawing/2014/main" id="{94C5E98A-33CD-C9E1-95EF-1240829FBEF5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46" name="Google Shape;1283;p56">
                <a:extLst>
                  <a:ext uri="{FF2B5EF4-FFF2-40B4-BE49-F238E27FC236}">
                    <a16:creationId xmlns:a16="http://schemas.microsoft.com/office/drawing/2014/main" id="{E6095BE3-92B6-9274-C268-1FC25BD9092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7" name="Google Shape;1284;p56">
                <a:extLst>
                  <a:ext uri="{FF2B5EF4-FFF2-40B4-BE49-F238E27FC236}">
                    <a16:creationId xmlns:a16="http://schemas.microsoft.com/office/drawing/2014/main" id="{7D127335-99EA-81A0-AE4F-15B699BD7E4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return</a:t>
                </a:r>
              </a:p>
            </p:txBody>
          </p:sp>
        </p:grpSp>
        <p:sp>
          <p:nvSpPr>
            <p:cNvPr id="745" name="Google Shape;1288;p56">
              <a:extLst>
                <a:ext uri="{FF2B5EF4-FFF2-40B4-BE49-F238E27FC236}">
                  <a16:creationId xmlns:a16="http://schemas.microsoft.com/office/drawing/2014/main" id="{A8629757-58ED-0A90-BDF6-95E76D4EB71E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8" name="Google Shape;1281;p56">
            <a:extLst>
              <a:ext uri="{FF2B5EF4-FFF2-40B4-BE49-F238E27FC236}">
                <a16:creationId xmlns:a16="http://schemas.microsoft.com/office/drawing/2014/main" id="{71FC0AFE-ECAA-B947-C213-2788DE9AB859}"/>
              </a:ext>
            </a:extLst>
          </p:cNvPr>
          <p:cNvGrpSpPr/>
          <p:nvPr/>
        </p:nvGrpSpPr>
        <p:grpSpPr>
          <a:xfrm rot="20983643">
            <a:off x="5401079" y="1386588"/>
            <a:ext cx="454126" cy="462561"/>
            <a:chOff x="5923669" y="2156185"/>
            <a:chExt cx="1598388" cy="1596602"/>
          </a:xfrm>
        </p:grpSpPr>
        <p:grpSp>
          <p:nvGrpSpPr>
            <p:cNvPr id="749" name="Google Shape;1282;p56">
              <a:extLst>
                <a:ext uri="{FF2B5EF4-FFF2-40B4-BE49-F238E27FC236}">
                  <a16:creationId xmlns:a16="http://schemas.microsoft.com/office/drawing/2014/main" id="{71B42E20-9F4B-D245-B38D-F473B16B2AC9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51" name="Google Shape;1283;p56">
                <a:extLst>
                  <a:ext uri="{FF2B5EF4-FFF2-40B4-BE49-F238E27FC236}">
                    <a16:creationId xmlns:a16="http://schemas.microsoft.com/office/drawing/2014/main" id="{88439B0B-672F-5B75-3B0F-2DBBBCC77C2E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2" name="Google Shape;1284;p56">
                <a:extLst>
                  <a:ext uri="{FF2B5EF4-FFF2-40B4-BE49-F238E27FC236}">
                    <a16:creationId xmlns:a16="http://schemas.microsoft.com/office/drawing/2014/main" id="{A63AC98B-8BF3-24B7-E1B3-2833F66E2AE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750" name="Google Shape;1288;p56">
              <a:extLst>
                <a:ext uri="{FF2B5EF4-FFF2-40B4-BE49-F238E27FC236}">
                  <a16:creationId xmlns:a16="http://schemas.microsoft.com/office/drawing/2014/main" id="{679D447B-52BF-A581-1215-419F105AD676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E82CEFD0-3CBF-7B7F-5F3F-B97E2D2E24A8}"/>
              </a:ext>
            </a:extLst>
          </p:cNvPr>
          <p:cNvGrpSpPr/>
          <p:nvPr/>
        </p:nvGrpSpPr>
        <p:grpSpPr>
          <a:xfrm>
            <a:off x="3120171" y="3304927"/>
            <a:ext cx="1044431" cy="440831"/>
            <a:chOff x="2918837" y="1289496"/>
            <a:chExt cx="1044431" cy="440831"/>
          </a:xfrm>
        </p:grpSpPr>
        <p:grpSp>
          <p:nvGrpSpPr>
            <p:cNvPr id="754" name="Google Shape;214;p25">
              <a:extLst>
                <a:ext uri="{FF2B5EF4-FFF2-40B4-BE49-F238E27FC236}">
                  <a16:creationId xmlns:a16="http://schemas.microsoft.com/office/drawing/2014/main" id="{397A2706-C475-6A20-42A0-96D4B97F2DF1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756" name="Google Shape;215;p25">
                <a:extLst>
                  <a:ext uri="{FF2B5EF4-FFF2-40B4-BE49-F238E27FC236}">
                    <a16:creationId xmlns:a16="http://schemas.microsoft.com/office/drawing/2014/main" id="{2655ED95-1AFA-5512-9FA7-E077BCE26FCF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757" name="Google Shape;216;p25">
                <a:extLst>
                  <a:ext uri="{FF2B5EF4-FFF2-40B4-BE49-F238E27FC236}">
                    <a16:creationId xmlns:a16="http://schemas.microsoft.com/office/drawing/2014/main" id="{D0DCED00-DB46-A85B-58F5-B0612330A16E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755" name="TextBox 38">
              <a:extLst>
                <a:ext uri="{FF2B5EF4-FFF2-40B4-BE49-F238E27FC236}">
                  <a16:creationId xmlns:a16="http://schemas.microsoft.com/office/drawing/2014/main" id="{5C21BE2B-5DF4-D1A5-B94F-1A9332EFCCEB}"/>
                </a:ext>
              </a:extLst>
            </p:cNvPr>
            <p:cNvSpPr txBox="1"/>
            <p:nvPr/>
          </p:nvSpPr>
          <p:spPr>
            <a:xfrm rot="21096686">
              <a:off x="2918837" y="1325247"/>
              <a:ext cx="1044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A.g</a:t>
              </a:r>
              <a:endPara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58" name="Google Shape;532;p41">
            <a:extLst>
              <a:ext uri="{FF2B5EF4-FFF2-40B4-BE49-F238E27FC236}">
                <a16:creationId xmlns:a16="http://schemas.microsoft.com/office/drawing/2014/main" id="{3E1F9319-9E90-8229-8C86-5A23FEF12C12}"/>
              </a:ext>
            </a:extLst>
          </p:cNvPr>
          <p:cNvGrpSpPr/>
          <p:nvPr/>
        </p:nvGrpSpPr>
        <p:grpSpPr>
          <a:xfrm>
            <a:off x="4691751" y="1988890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59" name="Google Shape;533;p41">
              <a:extLst>
                <a:ext uri="{FF2B5EF4-FFF2-40B4-BE49-F238E27FC236}">
                  <a16:creationId xmlns:a16="http://schemas.microsoft.com/office/drawing/2014/main" id="{AECEC126-0F77-9108-7D30-A0C07580D59A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61" name="Google Shape;534;p41">
                <a:extLst>
                  <a:ext uri="{FF2B5EF4-FFF2-40B4-BE49-F238E27FC236}">
                    <a16:creationId xmlns:a16="http://schemas.microsoft.com/office/drawing/2014/main" id="{0F553E4D-0C80-B2CF-884A-F7F60129EFDF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535;p41">
                <a:extLst>
                  <a:ext uri="{FF2B5EF4-FFF2-40B4-BE49-F238E27FC236}">
                    <a16:creationId xmlns:a16="http://schemas.microsoft.com/office/drawing/2014/main" id="{448907C1-3FCB-075F-78B3-B18DC212BDAB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60" name="Google Shape;536;p41">
              <a:extLst>
                <a:ext uri="{FF2B5EF4-FFF2-40B4-BE49-F238E27FC236}">
                  <a16:creationId xmlns:a16="http://schemas.microsoft.com/office/drawing/2014/main" id="{0C30ECB3-D6B7-91AD-DEDB-71CEBB2CEC6A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62" name="Google Shape;532;p41">
            <a:extLst>
              <a:ext uri="{FF2B5EF4-FFF2-40B4-BE49-F238E27FC236}">
                <a16:creationId xmlns:a16="http://schemas.microsoft.com/office/drawing/2014/main" id="{B7ADBC86-096E-DCE3-5C0A-5E053A01FBDE}"/>
              </a:ext>
            </a:extLst>
          </p:cNvPr>
          <p:cNvGrpSpPr/>
          <p:nvPr/>
        </p:nvGrpSpPr>
        <p:grpSpPr>
          <a:xfrm>
            <a:off x="4691751" y="2763111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63" name="Google Shape;533;p41">
              <a:extLst>
                <a:ext uri="{FF2B5EF4-FFF2-40B4-BE49-F238E27FC236}">
                  <a16:creationId xmlns:a16="http://schemas.microsoft.com/office/drawing/2014/main" id="{B5A4AD78-85CB-09C6-89E7-DC89B1D21E9B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05" name="Google Shape;534;p41">
                <a:extLst>
                  <a:ext uri="{FF2B5EF4-FFF2-40B4-BE49-F238E27FC236}">
                    <a16:creationId xmlns:a16="http://schemas.microsoft.com/office/drawing/2014/main" id="{D19CC8F0-2D49-83C5-F399-4D3150A065B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535;p41">
                <a:extLst>
                  <a:ext uri="{FF2B5EF4-FFF2-40B4-BE49-F238E27FC236}">
                    <a16:creationId xmlns:a16="http://schemas.microsoft.com/office/drawing/2014/main" id="{00D28C76-A8EE-1F5C-93A4-51F53E54E88A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04" name="Google Shape;536;p41">
              <a:extLst>
                <a:ext uri="{FF2B5EF4-FFF2-40B4-BE49-F238E27FC236}">
                  <a16:creationId xmlns:a16="http://schemas.microsoft.com/office/drawing/2014/main" id="{67296160-8D2F-DBF3-7C2A-03D6B7B8845B}"/>
                </a:ext>
              </a:extLst>
            </p:cNvPr>
            <p:cNvSpPr/>
            <p:nvPr/>
          </p:nvSpPr>
          <p:spPr>
            <a:xfrm>
              <a:off x="7499575" y="528088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11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63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3D40B4-7EC1-0C9C-1559-9C2D576BF69E}"/>
              </a:ext>
            </a:extLst>
          </p:cNvPr>
          <p:cNvGrpSpPr/>
          <p:nvPr/>
        </p:nvGrpSpPr>
        <p:grpSpPr>
          <a:xfrm>
            <a:off x="2163227" y="4101010"/>
            <a:ext cx="2193010" cy="496452"/>
            <a:chOff x="2294138" y="1065648"/>
            <a:chExt cx="1694933" cy="384095"/>
          </a:xfrm>
        </p:grpSpPr>
        <p:sp>
          <p:nvSpPr>
            <p:cNvPr id="5" name="Google Shape;534;p41">
              <a:extLst>
                <a:ext uri="{FF2B5EF4-FFF2-40B4-BE49-F238E27FC236}">
                  <a16:creationId xmlns:a16="http://schemas.microsoft.com/office/drawing/2014/main" id="{7EB2EEA8-DA10-BCDD-022A-50A24F10ECBF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535;p41">
              <a:extLst>
                <a:ext uri="{FF2B5EF4-FFF2-40B4-BE49-F238E27FC236}">
                  <a16:creationId xmlns:a16="http://schemas.microsoft.com/office/drawing/2014/main" id="{6B05DA75-0EEF-61D7-6189-F507945C094E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536;p41">
              <a:extLst>
                <a:ext uri="{FF2B5EF4-FFF2-40B4-BE49-F238E27FC236}">
                  <a16:creationId xmlns:a16="http://schemas.microsoft.com/office/drawing/2014/main" id="{A5806FD2-CA83-77A7-54DF-4C4F04587A8C}"/>
                </a:ext>
              </a:extLst>
            </p:cNvPr>
            <p:cNvSpPr/>
            <p:nvPr/>
          </p:nvSpPr>
          <p:spPr>
            <a:xfrm>
              <a:off x="2500372" y="1174440"/>
              <a:ext cx="1291692" cy="162789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0C1B2B-E471-DDCD-3E80-4C3D3D8EEBA9}"/>
              </a:ext>
            </a:extLst>
          </p:cNvPr>
          <p:cNvGrpSpPr/>
          <p:nvPr/>
        </p:nvGrpSpPr>
        <p:grpSpPr>
          <a:xfrm>
            <a:off x="6129856" y="4106028"/>
            <a:ext cx="2193010" cy="496452"/>
            <a:chOff x="2294138" y="1065648"/>
            <a:chExt cx="1694933" cy="384095"/>
          </a:xfrm>
        </p:grpSpPr>
        <p:sp>
          <p:nvSpPr>
            <p:cNvPr id="13" name="Google Shape;534;p41">
              <a:extLst>
                <a:ext uri="{FF2B5EF4-FFF2-40B4-BE49-F238E27FC236}">
                  <a16:creationId xmlns:a16="http://schemas.microsoft.com/office/drawing/2014/main" id="{5BDA2A8F-DBCD-836B-E39A-E62DFB8608C7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35;p41">
              <a:extLst>
                <a:ext uri="{FF2B5EF4-FFF2-40B4-BE49-F238E27FC236}">
                  <a16:creationId xmlns:a16="http://schemas.microsoft.com/office/drawing/2014/main" id="{451FEA68-37A0-669E-E185-C3BCB96337C1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36;p41">
              <a:extLst>
                <a:ext uri="{FF2B5EF4-FFF2-40B4-BE49-F238E27FC236}">
                  <a16:creationId xmlns:a16="http://schemas.microsoft.com/office/drawing/2014/main" id="{9D12218D-30E6-0A95-8708-6226019B1392}"/>
                </a:ext>
              </a:extLst>
            </p:cNvPr>
            <p:cNvSpPr/>
            <p:nvPr/>
          </p:nvSpPr>
          <p:spPr>
            <a:xfrm>
              <a:off x="2518040" y="1174440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36" name="Google Shape;526;p41">
            <a:extLst>
              <a:ext uri="{FF2B5EF4-FFF2-40B4-BE49-F238E27FC236}">
                <a16:creationId xmlns:a16="http://schemas.microsoft.com/office/drawing/2014/main" id="{6E9DD03A-550A-DA05-48C5-D4C1D663F21F}"/>
              </a:ext>
            </a:extLst>
          </p:cNvPr>
          <p:cNvSpPr/>
          <p:nvPr/>
        </p:nvSpPr>
        <p:spPr>
          <a:xfrm rot="11976840">
            <a:off x="8560082" y="3194677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527;p41">
            <a:extLst>
              <a:ext uri="{FF2B5EF4-FFF2-40B4-BE49-F238E27FC236}">
                <a16:creationId xmlns:a16="http://schemas.microsoft.com/office/drawing/2014/main" id="{D528AB67-468F-15AD-83FB-55D731236830}"/>
              </a:ext>
            </a:extLst>
          </p:cNvPr>
          <p:cNvSpPr/>
          <p:nvPr/>
        </p:nvSpPr>
        <p:spPr>
          <a:xfrm rot="10006859">
            <a:off x="-467205" y="-508806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545;p41">
            <a:extLst>
              <a:ext uri="{FF2B5EF4-FFF2-40B4-BE49-F238E27FC236}">
                <a16:creationId xmlns:a16="http://schemas.microsoft.com/office/drawing/2014/main" id="{5D4C5268-FEF7-A8D9-A5E1-5D6B55C38F39}"/>
              </a:ext>
            </a:extLst>
          </p:cNvPr>
          <p:cNvSpPr/>
          <p:nvPr/>
        </p:nvSpPr>
        <p:spPr>
          <a:xfrm rot="10800000">
            <a:off x="6785000" y="-596350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8" name="Google Shape;746;p46">
            <a:extLst>
              <a:ext uri="{FF2B5EF4-FFF2-40B4-BE49-F238E27FC236}">
                <a16:creationId xmlns:a16="http://schemas.microsoft.com/office/drawing/2014/main" id="{AC317C1C-8463-673A-4595-65F27536F0BC}"/>
              </a:ext>
            </a:extLst>
          </p:cNvPr>
          <p:cNvGrpSpPr/>
          <p:nvPr/>
        </p:nvGrpSpPr>
        <p:grpSpPr>
          <a:xfrm>
            <a:off x="379633" y="271228"/>
            <a:ext cx="1941552" cy="670223"/>
            <a:chOff x="6939125" y="398455"/>
            <a:chExt cx="1941561" cy="670226"/>
          </a:xfrm>
        </p:grpSpPr>
        <p:grpSp>
          <p:nvGrpSpPr>
            <p:cNvPr id="739" name="Google Shape;747;p46">
              <a:extLst>
                <a:ext uri="{FF2B5EF4-FFF2-40B4-BE49-F238E27FC236}">
                  <a16:creationId xmlns:a16="http://schemas.microsoft.com/office/drawing/2014/main" id="{700845A4-D1E5-A327-F11C-D0835CFC8EE7}"/>
                </a:ext>
              </a:extLst>
            </p:cNvPr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1" name="Google Shape;748;p46">
                <a:extLst>
                  <a:ext uri="{FF2B5EF4-FFF2-40B4-BE49-F238E27FC236}">
                    <a16:creationId xmlns:a16="http://schemas.microsoft.com/office/drawing/2014/main" id="{6DFD6908-6E43-CB5D-EAEC-B435B19BBC1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9;p46">
                <a:extLst>
                  <a:ext uri="{FF2B5EF4-FFF2-40B4-BE49-F238E27FC236}">
                    <a16:creationId xmlns:a16="http://schemas.microsoft.com/office/drawing/2014/main" id="{9364185E-D69F-3F61-60E1-C046D25DA47D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0" name="Google Shape;750;p46">
              <a:extLst>
                <a:ext uri="{FF2B5EF4-FFF2-40B4-BE49-F238E27FC236}">
                  <a16:creationId xmlns:a16="http://schemas.microsoft.com/office/drawing/2014/main" id="{5D2F8600-8660-36B4-4128-D2202E647F6A}"/>
                </a:ext>
              </a:extLst>
            </p:cNvPr>
            <p:cNvSpPr/>
            <p:nvPr/>
          </p:nvSpPr>
          <p:spPr>
            <a:xfrm>
              <a:off x="7099397" y="522026"/>
              <a:ext cx="1623695" cy="42054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Call to </a:t>
              </a:r>
              <a:r>
                <a:rPr lang="en-US" sz="800" i="0" dirty="0" err="1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B.f</a:t>
              </a:r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(self) </a:t>
              </a:r>
            </a:p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on q (B₁)</a:t>
              </a:r>
            </a:p>
          </p:txBody>
        </p:sp>
      </p:grpSp>
      <p:grpSp>
        <p:nvGrpSpPr>
          <p:cNvPr id="2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911827" y="1548860"/>
            <a:ext cx="1893056" cy="1961610"/>
            <a:chOff x="5923670" y="2156170"/>
            <a:chExt cx="1598917" cy="1596667"/>
          </a:xfrm>
        </p:grpSpPr>
        <p:grpSp>
          <p:nvGrpSpPr>
            <p:cNvPr id="48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70" y="2156170"/>
              <a:ext cx="1598917" cy="1596667"/>
              <a:chOff x="6732786" y="2579673"/>
              <a:chExt cx="1556615" cy="1353355"/>
            </a:xfrm>
          </p:grpSpPr>
          <p:sp>
            <p:nvSpPr>
              <p:cNvPr id="50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3301" y="2579673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return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9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2591185" y="1406000"/>
            <a:ext cx="454126" cy="462561"/>
            <a:chOff x="5923669" y="2156185"/>
            <a:chExt cx="1598388" cy="1596602"/>
          </a:xfrm>
        </p:grpSpPr>
        <p:grpSp>
          <p:nvGrpSpPr>
            <p:cNvPr id="44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46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45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8D009F-8519-4E57-3B66-00630CFB8CB7}"/>
              </a:ext>
            </a:extLst>
          </p:cNvPr>
          <p:cNvGrpSpPr/>
          <p:nvPr/>
        </p:nvGrpSpPr>
        <p:grpSpPr>
          <a:xfrm>
            <a:off x="310277" y="3324339"/>
            <a:ext cx="1044431" cy="440831"/>
            <a:chOff x="2918837" y="1289496"/>
            <a:chExt cx="1044431" cy="440831"/>
          </a:xfrm>
        </p:grpSpPr>
        <p:grpSp>
          <p:nvGrpSpPr>
            <p:cNvPr id="53" name="Google Shape;214;p25">
              <a:extLst>
                <a:ext uri="{FF2B5EF4-FFF2-40B4-BE49-F238E27FC236}">
                  <a16:creationId xmlns:a16="http://schemas.microsoft.com/office/drawing/2014/main" id="{90BA2C16-CB73-2ECD-1FC5-AD6B52939B7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55" name="Google Shape;215;p25">
                <a:extLst>
                  <a:ext uri="{FF2B5EF4-FFF2-40B4-BE49-F238E27FC236}">
                    <a16:creationId xmlns:a16="http://schemas.microsoft.com/office/drawing/2014/main" id="{379A1F12-D553-3634-4EC8-7350F777B7B3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56" name="Google Shape;216;p25">
                <a:extLst>
                  <a:ext uri="{FF2B5EF4-FFF2-40B4-BE49-F238E27FC236}">
                    <a16:creationId xmlns:a16="http://schemas.microsoft.com/office/drawing/2014/main" id="{E352412F-30CD-8C5B-91DB-891138D0473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20EF780B-336F-BDCB-F9BF-EF5DA7FB6AF1}"/>
                </a:ext>
              </a:extLst>
            </p:cNvPr>
            <p:cNvSpPr txBox="1"/>
            <p:nvPr/>
          </p:nvSpPr>
          <p:spPr>
            <a:xfrm rot="21096686">
              <a:off x="2918837" y="1325247"/>
              <a:ext cx="1044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B.f</a:t>
              </a:r>
              <a:endPara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7" name="Google Shape;532;p41">
            <a:extLst>
              <a:ext uri="{FF2B5EF4-FFF2-40B4-BE49-F238E27FC236}">
                <a16:creationId xmlns:a16="http://schemas.microsoft.com/office/drawing/2014/main" id="{F10810D0-4F94-DF8A-7BD1-A11438B95C9D}"/>
              </a:ext>
            </a:extLst>
          </p:cNvPr>
          <p:cNvGrpSpPr/>
          <p:nvPr/>
        </p:nvGrpSpPr>
        <p:grpSpPr>
          <a:xfrm>
            <a:off x="1670170" y="1722664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58" name="Google Shape;533;p41">
              <a:extLst>
                <a:ext uri="{FF2B5EF4-FFF2-40B4-BE49-F238E27FC236}">
                  <a16:creationId xmlns:a16="http://schemas.microsoft.com/office/drawing/2014/main" id="{B930E1A3-C794-C976-7E1D-8980C3198E7E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60" name="Google Shape;534;p41">
                <a:extLst>
                  <a:ext uri="{FF2B5EF4-FFF2-40B4-BE49-F238E27FC236}">
                    <a16:creationId xmlns:a16="http://schemas.microsoft.com/office/drawing/2014/main" id="{07F37934-C2A2-7665-F5C8-736BABBE39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535;p41">
                <a:extLst>
                  <a:ext uri="{FF2B5EF4-FFF2-40B4-BE49-F238E27FC236}">
                    <a16:creationId xmlns:a16="http://schemas.microsoft.com/office/drawing/2014/main" id="{DE1103C2-B7D0-4D94-A330-D4648F64EF9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" name="Google Shape;536;p41">
              <a:extLst>
                <a:ext uri="{FF2B5EF4-FFF2-40B4-BE49-F238E27FC236}">
                  <a16:creationId xmlns:a16="http://schemas.microsoft.com/office/drawing/2014/main" id="{4230E61F-7D8D-89B1-4504-74E144380920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743" name="Google Shape;1281;p56">
            <a:extLst>
              <a:ext uri="{FF2B5EF4-FFF2-40B4-BE49-F238E27FC236}">
                <a16:creationId xmlns:a16="http://schemas.microsoft.com/office/drawing/2014/main" id="{2D9C8AC7-1881-D536-59B1-B860FCFE392A}"/>
              </a:ext>
            </a:extLst>
          </p:cNvPr>
          <p:cNvGrpSpPr/>
          <p:nvPr/>
        </p:nvGrpSpPr>
        <p:grpSpPr>
          <a:xfrm rot="20983643">
            <a:off x="3721719" y="1529523"/>
            <a:ext cx="1892429" cy="1961530"/>
            <a:chOff x="5923669" y="2156185"/>
            <a:chExt cx="1598388" cy="1596602"/>
          </a:xfrm>
        </p:grpSpPr>
        <p:grpSp>
          <p:nvGrpSpPr>
            <p:cNvPr id="744" name="Google Shape;1282;p56">
              <a:extLst>
                <a:ext uri="{FF2B5EF4-FFF2-40B4-BE49-F238E27FC236}">
                  <a16:creationId xmlns:a16="http://schemas.microsoft.com/office/drawing/2014/main" id="{94C5E98A-33CD-C9E1-95EF-1240829FBEF5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46" name="Google Shape;1283;p56">
                <a:extLst>
                  <a:ext uri="{FF2B5EF4-FFF2-40B4-BE49-F238E27FC236}">
                    <a16:creationId xmlns:a16="http://schemas.microsoft.com/office/drawing/2014/main" id="{E6095BE3-92B6-9274-C268-1FC25BD9092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7" name="Google Shape;1284;p56">
                <a:extLst>
                  <a:ext uri="{FF2B5EF4-FFF2-40B4-BE49-F238E27FC236}">
                    <a16:creationId xmlns:a16="http://schemas.microsoft.com/office/drawing/2014/main" id="{7D127335-99EA-81A0-AE4F-15B699BD7E4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return</a:t>
                </a:r>
              </a:p>
            </p:txBody>
          </p:sp>
        </p:grpSp>
        <p:sp>
          <p:nvSpPr>
            <p:cNvPr id="745" name="Google Shape;1288;p56">
              <a:extLst>
                <a:ext uri="{FF2B5EF4-FFF2-40B4-BE49-F238E27FC236}">
                  <a16:creationId xmlns:a16="http://schemas.microsoft.com/office/drawing/2014/main" id="{A8629757-58ED-0A90-BDF6-95E76D4EB71E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8" name="Google Shape;1281;p56">
            <a:extLst>
              <a:ext uri="{FF2B5EF4-FFF2-40B4-BE49-F238E27FC236}">
                <a16:creationId xmlns:a16="http://schemas.microsoft.com/office/drawing/2014/main" id="{71FC0AFE-ECAA-B947-C213-2788DE9AB859}"/>
              </a:ext>
            </a:extLst>
          </p:cNvPr>
          <p:cNvGrpSpPr/>
          <p:nvPr/>
        </p:nvGrpSpPr>
        <p:grpSpPr>
          <a:xfrm rot="20983643">
            <a:off x="5401079" y="1386588"/>
            <a:ext cx="454126" cy="462561"/>
            <a:chOff x="5923669" y="2156185"/>
            <a:chExt cx="1598388" cy="1596602"/>
          </a:xfrm>
        </p:grpSpPr>
        <p:grpSp>
          <p:nvGrpSpPr>
            <p:cNvPr id="749" name="Google Shape;1282;p56">
              <a:extLst>
                <a:ext uri="{FF2B5EF4-FFF2-40B4-BE49-F238E27FC236}">
                  <a16:creationId xmlns:a16="http://schemas.microsoft.com/office/drawing/2014/main" id="{71B42E20-9F4B-D245-B38D-F473B16B2AC9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751" name="Google Shape;1283;p56">
                <a:extLst>
                  <a:ext uri="{FF2B5EF4-FFF2-40B4-BE49-F238E27FC236}">
                    <a16:creationId xmlns:a16="http://schemas.microsoft.com/office/drawing/2014/main" id="{88439B0B-672F-5B75-3B0F-2DBBBCC77C2E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2" name="Google Shape;1284;p56">
                <a:extLst>
                  <a:ext uri="{FF2B5EF4-FFF2-40B4-BE49-F238E27FC236}">
                    <a16:creationId xmlns:a16="http://schemas.microsoft.com/office/drawing/2014/main" id="{A63AC98B-8BF3-24B7-E1B3-2833F66E2AE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750" name="Google Shape;1288;p56">
              <a:extLst>
                <a:ext uri="{FF2B5EF4-FFF2-40B4-BE49-F238E27FC236}">
                  <a16:creationId xmlns:a16="http://schemas.microsoft.com/office/drawing/2014/main" id="{679D447B-52BF-A581-1215-419F105AD676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E82CEFD0-3CBF-7B7F-5F3F-B97E2D2E24A8}"/>
              </a:ext>
            </a:extLst>
          </p:cNvPr>
          <p:cNvGrpSpPr/>
          <p:nvPr/>
        </p:nvGrpSpPr>
        <p:grpSpPr>
          <a:xfrm>
            <a:off x="3120171" y="3304927"/>
            <a:ext cx="1044431" cy="440831"/>
            <a:chOff x="2918837" y="1289496"/>
            <a:chExt cx="1044431" cy="440831"/>
          </a:xfrm>
        </p:grpSpPr>
        <p:grpSp>
          <p:nvGrpSpPr>
            <p:cNvPr id="754" name="Google Shape;214;p25">
              <a:extLst>
                <a:ext uri="{FF2B5EF4-FFF2-40B4-BE49-F238E27FC236}">
                  <a16:creationId xmlns:a16="http://schemas.microsoft.com/office/drawing/2014/main" id="{397A2706-C475-6A20-42A0-96D4B97F2DF1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756" name="Google Shape;215;p25">
                <a:extLst>
                  <a:ext uri="{FF2B5EF4-FFF2-40B4-BE49-F238E27FC236}">
                    <a16:creationId xmlns:a16="http://schemas.microsoft.com/office/drawing/2014/main" id="{2655ED95-1AFA-5512-9FA7-E077BCE26FCF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757" name="Google Shape;216;p25">
                <a:extLst>
                  <a:ext uri="{FF2B5EF4-FFF2-40B4-BE49-F238E27FC236}">
                    <a16:creationId xmlns:a16="http://schemas.microsoft.com/office/drawing/2014/main" id="{D0DCED00-DB46-A85B-58F5-B0612330A16E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755" name="TextBox 38">
              <a:extLst>
                <a:ext uri="{FF2B5EF4-FFF2-40B4-BE49-F238E27FC236}">
                  <a16:creationId xmlns:a16="http://schemas.microsoft.com/office/drawing/2014/main" id="{5C21BE2B-5DF4-D1A5-B94F-1A9332EFCCEB}"/>
                </a:ext>
              </a:extLst>
            </p:cNvPr>
            <p:cNvSpPr txBox="1"/>
            <p:nvPr/>
          </p:nvSpPr>
          <p:spPr>
            <a:xfrm rot="21096686">
              <a:off x="2918837" y="1325247"/>
              <a:ext cx="1044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A.g</a:t>
              </a:r>
              <a:endPara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758" name="Google Shape;532;p41">
            <a:extLst>
              <a:ext uri="{FF2B5EF4-FFF2-40B4-BE49-F238E27FC236}">
                <a16:creationId xmlns:a16="http://schemas.microsoft.com/office/drawing/2014/main" id="{3E1F9319-9E90-8229-8C86-5A23FEF12C12}"/>
              </a:ext>
            </a:extLst>
          </p:cNvPr>
          <p:cNvGrpSpPr/>
          <p:nvPr/>
        </p:nvGrpSpPr>
        <p:grpSpPr>
          <a:xfrm>
            <a:off x="4691751" y="1988890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759" name="Google Shape;533;p41">
              <a:extLst>
                <a:ext uri="{FF2B5EF4-FFF2-40B4-BE49-F238E27FC236}">
                  <a16:creationId xmlns:a16="http://schemas.microsoft.com/office/drawing/2014/main" id="{AECEC126-0F77-9108-7D30-A0C07580D59A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61" name="Google Shape;534;p41">
                <a:extLst>
                  <a:ext uri="{FF2B5EF4-FFF2-40B4-BE49-F238E27FC236}">
                    <a16:creationId xmlns:a16="http://schemas.microsoft.com/office/drawing/2014/main" id="{0F553E4D-0C80-B2CF-884A-F7F60129EFDF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535;p41">
                <a:extLst>
                  <a:ext uri="{FF2B5EF4-FFF2-40B4-BE49-F238E27FC236}">
                    <a16:creationId xmlns:a16="http://schemas.microsoft.com/office/drawing/2014/main" id="{448907C1-3FCB-075F-78B3-B18DC212BDAB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60" name="Google Shape;536;p41">
              <a:extLst>
                <a:ext uri="{FF2B5EF4-FFF2-40B4-BE49-F238E27FC236}">
                  <a16:creationId xmlns:a16="http://schemas.microsoft.com/office/drawing/2014/main" id="{0C30ECB3-D6B7-91AD-DEDB-71CEBB2CEC6A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62" name="Google Shape;532;p41">
            <a:extLst>
              <a:ext uri="{FF2B5EF4-FFF2-40B4-BE49-F238E27FC236}">
                <a16:creationId xmlns:a16="http://schemas.microsoft.com/office/drawing/2014/main" id="{B7ADBC86-096E-DCE3-5C0A-5E053A01FBDE}"/>
              </a:ext>
            </a:extLst>
          </p:cNvPr>
          <p:cNvGrpSpPr/>
          <p:nvPr/>
        </p:nvGrpSpPr>
        <p:grpSpPr>
          <a:xfrm>
            <a:off x="4691751" y="2763111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63" name="Google Shape;533;p41">
              <a:extLst>
                <a:ext uri="{FF2B5EF4-FFF2-40B4-BE49-F238E27FC236}">
                  <a16:creationId xmlns:a16="http://schemas.microsoft.com/office/drawing/2014/main" id="{B5A4AD78-85CB-09C6-89E7-DC89B1D21E9B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705" name="Google Shape;534;p41">
                <a:extLst>
                  <a:ext uri="{FF2B5EF4-FFF2-40B4-BE49-F238E27FC236}">
                    <a16:creationId xmlns:a16="http://schemas.microsoft.com/office/drawing/2014/main" id="{D19CC8F0-2D49-83C5-F399-4D3150A065B7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535;p41">
                <a:extLst>
                  <a:ext uri="{FF2B5EF4-FFF2-40B4-BE49-F238E27FC236}">
                    <a16:creationId xmlns:a16="http://schemas.microsoft.com/office/drawing/2014/main" id="{00D28C76-A8EE-1F5C-93A4-51F53E54E88A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04" name="Google Shape;536;p41">
              <a:extLst>
                <a:ext uri="{FF2B5EF4-FFF2-40B4-BE49-F238E27FC236}">
                  <a16:creationId xmlns:a16="http://schemas.microsoft.com/office/drawing/2014/main" id="{67296160-8D2F-DBF3-7C2A-03D6B7B8845B}"/>
                </a:ext>
              </a:extLst>
            </p:cNvPr>
            <p:cNvSpPr/>
            <p:nvPr/>
          </p:nvSpPr>
          <p:spPr>
            <a:xfrm>
              <a:off x="7499575" y="528088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11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22" name="Google Shape;746;p46">
            <a:extLst>
              <a:ext uri="{FF2B5EF4-FFF2-40B4-BE49-F238E27FC236}">
                <a16:creationId xmlns:a16="http://schemas.microsoft.com/office/drawing/2014/main" id="{941756FD-1385-3FCF-4F93-92CB376B2F49}"/>
              </a:ext>
            </a:extLst>
          </p:cNvPr>
          <p:cNvGrpSpPr/>
          <p:nvPr/>
        </p:nvGrpSpPr>
        <p:grpSpPr>
          <a:xfrm rot="19812405">
            <a:off x="3339631" y="2381686"/>
            <a:ext cx="2464737" cy="569094"/>
            <a:chOff x="6939127" y="398455"/>
            <a:chExt cx="1941563" cy="670227"/>
          </a:xfrm>
          <a:solidFill>
            <a:schemeClr val="accent1">
              <a:lumMod val="75000"/>
            </a:schemeClr>
          </a:solidFill>
        </p:grpSpPr>
        <p:grpSp>
          <p:nvGrpSpPr>
            <p:cNvPr id="23" name="Google Shape;747;p46">
              <a:extLst>
                <a:ext uri="{FF2B5EF4-FFF2-40B4-BE49-F238E27FC236}">
                  <a16:creationId xmlns:a16="http://schemas.microsoft.com/office/drawing/2014/main" id="{64E74FAB-B6D4-1C03-EA65-C35EF84860BF}"/>
                </a:ext>
              </a:extLst>
            </p:cNvPr>
            <p:cNvGrpSpPr/>
            <p:nvPr/>
          </p:nvGrpSpPr>
          <p:grpSpPr>
            <a:xfrm>
              <a:off x="6939127" y="398455"/>
              <a:ext cx="1941563" cy="670227"/>
              <a:chOff x="7243784" y="-41885"/>
              <a:chExt cx="1332301" cy="1472702"/>
            </a:xfrm>
            <a:grpFill/>
          </p:grpSpPr>
          <p:sp>
            <p:nvSpPr>
              <p:cNvPr id="25" name="Google Shape;748;p46">
                <a:extLst>
                  <a:ext uri="{FF2B5EF4-FFF2-40B4-BE49-F238E27FC236}">
                    <a16:creationId xmlns:a16="http://schemas.microsoft.com/office/drawing/2014/main" id="{64F9D641-F9CD-1902-8D57-76B95D31B4EA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749;p46">
                <a:extLst>
                  <a:ext uri="{FF2B5EF4-FFF2-40B4-BE49-F238E27FC236}">
                    <a16:creationId xmlns:a16="http://schemas.microsoft.com/office/drawing/2014/main" id="{C94FF0A3-A625-9E1E-F2F4-47120438CF31}"/>
                  </a:ext>
                </a:extLst>
              </p:cNvPr>
              <p:cNvSpPr/>
              <p:nvPr/>
            </p:nvSpPr>
            <p:spPr>
              <a:xfrm>
                <a:off x="7243785" y="-41884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4" name="Google Shape;750;p46">
              <a:extLst>
                <a:ext uri="{FF2B5EF4-FFF2-40B4-BE49-F238E27FC236}">
                  <a16:creationId xmlns:a16="http://schemas.microsoft.com/office/drawing/2014/main" id="{EAFA8C6F-77DB-B46D-D3F6-CD959047EB97}"/>
                </a:ext>
              </a:extLst>
            </p:cNvPr>
            <p:cNvSpPr/>
            <p:nvPr/>
          </p:nvSpPr>
          <p:spPr>
            <a:xfrm>
              <a:off x="7218816" y="543042"/>
              <a:ext cx="1382180" cy="381052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WHOLE FRAME </a:t>
              </a:r>
            </a:p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ERASED</a:t>
              </a:r>
              <a:endParaRPr lang="en-US" sz="500" i="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Dela Gothic One"/>
              </a:endParaRPr>
            </a:p>
          </p:txBody>
        </p:sp>
      </p:grpSp>
      <p:grpSp>
        <p:nvGrpSpPr>
          <p:cNvPr id="27" name="Google Shape;532;p41">
            <a:extLst>
              <a:ext uri="{FF2B5EF4-FFF2-40B4-BE49-F238E27FC236}">
                <a16:creationId xmlns:a16="http://schemas.microsoft.com/office/drawing/2014/main" id="{5681C089-B044-C40B-3FE2-535CDA4E32F2}"/>
              </a:ext>
            </a:extLst>
          </p:cNvPr>
          <p:cNvGrpSpPr/>
          <p:nvPr/>
        </p:nvGrpSpPr>
        <p:grpSpPr>
          <a:xfrm>
            <a:off x="1666289" y="2289134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28" name="Google Shape;533;p41">
              <a:extLst>
                <a:ext uri="{FF2B5EF4-FFF2-40B4-BE49-F238E27FC236}">
                  <a16:creationId xmlns:a16="http://schemas.microsoft.com/office/drawing/2014/main" id="{D4AB336E-F70E-81A0-718A-06696DEFD456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30" name="Google Shape;534;p41">
                <a:extLst>
                  <a:ext uri="{FF2B5EF4-FFF2-40B4-BE49-F238E27FC236}">
                    <a16:creationId xmlns:a16="http://schemas.microsoft.com/office/drawing/2014/main" id="{E805B6A8-B1F3-0746-0970-B2A89B61AE03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535;p41">
                <a:extLst>
                  <a:ext uri="{FF2B5EF4-FFF2-40B4-BE49-F238E27FC236}">
                    <a16:creationId xmlns:a16="http://schemas.microsoft.com/office/drawing/2014/main" id="{B0A6E3E2-27E1-F4E0-B8D5-F53BFD97C511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" name="Google Shape;536;p41">
              <a:extLst>
                <a:ext uri="{FF2B5EF4-FFF2-40B4-BE49-F238E27FC236}">
                  <a16:creationId xmlns:a16="http://schemas.microsoft.com/office/drawing/2014/main" id="{0D07C2D9-ABC2-8891-E252-98D843670BC5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11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32" name="Google Shape;532;p41">
            <a:extLst>
              <a:ext uri="{FF2B5EF4-FFF2-40B4-BE49-F238E27FC236}">
                <a16:creationId xmlns:a16="http://schemas.microsoft.com/office/drawing/2014/main" id="{E0C88BF5-AE5B-D1FB-F659-AAECE25CEC2D}"/>
              </a:ext>
            </a:extLst>
          </p:cNvPr>
          <p:cNvGrpSpPr/>
          <p:nvPr/>
        </p:nvGrpSpPr>
        <p:grpSpPr>
          <a:xfrm>
            <a:off x="1892209" y="2850035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33" name="Google Shape;533;p41">
              <a:extLst>
                <a:ext uri="{FF2B5EF4-FFF2-40B4-BE49-F238E27FC236}">
                  <a16:creationId xmlns:a16="http://schemas.microsoft.com/office/drawing/2014/main" id="{09D29681-EE82-9192-F892-A9A1077C0021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35" name="Google Shape;534;p41">
                <a:extLst>
                  <a:ext uri="{FF2B5EF4-FFF2-40B4-BE49-F238E27FC236}">
                    <a16:creationId xmlns:a16="http://schemas.microsoft.com/office/drawing/2014/main" id="{0F609783-C79E-FEF7-1165-3CE19897F8E4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535;p41">
                <a:extLst>
                  <a:ext uri="{FF2B5EF4-FFF2-40B4-BE49-F238E27FC236}">
                    <a16:creationId xmlns:a16="http://schemas.microsoft.com/office/drawing/2014/main" id="{A2FCEA44-066B-7B75-17CF-1A6A7BD2FC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" name="Google Shape;536;p41">
              <a:extLst>
                <a:ext uri="{FF2B5EF4-FFF2-40B4-BE49-F238E27FC236}">
                  <a16:creationId xmlns:a16="http://schemas.microsoft.com/office/drawing/2014/main" id="{9462B67D-A7B6-396D-68B9-71259BDFBF75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21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16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526;p41">
            <a:extLst>
              <a:ext uri="{FF2B5EF4-FFF2-40B4-BE49-F238E27FC236}">
                <a16:creationId xmlns:a16="http://schemas.microsoft.com/office/drawing/2014/main" id="{6E9DD03A-550A-DA05-48C5-D4C1D663F21F}"/>
              </a:ext>
            </a:extLst>
          </p:cNvPr>
          <p:cNvSpPr/>
          <p:nvPr/>
        </p:nvSpPr>
        <p:spPr>
          <a:xfrm rot="11976840">
            <a:off x="8560082" y="3194677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527;p41">
            <a:extLst>
              <a:ext uri="{FF2B5EF4-FFF2-40B4-BE49-F238E27FC236}">
                <a16:creationId xmlns:a16="http://schemas.microsoft.com/office/drawing/2014/main" id="{D528AB67-468F-15AD-83FB-55D731236830}"/>
              </a:ext>
            </a:extLst>
          </p:cNvPr>
          <p:cNvSpPr/>
          <p:nvPr/>
        </p:nvSpPr>
        <p:spPr>
          <a:xfrm rot="10006859">
            <a:off x="-467205" y="-508806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545;p41">
            <a:extLst>
              <a:ext uri="{FF2B5EF4-FFF2-40B4-BE49-F238E27FC236}">
                <a16:creationId xmlns:a16="http://schemas.microsoft.com/office/drawing/2014/main" id="{5D4C5268-FEF7-A8D9-A5E1-5D6B55C38F39}"/>
              </a:ext>
            </a:extLst>
          </p:cNvPr>
          <p:cNvSpPr/>
          <p:nvPr/>
        </p:nvSpPr>
        <p:spPr>
          <a:xfrm rot="10800000">
            <a:off x="6785000" y="-596350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38" name="Google Shape;746;p46">
            <a:extLst>
              <a:ext uri="{FF2B5EF4-FFF2-40B4-BE49-F238E27FC236}">
                <a16:creationId xmlns:a16="http://schemas.microsoft.com/office/drawing/2014/main" id="{AC317C1C-8463-673A-4595-65F27536F0BC}"/>
              </a:ext>
            </a:extLst>
          </p:cNvPr>
          <p:cNvGrpSpPr/>
          <p:nvPr/>
        </p:nvGrpSpPr>
        <p:grpSpPr>
          <a:xfrm>
            <a:off x="379633" y="271228"/>
            <a:ext cx="1941552" cy="670223"/>
            <a:chOff x="6939125" y="398455"/>
            <a:chExt cx="1941561" cy="670226"/>
          </a:xfrm>
        </p:grpSpPr>
        <p:grpSp>
          <p:nvGrpSpPr>
            <p:cNvPr id="739" name="Google Shape;747;p46">
              <a:extLst>
                <a:ext uri="{FF2B5EF4-FFF2-40B4-BE49-F238E27FC236}">
                  <a16:creationId xmlns:a16="http://schemas.microsoft.com/office/drawing/2014/main" id="{700845A4-D1E5-A327-F11C-D0835CFC8EE7}"/>
                </a:ext>
              </a:extLst>
            </p:cNvPr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1" name="Google Shape;748;p46">
                <a:extLst>
                  <a:ext uri="{FF2B5EF4-FFF2-40B4-BE49-F238E27FC236}">
                    <a16:creationId xmlns:a16="http://schemas.microsoft.com/office/drawing/2014/main" id="{6DFD6908-6E43-CB5D-EAEC-B435B19BBC1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2" name="Google Shape;749;p46">
                <a:extLst>
                  <a:ext uri="{FF2B5EF4-FFF2-40B4-BE49-F238E27FC236}">
                    <a16:creationId xmlns:a16="http://schemas.microsoft.com/office/drawing/2014/main" id="{9364185E-D69F-3F61-60E1-C046D25DA47D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40" name="Google Shape;750;p46">
              <a:extLst>
                <a:ext uri="{FF2B5EF4-FFF2-40B4-BE49-F238E27FC236}">
                  <a16:creationId xmlns:a16="http://schemas.microsoft.com/office/drawing/2014/main" id="{5D2F8600-8660-36B4-4128-D2202E647F6A}"/>
                </a:ext>
              </a:extLst>
            </p:cNvPr>
            <p:cNvSpPr/>
            <p:nvPr/>
          </p:nvSpPr>
          <p:spPr>
            <a:xfrm>
              <a:off x="7099397" y="522026"/>
              <a:ext cx="1623695" cy="42054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Call to </a:t>
              </a:r>
              <a:r>
                <a:rPr lang="en-US" sz="800" i="0" dirty="0" err="1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B.f</a:t>
              </a:r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(self) </a:t>
              </a:r>
            </a:p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on q (B₁)</a:t>
              </a:r>
            </a:p>
          </p:txBody>
        </p:sp>
      </p:grpSp>
      <p:grpSp>
        <p:nvGrpSpPr>
          <p:cNvPr id="2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911827" y="1548860"/>
            <a:ext cx="1893056" cy="1961610"/>
            <a:chOff x="5923670" y="2156170"/>
            <a:chExt cx="1598917" cy="1596667"/>
          </a:xfrm>
        </p:grpSpPr>
        <p:grpSp>
          <p:nvGrpSpPr>
            <p:cNvPr id="48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70" y="2156170"/>
              <a:ext cx="1598917" cy="1596667"/>
              <a:chOff x="6732786" y="2579673"/>
              <a:chExt cx="1556615" cy="1353355"/>
            </a:xfrm>
          </p:grpSpPr>
          <p:sp>
            <p:nvSpPr>
              <p:cNvPr id="50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3301" y="2579673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return</a:t>
                </a:r>
                <a:b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</a:b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49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2591185" y="1406000"/>
            <a:ext cx="454126" cy="462561"/>
            <a:chOff x="5923669" y="2156185"/>
            <a:chExt cx="1598388" cy="1596602"/>
          </a:xfrm>
        </p:grpSpPr>
        <p:grpSp>
          <p:nvGrpSpPr>
            <p:cNvPr id="44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46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45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C8D009F-8519-4E57-3B66-00630CFB8CB7}"/>
              </a:ext>
            </a:extLst>
          </p:cNvPr>
          <p:cNvGrpSpPr/>
          <p:nvPr/>
        </p:nvGrpSpPr>
        <p:grpSpPr>
          <a:xfrm>
            <a:off x="310277" y="3324339"/>
            <a:ext cx="1044431" cy="440831"/>
            <a:chOff x="2918837" y="1289496"/>
            <a:chExt cx="1044431" cy="440831"/>
          </a:xfrm>
        </p:grpSpPr>
        <p:grpSp>
          <p:nvGrpSpPr>
            <p:cNvPr id="53" name="Google Shape;214;p25">
              <a:extLst>
                <a:ext uri="{FF2B5EF4-FFF2-40B4-BE49-F238E27FC236}">
                  <a16:creationId xmlns:a16="http://schemas.microsoft.com/office/drawing/2014/main" id="{90BA2C16-CB73-2ECD-1FC5-AD6B52939B7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55" name="Google Shape;215;p25">
                <a:extLst>
                  <a:ext uri="{FF2B5EF4-FFF2-40B4-BE49-F238E27FC236}">
                    <a16:creationId xmlns:a16="http://schemas.microsoft.com/office/drawing/2014/main" id="{379A1F12-D553-3634-4EC8-7350F777B7B3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56" name="Google Shape;216;p25">
                <a:extLst>
                  <a:ext uri="{FF2B5EF4-FFF2-40B4-BE49-F238E27FC236}">
                    <a16:creationId xmlns:a16="http://schemas.microsoft.com/office/drawing/2014/main" id="{E352412F-30CD-8C5B-91DB-891138D0473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54" name="TextBox 38">
              <a:extLst>
                <a:ext uri="{FF2B5EF4-FFF2-40B4-BE49-F238E27FC236}">
                  <a16:creationId xmlns:a16="http://schemas.microsoft.com/office/drawing/2014/main" id="{20EF780B-336F-BDCB-F9BF-EF5DA7FB6AF1}"/>
                </a:ext>
              </a:extLst>
            </p:cNvPr>
            <p:cNvSpPr txBox="1"/>
            <p:nvPr/>
          </p:nvSpPr>
          <p:spPr>
            <a:xfrm rot="21096686">
              <a:off x="2918837" y="1325247"/>
              <a:ext cx="1044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B.f</a:t>
              </a:r>
              <a:endPara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57" name="Google Shape;532;p41">
            <a:extLst>
              <a:ext uri="{FF2B5EF4-FFF2-40B4-BE49-F238E27FC236}">
                <a16:creationId xmlns:a16="http://schemas.microsoft.com/office/drawing/2014/main" id="{F10810D0-4F94-DF8A-7BD1-A11438B95C9D}"/>
              </a:ext>
            </a:extLst>
          </p:cNvPr>
          <p:cNvGrpSpPr/>
          <p:nvPr/>
        </p:nvGrpSpPr>
        <p:grpSpPr>
          <a:xfrm>
            <a:off x="1670170" y="1722664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58" name="Google Shape;533;p41">
              <a:extLst>
                <a:ext uri="{FF2B5EF4-FFF2-40B4-BE49-F238E27FC236}">
                  <a16:creationId xmlns:a16="http://schemas.microsoft.com/office/drawing/2014/main" id="{B930E1A3-C794-C976-7E1D-8980C3198E7E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60" name="Google Shape;534;p41">
                <a:extLst>
                  <a:ext uri="{FF2B5EF4-FFF2-40B4-BE49-F238E27FC236}">
                    <a16:creationId xmlns:a16="http://schemas.microsoft.com/office/drawing/2014/main" id="{07F37934-C2A2-7665-F5C8-736BABBE39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535;p41">
                <a:extLst>
                  <a:ext uri="{FF2B5EF4-FFF2-40B4-BE49-F238E27FC236}">
                    <a16:creationId xmlns:a16="http://schemas.microsoft.com/office/drawing/2014/main" id="{DE1103C2-B7D0-4D94-A330-D4648F64EF9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9" name="Google Shape;536;p41">
              <a:extLst>
                <a:ext uri="{FF2B5EF4-FFF2-40B4-BE49-F238E27FC236}">
                  <a16:creationId xmlns:a16="http://schemas.microsoft.com/office/drawing/2014/main" id="{4230E61F-7D8D-89B1-4504-74E144380920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id2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27" name="Google Shape;532;p41">
            <a:extLst>
              <a:ext uri="{FF2B5EF4-FFF2-40B4-BE49-F238E27FC236}">
                <a16:creationId xmlns:a16="http://schemas.microsoft.com/office/drawing/2014/main" id="{5681C089-B044-C40B-3FE2-535CDA4E32F2}"/>
              </a:ext>
            </a:extLst>
          </p:cNvPr>
          <p:cNvGrpSpPr/>
          <p:nvPr/>
        </p:nvGrpSpPr>
        <p:grpSpPr>
          <a:xfrm>
            <a:off x="1666289" y="2289134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28" name="Google Shape;533;p41">
              <a:extLst>
                <a:ext uri="{FF2B5EF4-FFF2-40B4-BE49-F238E27FC236}">
                  <a16:creationId xmlns:a16="http://schemas.microsoft.com/office/drawing/2014/main" id="{D4AB336E-F70E-81A0-718A-06696DEFD456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30" name="Google Shape;534;p41">
                <a:extLst>
                  <a:ext uri="{FF2B5EF4-FFF2-40B4-BE49-F238E27FC236}">
                    <a16:creationId xmlns:a16="http://schemas.microsoft.com/office/drawing/2014/main" id="{E805B6A8-B1F3-0746-0970-B2A89B61AE03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535;p41">
                <a:extLst>
                  <a:ext uri="{FF2B5EF4-FFF2-40B4-BE49-F238E27FC236}">
                    <a16:creationId xmlns:a16="http://schemas.microsoft.com/office/drawing/2014/main" id="{B0A6E3E2-27E1-F4E0-B8D5-F53BFD97C511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9" name="Google Shape;536;p41">
              <a:extLst>
                <a:ext uri="{FF2B5EF4-FFF2-40B4-BE49-F238E27FC236}">
                  <a16:creationId xmlns:a16="http://schemas.microsoft.com/office/drawing/2014/main" id="{0D07C2D9-ABC2-8891-E252-98D843670BC5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11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32" name="Google Shape;532;p41">
            <a:extLst>
              <a:ext uri="{FF2B5EF4-FFF2-40B4-BE49-F238E27FC236}">
                <a16:creationId xmlns:a16="http://schemas.microsoft.com/office/drawing/2014/main" id="{E0C88BF5-AE5B-D1FB-F659-AAECE25CEC2D}"/>
              </a:ext>
            </a:extLst>
          </p:cNvPr>
          <p:cNvGrpSpPr/>
          <p:nvPr/>
        </p:nvGrpSpPr>
        <p:grpSpPr>
          <a:xfrm>
            <a:off x="1892209" y="2850035"/>
            <a:ext cx="70795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33" name="Google Shape;533;p41">
              <a:extLst>
                <a:ext uri="{FF2B5EF4-FFF2-40B4-BE49-F238E27FC236}">
                  <a16:creationId xmlns:a16="http://schemas.microsoft.com/office/drawing/2014/main" id="{09D29681-EE82-9192-F892-A9A1077C0021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35" name="Google Shape;534;p41">
                <a:extLst>
                  <a:ext uri="{FF2B5EF4-FFF2-40B4-BE49-F238E27FC236}">
                    <a16:creationId xmlns:a16="http://schemas.microsoft.com/office/drawing/2014/main" id="{0F609783-C79E-FEF7-1165-3CE19897F8E4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535;p41">
                <a:extLst>
                  <a:ext uri="{FF2B5EF4-FFF2-40B4-BE49-F238E27FC236}">
                    <a16:creationId xmlns:a16="http://schemas.microsoft.com/office/drawing/2014/main" id="{A2FCEA44-066B-7B75-17CF-1A6A7BD2FC59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4" name="Google Shape;536;p41">
              <a:extLst>
                <a:ext uri="{FF2B5EF4-FFF2-40B4-BE49-F238E27FC236}">
                  <a16:creationId xmlns:a16="http://schemas.microsoft.com/office/drawing/2014/main" id="{9462B67D-A7B6-396D-68B9-71259BDFBF75}"/>
                </a:ext>
              </a:extLst>
            </p:cNvPr>
            <p:cNvSpPr/>
            <p:nvPr/>
          </p:nvSpPr>
          <p:spPr>
            <a:xfrm>
              <a:off x="7457779" y="512159"/>
              <a:ext cx="939978" cy="414709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21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8" name="Google Shape;746;p46">
            <a:extLst>
              <a:ext uri="{FF2B5EF4-FFF2-40B4-BE49-F238E27FC236}">
                <a16:creationId xmlns:a16="http://schemas.microsoft.com/office/drawing/2014/main" id="{941756FD-1385-3FCF-4F93-92CB376B2F49}"/>
              </a:ext>
            </a:extLst>
          </p:cNvPr>
          <p:cNvGrpSpPr/>
          <p:nvPr/>
        </p:nvGrpSpPr>
        <p:grpSpPr>
          <a:xfrm rot="19727693">
            <a:off x="503085" y="2422309"/>
            <a:ext cx="2464737" cy="569094"/>
            <a:chOff x="6939127" y="398455"/>
            <a:chExt cx="1941563" cy="670227"/>
          </a:xfrm>
          <a:solidFill>
            <a:schemeClr val="accent1">
              <a:lumMod val="75000"/>
            </a:schemeClr>
          </a:solidFill>
        </p:grpSpPr>
        <p:grpSp>
          <p:nvGrpSpPr>
            <p:cNvPr id="9" name="Google Shape;747;p46">
              <a:extLst>
                <a:ext uri="{FF2B5EF4-FFF2-40B4-BE49-F238E27FC236}">
                  <a16:creationId xmlns:a16="http://schemas.microsoft.com/office/drawing/2014/main" id="{64E74FAB-B6D4-1C03-EA65-C35EF84860BF}"/>
                </a:ext>
              </a:extLst>
            </p:cNvPr>
            <p:cNvGrpSpPr/>
            <p:nvPr/>
          </p:nvGrpSpPr>
          <p:grpSpPr>
            <a:xfrm>
              <a:off x="6939127" y="398455"/>
              <a:ext cx="1941563" cy="670227"/>
              <a:chOff x="7243784" y="-41885"/>
              <a:chExt cx="1332301" cy="1472702"/>
            </a:xfrm>
            <a:grpFill/>
          </p:grpSpPr>
          <p:sp>
            <p:nvSpPr>
              <p:cNvPr id="11" name="Google Shape;748;p46">
                <a:extLst>
                  <a:ext uri="{FF2B5EF4-FFF2-40B4-BE49-F238E27FC236}">
                    <a16:creationId xmlns:a16="http://schemas.microsoft.com/office/drawing/2014/main" id="{64F9D641-F9CD-1902-8D57-76B95D31B4EA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749;p46">
                <a:extLst>
                  <a:ext uri="{FF2B5EF4-FFF2-40B4-BE49-F238E27FC236}">
                    <a16:creationId xmlns:a16="http://schemas.microsoft.com/office/drawing/2014/main" id="{C94FF0A3-A625-9E1E-F2F4-47120438CF31}"/>
                  </a:ext>
                </a:extLst>
              </p:cNvPr>
              <p:cNvSpPr/>
              <p:nvPr/>
            </p:nvSpPr>
            <p:spPr>
              <a:xfrm>
                <a:off x="7243785" y="-41884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" name="Google Shape;750;p46">
              <a:extLst>
                <a:ext uri="{FF2B5EF4-FFF2-40B4-BE49-F238E27FC236}">
                  <a16:creationId xmlns:a16="http://schemas.microsoft.com/office/drawing/2014/main" id="{EAFA8C6F-77DB-B46D-D3F6-CD959047EB97}"/>
                </a:ext>
              </a:extLst>
            </p:cNvPr>
            <p:cNvSpPr/>
            <p:nvPr/>
          </p:nvSpPr>
          <p:spPr>
            <a:xfrm>
              <a:off x="7218816" y="543042"/>
              <a:ext cx="1382180" cy="381052"/>
            </a:xfrm>
            <a:prstGeom prst="rect">
              <a:avLst/>
            </a:prstGeom>
            <a:grp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WHOLE FRAME </a:t>
              </a:r>
            </a:p>
            <a:p>
              <a:pPr lvl="0" algn="ctr"/>
              <a:r>
                <a:rPr lang="en-US" sz="5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bg1"/>
                  </a:solidFill>
                  <a:latin typeface="Dela Gothic One"/>
                </a:rPr>
                <a:t>ERASED</a:t>
              </a:r>
              <a:endParaRPr lang="en-US" sz="500" i="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bg1"/>
                </a:solidFill>
                <a:latin typeface="Dela Gothic One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3D40B4-7EC1-0C9C-1559-9C2D576BF69E}"/>
              </a:ext>
            </a:extLst>
          </p:cNvPr>
          <p:cNvGrpSpPr/>
          <p:nvPr/>
        </p:nvGrpSpPr>
        <p:grpSpPr>
          <a:xfrm>
            <a:off x="785850" y="4199010"/>
            <a:ext cx="2193010" cy="496452"/>
            <a:chOff x="2294138" y="1065648"/>
            <a:chExt cx="1694933" cy="384095"/>
          </a:xfrm>
        </p:grpSpPr>
        <p:sp>
          <p:nvSpPr>
            <p:cNvPr id="707" name="Google Shape;534;p41">
              <a:extLst>
                <a:ext uri="{FF2B5EF4-FFF2-40B4-BE49-F238E27FC236}">
                  <a16:creationId xmlns:a16="http://schemas.microsoft.com/office/drawing/2014/main" id="{7EB2EEA8-DA10-BCDD-022A-50A24F10ECBF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535;p41">
              <a:extLst>
                <a:ext uri="{FF2B5EF4-FFF2-40B4-BE49-F238E27FC236}">
                  <a16:creationId xmlns:a16="http://schemas.microsoft.com/office/drawing/2014/main" id="{6B05DA75-0EEF-61D7-6189-F507945C094E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536;p41">
              <a:extLst>
                <a:ext uri="{FF2B5EF4-FFF2-40B4-BE49-F238E27FC236}">
                  <a16:creationId xmlns:a16="http://schemas.microsoft.com/office/drawing/2014/main" id="{A5806FD2-CA83-77A7-54DF-4C4F04587A8C}"/>
                </a:ext>
              </a:extLst>
            </p:cNvPr>
            <p:cNvSpPr/>
            <p:nvPr/>
          </p:nvSpPr>
          <p:spPr>
            <a:xfrm>
              <a:off x="2500372" y="1174440"/>
              <a:ext cx="1291692" cy="162789"/>
            </a:xfrm>
            <a:prstGeom prst="rect">
              <a:avLst/>
            </a:prstGeom>
            <a:no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179452-6461-ECAB-5C7C-BCD040E4F2E2}"/>
              </a:ext>
            </a:extLst>
          </p:cNvPr>
          <p:cNvGrpSpPr/>
          <p:nvPr/>
        </p:nvGrpSpPr>
        <p:grpSpPr>
          <a:xfrm>
            <a:off x="3440615" y="4199010"/>
            <a:ext cx="2193010" cy="496452"/>
            <a:chOff x="2294138" y="1065648"/>
            <a:chExt cx="1694933" cy="384095"/>
          </a:xfrm>
        </p:grpSpPr>
        <p:sp>
          <p:nvSpPr>
            <p:cNvPr id="41" name="Google Shape;534;p41">
              <a:extLst>
                <a:ext uri="{FF2B5EF4-FFF2-40B4-BE49-F238E27FC236}">
                  <a16:creationId xmlns:a16="http://schemas.microsoft.com/office/drawing/2014/main" id="{AECD3E5C-7C0F-253E-86BA-1601BF654373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535;p41">
              <a:extLst>
                <a:ext uri="{FF2B5EF4-FFF2-40B4-BE49-F238E27FC236}">
                  <a16:creationId xmlns:a16="http://schemas.microsoft.com/office/drawing/2014/main" id="{F829E93C-6D8D-2950-A03C-7E128E10CDE5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536;p41">
              <a:extLst>
                <a:ext uri="{FF2B5EF4-FFF2-40B4-BE49-F238E27FC236}">
                  <a16:creationId xmlns:a16="http://schemas.microsoft.com/office/drawing/2014/main" id="{5BF22139-9D58-DC47-C335-60122AF5E784}"/>
                </a:ext>
              </a:extLst>
            </p:cNvPr>
            <p:cNvSpPr/>
            <p:nvPr/>
          </p:nvSpPr>
          <p:spPr>
            <a:xfrm>
              <a:off x="2518040" y="1180335"/>
              <a:ext cx="1252879" cy="180478"/>
            </a:xfrm>
            <a:prstGeom prst="rect">
              <a:avLst/>
            </a:prstGeom>
            <a:no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Global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0C1B2B-E471-DDCD-3E80-4C3D3D8EEBA9}"/>
              </a:ext>
            </a:extLst>
          </p:cNvPr>
          <p:cNvGrpSpPr/>
          <p:nvPr/>
        </p:nvGrpSpPr>
        <p:grpSpPr>
          <a:xfrm>
            <a:off x="6095376" y="4199010"/>
            <a:ext cx="2193010" cy="496452"/>
            <a:chOff x="2294138" y="1065648"/>
            <a:chExt cx="1694933" cy="384095"/>
          </a:xfrm>
        </p:grpSpPr>
        <p:sp>
          <p:nvSpPr>
            <p:cNvPr id="20" name="Google Shape;534;p41">
              <a:extLst>
                <a:ext uri="{FF2B5EF4-FFF2-40B4-BE49-F238E27FC236}">
                  <a16:creationId xmlns:a16="http://schemas.microsoft.com/office/drawing/2014/main" id="{5BDA2A8F-DBCD-836B-E39A-E62DFB8608C7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535;p41">
              <a:extLst>
                <a:ext uri="{FF2B5EF4-FFF2-40B4-BE49-F238E27FC236}">
                  <a16:creationId xmlns:a16="http://schemas.microsoft.com/office/drawing/2014/main" id="{451FEA68-37A0-669E-E185-C3BCB96337C1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536;p41">
              <a:extLst>
                <a:ext uri="{FF2B5EF4-FFF2-40B4-BE49-F238E27FC236}">
                  <a16:creationId xmlns:a16="http://schemas.microsoft.com/office/drawing/2014/main" id="{9D12218D-30E6-0A95-8708-6226019B1392}"/>
                </a:ext>
              </a:extLst>
            </p:cNvPr>
            <p:cNvSpPr/>
            <p:nvPr/>
          </p:nvSpPr>
          <p:spPr>
            <a:xfrm>
              <a:off x="2518040" y="1174440"/>
              <a:ext cx="1252879" cy="180478"/>
            </a:xfrm>
            <a:prstGeom prst="rect">
              <a:avLst/>
            </a:prstGeom>
            <a:noFill/>
          </p:spPr>
          <p:txBody>
            <a:bodyPr numCol="1">
              <a:prstTxWarp prst="textPlain">
                <a:avLst/>
              </a:prstTxWarp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710" name="Google Shape;693;p45">
            <a:extLst>
              <a:ext uri="{FF2B5EF4-FFF2-40B4-BE49-F238E27FC236}">
                <a16:creationId xmlns:a16="http://schemas.microsoft.com/office/drawing/2014/main" id="{98BB2DAB-9721-6599-85B0-0F3BC51AFD16}"/>
              </a:ext>
            </a:extLst>
          </p:cNvPr>
          <p:cNvSpPr/>
          <p:nvPr/>
        </p:nvSpPr>
        <p:spPr>
          <a:xfrm>
            <a:off x="3700918" y="2342465"/>
            <a:ext cx="624603" cy="44933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endParaRPr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690E9EA1-567F-9117-A385-2D4D32626774}"/>
              </a:ext>
            </a:extLst>
          </p:cNvPr>
          <p:cNvGrpSpPr/>
          <p:nvPr/>
        </p:nvGrpSpPr>
        <p:grpSpPr>
          <a:xfrm rot="427602">
            <a:off x="4574608" y="2336465"/>
            <a:ext cx="868474" cy="440831"/>
            <a:chOff x="3006818" y="1289492"/>
            <a:chExt cx="868474" cy="440831"/>
          </a:xfrm>
        </p:grpSpPr>
        <p:grpSp>
          <p:nvGrpSpPr>
            <p:cNvPr id="712" name="Google Shape;214;p25">
              <a:extLst>
                <a:ext uri="{FF2B5EF4-FFF2-40B4-BE49-F238E27FC236}">
                  <a16:creationId xmlns:a16="http://schemas.microsoft.com/office/drawing/2014/main" id="{C6EF423A-9241-8E6D-6AC8-95E805CBED1F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714" name="Google Shape;215;p25">
                <a:extLst>
                  <a:ext uri="{FF2B5EF4-FFF2-40B4-BE49-F238E27FC236}">
                    <a16:creationId xmlns:a16="http://schemas.microsoft.com/office/drawing/2014/main" id="{17D71C69-162C-18A9-B8D4-A2B1B25B84B2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216;p25">
                <a:extLst>
                  <a:ext uri="{FF2B5EF4-FFF2-40B4-BE49-F238E27FC236}">
                    <a16:creationId xmlns:a16="http://schemas.microsoft.com/office/drawing/2014/main" id="{3A10D4A8-F739-D82F-E257-F546DD29F971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13" name="TextBox 706">
              <a:extLst>
                <a:ext uri="{FF2B5EF4-FFF2-40B4-BE49-F238E27FC236}">
                  <a16:creationId xmlns:a16="http://schemas.microsoft.com/office/drawing/2014/main" id="{4A1F5B23-BD78-479E-0F63-C1DF5EA09C78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id2</a:t>
              </a:r>
            </a:p>
          </p:txBody>
        </p:sp>
      </p:grpSp>
      <p:sp>
        <p:nvSpPr>
          <p:cNvPr id="716" name="Google Shape;693;p45">
            <a:extLst>
              <a:ext uri="{FF2B5EF4-FFF2-40B4-BE49-F238E27FC236}">
                <a16:creationId xmlns:a16="http://schemas.microsoft.com/office/drawing/2014/main" id="{3085A64C-46B5-87A0-0C81-45DB2D6C6D2C}"/>
              </a:ext>
            </a:extLst>
          </p:cNvPr>
          <p:cNvSpPr/>
          <p:nvPr/>
        </p:nvSpPr>
        <p:spPr>
          <a:xfrm>
            <a:off x="3699674" y="3095194"/>
            <a:ext cx="624603" cy="4493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endParaRPr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1AA9D6D4-11A9-16C1-0F3C-3394A1554151}"/>
              </a:ext>
            </a:extLst>
          </p:cNvPr>
          <p:cNvGrpSpPr/>
          <p:nvPr/>
        </p:nvGrpSpPr>
        <p:grpSpPr>
          <a:xfrm rot="427602">
            <a:off x="4573364" y="3089194"/>
            <a:ext cx="868474" cy="440831"/>
            <a:chOff x="3006818" y="1289492"/>
            <a:chExt cx="868474" cy="440831"/>
          </a:xfrm>
        </p:grpSpPr>
        <p:grpSp>
          <p:nvGrpSpPr>
            <p:cNvPr id="718" name="Google Shape;214;p25">
              <a:extLst>
                <a:ext uri="{FF2B5EF4-FFF2-40B4-BE49-F238E27FC236}">
                  <a16:creationId xmlns:a16="http://schemas.microsoft.com/office/drawing/2014/main" id="{E3F9D957-F717-FC1C-5B58-665C59645E11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720" name="Google Shape;215;p25">
                <a:extLst>
                  <a:ext uri="{FF2B5EF4-FFF2-40B4-BE49-F238E27FC236}">
                    <a16:creationId xmlns:a16="http://schemas.microsoft.com/office/drawing/2014/main" id="{89BC9E31-E2DE-630A-183C-055E5558D204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1" name="Google Shape;216;p25">
                <a:extLst>
                  <a:ext uri="{FF2B5EF4-FFF2-40B4-BE49-F238E27FC236}">
                    <a16:creationId xmlns:a16="http://schemas.microsoft.com/office/drawing/2014/main" id="{B4B3BBA8-0DE5-0C1A-11FB-7E5DDF6A313F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19" name="TextBox 706">
              <a:extLst>
                <a:ext uri="{FF2B5EF4-FFF2-40B4-BE49-F238E27FC236}">
                  <a16:creationId xmlns:a16="http://schemas.microsoft.com/office/drawing/2014/main" id="{FA64DB07-2033-2C14-E768-23A639145EA7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55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72"/>
          <p:cNvSpPr txBox="1">
            <a:spLocks noGrp="1"/>
          </p:cNvSpPr>
          <p:nvPr>
            <p:ph type="title"/>
          </p:nvPr>
        </p:nvSpPr>
        <p:spPr>
          <a:xfrm>
            <a:off x="4671905" y="1048790"/>
            <a:ext cx="3759000" cy="9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services!</a:t>
            </a:r>
            <a:endParaRPr dirty="0"/>
          </a:p>
        </p:txBody>
      </p:sp>
      <p:sp>
        <p:nvSpPr>
          <p:cNvPr id="1938" name="Google Shape;1938;p72"/>
          <p:cNvSpPr txBox="1"/>
          <p:nvPr/>
        </p:nvSpPr>
        <p:spPr>
          <a:xfrm>
            <a:off x="4671905" y="4301325"/>
            <a:ext cx="375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39" name="Google Shape;1939;p72"/>
          <p:cNvGrpSpPr/>
          <p:nvPr/>
        </p:nvGrpSpPr>
        <p:grpSpPr>
          <a:xfrm>
            <a:off x="5539128" y="2942980"/>
            <a:ext cx="527116" cy="527112"/>
            <a:chOff x="5607831" y="2942914"/>
            <a:chExt cx="637384" cy="637379"/>
          </a:xfrm>
        </p:grpSpPr>
        <p:grpSp>
          <p:nvGrpSpPr>
            <p:cNvPr id="1940" name="Google Shape;1940;p72"/>
            <p:cNvGrpSpPr/>
            <p:nvPr/>
          </p:nvGrpSpPr>
          <p:grpSpPr>
            <a:xfrm>
              <a:off x="5607831" y="2942914"/>
              <a:ext cx="637384" cy="637379"/>
              <a:chOff x="5179725" y="3078850"/>
              <a:chExt cx="1655113" cy="1655100"/>
            </a:xfrm>
          </p:grpSpPr>
          <p:sp>
            <p:nvSpPr>
              <p:cNvPr id="1941" name="Google Shape;1941;p72"/>
              <p:cNvSpPr/>
              <p:nvPr/>
            </p:nvSpPr>
            <p:spPr>
              <a:xfrm>
                <a:off x="5179738" y="3078850"/>
                <a:ext cx="1655100" cy="1655100"/>
              </a:xfrm>
              <a:prstGeom prst="ellipse">
                <a:avLst/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540000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2" name="Google Shape;1942;p72"/>
              <p:cNvSpPr/>
              <p:nvPr/>
            </p:nvSpPr>
            <p:spPr>
              <a:xfrm>
                <a:off x="5179725" y="3078850"/>
                <a:ext cx="1655100" cy="16551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43" name="Google Shape;1943;p72"/>
            <p:cNvGrpSpPr/>
            <p:nvPr/>
          </p:nvGrpSpPr>
          <p:grpSpPr>
            <a:xfrm>
              <a:off x="5795398" y="3149245"/>
              <a:ext cx="262251" cy="224716"/>
              <a:chOff x="5491212" y="4734883"/>
              <a:chExt cx="262251" cy="224716"/>
            </a:xfrm>
          </p:grpSpPr>
          <p:sp>
            <p:nvSpPr>
              <p:cNvPr id="1944" name="Google Shape;1944;p72"/>
              <p:cNvSpPr/>
              <p:nvPr/>
            </p:nvSpPr>
            <p:spPr>
              <a:xfrm>
                <a:off x="5510320" y="4818687"/>
                <a:ext cx="47281" cy="140439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5" name="Google Shape;1945;p72"/>
              <p:cNvSpPr/>
              <p:nvPr/>
            </p:nvSpPr>
            <p:spPr>
              <a:xfrm>
                <a:off x="5491212" y="4734883"/>
                <a:ext cx="66389" cy="57013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6" name="Google Shape;1946;p72"/>
              <p:cNvSpPr/>
              <p:nvPr/>
            </p:nvSpPr>
            <p:spPr>
              <a:xfrm>
                <a:off x="5603466" y="4818655"/>
                <a:ext cx="149997" cy="140943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947" name="Google Shape;1947;p72"/>
          <p:cNvGrpSpPr/>
          <p:nvPr/>
        </p:nvGrpSpPr>
        <p:grpSpPr>
          <a:xfrm>
            <a:off x="6294840" y="2942980"/>
            <a:ext cx="527116" cy="527112"/>
            <a:chOff x="6432290" y="2942914"/>
            <a:chExt cx="637384" cy="637379"/>
          </a:xfrm>
        </p:grpSpPr>
        <p:grpSp>
          <p:nvGrpSpPr>
            <p:cNvPr id="1948" name="Google Shape;1948;p72"/>
            <p:cNvGrpSpPr/>
            <p:nvPr/>
          </p:nvGrpSpPr>
          <p:grpSpPr>
            <a:xfrm>
              <a:off x="6432290" y="2942914"/>
              <a:ext cx="637384" cy="637379"/>
              <a:chOff x="5179725" y="3078850"/>
              <a:chExt cx="1655113" cy="1655100"/>
            </a:xfrm>
          </p:grpSpPr>
          <p:sp>
            <p:nvSpPr>
              <p:cNvPr id="1949" name="Google Shape;1949;p72"/>
              <p:cNvSpPr/>
              <p:nvPr/>
            </p:nvSpPr>
            <p:spPr>
              <a:xfrm>
                <a:off x="5179738" y="3078850"/>
                <a:ext cx="1655100" cy="1655100"/>
              </a:xfrm>
              <a:prstGeom prst="ellipse">
                <a:avLst/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540000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0" name="Google Shape;1950;p72"/>
              <p:cNvSpPr/>
              <p:nvPr/>
            </p:nvSpPr>
            <p:spPr>
              <a:xfrm>
                <a:off x="5179725" y="3078850"/>
                <a:ext cx="1655100" cy="16551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51" name="Google Shape;1951;p72"/>
            <p:cNvSpPr/>
            <p:nvPr/>
          </p:nvSpPr>
          <p:spPr>
            <a:xfrm>
              <a:off x="6614232" y="3149037"/>
              <a:ext cx="273498" cy="225131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52" name="Google Shape;1952;p72"/>
          <p:cNvGrpSpPr/>
          <p:nvPr/>
        </p:nvGrpSpPr>
        <p:grpSpPr>
          <a:xfrm>
            <a:off x="4783416" y="2942980"/>
            <a:ext cx="527116" cy="527112"/>
            <a:chOff x="4783373" y="2942914"/>
            <a:chExt cx="637384" cy="637379"/>
          </a:xfrm>
        </p:grpSpPr>
        <p:grpSp>
          <p:nvGrpSpPr>
            <p:cNvPr id="1953" name="Google Shape;1953;p72"/>
            <p:cNvGrpSpPr/>
            <p:nvPr/>
          </p:nvGrpSpPr>
          <p:grpSpPr>
            <a:xfrm>
              <a:off x="4783373" y="2942914"/>
              <a:ext cx="637384" cy="637379"/>
              <a:chOff x="5179725" y="3078850"/>
              <a:chExt cx="1655113" cy="1655100"/>
            </a:xfrm>
          </p:grpSpPr>
          <p:sp>
            <p:nvSpPr>
              <p:cNvPr id="1954" name="Google Shape;1954;p72"/>
              <p:cNvSpPr/>
              <p:nvPr/>
            </p:nvSpPr>
            <p:spPr>
              <a:xfrm>
                <a:off x="5179738" y="3078850"/>
                <a:ext cx="1655100" cy="1655100"/>
              </a:xfrm>
              <a:prstGeom prst="ellipse">
                <a:avLst/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540000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5" name="Google Shape;1955;p72"/>
              <p:cNvSpPr/>
              <p:nvPr/>
            </p:nvSpPr>
            <p:spPr>
              <a:xfrm>
                <a:off x="5179725" y="3078850"/>
                <a:ext cx="1655100" cy="16551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56" name="Google Shape;1956;p72"/>
            <p:cNvSpPr/>
            <p:nvPr/>
          </p:nvSpPr>
          <p:spPr>
            <a:xfrm>
              <a:off x="5007487" y="3125373"/>
              <a:ext cx="189156" cy="272461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57" name="Google Shape;1957;p72"/>
          <p:cNvGrpSpPr/>
          <p:nvPr/>
        </p:nvGrpSpPr>
        <p:grpSpPr>
          <a:xfrm>
            <a:off x="7050552" y="2942980"/>
            <a:ext cx="527116" cy="527112"/>
            <a:chOff x="7256748" y="2942914"/>
            <a:chExt cx="637384" cy="637379"/>
          </a:xfrm>
        </p:grpSpPr>
        <p:grpSp>
          <p:nvGrpSpPr>
            <p:cNvPr id="1958" name="Google Shape;1958;p72"/>
            <p:cNvGrpSpPr/>
            <p:nvPr/>
          </p:nvGrpSpPr>
          <p:grpSpPr>
            <a:xfrm>
              <a:off x="7256748" y="2942914"/>
              <a:ext cx="637384" cy="637379"/>
              <a:chOff x="5179725" y="3078850"/>
              <a:chExt cx="1655113" cy="1655100"/>
            </a:xfrm>
          </p:grpSpPr>
          <p:sp>
            <p:nvSpPr>
              <p:cNvPr id="1959" name="Google Shape;1959;p72"/>
              <p:cNvSpPr/>
              <p:nvPr/>
            </p:nvSpPr>
            <p:spPr>
              <a:xfrm>
                <a:off x="5179738" y="3078850"/>
                <a:ext cx="1655100" cy="1655100"/>
              </a:xfrm>
              <a:prstGeom prst="ellipse">
                <a:avLst/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540000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0" name="Google Shape;1960;p72"/>
              <p:cNvSpPr/>
              <p:nvPr/>
            </p:nvSpPr>
            <p:spPr>
              <a:xfrm>
                <a:off x="5179725" y="3078850"/>
                <a:ext cx="1655100" cy="16551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61" name="Google Shape;1961;p72"/>
            <p:cNvSpPr/>
            <p:nvPr/>
          </p:nvSpPr>
          <p:spPr>
            <a:xfrm>
              <a:off x="7455968" y="3125414"/>
              <a:ext cx="238944" cy="272379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62" name="Google Shape;1962;p72"/>
          <p:cNvSpPr/>
          <p:nvPr/>
        </p:nvSpPr>
        <p:spPr>
          <a:xfrm rot="-793141">
            <a:off x="-612441" y="3893668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63" name="Google Shape;1963;p72"/>
          <p:cNvGrpSpPr/>
          <p:nvPr/>
        </p:nvGrpSpPr>
        <p:grpSpPr>
          <a:xfrm rot="1176871">
            <a:off x="-7757" y="3104519"/>
            <a:ext cx="1655161" cy="1655148"/>
            <a:chOff x="5179725" y="3078850"/>
            <a:chExt cx="1655113" cy="1655100"/>
          </a:xfrm>
        </p:grpSpPr>
        <p:sp>
          <p:nvSpPr>
            <p:cNvPr id="1964" name="Google Shape;1964;p72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72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72"/>
            <p:cNvSpPr/>
            <p:nvPr/>
          </p:nvSpPr>
          <p:spPr>
            <a:xfrm rot="22">
              <a:off x="5594303" y="3608068"/>
              <a:ext cx="843692" cy="61185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/>
                  </a:solidFill>
                  <a:latin typeface="Dela Gothic One"/>
                </a:rPr>
                <a:t>M</a:t>
              </a:r>
            </a:p>
          </p:txBody>
        </p:sp>
      </p:grpSp>
      <p:sp>
        <p:nvSpPr>
          <p:cNvPr id="1967" name="Google Shape;1967;p72"/>
          <p:cNvSpPr/>
          <p:nvPr/>
        </p:nvSpPr>
        <p:spPr>
          <a:xfrm rot="730852">
            <a:off x="2540378" y="1472484"/>
            <a:ext cx="1505699" cy="2114821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8" name="Google Shape;1968;p72"/>
          <p:cNvSpPr/>
          <p:nvPr/>
        </p:nvSpPr>
        <p:spPr>
          <a:xfrm rot="1176840">
            <a:off x="93954" y="1069112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69" name="Google Shape;1969;p72"/>
          <p:cNvGrpSpPr/>
          <p:nvPr/>
        </p:nvGrpSpPr>
        <p:grpSpPr>
          <a:xfrm>
            <a:off x="2140725" y="3823724"/>
            <a:ext cx="1574400" cy="1655111"/>
            <a:chOff x="5118150" y="503149"/>
            <a:chExt cx="1574400" cy="1655111"/>
          </a:xfrm>
        </p:grpSpPr>
        <p:sp>
          <p:nvSpPr>
            <p:cNvPr id="1970" name="Google Shape;1970;p72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72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72" name="Google Shape;1972;p72"/>
          <p:cNvGrpSpPr/>
          <p:nvPr/>
        </p:nvGrpSpPr>
        <p:grpSpPr>
          <a:xfrm rot="-1405322">
            <a:off x="1872632" y="204243"/>
            <a:ext cx="2467933" cy="670224"/>
            <a:chOff x="6675995" y="398449"/>
            <a:chExt cx="2467938" cy="670226"/>
          </a:xfrm>
        </p:grpSpPr>
        <p:grpSp>
          <p:nvGrpSpPr>
            <p:cNvPr id="1973" name="Google Shape;1973;p72"/>
            <p:cNvGrpSpPr/>
            <p:nvPr/>
          </p:nvGrpSpPr>
          <p:grpSpPr>
            <a:xfrm>
              <a:off x="6675995" y="398449"/>
              <a:ext cx="2467938" cy="670226"/>
              <a:chOff x="7063224" y="-41899"/>
              <a:chExt cx="1693500" cy="1472700"/>
            </a:xfrm>
          </p:grpSpPr>
          <p:sp>
            <p:nvSpPr>
              <p:cNvPr id="1974" name="Google Shape;1974;p72"/>
              <p:cNvSpPr/>
              <p:nvPr/>
            </p:nvSpPr>
            <p:spPr>
              <a:xfrm>
                <a:off x="7063224" y="-41899"/>
                <a:ext cx="16935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5" name="Google Shape;1975;p72"/>
              <p:cNvSpPr/>
              <p:nvPr/>
            </p:nvSpPr>
            <p:spPr>
              <a:xfrm>
                <a:off x="7063224" y="-41899"/>
                <a:ext cx="16935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976" name="Google Shape;1976;p72"/>
            <p:cNvSpPr/>
            <p:nvPr/>
          </p:nvSpPr>
          <p:spPr>
            <a:xfrm>
              <a:off x="6905772" y="576496"/>
              <a:ext cx="2055375" cy="33766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3"/>
                  </a:solidFill>
                  <a:latin typeface="Dela Gothic One"/>
                </a:rPr>
                <a:t>Challenges</a:t>
              </a:r>
            </a:p>
          </p:txBody>
        </p:sp>
      </p:grpSp>
      <p:grpSp>
        <p:nvGrpSpPr>
          <p:cNvPr id="1977" name="Google Shape;1977;p72"/>
          <p:cNvGrpSpPr/>
          <p:nvPr/>
        </p:nvGrpSpPr>
        <p:grpSpPr>
          <a:xfrm>
            <a:off x="-488975" y="203624"/>
            <a:ext cx="1574400" cy="1655111"/>
            <a:chOff x="-488975" y="203624"/>
            <a:chExt cx="1574400" cy="1655111"/>
          </a:xfrm>
        </p:grpSpPr>
        <p:grpSp>
          <p:nvGrpSpPr>
            <p:cNvPr id="1978" name="Google Shape;1978;p72"/>
            <p:cNvGrpSpPr/>
            <p:nvPr/>
          </p:nvGrpSpPr>
          <p:grpSpPr>
            <a:xfrm>
              <a:off x="-488975" y="203624"/>
              <a:ext cx="1574400" cy="1655111"/>
              <a:chOff x="5118150" y="503149"/>
              <a:chExt cx="1574400" cy="1655111"/>
            </a:xfrm>
          </p:grpSpPr>
          <p:sp>
            <p:nvSpPr>
              <p:cNvPr id="1979" name="Google Shape;1979;p72"/>
              <p:cNvSpPr/>
              <p:nvPr/>
            </p:nvSpPr>
            <p:spPr>
              <a:xfrm>
                <a:off x="5118150" y="503149"/>
                <a:ext cx="1574400" cy="1655100"/>
              </a:xfrm>
              <a:prstGeom prst="star10">
                <a:avLst>
                  <a:gd name="adj" fmla="val 30928"/>
                  <a:gd name="hf" fmla="val 105146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0" name="Google Shape;1980;p72"/>
              <p:cNvSpPr/>
              <p:nvPr/>
            </p:nvSpPr>
            <p:spPr>
              <a:xfrm>
                <a:off x="5118150" y="503160"/>
                <a:ext cx="1574400" cy="1655100"/>
              </a:xfrm>
              <a:prstGeom prst="star10">
                <a:avLst>
                  <a:gd name="adj" fmla="val 30928"/>
                  <a:gd name="hf" fmla="val 105146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981" name="Google Shape;1981;p72"/>
            <p:cNvGrpSpPr/>
            <p:nvPr/>
          </p:nvGrpSpPr>
          <p:grpSpPr>
            <a:xfrm>
              <a:off x="-4825" y="727895"/>
              <a:ext cx="606101" cy="606569"/>
              <a:chOff x="5960823" y="3449352"/>
              <a:chExt cx="451606" cy="451955"/>
            </a:xfrm>
          </p:grpSpPr>
          <p:sp>
            <p:nvSpPr>
              <p:cNvPr id="1982" name="Google Shape;1982;p72"/>
              <p:cNvSpPr/>
              <p:nvPr/>
            </p:nvSpPr>
            <p:spPr>
              <a:xfrm>
                <a:off x="6215855" y="3757552"/>
                <a:ext cx="30956" cy="61912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954" extrusionOk="0">
                    <a:moveTo>
                      <a:pt x="1" y="1"/>
                    </a:moveTo>
                    <a:lnTo>
                      <a:pt x="1" y="1953"/>
                    </a:lnTo>
                    <a:cubicBezTo>
                      <a:pt x="536" y="1953"/>
                      <a:pt x="977" y="1513"/>
                      <a:pt x="977" y="977"/>
                    </a:cubicBezTo>
                    <a:cubicBezTo>
                      <a:pt x="977" y="441"/>
                      <a:pt x="536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3" name="Google Shape;1983;p72"/>
              <p:cNvSpPr/>
              <p:nvPr/>
            </p:nvSpPr>
            <p:spPr>
              <a:xfrm>
                <a:off x="5969504" y="3746621"/>
                <a:ext cx="92457" cy="83775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644" extrusionOk="0">
                    <a:moveTo>
                      <a:pt x="1322" y="0"/>
                    </a:moveTo>
                    <a:cubicBezTo>
                      <a:pt x="596" y="0"/>
                      <a:pt x="1" y="596"/>
                      <a:pt x="1" y="1322"/>
                    </a:cubicBezTo>
                    <a:cubicBezTo>
                      <a:pt x="1" y="2060"/>
                      <a:pt x="596" y="2644"/>
                      <a:pt x="1322" y="2644"/>
                    </a:cubicBezTo>
                    <a:lnTo>
                      <a:pt x="2918" y="2644"/>
                    </a:lnTo>
                    <a:lnTo>
                      <a:pt x="29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4" name="Google Shape;1984;p72"/>
              <p:cNvSpPr/>
              <p:nvPr/>
            </p:nvSpPr>
            <p:spPr>
              <a:xfrm>
                <a:off x="6026094" y="3830364"/>
                <a:ext cx="35867" cy="6191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1954" extrusionOk="0">
                    <a:moveTo>
                      <a:pt x="1" y="1"/>
                    </a:moveTo>
                    <a:lnTo>
                      <a:pt x="1" y="1953"/>
                    </a:lnTo>
                    <a:lnTo>
                      <a:pt x="1132" y="1953"/>
                    </a:lnTo>
                    <a:lnTo>
                      <a:pt x="11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5" name="Google Shape;1985;p72"/>
              <p:cNvSpPr/>
              <p:nvPr/>
            </p:nvSpPr>
            <p:spPr>
              <a:xfrm>
                <a:off x="6061930" y="3684740"/>
                <a:ext cx="153957" cy="207537"/>
              </a:xfrm>
              <a:custGeom>
                <a:avLst/>
                <a:gdLst/>
                <a:ahLst/>
                <a:cxnLst/>
                <a:rect l="l" t="t" r="r" b="b"/>
                <a:pathLst>
                  <a:path w="4859" h="6550" extrusionOk="0">
                    <a:moveTo>
                      <a:pt x="4859" y="1"/>
                    </a:moveTo>
                    <a:lnTo>
                      <a:pt x="1" y="1953"/>
                    </a:lnTo>
                    <a:lnTo>
                      <a:pt x="1" y="4597"/>
                    </a:lnTo>
                    <a:lnTo>
                      <a:pt x="4859" y="6549"/>
                    </a:lnTo>
                    <a:lnTo>
                      <a:pt x="48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6" name="Google Shape;1986;p72"/>
              <p:cNvSpPr/>
              <p:nvPr/>
            </p:nvSpPr>
            <p:spPr>
              <a:xfrm>
                <a:off x="6176249" y="3684740"/>
                <a:ext cx="39638" cy="207537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550" extrusionOk="0">
                    <a:moveTo>
                      <a:pt x="1251" y="1"/>
                    </a:moveTo>
                    <a:lnTo>
                      <a:pt x="0" y="501"/>
                    </a:lnTo>
                    <a:lnTo>
                      <a:pt x="0" y="6049"/>
                    </a:lnTo>
                    <a:lnTo>
                      <a:pt x="1251" y="6549"/>
                    </a:lnTo>
                    <a:lnTo>
                      <a:pt x="1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7" name="Google Shape;1987;p72"/>
              <p:cNvSpPr/>
              <p:nvPr/>
            </p:nvSpPr>
            <p:spPr>
              <a:xfrm>
                <a:off x="6017032" y="3496880"/>
                <a:ext cx="257694" cy="200344"/>
              </a:xfrm>
              <a:custGeom>
                <a:avLst/>
                <a:gdLst/>
                <a:ahLst/>
                <a:cxnLst/>
                <a:rect l="l" t="t" r="r" b="b"/>
                <a:pathLst>
                  <a:path w="8133" h="6323" extrusionOk="0">
                    <a:moveTo>
                      <a:pt x="394" y="0"/>
                    </a:moveTo>
                    <a:cubicBezTo>
                      <a:pt x="180" y="0"/>
                      <a:pt x="1" y="179"/>
                      <a:pt x="1" y="393"/>
                    </a:cubicBezTo>
                    <a:lnTo>
                      <a:pt x="1" y="4799"/>
                    </a:lnTo>
                    <a:cubicBezTo>
                      <a:pt x="1" y="5013"/>
                      <a:pt x="180" y="5180"/>
                      <a:pt x="394" y="5180"/>
                    </a:cubicBezTo>
                    <a:lnTo>
                      <a:pt x="965" y="5180"/>
                    </a:lnTo>
                    <a:lnTo>
                      <a:pt x="965" y="6323"/>
                    </a:lnTo>
                    <a:lnTo>
                      <a:pt x="2096" y="5180"/>
                    </a:lnTo>
                    <a:lnTo>
                      <a:pt x="7740" y="5180"/>
                    </a:lnTo>
                    <a:cubicBezTo>
                      <a:pt x="7954" y="5180"/>
                      <a:pt x="8133" y="5013"/>
                      <a:pt x="8133" y="4799"/>
                    </a:cubicBezTo>
                    <a:lnTo>
                      <a:pt x="8133" y="3763"/>
                    </a:lnTo>
                    <a:lnTo>
                      <a:pt x="53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8" name="Google Shape;1988;p72"/>
              <p:cNvSpPr/>
              <p:nvPr/>
            </p:nvSpPr>
            <p:spPr>
              <a:xfrm>
                <a:off x="6186800" y="3458034"/>
                <a:ext cx="216947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4906" extrusionOk="0">
                    <a:moveTo>
                      <a:pt x="834" y="0"/>
                    </a:moveTo>
                    <a:cubicBezTo>
                      <a:pt x="370" y="0"/>
                      <a:pt x="1" y="381"/>
                      <a:pt x="1" y="834"/>
                    </a:cubicBezTo>
                    <a:lnTo>
                      <a:pt x="1" y="4072"/>
                    </a:lnTo>
                    <a:cubicBezTo>
                      <a:pt x="1" y="4536"/>
                      <a:pt x="370" y="4906"/>
                      <a:pt x="834" y="4906"/>
                    </a:cubicBezTo>
                    <a:lnTo>
                      <a:pt x="6013" y="4906"/>
                    </a:lnTo>
                    <a:cubicBezTo>
                      <a:pt x="6466" y="4906"/>
                      <a:pt x="6847" y="4536"/>
                      <a:pt x="6847" y="4072"/>
                    </a:cubicBezTo>
                    <a:lnTo>
                      <a:pt x="6847" y="845"/>
                    </a:lnTo>
                    <a:cubicBezTo>
                      <a:pt x="6847" y="381"/>
                      <a:pt x="6478" y="0"/>
                      <a:pt x="6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9" name="Google Shape;1989;p72"/>
              <p:cNvSpPr/>
              <p:nvPr/>
            </p:nvSpPr>
            <p:spPr>
              <a:xfrm>
                <a:off x="6265664" y="3501030"/>
                <a:ext cx="60772" cy="69834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204" extrusionOk="0">
                    <a:moveTo>
                      <a:pt x="0" y="0"/>
                    </a:moveTo>
                    <a:lnTo>
                      <a:pt x="0" y="2203"/>
                    </a:lnTo>
                    <a:lnTo>
                      <a:pt x="1917" y="10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0" name="Google Shape;1990;p72"/>
              <p:cNvSpPr/>
              <p:nvPr/>
            </p:nvSpPr>
            <p:spPr>
              <a:xfrm>
                <a:off x="6167567" y="3828495"/>
                <a:ext cx="17395" cy="17744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203" y="0"/>
                      <a:pt x="131" y="36"/>
                      <a:pt x="84" y="83"/>
                    </a:cubicBezTo>
                    <a:cubicBezTo>
                      <a:pt x="24" y="143"/>
                      <a:pt x="1" y="214"/>
                      <a:pt x="1" y="286"/>
                    </a:cubicBezTo>
                    <a:cubicBezTo>
                      <a:pt x="1" y="357"/>
                      <a:pt x="24" y="429"/>
                      <a:pt x="84" y="476"/>
                    </a:cubicBezTo>
                    <a:cubicBezTo>
                      <a:pt x="131" y="536"/>
                      <a:pt x="203" y="560"/>
                      <a:pt x="274" y="560"/>
                    </a:cubicBezTo>
                    <a:cubicBezTo>
                      <a:pt x="346" y="560"/>
                      <a:pt x="417" y="536"/>
                      <a:pt x="477" y="476"/>
                    </a:cubicBezTo>
                    <a:cubicBezTo>
                      <a:pt x="524" y="429"/>
                      <a:pt x="548" y="357"/>
                      <a:pt x="548" y="286"/>
                    </a:cubicBezTo>
                    <a:cubicBezTo>
                      <a:pt x="548" y="214"/>
                      <a:pt x="524" y="143"/>
                      <a:pt x="477" y="83"/>
                    </a:cubicBezTo>
                    <a:cubicBezTo>
                      <a:pt x="417" y="36"/>
                      <a:pt x="346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1" name="Google Shape;1991;p72"/>
              <p:cNvSpPr/>
              <p:nvPr/>
            </p:nvSpPr>
            <p:spPr>
              <a:xfrm>
                <a:off x="5960823" y="3676153"/>
                <a:ext cx="294671" cy="225154"/>
              </a:xfrm>
              <a:custGeom>
                <a:avLst/>
                <a:gdLst/>
                <a:ahLst/>
                <a:cxnLst/>
                <a:rect l="l" t="t" r="r" b="b"/>
                <a:pathLst>
                  <a:path w="9300" h="7106" extrusionOk="0">
                    <a:moveTo>
                      <a:pt x="8323" y="2915"/>
                    </a:moveTo>
                    <a:cubicBezTo>
                      <a:pt x="8573" y="3022"/>
                      <a:pt x="8740" y="3260"/>
                      <a:pt x="8740" y="3546"/>
                    </a:cubicBezTo>
                    <a:cubicBezTo>
                      <a:pt x="8740" y="3832"/>
                      <a:pt x="8573" y="4082"/>
                      <a:pt x="8323" y="4189"/>
                    </a:cubicBezTo>
                    <a:lnTo>
                      <a:pt x="8323" y="2915"/>
                    </a:lnTo>
                    <a:close/>
                    <a:moveTo>
                      <a:pt x="2918" y="2510"/>
                    </a:moveTo>
                    <a:lnTo>
                      <a:pt x="2918" y="4594"/>
                    </a:lnTo>
                    <a:lnTo>
                      <a:pt x="1596" y="4594"/>
                    </a:lnTo>
                    <a:cubicBezTo>
                      <a:pt x="1025" y="4594"/>
                      <a:pt x="560" y="4129"/>
                      <a:pt x="560" y="3546"/>
                    </a:cubicBezTo>
                    <a:cubicBezTo>
                      <a:pt x="560" y="2974"/>
                      <a:pt x="1025" y="2510"/>
                      <a:pt x="1596" y="2510"/>
                    </a:cubicBezTo>
                    <a:close/>
                    <a:moveTo>
                      <a:pt x="7764" y="689"/>
                    </a:moveTo>
                    <a:lnTo>
                      <a:pt x="7764" y="6415"/>
                    </a:lnTo>
                    <a:lnTo>
                      <a:pt x="3478" y="4689"/>
                    </a:lnTo>
                    <a:lnTo>
                      <a:pt x="3478" y="2415"/>
                    </a:lnTo>
                    <a:lnTo>
                      <a:pt x="6526" y="1189"/>
                    </a:lnTo>
                    <a:lnTo>
                      <a:pt x="6526" y="3951"/>
                    </a:lnTo>
                    <a:cubicBezTo>
                      <a:pt x="6526" y="4106"/>
                      <a:pt x="6645" y="4237"/>
                      <a:pt x="6799" y="4237"/>
                    </a:cubicBezTo>
                    <a:cubicBezTo>
                      <a:pt x="6954" y="4237"/>
                      <a:pt x="7073" y="4106"/>
                      <a:pt x="7073" y="3951"/>
                    </a:cubicBezTo>
                    <a:lnTo>
                      <a:pt x="7073" y="962"/>
                    </a:lnTo>
                    <a:lnTo>
                      <a:pt x="7764" y="689"/>
                    </a:lnTo>
                    <a:close/>
                    <a:moveTo>
                      <a:pt x="2918" y="5153"/>
                    </a:moveTo>
                    <a:lnTo>
                      <a:pt x="2918" y="6546"/>
                    </a:lnTo>
                    <a:lnTo>
                      <a:pt x="2335" y="6546"/>
                    </a:lnTo>
                    <a:lnTo>
                      <a:pt x="2335" y="5153"/>
                    </a:lnTo>
                    <a:close/>
                    <a:moveTo>
                      <a:pt x="8045" y="1"/>
                    </a:moveTo>
                    <a:cubicBezTo>
                      <a:pt x="8010" y="1"/>
                      <a:pt x="7975" y="8"/>
                      <a:pt x="7942" y="22"/>
                    </a:cubicBezTo>
                    <a:lnTo>
                      <a:pt x="3144" y="1951"/>
                    </a:lnTo>
                    <a:lnTo>
                      <a:pt x="1596" y="1951"/>
                    </a:lnTo>
                    <a:cubicBezTo>
                      <a:pt x="715" y="1951"/>
                      <a:pt x="1" y="2665"/>
                      <a:pt x="1" y="3546"/>
                    </a:cubicBezTo>
                    <a:cubicBezTo>
                      <a:pt x="1" y="4439"/>
                      <a:pt x="715" y="5153"/>
                      <a:pt x="1596" y="5153"/>
                    </a:cubicBezTo>
                    <a:lnTo>
                      <a:pt x="1775" y="5153"/>
                    </a:lnTo>
                    <a:lnTo>
                      <a:pt x="1775" y="6820"/>
                    </a:lnTo>
                    <a:cubicBezTo>
                      <a:pt x="1775" y="6975"/>
                      <a:pt x="1906" y="7106"/>
                      <a:pt x="2061" y="7106"/>
                    </a:cubicBezTo>
                    <a:lnTo>
                      <a:pt x="3192" y="7106"/>
                    </a:lnTo>
                    <a:cubicBezTo>
                      <a:pt x="3347" y="7106"/>
                      <a:pt x="3478" y="6975"/>
                      <a:pt x="3478" y="6820"/>
                    </a:cubicBezTo>
                    <a:lnTo>
                      <a:pt x="3478" y="5284"/>
                    </a:lnTo>
                    <a:lnTo>
                      <a:pt x="7942" y="7082"/>
                    </a:lnTo>
                    <a:cubicBezTo>
                      <a:pt x="7978" y="7094"/>
                      <a:pt x="8002" y="7106"/>
                      <a:pt x="8038" y="7106"/>
                    </a:cubicBezTo>
                    <a:cubicBezTo>
                      <a:pt x="8097" y="7106"/>
                      <a:pt x="8157" y="7082"/>
                      <a:pt x="8204" y="7058"/>
                    </a:cubicBezTo>
                    <a:cubicBezTo>
                      <a:pt x="8276" y="6999"/>
                      <a:pt x="8323" y="6915"/>
                      <a:pt x="8323" y="6820"/>
                    </a:cubicBezTo>
                    <a:lnTo>
                      <a:pt x="8323" y="4772"/>
                    </a:lnTo>
                    <a:cubicBezTo>
                      <a:pt x="8883" y="4653"/>
                      <a:pt x="9300" y="4141"/>
                      <a:pt x="9300" y="3546"/>
                    </a:cubicBezTo>
                    <a:cubicBezTo>
                      <a:pt x="9300" y="2951"/>
                      <a:pt x="8883" y="2451"/>
                      <a:pt x="8323" y="2332"/>
                    </a:cubicBezTo>
                    <a:lnTo>
                      <a:pt x="8323" y="272"/>
                    </a:lnTo>
                    <a:cubicBezTo>
                      <a:pt x="8323" y="188"/>
                      <a:pt x="8276" y="93"/>
                      <a:pt x="8204" y="46"/>
                    </a:cubicBezTo>
                    <a:cubicBezTo>
                      <a:pt x="8154" y="17"/>
                      <a:pt x="8099" y="1"/>
                      <a:pt x="80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2" name="Google Shape;1992;p72"/>
              <p:cNvSpPr/>
              <p:nvPr/>
            </p:nvSpPr>
            <p:spPr>
              <a:xfrm>
                <a:off x="6280746" y="3780207"/>
                <a:ext cx="67933" cy="17363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548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74"/>
                    </a:cubicBezTo>
                    <a:cubicBezTo>
                      <a:pt x="0" y="429"/>
                      <a:pt x="131" y="548"/>
                      <a:pt x="286" y="548"/>
                    </a:cubicBezTo>
                    <a:lnTo>
                      <a:pt x="1858" y="548"/>
                    </a:lnTo>
                    <a:cubicBezTo>
                      <a:pt x="2013" y="548"/>
                      <a:pt x="2144" y="429"/>
                      <a:pt x="2144" y="274"/>
                    </a:cubicBezTo>
                    <a:cubicBezTo>
                      <a:pt x="2144" y="119"/>
                      <a:pt x="2013" y="0"/>
                      <a:pt x="1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3" name="Google Shape;1993;p72"/>
              <p:cNvSpPr/>
              <p:nvPr/>
            </p:nvSpPr>
            <p:spPr>
              <a:xfrm>
                <a:off x="6265664" y="3712750"/>
                <a:ext cx="36628" cy="35044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06" extrusionOk="0">
                    <a:moveTo>
                      <a:pt x="845" y="1"/>
                    </a:moveTo>
                    <a:cubicBezTo>
                      <a:pt x="774" y="1"/>
                      <a:pt x="703" y="28"/>
                      <a:pt x="643" y="81"/>
                    </a:cubicBezTo>
                    <a:lnTo>
                      <a:pt x="107" y="629"/>
                    </a:lnTo>
                    <a:cubicBezTo>
                      <a:pt x="0" y="736"/>
                      <a:pt x="0" y="915"/>
                      <a:pt x="107" y="1022"/>
                    </a:cubicBezTo>
                    <a:cubicBezTo>
                      <a:pt x="167" y="1081"/>
                      <a:pt x="226" y="1105"/>
                      <a:pt x="298" y="1105"/>
                    </a:cubicBezTo>
                    <a:cubicBezTo>
                      <a:pt x="369" y="1105"/>
                      <a:pt x="441" y="1081"/>
                      <a:pt x="500" y="1022"/>
                    </a:cubicBezTo>
                    <a:lnTo>
                      <a:pt x="1048" y="474"/>
                    </a:lnTo>
                    <a:cubicBezTo>
                      <a:pt x="1155" y="367"/>
                      <a:pt x="1155" y="188"/>
                      <a:pt x="1048" y="81"/>
                    </a:cubicBezTo>
                    <a:cubicBezTo>
                      <a:pt x="988" y="28"/>
                      <a:pt x="917" y="1"/>
                      <a:pt x="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4" name="Google Shape;1994;p72"/>
              <p:cNvSpPr/>
              <p:nvPr/>
            </p:nvSpPr>
            <p:spPr>
              <a:xfrm>
                <a:off x="6265664" y="3828590"/>
                <a:ext cx="36976" cy="35392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17" extrusionOk="0">
                    <a:moveTo>
                      <a:pt x="304" y="0"/>
                    </a:moveTo>
                    <a:cubicBezTo>
                      <a:pt x="232" y="0"/>
                      <a:pt x="161" y="27"/>
                      <a:pt x="107" y="80"/>
                    </a:cubicBezTo>
                    <a:cubicBezTo>
                      <a:pt x="0" y="188"/>
                      <a:pt x="0" y="366"/>
                      <a:pt x="107" y="473"/>
                    </a:cubicBezTo>
                    <a:lnTo>
                      <a:pt x="667" y="1045"/>
                    </a:lnTo>
                    <a:cubicBezTo>
                      <a:pt x="726" y="1092"/>
                      <a:pt x="798" y="1116"/>
                      <a:pt x="869" y="1116"/>
                    </a:cubicBezTo>
                    <a:cubicBezTo>
                      <a:pt x="941" y="1116"/>
                      <a:pt x="1012" y="1092"/>
                      <a:pt x="1060" y="1045"/>
                    </a:cubicBezTo>
                    <a:cubicBezTo>
                      <a:pt x="1167" y="926"/>
                      <a:pt x="1167" y="759"/>
                      <a:pt x="1060" y="652"/>
                    </a:cubicBezTo>
                    <a:lnTo>
                      <a:pt x="500" y="80"/>
                    </a:lnTo>
                    <a:cubicBezTo>
                      <a:pt x="447" y="27"/>
                      <a:pt x="375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5" name="Google Shape;1995;p72"/>
              <p:cNvSpPr/>
              <p:nvPr/>
            </p:nvSpPr>
            <p:spPr>
              <a:xfrm>
                <a:off x="6008382" y="3449352"/>
                <a:ext cx="404047" cy="256553"/>
              </a:xfrm>
              <a:custGeom>
                <a:avLst/>
                <a:gdLst/>
                <a:ahLst/>
                <a:cxnLst/>
                <a:rect l="l" t="t" r="r" b="b"/>
                <a:pathLst>
                  <a:path w="12752" h="8097" extrusionOk="0">
                    <a:moveTo>
                      <a:pt x="11644" y="560"/>
                    </a:moveTo>
                    <a:cubicBezTo>
                      <a:pt x="11954" y="560"/>
                      <a:pt x="12204" y="810"/>
                      <a:pt x="12204" y="1119"/>
                    </a:cubicBezTo>
                    <a:lnTo>
                      <a:pt x="12204" y="4346"/>
                    </a:lnTo>
                    <a:cubicBezTo>
                      <a:pt x="12204" y="4656"/>
                      <a:pt x="11954" y="4906"/>
                      <a:pt x="11644" y="4906"/>
                    </a:cubicBezTo>
                    <a:lnTo>
                      <a:pt x="6465" y="4906"/>
                    </a:lnTo>
                    <a:cubicBezTo>
                      <a:pt x="6156" y="4906"/>
                      <a:pt x="5906" y="4656"/>
                      <a:pt x="5906" y="4346"/>
                    </a:cubicBezTo>
                    <a:lnTo>
                      <a:pt x="5906" y="1119"/>
                    </a:lnTo>
                    <a:cubicBezTo>
                      <a:pt x="5906" y="810"/>
                      <a:pt x="6156" y="560"/>
                      <a:pt x="6465" y="560"/>
                    </a:cubicBezTo>
                    <a:close/>
                    <a:moveTo>
                      <a:pt x="5346" y="1786"/>
                    </a:moveTo>
                    <a:lnTo>
                      <a:pt x="5346" y="4346"/>
                    </a:lnTo>
                    <a:cubicBezTo>
                      <a:pt x="5346" y="4953"/>
                      <a:pt x="5846" y="5453"/>
                      <a:pt x="6465" y="5453"/>
                    </a:cubicBezTo>
                    <a:lnTo>
                      <a:pt x="8132" y="5453"/>
                    </a:lnTo>
                    <a:lnTo>
                      <a:pt x="8132" y="6299"/>
                    </a:lnTo>
                    <a:cubicBezTo>
                      <a:pt x="8132" y="6358"/>
                      <a:pt x="8073" y="6406"/>
                      <a:pt x="8013" y="6406"/>
                    </a:cubicBezTo>
                    <a:lnTo>
                      <a:pt x="2369" y="6406"/>
                    </a:lnTo>
                    <a:cubicBezTo>
                      <a:pt x="2298" y="6406"/>
                      <a:pt x="2227" y="6430"/>
                      <a:pt x="2167" y="6489"/>
                    </a:cubicBezTo>
                    <a:lnTo>
                      <a:pt x="1512" y="7144"/>
                    </a:lnTo>
                    <a:lnTo>
                      <a:pt x="1512" y="6680"/>
                    </a:lnTo>
                    <a:cubicBezTo>
                      <a:pt x="1512" y="6537"/>
                      <a:pt x="1393" y="6406"/>
                      <a:pt x="1238" y="6406"/>
                    </a:cubicBezTo>
                    <a:lnTo>
                      <a:pt x="667" y="6406"/>
                    </a:lnTo>
                    <a:cubicBezTo>
                      <a:pt x="607" y="6406"/>
                      <a:pt x="560" y="6358"/>
                      <a:pt x="560" y="6299"/>
                    </a:cubicBezTo>
                    <a:lnTo>
                      <a:pt x="560" y="1893"/>
                    </a:lnTo>
                    <a:cubicBezTo>
                      <a:pt x="560" y="1834"/>
                      <a:pt x="607" y="1786"/>
                      <a:pt x="667" y="1786"/>
                    </a:cubicBezTo>
                    <a:close/>
                    <a:moveTo>
                      <a:pt x="6465" y="0"/>
                    </a:moveTo>
                    <a:cubicBezTo>
                      <a:pt x="5846" y="0"/>
                      <a:pt x="5346" y="500"/>
                      <a:pt x="5346" y="1119"/>
                    </a:cubicBezTo>
                    <a:lnTo>
                      <a:pt x="5346" y="1227"/>
                    </a:lnTo>
                    <a:lnTo>
                      <a:pt x="667" y="1227"/>
                    </a:lnTo>
                    <a:cubicBezTo>
                      <a:pt x="298" y="1227"/>
                      <a:pt x="0" y="1524"/>
                      <a:pt x="0" y="1893"/>
                    </a:cubicBezTo>
                    <a:lnTo>
                      <a:pt x="0" y="6299"/>
                    </a:lnTo>
                    <a:cubicBezTo>
                      <a:pt x="0" y="6668"/>
                      <a:pt x="298" y="6965"/>
                      <a:pt x="667" y="6965"/>
                    </a:cubicBezTo>
                    <a:lnTo>
                      <a:pt x="953" y="6965"/>
                    </a:lnTo>
                    <a:lnTo>
                      <a:pt x="953" y="7823"/>
                    </a:lnTo>
                    <a:cubicBezTo>
                      <a:pt x="953" y="7930"/>
                      <a:pt x="1024" y="8037"/>
                      <a:pt x="1131" y="8073"/>
                    </a:cubicBezTo>
                    <a:cubicBezTo>
                      <a:pt x="1167" y="8085"/>
                      <a:pt x="1203" y="8097"/>
                      <a:pt x="1238" y="8097"/>
                    </a:cubicBezTo>
                    <a:cubicBezTo>
                      <a:pt x="1310" y="8097"/>
                      <a:pt x="1381" y="8073"/>
                      <a:pt x="1429" y="8013"/>
                    </a:cubicBezTo>
                    <a:lnTo>
                      <a:pt x="2477" y="6965"/>
                    </a:lnTo>
                    <a:lnTo>
                      <a:pt x="8013" y="6965"/>
                    </a:lnTo>
                    <a:cubicBezTo>
                      <a:pt x="8382" y="6965"/>
                      <a:pt x="8680" y="6668"/>
                      <a:pt x="8680" y="6299"/>
                    </a:cubicBezTo>
                    <a:lnTo>
                      <a:pt x="8680" y="5465"/>
                    </a:lnTo>
                    <a:lnTo>
                      <a:pt x="11644" y="5465"/>
                    </a:lnTo>
                    <a:cubicBezTo>
                      <a:pt x="12252" y="5465"/>
                      <a:pt x="12752" y="4965"/>
                      <a:pt x="12752" y="4346"/>
                    </a:cubicBezTo>
                    <a:lnTo>
                      <a:pt x="12752" y="1119"/>
                    </a:lnTo>
                    <a:cubicBezTo>
                      <a:pt x="12752" y="500"/>
                      <a:pt x="12252" y="0"/>
                      <a:pt x="11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6" name="Google Shape;1996;p72"/>
              <p:cNvSpPr/>
              <p:nvPr/>
            </p:nvSpPr>
            <p:spPr>
              <a:xfrm>
                <a:off x="6256982" y="3492064"/>
                <a:ext cx="78104" cy="87451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2760" extrusionOk="0">
                    <a:moveTo>
                      <a:pt x="560" y="760"/>
                    </a:moveTo>
                    <a:lnTo>
                      <a:pt x="1631" y="1379"/>
                    </a:lnTo>
                    <a:lnTo>
                      <a:pt x="560" y="1998"/>
                    </a:lnTo>
                    <a:lnTo>
                      <a:pt x="560" y="760"/>
                    </a:lnTo>
                    <a:close/>
                    <a:moveTo>
                      <a:pt x="280" y="1"/>
                    </a:moveTo>
                    <a:cubicBezTo>
                      <a:pt x="232" y="1"/>
                      <a:pt x="185" y="16"/>
                      <a:pt x="143" y="45"/>
                    </a:cubicBezTo>
                    <a:cubicBezTo>
                      <a:pt x="60" y="93"/>
                      <a:pt x="0" y="176"/>
                      <a:pt x="0" y="283"/>
                    </a:cubicBezTo>
                    <a:lnTo>
                      <a:pt x="0" y="2486"/>
                    </a:lnTo>
                    <a:cubicBezTo>
                      <a:pt x="0" y="2581"/>
                      <a:pt x="60" y="2677"/>
                      <a:pt x="143" y="2724"/>
                    </a:cubicBezTo>
                    <a:cubicBezTo>
                      <a:pt x="179" y="2748"/>
                      <a:pt x="227" y="2760"/>
                      <a:pt x="286" y="2760"/>
                    </a:cubicBezTo>
                    <a:cubicBezTo>
                      <a:pt x="334" y="2760"/>
                      <a:pt x="381" y="2748"/>
                      <a:pt x="417" y="2724"/>
                    </a:cubicBezTo>
                    <a:lnTo>
                      <a:pt x="2322" y="1629"/>
                    </a:lnTo>
                    <a:cubicBezTo>
                      <a:pt x="2417" y="1569"/>
                      <a:pt x="2465" y="1486"/>
                      <a:pt x="2465" y="1379"/>
                    </a:cubicBezTo>
                    <a:cubicBezTo>
                      <a:pt x="2465" y="1284"/>
                      <a:pt x="2417" y="1188"/>
                      <a:pt x="2322" y="1141"/>
                    </a:cubicBezTo>
                    <a:lnTo>
                      <a:pt x="417" y="45"/>
                    </a:lnTo>
                    <a:cubicBezTo>
                      <a:pt x="375" y="16"/>
                      <a:pt x="328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7" name="Google Shape;1997;p72"/>
              <p:cNvSpPr/>
              <p:nvPr/>
            </p:nvSpPr>
            <p:spPr>
              <a:xfrm>
                <a:off x="6052899" y="3542158"/>
                <a:ext cx="106018" cy="17363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548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74"/>
                    </a:cubicBezTo>
                    <a:cubicBezTo>
                      <a:pt x="0" y="429"/>
                      <a:pt x="131" y="548"/>
                      <a:pt x="286" y="548"/>
                    </a:cubicBezTo>
                    <a:lnTo>
                      <a:pt x="3072" y="548"/>
                    </a:lnTo>
                    <a:cubicBezTo>
                      <a:pt x="3215" y="548"/>
                      <a:pt x="3346" y="429"/>
                      <a:pt x="3346" y="274"/>
                    </a:cubicBezTo>
                    <a:cubicBezTo>
                      <a:pt x="3346" y="119"/>
                      <a:pt x="3215" y="0"/>
                      <a:pt x="30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8" name="Google Shape;1998;p72"/>
              <p:cNvSpPr/>
              <p:nvPr/>
            </p:nvSpPr>
            <p:spPr>
              <a:xfrm>
                <a:off x="6141174" y="3591555"/>
                <a:ext cx="17744" cy="1739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49" extrusionOk="0">
                    <a:moveTo>
                      <a:pt x="286" y="1"/>
                    </a:moveTo>
                    <a:cubicBezTo>
                      <a:pt x="202" y="1"/>
                      <a:pt x="131" y="25"/>
                      <a:pt x="83" y="72"/>
                    </a:cubicBezTo>
                    <a:cubicBezTo>
                      <a:pt x="36" y="132"/>
                      <a:pt x="0" y="203"/>
                      <a:pt x="0" y="275"/>
                    </a:cubicBezTo>
                    <a:cubicBezTo>
                      <a:pt x="0" y="346"/>
                      <a:pt x="36" y="418"/>
                      <a:pt x="83" y="465"/>
                    </a:cubicBezTo>
                    <a:cubicBezTo>
                      <a:pt x="131" y="525"/>
                      <a:pt x="202" y="549"/>
                      <a:pt x="286" y="549"/>
                    </a:cubicBezTo>
                    <a:cubicBezTo>
                      <a:pt x="357" y="549"/>
                      <a:pt x="429" y="525"/>
                      <a:pt x="476" y="465"/>
                    </a:cubicBezTo>
                    <a:cubicBezTo>
                      <a:pt x="524" y="418"/>
                      <a:pt x="560" y="346"/>
                      <a:pt x="560" y="275"/>
                    </a:cubicBezTo>
                    <a:cubicBezTo>
                      <a:pt x="560" y="203"/>
                      <a:pt x="524" y="132"/>
                      <a:pt x="476" y="72"/>
                    </a:cubicBezTo>
                    <a:cubicBezTo>
                      <a:pt x="429" y="25"/>
                      <a:pt x="357" y="1"/>
                      <a:pt x="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9" name="Google Shape;1999;p72"/>
              <p:cNvSpPr/>
              <p:nvPr/>
            </p:nvSpPr>
            <p:spPr>
              <a:xfrm>
                <a:off x="6052899" y="3591555"/>
                <a:ext cx="72812" cy="17395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549" extrusionOk="0">
                    <a:moveTo>
                      <a:pt x="286" y="1"/>
                    </a:moveTo>
                    <a:cubicBezTo>
                      <a:pt x="131" y="1"/>
                      <a:pt x="0" y="120"/>
                      <a:pt x="0" y="275"/>
                    </a:cubicBezTo>
                    <a:cubicBezTo>
                      <a:pt x="0" y="430"/>
                      <a:pt x="131" y="549"/>
                      <a:pt x="286" y="549"/>
                    </a:cubicBezTo>
                    <a:lnTo>
                      <a:pt x="2024" y="549"/>
                    </a:lnTo>
                    <a:cubicBezTo>
                      <a:pt x="2179" y="549"/>
                      <a:pt x="2298" y="430"/>
                      <a:pt x="2298" y="275"/>
                    </a:cubicBezTo>
                    <a:cubicBezTo>
                      <a:pt x="2298" y="120"/>
                      <a:pt x="2179" y="1"/>
                      <a:pt x="2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000" name="Google Shape;2000;p72"/>
          <p:cNvGrpSpPr/>
          <p:nvPr/>
        </p:nvGrpSpPr>
        <p:grpSpPr>
          <a:xfrm>
            <a:off x="1306566" y="1618172"/>
            <a:ext cx="1679215" cy="1677832"/>
            <a:chOff x="1306566" y="1618172"/>
            <a:chExt cx="1679215" cy="1677832"/>
          </a:xfrm>
        </p:grpSpPr>
        <p:grpSp>
          <p:nvGrpSpPr>
            <p:cNvPr id="2001" name="Google Shape;2001;p72"/>
            <p:cNvGrpSpPr/>
            <p:nvPr/>
          </p:nvGrpSpPr>
          <p:grpSpPr>
            <a:xfrm rot="-373065">
              <a:off x="1384337" y="1696225"/>
              <a:ext cx="1523673" cy="1521725"/>
              <a:chOff x="6737250" y="2579000"/>
              <a:chExt cx="1556100" cy="1353300"/>
            </a:xfrm>
          </p:grpSpPr>
          <p:sp>
            <p:nvSpPr>
              <p:cNvPr id="2002" name="Google Shape;2002;p72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3" name="Google Shape;2003;p72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04" name="Google Shape;2004;p72"/>
            <p:cNvGrpSpPr/>
            <p:nvPr/>
          </p:nvGrpSpPr>
          <p:grpSpPr>
            <a:xfrm rot="-371930">
              <a:off x="1679372" y="1989820"/>
              <a:ext cx="933918" cy="934659"/>
              <a:chOff x="2733832" y="2015796"/>
              <a:chExt cx="451606" cy="451987"/>
            </a:xfrm>
          </p:grpSpPr>
          <p:sp>
            <p:nvSpPr>
              <p:cNvPr id="2005" name="Google Shape;2005;p72"/>
              <p:cNvSpPr/>
              <p:nvPr/>
            </p:nvSpPr>
            <p:spPr>
              <a:xfrm>
                <a:off x="2742514" y="2024478"/>
                <a:ext cx="434243" cy="434623"/>
              </a:xfrm>
              <a:custGeom>
                <a:avLst/>
                <a:gdLst/>
                <a:ahLst/>
                <a:cxnLst/>
                <a:rect l="l" t="t" r="r" b="b"/>
                <a:pathLst>
                  <a:path w="13705" h="13717" extrusionOk="0">
                    <a:moveTo>
                      <a:pt x="8073" y="0"/>
                    </a:moveTo>
                    <a:lnTo>
                      <a:pt x="5632" y="12"/>
                    </a:lnTo>
                    <a:lnTo>
                      <a:pt x="5442" y="1191"/>
                    </a:lnTo>
                    <a:lnTo>
                      <a:pt x="3834" y="1858"/>
                    </a:lnTo>
                    <a:lnTo>
                      <a:pt x="2870" y="1155"/>
                    </a:lnTo>
                    <a:lnTo>
                      <a:pt x="1144" y="2882"/>
                    </a:lnTo>
                    <a:lnTo>
                      <a:pt x="1846" y="3846"/>
                    </a:lnTo>
                    <a:lnTo>
                      <a:pt x="1179" y="5454"/>
                    </a:lnTo>
                    <a:lnTo>
                      <a:pt x="1" y="5644"/>
                    </a:lnTo>
                    <a:lnTo>
                      <a:pt x="1" y="8085"/>
                    </a:lnTo>
                    <a:lnTo>
                      <a:pt x="1179" y="8263"/>
                    </a:lnTo>
                    <a:lnTo>
                      <a:pt x="1846" y="9871"/>
                    </a:lnTo>
                    <a:lnTo>
                      <a:pt x="1144" y="10835"/>
                    </a:lnTo>
                    <a:lnTo>
                      <a:pt x="2870" y="12562"/>
                    </a:lnTo>
                    <a:lnTo>
                      <a:pt x="3846" y="11859"/>
                    </a:lnTo>
                    <a:lnTo>
                      <a:pt x="5442" y="12526"/>
                    </a:lnTo>
                    <a:lnTo>
                      <a:pt x="5632" y="13716"/>
                    </a:lnTo>
                    <a:lnTo>
                      <a:pt x="8073" y="13705"/>
                    </a:lnTo>
                    <a:lnTo>
                      <a:pt x="8264" y="12526"/>
                    </a:lnTo>
                    <a:lnTo>
                      <a:pt x="9871" y="11859"/>
                    </a:lnTo>
                    <a:lnTo>
                      <a:pt x="10835" y="12562"/>
                    </a:lnTo>
                    <a:lnTo>
                      <a:pt x="12562" y="10835"/>
                    </a:lnTo>
                    <a:lnTo>
                      <a:pt x="11859" y="9871"/>
                    </a:lnTo>
                    <a:lnTo>
                      <a:pt x="12526" y="8263"/>
                    </a:lnTo>
                    <a:lnTo>
                      <a:pt x="13705" y="8073"/>
                    </a:lnTo>
                    <a:lnTo>
                      <a:pt x="13705" y="5632"/>
                    </a:lnTo>
                    <a:lnTo>
                      <a:pt x="12526" y="5442"/>
                    </a:lnTo>
                    <a:lnTo>
                      <a:pt x="11859" y="3846"/>
                    </a:lnTo>
                    <a:lnTo>
                      <a:pt x="12562" y="2882"/>
                    </a:lnTo>
                    <a:lnTo>
                      <a:pt x="10835" y="1143"/>
                    </a:lnTo>
                    <a:lnTo>
                      <a:pt x="9859" y="1846"/>
                    </a:lnTo>
                    <a:lnTo>
                      <a:pt x="8264" y="1191"/>
                    </a:lnTo>
                    <a:lnTo>
                      <a:pt x="80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6" name="Google Shape;2006;p72"/>
              <p:cNvSpPr/>
              <p:nvPr/>
            </p:nvSpPr>
            <p:spPr>
              <a:xfrm>
                <a:off x="2818336" y="2100680"/>
                <a:ext cx="282599" cy="282218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8907" extrusionOk="0">
                    <a:moveTo>
                      <a:pt x="4454" y="1"/>
                    </a:moveTo>
                    <a:cubicBezTo>
                      <a:pt x="2001" y="1"/>
                      <a:pt x="1" y="1989"/>
                      <a:pt x="1" y="4453"/>
                    </a:cubicBezTo>
                    <a:cubicBezTo>
                      <a:pt x="1" y="6918"/>
                      <a:pt x="2001" y="8906"/>
                      <a:pt x="4454" y="8906"/>
                    </a:cubicBezTo>
                    <a:cubicBezTo>
                      <a:pt x="6918" y="8906"/>
                      <a:pt x="8919" y="6918"/>
                      <a:pt x="8919" y="4453"/>
                    </a:cubicBezTo>
                    <a:cubicBezTo>
                      <a:pt x="8919" y="1989"/>
                      <a:pt x="6918" y="1"/>
                      <a:pt x="4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7" name="Google Shape;2007;p72"/>
              <p:cNvSpPr/>
              <p:nvPr/>
            </p:nvSpPr>
            <p:spPr>
              <a:xfrm>
                <a:off x="2840230" y="2215380"/>
                <a:ext cx="56241" cy="66792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108" extrusionOk="0">
                    <a:moveTo>
                      <a:pt x="1060" y="0"/>
                    </a:moveTo>
                    <a:cubicBezTo>
                      <a:pt x="477" y="0"/>
                      <a:pt x="0" y="464"/>
                      <a:pt x="0" y="1048"/>
                    </a:cubicBezTo>
                    <a:cubicBezTo>
                      <a:pt x="0" y="1631"/>
                      <a:pt x="477" y="2107"/>
                      <a:pt x="1060" y="2107"/>
                    </a:cubicBezTo>
                    <a:lnTo>
                      <a:pt x="1774" y="2107"/>
                    </a:lnTo>
                    <a:lnTo>
                      <a:pt x="17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8" name="Google Shape;2008;p72"/>
              <p:cNvSpPr/>
              <p:nvPr/>
            </p:nvSpPr>
            <p:spPr>
              <a:xfrm>
                <a:off x="2896440" y="2174633"/>
                <a:ext cx="106050" cy="147906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4668" extrusionOk="0">
                    <a:moveTo>
                      <a:pt x="3346" y="0"/>
                    </a:moveTo>
                    <a:lnTo>
                      <a:pt x="0" y="1286"/>
                    </a:lnTo>
                    <a:lnTo>
                      <a:pt x="0" y="3393"/>
                    </a:lnTo>
                    <a:lnTo>
                      <a:pt x="3346" y="4667"/>
                    </a:lnTo>
                    <a:lnTo>
                      <a:pt x="33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9" name="Google Shape;2009;p72"/>
              <p:cNvSpPr/>
              <p:nvPr/>
            </p:nvSpPr>
            <p:spPr>
              <a:xfrm>
                <a:off x="2733832" y="2015796"/>
                <a:ext cx="451606" cy="451987"/>
              </a:xfrm>
              <a:custGeom>
                <a:avLst/>
                <a:gdLst/>
                <a:ahLst/>
                <a:cxnLst/>
                <a:rect l="l" t="t" r="r" b="b"/>
                <a:pathLst>
                  <a:path w="14253" h="14265" extrusionOk="0">
                    <a:moveTo>
                      <a:pt x="8097" y="560"/>
                    </a:moveTo>
                    <a:lnTo>
                      <a:pt x="8252" y="1501"/>
                    </a:lnTo>
                    <a:cubicBezTo>
                      <a:pt x="8264" y="1596"/>
                      <a:pt x="8335" y="1679"/>
                      <a:pt x="8419" y="1715"/>
                    </a:cubicBezTo>
                    <a:lnTo>
                      <a:pt x="10026" y="2382"/>
                    </a:lnTo>
                    <a:cubicBezTo>
                      <a:pt x="10057" y="2395"/>
                      <a:pt x="10092" y="2402"/>
                      <a:pt x="10127" y="2402"/>
                    </a:cubicBezTo>
                    <a:cubicBezTo>
                      <a:pt x="10186" y="2402"/>
                      <a:pt x="10248" y="2383"/>
                      <a:pt x="10300" y="2346"/>
                    </a:cubicBezTo>
                    <a:lnTo>
                      <a:pt x="11074" y="1787"/>
                    </a:lnTo>
                    <a:lnTo>
                      <a:pt x="12467" y="3180"/>
                    </a:lnTo>
                    <a:lnTo>
                      <a:pt x="11895" y="3954"/>
                    </a:lnTo>
                    <a:cubicBezTo>
                      <a:pt x="11848" y="4025"/>
                      <a:pt x="11836" y="4132"/>
                      <a:pt x="11871" y="4227"/>
                    </a:cubicBezTo>
                    <a:lnTo>
                      <a:pt x="12538" y="5823"/>
                    </a:lnTo>
                    <a:cubicBezTo>
                      <a:pt x="12574" y="5918"/>
                      <a:pt x="12657" y="5978"/>
                      <a:pt x="12752" y="5989"/>
                    </a:cubicBezTo>
                    <a:lnTo>
                      <a:pt x="13693" y="6144"/>
                    </a:lnTo>
                    <a:lnTo>
                      <a:pt x="13693" y="8109"/>
                    </a:lnTo>
                    <a:lnTo>
                      <a:pt x="12752" y="8264"/>
                    </a:lnTo>
                    <a:cubicBezTo>
                      <a:pt x="12657" y="8275"/>
                      <a:pt x="12574" y="8347"/>
                      <a:pt x="12538" y="8430"/>
                    </a:cubicBezTo>
                    <a:lnTo>
                      <a:pt x="11871" y="10038"/>
                    </a:lnTo>
                    <a:cubicBezTo>
                      <a:pt x="11836" y="10121"/>
                      <a:pt x="11848" y="10228"/>
                      <a:pt x="11907" y="10311"/>
                    </a:cubicBezTo>
                    <a:lnTo>
                      <a:pt x="12467" y="11085"/>
                    </a:lnTo>
                    <a:lnTo>
                      <a:pt x="11086" y="12478"/>
                    </a:lnTo>
                    <a:lnTo>
                      <a:pt x="10300" y="11907"/>
                    </a:lnTo>
                    <a:cubicBezTo>
                      <a:pt x="10256" y="11878"/>
                      <a:pt x="10200" y="11862"/>
                      <a:pt x="10144" y="11862"/>
                    </a:cubicBezTo>
                    <a:cubicBezTo>
                      <a:pt x="10107" y="11862"/>
                      <a:pt x="10071" y="11869"/>
                      <a:pt x="10038" y="11883"/>
                    </a:cubicBezTo>
                    <a:lnTo>
                      <a:pt x="8430" y="12550"/>
                    </a:lnTo>
                    <a:cubicBezTo>
                      <a:pt x="8335" y="12586"/>
                      <a:pt x="8276" y="12669"/>
                      <a:pt x="8264" y="12764"/>
                    </a:cubicBezTo>
                    <a:lnTo>
                      <a:pt x="8109" y="13705"/>
                    </a:lnTo>
                    <a:lnTo>
                      <a:pt x="6144" y="13705"/>
                    </a:lnTo>
                    <a:lnTo>
                      <a:pt x="5990" y="12764"/>
                    </a:lnTo>
                    <a:cubicBezTo>
                      <a:pt x="5978" y="12669"/>
                      <a:pt x="5918" y="12586"/>
                      <a:pt x="5823" y="12550"/>
                    </a:cubicBezTo>
                    <a:lnTo>
                      <a:pt x="4228" y="11883"/>
                    </a:lnTo>
                    <a:cubicBezTo>
                      <a:pt x="4192" y="11871"/>
                      <a:pt x="4156" y="11859"/>
                      <a:pt x="4120" y="11859"/>
                    </a:cubicBezTo>
                    <a:cubicBezTo>
                      <a:pt x="4061" y="11859"/>
                      <a:pt x="4001" y="11883"/>
                      <a:pt x="3954" y="11919"/>
                    </a:cubicBezTo>
                    <a:lnTo>
                      <a:pt x="3180" y="12478"/>
                    </a:lnTo>
                    <a:lnTo>
                      <a:pt x="1787" y="11085"/>
                    </a:lnTo>
                    <a:lnTo>
                      <a:pt x="2346" y="10311"/>
                    </a:lnTo>
                    <a:cubicBezTo>
                      <a:pt x="2406" y="10228"/>
                      <a:pt x="2418" y="10133"/>
                      <a:pt x="2382" y="10038"/>
                    </a:cubicBezTo>
                    <a:lnTo>
                      <a:pt x="1715" y="8442"/>
                    </a:lnTo>
                    <a:cubicBezTo>
                      <a:pt x="1680" y="8347"/>
                      <a:pt x="1596" y="8287"/>
                      <a:pt x="1501" y="8264"/>
                    </a:cubicBezTo>
                    <a:lnTo>
                      <a:pt x="549" y="8121"/>
                    </a:lnTo>
                    <a:lnTo>
                      <a:pt x="549" y="6156"/>
                    </a:lnTo>
                    <a:lnTo>
                      <a:pt x="1501" y="6001"/>
                    </a:lnTo>
                    <a:cubicBezTo>
                      <a:pt x="1596" y="5989"/>
                      <a:pt x="1668" y="5930"/>
                      <a:pt x="1703" y="5835"/>
                    </a:cubicBezTo>
                    <a:lnTo>
                      <a:pt x="2370" y="4227"/>
                    </a:lnTo>
                    <a:cubicBezTo>
                      <a:pt x="2406" y="4144"/>
                      <a:pt x="2394" y="4037"/>
                      <a:pt x="2334" y="3965"/>
                    </a:cubicBezTo>
                    <a:lnTo>
                      <a:pt x="1775" y="3180"/>
                    </a:lnTo>
                    <a:lnTo>
                      <a:pt x="3168" y="1798"/>
                    </a:lnTo>
                    <a:lnTo>
                      <a:pt x="3942" y="2358"/>
                    </a:lnTo>
                    <a:cubicBezTo>
                      <a:pt x="3990" y="2393"/>
                      <a:pt x="4043" y="2411"/>
                      <a:pt x="4097" y="2411"/>
                    </a:cubicBezTo>
                    <a:cubicBezTo>
                      <a:pt x="4136" y="2411"/>
                      <a:pt x="4176" y="2402"/>
                      <a:pt x="4216" y="2382"/>
                    </a:cubicBezTo>
                    <a:lnTo>
                      <a:pt x="5811" y="1715"/>
                    </a:lnTo>
                    <a:cubicBezTo>
                      <a:pt x="5906" y="1679"/>
                      <a:pt x="5966" y="1608"/>
                      <a:pt x="5990" y="1513"/>
                    </a:cubicBezTo>
                    <a:lnTo>
                      <a:pt x="6133" y="560"/>
                    </a:lnTo>
                    <a:close/>
                    <a:moveTo>
                      <a:pt x="5906" y="1"/>
                    </a:moveTo>
                    <a:cubicBezTo>
                      <a:pt x="5763" y="1"/>
                      <a:pt x="5644" y="108"/>
                      <a:pt x="5632" y="239"/>
                    </a:cubicBezTo>
                    <a:lnTo>
                      <a:pt x="5466" y="1275"/>
                    </a:lnTo>
                    <a:lnTo>
                      <a:pt x="4144" y="1810"/>
                    </a:lnTo>
                    <a:lnTo>
                      <a:pt x="3311" y="1203"/>
                    </a:lnTo>
                    <a:cubicBezTo>
                      <a:pt x="3257" y="1166"/>
                      <a:pt x="3196" y="1147"/>
                      <a:pt x="3137" y="1147"/>
                    </a:cubicBezTo>
                    <a:cubicBezTo>
                      <a:pt x="3064" y="1147"/>
                      <a:pt x="2994" y="1175"/>
                      <a:pt x="2942" y="1227"/>
                    </a:cubicBezTo>
                    <a:lnTo>
                      <a:pt x="1215" y="2953"/>
                    </a:lnTo>
                    <a:cubicBezTo>
                      <a:pt x="1120" y="3061"/>
                      <a:pt x="1108" y="3203"/>
                      <a:pt x="1191" y="3322"/>
                    </a:cubicBezTo>
                    <a:lnTo>
                      <a:pt x="1799" y="4156"/>
                    </a:lnTo>
                    <a:lnTo>
                      <a:pt x="1263" y="5478"/>
                    </a:lnTo>
                    <a:lnTo>
                      <a:pt x="227" y="5644"/>
                    </a:lnTo>
                    <a:cubicBezTo>
                      <a:pt x="96" y="5656"/>
                      <a:pt x="1" y="5775"/>
                      <a:pt x="1" y="5918"/>
                    </a:cubicBezTo>
                    <a:lnTo>
                      <a:pt x="1" y="8359"/>
                    </a:lnTo>
                    <a:cubicBezTo>
                      <a:pt x="1" y="8490"/>
                      <a:pt x="96" y="8609"/>
                      <a:pt x="239" y="8633"/>
                    </a:cubicBezTo>
                    <a:lnTo>
                      <a:pt x="1263" y="8799"/>
                    </a:lnTo>
                    <a:lnTo>
                      <a:pt x="1811" y="10109"/>
                    </a:lnTo>
                    <a:lnTo>
                      <a:pt x="1191" y="10954"/>
                    </a:lnTo>
                    <a:cubicBezTo>
                      <a:pt x="1108" y="11062"/>
                      <a:pt x="1120" y="11216"/>
                      <a:pt x="1227" y="11312"/>
                    </a:cubicBezTo>
                    <a:lnTo>
                      <a:pt x="2954" y="13038"/>
                    </a:lnTo>
                    <a:cubicBezTo>
                      <a:pt x="3008" y="13092"/>
                      <a:pt x="3082" y="13120"/>
                      <a:pt x="3155" y="13120"/>
                    </a:cubicBezTo>
                    <a:cubicBezTo>
                      <a:pt x="3210" y="13120"/>
                      <a:pt x="3265" y="13104"/>
                      <a:pt x="3311" y="13074"/>
                    </a:cubicBezTo>
                    <a:lnTo>
                      <a:pt x="4156" y="12455"/>
                    </a:lnTo>
                    <a:lnTo>
                      <a:pt x="5466" y="13002"/>
                    </a:lnTo>
                    <a:lnTo>
                      <a:pt x="5632" y="14026"/>
                    </a:lnTo>
                    <a:cubicBezTo>
                      <a:pt x="5656" y="14169"/>
                      <a:pt x="5775" y="14264"/>
                      <a:pt x="5906" y="14264"/>
                    </a:cubicBezTo>
                    <a:lnTo>
                      <a:pt x="8347" y="14264"/>
                    </a:lnTo>
                    <a:cubicBezTo>
                      <a:pt x="8490" y="14264"/>
                      <a:pt x="8609" y="14157"/>
                      <a:pt x="8621" y="14026"/>
                    </a:cubicBezTo>
                    <a:lnTo>
                      <a:pt x="8788" y="13002"/>
                    </a:lnTo>
                    <a:lnTo>
                      <a:pt x="10109" y="12455"/>
                    </a:lnTo>
                    <a:lnTo>
                      <a:pt x="10943" y="13062"/>
                    </a:lnTo>
                    <a:cubicBezTo>
                      <a:pt x="10996" y="13099"/>
                      <a:pt x="11055" y="13118"/>
                      <a:pt x="11111" y="13118"/>
                    </a:cubicBezTo>
                    <a:cubicBezTo>
                      <a:pt x="11181" y="13118"/>
                      <a:pt x="11247" y="13090"/>
                      <a:pt x="11300" y="13038"/>
                    </a:cubicBezTo>
                    <a:lnTo>
                      <a:pt x="13038" y="11312"/>
                    </a:lnTo>
                    <a:cubicBezTo>
                      <a:pt x="13133" y="11216"/>
                      <a:pt x="13145" y="11062"/>
                      <a:pt x="13062" y="10954"/>
                    </a:cubicBezTo>
                    <a:lnTo>
                      <a:pt x="12455" y="10109"/>
                    </a:lnTo>
                    <a:lnTo>
                      <a:pt x="12991" y="8787"/>
                    </a:lnTo>
                    <a:lnTo>
                      <a:pt x="14026" y="8633"/>
                    </a:lnTo>
                    <a:cubicBezTo>
                      <a:pt x="14157" y="8609"/>
                      <a:pt x="14253" y="8490"/>
                      <a:pt x="14253" y="8347"/>
                    </a:cubicBezTo>
                    <a:lnTo>
                      <a:pt x="14253" y="5906"/>
                    </a:lnTo>
                    <a:cubicBezTo>
                      <a:pt x="14253" y="5775"/>
                      <a:pt x="14157" y="5656"/>
                      <a:pt x="14014" y="5632"/>
                    </a:cubicBezTo>
                    <a:lnTo>
                      <a:pt x="12991" y="5478"/>
                    </a:lnTo>
                    <a:lnTo>
                      <a:pt x="12443" y="4156"/>
                    </a:lnTo>
                    <a:lnTo>
                      <a:pt x="13062" y="3311"/>
                    </a:lnTo>
                    <a:cubicBezTo>
                      <a:pt x="13133" y="3203"/>
                      <a:pt x="13122" y="3049"/>
                      <a:pt x="13026" y="2953"/>
                    </a:cubicBezTo>
                    <a:lnTo>
                      <a:pt x="11300" y="1227"/>
                    </a:lnTo>
                    <a:cubicBezTo>
                      <a:pt x="11247" y="1175"/>
                      <a:pt x="11177" y="1147"/>
                      <a:pt x="11107" y="1147"/>
                    </a:cubicBezTo>
                    <a:cubicBezTo>
                      <a:pt x="11049" y="1147"/>
                      <a:pt x="10991" y="1166"/>
                      <a:pt x="10943" y="1203"/>
                    </a:cubicBezTo>
                    <a:lnTo>
                      <a:pt x="10097" y="1810"/>
                    </a:lnTo>
                    <a:lnTo>
                      <a:pt x="8788" y="1263"/>
                    </a:lnTo>
                    <a:lnTo>
                      <a:pt x="8621" y="239"/>
                    </a:lnTo>
                    <a:cubicBezTo>
                      <a:pt x="8597" y="108"/>
                      <a:pt x="8478" y="1"/>
                      <a:pt x="8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0" name="Google Shape;2010;p72"/>
              <p:cNvSpPr/>
              <p:nvPr/>
            </p:nvSpPr>
            <p:spPr>
              <a:xfrm>
                <a:off x="2806644" y="2091808"/>
                <a:ext cx="236940" cy="224298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7079" extrusionOk="0">
                    <a:moveTo>
                      <a:pt x="4837" y="1"/>
                    </a:moveTo>
                    <a:cubicBezTo>
                      <a:pt x="4661" y="1"/>
                      <a:pt x="4485" y="10"/>
                      <a:pt x="4311" y="31"/>
                    </a:cubicBezTo>
                    <a:cubicBezTo>
                      <a:pt x="3239" y="150"/>
                      <a:pt x="2239" y="626"/>
                      <a:pt x="1477" y="1388"/>
                    </a:cubicBezTo>
                    <a:cubicBezTo>
                      <a:pt x="751" y="2114"/>
                      <a:pt x="286" y="3031"/>
                      <a:pt x="144" y="4055"/>
                    </a:cubicBezTo>
                    <a:cubicBezTo>
                      <a:pt x="1" y="5031"/>
                      <a:pt x="179" y="6055"/>
                      <a:pt x="632" y="6936"/>
                    </a:cubicBezTo>
                    <a:cubicBezTo>
                      <a:pt x="679" y="7031"/>
                      <a:pt x="787" y="7079"/>
                      <a:pt x="882" y="7079"/>
                    </a:cubicBezTo>
                    <a:cubicBezTo>
                      <a:pt x="929" y="7079"/>
                      <a:pt x="965" y="7067"/>
                      <a:pt x="1013" y="7055"/>
                    </a:cubicBezTo>
                    <a:cubicBezTo>
                      <a:pt x="1144" y="6984"/>
                      <a:pt x="1203" y="6805"/>
                      <a:pt x="1132" y="6674"/>
                    </a:cubicBezTo>
                    <a:cubicBezTo>
                      <a:pt x="275" y="5043"/>
                      <a:pt x="572" y="3079"/>
                      <a:pt x="1870" y="1781"/>
                    </a:cubicBezTo>
                    <a:cubicBezTo>
                      <a:pt x="2682" y="969"/>
                      <a:pt x="3749" y="552"/>
                      <a:pt x="4825" y="552"/>
                    </a:cubicBezTo>
                    <a:cubicBezTo>
                      <a:pt x="5579" y="552"/>
                      <a:pt x="6336" y="757"/>
                      <a:pt x="7014" y="1174"/>
                    </a:cubicBezTo>
                    <a:cubicBezTo>
                      <a:pt x="7061" y="1204"/>
                      <a:pt x="7115" y="1218"/>
                      <a:pt x="7168" y="1218"/>
                    </a:cubicBezTo>
                    <a:cubicBezTo>
                      <a:pt x="7262" y="1218"/>
                      <a:pt x="7353" y="1174"/>
                      <a:pt x="7406" y="1090"/>
                    </a:cubicBezTo>
                    <a:cubicBezTo>
                      <a:pt x="7478" y="959"/>
                      <a:pt x="7442" y="781"/>
                      <a:pt x="7311" y="697"/>
                    </a:cubicBezTo>
                    <a:cubicBezTo>
                      <a:pt x="6569" y="242"/>
                      <a:pt x="5703" y="1"/>
                      <a:pt x="483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1" name="Google Shape;2011;p72"/>
              <p:cNvSpPr/>
              <p:nvPr/>
            </p:nvSpPr>
            <p:spPr>
              <a:xfrm>
                <a:off x="3049605" y="2133221"/>
                <a:ext cx="19645" cy="1768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58" extrusionOk="0">
                    <a:moveTo>
                      <a:pt x="304" y="0"/>
                    </a:moveTo>
                    <a:cubicBezTo>
                      <a:pt x="233" y="0"/>
                      <a:pt x="161" y="27"/>
                      <a:pt x="108" y="81"/>
                    </a:cubicBezTo>
                    <a:cubicBezTo>
                      <a:pt x="0" y="188"/>
                      <a:pt x="0" y="367"/>
                      <a:pt x="119" y="474"/>
                    </a:cubicBezTo>
                    <a:cubicBezTo>
                      <a:pt x="167" y="533"/>
                      <a:pt x="238" y="557"/>
                      <a:pt x="310" y="557"/>
                    </a:cubicBezTo>
                    <a:cubicBezTo>
                      <a:pt x="381" y="557"/>
                      <a:pt x="453" y="533"/>
                      <a:pt x="512" y="474"/>
                    </a:cubicBezTo>
                    <a:cubicBezTo>
                      <a:pt x="619" y="367"/>
                      <a:pt x="619" y="188"/>
                      <a:pt x="512" y="81"/>
                    </a:cubicBezTo>
                    <a:lnTo>
                      <a:pt x="500" y="81"/>
                    </a:lnTo>
                    <a:cubicBezTo>
                      <a:pt x="447" y="27"/>
                      <a:pt x="375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2" name="Google Shape;2012;p72"/>
              <p:cNvSpPr/>
              <p:nvPr/>
            </p:nvSpPr>
            <p:spPr>
              <a:xfrm>
                <a:off x="2880597" y="2158886"/>
                <a:ext cx="231649" cy="233075"/>
              </a:xfrm>
              <a:custGeom>
                <a:avLst/>
                <a:gdLst/>
                <a:ahLst/>
                <a:cxnLst/>
                <a:rect l="l" t="t" r="r" b="b"/>
                <a:pathLst>
                  <a:path w="7311" h="7356" extrusionOk="0">
                    <a:moveTo>
                      <a:pt x="6292" y="0"/>
                    </a:moveTo>
                    <a:cubicBezTo>
                      <a:pt x="6242" y="0"/>
                      <a:pt x="6191" y="15"/>
                      <a:pt x="6144" y="45"/>
                    </a:cubicBezTo>
                    <a:cubicBezTo>
                      <a:pt x="6013" y="128"/>
                      <a:pt x="5977" y="295"/>
                      <a:pt x="6049" y="426"/>
                    </a:cubicBezTo>
                    <a:cubicBezTo>
                      <a:pt x="7073" y="2081"/>
                      <a:pt x="6823" y="4200"/>
                      <a:pt x="5453" y="5569"/>
                    </a:cubicBezTo>
                    <a:cubicBezTo>
                      <a:pt x="4650" y="6373"/>
                      <a:pt x="3573" y="6794"/>
                      <a:pt x="2488" y="6794"/>
                    </a:cubicBezTo>
                    <a:cubicBezTo>
                      <a:pt x="1789" y="6794"/>
                      <a:pt x="1087" y="6619"/>
                      <a:pt x="453" y="6260"/>
                    </a:cubicBezTo>
                    <a:cubicBezTo>
                      <a:pt x="412" y="6237"/>
                      <a:pt x="367" y="6227"/>
                      <a:pt x="322" y="6227"/>
                    </a:cubicBezTo>
                    <a:cubicBezTo>
                      <a:pt x="225" y="6227"/>
                      <a:pt x="129" y="6277"/>
                      <a:pt x="72" y="6367"/>
                    </a:cubicBezTo>
                    <a:cubicBezTo>
                      <a:pt x="0" y="6510"/>
                      <a:pt x="48" y="6676"/>
                      <a:pt x="179" y="6748"/>
                    </a:cubicBezTo>
                    <a:cubicBezTo>
                      <a:pt x="881" y="7141"/>
                      <a:pt x="1691" y="7355"/>
                      <a:pt x="2501" y="7355"/>
                    </a:cubicBezTo>
                    <a:cubicBezTo>
                      <a:pt x="2703" y="7355"/>
                      <a:pt x="2905" y="7343"/>
                      <a:pt x="3108" y="7308"/>
                    </a:cubicBezTo>
                    <a:cubicBezTo>
                      <a:pt x="4156" y="7177"/>
                      <a:pt x="5096" y="6712"/>
                      <a:pt x="5846" y="5962"/>
                    </a:cubicBezTo>
                    <a:cubicBezTo>
                      <a:pt x="6596" y="5212"/>
                      <a:pt x="7085" y="4200"/>
                      <a:pt x="7204" y="3140"/>
                    </a:cubicBezTo>
                    <a:cubicBezTo>
                      <a:pt x="7311" y="2093"/>
                      <a:pt x="7073" y="1021"/>
                      <a:pt x="6525" y="140"/>
                    </a:cubicBezTo>
                    <a:cubicBezTo>
                      <a:pt x="6471" y="48"/>
                      <a:pt x="6383" y="0"/>
                      <a:pt x="6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3" name="Google Shape;2013;p72"/>
              <p:cNvSpPr/>
              <p:nvPr/>
            </p:nvSpPr>
            <p:spPr>
              <a:xfrm>
                <a:off x="2849673" y="2332393"/>
                <a:ext cx="19645" cy="1806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70" extrusionOk="0">
                    <a:moveTo>
                      <a:pt x="304" y="1"/>
                    </a:moveTo>
                    <a:cubicBezTo>
                      <a:pt x="232" y="1"/>
                      <a:pt x="161" y="28"/>
                      <a:pt x="107" y="81"/>
                    </a:cubicBezTo>
                    <a:cubicBezTo>
                      <a:pt x="0" y="188"/>
                      <a:pt x="0" y="367"/>
                      <a:pt x="107" y="474"/>
                    </a:cubicBezTo>
                    <a:lnTo>
                      <a:pt x="119" y="486"/>
                    </a:lnTo>
                    <a:cubicBezTo>
                      <a:pt x="179" y="546"/>
                      <a:pt x="250" y="569"/>
                      <a:pt x="322" y="569"/>
                    </a:cubicBezTo>
                    <a:cubicBezTo>
                      <a:pt x="393" y="569"/>
                      <a:pt x="464" y="546"/>
                      <a:pt x="512" y="486"/>
                    </a:cubicBezTo>
                    <a:cubicBezTo>
                      <a:pt x="619" y="379"/>
                      <a:pt x="619" y="200"/>
                      <a:pt x="512" y="93"/>
                    </a:cubicBezTo>
                    <a:lnTo>
                      <a:pt x="500" y="81"/>
                    </a:lnTo>
                    <a:cubicBezTo>
                      <a:pt x="447" y="28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4" name="Google Shape;2014;p72"/>
              <p:cNvSpPr/>
              <p:nvPr/>
            </p:nvSpPr>
            <p:spPr>
              <a:xfrm>
                <a:off x="2831549" y="2165698"/>
                <a:ext cx="179591" cy="165903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5236" extrusionOk="0">
                    <a:moveTo>
                      <a:pt x="1763" y="1842"/>
                    </a:moveTo>
                    <a:lnTo>
                      <a:pt x="1763" y="3390"/>
                    </a:lnTo>
                    <a:lnTo>
                      <a:pt x="1334" y="3390"/>
                    </a:lnTo>
                    <a:cubicBezTo>
                      <a:pt x="905" y="3390"/>
                      <a:pt x="560" y="3044"/>
                      <a:pt x="560" y="2616"/>
                    </a:cubicBezTo>
                    <a:cubicBezTo>
                      <a:pt x="560" y="2187"/>
                      <a:pt x="905" y="1842"/>
                      <a:pt x="1334" y="1842"/>
                    </a:cubicBezTo>
                    <a:close/>
                    <a:moveTo>
                      <a:pt x="5108" y="687"/>
                    </a:moveTo>
                    <a:lnTo>
                      <a:pt x="5108" y="4545"/>
                    </a:lnTo>
                    <a:lnTo>
                      <a:pt x="4549" y="4330"/>
                    </a:lnTo>
                    <a:lnTo>
                      <a:pt x="4549" y="2616"/>
                    </a:lnTo>
                    <a:cubicBezTo>
                      <a:pt x="4549" y="2461"/>
                      <a:pt x="4430" y="2342"/>
                      <a:pt x="4275" y="2342"/>
                    </a:cubicBezTo>
                    <a:cubicBezTo>
                      <a:pt x="4120" y="2342"/>
                      <a:pt x="4001" y="2461"/>
                      <a:pt x="4001" y="2616"/>
                    </a:cubicBezTo>
                    <a:lnTo>
                      <a:pt x="4001" y="4116"/>
                    </a:lnTo>
                    <a:lnTo>
                      <a:pt x="2322" y="3485"/>
                    </a:lnTo>
                    <a:lnTo>
                      <a:pt x="2322" y="1747"/>
                    </a:lnTo>
                    <a:lnTo>
                      <a:pt x="5108" y="687"/>
                    </a:lnTo>
                    <a:close/>
                    <a:moveTo>
                      <a:pt x="5384" y="0"/>
                    </a:moveTo>
                    <a:cubicBezTo>
                      <a:pt x="5351" y="0"/>
                      <a:pt x="5318" y="7"/>
                      <a:pt x="5287" y="20"/>
                    </a:cubicBezTo>
                    <a:lnTo>
                      <a:pt x="1989" y="1282"/>
                    </a:lnTo>
                    <a:lnTo>
                      <a:pt x="1334" y="1282"/>
                    </a:lnTo>
                    <a:cubicBezTo>
                      <a:pt x="596" y="1282"/>
                      <a:pt x="1" y="1878"/>
                      <a:pt x="1" y="2616"/>
                    </a:cubicBezTo>
                    <a:cubicBezTo>
                      <a:pt x="1" y="3354"/>
                      <a:pt x="596" y="3949"/>
                      <a:pt x="1334" y="3949"/>
                    </a:cubicBezTo>
                    <a:lnTo>
                      <a:pt x="1989" y="3949"/>
                    </a:lnTo>
                    <a:lnTo>
                      <a:pt x="5287" y="5211"/>
                    </a:lnTo>
                    <a:cubicBezTo>
                      <a:pt x="5323" y="5223"/>
                      <a:pt x="5358" y="5235"/>
                      <a:pt x="5382" y="5235"/>
                    </a:cubicBezTo>
                    <a:cubicBezTo>
                      <a:pt x="5442" y="5235"/>
                      <a:pt x="5501" y="5211"/>
                      <a:pt x="5549" y="5188"/>
                    </a:cubicBezTo>
                    <a:cubicBezTo>
                      <a:pt x="5620" y="5128"/>
                      <a:pt x="5668" y="5045"/>
                      <a:pt x="5668" y="4949"/>
                    </a:cubicBezTo>
                    <a:lnTo>
                      <a:pt x="5668" y="282"/>
                    </a:lnTo>
                    <a:cubicBezTo>
                      <a:pt x="5668" y="187"/>
                      <a:pt x="5620" y="104"/>
                      <a:pt x="5549" y="56"/>
                    </a:cubicBezTo>
                    <a:cubicBezTo>
                      <a:pt x="5497" y="19"/>
                      <a:pt x="5440" y="0"/>
                      <a:pt x="5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5" name="Google Shape;2015;p72"/>
              <p:cNvSpPr/>
              <p:nvPr/>
            </p:nvSpPr>
            <p:spPr>
              <a:xfrm>
                <a:off x="2958320" y="2210089"/>
                <a:ext cx="17363" cy="1812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72" extrusionOk="0">
                    <a:moveTo>
                      <a:pt x="274" y="0"/>
                    </a:moveTo>
                    <a:cubicBezTo>
                      <a:pt x="119" y="0"/>
                      <a:pt x="0" y="131"/>
                      <a:pt x="0" y="286"/>
                    </a:cubicBezTo>
                    <a:cubicBezTo>
                      <a:pt x="0" y="441"/>
                      <a:pt x="119" y="572"/>
                      <a:pt x="274" y="572"/>
                    </a:cubicBezTo>
                    <a:cubicBezTo>
                      <a:pt x="429" y="572"/>
                      <a:pt x="548" y="441"/>
                      <a:pt x="548" y="286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6" name="Google Shape;2016;p72"/>
              <p:cNvSpPr/>
              <p:nvPr/>
            </p:nvSpPr>
            <p:spPr>
              <a:xfrm>
                <a:off x="3020170" y="2223745"/>
                <a:ext cx="28326" cy="49745"/>
              </a:xfrm>
              <a:custGeom>
                <a:avLst/>
                <a:gdLst/>
                <a:ahLst/>
                <a:cxnLst/>
                <a:rect l="l" t="t" r="r" b="b"/>
                <a:pathLst>
                  <a:path w="894" h="1570" extrusionOk="0">
                    <a:moveTo>
                      <a:pt x="304" y="1"/>
                    </a:moveTo>
                    <a:cubicBezTo>
                      <a:pt x="233" y="1"/>
                      <a:pt x="161" y="28"/>
                      <a:pt x="108" y="81"/>
                    </a:cubicBezTo>
                    <a:cubicBezTo>
                      <a:pt x="1" y="188"/>
                      <a:pt x="1" y="367"/>
                      <a:pt x="108" y="474"/>
                    </a:cubicBezTo>
                    <a:cubicBezTo>
                      <a:pt x="275" y="641"/>
                      <a:pt x="275" y="927"/>
                      <a:pt x="108" y="1105"/>
                    </a:cubicBezTo>
                    <a:cubicBezTo>
                      <a:pt x="1" y="1212"/>
                      <a:pt x="1" y="1379"/>
                      <a:pt x="108" y="1498"/>
                    </a:cubicBezTo>
                    <a:cubicBezTo>
                      <a:pt x="167" y="1546"/>
                      <a:pt x="227" y="1570"/>
                      <a:pt x="298" y="1570"/>
                    </a:cubicBezTo>
                    <a:cubicBezTo>
                      <a:pt x="370" y="1570"/>
                      <a:pt x="441" y="1546"/>
                      <a:pt x="501" y="1498"/>
                    </a:cubicBezTo>
                    <a:cubicBezTo>
                      <a:pt x="894" y="1105"/>
                      <a:pt x="894" y="462"/>
                      <a:pt x="501" y="81"/>
                    </a:cubicBezTo>
                    <a:cubicBezTo>
                      <a:pt x="447" y="28"/>
                      <a:pt x="376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7" name="Google Shape;2017;p72"/>
              <p:cNvSpPr/>
              <p:nvPr/>
            </p:nvSpPr>
            <p:spPr>
              <a:xfrm>
                <a:off x="3042064" y="2201882"/>
                <a:ext cx="40398" cy="93883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963" extrusionOk="0">
                    <a:moveTo>
                      <a:pt x="304" y="0"/>
                    </a:moveTo>
                    <a:cubicBezTo>
                      <a:pt x="232" y="0"/>
                      <a:pt x="161" y="27"/>
                      <a:pt x="107" y="81"/>
                    </a:cubicBezTo>
                    <a:cubicBezTo>
                      <a:pt x="0" y="188"/>
                      <a:pt x="0" y="367"/>
                      <a:pt x="107" y="474"/>
                    </a:cubicBezTo>
                    <a:cubicBezTo>
                      <a:pt x="667" y="1021"/>
                      <a:pt x="667" y="1926"/>
                      <a:pt x="107" y="2486"/>
                    </a:cubicBezTo>
                    <a:cubicBezTo>
                      <a:pt x="0" y="2593"/>
                      <a:pt x="0" y="2772"/>
                      <a:pt x="107" y="2879"/>
                    </a:cubicBezTo>
                    <a:cubicBezTo>
                      <a:pt x="155" y="2926"/>
                      <a:pt x="226" y="2962"/>
                      <a:pt x="298" y="2962"/>
                    </a:cubicBezTo>
                    <a:cubicBezTo>
                      <a:pt x="369" y="2962"/>
                      <a:pt x="441" y="2926"/>
                      <a:pt x="500" y="2879"/>
                    </a:cubicBezTo>
                    <a:cubicBezTo>
                      <a:pt x="1274" y="2105"/>
                      <a:pt x="1274" y="855"/>
                      <a:pt x="500" y="81"/>
                    </a:cubicBezTo>
                    <a:cubicBezTo>
                      <a:pt x="447" y="27"/>
                      <a:pt x="375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>
            <a:off x="713250" y="1361350"/>
            <a:ext cx="7717500" cy="3243000"/>
          </a:xfrm>
          <a:prstGeom prst="roundRect">
            <a:avLst>
              <a:gd name="adj" fmla="val 790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83" name="Google Shape;483;p40"/>
          <p:cNvCxnSpPr>
            <a:cxnSpLocks/>
            <a:stCxn id="482" idx="1"/>
            <a:endCxn id="482" idx="3"/>
          </p:cNvCxnSpPr>
          <p:nvPr/>
        </p:nvCxnSpPr>
        <p:spPr>
          <a:xfrm>
            <a:off x="713250" y="2982850"/>
            <a:ext cx="7717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40"/>
          <p:cNvCxnSpPr/>
          <p:nvPr/>
        </p:nvCxnSpPr>
        <p:spPr>
          <a:xfrm>
            <a:off x="3284133" y="1368025"/>
            <a:ext cx="0" cy="324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40"/>
          <p:cNvCxnSpPr/>
          <p:nvPr/>
        </p:nvCxnSpPr>
        <p:spPr>
          <a:xfrm>
            <a:off x="5857442" y="1368025"/>
            <a:ext cx="0" cy="324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p4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487" name="Google Shape;487;p40"/>
          <p:cNvSpPr txBox="1">
            <a:spLocks noGrp="1"/>
          </p:cNvSpPr>
          <p:nvPr>
            <p:ph type="title" idx="2"/>
          </p:nvPr>
        </p:nvSpPr>
        <p:spPr>
          <a:xfrm>
            <a:off x="881875" y="1856075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A</a:t>
            </a:r>
            <a:endParaRPr dirty="0"/>
          </a:p>
        </p:txBody>
      </p:sp>
      <p:sp>
        <p:nvSpPr>
          <p:cNvPr id="488" name="Google Shape;488;p40"/>
          <p:cNvSpPr txBox="1">
            <a:spLocks noGrp="1"/>
          </p:cNvSpPr>
          <p:nvPr>
            <p:ph type="subTitle" idx="1"/>
          </p:nvPr>
        </p:nvSpPr>
        <p:spPr>
          <a:xfrm>
            <a:off x="881875" y="2240314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the two Class Folders</a:t>
            </a:r>
            <a:endParaRPr dirty="0"/>
          </a:p>
        </p:txBody>
      </p:sp>
      <p:sp>
        <p:nvSpPr>
          <p:cNvPr id="489" name="Google Shape;489;p40"/>
          <p:cNvSpPr txBox="1">
            <a:spLocks noGrp="1"/>
          </p:cNvSpPr>
          <p:nvPr>
            <p:ph type="title" idx="3"/>
          </p:nvPr>
        </p:nvSpPr>
        <p:spPr>
          <a:xfrm>
            <a:off x="3454475" y="1856075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B</a:t>
            </a:r>
            <a:endParaRPr dirty="0"/>
          </a:p>
        </p:txBody>
      </p:sp>
      <p:sp>
        <p:nvSpPr>
          <p:cNvPr id="490" name="Google Shape;490;p40"/>
          <p:cNvSpPr txBox="1">
            <a:spLocks noGrp="1"/>
          </p:cNvSpPr>
          <p:nvPr>
            <p:ph type="subTitle" idx="4"/>
          </p:nvPr>
        </p:nvSpPr>
        <p:spPr>
          <a:xfrm>
            <a:off x="3454475" y="2240314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the Execution of </a:t>
            </a:r>
            <a:r>
              <a:rPr lang="en-US" dirty="0">
                <a:latin typeface="Cambria Math" panose="020F0502020204030204" pitchFamily="18" charset="0"/>
                <a:ea typeface="Cambria Math" panose="020F0502020204030204" pitchFamily="18" charset="0"/>
              </a:rPr>
              <a:t>p = A(1)</a:t>
            </a:r>
            <a:endParaRPr dirty="0">
              <a:latin typeface="Cambria Math" panose="020F0502020204030204" pitchFamily="18" charset="0"/>
              <a:ea typeface="Cambria Math" panose="020F0502020204030204" pitchFamily="18" charset="0"/>
            </a:endParaRPr>
          </a:p>
        </p:txBody>
      </p:sp>
      <p:sp>
        <p:nvSpPr>
          <p:cNvPr id="493" name="Google Shape;493;p40"/>
          <p:cNvSpPr txBox="1">
            <a:spLocks noGrp="1"/>
          </p:cNvSpPr>
          <p:nvPr>
            <p:ph type="title" idx="7"/>
          </p:nvPr>
        </p:nvSpPr>
        <p:spPr>
          <a:xfrm>
            <a:off x="3454475" y="3485600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D</a:t>
            </a:r>
            <a:endParaRPr dirty="0"/>
          </a:p>
        </p:txBody>
      </p:sp>
      <p:sp>
        <p:nvSpPr>
          <p:cNvPr id="494" name="Google Shape;494;p40"/>
          <p:cNvSpPr txBox="1">
            <a:spLocks noGrp="1"/>
          </p:cNvSpPr>
          <p:nvPr>
            <p:ph type="subTitle" idx="8"/>
          </p:nvPr>
        </p:nvSpPr>
        <p:spPr>
          <a:xfrm>
            <a:off x="3454475" y="3869838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the Execution of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 = q.f()</a:t>
            </a:r>
          </a:p>
        </p:txBody>
      </p:sp>
      <p:sp>
        <p:nvSpPr>
          <p:cNvPr id="495" name="Google Shape;495;p40"/>
          <p:cNvSpPr txBox="1">
            <a:spLocks noGrp="1"/>
          </p:cNvSpPr>
          <p:nvPr>
            <p:ph type="title" idx="9"/>
          </p:nvPr>
        </p:nvSpPr>
        <p:spPr>
          <a:xfrm>
            <a:off x="881875" y="1471950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497" name="Google Shape;497;p40"/>
          <p:cNvSpPr txBox="1">
            <a:spLocks noGrp="1"/>
          </p:cNvSpPr>
          <p:nvPr>
            <p:ph type="title" idx="14"/>
          </p:nvPr>
        </p:nvSpPr>
        <p:spPr>
          <a:xfrm>
            <a:off x="3454475" y="1471900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498" name="Google Shape;498;p40"/>
          <p:cNvSpPr txBox="1">
            <a:spLocks noGrp="1"/>
          </p:cNvSpPr>
          <p:nvPr>
            <p:ph type="title" idx="15"/>
          </p:nvPr>
        </p:nvSpPr>
        <p:spPr>
          <a:xfrm>
            <a:off x="3454475" y="3101435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99" name="Google Shape;499;p40"/>
          <p:cNvSpPr txBox="1">
            <a:spLocks noGrp="1"/>
          </p:cNvSpPr>
          <p:nvPr>
            <p:ph type="title" idx="16"/>
          </p:nvPr>
        </p:nvSpPr>
        <p:spPr>
          <a:xfrm>
            <a:off x="6027075" y="1856075"/>
            <a:ext cx="22440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C</a:t>
            </a:r>
            <a:endParaRPr dirty="0"/>
          </a:p>
        </p:txBody>
      </p:sp>
      <p:sp>
        <p:nvSpPr>
          <p:cNvPr id="500" name="Google Shape;500;p40"/>
          <p:cNvSpPr txBox="1">
            <a:spLocks noGrp="1"/>
          </p:cNvSpPr>
          <p:nvPr>
            <p:ph type="subTitle" idx="17"/>
          </p:nvPr>
        </p:nvSpPr>
        <p:spPr>
          <a:xfrm>
            <a:off x="6027075" y="2240314"/>
            <a:ext cx="224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the Execution of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 = B(7,3)</a:t>
            </a:r>
          </a:p>
        </p:txBody>
      </p:sp>
      <p:sp>
        <p:nvSpPr>
          <p:cNvPr id="503" name="Google Shape;503;p40"/>
          <p:cNvSpPr txBox="1">
            <a:spLocks noGrp="1"/>
          </p:cNvSpPr>
          <p:nvPr>
            <p:ph type="title" idx="20"/>
          </p:nvPr>
        </p:nvSpPr>
        <p:spPr>
          <a:xfrm>
            <a:off x="6027075" y="1471900"/>
            <a:ext cx="7551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grpSp>
        <p:nvGrpSpPr>
          <p:cNvPr id="505" name="Google Shape;505;p40"/>
          <p:cNvGrpSpPr/>
          <p:nvPr/>
        </p:nvGrpSpPr>
        <p:grpSpPr>
          <a:xfrm>
            <a:off x="7336210" y="311662"/>
            <a:ext cx="1373349" cy="1443753"/>
            <a:chOff x="5118150" y="503149"/>
            <a:chExt cx="1574400" cy="1655111"/>
          </a:xfrm>
        </p:grpSpPr>
        <p:sp>
          <p:nvSpPr>
            <p:cNvPr id="506" name="Google Shape;506;p40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8" name="Google Shape;508;p40"/>
          <p:cNvGrpSpPr/>
          <p:nvPr/>
        </p:nvGrpSpPr>
        <p:grpSpPr>
          <a:xfrm rot="763805">
            <a:off x="-208975" y="4543840"/>
            <a:ext cx="2095454" cy="569069"/>
            <a:chOff x="6675995" y="398449"/>
            <a:chExt cx="2467938" cy="670226"/>
          </a:xfrm>
        </p:grpSpPr>
        <p:grpSp>
          <p:nvGrpSpPr>
            <p:cNvPr id="509" name="Google Shape;509;p40"/>
            <p:cNvGrpSpPr/>
            <p:nvPr/>
          </p:nvGrpSpPr>
          <p:grpSpPr>
            <a:xfrm>
              <a:off x="6675995" y="398449"/>
              <a:ext cx="2467938" cy="670226"/>
              <a:chOff x="7063224" y="-41899"/>
              <a:chExt cx="1693500" cy="1472700"/>
            </a:xfrm>
          </p:grpSpPr>
          <p:sp>
            <p:nvSpPr>
              <p:cNvPr id="510" name="Google Shape;510;p40"/>
              <p:cNvSpPr/>
              <p:nvPr/>
            </p:nvSpPr>
            <p:spPr>
              <a:xfrm>
                <a:off x="7063224" y="-41899"/>
                <a:ext cx="16935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1" name="Google Shape;511;p40"/>
              <p:cNvSpPr/>
              <p:nvPr/>
            </p:nvSpPr>
            <p:spPr>
              <a:xfrm>
                <a:off x="7063224" y="-41899"/>
                <a:ext cx="16935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12" name="Google Shape;512;p40"/>
            <p:cNvSpPr/>
            <p:nvPr/>
          </p:nvSpPr>
          <p:spPr>
            <a:xfrm>
              <a:off x="6933604" y="577231"/>
              <a:ext cx="1931871" cy="317372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1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3"/>
                  </a:solidFill>
                  <a:latin typeface="Dela Gothic One"/>
                </a:rPr>
                <a:t>Challenges</a:t>
              </a:r>
            </a:p>
          </p:txBody>
        </p:sp>
      </p:grpSp>
      <p:sp>
        <p:nvSpPr>
          <p:cNvPr id="513" name="Google Shape;513;p40"/>
          <p:cNvSpPr/>
          <p:nvPr/>
        </p:nvSpPr>
        <p:spPr>
          <a:xfrm rot="730993">
            <a:off x="8762256" y="2933878"/>
            <a:ext cx="868562" cy="12199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40"/>
          <p:cNvSpPr/>
          <p:nvPr/>
        </p:nvSpPr>
        <p:spPr>
          <a:xfrm rot="-792901">
            <a:off x="-769050" y="325569"/>
            <a:ext cx="1157450" cy="1155922"/>
          </a:xfrm>
          <a:prstGeom prst="roundRect">
            <a:avLst>
              <a:gd name="adj" fmla="val 218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41"/>
          <p:cNvGrpSpPr/>
          <p:nvPr/>
        </p:nvGrpSpPr>
        <p:grpSpPr>
          <a:xfrm>
            <a:off x="864244" y="1935278"/>
            <a:ext cx="1273278" cy="1273268"/>
            <a:chOff x="5179725" y="3078850"/>
            <a:chExt cx="1655113" cy="1655100"/>
          </a:xfrm>
        </p:grpSpPr>
        <p:sp>
          <p:nvSpPr>
            <p:cNvPr id="520" name="Google Shape;520;p41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2" name="Google Shape;522;p41"/>
          <p:cNvSpPr txBox="1">
            <a:spLocks noGrp="1"/>
          </p:cNvSpPr>
          <p:nvPr>
            <p:ph type="title"/>
          </p:nvPr>
        </p:nvSpPr>
        <p:spPr>
          <a:xfrm>
            <a:off x="2365650" y="1790000"/>
            <a:ext cx="3507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A</a:t>
            </a:r>
            <a:endParaRPr dirty="0"/>
          </a:p>
        </p:txBody>
      </p:sp>
      <p:sp>
        <p:nvSpPr>
          <p:cNvPr id="523" name="Google Shape;523;p41"/>
          <p:cNvSpPr txBox="1">
            <a:spLocks noGrp="1"/>
          </p:cNvSpPr>
          <p:nvPr>
            <p:ph type="title" idx="2"/>
          </p:nvPr>
        </p:nvSpPr>
        <p:spPr>
          <a:xfrm>
            <a:off x="1024800" y="2215050"/>
            <a:ext cx="951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524" name="Google Shape;524;p41"/>
          <p:cNvSpPr txBox="1">
            <a:spLocks noGrp="1"/>
          </p:cNvSpPr>
          <p:nvPr>
            <p:ph type="subTitle" idx="1"/>
          </p:nvPr>
        </p:nvSpPr>
        <p:spPr>
          <a:xfrm>
            <a:off x="2365649" y="2640099"/>
            <a:ext cx="3506897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the two Class Folders</a:t>
            </a:r>
            <a:endParaRPr dirty="0"/>
          </a:p>
        </p:txBody>
      </p:sp>
      <p:sp>
        <p:nvSpPr>
          <p:cNvPr id="525" name="Google Shape;525;p41"/>
          <p:cNvSpPr/>
          <p:nvPr/>
        </p:nvSpPr>
        <p:spPr>
          <a:xfrm rot="10800000">
            <a:off x="6651925" y="1603488"/>
            <a:ext cx="1842300" cy="19365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41"/>
          <p:cNvSpPr/>
          <p:nvPr/>
        </p:nvSpPr>
        <p:spPr>
          <a:xfrm rot="-9623160">
            <a:off x="6102328" y="4015093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41"/>
          <p:cNvSpPr/>
          <p:nvPr/>
        </p:nvSpPr>
        <p:spPr>
          <a:xfrm rot="10006859">
            <a:off x="4688185" y="-215588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8" name="Google Shape;528;p41"/>
          <p:cNvGrpSpPr/>
          <p:nvPr/>
        </p:nvGrpSpPr>
        <p:grpSpPr>
          <a:xfrm rot="-1173171">
            <a:off x="7883508" y="2610139"/>
            <a:ext cx="1655230" cy="1655217"/>
            <a:chOff x="5179725" y="3078850"/>
            <a:chExt cx="1655113" cy="1655100"/>
          </a:xfrm>
        </p:grpSpPr>
        <p:sp>
          <p:nvSpPr>
            <p:cNvPr id="529" name="Google Shape;529;p41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41"/>
            <p:cNvSpPr/>
            <p:nvPr/>
          </p:nvSpPr>
          <p:spPr>
            <a:xfrm rot="22">
              <a:off x="5590115" y="3603860"/>
              <a:ext cx="798120" cy="57198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/>
                  </a:solidFill>
                  <a:latin typeface="Dela Gothic One"/>
                </a:rPr>
                <a:t>M</a:t>
              </a:r>
            </a:p>
          </p:txBody>
        </p:sp>
      </p:grpSp>
      <p:grpSp>
        <p:nvGrpSpPr>
          <p:cNvPr id="532" name="Google Shape;532;p41"/>
          <p:cNvGrpSpPr/>
          <p:nvPr/>
        </p:nvGrpSpPr>
        <p:grpSpPr>
          <a:xfrm rot="-1294806">
            <a:off x="5537646" y="3816543"/>
            <a:ext cx="1941552" cy="670223"/>
            <a:chOff x="6939125" y="398455"/>
            <a:chExt cx="1941561" cy="670226"/>
          </a:xfrm>
        </p:grpSpPr>
        <p:grpSp>
          <p:nvGrpSpPr>
            <p:cNvPr id="533" name="Google Shape;533;p41"/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534" name="Google Shape;534;p41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36" name="Google Shape;536;p41"/>
            <p:cNvSpPr/>
            <p:nvPr/>
          </p:nvSpPr>
          <p:spPr>
            <a:xfrm>
              <a:off x="7182123" y="567714"/>
              <a:ext cx="1435188" cy="31492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3"/>
                  </a:solidFill>
                  <a:latin typeface="Dela Gothic One"/>
                </a:rPr>
                <a:t>About</a:t>
              </a:r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7534410" y="-584388"/>
            <a:ext cx="1373349" cy="1443753"/>
            <a:chOff x="5118150" y="503149"/>
            <a:chExt cx="1574400" cy="1655111"/>
          </a:xfrm>
        </p:grpSpPr>
        <p:sp>
          <p:nvSpPr>
            <p:cNvPr id="538" name="Google Shape;538;p41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0" name="Google Shape;540;p41"/>
          <p:cNvGrpSpPr/>
          <p:nvPr/>
        </p:nvGrpSpPr>
        <p:grpSpPr>
          <a:xfrm>
            <a:off x="8113575" y="1158992"/>
            <a:ext cx="695500" cy="144900"/>
            <a:chOff x="7838400" y="4382850"/>
            <a:chExt cx="695500" cy="144900"/>
          </a:xfrm>
        </p:grpSpPr>
        <p:sp>
          <p:nvSpPr>
            <p:cNvPr id="541" name="Google Shape;541;p41"/>
            <p:cNvSpPr/>
            <p:nvPr/>
          </p:nvSpPr>
          <p:spPr>
            <a:xfrm>
              <a:off x="78384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81137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83890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4" name="Google Shape;544;p41"/>
          <p:cNvSpPr/>
          <p:nvPr/>
        </p:nvSpPr>
        <p:spPr>
          <a:xfrm rot="1223799">
            <a:off x="3925976" y="3725242"/>
            <a:ext cx="1047581" cy="14716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41"/>
          <p:cNvSpPr/>
          <p:nvPr/>
        </p:nvSpPr>
        <p:spPr>
          <a:xfrm rot="10800000">
            <a:off x="2239375" y="-584402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41"/>
          <p:cNvGrpSpPr/>
          <p:nvPr/>
        </p:nvGrpSpPr>
        <p:grpSpPr>
          <a:xfrm>
            <a:off x="5959491" y="620289"/>
            <a:ext cx="1865191" cy="1863751"/>
            <a:chOff x="5959491" y="620289"/>
            <a:chExt cx="1865191" cy="1863751"/>
          </a:xfrm>
        </p:grpSpPr>
        <p:grpSp>
          <p:nvGrpSpPr>
            <p:cNvPr id="547" name="Google Shape;547;p41"/>
            <p:cNvGrpSpPr/>
            <p:nvPr/>
          </p:nvGrpSpPr>
          <p:grpSpPr>
            <a:xfrm rot="636863">
              <a:off x="6092864" y="753844"/>
              <a:ext cx="1598444" cy="1596641"/>
              <a:chOff x="6737250" y="2579000"/>
              <a:chExt cx="1556100" cy="1353300"/>
            </a:xfrm>
          </p:grpSpPr>
          <p:sp>
            <p:nvSpPr>
              <p:cNvPr id="548" name="Google Shape;548;p41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41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0" name="Google Shape;550;p41"/>
            <p:cNvGrpSpPr/>
            <p:nvPr/>
          </p:nvGrpSpPr>
          <p:grpSpPr>
            <a:xfrm rot="636301">
              <a:off x="6484361" y="1144784"/>
              <a:ext cx="815570" cy="814884"/>
              <a:chOff x="5297624" y="2015796"/>
              <a:chExt cx="452367" cy="451987"/>
            </a:xfrm>
          </p:grpSpPr>
          <p:sp>
            <p:nvSpPr>
              <p:cNvPr id="551" name="Google Shape;551;p41"/>
              <p:cNvSpPr/>
              <p:nvPr/>
            </p:nvSpPr>
            <p:spPr>
              <a:xfrm>
                <a:off x="5391950" y="2024858"/>
                <a:ext cx="349359" cy="349359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1026" extrusionOk="0">
                    <a:moveTo>
                      <a:pt x="5513" y="0"/>
                    </a:moveTo>
                    <a:cubicBezTo>
                      <a:pt x="2465" y="0"/>
                      <a:pt x="0" y="2465"/>
                      <a:pt x="0" y="5513"/>
                    </a:cubicBezTo>
                    <a:cubicBezTo>
                      <a:pt x="0" y="6656"/>
                      <a:pt x="346" y="7716"/>
                      <a:pt x="941" y="8597"/>
                    </a:cubicBezTo>
                    <a:cubicBezTo>
                      <a:pt x="1929" y="10061"/>
                      <a:pt x="3608" y="11026"/>
                      <a:pt x="5513" y="11026"/>
                    </a:cubicBezTo>
                    <a:cubicBezTo>
                      <a:pt x="6799" y="11026"/>
                      <a:pt x="7989" y="10585"/>
                      <a:pt x="8930" y="9847"/>
                    </a:cubicBezTo>
                    <a:cubicBezTo>
                      <a:pt x="10204" y="8835"/>
                      <a:pt x="11025" y="7263"/>
                      <a:pt x="11025" y="5513"/>
                    </a:cubicBezTo>
                    <a:cubicBezTo>
                      <a:pt x="11025" y="2465"/>
                      <a:pt x="8561" y="0"/>
                      <a:pt x="5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552;p41"/>
              <p:cNvSpPr/>
              <p:nvPr/>
            </p:nvSpPr>
            <p:spPr>
              <a:xfrm>
                <a:off x="5441347" y="2074287"/>
                <a:ext cx="250533" cy="250502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7906" extrusionOk="0">
                    <a:moveTo>
                      <a:pt x="3954" y="0"/>
                    </a:moveTo>
                    <a:cubicBezTo>
                      <a:pt x="1775" y="0"/>
                      <a:pt x="1" y="1762"/>
                      <a:pt x="1" y="3953"/>
                    </a:cubicBezTo>
                    <a:cubicBezTo>
                      <a:pt x="1" y="6132"/>
                      <a:pt x="1775" y="7906"/>
                      <a:pt x="3954" y="7906"/>
                    </a:cubicBezTo>
                    <a:cubicBezTo>
                      <a:pt x="6133" y="7906"/>
                      <a:pt x="7907" y="6132"/>
                      <a:pt x="7907" y="3953"/>
                    </a:cubicBezTo>
                    <a:cubicBezTo>
                      <a:pt x="7907" y="1762"/>
                      <a:pt x="6133" y="0"/>
                      <a:pt x="3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41"/>
              <p:cNvSpPr/>
              <p:nvPr/>
            </p:nvSpPr>
            <p:spPr>
              <a:xfrm>
                <a:off x="5490776" y="2123684"/>
                <a:ext cx="151676" cy="151708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4788" extrusionOk="0">
                    <a:moveTo>
                      <a:pt x="2394" y="1"/>
                    </a:moveTo>
                    <a:cubicBezTo>
                      <a:pt x="1072" y="1"/>
                      <a:pt x="1" y="1072"/>
                      <a:pt x="1" y="2394"/>
                    </a:cubicBezTo>
                    <a:cubicBezTo>
                      <a:pt x="1" y="3716"/>
                      <a:pt x="1072" y="4787"/>
                      <a:pt x="2394" y="4787"/>
                    </a:cubicBezTo>
                    <a:cubicBezTo>
                      <a:pt x="3715" y="4787"/>
                      <a:pt x="4787" y="3716"/>
                      <a:pt x="4787" y="2394"/>
                    </a:cubicBezTo>
                    <a:cubicBezTo>
                      <a:pt x="4787" y="1072"/>
                      <a:pt x="3715" y="1"/>
                      <a:pt x="2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41"/>
              <p:cNvSpPr/>
              <p:nvPr/>
            </p:nvSpPr>
            <p:spPr>
              <a:xfrm>
                <a:off x="5540204" y="2173112"/>
                <a:ext cx="52851" cy="5285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1"/>
                    </a:moveTo>
                    <a:cubicBezTo>
                      <a:pt x="370" y="1"/>
                      <a:pt x="0" y="370"/>
                      <a:pt x="0" y="834"/>
                    </a:cubicBezTo>
                    <a:cubicBezTo>
                      <a:pt x="0" y="1298"/>
                      <a:pt x="370" y="1667"/>
                      <a:pt x="834" y="1667"/>
                    </a:cubicBezTo>
                    <a:cubicBezTo>
                      <a:pt x="1298" y="1667"/>
                      <a:pt x="1667" y="1298"/>
                      <a:pt x="1667" y="834"/>
                    </a:cubicBezTo>
                    <a:cubicBezTo>
                      <a:pt x="1667" y="370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41"/>
              <p:cNvSpPr/>
              <p:nvPr/>
            </p:nvSpPr>
            <p:spPr>
              <a:xfrm>
                <a:off x="5307066" y="2347031"/>
                <a:ext cx="26806" cy="532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680" extrusionOk="0">
                    <a:moveTo>
                      <a:pt x="846" y="0"/>
                    </a:moveTo>
                    <a:cubicBezTo>
                      <a:pt x="381" y="0"/>
                      <a:pt x="0" y="369"/>
                      <a:pt x="0" y="834"/>
                    </a:cubicBezTo>
                    <a:cubicBezTo>
                      <a:pt x="0" y="1298"/>
                      <a:pt x="381" y="1679"/>
                      <a:pt x="846" y="167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556;p41"/>
              <p:cNvSpPr/>
              <p:nvPr/>
            </p:nvSpPr>
            <p:spPr>
              <a:xfrm>
                <a:off x="5333840" y="2328147"/>
                <a:ext cx="51710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847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2370"/>
                    </a:lnTo>
                    <a:cubicBezTo>
                      <a:pt x="1" y="2632"/>
                      <a:pt x="203" y="2847"/>
                      <a:pt x="465" y="2847"/>
                    </a:cubicBezTo>
                    <a:lnTo>
                      <a:pt x="1632" y="2847"/>
                    </a:lnTo>
                    <a:lnTo>
                      <a:pt x="16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557;p41"/>
              <p:cNvSpPr/>
              <p:nvPr/>
            </p:nvSpPr>
            <p:spPr>
              <a:xfrm>
                <a:off x="5385518" y="2288160"/>
                <a:ext cx="156239" cy="17056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5383" extrusionOk="0">
                    <a:moveTo>
                      <a:pt x="4930" y="1"/>
                    </a:moveTo>
                    <a:lnTo>
                      <a:pt x="1" y="1263"/>
                    </a:lnTo>
                    <a:lnTo>
                      <a:pt x="1" y="4109"/>
                    </a:lnTo>
                    <a:lnTo>
                      <a:pt x="4930" y="5383"/>
                    </a:lnTo>
                    <a:lnTo>
                      <a:pt x="49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558;p41"/>
              <p:cNvSpPr/>
              <p:nvPr/>
            </p:nvSpPr>
            <p:spPr>
              <a:xfrm>
                <a:off x="5503228" y="2288160"/>
                <a:ext cx="38529" cy="17056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5383" extrusionOk="0">
                    <a:moveTo>
                      <a:pt x="1215" y="1"/>
                    </a:moveTo>
                    <a:lnTo>
                      <a:pt x="1" y="310"/>
                    </a:lnTo>
                    <a:lnTo>
                      <a:pt x="1" y="5073"/>
                    </a:lnTo>
                    <a:lnTo>
                      <a:pt x="1215" y="538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559;p41"/>
              <p:cNvSpPr/>
              <p:nvPr/>
            </p:nvSpPr>
            <p:spPr>
              <a:xfrm>
                <a:off x="5307066" y="2171971"/>
                <a:ext cx="84916" cy="54752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728" extrusionOk="0">
                    <a:moveTo>
                      <a:pt x="0" y="1"/>
                    </a:moveTo>
                    <a:lnTo>
                      <a:pt x="870" y="870"/>
                    </a:lnTo>
                    <a:lnTo>
                      <a:pt x="0" y="1727"/>
                    </a:lnTo>
                    <a:lnTo>
                      <a:pt x="1822" y="1727"/>
                    </a:lnTo>
                    <a:lnTo>
                      <a:pt x="2679" y="870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560;p41"/>
              <p:cNvSpPr/>
              <p:nvPr/>
            </p:nvSpPr>
            <p:spPr>
              <a:xfrm>
                <a:off x="5297624" y="2015796"/>
                <a:ext cx="452367" cy="451987"/>
              </a:xfrm>
              <a:custGeom>
                <a:avLst/>
                <a:gdLst/>
                <a:ahLst/>
                <a:cxnLst/>
                <a:rect l="l" t="t" r="r" b="b"/>
                <a:pathLst>
                  <a:path w="14277" h="14265" extrusionOk="0">
                    <a:moveTo>
                      <a:pt x="8490" y="5239"/>
                    </a:moveTo>
                    <a:cubicBezTo>
                      <a:pt x="8799" y="5239"/>
                      <a:pt x="9049" y="5489"/>
                      <a:pt x="9049" y="5799"/>
                    </a:cubicBezTo>
                    <a:cubicBezTo>
                      <a:pt x="9049" y="6109"/>
                      <a:pt x="8799" y="6359"/>
                      <a:pt x="8490" y="6359"/>
                    </a:cubicBezTo>
                    <a:cubicBezTo>
                      <a:pt x="8287" y="6359"/>
                      <a:pt x="8109" y="6240"/>
                      <a:pt x="8002" y="6073"/>
                    </a:cubicBezTo>
                    <a:lnTo>
                      <a:pt x="8490" y="6073"/>
                    </a:lnTo>
                    <a:cubicBezTo>
                      <a:pt x="8645" y="6073"/>
                      <a:pt x="8764" y="5954"/>
                      <a:pt x="8764" y="5799"/>
                    </a:cubicBezTo>
                    <a:cubicBezTo>
                      <a:pt x="8764" y="5644"/>
                      <a:pt x="8645" y="5513"/>
                      <a:pt x="8490" y="5513"/>
                    </a:cubicBezTo>
                    <a:lnTo>
                      <a:pt x="8002" y="5513"/>
                    </a:lnTo>
                    <a:cubicBezTo>
                      <a:pt x="8109" y="5347"/>
                      <a:pt x="8287" y="5239"/>
                      <a:pt x="8490" y="5239"/>
                    </a:cubicBezTo>
                    <a:close/>
                    <a:moveTo>
                      <a:pt x="2001" y="5216"/>
                    </a:moveTo>
                    <a:lnTo>
                      <a:pt x="2584" y="5799"/>
                    </a:lnTo>
                    <a:lnTo>
                      <a:pt x="2001" y="6382"/>
                    </a:lnTo>
                    <a:lnTo>
                      <a:pt x="977" y="6382"/>
                    </a:lnTo>
                    <a:lnTo>
                      <a:pt x="1358" y="5989"/>
                    </a:lnTo>
                    <a:cubicBezTo>
                      <a:pt x="1465" y="5882"/>
                      <a:pt x="1465" y="5704"/>
                      <a:pt x="1358" y="5597"/>
                    </a:cubicBezTo>
                    <a:lnTo>
                      <a:pt x="977" y="5216"/>
                    </a:lnTo>
                    <a:close/>
                    <a:moveTo>
                      <a:pt x="8490" y="3680"/>
                    </a:moveTo>
                    <a:cubicBezTo>
                      <a:pt x="9657" y="3680"/>
                      <a:pt x="10609" y="4632"/>
                      <a:pt x="10609" y="5799"/>
                    </a:cubicBezTo>
                    <a:cubicBezTo>
                      <a:pt x="10609" y="6966"/>
                      <a:pt x="9657" y="7918"/>
                      <a:pt x="8490" y="7918"/>
                    </a:cubicBezTo>
                    <a:cubicBezTo>
                      <a:pt x="7418" y="7918"/>
                      <a:pt x="6525" y="7109"/>
                      <a:pt x="6394" y="6073"/>
                    </a:cubicBezTo>
                    <a:lnTo>
                      <a:pt x="7406" y="6073"/>
                    </a:lnTo>
                    <a:cubicBezTo>
                      <a:pt x="7537" y="6561"/>
                      <a:pt x="7978" y="6918"/>
                      <a:pt x="8490" y="6918"/>
                    </a:cubicBezTo>
                    <a:cubicBezTo>
                      <a:pt x="9109" y="6918"/>
                      <a:pt x="9609" y="6418"/>
                      <a:pt x="9609" y="5799"/>
                    </a:cubicBezTo>
                    <a:cubicBezTo>
                      <a:pt x="9609" y="5180"/>
                      <a:pt x="9109" y="4680"/>
                      <a:pt x="8490" y="4680"/>
                    </a:cubicBezTo>
                    <a:cubicBezTo>
                      <a:pt x="7978" y="4680"/>
                      <a:pt x="7537" y="5037"/>
                      <a:pt x="7406" y="5525"/>
                    </a:cubicBezTo>
                    <a:lnTo>
                      <a:pt x="6394" y="5525"/>
                    </a:lnTo>
                    <a:cubicBezTo>
                      <a:pt x="6525" y="4477"/>
                      <a:pt x="7418" y="3680"/>
                      <a:pt x="8490" y="3680"/>
                    </a:cubicBezTo>
                    <a:close/>
                    <a:moveTo>
                      <a:pt x="858" y="10800"/>
                    </a:moveTo>
                    <a:lnTo>
                      <a:pt x="858" y="11776"/>
                    </a:lnTo>
                    <a:cubicBezTo>
                      <a:pt x="691" y="11681"/>
                      <a:pt x="584" y="11502"/>
                      <a:pt x="584" y="11288"/>
                    </a:cubicBezTo>
                    <a:cubicBezTo>
                      <a:pt x="584" y="11085"/>
                      <a:pt x="691" y="10907"/>
                      <a:pt x="858" y="10800"/>
                    </a:cubicBezTo>
                    <a:close/>
                    <a:moveTo>
                      <a:pt x="2501" y="10145"/>
                    </a:moveTo>
                    <a:lnTo>
                      <a:pt x="2501" y="12419"/>
                    </a:lnTo>
                    <a:lnTo>
                      <a:pt x="1608" y="12419"/>
                    </a:lnTo>
                    <a:cubicBezTo>
                      <a:pt x="1513" y="12419"/>
                      <a:pt x="1418" y="12335"/>
                      <a:pt x="1418" y="12228"/>
                    </a:cubicBezTo>
                    <a:lnTo>
                      <a:pt x="1418" y="10335"/>
                    </a:lnTo>
                    <a:cubicBezTo>
                      <a:pt x="1418" y="10228"/>
                      <a:pt x="1513" y="10145"/>
                      <a:pt x="1608" y="10145"/>
                    </a:cubicBezTo>
                    <a:close/>
                    <a:moveTo>
                      <a:pt x="7430" y="8954"/>
                    </a:moveTo>
                    <a:lnTo>
                      <a:pt x="7430" y="13621"/>
                    </a:lnTo>
                    <a:lnTo>
                      <a:pt x="3061" y="12490"/>
                    </a:lnTo>
                    <a:lnTo>
                      <a:pt x="3061" y="10073"/>
                    </a:lnTo>
                    <a:lnTo>
                      <a:pt x="6204" y="9264"/>
                    </a:lnTo>
                    <a:lnTo>
                      <a:pt x="6204" y="11431"/>
                    </a:lnTo>
                    <a:cubicBezTo>
                      <a:pt x="6204" y="11585"/>
                      <a:pt x="6335" y="11704"/>
                      <a:pt x="6478" y="11704"/>
                    </a:cubicBezTo>
                    <a:cubicBezTo>
                      <a:pt x="6632" y="11704"/>
                      <a:pt x="6763" y="11585"/>
                      <a:pt x="6763" y="11431"/>
                    </a:cubicBezTo>
                    <a:lnTo>
                      <a:pt x="6763" y="9121"/>
                    </a:lnTo>
                    <a:lnTo>
                      <a:pt x="7430" y="8954"/>
                    </a:lnTo>
                    <a:close/>
                    <a:moveTo>
                      <a:pt x="2596" y="12978"/>
                    </a:moveTo>
                    <a:lnTo>
                      <a:pt x="2870" y="13705"/>
                    </a:lnTo>
                    <a:lnTo>
                      <a:pt x="2311" y="13705"/>
                    </a:lnTo>
                    <a:lnTo>
                      <a:pt x="2025" y="12978"/>
                    </a:lnTo>
                    <a:close/>
                    <a:moveTo>
                      <a:pt x="8490" y="1"/>
                    </a:moveTo>
                    <a:cubicBezTo>
                      <a:pt x="5513" y="1"/>
                      <a:pt x="3049" y="2263"/>
                      <a:pt x="2727" y="5156"/>
                    </a:cubicBezTo>
                    <a:lnTo>
                      <a:pt x="2311" y="4739"/>
                    </a:lnTo>
                    <a:cubicBezTo>
                      <a:pt x="2263" y="4680"/>
                      <a:pt x="2191" y="4656"/>
                      <a:pt x="2120" y="4656"/>
                    </a:cubicBezTo>
                    <a:lnTo>
                      <a:pt x="298" y="4656"/>
                    </a:lnTo>
                    <a:cubicBezTo>
                      <a:pt x="191" y="4656"/>
                      <a:pt x="84" y="4727"/>
                      <a:pt x="48" y="4823"/>
                    </a:cubicBezTo>
                    <a:cubicBezTo>
                      <a:pt x="1" y="4930"/>
                      <a:pt x="25" y="5049"/>
                      <a:pt x="108" y="5132"/>
                    </a:cubicBezTo>
                    <a:lnTo>
                      <a:pt x="775" y="5799"/>
                    </a:lnTo>
                    <a:lnTo>
                      <a:pt x="108" y="6466"/>
                    </a:lnTo>
                    <a:cubicBezTo>
                      <a:pt x="25" y="6549"/>
                      <a:pt x="1" y="6668"/>
                      <a:pt x="48" y="6763"/>
                    </a:cubicBezTo>
                    <a:cubicBezTo>
                      <a:pt x="84" y="6871"/>
                      <a:pt x="191" y="6942"/>
                      <a:pt x="298" y="6942"/>
                    </a:cubicBezTo>
                    <a:lnTo>
                      <a:pt x="2120" y="6942"/>
                    </a:lnTo>
                    <a:cubicBezTo>
                      <a:pt x="2191" y="6942"/>
                      <a:pt x="2263" y="6906"/>
                      <a:pt x="2311" y="6859"/>
                    </a:cubicBezTo>
                    <a:lnTo>
                      <a:pt x="2727" y="6442"/>
                    </a:lnTo>
                    <a:cubicBezTo>
                      <a:pt x="2822" y="7263"/>
                      <a:pt x="3096" y="8061"/>
                      <a:pt x="3513" y="8776"/>
                    </a:cubicBezTo>
                    <a:cubicBezTo>
                      <a:pt x="3568" y="8862"/>
                      <a:pt x="3659" y="8907"/>
                      <a:pt x="3753" y="8907"/>
                    </a:cubicBezTo>
                    <a:cubicBezTo>
                      <a:pt x="3801" y="8907"/>
                      <a:pt x="3850" y="8895"/>
                      <a:pt x="3894" y="8871"/>
                    </a:cubicBezTo>
                    <a:cubicBezTo>
                      <a:pt x="4037" y="8787"/>
                      <a:pt x="4073" y="8621"/>
                      <a:pt x="4001" y="8490"/>
                    </a:cubicBezTo>
                    <a:cubicBezTo>
                      <a:pt x="3561" y="7752"/>
                      <a:pt x="3311" y="6930"/>
                      <a:pt x="3263" y="6073"/>
                    </a:cubicBezTo>
                    <a:lnTo>
                      <a:pt x="4263" y="6073"/>
                    </a:lnTo>
                    <a:cubicBezTo>
                      <a:pt x="4311" y="6823"/>
                      <a:pt x="4561" y="7537"/>
                      <a:pt x="4978" y="8168"/>
                    </a:cubicBezTo>
                    <a:cubicBezTo>
                      <a:pt x="5030" y="8243"/>
                      <a:pt x="5120" y="8285"/>
                      <a:pt x="5212" y="8285"/>
                    </a:cubicBezTo>
                    <a:cubicBezTo>
                      <a:pt x="5267" y="8285"/>
                      <a:pt x="5322" y="8271"/>
                      <a:pt x="5370" y="8240"/>
                    </a:cubicBezTo>
                    <a:cubicBezTo>
                      <a:pt x="5489" y="8156"/>
                      <a:pt x="5525" y="7978"/>
                      <a:pt x="5442" y="7847"/>
                    </a:cubicBezTo>
                    <a:cubicBezTo>
                      <a:pt x="5085" y="7323"/>
                      <a:pt x="4870" y="6716"/>
                      <a:pt x="4823" y="6073"/>
                    </a:cubicBezTo>
                    <a:lnTo>
                      <a:pt x="5835" y="6073"/>
                    </a:lnTo>
                    <a:cubicBezTo>
                      <a:pt x="5942" y="7121"/>
                      <a:pt x="6656" y="7990"/>
                      <a:pt x="7621" y="8323"/>
                    </a:cubicBezTo>
                    <a:lnTo>
                      <a:pt x="2739" y="9585"/>
                    </a:lnTo>
                    <a:lnTo>
                      <a:pt x="1608" y="9585"/>
                    </a:lnTo>
                    <a:cubicBezTo>
                      <a:pt x="1239" y="9585"/>
                      <a:pt x="929" y="9847"/>
                      <a:pt x="870" y="10204"/>
                    </a:cubicBezTo>
                    <a:cubicBezTo>
                      <a:pt x="382" y="10323"/>
                      <a:pt x="25" y="10764"/>
                      <a:pt x="25" y="11288"/>
                    </a:cubicBezTo>
                    <a:cubicBezTo>
                      <a:pt x="25" y="11812"/>
                      <a:pt x="382" y="12252"/>
                      <a:pt x="882" y="12371"/>
                    </a:cubicBezTo>
                    <a:cubicBezTo>
                      <a:pt x="929" y="12657"/>
                      <a:pt x="1144" y="12871"/>
                      <a:pt x="1406" y="12955"/>
                    </a:cubicBezTo>
                    <a:lnTo>
                      <a:pt x="1858" y="14086"/>
                    </a:lnTo>
                    <a:cubicBezTo>
                      <a:pt x="1894" y="14193"/>
                      <a:pt x="2001" y="14264"/>
                      <a:pt x="2120" y="14264"/>
                    </a:cubicBezTo>
                    <a:lnTo>
                      <a:pt x="3287" y="14264"/>
                    </a:lnTo>
                    <a:cubicBezTo>
                      <a:pt x="3370" y="14264"/>
                      <a:pt x="3465" y="14217"/>
                      <a:pt x="3513" y="14133"/>
                    </a:cubicBezTo>
                    <a:cubicBezTo>
                      <a:pt x="3561" y="14062"/>
                      <a:pt x="3573" y="13967"/>
                      <a:pt x="3537" y="13883"/>
                    </a:cubicBezTo>
                    <a:lnTo>
                      <a:pt x="3239" y="13109"/>
                    </a:lnTo>
                    <a:lnTo>
                      <a:pt x="7633" y="14252"/>
                    </a:lnTo>
                    <a:lnTo>
                      <a:pt x="7704" y="14252"/>
                    </a:lnTo>
                    <a:cubicBezTo>
                      <a:pt x="7764" y="14252"/>
                      <a:pt x="7823" y="14240"/>
                      <a:pt x="7883" y="14205"/>
                    </a:cubicBezTo>
                    <a:cubicBezTo>
                      <a:pt x="7942" y="14145"/>
                      <a:pt x="7990" y="14062"/>
                      <a:pt x="7990" y="13979"/>
                    </a:cubicBezTo>
                    <a:lnTo>
                      <a:pt x="7990" y="8585"/>
                    </a:lnTo>
                    <a:cubicBezTo>
                      <a:pt x="7990" y="8526"/>
                      <a:pt x="7966" y="8454"/>
                      <a:pt x="7918" y="8406"/>
                    </a:cubicBezTo>
                    <a:lnTo>
                      <a:pt x="7918" y="8406"/>
                    </a:lnTo>
                    <a:cubicBezTo>
                      <a:pt x="8097" y="8442"/>
                      <a:pt x="8287" y="8466"/>
                      <a:pt x="8490" y="8466"/>
                    </a:cubicBezTo>
                    <a:cubicBezTo>
                      <a:pt x="9966" y="8466"/>
                      <a:pt x="11169" y="7263"/>
                      <a:pt x="11169" y="5787"/>
                    </a:cubicBezTo>
                    <a:cubicBezTo>
                      <a:pt x="11169" y="4323"/>
                      <a:pt x="9966" y="3120"/>
                      <a:pt x="8490" y="3120"/>
                    </a:cubicBezTo>
                    <a:cubicBezTo>
                      <a:pt x="7109" y="3120"/>
                      <a:pt x="5966" y="4168"/>
                      <a:pt x="5835" y="5513"/>
                    </a:cubicBezTo>
                    <a:lnTo>
                      <a:pt x="4823" y="5513"/>
                    </a:lnTo>
                    <a:cubicBezTo>
                      <a:pt x="4966" y="3620"/>
                      <a:pt x="6561" y="2120"/>
                      <a:pt x="8490" y="2120"/>
                    </a:cubicBezTo>
                    <a:cubicBezTo>
                      <a:pt x="10514" y="2120"/>
                      <a:pt x="12169" y="3763"/>
                      <a:pt x="12169" y="5787"/>
                    </a:cubicBezTo>
                    <a:cubicBezTo>
                      <a:pt x="12169" y="6775"/>
                      <a:pt x="11788" y="7692"/>
                      <a:pt x="11085" y="8395"/>
                    </a:cubicBezTo>
                    <a:cubicBezTo>
                      <a:pt x="10978" y="8502"/>
                      <a:pt x="10978" y="8680"/>
                      <a:pt x="11085" y="8787"/>
                    </a:cubicBezTo>
                    <a:cubicBezTo>
                      <a:pt x="11145" y="8847"/>
                      <a:pt x="11216" y="8871"/>
                      <a:pt x="11288" y="8871"/>
                    </a:cubicBezTo>
                    <a:cubicBezTo>
                      <a:pt x="11359" y="8871"/>
                      <a:pt x="11431" y="8847"/>
                      <a:pt x="11478" y="8787"/>
                    </a:cubicBezTo>
                    <a:cubicBezTo>
                      <a:pt x="12288" y="7990"/>
                      <a:pt x="12728" y="6918"/>
                      <a:pt x="12728" y="5787"/>
                    </a:cubicBezTo>
                    <a:cubicBezTo>
                      <a:pt x="12728" y="3453"/>
                      <a:pt x="10823" y="1560"/>
                      <a:pt x="8490" y="1560"/>
                    </a:cubicBezTo>
                    <a:cubicBezTo>
                      <a:pt x="6251" y="1560"/>
                      <a:pt x="4406" y="3311"/>
                      <a:pt x="4263" y="5513"/>
                    </a:cubicBezTo>
                    <a:lnTo>
                      <a:pt x="3263" y="5513"/>
                    </a:lnTo>
                    <a:cubicBezTo>
                      <a:pt x="3406" y="2751"/>
                      <a:pt x="5692" y="560"/>
                      <a:pt x="8490" y="560"/>
                    </a:cubicBezTo>
                    <a:cubicBezTo>
                      <a:pt x="11371" y="560"/>
                      <a:pt x="13729" y="2906"/>
                      <a:pt x="13729" y="5787"/>
                    </a:cubicBezTo>
                    <a:cubicBezTo>
                      <a:pt x="13729" y="6966"/>
                      <a:pt x="13348" y="8073"/>
                      <a:pt x="12633" y="9002"/>
                    </a:cubicBezTo>
                    <a:cubicBezTo>
                      <a:pt x="12538" y="9121"/>
                      <a:pt x="12562" y="9299"/>
                      <a:pt x="12681" y="9395"/>
                    </a:cubicBezTo>
                    <a:cubicBezTo>
                      <a:pt x="12728" y="9430"/>
                      <a:pt x="12788" y="9442"/>
                      <a:pt x="12848" y="9442"/>
                    </a:cubicBezTo>
                    <a:cubicBezTo>
                      <a:pt x="12931" y="9442"/>
                      <a:pt x="13014" y="9407"/>
                      <a:pt x="13074" y="9335"/>
                    </a:cubicBezTo>
                    <a:cubicBezTo>
                      <a:pt x="13860" y="8323"/>
                      <a:pt x="14276" y="7085"/>
                      <a:pt x="14276" y="5787"/>
                    </a:cubicBezTo>
                    <a:cubicBezTo>
                      <a:pt x="14276" y="2608"/>
                      <a:pt x="11681" y="1"/>
                      <a:pt x="8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41"/>
              <p:cNvSpPr/>
              <p:nvPr/>
            </p:nvSpPr>
            <p:spPr>
              <a:xfrm>
                <a:off x="5675626" y="2318641"/>
                <a:ext cx="19645" cy="1783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63" extrusionOk="0">
                    <a:moveTo>
                      <a:pt x="313" y="0"/>
                    </a:moveTo>
                    <a:cubicBezTo>
                      <a:pt x="246" y="0"/>
                      <a:pt x="176" y="24"/>
                      <a:pt x="120" y="75"/>
                    </a:cubicBezTo>
                    <a:cubicBezTo>
                      <a:pt x="13" y="182"/>
                      <a:pt x="1" y="361"/>
                      <a:pt x="108" y="480"/>
                    </a:cubicBezTo>
                    <a:cubicBezTo>
                      <a:pt x="167" y="527"/>
                      <a:pt x="239" y="563"/>
                      <a:pt x="310" y="563"/>
                    </a:cubicBezTo>
                    <a:cubicBezTo>
                      <a:pt x="382" y="563"/>
                      <a:pt x="453" y="539"/>
                      <a:pt x="501" y="480"/>
                    </a:cubicBezTo>
                    <a:cubicBezTo>
                      <a:pt x="620" y="384"/>
                      <a:pt x="620" y="206"/>
                      <a:pt x="513" y="87"/>
                    </a:cubicBezTo>
                    <a:cubicBezTo>
                      <a:pt x="462" y="30"/>
                      <a:pt x="3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41"/>
              <p:cNvSpPr/>
              <p:nvPr/>
            </p:nvSpPr>
            <p:spPr>
              <a:xfrm>
                <a:off x="5620938" y="2300708"/>
                <a:ext cx="54340" cy="145561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4594" extrusionOk="0">
                    <a:moveTo>
                      <a:pt x="304" y="1"/>
                    </a:moveTo>
                    <a:cubicBezTo>
                      <a:pt x="233" y="1"/>
                      <a:pt x="161" y="28"/>
                      <a:pt x="108" y="81"/>
                    </a:cubicBezTo>
                    <a:cubicBezTo>
                      <a:pt x="0" y="188"/>
                      <a:pt x="0" y="367"/>
                      <a:pt x="108" y="474"/>
                    </a:cubicBezTo>
                    <a:cubicBezTo>
                      <a:pt x="1108" y="1474"/>
                      <a:pt x="1108" y="3117"/>
                      <a:pt x="108" y="4117"/>
                    </a:cubicBezTo>
                    <a:cubicBezTo>
                      <a:pt x="0" y="4225"/>
                      <a:pt x="0" y="4403"/>
                      <a:pt x="108" y="4510"/>
                    </a:cubicBezTo>
                    <a:cubicBezTo>
                      <a:pt x="155" y="4570"/>
                      <a:pt x="227" y="4594"/>
                      <a:pt x="298" y="4594"/>
                    </a:cubicBezTo>
                    <a:cubicBezTo>
                      <a:pt x="369" y="4594"/>
                      <a:pt x="441" y="4570"/>
                      <a:pt x="500" y="4510"/>
                    </a:cubicBezTo>
                    <a:cubicBezTo>
                      <a:pt x="1715" y="3284"/>
                      <a:pt x="1715" y="1296"/>
                      <a:pt x="500" y="81"/>
                    </a:cubicBezTo>
                    <a:cubicBezTo>
                      <a:pt x="447" y="28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563;p41"/>
              <p:cNvSpPr/>
              <p:nvPr/>
            </p:nvSpPr>
            <p:spPr>
              <a:xfrm>
                <a:off x="5598283" y="2323077"/>
                <a:ext cx="42299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174" extrusionOk="0">
                    <a:moveTo>
                      <a:pt x="305" y="0"/>
                    </a:moveTo>
                    <a:cubicBezTo>
                      <a:pt x="233" y="0"/>
                      <a:pt x="162" y="30"/>
                      <a:pt x="108" y="90"/>
                    </a:cubicBezTo>
                    <a:cubicBezTo>
                      <a:pt x="1" y="197"/>
                      <a:pt x="1" y="375"/>
                      <a:pt x="108" y="482"/>
                    </a:cubicBezTo>
                    <a:cubicBezTo>
                      <a:pt x="715" y="1090"/>
                      <a:pt x="715" y="2090"/>
                      <a:pt x="108" y="2709"/>
                    </a:cubicBezTo>
                    <a:cubicBezTo>
                      <a:pt x="1" y="2816"/>
                      <a:pt x="1" y="2995"/>
                      <a:pt x="108" y="3102"/>
                    </a:cubicBezTo>
                    <a:cubicBezTo>
                      <a:pt x="156" y="3149"/>
                      <a:pt x="227" y="3173"/>
                      <a:pt x="299" y="3173"/>
                    </a:cubicBezTo>
                    <a:cubicBezTo>
                      <a:pt x="370" y="3173"/>
                      <a:pt x="442" y="3149"/>
                      <a:pt x="501" y="3102"/>
                    </a:cubicBezTo>
                    <a:cubicBezTo>
                      <a:pt x="1334" y="2268"/>
                      <a:pt x="1334" y="911"/>
                      <a:pt x="501" y="90"/>
                    </a:cubicBezTo>
                    <a:cubicBezTo>
                      <a:pt x="447" y="30"/>
                      <a:pt x="376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41"/>
              <p:cNvSpPr/>
              <p:nvPr/>
            </p:nvSpPr>
            <p:spPr>
              <a:xfrm>
                <a:off x="5574519" y="2346746"/>
                <a:ext cx="29087" cy="5351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89" extrusionOk="0">
                    <a:moveTo>
                      <a:pt x="304" y="0"/>
                    </a:moveTo>
                    <a:cubicBezTo>
                      <a:pt x="233" y="0"/>
                      <a:pt x="162" y="27"/>
                      <a:pt x="108" y="81"/>
                    </a:cubicBezTo>
                    <a:cubicBezTo>
                      <a:pt x="1" y="200"/>
                      <a:pt x="1" y="366"/>
                      <a:pt x="108" y="474"/>
                    </a:cubicBezTo>
                    <a:cubicBezTo>
                      <a:pt x="310" y="676"/>
                      <a:pt x="310" y="1009"/>
                      <a:pt x="108" y="1212"/>
                    </a:cubicBezTo>
                    <a:cubicBezTo>
                      <a:pt x="1" y="1319"/>
                      <a:pt x="1" y="1498"/>
                      <a:pt x="108" y="1605"/>
                    </a:cubicBezTo>
                    <a:cubicBezTo>
                      <a:pt x="168" y="1652"/>
                      <a:pt x="239" y="1688"/>
                      <a:pt x="310" y="1688"/>
                    </a:cubicBezTo>
                    <a:cubicBezTo>
                      <a:pt x="382" y="1688"/>
                      <a:pt x="453" y="1652"/>
                      <a:pt x="501" y="1605"/>
                    </a:cubicBezTo>
                    <a:cubicBezTo>
                      <a:pt x="918" y="1188"/>
                      <a:pt x="918" y="509"/>
                      <a:pt x="501" y="81"/>
                    </a:cubicBezTo>
                    <a:cubicBezTo>
                      <a:pt x="447" y="27"/>
                      <a:pt x="376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41"/>
              <p:cNvSpPr/>
              <p:nvPr/>
            </p:nvSpPr>
            <p:spPr>
              <a:xfrm>
                <a:off x="5494166" y="240248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7" y="1"/>
                    </a:moveTo>
                    <a:cubicBezTo>
                      <a:pt x="203" y="1"/>
                      <a:pt x="132" y="24"/>
                      <a:pt x="84" y="84"/>
                    </a:cubicBezTo>
                    <a:cubicBezTo>
                      <a:pt x="37" y="131"/>
                      <a:pt x="1" y="203"/>
                      <a:pt x="1" y="274"/>
                    </a:cubicBezTo>
                    <a:cubicBezTo>
                      <a:pt x="1" y="346"/>
                      <a:pt x="37" y="417"/>
                      <a:pt x="84" y="477"/>
                    </a:cubicBezTo>
                    <a:cubicBezTo>
                      <a:pt x="132" y="524"/>
                      <a:pt x="203" y="560"/>
                      <a:pt x="287" y="560"/>
                    </a:cubicBezTo>
                    <a:cubicBezTo>
                      <a:pt x="358" y="560"/>
                      <a:pt x="429" y="524"/>
                      <a:pt x="477" y="477"/>
                    </a:cubicBezTo>
                    <a:cubicBezTo>
                      <a:pt x="525" y="417"/>
                      <a:pt x="560" y="346"/>
                      <a:pt x="560" y="274"/>
                    </a:cubicBezTo>
                    <a:cubicBezTo>
                      <a:pt x="560" y="203"/>
                      <a:pt x="525" y="131"/>
                      <a:pt x="477" y="84"/>
                    </a:cubicBezTo>
                    <a:cubicBezTo>
                      <a:pt x="429" y="24"/>
                      <a:pt x="358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/>
          <p:nvPr/>
        </p:nvSpPr>
        <p:spPr>
          <a:xfrm>
            <a:off x="1256850" y="749050"/>
            <a:ext cx="6630300" cy="3648600"/>
          </a:xfrm>
          <a:prstGeom prst="roundRect">
            <a:avLst>
              <a:gd name="adj" fmla="val 727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42"/>
          <p:cNvSpPr/>
          <p:nvPr/>
        </p:nvSpPr>
        <p:spPr>
          <a:xfrm rot="1176840">
            <a:off x="-782896" y="333774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42"/>
          <p:cNvSpPr/>
          <p:nvPr/>
        </p:nvSpPr>
        <p:spPr>
          <a:xfrm>
            <a:off x="8161746" y="443555"/>
            <a:ext cx="1842300" cy="19365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5" name="Google Shape;575;p42"/>
          <p:cNvGrpSpPr/>
          <p:nvPr/>
        </p:nvGrpSpPr>
        <p:grpSpPr>
          <a:xfrm>
            <a:off x="206789" y="2916513"/>
            <a:ext cx="1377915" cy="1448553"/>
            <a:chOff x="5118150" y="503149"/>
            <a:chExt cx="1574400" cy="1655111"/>
          </a:xfrm>
        </p:grpSpPr>
        <p:sp>
          <p:nvSpPr>
            <p:cNvPr id="576" name="Google Shape;576;p42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3" name="Google Shape;583;p42"/>
          <p:cNvGrpSpPr/>
          <p:nvPr/>
        </p:nvGrpSpPr>
        <p:grpSpPr>
          <a:xfrm rot="1518105">
            <a:off x="1901642" y="4281833"/>
            <a:ext cx="1149639" cy="1427448"/>
            <a:chOff x="1341280" y="1508813"/>
            <a:chExt cx="1149600" cy="1427400"/>
          </a:xfrm>
        </p:grpSpPr>
        <p:sp>
          <p:nvSpPr>
            <p:cNvPr id="584" name="Google Shape;584;p42"/>
            <p:cNvSpPr/>
            <p:nvPr/>
          </p:nvSpPr>
          <p:spPr>
            <a:xfrm>
              <a:off x="1341280" y="1508813"/>
              <a:ext cx="1149600" cy="142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76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1341280" y="1508813"/>
              <a:ext cx="1149600" cy="142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281;p56">
            <a:extLst>
              <a:ext uri="{FF2B5EF4-FFF2-40B4-BE49-F238E27FC236}">
                <a16:creationId xmlns:a16="http://schemas.microsoft.com/office/drawing/2014/main" id="{D97344F2-4C56-2686-C1AD-3C38F2993205}"/>
              </a:ext>
            </a:extLst>
          </p:cNvPr>
          <p:cNvGrpSpPr/>
          <p:nvPr/>
        </p:nvGrpSpPr>
        <p:grpSpPr>
          <a:xfrm rot="20983643">
            <a:off x="3577660" y="1742481"/>
            <a:ext cx="1892429" cy="1866800"/>
            <a:chOff x="5923669" y="2156185"/>
            <a:chExt cx="1598388" cy="1596602"/>
          </a:xfrm>
        </p:grpSpPr>
        <p:grpSp>
          <p:nvGrpSpPr>
            <p:cNvPr id="7" name="Google Shape;1282;p56">
              <a:extLst>
                <a:ext uri="{FF2B5EF4-FFF2-40B4-BE49-F238E27FC236}">
                  <a16:creationId xmlns:a16="http://schemas.microsoft.com/office/drawing/2014/main" id="{9F06DFFA-94E2-778F-0271-77B229C4B169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28" name="Google Shape;1283;p56">
                <a:extLst>
                  <a:ext uri="{FF2B5EF4-FFF2-40B4-BE49-F238E27FC236}">
                    <a16:creationId xmlns:a16="http://schemas.microsoft.com/office/drawing/2014/main" id="{751A313B-6E94-053D-FA74-5DB906B9504C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1284;p56">
                <a:extLst>
                  <a:ext uri="{FF2B5EF4-FFF2-40B4-BE49-F238E27FC236}">
                    <a16:creationId xmlns:a16="http://schemas.microsoft.com/office/drawing/2014/main" id="{D0471DE7-784A-8D57-0AFC-CAAF9B419FE6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Class Attributes: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x = 3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 = 5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Methods: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__init__</a:t>
                </a: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(self, y)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</a:t>
                </a: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(self)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g</a:t>
                </a: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(self)</a:t>
                </a:r>
              </a:p>
            </p:txBody>
          </p:sp>
        </p:grpSp>
        <p:sp>
          <p:nvSpPr>
            <p:cNvPr id="11" name="Google Shape;1288;p56">
              <a:extLst>
                <a:ext uri="{FF2B5EF4-FFF2-40B4-BE49-F238E27FC236}">
                  <a16:creationId xmlns:a16="http://schemas.microsoft.com/office/drawing/2014/main" id="{FE8E75FB-9DDC-96BA-BCFC-9039FFBBB97B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8" name="Google Shape;578;p42"/>
          <p:cNvGrpSpPr/>
          <p:nvPr/>
        </p:nvGrpSpPr>
        <p:grpSpPr>
          <a:xfrm>
            <a:off x="6865129" y="3973460"/>
            <a:ext cx="1721488" cy="670163"/>
            <a:chOff x="5991807" y="404064"/>
            <a:chExt cx="1721488" cy="670163"/>
          </a:xfrm>
        </p:grpSpPr>
        <p:grpSp>
          <p:nvGrpSpPr>
            <p:cNvPr id="579" name="Google Shape;579;p42"/>
            <p:cNvGrpSpPr/>
            <p:nvPr/>
          </p:nvGrpSpPr>
          <p:grpSpPr>
            <a:xfrm rot="-222343">
              <a:off x="5991807" y="404064"/>
              <a:ext cx="1721488" cy="670163"/>
              <a:chOff x="7063224" y="-41899"/>
              <a:chExt cx="1693502" cy="1472701"/>
            </a:xfrm>
          </p:grpSpPr>
          <p:sp>
            <p:nvSpPr>
              <p:cNvPr id="580" name="Google Shape;580;p42"/>
              <p:cNvSpPr/>
              <p:nvPr/>
            </p:nvSpPr>
            <p:spPr>
              <a:xfrm>
                <a:off x="7063224" y="-41899"/>
                <a:ext cx="1693500" cy="147270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1" name="Google Shape;581;p42"/>
              <p:cNvSpPr/>
              <p:nvPr/>
            </p:nvSpPr>
            <p:spPr>
              <a:xfrm>
                <a:off x="7063226" y="-41898"/>
                <a:ext cx="16935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82" name="Google Shape;582;p42"/>
            <p:cNvSpPr/>
            <p:nvPr/>
          </p:nvSpPr>
          <p:spPr>
            <a:xfrm rot="21377421">
              <a:off x="6305279" y="607763"/>
              <a:ext cx="1109623" cy="26276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dk2"/>
                  </a:solidFill>
                  <a:latin typeface="Dela Gothic One"/>
                </a:rPr>
                <a:t>Class </a:t>
              </a:r>
              <a:r>
                <a:rPr lang="en-US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dk2"/>
                  </a:solidFill>
                  <a:latin typeface="Dela Gothic One"/>
                </a:rPr>
                <a:t>A</a:t>
              </a:r>
              <a:endParaRPr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Dela Gothic One"/>
              </a:endParaRPr>
            </a:p>
          </p:txBody>
        </p:sp>
      </p:grpSp>
      <p:grpSp>
        <p:nvGrpSpPr>
          <p:cNvPr id="30" name="Google Shape;1281;p56">
            <a:extLst>
              <a:ext uri="{FF2B5EF4-FFF2-40B4-BE49-F238E27FC236}">
                <a16:creationId xmlns:a16="http://schemas.microsoft.com/office/drawing/2014/main" id="{5BE54155-B403-27AC-9593-D3BDF21E8EB1}"/>
              </a:ext>
            </a:extLst>
          </p:cNvPr>
          <p:cNvGrpSpPr/>
          <p:nvPr/>
        </p:nvGrpSpPr>
        <p:grpSpPr>
          <a:xfrm rot="20983643">
            <a:off x="5248574" y="1505576"/>
            <a:ext cx="454126" cy="462561"/>
            <a:chOff x="5923669" y="2156185"/>
            <a:chExt cx="1598388" cy="1596602"/>
          </a:xfrm>
        </p:grpSpPr>
        <p:grpSp>
          <p:nvGrpSpPr>
            <p:cNvPr id="31" name="Google Shape;1282;p56">
              <a:extLst>
                <a:ext uri="{FF2B5EF4-FFF2-40B4-BE49-F238E27FC236}">
                  <a16:creationId xmlns:a16="http://schemas.microsoft.com/office/drawing/2014/main" id="{64FD6713-801F-E241-853D-863694E247FC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33" name="Google Shape;1283;p56">
                <a:extLst>
                  <a:ext uri="{FF2B5EF4-FFF2-40B4-BE49-F238E27FC236}">
                    <a16:creationId xmlns:a16="http://schemas.microsoft.com/office/drawing/2014/main" id="{F0AB6F0C-9562-1D75-5962-4EFBAB0B667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1284;p56">
                <a:extLst>
                  <a:ext uri="{FF2B5EF4-FFF2-40B4-BE49-F238E27FC236}">
                    <a16:creationId xmlns:a16="http://schemas.microsoft.com/office/drawing/2014/main" id="{BB446D24-00BC-3DF0-3FBE-44A31E7D33F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</p:txBody>
          </p:sp>
        </p:grpSp>
        <p:sp>
          <p:nvSpPr>
            <p:cNvPr id="32" name="Google Shape;1288;p56">
              <a:extLst>
                <a:ext uri="{FF2B5EF4-FFF2-40B4-BE49-F238E27FC236}">
                  <a16:creationId xmlns:a16="http://schemas.microsoft.com/office/drawing/2014/main" id="{0B2DDD80-68CC-69A8-C9B1-4F411E4B9D48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/>
          <p:nvPr/>
        </p:nvSpPr>
        <p:spPr>
          <a:xfrm>
            <a:off x="1256850" y="749050"/>
            <a:ext cx="6630300" cy="3648600"/>
          </a:xfrm>
          <a:prstGeom prst="roundRect">
            <a:avLst>
              <a:gd name="adj" fmla="val 727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42"/>
          <p:cNvSpPr/>
          <p:nvPr/>
        </p:nvSpPr>
        <p:spPr>
          <a:xfrm rot="1176840">
            <a:off x="-782896" y="333774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4" name="Google Shape;574;p42"/>
          <p:cNvSpPr/>
          <p:nvPr/>
        </p:nvSpPr>
        <p:spPr>
          <a:xfrm>
            <a:off x="8161746" y="443555"/>
            <a:ext cx="1842300" cy="19365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5" name="Google Shape;575;p42"/>
          <p:cNvGrpSpPr/>
          <p:nvPr/>
        </p:nvGrpSpPr>
        <p:grpSpPr>
          <a:xfrm>
            <a:off x="206789" y="2916513"/>
            <a:ext cx="1377915" cy="1448553"/>
            <a:chOff x="5118150" y="503149"/>
            <a:chExt cx="1574400" cy="1655111"/>
          </a:xfrm>
        </p:grpSpPr>
        <p:sp>
          <p:nvSpPr>
            <p:cNvPr id="576" name="Google Shape;576;p42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3" name="Google Shape;583;p42"/>
          <p:cNvGrpSpPr/>
          <p:nvPr/>
        </p:nvGrpSpPr>
        <p:grpSpPr>
          <a:xfrm rot="1518105">
            <a:off x="1901642" y="4281833"/>
            <a:ext cx="1149639" cy="1427448"/>
            <a:chOff x="1341280" y="1508813"/>
            <a:chExt cx="1149600" cy="1427400"/>
          </a:xfrm>
        </p:grpSpPr>
        <p:sp>
          <p:nvSpPr>
            <p:cNvPr id="584" name="Google Shape;584;p42"/>
            <p:cNvSpPr/>
            <p:nvPr/>
          </p:nvSpPr>
          <p:spPr>
            <a:xfrm>
              <a:off x="1341280" y="1508813"/>
              <a:ext cx="1149600" cy="142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85725" dir="2760000" algn="bl" rotWithShape="0">
                <a:srgbClr val="000000">
                  <a:alpha val="3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1341280" y="1508813"/>
              <a:ext cx="1149600" cy="142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281;p56">
            <a:extLst>
              <a:ext uri="{FF2B5EF4-FFF2-40B4-BE49-F238E27FC236}">
                <a16:creationId xmlns:a16="http://schemas.microsoft.com/office/drawing/2014/main" id="{D97344F2-4C56-2686-C1AD-3C38F2993205}"/>
              </a:ext>
            </a:extLst>
          </p:cNvPr>
          <p:cNvGrpSpPr/>
          <p:nvPr/>
        </p:nvGrpSpPr>
        <p:grpSpPr>
          <a:xfrm rot="20983643">
            <a:off x="3577660" y="1742481"/>
            <a:ext cx="1892429" cy="1866800"/>
            <a:chOff x="5923669" y="2156185"/>
            <a:chExt cx="1598388" cy="1596602"/>
          </a:xfrm>
        </p:grpSpPr>
        <p:grpSp>
          <p:nvGrpSpPr>
            <p:cNvPr id="7" name="Google Shape;1282;p56">
              <a:extLst>
                <a:ext uri="{FF2B5EF4-FFF2-40B4-BE49-F238E27FC236}">
                  <a16:creationId xmlns:a16="http://schemas.microsoft.com/office/drawing/2014/main" id="{9F06DFFA-94E2-778F-0271-77B229C4B169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28" name="Google Shape;1283;p56">
                <a:extLst>
                  <a:ext uri="{FF2B5EF4-FFF2-40B4-BE49-F238E27FC236}">
                    <a16:creationId xmlns:a16="http://schemas.microsoft.com/office/drawing/2014/main" id="{751A313B-6E94-053D-FA74-5DB906B9504C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1284;p56">
                <a:extLst>
                  <a:ext uri="{FF2B5EF4-FFF2-40B4-BE49-F238E27FC236}">
                    <a16:creationId xmlns:a16="http://schemas.microsoft.com/office/drawing/2014/main" id="{D0471DE7-784A-8D57-0AFC-CAAF9B419FE6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Class Attributes: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 = 4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z = 10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171450" lvl="0" indent="-1714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Methods: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__init__</a:t>
                </a: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(self, x, y)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f</a:t>
                </a:r>
                <a:r>
                  <a:rPr lang="en-US" sz="12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(self)</a:t>
                </a:r>
              </a:p>
            </p:txBody>
          </p:sp>
        </p:grpSp>
        <p:sp>
          <p:nvSpPr>
            <p:cNvPr id="11" name="Google Shape;1288;p56">
              <a:extLst>
                <a:ext uri="{FF2B5EF4-FFF2-40B4-BE49-F238E27FC236}">
                  <a16:creationId xmlns:a16="http://schemas.microsoft.com/office/drawing/2014/main" id="{FE8E75FB-9DDC-96BA-BCFC-9039FFBBB97B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78" name="Google Shape;578;p42"/>
          <p:cNvGrpSpPr/>
          <p:nvPr/>
        </p:nvGrpSpPr>
        <p:grpSpPr>
          <a:xfrm>
            <a:off x="6865129" y="3973460"/>
            <a:ext cx="1721488" cy="670163"/>
            <a:chOff x="5991807" y="404064"/>
            <a:chExt cx="1721488" cy="670163"/>
          </a:xfrm>
        </p:grpSpPr>
        <p:grpSp>
          <p:nvGrpSpPr>
            <p:cNvPr id="579" name="Google Shape;579;p42"/>
            <p:cNvGrpSpPr/>
            <p:nvPr/>
          </p:nvGrpSpPr>
          <p:grpSpPr>
            <a:xfrm rot="-222343">
              <a:off x="5991807" y="404064"/>
              <a:ext cx="1721488" cy="670163"/>
              <a:chOff x="7063224" y="-41899"/>
              <a:chExt cx="1693502" cy="1472701"/>
            </a:xfrm>
          </p:grpSpPr>
          <p:sp>
            <p:nvSpPr>
              <p:cNvPr id="580" name="Google Shape;580;p42"/>
              <p:cNvSpPr/>
              <p:nvPr/>
            </p:nvSpPr>
            <p:spPr>
              <a:xfrm>
                <a:off x="7063224" y="-41899"/>
                <a:ext cx="1693500" cy="1472701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1" name="Google Shape;581;p42"/>
              <p:cNvSpPr/>
              <p:nvPr/>
            </p:nvSpPr>
            <p:spPr>
              <a:xfrm>
                <a:off x="7063226" y="-41898"/>
                <a:ext cx="16935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82" name="Google Shape;582;p42"/>
            <p:cNvSpPr/>
            <p:nvPr/>
          </p:nvSpPr>
          <p:spPr>
            <a:xfrm rot="21377421">
              <a:off x="6305279" y="607763"/>
              <a:ext cx="1109623" cy="26276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dk2"/>
                  </a:solidFill>
                  <a:latin typeface="Dela Gothic One"/>
                </a:rPr>
                <a:t>Class B</a:t>
              </a:r>
              <a:endParaRPr i="0" dirty="0"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2"/>
                </a:solidFill>
                <a:latin typeface="Dela Gothic One"/>
              </a:endParaRPr>
            </a:p>
          </p:txBody>
        </p:sp>
      </p:grpSp>
      <p:grpSp>
        <p:nvGrpSpPr>
          <p:cNvPr id="30" name="Google Shape;1281;p56">
            <a:extLst>
              <a:ext uri="{FF2B5EF4-FFF2-40B4-BE49-F238E27FC236}">
                <a16:creationId xmlns:a16="http://schemas.microsoft.com/office/drawing/2014/main" id="{5BE54155-B403-27AC-9593-D3BDF21E8EB1}"/>
              </a:ext>
            </a:extLst>
          </p:cNvPr>
          <p:cNvGrpSpPr/>
          <p:nvPr/>
        </p:nvGrpSpPr>
        <p:grpSpPr>
          <a:xfrm rot="20983643">
            <a:off x="5139346" y="1505576"/>
            <a:ext cx="816558" cy="462561"/>
            <a:chOff x="5923669" y="2156185"/>
            <a:chExt cx="1598388" cy="1596602"/>
          </a:xfrm>
        </p:grpSpPr>
        <p:grpSp>
          <p:nvGrpSpPr>
            <p:cNvPr id="31" name="Google Shape;1282;p56">
              <a:extLst>
                <a:ext uri="{FF2B5EF4-FFF2-40B4-BE49-F238E27FC236}">
                  <a16:creationId xmlns:a16="http://schemas.microsoft.com/office/drawing/2014/main" id="{64FD6713-801F-E241-853D-863694E247FC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33" name="Google Shape;1283;p56">
                <a:extLst>
                  <a:ext uri="{FF2B5EF4-FFF2-40B4-BE49-F238E27FC236}">
                    <a16:creationId xmlns:a16="http://schemas.microsoft.com/office/drawing/2014/main" id="{F0AB6F0C-9562-1D75-5962-4EFBAB0B667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1284;p56">
                <a:extLst>
                  <a:ext uri="{FF2B5EF4-FFF2-40B4-BE49-F238E27FC236}">
                    <a16:creationId xmlns:a16="http://schemas.microsoft.com/office/drawing/2014/main" id="{BB446D24-00BC-3DF0-3FBE-44A31E7D33F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B(A)</a:t>
                </a:r>
              </a:p>
            </p:txBody>
          </p:sp>
        </p:grpSp>
        <p:sp>
          <p:nvSpPr>
            <p:cNvPr id="32" name="Google Shape;1288;p56">
              <a:extLst>
                <a:ext uri="{FF2B5EF4-FFF2-40B4-BE49-F238E27FC236}">
                  <a16:creationId xmlns:a16="http://schemas.microsoft.com/office/drawing/2014/main" id="{0B2DDD80-68CC-69A8-C9B1-4F411E4B9D48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6820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41"/>
          <p:cNvGrpSpPr/>
          <p:nvPr/>
        </p:nvGrpSpPr>
        <p:grpSpPr>
          <a:xfrm>
            <a:off x="864244" y="1935278"/>
            <a:ext cx="1273278" cy="1273268"/>
            <a:chOff x="5179725" y="3078850"/>
            <a:chExt cx="1655113" cy="1655100"/>
          </a:xfrm>
        </p:grpSpPr>
        <p:sp>
          <p:nvSpPr>
            <p:cNvPr id="520" name="Google Shape;520;p41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41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2" name="Google Shape;522;p41"/>
          <p:cNvSpPr txBox="1">
            <a:spLocks noGrp="1"/>
          </p:cNvSpPr>
          <p:nvPr>
            <p:ph type="title"/>
          </p:nvPr>
        </p:nvSpPr>
        <p:spPr>
          <a:xfrm>
            <a:off x="2365650" y="1790000"/>
            <a:ext cx="3507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 B</a:t>
            </a:r>
            <a:endParaRPr dirty="0"/>
          </a:p>
        </p:txBody>
      </p:sp>
      <p:sp>
        <p:nvSpPr>
          <p:cNvPr id="523" name="Google Shape;523;p41"/>
          <p:cNvSpPr txBox="1">
            <a:spLocks noGrp="1"/>
          </p:cNvSpPr>
          <p:nvPr>
            <p:ph type="title" idx="2"/>
          </p:nvPr>
        </p:nvSpPr>
        <p:spPr>
          <a:xfrm>
            <a:off x="1004254" y="2215038"/>
            <a:ext cx="993248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24" name="Google Shape;524;p41"/>
          <p:cNvSpPr txBox="1">
            <a:spLocks noGrp="1"/>
          </p:cNvSpPr>
          <p:nvPr>
            <p:ph type="subTitle" idx="1"/>
          </p:nvPr>
        </p:nvSpPr>
        <p:spPr>
          <a:xfrm>
            <a:off x="2365649" y="2640099"/>
            <a:ext cx="380139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Diagram the Execution of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 = A(1)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5" name="Google Shape;525;p41"/>
          <p:cNvSpPr/>
          <p:nvPr/>
        </p:nvSpPr>
        <p:spPr>
          <a:xfrm rot="10800000">
            <a:off x="6651925" y="1603488"/>
            <a:ext cx="1842300" cy="19365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p41"/>
          <p:cNvSpPr/>
          <p:nvPr/>
        </p:nvSpPr>
        <p:spPr>
          <a:xfrm rot="-9623160">
            <a:off x="6102328" y="4015093"/>
            <a:ext cx="1655139" cy="1655139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41"/>
          <p:cNvSpPr/>
          <p:nvPr/>
        </p:nvSpPr>
        <p:spPr>
          <a:xfrm rot="10006859">
            <a:off x="4688185" y="-215588"/>
            <a:ext cx="1693677" cy="1691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28" name="Google Shape;528;p41"/>
          <p:cNvGrpSpPr/>
          <p:nvPr/>
        </p:nvGrpSpPr>
        <p:grpSpPr>
          <a:xfrm rot="-1173171">
            <a:off x="7883508" y="2610139"/>
            <a:ext cx="1655230" cy="1655217"/>
            <a:chOff x="5179725" y="3078850"/>
            <a:chExt cx="1655113" cy="1655100"/>
          </a:xfrm>
        </p:grpSpPr>
        <p:sp>
          <p:nvSpPr>
            <p:cNvPr id="529" name="Google Shape;529;p41"/>
            <p:cNvSpPr/>
            <p:nvPr/>
          </p:nvSpPr>
          <p:spPr>
            <a:xfrm>
              <a:off x="5179738" y="3078850"/>
              <a:ext cx="1655100" cy="1655100"/>
            </a:xfrm>
            <a:prstGeom prst="ellipse">
              <a:avLst/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40000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41"/>
            <p:cNvSpPr/>
            <p:nvPr/>
          </p:nvSpPr>
          <p:spPr>
            <a:xfrm>
              <a:off x="5179725" y="3078850"/>
              <a:ext cx="1655100" cy="16551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41"/>
            <p:cNvSpPr/>
            <p:nvPr/>
          </p:nvSpPr>
          <p:spPr>
            <a:xfrm rot="22">
              <a:off x="5590115" y="3603860"/>
              <a:ext cx="798120" cy="571981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/>
                  </a:solidFill>
                  <a:latin typeface="Dela Gothic One"/>
                </a:rPr>
                <a:t>M</a:t>
              </a:r>
            </a:p>
          </p:txBody>
        </p:sp>
      </p:grpSp>
      <p:grpSp>
        <p:nvGrpSpPr>
          <p:cNvPr id="532" name="Google Shape;532;p41"/>
          <p:cNvGrpSpPr/>
          <p:nvPr/>
        </p:nvGrpSpPr>
        <p:grpSpPr>
          <a:xfrm rot="-1294806">
            <a:off x="5537646" y="3816543"/>
            <a:ext cx="1941552" cy="670223"/>
            <a:chOff x="6939125" y="398455"/>
            <a:chExt cx="1941561" cy="670226"/>
          </a:xfrm>
        </p:grpSpPr>
        <p:grpSp>
          <p:nvGrpSpPr>
            <p:cNvPr id="533" name="Google Shape;533;p41"/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534" name="Google Shape;534;p41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36" name="Google Shape;536;p41"/>
            <p:cNvSpPr/>
            <p:nvPr/>
          </p:nvSpPr>
          <p:spPr>
            <a:xfrm>
              <a:off x="7182123" y="567714"/>
              <a:ext cx="1435188" cy="31492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 dirty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3"/>
                  </a:solidFill>
                  <a:latin typeface="Dela Gothic One"/>
                </a:rPr>
                <a:t>About</a:t>
              </a:r>
            </a:p>
          </p:txBody>
        </p:sp>
      </p:grpSp>
      <p:grpSp>
        <p:nvGrpSpPr>
          <p:cNvPr id="537" name="Google Shape;537;p41"/>
          <p:cNvGrpSpPr/>
          <p:nvPr/>
        </p:nvGrpSpPr>
        <p:grpSpPr>
          <a:xfrm>
            <a:off x="7534410" y="-584388"/>
            <a:ext cx="1373349" cy="1443753"/>
            <a:chOff x="5118150" y="503149"/>
            <a:chExt cx="1574400" cy="1655111"/>
          </a:xfrm>
        </p:grpSpPr>
        <p:sp>
          <p:nvSpPr>
            <p:cNvPr id="538" name="Google Shape;538;p41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40" name="Google Shape;540;p41"/>
          <p:cNvGrpSpPr/>
          <p:nvPr/>
        </p:nvGrpSpPr>
        <p:grpSpPr>
          <a:xfrm>
            <a:off x="8113575" y="1158992"/>
            <a:ext cx="695500" cy="144900"/>
            <a:chOff x="7838400" y="4382850"/>
            <a:chExt cx="695500" cy="144900"/>
          </a:xfrm>
        </p:grpSpPr>
        <p:sp>
          <p:nvSpPr>
            <p:cNvPr id="541" name="Google Shape;541;p41"/>
            <p:cNvSpPr/>
            <p:nvPr/>
          </p:nvSpPr>
          <p:spPr>
            <a:xfrm>
              <a:off x="78384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81137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8389000" y="4382850"/>
              <a:ext cx="144900" cy="1449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44" name="Google Shape;544;p41"/>
          <p:cNvSpPr/>
          <p:nvPr/>
        </p:nvSpPr>
        <p:spPr>
          <a:xfrm rot="1223799">
            <a:off x="3925976" y="3725242"/>
            <a:ext cx="1047581" cy="14716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5" name="Google Shape;545;p41"/>
          <p:cNvSpPr/>
          <p:nvPr/>
        </p:nvSpPr>
        <p:spPr>
          <a:xfrm rot="10800000">
            <a:off x="2239375" y="-584402"/>
            <a:ext cx="1463100" cy="1537800"/>
          </a:xfrm>
          <a:prstGeom prst="star10">
            <a:avLst>
              <a:gd name="adj" fmla="val 30928"/>
              <a:gd name="hf" fmla="val 10514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46" name="Google Shape;546;p41"/>
          <p:cNvGrpSpPr/>
          <p:nvPr/>
        </p:nvGrpSpPr>
        <p:grpSpPr>
          <a:xfrm>
            <a:off x="5959491" y="620289"/>
            <a:ext cx="1865191" cy="1863751"/>
            <a:chOff x="5959491" y="620289"/>
            <a:chExt cx="1865191" cy="1863751"/>
          </a:xfrm>
        </p:grpSpPr>
        <p:grpSp>
          <p:nvGrpSpPr>
            <p:cNvPr id="547" name="Google Shape;547;p41"/>
            <p:cNvGrpSpPr/>
            <p:nvPr/>
          </p:nvGrpSpPr>
          <p:grpSpPr>
            <a:xfrm rot="636863">
              <a:off x="6092864" y="753844"/>
              <a:ext cx="1598444" cy="1596641"/>
              <a:chOff x="6737250" y="2579000"/>
              <a:chExt cx="1556100" cy="1353300"/>
            </a:xfrm>
          </p:grpSpPr>
          <p:sp>
            <p:nvSpPr>
              <p:cNvPr id="548" name="Google Shape;548;p41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41"/>
              <p:cNvSpPr/>
              <p:nvPr/>
            </p:nvSpPr>
            <p:spPr>
              <a:xfrm>
                <a:off x="6737250" y="2579000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0" name="Google Shape;550;p41"/>
            <p:cNvGrpSpPr/>
            <p:nvPr/>
          </p:nvGrpSpPr>
          <p:grpSpPr>
            <a:xfrm rot="636301">
              <a:off x="6484361" y="1144784"/>
              <a:ext cx="815570" cy="814884"/>
              <a:chOff x="5297624" y="2015796"/>
              <a:chExt cx="452367" cy="451987"/>
            </a:xfrm>
          </p:grpSpPr>
          <p:sp>
            <p:nvSpPr>
              <p:cNvPr id="551" name="Google Shape;551;p41"/>
              <p:cNvSpPr/>
              <p:nvPr/>
            </p:nvSpPr>
            <p:spPr>
              <a:xfrm>
                <a:off x="5391950" y="2024858"/>
                <a:ext cx="349359" cy="349359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11026" extrusionOk="0">
                    <a:moveTo>
                      <a:pt x="5513" y="0"/>
                    </a:moveTo>
                    <a:cubicBezTo>
                      <a:pt x="2465" y="0"/>
                      <a:pt x="0" y="2465"/>
                      <a:pt x="0" y="5513"/>
                    </a:cubicBezTo>
                    <a:cubicBezTo>
                      <a:pt x="0" y="6656"/>
                      <a:pt x="346" y="7716"/>
                      <a:pt x="941" y="8597"/>
                    </a:cubicBezTo>
                    <a:cubicBezTo>
                      <a:pt x="1929" y="10061"/>
                      <a:pt x="3608" y="11026"/>
                      <a:pt x="5513" y="11026"/>
                    </a:cubicBezTo>
                    <a:cubicBezTo>
                      <a:pt x="6799" y="11026"/>
                      <a:pt x="7989" y="10585"/>
                      <a:pt x="8930" y="9847"/>
                    </a:cubicBezTo>
                    <a:cubicBezTo>
                      <a:pt x="10204" y="8835"/>
                      <a:pt x="11025" y="7263"/>
                      <a:pt x="11025" y="5513"/>
                    </a:cubicBezTo>
                    <a:cubicBezTo>
                      <a:pt x="11025" y="2465"/>
                      <a:pt x="8561" y="0"/>
                      <a:pt x="55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552;p41"/>
              <p:cNvSpPr/>
              <p:nvPr/>
            </p:nvSpPr>
            <p:spPr>
              <a:xfrm>
                <a:off x="5441347" y="2074287"/>
                <a:ext cx="250533" cy="250502"/>
              </a:xfrm>
              <a:custGeom>
                <a:avLst/>
                <a:gdLst/>
                <a:ahLst/>
                <a:cxnLst/>
                <a:rect l="l" t="t" r="r" b="b"/>
                <a:pathLst>
                  <a:path w="7907" h="7906" extrusionOk="0">
                    <a:moveTo>
                      <a:pt x="3954" y="0"/>
                    </a:moveTo>
                    <a:cubicBezTo>
                      <a:pt x="1775" y="0"/>
                      <a:pt x="1" y="1762"/>
                      <a:pt x="1" y="3953"/>
                    </a:cubicBezTo>
                    <a:cubicBezTo>
                      <a:pt x="1" y="6132"/>
                      <a:pt x="1775" y="7906"/>
                      <a:pt x="3954" y="7906"/>
                    </a:cubicBezTo>
                    <a:cubicBezTo>
                      <a:pt x="6133" y="7906"/>
                      <a:pt x="7907" y="6132"/>
                      <a:pt x="7907" y="3953"/>
                    </a:cubicBezTo>
                    <a:cubicBezTo>
                      <a:pt x="7907" y="1762"/>
                      <a:pt x="6133" y="0"/>
                      <a:pt x="3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41"/>
              <p:cNvSpPr/>
              <p:nvPr/>
            </p:nvSpPr>
            <p:spPr>
              <a:xfrm>
                <a:off x="5490776" y="2123684"/>
                <a:ext cx="151676" cy="151708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4788" extrusionOk="0">
                    <a:moveTo>
                      <a:pt x="2394" y="1"/>
                    </a:moveTo>
                    <a:cubicBezTo>
                      <a:pt x="1072" y="1"/>
                      <a:pt x="1" y="1072"/>
                      <a:pt x="1" y="2394"/>
                    </a:cubicBezTo>
                    <a:cubicBezTo>
                      <a:pt x="1" y="3716"/>
                      <a:pt x="1072" y="4787"/>
                      <a:pt x="2394" y="4787"/>
                    </a:cubicBezTo>
                    <a:cubicBezTo>
                      <a:pt x="3715" y="4787"/>
                      <a:pt x="4787" y="3716"/>
                      <a:pt x="4787" y="2394"/>
                    </a:cubicBezTo>
                    <a:cubicBezTo>
                      <a:pt x="4787" y="1072"/>
                      <a:pt x="3715" y="1"/>
                      <a:pt x="23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41"/>
              <p:cNvSpPr/>
              <p:nvPr/>
            </p:nvSpPr>
            <p:spPr>
              <a:xfrm>
                <a:off x="5540204" y="2173112"/>
                <a:ext cx="52851" cy="5285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668" extrusionOk="0">
                    <a:moveTo>
                      <a:pt x="834" y="1"/>
                    </a:moveTo>
                    <a:cubicBezTo>
                      <a:pt x="370" y="1"/>
                      <a:pt x="0" y="370"/>
                      <a:pt x="0" y="834"/>
                    </a:cubicBezTo>
                    <a:cubicBezTo>
                      <a:pt x="0" y="1298"/>
                      <a:pt x="370" y="1667"/>
                      <a:pt x="834" y="1667"/>
                    </a:cubicBezTo>
                    <a:cubicBezTo>
                      <a:pt x="1298" y="1667"/>
                      <a:pt x="1667" y="1298"/>
                      <a:pt x="1667" y="834"/>
                    </a:cubicBezTo>
                    <a:cubicBezTo>
                      <a:pt x="1667" y="370"/>
                      <a:pt x="1298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41"/>
              <p:cNvSpPr/>
              <p:nvPr/>
            </p:nvSpPr>
            <p:spPr>
              <a:xfrm>
                <a:off x="5307066" y="2347031"/>
                <a:ext cx="26806" cy="532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680" extrusionOk="0">
                    <a:moveTo>
                      <a:pt x="846" y="0"/>
                    </a:moveTo>
                    <a:cubicBezTo>
                      <a:pt x="381" y="0"/>
                      <a:pt x="0" y="369"/>
                      <a:pt x="0" y="834"/>
                    </a:cubicBezTo>
                    <a:cubicBezTo>
                      <a:pt x="0" y="1298"/>
                      <a:pt x="381" y="1679"/>
                      <a:pt x="846" y="1679"/>
                    </a:cubicBez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556;p41"/>
              <p:cNvSpPr/>
              <p:nvPr/>
            </p:nvSpPr>
            <p:spPr>
              <a:xfrm>
                <a:off x="5333840" y="2328147"/>
                <a:ext cx="51710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847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2370"/>
                    </a:lnTo>
                    <a:cubicBezTo>
                      <a:pt x="1" y="2632"/>
                      <a:pt x="203" y="2847"/>
                      <a:pt x="465" y="2847"/>
                    </a:cubicBezTo>
                    <a:lnTo>
                      <a:pt x="1632" y="2847"/>
                    </a:lnTo>
                    <a:lnTo>
                      <a:pt x="16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557;p41"/>
              <p:cNvSpPr/>
              <p:nvPr/>
            </p:nvSpPr>
            <p:spPr>
              <a:xfrm>
                <a:off x="5385518" y="2288160"/>
                <a:ext cx="156239" cy="170560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5383" extrusionOk="0">
                    <a:moveTo>
                      <a:pt x="4930" y="1"/>
                    </a:moveTo>
                    <a:lnTo>
                      <a:pt x="1" y="1263"/>
                    </a:lnTo>
                    <a:lnTo>
                      <a:pt x="1" y="4109"/>
                    </a:lnTo>
                    <a:lnTo>
                      <a:pt x="4930" y="5383"/>
                    </a:lnTo>
                    <a:lnTo>
                      <a:pt x="49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558;p41"/>
              <p:cNvSpPr/>
              <p:nvPr/>
            </p:nvSpPr>
            <p:spPr>
              <a:xfrm>
                <a:off x="5503228" y="2288160"/>
                <a:ext cx="38529" cy="17056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5383" extrusionOk="0">
                    <a:moveTo>
                      <a:pt x="1215" y="1"/>
                    </a:moveTo>
                    <a:lnTo>
                      <a:pt x="1" y="310"/>
                    </a:lnTo>
                    <a:lnTo>
                      <a:pt x="1" y="5073"/>
                    </a:lnTo>
                    <a:lnTo>
                      <a:pt x="1215" y="538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559;p41"/>
              <p:cNvSpPr/>
              <p:nvPr/>
            </p:nvSpPr>
            <p:spPr>
              <a:xfrm>
                <a:off x="5307066" y="2171971"/>
                <a:ext cx="84916" cy="54752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728" extrusionOk="0">
                    <a:moveTo>
                      <a:pt x="0" y="1"/>
                    </a:moveTo>
                    <a:lnTo>
                      <a:pt x="870" y="870"/>
                    </a:lnTo>
                    <a:lnTo>
                      <a:pt x="0" y="1727"/>
                    </a:lnTo>
                    <a:lnTo>
                      <a:pt x="1822" y="1727"/>
                    </a:lnTo>
                    <a:lnTo>
                      <a:pt x="2679" y="870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560;p41"/>
              <p:cNvSpPr/>
              <p:nvPr/>
            </p:nvSpPr>
            <p:spPr>
              <a:xfrm>
                <a:off x="5297624" y="2015796"/>
                <a:ext cx="452367" cy="451987"/>
              </a:xfrm>
              <a:custGeom>
                <a:avLst/>
                <a:gdLst/>
                <a:ahLst/>
                <a:cxnLst/>
                <a:rect l="l" t="t" r="r" b="b"/>
                <a:pathLst>
                  <a:path w="14277" h="14265" extrusionOk="0">
                    <a:moveTo>
                      <a:pt x="8490" y="5239"/>
                    </a:moveTo>
                    <a:cubicBezTo>
                      <a:pt x="8799" y="5239"/>
                      <a:pt x="9049" y="5489"/>
                      <a:pt x="9049" y="5799"/>
                    </a:cubicBezTo>
                    <a:cubicBezTo>
                      <a:pt x="9049" y="6109"/>
                      <a:pt x="8799" y="6359"/>
                      <a:pt x="8490" y="6359"/>
                    </a:cubicBezTo>
                    <a:cubicBezTo>
                      <a:pt x="8287" y="6359"/>
                      <a:pt x="8109" y="6240"/>
                      <a:pt x="8002" y="6073"/>
                    </a:cubicBezTo>
                    <a:lnTo>
                      <a:pt x="8490" y="6073"/>
                    </a:lnTo>
                    <a:cubicBezTo>
                      <a:pt x="8645" y="6073"/>
                      <a:pt x="8764" y="5954"/>
                      <a:pt x="8764" y="5799"/>
                    </a:cubicBezTo>
                    <a:cubicBezTo>
                      <a:pt x="8764" y="5644"/>
                      <a:pt x="8645" y="5513"/>
                      <a:pt x="8490" y="5513"/>
                    </a:cubicBezTo>
                    <a:lnTo>
                      <a:pt x="8002" y="5513"/>
                    </a:lnTo>
                    <a:cubicBezTo>
                      <a:pt x="8109" y="5347"/>
                      <a:pt x="8287" y="5239"/>
                      <a:pt x="8490" y="5239"/>
                    </a:cubicBezTo>
                    <a:close/>
                    <a:moveTo>
                      <a:pt x="2001" y="5216"/>
                    </a:moveTo>
                    <a:lnTo>
                      <a:pt x="2584" y="5799"/>
                    </a:lnTo>
                    <a:lnTo>
                      <a:pt x="2001" y="6382"/>
                    </a:lnTo>
                    <a:lnTo>
                      <a:pt x="977" y="6382"/>
                    </a:lnTo>
                    <a:lnTo>
                      <a:pt x="1358" y="5989"/>
                    </a:lnTo>
                    <a:cubicBezTo>
                      <a:pt x="1465" y="5882"/>
                      <a:pt x="1465" y="5704"/>
                      <a:pt x="1358" y="5597"/>
                    </a:cubicBezTo>
                    <a:lnTo>
                      <a:pt x="977" y="5216"/>
                    </a:lnTo>
                    <a:close/>
                    <a:moveTo>
                      <a:pt x="8490" y="3680"/>
                    </a:moveTo>
                    <a:cubicBezTo>
                      <a:pt x="9657" y="3680"/>
                      <a:pt x="10609" y="4632"/>
                      <a:pt x="10609" y="5799"/>
                    </a:cubicBezTo>
                    <a:cubicBezTo>
                      <a:pt x="10609" y="6966"/>
                      <a:pt x="9657" y="7918"/>
                      <a:pt x="8490" y="7918"/>
                    </a:cubicBezTo>
                    <a:cubicBezTo>
                      <a:pt x="7418" y="7918"/>
                      <a:pt x="6525" y="7109"/>
                      <a:pt x="6394" y="6073"/>
                    </a:cubicBezTo>
                    <a:lnTo>
                      <a:pt x="7406" y="6073"/>
                    </a:lnTo>
                    <a:cubicBezTo>
                      <a:pt x="7537" y="6561"/>
                      <a:pt x="7978" y="6918"/>
                      <a:pt x="8490" y="6918"/>
                    </a:cubicBezTo>
                    <a:cubicBezTo>
                      <a:pt x="9109" y="6918"/>
                      <a:pt x="9609" y="6418"/>
                      <a:pt x="9609" y="5799"/>
                    </a:cubicBezTo>
                    <a:cubicBezTo>
                      <a:pt x="9609" y="5180"/>
                      <a:pt x="9109" y="4680"/>
                      <a:pt x="8490" y="4680"/>
                    </a:cubicBezTo>
                    <a:cubicBezTo>
                      <a:pt x="7978" y="4680"/>
                      <a:pt x="7537" y="5037"/>
                      <a:pt x="7406" y="5525"/>
                    </a:cubicBezTo>
                    <a:lnTo>
                      <a:pt x="6394" y="5525"/>
                    </a:lnTo>
                    <a:cubicBezTo>
                      <a:pt x="6525" y="4477"/>
                      <a:pt x="7418" y="3680"/>
                      <a:pt x="8490" y="3680"/>
                    </a:cubicBezTo>
                    <a:close/>
                    <a:moveTo>
                      <a:pt x="858" y="10800"/>
                    </a:moveTo>
                    <a:lnTo>
                      <a:pt x="858" y="11776"/>
                    </a:lnTo>
                    <a:cubicBezTo>
                      <a:pt x="691" y="11681"/>
                      <a:pt x="584" y="11502"/>
                      <a:pt x="584" y="11288"/>
                    </a:cubicBezTo>
                    <a:cubicBezTo>
                      <a:pt x="584" y="11085"/>
                      <a:pt x="691" y="10907"/>
                      <a:pt x="858" y="10800"/>
                    </a:cubicBezTo>
                    <a:close/>
                    <a:moveTo>
                      <a:pt x="2501" y="10145"/>
                    </a:moveTo>
                    <a:lnTo>
                      <a:pt x="2501" y="12419"/>
                    </a:lnTo>
                    <a:lnTo>
                      <a:pt x="1608" y="12419"/>
                    </a:lnTo>
                    <a:cubicBezTo>
                      <a:pt x="1513" y="12419"/>
                      <a:pt x="1418" y="12335"/>
                      <a:pt x="1418" y="12228"/>
                    </a:cubicBezTo>
                    <a:lnTo>
                      <a:pt x="1418" y="10335"/>
                    </a:lnTo>
                    <a:cubicBezTo>
                      <a:pt x="1418" y="10228"/>
                      <a:pt x="1513" y="10145"/>
                      <a:pt x="1608" y="10145"/>
                    </a:cubicBezTo>
                    <a:close/>
                    <a:moveTo>
                      <a:pt x="7430" y="8954"/>
                    </a:moveTo>
                    <a:lnTo>
                      <a:pt x="7430" y="13621"/>
                    </a:lnTo>
                    <a:lnTo>
                      <a:pt x="3061" y="12490"/>
                    </a:lnTo>
                    <a:lnTo>
                      <a:pt x="3061" y="10073"/>
                    </a:lnTo>
                    <a:lnTo>
                      <a:pt x="6204" y="9264"/>
                    </a:lnTo>
                    <a:lnTo>
                      <a:pt x="6204" y="11431"/>
                    </a:lnTo>
                    <a:cubicBezTo>
                      <a:pt x="6204" y="11585"/>
                      <a:pt x="6335" y="11704"/>
                      <a:pt x="6478" y="11704"/>
                    </a:cubicBezTo>
                    <a:cubicBezTo>
                      <a:pt x="6632" y="11704"/>
                      <a:pt x="6763" y="11585"/>
                      <a:pt x="6763" y="11431"/>
                    </a:cubicBezTo>
                    <a:lnTo>
                      <a:pt x="6763" y="9121"/>
                    </a:lnTo>
                    <a:lnTo>
                      <a:pt x="7430" y="8954"/>
                    </a:lnTo>
                    <a:close/>
                    <a:moveTo>
                      <a:pt x="2596" y="12978"/>
                    </a:moveTo>
                    <a:lnTo>
                      <a:pt x="2870" y="13705"/>
                    </a:lnTo>
                    <a:lnTo>
                      <a:pt x="2311" y="13705"/>
                    </a:lnTo>
                    <a:lnTo>
                      <a:pt x="2025" y="12978"/>
                    </a:lnTo>
                    <a:close/>
                    <a:moveTo>
                      <a:pt x="8490" y="1"/>
                    </a:moveTo>
                    <a:cubicBezTo>
                      <a:pt x="5513" y="1"/>
                      <a:pt x="3049" y="2263"/>
                      <a:pt x="2727" y="5156"/>
                    </a:cubicBezTo>
                    <a:lnTo>
                      <a:pt x="2311" y="4739"/>
                    </a:lnTo>
                    <a:cubicBezTo>
                      <a:pt x="2263" y="4680"/>
                      <a:pt x="2191" y="4656"/>
                      <a:pt x="2120" y="4656"/>
                    </a:cubicBezTo>
                    <a:lnTo>
                      <a:pt x="298" y="4656"/>
                    </a:lnTo>
                    <a:cubicBezTo>
                      <a:pt x="191" y="4656"/>
                      <a:pt x="84" y="4727"/>
                      <a:pt x="48" y="4823"/>
                    </a:cubicBezTo>
                    <a:cubicBezTo>
                      <a:pt x="1" y="4930"/>
                      <a:pt x="25" y="5049"/>
                      <a:pt x="108" y="5132"/>
                    </a:cubicBezTo>
                    <a:lnTo>
                      <a:pt x="775" y="5799"/>
                    </a:lnTo>
                    <a:lnTo>
                      <a:pt x="108" y="6466"/>
                    </a:lnTo>
                    <a:cubicBezTo>
                      <a:pt x="25" y="6549"/>
                      <a:pt x="1" y="6668"/>
                      <a:pt x="48" y="6763"/>
                    </a:cubicBezTo>
                    <a:cubicBezTo>
                      <a:pt x="84" y="6871"/>
                      <a:pt x="191" y="6942"/>
                      <a:pt x="298" y="6942"/>
                    </a:cubicBezTo>
                    <a:lnTo>
                      <a:pt x="2120" y="6942"/>
                    </a:lnTo>
                    <a:cubicBezTo>
                      <a:pt x="2191" y="6942"/>
                      <a:pt x="2263" y="6906"/>
                      <a:pt x="2311" y="6859"/>
                    </a:cubicBezTo>
                    <a:lnTo>
                      <a:pt x="2727" y="6442"/>
                    </a:lnTo>
                    <a:cubicBezTo>
                      <a:pt x="2822" y="7263"/>
                      <a:pt x="3096" y="8061"/>
                      <a:pt x="3513" y="8776"/>
                    </a:cubicBezTo>
                    <a:cubicBezTo>
                      <a:pt x="3568" y="8862"/>
                      <a:pt x="3659" y="8907"/>
                      <a:pt x="3753" y="8907"/>
                    </a:cubicBezTo>
                    <a:cubicBezTo>
                      <a:pt x="3801" y="8907"/>
                      <a:pt x="3850" y="8895"/>
                      <a:pt x="3894" y="8871"/>
                    </a:cubicBezTo>
                    <a:cubicBezTo>
                      <a:pt x="4037" y="8787"/>
                      <a:pt x="4073" y="8621"/>
                      <a:pt x="4001" y="8490"/>
                    </a:cubicBezTo>
                    <a:cubicBezTo>
                      <a:pt x="3561" y="7752"/>
                      <a:pt x="3311" y="6930"/>
                      <a:pt x="3263" y="6073"/>
                    </a:cubicBezTo>
                    <a:lnTo>
                      <a:pt x="4263" y="6073"/>
                    </a:lnTo>
                    <a:cubicBezTo>
                      <a:pt x="4311" y="6823"/>
                      <a:pt x="4561" y="7537"/>
                      <a:pt x="4978" y="8168"/>
                    </a:cubicBezTo>
                    <a:cubicBezTo>
                      <a:pt x="5030" y="8243"/>
                      <a:pt x="5120" y="8285"/>
                      <a:pt x="5212" y="8285"/>
                    </a:cubicBezTo>
                    <a:cubicBezTo>
                      <a:pt x="5267" y="8285"/>
                      <a:pt x="5322" y="8271"/>
                      <a:pt x="5370" y="8240"/>
                    </a:cubicBezTo>
                    <a:cubicBezTo>
                      <a:pt x="5489" y="8156"/>
                      <a:pt x="5525" y="7978"/>
                      <a:pt x="5442" y="7847"/>
                    </a:cubicBezTo>
                    <a:cubicBezTo>
                      <a:pt x="5085" y="7323"/>
                      <a:pt x="4870" y="6716"/>
                      <a:pt x="4823" y="6073"/>
                    </a:cubicBezTo>
                    <a:lnTo>
                      <a:pt x="5835" y="6073"/>
                    </a:lnTo>
                    <a:cubicBezTo>
                      <a:pt x="5942" y="7121"/>
                      <a:pt x="6656" y="7990"/>
                      <a:pt x="7621" y="8323"/>
                    </a:cubicBezTo>
                    <a:lnTo>
                      <a:pt x="2739" y="9585"/>
                    </a:lnTo>
                    <a:lnTo>
                      <a:pt x="1608" y="9585"/>
                    </a:lnTo>
                    <a:cubicBezTo>
                      <a:pt x="1239" y="9585"/>
                      <a:pt x="929" y="9847"/>
                      <a:pt x="870" y="10204"/>
                    </a:cubicBezTo>
                    <a:cubicBezTo>
                      <a:pt x="382" y="10323"/>
                      <a:pt x="25" y="10764"/>
                      <a:pt x="25" y="11288"/>
                    </a:cubicBezTo>
                    <a:cubicBezTo>
                      <a:pt x="25" y="11812"/>
                      <a:pt x="382" y="12252"/>
                      <a:pt x="882" y="12371"/>
                    </a:cubicBezTo>
                    <a:cubicBezTo>
                      <a:pt x="929" y="12657"/>
                      <a:pt x="1144" y="12871"/>
                      <a:pt x="1406" y="12955"/>
                    </a:cubicBezTo>
                    <a:lnTo>
                      <a:pt x="1858" y="14086"/>
                    </a:lnTo>
                    <a:cubicBezTo>
                      <a:pt x="1894" y="14193"/>
                      <a:pt x="2001" y="14264"/>
                      <a:pt x="2120" y="14264"/>
                    </a:cubicBezTo>
                    <a:lnTo>
                      <a:pt x="3287" y="14264"/>
                    </a:lnTo>
                    <a:cubicBezTo>
                      <a:pt x="3370" y="14264"/>
                      <a:pt x="3465" y="14217"/>
                      <a:pt x="3513" y="14133"/>
                    </a:cubicBezTo>
                    <a:cubicBezTo>
                      <a:pt x="3561" y="14062"/>
                      <a:pt x="3573" y="13967"/>
                      <a:pt x="3537" y="13883"/>
                    </a:cubicBezTo>
                    <a:lnTo>
                      <a:pt x="3239" y="13109"/>
                    </a:lnTo>
                    <a:lnTo>
                      <a:pt x="7633" y="14252"/>
                    </a:lnTo>
                    <a:lnTo>
                      <a:pt x="7704" y="14252"/>
                    </a:lnTo>
                    <a:cubicBezTo>
                      <a:pt x="7764" y="14252"/>
                      <a:pt x="7823" y="14240"/>
                      <a:pt x="7883" y="14205"/>
                    </a:cubicBezTo>
                    <a:cubicBezTo>
                      <a:pt x="7942" y="14145"/>
                      <a:pt x="7990" y="14062"/>
                      <a:pt x="7990" y="13979"/>
                    </a:cubicBezTo>
                    <a:lnTo>
                      <a:pt x="7990" y="8585"/>
                    </a:lnTo>
                    <a:cubicBezTo>
                      <a:pt x="7990" y="8526"/>
                      <a:pt x="7966" y="8454"/>
                      <a:pt x="7918" y="8406"/>
                    </a:cubicBezTo>
                    <a:lnTo>
                      <a:pt x="7918" y="8406"/>
                    </a:lnTo>
                    <a:cubicBezTo>
                      <a:pt x="8097" y="8442"/>
                      <a:pt x="8287" y="8466"/>
                      <a:pt x="8490" y="8466"/>
                    </a:cubicBezTo>
                    <a:cubicBezTo>
                      <a:pt x="9966" y="8466"/>
                      <a:pt x="11169" y="7263"/>
                      <a:pt x="11169" y="5787"/>
                    </a:cubicBezTo>
                    <a:cubicBezTo>
                      <a:pt x="11169" y="4323"/>
                      <a:pt x="9966" y="3120"/>
                      <a:pt x="8490" y="3120"/>
                    </a:cubicBezTo>
                    <a:cubicBezTo>
                      <a:pt x="7109" y="3120"/>
                      <a:pt x="5966" y="4168"/>
                      <a:pt x="5835" y="5513"/>
                    </a:cubicBezTo>
                    <a:lnTo>
                      <a:pt x="4823" y="5513"/>
                    </a:lnTo>
                    <a:cubicBezTo>
                      <a:pt x="4966" y="3620"/>
                      <a:pt x="6561" y="2120"/>
                      <a:pt x="8490" y="2120"/>
                    </a:cubicBezTo>
                    <a:cubicBezTo>
                      <a:pt x="10514" y="2120"/>
                      <a:pt x="12169" y="3763"/>
                      <a:pt x="12169" y="5787"/>
                    </a:cubicBezTo>
                    <a:cubicBezTo>
                      <a:pt x="12169" y="6775"/>
                      <a:pt x="11788" y="7692"/>
                      <a:pt x="11085" y="8395"/>
                    </a:cubicBezTo>
                    <a:cubicBezTo>
                      <a:pt x="10978" y="8502"/>
                      <a:pt x="10978" y="8680"/>
                      <a:pt x="11085" y="8787"/>
                    </a:cubicBezTo>
                    <a:cubicBezTo>
                      <a:pt x="11145" y="8847"/>
                      <a:pt x="11216" y="8871"/>
                      <a:pt x="11288" y="8871"/>
                    </a:cubicBezTo>
                    <a:cubicBezTo>
                      <a:pt x="11359" y="8871"/>
                      <a:pt x="11431" y="8847"/>
                      <a:pt x="11478" y="8787"/>
                    </a:cubicBezTo>
                    <a:cubicBezTo>
                      <a:pt x="12288" y="7990"/>
                      <a:pt x="12728" y="6918"/>
                      <a:pt x="12728" y="5787"/>
                    </a:cubicBezTo>
                    <a:cubicBezTo>
                      <a:pt x="12728" y="3453"/>
                      <a:pt x="10823" y="1560"/>
                      <a:pt x="8490" y="1560"/>
                    </a:cubicBezTo>
                    <a:cubicBezTo>
                      <a:pt x="6251" y="1560"/>
                      <a:pt x="4406" y="3311"/>
                      <a:pt x="4263" y="5513"/>
                    </a:cubicBezTo>
                    <a:lnTo>
                      <a:pt x="3263" y="5513"/>
                    </a:lnTo>
                    <a:cubicBezTo>
                      <a:pt x="3406" y="2751"/>
                      <a:pt x="5692" y="560"/>
                      <a:pt x="8490" y="560"/>
                    </a:cubicBezTo>
                    <a:cubicBezTo>
                      <a:pt x="11371" y="560"/>
                      <a:pt x="13729" y="2906"/>
                      <a:pt x="13729" y="5787"/>
                    </a:cubicBezTo>
                    <a:cubicBezTo>
                      <a:pt x="13729" y="6966"/>
                      <a:pt x="13348" y="8073"/>
                      <a:pt x="12633" y="9002"/>
                    </a:cubicBezTo>
                    <a:cubicBezTo>
                      <a:pt x="12538" y="9121"/>
                      <a:pt x="12562" y="9299"/>
                      <a:pt x="12681" y="9395"/>
                    </a:cubicBezTo>
                    <a:cubicBezTo>
                      <a:pt x="12728" y="9430"/>
                      <a:pt x="12788" y="9442"/>
                      <a:pt x="12848" y="9442"/>
                    </a:cubicBezTo>
                    <a:cubicBezTo>
                      <a:pt x="12931" y="9442"/>
                      <a:pt x="13014" y="9407"/>
                      <a:pt x="13074" y="9335"/>
                    </a:cubicBezTo>
                    <a:cubicBezTo>
                      <a:pt x="13860" y="8323"/>
                      <a:pt x="14276" y="7085"/>
                      <a:pt x="14276" y="5787"/>
                    </a:cubicBezTo>
                    <a:cubicBezTo>
                      <a:pt x="14276" y="2608"/>
                      <a:pt x="11681" y="1"/>
                      <a:pt x="8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41"/>
              <p:cNvSpPr/>
              <p:nvPr/>
            </p:nvSpPr>
            <p:spPr>
              <a:xfrm>
                <a:off x="5675626" y="2318641"/>
                <a:ext cx="19645" cy="1783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63" extrusionOk="0">
                    <a:moveTo>
                      <a:pt x="313" y="0"/>
                    </a:moveTo>
                    <a:cubicBezTo>
                      <a:pt x="246" y="0"/>
                      <a:pt x="176" y="24"/>
                      <a:pt x="120" y="75"/>
                    </a:cubicBezTo>
                    <a:cubicBezTo>
                      <a:pt x="13" y="182"/>
                      <a:pt x="1" y="361"/>
                      <a:pt x="108" y="480"/>
                    </a:cubicBezTo>
                    <a:cubicBezTo>
                      <a:pt x="167" y="527"/>
                      <a:pt x="239" y="563"/>
                      <a:pt x="310" y="563"/>
                    </a:cubicBezTo>
                    <a:cubicBezTo>
                      <a:pt x="382" y="563"/>
                      <a:pt x="453" y="539"/>
                      <a:pt x="501" y="480"/>
                    </a:cubicBezTo>
                    <a:cubicBezTo>
                      <a:pt x="620" y="384"/>
                      <a:pt x="620" y="206"/>
                      <a:pt x="513" y="87"/>
                    </a:cubicBezTo>
                    <a:cubicBezTo>
                      <a:pt x="462" y="30"/>
                      <a:pt x="389" y="0"/>
                      <a:pt x="3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41"/>
              <p:cNvSpPr/>
              <p:nvPr/>
            </p:nvSpPr>
            <p:spPr>
              <a:xfrm>
                <a:off x="5620938" y="2300708"/>
                <a:ext cx="54340" cy="145561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4594" extrusionOk="0">
                    <a:moveTo>
                      <a:pt x="304" y="1"/>
                    </a:moveTo>
                    <a:cubicBezTo>
                      <a:pt x="233" y="1"/>
                      <a:pt x="161" y="28"/>
                      <a:pt x="108" y="81"/>
                    </a:cubicBezTo>
                    <a:cubicBezTo>
                      <a:pt x="0" y="188"/>
                      <a:pt x="0" y="367"/>
                      <a:pt x="108" y="474"/>
                    </a:cubicBezTo>
                    <a:cubicBezTo>
                      <a:pt x="1108" y="1474"/>
                      <a:pt x="1108" y="3117"/>
                      <a:pt x="108" y="4117"/>
                    </a:cubicBezTo>
                    <a:cubicBezTo>
                      <a:pt x="0" y="4225"/>
                      <a:pt x="0" y="4403"/>
                      <a:pt x="108" y="4510"/>
                    </a:cubicBezTo>
                    <a:cubicBezTo>
                      <a:pt x="155" y="4570"/>
                      <a:pt x="227" y="4594"/>
                      <a:pt x="298" y="4594"/>
                    </a:cubicBezTo>
                    <a:cubicBezTo>
                      <a:pt x="369" y="4594"/>
                      <a:pt x="441" y="4570"/>
                      <a:pt x="500" y="4510"/>
                    </a:cubicBezTo>
                    <a:cubicBezTo>
                      <a:pt x="1715" y="3284"/>
                      <a:pt x="1715" y="1296"/>
                      <a:pt x="500" y="81"/>
                    </a:cubicBezTo>
                    <a:cubicBezTo>
                      <a:pt x="447" y="28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563;p41"/>
              <p:cNvSpPr/>
              <p:nvPr/>
            </p:nvSpPr>
            <p:spPr>
              <a:xfrm>
                <a:off x="5598283" y="2323077"/>
                <a:ext cx="42299" cy="100568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174" extrusionOk="0">
                    <a:moveTo>
                      <a:pt x="305" y="0"/>
                    </a:moveTo>
                    <a:cubicBezTo>
                      <a:pt x="233" y="0"/>
                      <a:pt x="162" y="30"/>
                      <a:pt x="108" y="90"/>
                    </a:cubicBezTo>
                    <a:cubicBezTo>
                      <a:pt x="1" y="197"/>
                      <a:pt x="1" y="375"/>
                      <a:pt x="108" y="482"/>
                    </a:cubicBezTo>
                    <a:cubicBezTo>
                      <a:pt x="715" y="1090"/>
                      <a:pt x="715" y="2090"/>
                      <a:pt x="108" y="2709"/>
                    </a:cubicBezTo>
                    <a:cubicBezTo>
                      <a:pt x="1" y="2816"/>
                      <a:pt x="1" y="2995"/>
                      <a:pt x="108" y="3102"/>
                    </a:cubicBezTo>
                    <a:cubicBezTo>
                      <a:pt x="156" y="3149"/>
                      <a:pt x="227" y="3173"/>
                      <a:pt x="299" y="3173"/>
                    </a:cubicBezTo>
                    <a:cubicBezTo>
                      <a:pt x="370" y="3173"/>
                      <a:pt x="442" y="3149"/>
                      <a:pt x="501" y="3102"/>
                    </a:cubicBezTo>
                    <a:cubicBezTo>
                      <a:pt x="1334" y="2268"/>
                      <a:pt x="1334" y="911"/>
                      <a:pt x="501" y="90"/>
                    </a:cubicBezTo>
                    <a:cubicBezTo>
                      <a:pt x="447" y="30"/>
                      <a:pt x="376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41"/>
              <p:cNvSpPr/>
              <p:nvPr/>
            </p:nvSpPr>
            <p:spPr>
              <a:xfrm>
                <a:off x="5574519" y="2346746"/>
                <a:ext cx="29087" cy="5351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89" extrusionOk="0">
                    <a:moveTo>
                      <a:pt x="304" y="0"/>
                    </a:moveTo>
                    <a:cubicBezTo>
                      <a:pt x="233" y="0"/>
                      <a:pt x="162" y="27"/>
                      <a:pt x="108" y="81"/>
                    </a:cubicBezTo>
                    <a:cubicBezTo>
                      <a:pt x="1" y="200"/>
                      <a:pt x="1" y="366"/>
                      <a:pt x="108" y="474"/>
                    </a:cubicBezTo>
                    <a:cubicBezTo>
                      <a:pt x="310" y="676"/>
                      <a:pt x="310" y="1009"/>
                      <a:pt x="108" y="1212"/>
                    </a:cubicBezTo>
                    <a:cubicBezTo>
                      <a:pt x="1" y="1319"/>
                      <a:pt x="1" y="1498"/>
                      <a:pt x="108" y="1605"/>
                    </a:cubicBezTo>
                    <a:cubicBezTo>
                      <a:pt x="168" y="1652"/>
                      <a:pt x="239" y="1688"/>
                      <a:pt x="310" y="1688"/>
                    </a:cubicBezTo>
                    <a:cubicBezTo>
                      <a:pt x="382" y="1688"/>
                      <a:pt x="453" y="1652"/>
                      <a:pt x="501" y="1605"/>
                    </a:cubicBezTo>
                    <a:cubicBezTo>
                      <a:pt x="918" y="1188"/>
                      <a:pt x="918" y="509"/>
                      <a:pt x="501" y="81"/>
                    </a:cubicBezTo>
                    <a:cubicBezTo>
                      <a:pt x="447" y="27"/>
                      <a:pt x="376" y="0"/>
                      <a:pt x="3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41"/>
              <p:cNvSpPr/>
              <p:nvPr/>
            </p:nvSpPr>
            <p:spPr>
              <a:xfrm>
                <a:off x="5494166" y="2402480"/>
                <a:ext cx="177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7" y="1"/>
                    </a:moveTo>
                    <a:cubicBezTo>
                      <a:pt x="203" y="1"/>
                      <a:pt x="132" y="24"/>
                      <a:pt x="84" y="84"/>
                    </a:cubicBezTo>
                    <a:cubicBezTo>
                      <a:pt x="37" y="131"/>
                      <a:pt x="1" y="203"/>
                      <a:pt x="1" y="274"/>
                    </a:cubicBezTo>
                    <a:cubicBezTo>
                      <a:pt x="1" y="346"/>
                      <a:pt x="37" y="417"/>
                      <a:pt x="84" y="477"/>
                    </a:cubicBezTo>
                    <a:cubicBezTo>
                      <a:pt x="132" y="524"/>
                      <a:pt x="203" y="560"/>
                      <a:pt x="287" y="560"/>
                    </a:cubicBezTo>
                    <a:cubicBezTo>
                      <a:pt x="358" y="560"/>
                      <a:pt x="429" y="524"/>
                      <a:pt x="477" y="477"/>
                    </a:cubicBezTo>
                    <a:cubicBezTo>
                      <a:pt x="525" y="417"/>
                      <a:pt x="560" y="346"/>
                      <a:pt x="560" y="274"/>
                    </a:cubicBezTo>
                    <a:cubicBezTo>
                      <a:pt x="560" y="203"/>
                      <a:pt x="525" y="131"/>
                      <a:pt x="477" y="84"/>
                    </a:cubicBezTo>
                    <a:cubicBezTo>
                      <a:pt x="429" y="24"/>
                      <a:pt x="358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51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46"/>
          <p:cNvGrpSpPr/>
          <p:nvPr/>
        </p:nvGrpSpPr>
        <p:grpSpPr>
          <a:xfrm flipH="1">
            <a:off x="511861" y="229988"/>
            <a:ext cx="1377915" cy="1448553"/>
            <a:chOff x="5118150" y="503149"/>
            <a:chExt cx="1574400" cy="1655111"/>
          </a:xfrm>
        </p:grpSpPr>
        <p:sp>
          <p:nvSpPr>
            <p:cNvPr id="744" name="Google Shape;744;p46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6"/>
          <p:cNvGrpSpPr/>
          <p:nvPr/>
        </p:nvGrpSpPr>
        <p:grpSpPr>
          <a:xfrm rot="-1294806">
            <a:off x="6398446" y="3964743"/>
            <a:ext cx="1941552" cy="670223"/>
            <a:chOff x="6939125" y="398455"/>
            <a:chExt cx="1941561" cy="670226"/>
          </a:xfrm>
        </p:grpSpPr>
        <p:grpSp>
          <p:nvGrpSpPr>
            <p:cNvPr id="747" name="Google Shape;747;p46"/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8" name="Google Shape;748;p46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9" name="Google Shape;749;p46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50" name="Google Shape;750;p46"/>
            <p:cNvSpPr/>
            <p:nvPr/>
          </p:nvSpPr>
          <p:spPr>
            <a:xfrm>
              <a:off x="7188119" y="534746"/>
              <a:ext cx="1426795" cy="37846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8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Create folder in heap space</a:t>
              </a:r>
              <a:endParaRPr sz="800" i="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>
                    <a:lumMod val="75000"/>
                  </a:schemeClr>
                </a:solidFill>
                <a:latin typeface="Dela Gothic One"/>
              </a:endParaRPr>
            </a:p>
          </p:txBody>
        </p:sp>
      </p:grpSp>
      <p:sp>
        <p:nvSpPr>
          <p:cNvPr id="751" name="Google Shape;751;p46"/>
          <p:cNvSpPr txBox="1"/>
          <p:nvPr/>
        </p:nvSpPr>
        <p:spPr>
          <a:xfrm>
            <a:off x="957368" y="578509"/>
            <a:ext cx="4869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1</a:t>
            </a:r>
            <a:endParaRPr sz="6000" dirty="0"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grpSp>
        <p:nvGrpSpPr>
          <p:cNvPr id="6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3577660" y="1742481"/>
            <a:ext cx="1892429" cy="1866800"/>
            <a:chOff x="5923669" y="2156185"/>
            <a:chExt cx="1598388" cy="1596602"/>
          </a:xfrm>
        </p:grpSpPr>
        <p:grpSp>
          <p:nvGrpSpPr>
            <p:cNvPr id="7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9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1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8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5248574" y="1505576"/>
            <a:ext cx="454126" cy="462561"/>
            <a:chOff x="5923669" y="2156185"/>
            <a:chExt cx="1598388" cy="1596602"/>
          </a:xfrm>
        </p:grpSpPr>
        <p:grpSp>
          <p:nvGrpSpPr>
            <p:cNvPr id="12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14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</p:txBody>
          </p:sp>
        </p:grpSp>
        <p:sp>
          <p:nvSpPr>
            <p:cNvPr id="13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707EDF-72AB-6911-6079-46D8AAB6D575}"/>
              </a:ext>
            </a:extLst>
          </p:cNvPr>
          <p:cNvGrpSpPr/>
          <p:nvPr/>
        </p:nvGrpSpPr>
        <p:grpSpPr>
          <a:xfrm>
            <a:off x="3137875" y="3406705"/>
            <a:ext cx="868474" cy="440831"/>
            <a:chOff x="3006818" y="1289492"/>
            <a:chExt cx="868474" cy="440831"/>
          </a:xfrm>
        </p:grpSpPr>
        <p:grpSp>
          <p:nvGrpSpPr>
            <p:cNvPr id="2" name="Google Shape;214;p25">
              <a:extLst>
                <a:ext uri="{FF2B5EF4-FFF2-40B4-BE49-F238E27FC236}">
                  <a16:creationId xmlns:a16="http://schemas.microsoft.com/office/drawing/2014/main" id="{3F54E39E-991D-B248-9996-14F52D561406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3" name="Google Shape;215;p25">
                <a:extLst>
                  <a:ext uri="{FF2B5EF4-FFF2-40B4-BE49-F238E27FC236}">
                    <a16:creationId xmlns:a16="http://schemas.microsoft.com/office/drawing/2014/main" id="{B2891219-2733-AE7C-2C4C-95F9DE5AE3F6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" name="Google Shape;216;p25">
                <a:extLst>
                  <a:ext uri="{FF2B5EF4-FFF2-40B4-BE49-F238E27FC236}">
                    <a16:creationId xmlns:a16="http://schemas.microsoft.com/office/drawing/2014/main" id="{B39CBC8C-4DE9-7AB0-44A5-61A8088BB0A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2CE743-2C75-214C-23D9-C656E519D449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46"/>
          <p:cNvGrpSpPr/>
          <p:nvPr/>
        </p:nvGrpSpPr>
        <p:grpSpPr>
          <a:xfrm flipH="1">
            <a:off x="511861" y="229988"/>
            <a:ext cx="1377915" cy="1448553"/>
            <a:chOff x="5118150" y="503149"/>
            <a:chExt cx="1574400" cy="1655111"/>
          </a:xfrm>
        </p:grpSpPr>
        <p:sp>
          <p:nvSpPr>
            <p:cNvPr id="744" name="Google Shape;744;p46"/>
            <p:cNvSpPr/>
            <p:nvPr/>
          </p:nvSpPr>
          <p:spPr>
            <a:xfrm>
              <a:off x="5118150" y="503149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lt1"/>
            </a:solidFill>
            <a:ln w="152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82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5118150" y="503160"/>
              <a:ext cx="1574400" cy="1655100"/>
            </a:xfrm>
            <a:prstGeom prst="star10">
              <a:avLst>
                <a:gd name="adj" fmla="val 30928"/>
                <a:gd name="hf" fmla="val 105146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6" name="Google Shape;746;p46"/>
          <p:cNvGrpSpPr/>
          <p:nvPr/>
        </p:nvGrpSpPr>
        <p:grpSpPr>
          <a:xfrm rot="-1294806">
            <a:off x="6398446" y="3964743"/>
            <a:ext cx="1941552" cy="670223"/>
            <a:chOff x="6939125" y="398455"/>
            <a:chExt cx="1941561" cy="670226"/>
          </a:xfrm>
        </p:grpSpPr>
        <p:grpSp>
          <p:nvGrpSpPr>
            <p:cNvPr id="747" name="Google Shape;747;p46"/>
            <p:cNvGrpSpPr/>
            <p:nvPr/>
          </p:nvGrpSpPr>
          <p:grpSpPr>
            <a:xfrm>
              <a:off x="6939125" y="398455"/>
              <a:ext cx="1941561" cy="670226"/>
              <a:chOff x="7243784" y="-41885"/>
              <a:chExt cx="1332300" cy="1472700"/>
            </a:xfrm>
          </p:grpSpPr>
          <p:sp>
            <p:nvSpPr>
              <p:cNvPr id="748" name="Google Shape;748;p46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9" name="Google Shape;749;p46"/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50" name="Google Shape;750;p46"/>
            <p:cNvSpPr/>
            <p:nvPr/>
          </p:nvSpPr>
          <p:spPr>
            <a:xfrm>
              <a:off x="7136281" y="544332"/>
              <a:ext cx="1547250" cy="378469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1100" i="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4">
                      <a:lumMod val="75000"/>
                    </a:schemeClr>
                  </a:solidFill>
                  <a:latin typeface="Dela Gothic One"/>
                </a:rPr>
                <a:t>Call to A.__init__(self, 1)</a:t>
              </a:r>
              <a:endParaRPr sz="1100" i="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>
                    <a:lumMod val="75000"/>
                  </a:schemeClr>
                </a:solidFill>
                <a:latin typeface="Dela Gothic One"/>
              </a:endParaRPr>
            </a:p>
          </p:txBody>
        </p:sp>
      </p:grpSp>
      <p:sp>
        <p:nvSpPr>
          <p:cNvPr id="751" name="Google Shape;751;p46"/>
          <p:cNvSpPr txBox="1"/>
          <p:nvPr/>
        </p:nvSpPr>
        <p:spPr>
          <a:xfrm>
            <a:off x="957368" y="578509"/>
            <a:ext cx="4869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rPr>
              <a:t>2</a:t>
            </a:r>
            <a:endParaRPr sz="6000" dirty="0">
              <a:solidFill>
                <a:schemeClr val="dk1"/>
              </a:solidFill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grpSp>
        <p:nvGrpSpPr>
          <p:cNvPr id="6" name="Google Shape;1281;p56">
            <a:extLst>
              <a:ext uri="{FF2B5EF4-FFF2-40B4-BE49-F238E27FC236}">
                <a16:creationId xmlns:a16="http://schemas.microsoft.com/office/drawing/2014/main" id="{924FAEF0-EF62-F4BD-913A-BC0475C83D67}"/>
              </a:ext>
            </a:extLst>
          </p:cNvPr>
          <p:cNvGrpSpPr/>
          <p:nvPr/>
        </p:nvGrpSpPr>
        <p:grpSpPr>
          <a:xfrm rot="20983643">
            <a:off x="5185364" y="1835657"/>
            <a:ext cx="1892429" cy="1961530"/>
            <a:chOff x="5923669" y="2156185"/>
            <a:chExt cx="1598388" cy="1596602"/>
          </a:xfrm>
        </p:grpSpPr>
        <p:grpSp>
          <p:nvGrpSpPr>
            <p:cNvPr id="7" name="Google Shape;1282;p56">
              <a:extLst>
                <a:ext uri="{FF2B5EF4-FFF2-40B4-BE49-F238E27FC236}">
                  <a16:creationId xmlns:a16="http://schemas.microsoft.com/office/drawing/2014/main" id="{E47B4553-A0FE-59A5-2931-2DD52E30540E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9" name="Google Shape;1283;p56">
                <a:extLst>
                  <a:ext uri="{FF2B5EF4-FFF2-40B4-BE49-F238E27FC236}">
                    <a16:creationId xmlns:a16="http://schemas.microsoft.com/office/drawing/2014/main" id="{B69DC16D-1740-A595-B978-4FEA2C58745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1284;p56">
                <a:extLst>
                  <a:ext uri="{FF2B5EF4-FFF2-40B4-BE49-F238E27FC236}">
                    <a16:creationId xmlns:a16="http://schemas.microsoft.com/office/drawing/2014/main" id="{73FA5430-2A36-B1E6-805D-B7FFF2AFE80D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1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8" name="Google Shape;1288;p56">
              <a:extLst>
                <a:ext uri="{FF2B5EF4-FFF2-40B4-BE49-F238E27FC236}">
                  <a16:creationId xmlns:a16="http://schemas.microsoft.com/office/drawing/2014/main" id="{E76CAE8D-8D08-2985-35BB-2024C98E47C1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" name="Google Shape;1281;p56">
            <a:extLst>
              <a:ext uri="{FF2B5EF4-FFF2-40B4-BE49-F238E27FC236}">
                <a16:creationId xmlns:a16="http://schemas.microsoft.com/office/drawing/2014/main" id="{678D4258-7327-23B1-4603-3E5E6A67C73E}"/>
              </a:ext>
            </a:extLst>
          </p:cNvPr>
          <p:cNvGrpSpPr/>
          <p:nvPr/>
        </p:nvGrpSpPr>
        <p:grpSpPr>
          <a:xfrm rot="20983643">
            <a:off x="6864724" y="1692722"/>
            <a:ext cx="454126" cy="462561"/>
            <a:chOff x="5923669" y="2156185"/>
            <a:chExt cx="1598388" cy="1596602"/>
          </a:xfrm>
        </p:grpSpPr>
        <p:grpSp>
          <p:nvGrpSpPr>
            <p:cNvPr id="12" name="Google Shape;1282;p56">
              <a:extLst>
                <a:ext uri="{FF2B5EF4-FFF2-40B4-BE49-F238E27FC236}">
                  <a16:creationId xmlns:a16="http://schemas.microsoft.com/office/drawing/2014/main" id="{F708DAC9-A372-C2A6-7251-C2938B46CE23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14" name="Google Shape;1283;p56">
                <a:extLst>
                  <a:ext uri="{FF2B5EF4-FFF2-40B4-BE49-F238E27FC236}">
                    <a16:creationId xmlns:a16="http://schemas.microsoft.com/office/drawing/2014/main" id="{5178F840-CCA3-0584-2275-6B9E77BCF1A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284;p56">
                <a:extLst>
                  <a:ext uri="{FF2B5EF4-FFF2-40B4-BE49-F238E27FC236}">
                    <a16:creationId xmlns:a16="http://schemas.microsoft.com/office/drawing/2014/main" id="{6343C654-A231-B680-5176-EDC4E15533C7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</a:t>
                </a:r>
              </a:p>
            </p:txBody>
          </p:sp>
        </p:grpSp>
        <p:sp>
          <p:nvSpPr>
            <p:cNvPr id="13" name="Google Shape;1288;p56">
              <a:extLst>
                <a:ext uri="{FF2B5EF4-FFF2-40B4-BE49-F238E27FC236}">
                  <a16:creationId xmlns:a16="http://schemas.microsoft.com/office/drawing/2014/main" id="{382269D9-2621-91B5-78B2-9ACAFF392919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707EDF-72AB-6911-6079-46D8AAB6D575}"/>
              </a:ext>
            </a:extLst>
          </p:cNvPr>
          <p:cNvGrpSpPr/>
          <p:nvPr/>
        </p:nvGrpSpPr>
        <p:grpSpPr>
          <a:xfrm>
            <a:off x="4754025" y="3593851"/>
            <a:ext cx="868474" cy="440831"/>
            <a:chOff x="3006818" y="1289492"/>
            <a:chExt cx="868474" cy="440831"/>
          </a:xfrm>
        </p:grpSpPr>
        <p:grpSp>
          <p:nvGrpSpPr>
            <p:cNvPr id="2" name="Google Shape;214;p25">
              <a:extLst>
                <a:ext uri="{FF2B5EF4-FFF2-40B4-BE49-F238E27FC236}">
                  <a16:creationId xmlns:a16="http://schemas.microsoft.com/office/drawing/2014/main" id="{3F54E39E-991D-B248-9996-14F52D561406}"/>
                </a:ext>
              </a:extLst>
            </p:cNvPr>
            <p:cNvGrpSpPr/>
            <p:nvPr/>
          </p:nvGrpSpPr>
          <p:grpSpPr>
            <a:xfrm rot="4938678" flipH="1">
              <a:off x="3220639" y="1075671"/>
              <a:ext cx="440831" cy="868474"/>
              <a:chOff x="7475635" y="2734684"/>
              <a:chExt cx="952200" cy="1337700"/>
            </a:xfrm>
          </p:grpSpPr>
          <p:sp>
            <p:nvSpPr>
              <p:cNvPr id="3" name="Google Shape;215;p25">
                <a:extLst>
                  <a:ext uri="{FF2B5EF4-FFF2-40B4-BE49-F238E27FC236}">
                    <a16:creationId xmlns:a16="http://schemas.microsoft.com/office/drawing/2014/main" id="{B2891219-2733-AE7C-2C4C-95F9DE5AE3F6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" name="Google Shape;216;p25">
                <a:extLst>
                  <a:ext uri="{FF2B5EF4-FFF2-40B4-BE49-F238E27FC236}">
                    <a16:creationId xmlns:a16="http://schemas.microsoft.com/office/drawing/2014/main" id="{B39CBC8C-4DE9-7AB0-44A5-61A8088BB0A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2CE743-2C75-214C-23D9-C656E519D449}"/>
                </a:ext>
              </a:extLst>
            </p:cNvPr>
            <p:cNvSpPr txBox="1"/>
            <p:nvPr/>
          </p:nvSpPr>
          <p:spPr>
            <a:xfrm rot="21096686">
              <a:off x="3104357" y="1321944"/>
              <a:ext cx="673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3E5E4D-EBE3-E7C3-A0B0-7CFA1ACBFB1D}"/>
              </a:ext>
            </a:extLst>
          </p:cNvPr>
          <p:cNvGrpSpPr/>
          <p:nvPr/>
        </p:nvGrpSpPr>
        <p:grpSpPr>
          <a:xfrm>
            <a:off x="2294138" y="1065648"/>
            <a:ext cx="1694933" cy="384095"/>
            <a:chOff x="2294138" y="1065648"/>
            <a:chExt cx="1694933" cy="384095"/>
          </a:xfrm>
        </p:grpSpPr>
        <p:sp>
          <p:nvSpPr>
            <p:cNvPr id="25" name="Google Shape;534;p41">
              <a:extLst>
                <a:ext uri="{FF2B5EF4-FFF2-40B4-BE49-F238E27FC236}">
                  <a16:creationId xmlns:a16="http://schemas.microsoft.com/office/drawing/2014/main" id="{75962DEA-1860-11DF-6311-A0FA110BA4FE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535;p41">
              <a:extLst>
                <a:ext uri="{FF2B5EF4-FFF2-40B4-BE49-F238E27FC236}">
                  <a16:creationId xmlns:a16="http://schemas.microsoft.com/office/drawing/2014/main" id="{59FD4DF3-9E2A-B122-2D06-5454F9F209A3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536;p41">
              <a:extLst>
                <a:ext uri="{FF2B5EF4-FFF2-40B4-BE49-F238E27FC236}">
                  <a16:creationId xmlns:a16="http://schemas.microsoft.com/office/drawing/2014/main" id="{AC0B463E-9E50-ECC1-CB1C-C9524ECF904F}"/>
                </a:ext>
              </a:extLst>
            </p:cNvPr>
            <p:cNvSpPr/>
            <p:nvPr/>
          </p:nvSpPr>
          <p:spPr>
            <a:xfrm>
              <a:off x="2506261" y="1162648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Call Frame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grpSp>
        <p:nvGrpSpPr>
          <p:cNvPr id="27" name="Google Shape;1281;p56">
            <a:extLst>
              <a:ext uri="{FF2B5EF4-FFF2-40B4-BE49-F238E27FC236}">
                <a16:creationId xmlns:a16="http://schemas.microsoft.com/office/drawing/2014/main" id="{85884172-036D-079A-4185-7D8E314E0B3C}"/>
              </a:ext>
            </a:extLst>
          </p:cNvPr>
          <p:cNvGrpSpPr/>
          <p:nvPr/>
        </p:nvGrpSpPr>
        <p:grpSpPr>
          <a:xfrm rot="20983643">
            <a:off x="2204360" y="1875799"/>
            <a:ext cx="1892429" cy="1866800"/>
            <a:chOff x="5923669" y="2156185"/>
            <a:chExt cx="1598388" cy="1596602"/>
          </a:xfrm>
        </p:grpSpPr>
        <p:grpSp>
          <p:nvGrpSpPr>
            <p:cNvPr id="28" name="Google Shape;1282;p56">
              <a:extLst>
                <a:ext uri="{FF2B5EF4-FFF2-40B4-BE49-F238E27FC236}">
                  <a16:creationId xmlns:a16="http://schemas.microsoft.com/office/drawing/2014/main" id="{571040C7-99F5-777D-E986-848F46716AA9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30" name="Google Shape;1283;p56">
                <a:extLst>
                  <a:ext uri="{FF2B5EF4-FFF2-40B4-BE49-F238E27FC236}">
                    <a16:creationId xmlns:a16="http://schemas.microsoft.com/office/drawing/2014/main" id="{9108574A-4459-68B3-0E07-B85C3B5A79B6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1284;p56">
                <a:extLst>
                  <a:ext uri="{FF2B5EF4-FFF2-40B4-BE49-F238E27FC236}">
                    <a16:creationId xmlns:a16="http://schemas.microsoft.com/office/drawing/2014/main" id="{0EABE24C-6781-0CC1-A245-72DA7452A101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self</a:t>
                </a: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</a:t>
                </a:r>
              </a:p>
            </p:txBody>
          </p:sp>
        </p:grpSp>
        <p:sp>
          <p:nvSpPr>
            <p:cNvPr id="29" name="Google Shape;1288;p56">
              <a:extLst>
                <a:ext uri="{FF2B5EF4-FFF2-40B4-BE49-F238E27FC236}">
                  <a16:creationId xmlns:a16="http://schemas.microsoft.com/office/drawing/2014/main" id="{049EDFFC-EADD-EFF4-D0D8-765D396ADE3A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2" name="Google Shape;1281;p56">
            <a:extLst>
              <a:ext uri="{FF2B5EF4-FFF2-40B4-BE49-F238E27FC236}">
                <a16:creationId xmlns:a16="http://schemas.microsoft.com/office/drawing/2014/main" id="{4A3841B5-5ADF-9470-0649-88F54FCEF561}"/>
              </a:ext>
            </a:extLst>
          </p:cNvPr>
          <p:cNvGrpSpPr/>
          <p:nvPr/>
        </p:nvGrpSpPr>
        <p:grpSpPr>
          <a:xfrm rot="20983643">
            <a:off x="3875274" y="1638894"/>
            <a:ext cx="454126" cy="462561"/>
            <a:chOff x="5923669" y="2156185"/>
            <a:chExt cx="1598388" cy="1596602"/>
          </a:xfrm>
        </p:grpSpPr>
        <p:grpSp>
          <p:nvGrpSpPr>
            <p:cNvPr id="33" name="Google Shape;1282;p56">
              <a:extLst>
                <a:ext uri="{FF2B5EF4-FFF2-40B4-BE49-F238E27FC236}">
                  <a16:creationId xmlns:a16="http://schemas.microsoft.com/office/drawing/2014/main" id="{B306FF3F-BEFA-58B9-5BE5-EB219A3312F7}"/>
                </a:ext>
              </a:extLst>
            </p:cNvPr>
            <p:cNvGrpSpPr/>
            <p:nvPr/>
          </p:nvGrpSpPr>
          <p:grpSpPr>
            <a:xfrm rot="636850">
              <a:off x="5923669" y="2156185"/>
              <a:ext cx="1598388" cy="1596602"/>
              <a:chOff x="6732786" y="2579728"/>
              <a:chExt cx="1556100" cy="1353300"/>
            </a:xfrm>
          </p:grpSpPr>
          <p:sp>
            <p:nvSpPr>
              <p:cNvPr id="35" name="Google Shape;1283;p56">
                <a:extLst>
                  <a:ext uri="{FF2B5EF4-FFF2-40B4-BE49-F238E27FC236}">
                    <a16:creationId xmlns:a16="http://schemas.microsoft.com/office/drawing/2014/main" id="{2F013DC6-2C29-779D-5694-6548EDEDCFB2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1284;p56">
                <a:extLst>
                  <a:ext uri="{FF2B5EF4-FFF2-40B4-BE49-F238E27FC236}">
                    <a16:creationId xmlns:a16="http://schemas.microsoft.com/office/drawing/2014/main" id="{8A133F73-EB85-49C7-55FC-92D44D40AAC3}"/>
                  </a:ext>
                </a:extLst>
              </p:cNvPr>
              <p:cNvSpPr/>
              <p:nvPr/>
            </p:nvSpPr>
            <p:spPr>
              <a:xfrm>
                <a:off x="6732786" y="2579728"/>
                <a:ext cx="1556100" cy="13533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1</a:t>
                </a:r>
              </a:p>
            </p:txBody>
          </p:sp>
        </p:grpSp>
        <p:sp>
          <p:nvSpPr>
            <p:cNvPr id="34" name="Google Shape;1288;p56">
              <a:extLst>
                <a:ext uri="{FF2B5EF4-FFF2-40B4-BE49-F238E27FC236}">
                  <a16:creationId xmlns:a16="http://schemas.microsoft.com/office/drawing/2014/main" id="{FDE2FBFB-F11C-8F79-9145-8D5A3630C094}"/>
                </a:ext>
              </a:extLst>
            </p:cNvPr>
            <p:cNvSpPr/>
            <p:nvPr/>
          </p:nvSpPr>
          <p:spPr>
            <a:xfrm>
              <a:off x="6400086" y="2755148"/>
              <a:ext cx="593322" cy="49"/>
            </a:xfrm>
            <a:custGeom>
              <a:avLst/>
              <a:gdLst/>
              <a:ahLst/>
              <a:cxnLst/>
              <a:rect l="l" t="t" r="r" b="b"/>
              <a:pathLst>
                <a:path w="12169" h="1" extrusionOk="0">
                  <a:moveTo>
                    <a:pt x="0" y="0"/>
                  </a:moveTo>
                  <a:lnTo>
                    <a:pt x="12168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8D009F-8519-4E57-3B66-00630CFB8CB7}"/>
              </a:ext>
            </a:extLst>
          </p:cNvPr>
          <p:cNvGrpSpPr/>
          <p:nvPr/>
        </p:nvGrpSpPr>
        <p:grpSpPr>
          <a:xfrm>
            <a:off x="1676594" y="3540027"/>
            <a:ext cx="1044431" cy="440831"/>
            <a:chOff x="2918837" y="1289496"/>
            <a:chExt cx="1044431" cy="440831"/>
          </a:xfrm>
        </p:grpSpPr>
        <p:grpSp>
          <p:nvGrpSpPr>
            <p:cNvPr id="38" name="Google Shape;214;p25">
              <a:extLst>
                <a:ext uri="{FF2B5EF4-FFF2-40B4-BE49-F238E27FC236}">
                  <a16:creationId xmlns:a16="http://schemas.microsoft.com/office/drawing/2014/main" id="{90BA2C16-CB73-2ECD-1FC5-AD6B52939B7A}"/>
                </a:ext>
              </a:extLst>
            </p:cNvPr>
            <p:cNvGrpSpPr/>
            <p:nvPr/>
          </p:nvGrpSpPr>
          <p:grpSpPr>
            <a:xfrm rot="4938678" flipH="1">
              <a:off x="3220638" y="1075674"/>
              <a:ext cx="440831" cy="868476"/>
              <a:chOff x="7475635" y="2734684"/>
              <a:chExt cx="952201" cy="1337703"/>
            </a:xfrm>
          </p:grpSpPr>
          <p:sp>
            <p:nvSpPr>
              <p:cNvPr id="40" name="Google Shape;215;p25">
                <a:extLst>
                  <a:ext uri="{FF2B5EF4-FFF2-40B4-BE49-F238E27FC236}">
                    <a16:creationId xmlns:a16="http://schemas.microsoft.com/office/drawing/2014/main" id="{379A1F12-D553-3634-4EC8-7350F777B7B3}"/>
                  </a:ext>
                </a:extLst>
              </p:cNvPr>
              <p:cNvSpPr/>
              <p:nvPr/>
            </p:nvSpPr>
            <p:spPr>
              <a:xfrm>
                <a:off x="7475635" y="2734687"/>
                <a:ext cx="952201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104775" dir="282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  <p:sp>
            <p:nvSpPr>
              <p:cNvPr id="41" name="Google Shape;216;p25">
                <a:extLst>
                  <a:ext uri="{FF2B5EF4-FFF2-40B4-BE49-F238E27FC236}">
                    <a16:creationId xmlns:a16="http://schemas.microsoft.com/office/drawing/2014/main" id="{E352412F-30CD-8C5B-91DB-891138D04730}"/>
                  </a:ext>
                </a:extLst>
              </p:cNvPr>
              <p:cNvSpPr/>
              <p:nvPr/>
            </p:nvSpPr>
            <p:spPr>
              <a:xfrm>
                <a:off x="7475635" y="2734684"/>
                <a:ext cx="952200" cy="1337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EF780B-336F-BDCB-F9BF-EF5DA7FB6AF1}"/>
                </a:ext>
              </a:extLst>
            </p:cNvPr>
            <p:cNvSpPr txBox="1"/>
            <p:nvPr/>
          </p:nvSpPr>
          <p:spPr>
            <a:xfrm rot="21096686">
              <a:off x="2918837" y="1363718"/>
              <a:ext cx="104443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A.__init__</a:t>
              </a:r>
            </a:p>
          </p:txBody>
        </p:sp>
      </p:grpSp>
      <p:grpSp>
        <p:nvGrpSpPr>
          <p:cNvPr id="42" name="Google Shape;532;p41">
            <a:extLst>
              <a:ext uri="{FF2B5EF4-FFF2-40B4-BE49-F238E27FC236}">
                <a16:creationId xmlns:a16="http://schemas.microsoft.com/office/drawing/2014/main" id="{3CB65B80-F3E8-0B1C-DCCF-55134ED4D5CF}"/>
              </a:ext>
            </a:extLst>
          </p:cNvPr>
          <p:cNvGrpSpPr/>
          <p:nvPr/>
        </p:nvGrpSpPr>
        <p:grpSpPr>
          <a:xfrm>
            <a:off x="2994730" y="2296225"/>
            <a:ext cx="789508" cy="318775"/>
            <a:chOff x="6939127" y="398455"/>
            <a:chExt cx="1941563" cy="670226"/>
          </a:xfrm>
          <a:solidFill>
            <a:srgbClr val="FFFF00"/>
          </a:solidFill>
        </p:grpSpPr>
        <p:grpSp>
          <p:nvGrpSpPr>
            <p:cNvPr id="43" name="Google Shape;533;p41">
              <a:extLst>
                <a:ext uri="{FF2B5EF4-FFF2-40B4-BE49-F238E27FC236}">
                  <a16:creationId xmlns:a16="http://schemas.microsoft.com/office/drawing/2014/main" id="{A0E95BB2-B304-986E-143E-4B8795EE7941}"/>
                </a:ext>
              </a:extLst>
            </p:cNvPr>
            <p:cNvGrpSpPr/>
            <p:nvPr/>
          </p:nvGrpSpPr>
          <p:grpSpPr>
            <a:xfrm>
              <a:off x="6939127" y="398455"/>
              <a:ext cx="1941563" cy="670226"/>
              <a:chOff x="7243783" y="-41885"/>
              <a:chExt cx="1332301" cy="1472701"/>
            </a:xfrm>
            <a:grpFill/>
          </p:grpSpPr>
          <p:sp>
            <p:nvSpPr>
              <p:cNvPr id="45" name="Google Shape;534;p41">
                <a:extLst>
                  <a:ext uri="{FF2B5EF4-FFF2-40B4-BE49-F238E27FC236}">
                    <a16:creationId xmlns:a16="http://schemas.microsoft.com/office/drawing/2014/main" id="{CC32F3C9-DD30-5911-FB07-50A66E34F5A3}"/>
                  </a:ext>
                </a:extLst>
              </p:cNvPr>
              <p:cNvSpPr/>
              <p:nvPr/>
            </p:nvSpPr>
            <p:spPr>
              <a:xfrm>
                <a:off x="7243783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535;p41">
                <a:extLst>
                  <a:ext uri="{FF2B5EF4-FFF2-40B4-BE49-F238E27FC236}">
                    <a16:creationId xmlns:a16="http://schemas.microsoft.com/office/drawing/2014/main" id="{E1C8F327-A445-1ACB-89CD-754471A7E121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4" name="Google Shape;536;p41">
              <a:extLst>
                <a:ext uri="{FF2B5EF4-FFF2-40B4-BE49-F238E27FC236}">
                  <a16:creationId xmlns:a16="http://schemas.microsoft.com/office/drawing/2014/main" id="{79951C10-BB82-2AF7-C867-96BCE8BF2FA2}"/>
                </a:ext>
              </a:extLst>
            </p:cNvPr>
            <p:cNvSpPr/>
            <p:nvPr/>
          </p:nvSpPr>
          <p:spPr>
            <a:xfrm>
              <a:off x="7341758" y="513464"/>
              <a:ext cx="1157155" cy="410035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id1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47" name="Google Shape;532;p41">
            <a:extLst>
              <a:ext uri="{FF2B5EF4-FFF2-40B4-BE49-F238E27FC236}">
                <a16:creationId xmlns:a16="http://schemas.microsoft.com/office/drawing/2014/main" id="{B8BEC575-5CDB-1D20-26EC-3E1C31D03F1D}"/>
              </a:ext>
            </a:extLst>
          </p:cNvPr>
          <p:cNvGrpSpPr/>
          <p:nvPr/>
        </p:nvGrpSpPr>
        <p:grpSpPr>
          <a:xfrm>
            <a:off x="2994729" y="2908191"/>
            <a:ext cx="587163" cy="320619"/>
            <a:chOff x="6939126" y="398455"/>
            <a:chExt cx="1941561" cy="670226"/>
          </a:xfrm>
          <a:solidFill>
            <a:srgbClr val="FFFF00"/>
          </a:solidFill>
        </p:grpSpPr>
        <p:grpSp>
          <p:nvGrpSpPr>
            <p:cNvPr id="48" name="Google Shape;533;p41">
              <a:extLst>
                <a:ext uri="{FF2B5EF4-FFF2-40B4-BE49-F238E27FC236}">
                  <a16:creationId xmlns:a16="http://schemas.microsoft.com/office/drawing/2014/main" id="{8B6DB00F-D9EC-9C45-DA71-9CA360B21D59}"/>
                </a:ext>
              </a:extLst>
            </p:cNvPr>
            <p:cNvGrpSpPr/>
            <p:nvPr/>
          </p:nvGrpSpPr>
          <p:grpSpPr>
            <a:xfrm>
              <a:off x="6939126" y="398455"/>
              <a:ext cx="1941561" cy="670226"/>
              <a:chOff x="7243784" y="-41885"/>
              <a:chExt cx="1332300" cy="1472701"/>
            </a:xfrm>
            <a:grpFill/>
          </p:grpSpPr>
          <p:sp>
            <p:nvSpPr>
              <p:cNvPr id="50" name="Google Shape;534;p41">
                <a:extLst>
                  <a:ext uri="{FF2B5EF4-FFF2-40B4-BE49-F238E27FC236}">
                    <a16:creationId xmlns:a16="http://schemas.microsoft.com/office/drawing/2014/main" id="{3887FF81-A0F9-6B58-236B-BA0B373DF200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1"/>
              </a:xfrm>
              <a:prstGeom prst="roundRect">
                <a:avLst>
                  <a:gd name="adj" fmla="val 50000"/>
                </a:avLst>
              </a:prstGeom>
              <a:grpFill/>
              <a:ln w="152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95250" dir="2640000" algn="bl" rotWithShape="0">
                  <a:srgbClr val="000000">
                    <a:alpha val="3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535;p41">
                <a:extLst>
                  <a:ext uri="{FF2B5EF4-FFF2-40B4-BE49-F238E27FC236}">
                    <a16:creationId xmlns:a16="http://schemas.microsoft.com/office/drawing/2014/main" id="{6669487B-F47A-C7CD-96D0-B7E3A5D513E2}"/>
                  </a:ext>
                </a:extLst>
              </p:cNvPr>
              <p:cNvSpPr/>
              <p:nvPr/>
            </p:nvSpPr>
            <p:spPr>
              <a:xfrm>
                <a:off x="7243784" y="-41885"/>
                <a:ext cx="1332300" cy="1472700"/>
              </a:xfrm>
              <a:prstGeom prst="roundRect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" name="Google Shape;536;p41">
              <a:extLst>
                <a:ext uri="{FF2B5EF4-FFF2-40B4-BE49-F238E27FC236}">
                  <a16:creationId xmlns:a16="http://schemas.microsoft.com/office/drawing/2014/main" id="{4807D9D4-1472-A36C-A076-3EBD05EA83E8}"/>
                </a:ext>
              </a:extLst>
            </p:cNvPr>
            <p:cNvSpPr/>
            <p:nvPr/>
          </p:nvSpPr>
          <p:spPr>
            <a:xfrm>
              <a:off x="7577160" y="524488"/>
              <a:ext cx="766277" cy="420726"/>
            </a:xfrm>
            <a:prstGeom prst="rect">
              <a:avLst/>
            </a:prstGeom>
            <a:grp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6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tx1"/>
                  </a:solidFill>
                  <a:latin typeface="Dela Gothic One"/>
                </a:rPr>
                <a:t>1</a:t>
              </a:r>
              <a:endParaRPr sz="6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tx1"/>
                </a:solidFill>
                <a:latin typeface="Dela Gothic One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9141A6E-7F8E-3E99-CBDC-3A56FEE70947}"/>
              </a:ext>
            </a:extLst>
          </p:cNvPr>
          <p:cNvGrpSpPr/>
          <p:nvPr/>
        </p:nvGrpSpPr>
        <p:grpSpPr>
          <a:xfrm>
            <a:off x="5359334" y="1068855"/>
            <a:ext cx="1694933" cy="384095"/>
            <a:chOff x="2294138" y="1065648"/>
            <a:chExt cx="1694933" cy="384095"/>
          </a:xfrm>
        </p:grpSpPr>
        <p:sp>
          <p:nvSpPr>
            <p:cNvPr id="56" name="Google Shape;534;p41">
              <a:extLst>
                <a:ext uri="{FF2B5EF4-FFF2-40B4-BE49-F238E27FC236}">
                  <a16:creationId xmlns:a16="http://schemas.microsoft.com/office/drawing/2014/main" id="{CC937EFE-4122-04D3-1994-A6636C2BF3D0}"/>
                </a:ext>
              </a:extLst>
            </p:cNvPr>
            <p:cNvSpPr/>
            <p:nvPr/>
          </p:nvSpPr>
          <p:spPr>
            <a:xfrm>
              <a:off x="2294138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640000" algn="bl" rotWithShape="0">
                <a:srgbClr val="000000">
                  <a:alpha val="3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35;p41">
              <a:extLst>
                <a:ext uri="{FF2B5EF4-FFF2-40B4-BE49-F238E27FC236}">
                  <a16:creationId xmlns:a16="http://schemas.microsoft.com/office/drawing/2014/main" id="{C1A508A0-6076-F6AA-B1B0-F679327FC115}"/>
                </a:ext>
              </a:extLst>
            </p:cNvPr>
            <p:cNvSpPr/>
            <p:nvPr/>
          </p:nvSpPr>
          <p:spPr>
            <a:xfrm>
              <a:off x="2294141" y="1065648"/>
              <a:ext cx="1694930" cy="384095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36;p41">
              <a:extLst>
                <a:ext uri="{FF2B5EF4-FFF2-40B4-BE49-F238E27FC236}">
                  <a16:creationId xmlns:a16="http://schemas.microsoft.com/office/drawing/2014/main" id="{D6B0C8A2-03C2-8336-90C1-B96DCFFFFE57}"/>
                </a:ext>
              </a:extLst>
            </p:cNvPr>
            <p:cNvSpPr/>
            <p:nvPr/>
          </p:nvSpPr>
          <p:spPr>
            <a:xfrm>
              <a:off x="2506261" y="1170268"/>
              <a:ext cx="1252879" cy="180478"/>
            </a:xfrm>
            <a:prstGeom prst="rect">
              <a:avLst/>
            </a:prstGeom>
            <a:noFill/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lang="en-US" sz="400" dirty="0">
                  <a:ln w="19050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rgbClr val="92D050"/>
                  </a:solidFill>
                  <a:latin typeface="Dela Gothic One"/>
                </a:rPr>
                <a:t>Heap Space</a:t>
              </a:r>
              <a:endParaRPr sz="400" dirty="0"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92D050"/>
                </a:solidFill>
                <a:latin typeface="Dela Gothic One"/>
              </a:endParaRPr>
            </a:p>
          </p:txBody>
        </p:sp>
      </p:grpSp>
      <p:sp>
        <p:nvSpPr>
          <p:cNvPr id="704" name="Rectangle 1">
            <a:extLst>
              <a:ext uri="{FF2B5EF4-FFF2-40B4-BE49-F238E27FC236}">
                <a16:creationId xmlns:a16="http://schemas.microsoft.com/office/drawing/2014/main" id="{AE94933A-39AC-9B4E-01AB-433F05B99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A.__init__(self, 1)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5" name="Rectangle 2">
            <a:extLst>
              <a:ext uri="{FF2B5EF4-FFF2-40B4-BE49-F238E27FC236}">
                <a16:creationId xmlns:a16="http://schemas.microsoft.com/office/drawing/2014/main" id="{2E0BE59E-5061-6B64-6AB3-B306F14BE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A.__init__(self, 1)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6" name="Rectangle 3">
            <a:extLst>
              <a:ext uri="{FF2B5EF4-FFF2-40B4-BE49-F238E27FC236}">
                <a16:creationId xmlns:a16="http://schemas.microsoft.com/office/drawing/2014/main" id="{B0E3BF42-3AF3-9E68-D317-529640F0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A.__init__(self, 1)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7" name="Rectangle 4">
            <a:extLst>
              <a:ext uri="{FF2B5EF4-FFF2-40B4-BE49-F238E27FC236}">
                <a16:creationId xmlns:a16="http://schemas.microsoft.com/office/drawing/2014/main" id="{FEFE9A80-9788-3B6E-DBD1-1744D4E0E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 to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A.__init__(self, 1)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71298"/>
      </p:ext>
    </p:extLst>
  </p:cSld>
  <p:clrMapOvr>
    <a:masterClrMapping/>
  </p:clrMapOvr>
</p:sld>
</file>

<file path=ppt/theme/theme1.xml><?xml version="1.0" encoding="utf-8"?>
<a:theme xmlns:a="http://schemas.openxmlformats.org/drawingml/2006/main" name="Marketing Trends: Challenges by Slidesgo">
  <a:themeElements>
    <a:clrScheme name="Simple Light">
      <a:dk1>
        <a:srgbClr val="0C0C0D"/>
      </a:dk1>
      <a:lt1>
        <a:srgbClr val="FFFFFF"/>
      </a:lt1>
      <a:dk2>
        <a:srgbClr val="72D8FF"/>
      </a:dk2>
      <a:lt2>
        <a:srgbClr val="61729B"/>
      </a:lt2>
      <a:accent1>
        <a:srgbClr val="FF7B79"/>
      </a:accent1>
      <a:accent2>
        <a:srgbClr val="FFB954"/>
      </a:accent2>
      <a:accent3>
        <a:srgbClr val="A0E557"/>
      </a:accent3>
      <a:accent4>
        <a:srgbClr val="B278D3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657</Words>
  <Application>Microsoft Office PowerPoint</Application>
  <PresentationFormat>On-screen Show (16:9)</PresentationFormat>
  <Paragraphs>294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Dela Gothic One</vt:lpstr>
      <vt:lpstr>Arial Unicode MS</vt:lpstr>
      <vt:lpstr>Cambria Math</vt:lpstr>
      <vt:lpstr>Anaheim</vt:lpstr>
      <vt:lpstr>Arial</vt:lpstr>
      <vt:lpstr>Lato</vt:lpstr>
      <vt:lpstr>Marketing Trends: Challenges by Slidesgo</vt:lpstr>
      <vt:lpstr>LAB 07: CLASS FOLDER</vt:lpstr>
      <vt:lpstr>Hello World</vt:lpstr>
      <vt:lpstr>Table of contents</vt:lpstr>
      <vt:lpstr>Part A</vt:lpstr>
      <vt:lpstr>PowerPoint Presentation</vt:lpstr>
      <vt:lpstr>PowerPoint Presentation</vt:lpstr>
      <vt:lpstr>Part B</vt:lpstr>
      <vt:lpstr>PowerPoint Presentation</vt:lpstr>
      <vt:lpstr>PowerPoint Presentation</vt:lpstr>
      <vt:lpstr>PowerPoint Presentation</vt:lpstr>
      <vt:lpstr>PowerPoint Presentation</vt:lpstr>
      <vt:lpstr>Part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 D</vt:lpstr>
      <vt:lpstr>PowerPoint Presentation</vt:lpstr>
      <vt:lpstr>PowerPoint Presentation</vt:lpstr>
      <vt:lpstr>PowerPoint Presentation</vt:lpstr>
      <vt:lpstr>PowerPoint Presentation</vt:lpstr>
      <vt:lpstr>Thanks for your services!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07: CLASS FOLDER</dc:title>
  <dc:creator>Admin</dc:creator>
  <cp:lastModifiedBy>Tran Xuan Thanh D23AT05</cp:lastModifiedBy>
  <cp:revision>4</cp:revision>
  <dcterms:modified xsi:type="dcterms:W3CDTF">2025-03-26T11:10:52Z</dcterms:modified>
</cp:coreProperties>
</file>