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9d7c3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c9d7c3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c9d7c32b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c9d7c32b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9d7c32b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9d7c32b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c9d7c32b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c9d7c32b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c9d7c32b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c9d7c32b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</a:t>
            </a: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Laravel</a:t>
            </a:r>
            <a:endParaRPr lang="en-US"/>
          </a:p>
        </p:txBody>
      </p:sp>
      <p:sp>
        <p:nvSpPr>
          <p:cNvPr id="56" name="Google Shape;56;p13"/>
          <p:cNvSpPr txBox="1"/>
          <p:nvPr/>
        </p:nvSpPr>
        <p:spPr>
          <a:xfrm>
            <a:off x="628066" y="4414316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Fullname</a:t>
            </a:r>
            <a:r>
              <a:rPr lang="en-US" sz="1800" smtClean="0">
                <a:solidFill>
                  <a:schemeClr val="dk2"/>
                </a:solidFill>
              </a:rPr>
              <a:t>:</a:t>
            </a:r>
            <a:r>
              <a:rPr lang="en-US" sz="1800" smtClean="0">
                <a:solidFill>
                  <a:schemeClr val="dk2"/>
                </a:solidFill>
              </a:rPr>
              <a:t> Lê Thanh Sơn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 1</a:t>
            </a:r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Screenshot of root file web.php, replace the image below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1870075"/>
            <a:ext cx="732282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 1</a:t>
            </a:r>
            <a:endParaRPr lang="en-US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Screenshot of the view blade file, replace the image below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763395"/>
            <a:ext cx="672846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2727" y="921327"/>
            <a:ext cx="7661564" cy="40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1526540"/>
            <a:ext cx="7475220" cy="2545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 </a:t>
            </a:r>
            <a:r>
              <a:rPr lang="en-US" smtClean="0"/>
              <a:t>1</a:t>
            </a:r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561109" y="1101436"/>
            <a:ext cx="800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/>
              <a:t>Screenshot of the result, replace the image below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18649" b="31183"/>
          <a:stretch>
            <a:fillRect/>
          </a:stretch>
        </p:blipFill>
        <p:spPr>
          <a:xfrm>
            <a:off x="652780" y="1570355"/>
            <a:ext cx="7061200" cy="2136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 </a:t>
            </a:r>
            <a:r>
              <a:rPr lang="en-US" smtClean="0"/>
              <a:t>1</a:t>
            </a:r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1296035"/>
            <a:ext cx="6550660" cy="2697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Presentation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Task 1</vt:lpstr>
      <vt:lpstr>EXE 1</vt:lpstr>
      <vt:lpstr>EXE 1</vt:lpstr>
      <vt:lpstr>EXE 1</vt:lpstr>
      <vt:lpstr>EXE 1</vt:lpstr>
      <vt:lpstr>EXE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Administrator</dc:creator>
  <cp:lastModifiedBy>trong</cp:lastModifiedBy>
  <cp:revision>4</cp:revision>
  <dcterms:created xsi:type="dcterms:W3CDTF">2024-02-27T12:29:02Z</dcterms:created>
  <dcterms:modified xsi:type="dcterms:W3CDTF">2024-02-27T12:43:15Z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3C9B164AF545454E95DEC6F8EB693D6F_12</vt:lpwstr>
  </property>
  <property fmtid="{D5CDD505-2E9C-101B-9397-08002B2CF9AE}" pid="3" name="KSOProductBuildVer">
    <vt:lpwstr>1033-12.2.0.13489</vt:lpwstr>
  </property>
</Properties>
</file>