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Lst>
  <p:sldSz cy="5143500" cx="9144000"/>
  <p:notesSz cx="6858000" cy="9144000"/>
  <p:embeddedFontLst>
    <p:embeddedFont>
      <p:font typeface="Nunito SemiBold"/>
      <p:regular r:id="rId37"/>
      <p:bold r:id="rId38"/>
      <p:italic r:id="rId39"/>
      <p:boldItalic r:id="rId40"/>
    </p:embeddedFont>
    <p:embeddedFont>
      <p:font typeface="Raleway"/>
      <p:regular r:id="rId41"/>
      <p:bold r:id="rId42"/>
      <p:italic r:id="rId43"/>
      <p:boldItalic r:id="rId44"/>
    </p:embeddedFont>
    <p:embeddedFont>
      <p:font typeface="Nunito"/>
      <p:regular r:id="rId45"/>
      <p:bold r:id="rId46"/>
      <p:italic r:id="rId47"/>
      <p:boldItalic r:id="rId48"/>
    </p:embeddedFont>
    <p:embeddedFont>
      <p:font typeface="Lato"/>
      <p:regular r:id="rId49"/>
      <p:bold r:id="rId50"/>
      <p:italic r:id="rId51"/>
      <p:boldItalic r:id="rId52"/>
    </p:embeddedFont>
    <p:embeddedFont>
      <p:font typeface="Fira Code Medium"/>
      <p:regular r:id="rId53"/>
      <p:bold r:id="rId54"/>
    </p:embeddedFont>
    <p:embeddedFont>
      <p:font typeface="Lora"/>
      <p:regular r:id="rId55"/>
      <p:bold r:id="rId56"/>
      <p:italic r:id="rId57"/>
      <p:boldItalic r:id="rId58"/>
    </p:embeddedFont>
    <p:embeddedFont>
      <p:font typeface="Fira Code"/>
      <p:regular r:id="rId59"/>
      <p:bold r:id="rId6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NunitoSemiBold-boldItalic.fntdata"/><Relationship Id="rId42" Type="http://schemas.openxmlformats.org/officeDocument/2006/relationships/font" Target="fonts/Raleway-bold.fntdata"/><Relationship Id="rId41" Type="http://schemas.openxmlformats.org/officeDocument/2006/relationships/font" Target="fonts/Raleway-regular.fntdata"/><Relationship Id="rId44" Type="http://schemas.openxmlformats.org/officeDocument/2006/relationships/font" Target="fonts/Raleway-boldItalic.fntdata"/><Relationship Id="rId43" Type="http://schemas.openxmlformats.org/officeDocument/2006/relationships/font" Target="fonts/Raleway-italic.fntdata"/><Relationship Id="rId46" Type="http://schemas.openxmlformats.org/officeDocument/2006/relationships/font" Target="fonts/Nunito-bold.fntdata"/><Relationship Id="rId45" Type="http://schemas.openxmlformats.org/officeDocument/2006/relationships/font" Target="fonts/Nunit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48" Type="http://schemas.openxmlformats.org/officeDocument/2006/relationships/font" Target="fonts/Nunito-boldItalic.fntdata"/><Relationship Id="rId47" Type="http://schemas.openxmlformats.org/officeDocument/2006/relationships/font" Target="fonts/Nunito-italic.fntdata"/><Relationship Id="rId49" Type="http://schemas.openxmlformats.org/officeDocument/2006/relationships/font" Target="fonts/Lato-regular.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font" Target="fonts/NunitoSemiBold-regular.fntdata"/><Relationship Id="rId36" Type="http://schemas.openxmlformats.org/officeDocument/2006/relationships/slide" Target="slides/slide30.xml"/><Relationship Id="rId39" Type="http://schemas.openxmlformats.org/officeDocument/2006/relationships/font" Target="fonts/NunitoSemiBold-italic.fntdata"/><Relationship Id="rId38" Type="http://schemas.openxmlformats.org/officeDocument/2006/relationships/font" Target="fonts/NunitoSemiBold-bold.fntdata"/><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60" Type="http://schemas.openxmlformats.org/officeDocument/2006/relationships/font" Target="fonts/FiraCode-bold.fntdata"/><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Lato-italic.fntdata"/><Relationship Id="rId50" Type="http://schemas.openxmlformats.org/officeDocument/2006/relationships/font" Target="fonts/Lato-bold.fntdata"/><Relationship Id="rId53" Type="http://schemas.openxmlformats.org/officeDocument/2006/relationships/font" Target="fonts/FiraCodeMedium-regular.fntdata"/><Relationship Id="rId52" Type="http://schemas.openxmlformats.org/officeDocument/2006/relationships/font" Target="fonts/Lato-boldItalic.fntdata"/><Relationship Id="rId11" Type="http://schemas.openxmlformats.org/officeDocument/2006/relationships/slide" Target="slides/slide5.xml"/><Relationship Id="rId55" Type="http://schemas.openxmlformats.org/officeDocument/2006/relationships/font" Target="fonts/Lora-regular.fntdata"/><Relationship Id="rId10" Type="http://schemas.openxmlformats.org/officeDocument/2006/relationships/slide" Target="slides/slide4.xml"/><Relationship Id="rId54" Type="http://schemas.openxmlformats.org/officeDocument/2006/relationships/font" Target="fonts/FiraCodeMedium-bold.fntdata"/><Relationship Id="rId13" Type="http://schemas.openxmlformats.org/officeDocument/2006/relationships/slide" Target="slides/slide7.xml"/><Relationship Id="rId57" Type="http://schemas.openxmlformats.org/officeDocument/2006/relationships/font" Target="fonts/Lora-italic.fntdata"/><Relationship Id="rId12" Type="http://schemas.openxmlformats.org/officeDocument/2006/relationships/slide" Target="slides/slide6.xml"/><Relationship Id="rId56" Type="http://schemas.openxmlformats.org/officeDocument/2006/relationships/font" Target="fonts/Lora-bold.fntdata"/><Relationship Id="rId15" Type="http://schemas.openxmlformats.org/officeDocument/2006/relationships/slide" Target="slides/slide9.xml"/><Relationship Id="rId59" Type="http://schemas.openxmlformats.org/officeDocument/2006/relationships/font" Target="fonts/FiraCode-regular.fntdata"/><Relationship Id="rId14" Type="http://schemas.openxmlformats.org/officeDocument/2006/relationships/slide" Target="slides/slide8.xml"/><Relationship Id="rId58" Type="http://schemas.openxmlformats.org/officeDocument/2006/relationships/font" Target="fonts/Lora-boldItalic.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ccd71dbc2f_0_5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ccd71dbc2f_0_5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ccd71dbc2f_0_5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ccd71dbc2f_0_5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ccd71dbc2f_0_5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ccd71dbc2f_0_5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ccd71dbc2f_0_5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ccd71dbc2f_0_5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ccd71dbc2f_0_6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ccd71dbc2f_0_6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ccd71dbc2f_0_6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ccd71dbc2f_0_6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ccd71dbc2f_0_6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ccd71dbc2f_0_6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ccd71dbc2f_0_6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ccd71dbc2f_0_6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ccd71dbc2f_0_6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ccd71dbc2f_0_6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ccd71dbc2f_0_6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ccd71dbc2f_0_6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ccd71dbc2f_0_6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ccd71dbc2f_0_6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ccd71dbc2f_0_5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ccd71dbc2f_0_5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b6ee1d153e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b6ee1d153e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ccd71dbc2f_0_6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ccd71dbc2f_0_6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b6ee1d153e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b6ee1d153e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ccd71dbc2f_0_6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ccd71dbc2f_0_6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b6ee1d153e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b6ee1d153e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e229c07153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e229c07153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e229c07153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e229c07153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ccd71dbc2f_0_6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ccd71dbc2f_0_6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b6ee1d153e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b6ee1d153e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ccd71dbc2f_0_6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ccd71dbc2f_0_6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ccd71dbc2f_0_5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ccd71dbc2f_0_5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b6ee1d153e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b6ee1d153e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ccd71dbc2f_0_5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ccd71dbc2f_0_5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ccd71dbc2f_0_5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ccd71dbc2f_0_5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ccd71dbc2f_0_5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ccd71dbc2f_0_5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ccd71dbc2f_0_6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ccd71dbc2f_0_6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ccd71dbc2f_0_5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ccd71dbc2f_0_5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ccd71dbc2f_0_5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ccd71dbc2f_0_5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55" name="Shape 55"/>
        <p:cNvGrpSpPr/>
        <p:nvPr/>
      </p:nvGrpSpPr>
      <p:grpSpPr>
        <a:xfrm>
          <a:off x="0" y="0"/>
          <a:ext cx="0" cy="0"/>
          <a:chOff x="0" y="0"/>
          <a:chExt cx="0" cy="0"/>
        </a:xfrm>
      </p:grpSpPr>
      <p:sp>
        <p:nvSpPr>
          <p:cNvPr id="56" name="Google Shape;56;p14"/>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7" name="Google Shape;57;p14"/>
          <p:cNvGrpSpPr/>
          <p:nvPr/>
        </p:nvGrpSpPr>
        <p:grpSpPr>
          <a:xfrm>
            <a:off x="830392" y="1191256"/>
            <a:ext cx="745763" cy="45826"/>
            <a:chOff x="4580561" y="2589004"/>
            <a:chExt cx="1064464" cy="25200"/>
          </a:xfrm>
        </p:grpSpPr>
        <p:sp>
          <p:nvSpPr>
            <p:cNvPr id="58" name="Google Shape;58;p1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1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14"/>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4200"/>
              <a:buNone/>
              <a:defRPr sz="4200">
                <a:solidFill>
                  <a:schemeClr val="dk2"/>
                </a:solidFill>
              </a:defRPr>
            </a:lvl1pPr>
            <a:lvl2pPr lvl="1" rtl="0">
              <a:spcBef>
                <a:spcPts val="0"/>
              </a:spcBef>
              <a:spcAft>
                <a:spcPts val="0"/>
              </a:spcAft>
              <a:buClr>
                <a:schemeClr val="dk2"/>
              </a:buClr>
              <a:buSzPts val="4200"/>
              <a:buNone/>
              <a:defRPr sz="4200">
                <a:solidFill>
                  <a:schemeClr val="dk2"/>
                </a:solidFill>
              </a:defRPr>
            </a:lvl2pPr>
            <a:lvl3pPr lvl="2" rtl="0">
              <a:spcBef>
                <a:spcPts val="0"/>
              </a:spcBef>
              <a:spcAft>
                <a:spcPts val="0"/>
              </a:spcAft>
              <a:buClr>
                <a:schemeClr val="dk2"/>
              </a:buClr>
              <a:buSzPts val="4200"/>
              <a:buNone/>
              <a:defRPr sz="4200">
                <a:solidFill>
                  <a:schemeClr val="dk2"/>
                </a:solidFill>
              </a:defRPr>
            </a:lvl3pPr>
            <a:lvl4pPr lvl="3" rtl="0">
              <a:spcBef>
                <a:spcPts val="0"/>
              </a:spcBef>
              <a:spcAft>
                <a:spcPts val="0"/>
              </a:spcAft>
              <a:buClr>
                <a:schemeClr val="dk2"/>
              </a:buClr>
              <a:buSzPts val="4200"/>
              <a:buNone/>
              <a:defRPr sz="4200">
                <a:solidFill>
                  <a:schemeClr val="dk2"/>
                </a:solidFill>
              </a:defRPr>
            </a:lvl4pPr>
            <a:lvl5pPr lvl="4" rtl="0">
              <a:spcBef>
                <a:spcPts val="0"/>
              </a:spcBef>
              <a:spcAft>
                <a:spcPts val="0"/>
              </a:spcAft>
              <a:buClr>
                <a:schemeClr val="dk2"/>
              </a:buClr>
              <a:buSzPts val="4200"/>
              <a:buNone/>
              <a:defRPr sz="4200">
                <a:solidFill>
                  <a:schemeClr val="dk2"/>
                </a:solidFill>
              </a:defRPr>
            </a:lvl5pPr>
            <a:lvl6pPr lvl="5" rtl="0">
              <a:spcBef>
                <a:spcPts val="0"/>
              </a:spcBef>
              <a:spcAft>
                <a:spcPts val="0"/>
              </a:spcAft>
              <a:buClr>
                <a:schemeClr val="dk2"/>
              </a:buClr>
              <a:buSzPts val="4200"/>
              <a:buNone/>
              <a:defRPr sz="4200">
                <a:solidFill>
                  <a:schemeClr val="dk2"/>
                </a:solidFill>
              </a:defRPr>
            </a:lvl6pPr>
            <a:lvl7pPr lvl="6" rtl="0">
              <a:spcBef>
                <a:spcPts val="0"/>
              </a:spcBef>
              <a:spcAft>
                <a:spcPts val="0"/>
              </a:spcAft>
              <a:buClr>
                <a:schemeClr val="dk2"/>
              </a:buClr>
              <a:buSzPts val="4200"/>
              <a:buNone/>
              <a:defRPr sz="4200">
                <a:solidFill>
                  <a:schemeClr val="dk2"/>
                </a:solidFill>
              </a:defRPr>
            </a:lvl7pPr>
            <a:lvl8pPr lvl="7" rtl="0">
              <a:spcBef>
                <a:spcPts val="0"/>
              </a:spcBef>
              <a:spcAft>
                <a:spcPts val="0"/>
              </a:spcAft>
              <a:buClr>
                <a:schemeClr val="dk2"/>
              </a:buClr>
              <a:buSzPts val="4200"/>
              <a:buNone/>
              <a:defRPr sz="4200">
                <a:solidFill>
                  <a:schemeClr val="dk2"/>
                </a:solidFill>
              </a:defRPr>
            </a:lvl8pPr>
            <a:lvl9pPr lvl="8" rtl="0">
              <a:spcBef>
                <a:spcPts val="0"/>
              </a:spcBef>
              <a:spcAft>
                <a:spcPts val="0"/>
              </a:spcAft>
              <a:buClr>
                <a:schemeClr val="dk2"/>
              </a:buClr>
              <a:buSzPts val="4200"/>
              <a:buNone/>
              <a:defRPr sz="4200">
                <a:solidFill>
                  <a:schemeClr val="dk2"/>
                </a:solidFill>
              </a:defRPr>
            </a:lvl9pPr>
          </a:lstStyle>
          <a:p/>
        </p:txBody>
      </p:sp>
      <p:sp>
        <p:nvSpPr>
          <p:cNvPr id="61" name="Google Shape;61;p14"/>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62" name="Google Shape;62;p1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63" name="Shape 63"/>
        <p:cNvGrpSpPr/>
        <p:nvPr/>
      </p:nvGrpSpPr>
      <p:grpSpPr>
        <a:xfrm>
          <a:off x="0" y="0"/>
          <a:ext cx="0" cy="0"/>
          <a:chOff x="0" y="0"/>
          <a:chExt cx="0" cy="0"/>
        </a:xfrm>
      </p:grpSpPr>
      <p:grpSp>
        <p:nvGrpSpPr>
          <p:cNvPr id="64" name="Google Shape;64;p15"/>
          <p:cNvGrpSpPr/>
          <p:nvPr/>
        </p:nvGrpSpPr>
        <p:grpSpPr>
          <a:xfrm>
            <a:off x="830392" y="1191256"/>
            <a:ext cx="745763" cy="45826"/>
            <a:chOff x="4580561" y="2589004"/>
            <a:chExt cx="1064464" cy="25200"/>
          </a:xfrm>
        </p:grpSpPr>
        <p:sp>
          <p:nvSpPr>
            <p:cNvPr id="65" name="Google Shape;65;p15"/>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15"/>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7" name="Google Shape;67;p15"/>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68" name="Google Shape;68;p1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9" name="Shape 69"/>
        <p:cNvGrpSpPr/>
        <p:nvPr/>
      </p:nvGrpSpPr>
      <p:grpSpPr>
        <a:xfrm>
          <a:off x="0" y="0"/>
          <a:ext cx="0" cy="0"/>
          <a:chOff x="0" y="0"/>
          <a:chExt cx="0" cy="0"/>
        </a:xfrm>
      </p:grpSpPr>
      <p:sp>
        <p:nvSpPr>
          <p:cNvPr id="70" name="Google Shape;70;p1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1" name="Google Shape;71;p16"/>
          <p:cNvGrpSpPr/>
          <p:nvPr/>
        </p:nvGrpSpPr>
        <p:grpSpPr>
          <a:xfrm>
            <a:off x="830392" y="1191256"/>
            <a:ext cx="745763" cy="45826"/>
            <a:chOff x="4580561" y="2589004"/>
            <a:chExt cx="1064464" cy="25200"/>
          </a:xfrm>
        </p:grpSpPr>
        <p:sp>
          <p:nvSpPr>
            <p:cNvPr id="72" name="Google Shape;72;p1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4" name="Google Shape;74;p1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75" name="Google Shape;75;p1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76" name="Google Shape;76;p1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7" name="Shape 77"/>
        <p:cNvGrpSpPr/>
        <p:nvPr/>
      </p:nvGrpSpPr>
      <p:grpSpPr>
        <a:xfrm>
          <a:off x="0" y="0"/>
          <a:ext cx="0" cy="0"/>
          <a:chOff x="0" y="0"/>
          <a:chExt cx="0" cy="0"/>
        </a:xfrm>
      </p:grpSpPr>
      <p:sp>
        <p:nvSpPr>
          <p:cNvPr id="78" name="Google Shape;78;p1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9" name="Google Shape;79;p17"/>
          <p:cNvGrpSpPr/>
          <p:nvPr/>
        </p:nvGrpSpPr>
        <p:grpSpPr>
          <a:xfrm>
            <a:off x="830392" y="1191256"/>
            <a:ext cx="745763" cy="45826"/>
            <a:chOff x="4580561" y="2589004"/>
            <a:chExt cx="1064464" cy="25200"/>
          </a:xfrm>
        </p:grpSpPr>
        <p:sp>
          <p:nvSpPr>
            <p:cNvPr id="80" name="Google Shape;80;p1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2" name="Google Shape;82;p17"/>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83" name="Google Shape;83;p17"/>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84" name="Google Shape;84;p17"/>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85" name="Google Shape;85;p1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6" name="Shape 86"/>
        <p:cNvGrpSpPr/>
        <p:nvPr/>
      </p:nvGrpSpPr>
      <p:grpSpPr>
        <a:xfrm>
          <a:off x="0" y="0"/>
          <a:ext cx="0" cy="0"/>
          <a:chOff x="0" y="0"/>
          <a:chExt cx="0" cy="0"/>
        </a:xfrm>
      </p:grpSpPr>
      <p:sp>
        <p:nvSpPr>
          <p:cNvPr id="87" name="Google Shape;87;p18"/>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8" name="Google Shape;88;p18"/>
          <p:cNvGrpSpPr/>
          <p:nvPr/>
        </p:nvGrpSpPr>
        <p:grpSpPr>
          <a:xfrm>
            <a:off x="830392" y="1191256"/>
            <a:ext cx="745763" cy="45826"/>
            <a:chOff x="4580561" y="2589004"/>
            <a:chExt cx="1064464" cy="25200"/>
          </a:xfrm>
        </p:grpSpPr>
        <p:sp>
          <p:nvSpPr>
            <p:cNvPr id="89" name="Google Shape;89;p18"/>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8"/>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1" name="Google Shape;91;p18"/>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92" name="Google Shape;92;p1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93" name="Shape 93"/>
        <p:cNvGrpSpPr/>
        <p:nvPr/>
      </p:nvGrpSpPr>
      <p:grpSpPr>
        <a:xfrm>
          <a:off x="0" y="0"/>
          <a:ext cx="0" cy="0"/>
          <a:chOff x="0" y="0"/>
          <a:chExt cx="0" cy="0"/>
        </a:xfrm>
      </p:grpSpPr>
      <p:sp>
        <p:nvSpPr>
          <p:cNvPr id="94" name="Google Shape;94;p19"/>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5" name="Google Shape;95;p19"/>
          <p:cNvGrpSpPr/>
          <p:nvPr/>
        </p:nvGrpSpPr>
        <p:grpSpPr>
          <a:xfrm>
            <a:off x="830392" y="1191256"/>
            <a:ext cx="745763" cy="45826"/>
            <a:chOff x="4580561" y="2589004"/>
            <a:chExt cx="1064464" cy="25200"/>
          </a:xfrm>
        </p:grpSpPr>
        <p:sp>
          <p:nvSpPr>
            <p:cNvPr id="96" name="Google Shape;96;p1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8" name="Google Shape;98;p19"/>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99" name="Google Shape;99;p19"/>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00" name="Google Shape;100;p1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101" name="Shape 101"/>
        <p:cNvGrpSpPr/>
        <p:nvPr/>
      </p:nvGrpSpPr>
      <p:grpSpPr>
        <a:xfrm>
          <a:off x="0" y="0"/>
          <a:ext cx="0" cy="0"/>
          <a:chOff x="0" y="0"/>
          <a:chExt cx="0" cy="0"/>
        </a:xfrm>
      </p:grpSpPr>
      <p:grpSp>
        <p:nvGrpSpPr>
          <p:cNvPr id="102" name="Google Shape;102;p20"/>
          <p:cNvGrpSpPr/>
          <p:nvPr/>
        </p:nvGrpSpPr>
        <p:grpSpPr>
          <a:xfrm>
            <a:off x="830392" y="4169130"/>
            <a:ext cx="745763" cy="45826"/>
            <a:chOff x="4580561" y="2589004"/>
            <a:chExt cx="1064464" cy="25200"/>
          </a:xfrm>
        </p:grpSpPr>
        <p:sp>
          <p:nvSpPr>
            <p:cNvPr id="103" name="Google Shape;103;p20"/>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20"/>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5" name="Google Shape;105;p20"/>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106" name="Google Shape;106;p2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07" name="Shape 107"/>
        <p:cNvGrpSpPr/>
        <p:nvPr/>
      </p:nvGrpSpPr>
      <p:grpSpPr>
        <a:xfrm>
          <a:off x="0" y="0"/>
          <a:ext cx="0" cy="0"/>
          <a:chOff x="0" y="0"/>
          <a:chExt cx="0" cy="0"/>
        </a:xfrm>
      </p:grpSpPr>
      <p:sp>
        <p:nvSpPr>
          <p:cNvPr id="108" name="Google Shape;108;p21"/>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9" name="Google Shape;109;p21"/>
          <p:cNvGrpSpPr/>
          <p:nvPr/>
        </p:nvGrpSpPr>
        <p:grpSpPr>
          <a:xfrm>
            <a:off x="830392" y="1191256"/>
            <a:ext cx="745763" cy="45826"/>
            <a:chOff x="4580561" y="2589004"/>
            <a:chExt cx="1064464" cy="25200"/>
          </a:xfrm>
        </p:grpSpPr>
        <p:sp>
          <p:nvSpPr>
            <p:cNvPr id="110" name="Google Shape;110;p21"/>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21"/>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2" name="Google Shape;112;p21"/>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113" name="Google Shape;113;p21"/>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114" name="Google Shape;114;p21"/>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15" name="Google Shape;115;p2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16" name="Shape 116"/>
        <p:cNvGrpSpPr/>
        <p:nvPr/>
      </p:nvGrpSpPr>
      <p:grpSpPr>
        <a:xfrm>
          <a:off x="0" y="0"/>
          <a:ext cx="0" cy="0"/>
          <a:chOff x="0" y="0"/>
          <a:chExt cx="0" cy="0"/>
        </a:xfrm>
      </p:grpSpPr>
      <p:sp>
        <p:nvSpPr>
          <p:cNvPr id="117" name="Google Shape;117;p22"/>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300"/>
              <a:buNone/>
              <a:defRPr/>
            </a:lvl1pPr>
          </a:lstStyle>
          <a:p/>
        </p:txBody>
      </p:sp>
      <p:sp>
        <p:nvSpPr>
          <p:cNvPr id="118" name="Google Shape;118;p2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119" name="Shape 119"/>
        <p:cNvGrpSpPr/>
        <p:nvPr/>
      </p:nvGrpSpPr>
      <p:grpSpPr>
        <a:xfrm>
          <a:off x="0" y="0"/>
          <a:ext cx="0" cy="0"/>
          <a:chOff x="0" y="0"/>
          <a:chExt cx="0" cy="0"/>
        </a:xfrm>
      </p:grpSpPr>
      <p:grpSp>
        <p:nvGrpSpPr>
          <p:cNvPr id="120" name="Google Shape;120;p23"/>
          <p:cNvGrpSpPr/>
          <p:nvPr/>
        </p:nvGrpSpPr>
        <p:grpSpPr>
          <a:xfrm>
            <a:off x="830392" y="4169130"/>
            <a:ext cx="745763" cy="45826"/>
            <a:chOff x="4580561" y="2589004"/>
            <a:chExt cx="1064464" cy="25200"/>
          </a:xfrm>
        </p:grpSpPr>
        <p:sp>
          <p:nvSpPr>
            <p:cNvPr id="121" name="Google Shape;121;p2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2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3" name="Google Shape;123;p23"/>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8000"/>
              <a:buNone/>
              <a:defRPr sz="8000">
                <a:solidFill>
                  <a:schemeClr val="lt1"/>
                </a:solidFill>
              </a:defRPr>
            </a:lvl1pPr>
            <a:lvl2pPr lvl="1" rtl="0">
              <a:spcBef>
                <a:spcPts val="0"/>
              </a:spcBef>
              <a:spcAft>
                <a:spcPts val="0"/>
              </a:spcAft>
              <a:buClr>
                <a:schemeClr val="lt1"/>
              </a:buClr>
              <a:buSzPts val="8000"/>
              <a:buNone/>
              <a:defRPr sz="8000">
                <a:solidFill>
                  <a:schemeClr val="lt1"/>
                </a:solidFill>
              </a:defRPr>
            </a:lvl2pPr>
            <a:lvl3pPr lvl="2" rtl="0">
              <a:spcBef>
                <a:spcPts val="0"/>
              </a:spcBef>
              <a:spcAft>
                <a:spcPts val="0"/>
              </a:spcAft>
              <a:buClr>
                <a:schemeClr val="lt1"/>
              </a:buClr>
              <a:buSzPts val="8000"/>
              <a:buNone/>
              <a:defRPr sz="8000">
                <a:solidFill>
                  <a:schemeClr val="lt1"/>
                </a:solidFill>
              </a:defRPr>
            </a:lvl3pPr>
            <a:lvl4pPr lvl="3" rtl="0">
              <a:spcBef>
                <a:spcPts val="0"/>
              </a:spcBef>
              <a:spcAft>
                <a:spcPts val="0"/>
              </a:spcAft>
              <a:buClr>
                <a:schemeClr val="lt1"/>
              </a:buClr>
              <a:buSzPts val="8000"/>
              <a:buNone/>
              <a:defRPr sz="8000">
                <a:solidFill>
                  <a:schemeClr val="lt1"/>
                </a:solidFill>
              </a:defRPr>
            </a:lvl4pPr>
            <a:lvl5pPr lvl="4" rtl="0">
              <a:spcBef>
                <a:spcPts val="0"/>
              </a:spcBef>
              <a:spcAft>
                <a:spcPts val="0"/>
              </a:spcAft>
              <a:buClr>
                <a:schemeClr val="lt1"/>
              </a:buClr>
              <a:buSzPts val="8000"/>
              <a:buNone/>
              <a:defRPr sz="8000">
                <a:solidFill>
                  <a:schemeClr val="lt1"/>
                </a:solidFill>
              </a:defRPr>
            </a:lvl5pPr>
            <a:lvl6pPr lvl="5" rtl="0">
              <a:spcBef>
                <a:spcPts val="0"/>
              </a:spcBef>
              <a:spcAft>
                <a:spcPts val="0"/>
              </a:spcAft>
              <a:buClr>
                <a:schemeClr val="lt1"/>
              </a:buClr>
              <a:buSzPts val="8000"/>
              <a:buNone/>
              <a:defRPr sz="8000">
                <a:solidFill>
                  <a:schemeClr val="lt1"/>
                </a:solidFill>
              </a:defRPr>
            </a:lvl6pPr>
            <a:lvl7pPr lvl="6" rtl="0">
              <a:spcBef>
                <a:spcPts val="0"/>
              </a:spcBef>
              <a:spcAft>
                <a:spcPts val="0"/>
              </a:spcAft>
              <a:buClr>
                <a:schemeClr val="lt1"/>
              </a:buClr>
              <a:buSzPts val="8000"/>
              <a:buNone/>
              <a:defRPr sz="8000">
                <a:solidFill>
                  <a:schemeClr val="lt1"/>
                </a:solidFill>
              </a:defRPr>
            </a:lvl7pPr>
            <a:lvl8pPr lvl="7" rtl="0">
              <a:spcBef>
                <a:spcPts val="0"/>
              </a:spcBef>
              <a:spcAft>
                <a:spcPts val="0"/>
              </a:spcAft>
              <a:buClr>
                <a:schemeClr val="lt1"/>
              </a:buClr>
              <a:buSzPts val="8000"/>
              <a:buNone/>
              <a:defRPr sz="8000">
                <a:solidFill>
                  <a:schemeClr val="lt1"/>
                </a:solidFill>
              </a:defRPr>
            </a:lvl8pPr>
            <a:lvl9pPr lvl="8" rtl="0">
              <a:spcBef>
                <a:spcPts val="0"/>
              </a:spcBef>
              <a:spcAft>
                <a:spcPts val="0"/>
              </a:spcAft>
              <a:buClr>
                <a:schemeClr val="lt1"/>
              </a:buClr>
              <a:buSzPts val="8000"/>
              <a:buNone/>
              <a:defRPr sz="8000">
                <a:solidFill>
                  <a:schemeClr val="lt1"/>
                </a:solidFill>
              </a:defRPr>
            </a:lvl9pPr>
          </a:lstStyle>
          <a:p>
            <a:r>
              <a:t>xx%</a:t>
            </a:r>
          </a:p>
        </p:txBody>
      </p:sp>
      <p:sp>
        <p:nvSpPr>
          <p:cNvPr id="124" name="Google Shape;124;p23"/>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Clr>
                <a:schemeClr val="lt1"/>
              </a:buClr>
              <a:buSzPts val="1300"/>
              <a:buChar char="●"/>
              <a:defRPr>
                <a:solidFill>
                  <a:schemeClr val="lt1"/>
                </a:solidFill>
              </a:defRPr>
            </a:lvl1pPr>
            <a:lvl2pPr indent="-298450" lvl="1" marL="914400" rtl="0">
              <a:spcBef>
                <a:spcPts val="1600"/>
              </a:spcBef>
              <a:spcAft>
                <a:spcPts val="0"/>
              </a:spcAft>
              <a:buClr>
                <a:schemeClr val="lt1"/>
              </a:buClr>
              <a:buSzPts val="1100"/>
              <a:buChar char="○"/>
              <a:defRPr>
                <a:solidFill>
                  <a:schemeClr val="lt1"/>
                </a:solidFill>
              </a:defRPr>
            </a:lvl2pPr>
            <a:lvl3pPr indent="-298450" lvl="2" marL="1371600" rtl="0">
              <a:spcBef>
                <a:spcPts val="1600"/>
              </a:spcBef>
              <a:spcAft>
                <a:spcPts val="0"/>
              </a:spcAft>
              <a:buClr>
                <a:schemeClr val="lt1"/>
              </a:buClr>
              <a:buSzPts val="1100"/>
              <a:buChar char="■"/>
              <a:defRPr>
                <a:solidFill>
                  <a:schemeClr val="lt1"/>
                </a:solidFill>
              </a:defRPr>
            </a:lvl3pPr>
            <a:lvl4pPr indent="-298450" lvl="3" marL="1828800" rtl="0">
              <a:spcBef>
                <a:spcPts val="1600"/>
              </a:spcBef>
              <a:spcAft>
                <a:spcPts val="0"/>
              </a:spcAft>
              <a:buClr>
                <a:schemeClr val="lt1"/>
              </a:buClr>
              <a:buSzPts val="1100"/>
              <a:buChar char="●"/>
              <a:defRPr>
                <a:solidFill>
                  <a:schemeClr val="lt1"/>
                </a:solidFill>
              </a:defRPr>
            </a:lvl4pPr>
            <a:lvl5pPr indent="-298450" lvl="4" marL="2286000" rtl="0">
              <a:spcBef>
                <a:spcPts val="1600"/>
              </a:spcBef>
              <a:spcAft>
                <a:spcPts val="0"/>
              </a:spcAft>
              <a:buClr>
                <a:schemeClr val="lt1"/>
              </a:buClr>
              <a:buSzPts val="1100"/>
              <a:buChar char="○"/>
              <a:defRPr>
                <a:solidFill>
                  <a:schemeClr val="lt1"/>
                </a:solidFill>
              </a:defRPr>
            </a:lvl5pPr>
            <a:lvl6pPr indent="-298450" lvl="5" marL="2743200" rtl="0">
              <a:spcBef>
                <a:spcPts val="1600"/>
              </a:spcBef>
              <a:spcAft>
                <a:spcPts val="0"/>
              </a:spcAft>
              <a:buClr>
                <a:schemeClr val="lt1"/>
              </a:buClr>
              <a:buSzPts val="1100"/>
              <a:buChar char="■"/>
              <a:defRPr>
                <a:solidFill>
                  <a:schemeClr val="lt1"/>
                </a:solidFill>
              </a:defRPr>
            </a:lvl6pPr>
            <a:lvl7pPr indent="-298450" lvl="6" marL="3200400" rtl="0">
              <a:spcBef>
                <a:spcPts val="1600"/>
              </a:spcBef>
              <a:spcAft>
                <a:spcPts val="0"/>
              </a:spcAft>
              <a:buClr>
                <a:schemeClr val="lt1"/>
              </a:buClr>
              <a:buSzPts val="1100"/>
              <a:buChar char="●"/>
              <a:defRPr>
                <a:solidFill>
                  <a:schemeClr val="lt1"/>
                </a:solidFill>
              </a:defRPr>
            </a:lvl7pPr>
            <a:lvl8pPr indent="-298450" lvl="7" marL="3657600" rtl="0">
              <a:spcBef>
                <a:spcPts val="1600"/>
              </a:spcBef>
              <a:spcAft>
                <a:spcPts val="0"/>
              </a:spcAft>
              <a:buClr>
                <a:schemeClr val="lt1"/>
              </a:buClr>
              <a:buSzPts val="1100"/>
              <a:buChar char="○"/>
              <a:defRPr>
                <a:solidFill>
                  <a:schemeClr val="lt1"/>
                </a:solidFill>
              </a:defRPr>
            </a:lvl8pPr>
            <a:lvl9pPr indent="-298450" lvl="8" marL="4114800" rtl="0">
              <a:spcBef>
                <a:spcPts val="1600"/>
              </a:spcBef>
              <a:spcAft>
                <a:spcPts val="1600"/>
              </a:spcAft>
              <a:buClr>
                <a:schemeClr val="lt1"/>
              </a:buClr>
              <a:buSzPts val="1100"/>
              <a:buChar char="■"/>
              <a:defRPr>
                <a:solidFill>
                  <a:schemeClr val="lt1"/>
                </a:solidFill>
              </a:defRPr>
            </a:lvl9pPr>
          </a:lstStyle>
          <a:p/>
        </p:txBody>
      </p:sp>
      <p:sp>
        <p:nvSpPr>
          <p:cNvPr id="125" name="Google Shape;125;p2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6" name="Shape 126"/>
        <p:cNvGrpSpPr/>
        <p:nvPr/>
      </p:nvGrpSpPr>
      <p:grpSpPr>
        <a:xfrm>
          <a:off x="0" y="0"/>
          <a:ext cx="0" cy="0"/>
          <a:chOff x="0" y="0"/>
          <a:chExt cx="0" cy="0"/>
        </a:xfrm>
      </p:grpSpPr>
      <p:sp>
        <p:nvSpPr>
          <p:cNvPr id="127" name="Google Shape;127;p2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1.xml"/><Relationship Id="rId10" Type="http://schemas.openxmlformats.org/officeDocument/2006/relationships/slideLayout" Target="../slideLayouts/slideLayout20.xml"/><Relationship Id="rId13" Type="http://schemas.openxmlformats.org/officeDocument/2006/relationships/theme" Target="../theme/theme1.xml"/><Relationship Id="rId12" Type="http://schemas.openxmlformats.org/officeDocument/2006/relationships/slideLayout" Target="../slideLayouts/slideLayout22.xml"/><Relationship Id="rId1" Type="http://schemas.openxmlformats.org/officeDocument/2006/relationships/image" Target="../media/image15.png"/><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9" Type="http://schemas.openxmlformats.org/officeDocument/2006/relationships/slideLayout" Target="../slideLayouts/slideLayout19.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vi"/>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SzPts val="2800"/>
              <a:buFont typeface="Raleway"/>
              <a:buNone/>
              <a:defRPr b="1" sz="2800">
                <a:latin typeface="Raleway"/>
                <a:ea typeface="Raleway"/>
                <a:cs typeface="Raleway"/>
                <a:sym typeface="Raleway"/>
              </a:defRPr>
            </a:lvl1pPr>
            <a:lvl2pPr lvl="1" rtl="0">
              <a:spcBef>
                <a:spcPts val="0"/>
              </a:spcBef>
              <a:spcAft>
                <a:spcPts val="0"/>
              </a:spcAft>
              <a:buSzPts val="2800"/>
              <a:buFont typeface="Raleway"/>
              <a:buNone/>
              <a:defRPr b="1" sz="2800">
                <a:latin typeface="Raleway"/>
                <a:ea typeface="Raleway"/>
                <a:cs typeface="Raleway"/>
                <a:sym typeface="Raleway"/>
              </a:defRPr>
            </a:lvl2pPr>
            <a:lvl3pPr lvl="2" rtl="0">
              <a:spcBef>
                <a:spcPts val="0"/>
              </a:spcBef>
              <a:spcAft>
                <a:spcPts val="0"/>
              </a:spcAft>
              <a:buSzPts val="2800"/>
              <a:buFont typeface="Raleway"/>
              <a:buNone/>
              <a:defRPr b="1" sz="2800">
                <a:latin typeface="Raleway"/>
                <a:ea typeface="Raleway"/>
                <a:cs typeface="Raleway"/>
                <a:sym typeface="Raleway"/>
              </a:defRPr>
            </a:lvl3pPr>
            <a:lvl4pPr lvl="3" rtl="0">
              <a:spcBef>
                <a:spcPts val="0"/>
              </a:spcBef>
              <a:spcAft>
                <a:spcPts val="0"/>
              </a:spcAft>
              <a:buSzPts val="2800"/>
              <a:buFont typeface="Raleway"/>
              <a:buNone/>
              <a:defRPr b="1" sz="2800">
                <a:latin typeface="Raleway"/>
                <a:ea typeface="Raleway"/>
                <a:cs typeface="Raleway"/>
                <a:sym typeface="Raleway"/>
              </a:defRPr>
            </a:lvl4pPr>
            <a:lvl5pPr lvl="4" rtl="0">
              <a:spcBef>
                <a:spcPts val="0"/>
              </a:spcBef>
              <a:spcAft>
                <a:spcPts val="0"/>
              </a:spcAft>
              <a:buSzPts val="2800"/>
              <a:buFont typeface="Raleway"/>
              <a:buNone/>
              <a:defRPr b="1" sz="2800">
                <a:latin typeface="Raleway"/>
                <a:ea typeface="Raleway"/>
                <a:cs typeface="Raleway"/>
                <a:sym typeface="Raleway"/>
              </a:defRPr>
            </a:lvl5pPr>
            <a:lvl6pPr lvl="5" rtl="0">
              <a:spcBef>
                <a:spcPts val="0"/>
              </a:spcBef>
              <a:spcAft>
                <a:spcPts val="0"/>
              </a:spcAft>
              <a:buSzPts val="2800"/>
              <a:buFont typeface="Raleway"/>
              <a:buNone/>
              <a:defRPr b="1" sz="2800">
                <a:latin typeface="Raleway"/>
                <a:ea typeface="Raleway"/>
                <a:cs typeface="Raleway"/>
                <a:sym typeface="Raleway"/>
              </a:defRPr>
            </a:lvl6pPr>
            <a:lvl7pPr lvl="6" rtl="0">
              <a:spcBef>
                <a:spcPts val="0"/>
              </a:spcBef>
              <a:spcAft>
                <a:spcPts val="0"/>
              </a:spcAft>
              <a:buSzPts val="2800"/>
              <a:buFont typeface="Raleway"/>
              <a:buNone/>
              <a:defRPr b="1" sz="2800">
                <a:latin typeface="Raleway"/>
                <a:ea typeface="Raleway"/>
                <a:cs typeface="Raleway"/>
                <a:sym typeface="Raleway"/>
              </a:defRPr>
            </a:lvl7pPr>
            <a:lvl8pPr lvl="7" rtl="0">
              <a:spcBef>
                <a:spcPts val="0"/>
              </a:spcBef>
              <a:spcAft>
                <a:spcPts val="0"/>
              </a:spcAft>
              <a:buSzPts val="2800"/>
              <a:buFont typeface="Raleway"/>
              <a:buNone/>
              <a:defRPr b="1" sz="2800">
                <a:latin typeface="Raleway"/>
                <a:ea typeface="Raleway"/>
                <a:cs typeface="Raleway"/>
                <a:sym typeface="Raleway"/>
              </a:defRPr>
            </a:lvl8pPr>
            <a:lvl9pPr lvl="8" rtl="0">
              <a:spcBef>
                <a:spcPts val="0"/>
              </a:spcBef>
              <a:spcAft>
                <a:spcPts val="0"/>
              </a:spcAft>
              <a:buSzPts val="2800"/>
              <a:buFont typeface="Raleway"/>
              <a:buNone/>
              <a:defRPr b="1" sz="2800">
                <a:latin typeface="Raleway"/>
                <a:ea typeface="Raleway"/>
                <a:cs typeface="Raleway"/>
                <a:sym typeface="Raleway"/>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rtl="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rtl="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53" name="Google Shape;53;p13"/>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accent1"/>
                </a:solidFill>
                <a:latin typeface="Lato"/>
                <a:ea typeface="Lato"/>
                <a:cs typeface="Lato"/>
                <a:sym typeface="Lato"/>
              </a:defRPr>
            </a:lvl1pPr>
            <a:lvl2pPr lvl="1" rtl="0" algn="r">
              <a:buNone/>
              <a:defRPr sz="1000">
                <a:solidFill>
                  <a:schemeClr val="accent1"/>
                </a:solidFill>
                <a:latin typeface="Lato"/>
                <a:ea typeface="Lato"/>
                <a:cs typeface="Lato"/>
                <a:sym typeface="Lato"/>
              </a:defRPr>
            </a:lvl2pPr>
            <a:lvl3pPr lvl="2" rtl="0" algn="r">
              <a:buNone/>
              <a:defRPr sz="1000">
                <a:solidFill>
                  <a:schemeClr val="accent1"/>
                </a:solidFill>
                <a:latin typeface="Lato"/>
                <a:ea typeface="Lato"/>
                <a:cs typeface="Lato"/>
                <a:sym typeface="Lato"/>
              </a:defRPr>
            </a:lvl3pPr>
            <a:lvl4pPr lvl="3" rtl="0" algn="r">
              <a:buNone/>
              <a:defRPr sz="1000">
                <a:solidFill>
                  <a:schemeClr val="accent1"/>
                </a:solidFill>
                <a:latin typeface="Lato"/>
                <a:ea typeface="Lato"/>
                <a:cs typeface="Lato"/>
                <a:sym typeface="Lato"/>
              </a:defRPr>
            </a:lvl4pPr>
            <a:lvl5pPr lvl="4" rtl="0" algn="r">
              <a:buNone/>
              <a:defRPr sz="1000">
                <a:solidFill>
                  <a:schemeClr val="accent1"/>
                </a:solidFill>
                <a:latin typeface="Lato"/>
                <a:ea typeface="Lato"/>
                <a:cs typeface="Lato"/>
                <a:sym typeface="Lato"/>
              </a:defRPr>
            </a:lvl5pPr>
            <a:lvl6pPr lvl="5" rtl="0" algn="r">
              <a:buNone/>
              <a:defRPr sz="1000">
                <a:solidFill>
                  <a:schemeClr val="accent1"/>
                </a:solidFill>
                <a:latin typeface="Lato"/>
                <a:ea typeface="Lato"/>
                <a:cs typeface="Lato"/>
                <a:sym typeface="Lato"/>
              </a:defRPr>
            </a:lvl6pPr>
            <a:lvl7pPr lvl="6" rtl="0" algn="r">
              <a:buNone/>
              <a:defRPr sz="1000">
                <a:solidFill>
                  <a:schemeClr val="accent1"/>
                </a:solidFill>
                <a:latin typeface="Lato"/>
                <a:ea typeface="Lato"/>
                <a:cs typeface="Lato"/>
                <a:sym typeface="Lato"/>
              </a:defRPr>
            </a:lvl7pPr>
            <a:lvl8pPr lvl="7" rtl="0" algn="r">
              <a:buNone/>
              <a:defRPr sz="1000">
                <a:solidFill>
                  <a:schemeClr val="accent1"/>
                </a:solidFill>
                <a:latin typeface="Lato"/>
                <a:ea typeface="Lato"/>
                <a:cs typeface="Lato"/>
                <a:sym typeface="Lato"/>
              </a:defRPr>
            </a:lvl8pPr>
            <a:lvl9pPr lvl="8" rtl="0"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vi"/>
              <a:t>‹#›</a:t>
            </a:fld>
            <a:endParaRPr/>
          </a:p>
        </p:txBody>
      </p:sp>
      <p:pic>
        <p:nvPicPr>
          <p:cNvPr id="54" name="Google Shape;54;p13"/>
          <p:cNvPicPr preferRelativeResize="0"/>
          <p:nvPr/>
        </p:nvPicPr>
        <p:blipFill>
          <a:blip r:embed="rId1">
            <a:alphaModFix/>
          </a:blip>
          <a:stretch>
            <a:fillRect/>
          </a:stretch>
        </p:blipFill>
        <p:spPr>
          <a:xfrm>
            <a:off x="8105633" y="4602300"/>
            <a:ext cx="962166" cy="541201"/>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 Id="rId3" Type="http://schemas.openxmlformats.org/officeDocument/2006/relationships/image" Target="../media/image1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 Id="rId3" Type="http://schemas.openxmlformats.org/officeDocument/2006/relationships/image" Target="../media/image16.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 Id="rId3" Type="http://schemas.openxmlformats.org/officeDocument/2006/relationships/image" Target="../media/image3.png"/><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 Id="rId3"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 Id="rId3"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 Id="rId3" Type="http://schemas.openxmlformats.org/officeDocument/2006/relationships/image" Target="../media/image8.png"/><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 Id="rId3" Type="http://schemas.openxmlformats.org/officeDocument/2006/relationships/image" Target="../media/image3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 Id="rId3" Type="http://schemas.openxmlformats.org/officeDocument/2006/relationships/image" Target="../media/image1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0.xml"/><Relationship Id="rId3" Type="http://schemas.openxmlformats.org/officeDocument/2006/relationships/image" Target="../media/image2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1.xml"/><Relationship Id="rId3" Type="http://schemas.openxmlformats.org/officeDocument/2006/relationships/image" Target="../media/image2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2.xml"/><Relationship Id="rId3" Type="http://schemas.openxmlformats.org/officeDocument/2006/relationships/image" Target="../media/image2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3.xml"/><Relationship Id="rId3" Type="http://schemas.openxmlformats.org/officeDocument/2006/relationships/image" Target="../media/image2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4.xml"/><Relationship Id="rId3" Type="http://schemas.openxmlformats.org/officeDocument/2006/relationships/image" Target="../media/image2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6.xml"/><Relationship Id="rId3" Type="http://schemas.openxmlformats.org/officeDocument/2006/relationships/image" Target="../media/image2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7.xml"/><Relationship Id="rId3" Type="http://schemas.openxmlformats.org/officeDocument/2006/relationships/image" Target="../media/image2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8.xml"/><Relationship Id="rId3" Type="http://schemas.openxmlformats.org/officeDocument/2006/relationships/image" Target="../media/image3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9.xml"/><Relationship Id="rId3" Type="http://schemas.openxmlformats.org/officeDocument/2006/relationships/image" Target="../media/image2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0.xml"/><Relationship Id="rId3" Type="http://schemas.openxmlformats.org/officeDocument/2006/relationships/image" Target="../media/image2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 Id="rId3" Type="http://schemas.openxmlformats.org/officeDocument/2006/relationships/image" Target="../media/image2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 Id="rId3" Type="http://schemas.openxmlformats.org/officeDocument/2006/relationships/image" Target="../media/image9.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 Id="rId3"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 Id="rId3" Type="http://schemas.openxmlformats.org/officeDocument/2006/relationships/image" Target="../media/image1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5"/>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latin typeface="Nunito"/>
                <a:ea typeface="Nunito"/>
                <a:cs typeface="Nunito"/>
                <a:sym typeface="Nunito"/>
              </a:rPr>
              <a:t>Introduction</a:t>
            </a:r>
            <a:endParaRPr>
              <a:latin typeface="Nunito"/>
              <a:ea typeface="Nunito"/>
              <a:cs typeface="Nunito"/>
              <a:sym typeface="Nunito"/>
            </a:endParaRPr>
          </a:p>
        </p:txBody>
      </p:sp>
      <p:sp>
        <p:nvSpPr>
          <p:cNvPr id="133" name="Google Shape;133;p25"/>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solidFill>
                  <a:schemeClr val="dk2"/>
                </a:solidFill>
                <a:latin typeface="Nunito"/>
                <a:ea typeface="Nunito"/>
                <a:cs typeface="Nunito"/>
                <a:sym typeface="Nunito"/>
              </a:rPr>
              <a:t>Ba Nguyễn</a:t>
            </a:r>
            <a:endParaRPr>
              <a:solidFill>
                <a:schemeClr val="dk2"/>
              </a:solidFill>
              <a:latin typeface="Nunito"/>
              <a:ea typeface="Nunito"/>
              <a:cs typeface="Nunito"/>
              <a:sym typeface="Nuni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4"/>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latin typeface="Nunito"/>
                <a:ea typeface="Nunito"/>
                <a:cs typeface="Nunito"/>
                <a:sym typeface="Nunito"/>
              </a:rPr>
              <a:t>Variables</a:t>
            </a:r>
            <a:endParaRPr>
              <a:latin typeface="Nunito"/>
              <a:ea typeface="Nunito"/>
              <a:cs typeface="Nunito"/>
              <a:sym typeface="Nunito"/>
            </a:endParaRPr>
          </a:p>
        </p:txBody>
      </p:sp>
      <p:sp>
        <p:nvSpPr>
          <p:cNvPr id="197" name="Google Shape;197;p34"/>
          <p:cNvSpPr txBox="1"/>
          <p:nvPr>
            <p:ph idx="1" type="body"/>
          </p:nvPr>
        </p:nvSpPr>
        <p:spPr>
          <a:xfrm>
            <a:off x="729450" y="1312325"/>
            <a:ext cx="7688700" cy="3584100"/>
          </a:xfrm>
          <a:prstGeom prst="rect">
            <a:avLst/>
          </a:prstGeom>
        </p:spPr>
        <p:txBody>
          <a:bodyPr anchorCtr="0" anchor="t" bIns="91425" lIns="91425" spcFirstLastPara="1" rIns="91425" wrap="square" tIns="91425">
            <a:noAutofit/>
          </a:bodyPr>
          <a:lstStyle/>
          <a:p>
            <a:pPr indent="0" lvl="0" marL="0" rtl="0" algn="l">
              <a:lnSpc>
                <a:spcPct val="135714"/>
              </a:lnSpc>
              <a:spcBef>
                <a:spcPts val="1000"/>
              </a:spcBef>
              <a:spcAft>
                <a:spcPts val="0"/>
              </a:spcAft>
              <a:buNone/>
            </a:pPr>
            <a:r>
              <a:rPr lang="vi">
                <a:solidFill>
                  <a:schemeClr val="dk2"/>
                </a:solidFill>
                <a:latin typeface="Nunito"/>
                <a:ea typeface="Nunito"/>
                <a:cs typeface="Nunito"/>
                <a:sym typeface="Nunito"/>
              </a:rPr>
              <a:t>Biến là yếu tố cơ bản của bất kỳ ngôn ngữ lập trình nào. Biến là </a:t>
            </a:r>
            <a:r>
              <a:rPr i="1" lang="vi">
                <a:solidFill>
                  <a:schemeClr val="dk2"/>
                </a:solidFill>
                <a:latin typeface="Nunito"/>
                <a:ea typeface="Nunito"/>
                <a:cs typeface="Nunito"/>
                <a:sym typeface="Nunito"/>
              </a:rPr>
              <a:t>tên một vùng nhớ lưu trữ dữ liệu trong bộ nhớ máy tính</a:t>
            </a:r>
            <a:r>
              <a:rPr lang="vi">
                <a:solidFill>
                  <a:schemeClr val="dk2"/>
                </a:solidFill>
                <a:latin typeface="Nunito"/>
                <a:ea typeface="Nunito"/>
                <a:cs typeface="Nunito"/>
                <a:sym typeface="Nunito"/>
              </a:rPr>
              <a:t>. Cú pháp khai báo biến trong JavaScript:</a:t>
            </a:r>
            <a:endParaRPr>
              <a:solidFill>
                <a:schemeClr val="dk2"/>
              </a:solidFill>
              <a:latin typeface="Nunito"/>
              <a:ea typeface="Nunito"/>
              <a:cs typeface="Nunito"/>
              <a:sym typeface="Nunito"/>
            </a:endParaRPr>
          </a:p>
          <a:p>
            <a:pPr indent="0" lvl="0" marL="0" rtl="0" algn="l">
              <a:lnSpc>
                <a:spcPct val="135714"/>
              </a:lnSpc>
              <a:spcBef>
                <a:spcPts val="1000"/>
              </a:spcBef>
              <a:spcAft>
                <a:spcPts val="1000"/>
              </a:spcAft>
              <a:buNone/>
            </a:pPr>
            <a:r>
              <a:t/>
            </a:r>
            <a:endParaRPr>
              <a:solidFill>
                <a:schemeClr val="dk2"/>
              </a:solidFill>
              <a:latin typeface="Nunito"/>
              <a:ea typeface="Nunito"/>
              <a:cs typeface="Nunito"/>
              <a:sym typeface="Nunito"/>
            </a:endParaRPr>
          </a:p>
        </p:txBody>
      </p:sp>
      <p:pic>
        <p:nvPicPr>
          <p:cNvPr id="198" name="Google Shape;198;p34"/>
          <p:cNvPicPr preferRelativeResize="0"/>
          <p:nvPr/>
        </p:nvPicPr>
        <p:blipFill>
          <a:blip r:embed="rId3">
            <a:alphaModFix/>
          </a:blip>
          <a:stretch>
            <a:fillRect/>
          </a:stretch>
        </p:blipFill>
        <p:spPr>
          <a:xfrm>
            <a:off x="729450" y="2065975"/>
            <a:ext cx="4858224" cy="28304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5"/>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Variables</a:t>
            </a:r>
            <a:endParaRPr/>
          </a:p>
        </p:txBody>
      </p:sp>
      <p:sp>
        <p:nvSpPr>
          <p:cNvPr id="204" name="Google Shape;204;p35"/>
          <p:cNvSpPr txBox="1"/>
          <p:nvPr/>
        </p:nvSpPr>
        <p:spPr>
          <a:xfrm>
            <a:off x="727650" y="1312325"/>
            <a:ext cx="3745500" cy="35841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1000"/>
              </a:spcBef>
              <a:spcAft>
                <a:spcPts val="0"/>
              </a:spcAft>
              <a:buNone/>
            </a:pPr>
            <a:r>
              <a:rPr b="1" lang="vi">
                <a:solidFill>
                  <a:schemeClr val="dk2"/>
                </a:solidFill>
                <a:latin typeface="Nunito"/>
                <a:ea typeface="Nunito"/>
                <a:cs typeface="Nunito"/>
                <a:sym typeface="Nunito"/>
              </a:rPr>
              <a:t>let</a:t>
            </a:r>
            <a:endParaRPr b="1">
              <a:solidFill>
                <a:schemeClr val="dk2"/>
              </a:solidFill>
              <a:latin typeface="Nunito"/>
              <a:ea typeface="Nunito"/>
              <a:cs typeface="Nunito"/>
              <a:sym typeface="Nunito"/>
            </a:endParaRPr>
          </a:p>
          <a:p>
            <a:pPr indent="0" lvl="0" marL="0" rtl="0" algn="l">
              <a:lnSpc>
                <a:spcPct val="150000"/>
              </a:lnSpc>
              <a:spcBef>
                <a:spcPts val="1000"/>
              </a:spcBef>
              <a:spcAft>
                <a:spcPts val="0"/>
              </a:spcAft>
              <a:buNone/>
            </a:pPr>
            <a:r>
              <a:rPr lang="vi" sz="1300">
                <a:solidFill>
                  <a:schemeClr val="dk2"/>
                </a:solidFill>
                <a:latin typeface="Nunito"/>
                <a:ea typeface="Nunito"/>
                <a:cs typeface="Nunito"/>
                <a:sym typeface="Nunito"/>
              </a:rPr>
              <a:t>Biến khai báo với </a:t>
            </a:r>
            <a:r>
              <a:rPr b="1" lang="vi" sz="1300">
                <a:solidFill>
                  <a:schemeClr val="dk2"/>
                </a:solidFill>
                <a:latin typeface="Nunito"/>
                <a:ea typeface="Nunito"/>
                <a:cs typeface="Nunito"/>
                <a:sym typeface="Nunito"/>
              </a:rPr>
              <a:t>let</a:t>
            </a:r>
            <a:r>
              <a:rPr lang="vi" sz="1300">
                <a:solidFill>
                  <a:schemeClr val="dk2"/>
                </a:solidFill>
                <a:latin typeface="Nunito"/>
                <a:ea typeface="Nunito"/>
                <a:cs typeface="Nunito"/>
                <a:sym typeface="Nunito"/>
              </a:rPr>
              <a:t> không thể khai báo lại, tuy nhiên, giá trị của biến có thể thay đổi</a:t>
            </a:r>
            <a:endParaRPr sz="1300">
              <a:solidFill>
                <a:schemeClr val="dk2"/>
              </a:solidFill>
              <a:latin typeface="Nunito"/>
              <a:ea typeface="Nunito"/>
              <a:cs typeface="Nunito"/>
              <a:sym typeface="Nunito"/>
            </a:endParaRPr>
          </a:p>
          <a:p>
            <a:pPr indent="0" lvl="0" marL="0" rtl="0" algn="l">
              <a:lnSpc>
                <a:spcPct val="135714"/>
              </a:lnSpc>
              <a:spcBef>
                <a:spcPts val="1000"/>
              </a:spcBef>
              <a:spcAft>
                <a:spcPts val="0"/>
              </a:spcAft>
              <a:buNone/>
            </a:pPr>
            <a:r>
              <a:t/>
            </a:r>
            <a:endParaRPr sz="1200">
              <a:solidFill>
                <a:schemeClr val="dk2"/>
              </a:solidFill>
              <a:latin typeface="Nunito"/>
              <a:ea typeface="Nunito"/>
              <a:cs typeface="Nunito"/>
              <a:sym typeface="Nunito"/>
            </a:endParaRPr>
          </a:p>
        </p:txBody>
      </p:sp>
      <p:sp>
        <p:nvSpPr>
          <p:cNvPr id="205" name="Google Shape;205;p35"/>
          <p:cNvSpPr txBox="1"/>
          <p:nvPr/>
        </p:nvSpPr>
        <p:spPr>
          <a:xfrm>
            <a:off x="4668900" y="1312325"/>
            <a:ext cx="3745500" cy="35841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1000"/>
              </a:spcBef>
              <a:spcAft>
                <a:spcPts val="0"/>
              </a:spcAft>
              <a:buNone/>
            </a:pPr>
            <a:r>
              <a:rPr b="1" lang="vi" sz="1300">
                <a:solidFill>
                  <a:schemeClr val="dk2"/>
                </a:solidFill>
                <a:latin typeface="Nunito"/>
                <a:ea typeface="Nunito"/>
                <a:cs typeface="Nunito"/>
                <a:sym typeface="Nunito"/>
              </a:rPr>
              <a:t>const</a:t>
            </a:r>
            <a:endParaRPr b="1">
              <a:solidFill>
                <a:schemeClr val="dk2"/>
              </a:solidFill>
              <a:latin typeface="Nunito"/>
              <a:ea typeface="Nunito"/>
              <a:cs typeface="Nunito"/>
              <a:sym typeface="Nunito"/>
            </a:endParaRPr>
          </a:p>
          <a:p>
            <a:pPr indent="0" lvl="0" marL="0" rtl="0" algn="l">
              <a:lnSpc>
                <a:spcPct val="150000"/>
              </a:lnSpc>
              <a:spcBef>
                <a:spcPts val="1000"/>
              </a:spcBef>
              <a:spcAft>
                <a:spcPts val="0"/>
              </a:spcAft>
              <a:buNone/>
            </a:pPr>
            <a:r>
              <a:rPr lang="vi" sz="1300">
                <a:solidFill>
                  <a:schemeClr val="dk2"/>
                </a:solidFill>
                <a:latin typeface="Nunito"/>
                <a:ea typeface="Nunito"/>
                <a:cs typeface="Nunito"/>
                <a:sym typeface="Nunito"/>
              </a:rPr>
              <a:t>Biến khai báo với </a:t>
            </a:r>
            <a:r>
              <a:rPr b="1" lang="vi" sz="1300">
                <a:solidFill>
                  <a:schemeClr val="dk2"/>
                </a:solidFill>
                <a:latin typeface="Nunito"/>
                <a:ea typeface="Nunito"/>
                <a:cs typeface="Nunito"/>
                <a:sym typeface="Nunito"/>
              </a:rPr>
              <a:t>c</a:t>
            </a:r>
            <a:r>
              <a:rPr b="1" lang="vi" sz="1300">
                <a:solidFill>
                  <a:schemeClr val="dk2"/>
                </a:solidFill>
                <a:latin typeface="Nunito"/>
                <a:ea typeface="Nunito"/>
                <a:cs typeface="Nunito"/>
                <a:sym typeface="Nunito"/>
              </a:rPr>
              <a:t>onst</a:t>
            </a:r>
            <a:r>
              <a:rPr lang="vi" sz="1300">
                <a:solidFill>
                  <a:schemeClr val="dk2"/>
                </a:solidFill>
                <a:latin typeface="Nunito"/>
                <a:ea typeface="Nunito"/>
                <a:cs typeface="Nunito"/>
                <a:sym typeface="Nunito"/>
              </a:rPr>
              <a:t> </a:t>
            </a:r>
            <a:r>
              <a:rPr lang="vi" sz="1300">
                <a:solidFill>
                  <a:schemeClr val="dk2"/>
                </a:solidFill>
                <a:latin typeface="Nunito"/>
                <a:ea typeface="Nunito"/>
                <a:cs typeface="Nunito"/>
                <a:sym typeface="Nunito"/>
              </a:rPr>
              <a:t>(hằng số) không thể khai báo lại, và cũng không thể thay đổi giá trị</a:t>
            </a:r>
            <a:endParaRPr sz="1300">
              <a:solidFill>
                <a:schemeClr val="dk2"/>
              </a:solidFill>
              <a:latin typeface="Nunito"/>
              <a:ea typeface="Nunito"/>
              <a:cs typeface="Nunito"/>
              <a:sym typeface="Nunito"/>
            </a:endParaRPr>
          </a:p>
          <a:p>
            <a:pPr indent="0" lvl="0" marL="0" rtl="0" algn="l">
              <a:lnSpc>
                <a:spcPct val="135714"/>
              </a:lnSpc>
              <a:spcBef>
                <a:spcPts val="1000"/>
              </a:spcBef>
              <a:spcAft>
                <a:spcPts val="0"/>
              </a:spcAft>
              <a:buNone/>
            </a:pPr>
            <a:r>
              <a:t/>
            </a:r>
            <a:endParaRPr sz="1300">
              <a:solidFill>
                <a:schemeClr val="dk2"/>
              </a:solidFill>
              <a:latin typeface="Nunito"/>
              <a:ea typeface="Nunito"/>
              <a:cs typeface="Nunito"/>
              <a:sym typeface="Nunito"/>
            </a:endParaRPr>
          </a:p>
        </p:txBody>
      </p:sp>
      <p:pic>
        <p:nvPicPr>
          <p:cNvPr id="206" name="Google Shape;206;p35"/>
          <p:cNvPicPr preferRelativeResize="0"/>
          <p:nvPr/>
        </p:nvPicPr>
        <p:blipFill>
          <a:blip r:embed="rId3">
            <a:alphaModFix/>
          </a:blip>
          <a:stretch>
            <a:fillRect/>
          </a:stretch>
        </p:blipFill>
        <p:spPr>
          <a:xfrm>
            <a:off x="727650" y="2673309"/>
            <a:ext cx="3745500" cy="1879466"/>
          </a:xfrm>
          <a:prstGeom prst="rect">
            <a:avLst/>
          </a:prstGeom>
          <a:noFill/>
          <a:ln>
            <a:noFill/>
          </a:ln>
        </p:spPr>
      </p:pic>
      <p:pic>
        <p:nvPicPr>
          <p:cNvPr id="207" name="Google Shape;207;p35"/>
          <p:cNvPicPr preferRelativeResize="0"/>
          <p:nvPr/>
        </p:nvPicPr>
        <p:blipFill>
          <a:blip r:embed="rId4">
            <a:alphaModFix/>
          </a:blip>
          <a:stretch>
            <a:fillRect/>
          </a:stretch>
        </p:blipFill>
        <p:spPr>
          <a:xfrm>
            <a:off x="4642049" y="2673299"/>
            <a:ext cx="3799201" cy="18794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6"/>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latin typeface="Nunito"/>
                <a:ea typeface="Nunito"/>
                <a:cs typeface="Nunito"/>
                <a:sym typeface="Nunito"/>
              </a:rPr>
              <a:t>Variables Naming Rules &amp; Conventions</a:t>
            </a:r>
            <a:endParaRPr>
              <a:latin typeface="Nunito"/>
              <a:ea typeface="Nunito"/>
              <a:cs typeface="Nunito"/>
              <a:sym typeface="Nunito"/>
            </a:endParaRPr>
          </a:p>
        </p:txBody>
      </p:sp>
      <p:sp>
        <p:nvSpPr>
          <p:cNvPr id="213" name="Google Shape;213;p36"/>
          <p:cNvSpPr txBox="1"/>
          <p:nvPr>
            <p:ph idx="1" type="body"/>
          </p:nvPr>
        </p:nvSpPr>
        <p:spPr>
          <a:xfrm>
            <a:off x="729450" y="1312325"/>
            <a:ext cx="7688700" cy="3584100"/>
          </a:xfrm>
          <a:prstGeom prst="rect">
            <a:avLst/>
          </a:prstGeom>
        </p:spPr>
        <p:txBody>
          <a:bodyPr anchorCtr="0" anchor="t" bIns="91425" lIns="91425" spcFirstLastPara="1" rIns="91425" wrap="square" tIns="91425">
            <a:noAutofit/>
          </a:bodyPr>
          <a:lstStyle/>
          <a:p>
            <a:pPr indent="0" lvl="0" marL="0" rtl="0" algn="l">
              <a:lnSpc>
                <a:spcPct val="150000"/>
              </a:lnSpc>
              <a:spcBef>
                <a:spcPts val="1000"/>
              </a:spcBef>
              <a:spcAft>
                <a:spcPts val="0"/>
              </a:spcAft>
              <a:buNone/>
            </a:pPr>
            <a:r>
              <a:rPr b="1" lang="vi">
                <a:solidFill>
                  <a:srgbClr val="233A44"/>
                </a:solidFill>
                <a:latin typeface="Nunito"/>
                <a:ea typeface="Nunito"/>
                <a:cs typeface="Nunito"/>
                <a:sym typeface="Nunito"/>
              </a:rPr>
              <a:t>Quy tắc đặt tên biến</a:t>
            </a:r>
            <a:endParaRPr>
              <a:solidFill>
                <a:srgbClr val="233A44"/>
              </a:solidFill>
              <a:latin typeface="Nunito"/>
              <a:ea typeface="Nunito"/>
              <a:cs typeface="Nunito"/>
              <a:sym typeface="Nunito"/>
            </a:endParaRPr>
          </a:p>
          <a:p>
            <a:pPr indent="-311150" lvl="0" marL="457200" rtl="0" algn="l">
              <a:lnSpc>
                <a:spcPct val="150000"/>
              </a:lnSpc>
              <a:spcBef>
                <a:spcPts val="1000"/>
              </a:spcBef>
              <a:spcAft>
                <a:spcPts val="0"/>
              </a:spcAft>
              <a:buClr>
                <a:srgbClr val="233A44"/>
              </a:buClr>
              <a:buSzPts val="1300"/>
              <a:buFont typeface="Calibri"/>
              <a:buChar char="-"/>
            </a:pPr>
            <a:r>
              <a:rPr lang="vi">
                <a:solidFill>
                  <a:srgbClr val="233A44"/>
                </a:solidFill>
                <a:latin typeface="Nunito"/>
                <a:ea typeface="Nunito"/>
                <a:cs typeface="Nunito"/>
                <a:sym typeface="Nunito"/>
              </a:rPr>
              <a:t>Tên biến </a:t>
            </a:r>
            <a:r>
              <a:rPr b="1" lang="vi">
                <a:solidFill>
                  <a:srgbClr val="233A44"/>
                </a:solidFill>
                <a:latin typeface="Nunito"/>
                <a:ea typeface="Nunito"/>
                <a:cs typeface="Nunito"/>
                <a:sym typeface="Nunito"/>
              </a:rPr>
              <a:t>chỉ được chứa</a:t>
            </a:r>
            <a:r>
              <a:rPr lang="vi">
                <a:solidFill>
                  <a:srgbClr val="233A44"/>
                </a:solidFill>
                <a:latin typeface="Nunito"/>
                <a:ea typeface="Nunito"/>
                <a:cs typeface="Nunito"/>
                <a:sym typeface="Nunito"/>
              </a:rPr>
              <a:t> </a:t>
            </a:r>
            <a:r>
              <a:rPr i="1" lang="vi">
                <a:solidFill>
                  <a:srgbClr val="233A44"/>
                </a:solidFill>
                <a:latin typeface="Nunito"/>
                <a:ea typeface="Nunito"/>
                <a:cs typeface="Nunito"/>
                <a:sym typeface="Nunito"/>
              </a:rPr>
              <a:t>ký tự, số, </a:t>
            </a:r>
            <a:r>
              <a:rPr lang="vi">
                <a:solidFill>
                  <a:srgbClr val="233A44"/>
                </a:solidFill>
                <a:latin typeface="Nunito"/>
                <a:ea typeface="Nunito"/>
                <a:cs typeface="Nunito"/>
                <a:sym typeface="Nunito"/>
              </a:rPr>
              <a:t>hoặc ký tự đặc biệt </a:t>
            </a:r>
            <a:r>
              <a:rPr b="1" lang="vi">
                <a:solidFill>
                  <a:srgbClr val="000000"/>
                </a:solidFill>
                <a:latin typeface="Nunito"/>
                <a:ea typeface="Nunito"/>
                <a:cs typeface="Nunito"/>
                <a:sym typeface="Nunito"/>
              </a:rPr>
              <a:t>$</a:t>
            </a:r>
            <a:r>
              <a:rPr i="1" lang="vi">
                <a:solidFill>
                  <a:srgbClr val="233A44"/>
                </a:solidFill>
                <a:latin typeface="Nunito"/>
                <a:ea typeface="Nunito"/>
                <a:cs typeface="Nunito"/>
                <a:sym typeface="Nunito"/>
              </a:rPr>
              <a:t> </a:t>
            </a:r>
            <a:r>
              <a:rPr lang="vi">
                <a:solidFill>
                  <a:srgbClr val="233A44"/>
                </a:solidFill>
                <a:latin typeface="Nunito"/>
                <a:ea typeface="Nunito"/>
                <a:cs typeface="Nunito"/>
                <a:sym typeface="Nunito"/>
              </a:rPr>
              <a:t>và </a:t>
            </a:r>
            <a:r>
              <a:rPr b="1" lang="vi">
                <a:solidFill>
                  <a:srgbClr val="000000"/>
                </a:solidFill>
                <a:latin typeface="Nunito"/>
                <a:ea typeface="Nunito"/>
                <a:cs typeface="Nunito"/>
                <a:sym typeface="Nunito"/>
              </a:rPr>
              <a:t>_</a:t>
            </a:r>
            <a:endParaRPr b="1">
              <a:solidFill>
                <a:srgbClr val="233A44"/>
              </a:solidFill>
              <a:latin typeface="Nunito"/>
              <a:ea typeface="Nunito"/>
              <a:cs typeface="Nunito"/>
              <a:sym typeface="Nunito"/>
            </a:endParaRPr>
          </a:p>
          <a:p>
            <a:pPr indent="-311150" lvl="0" marL="457200" rtl="0" algn="l">
              <a:lnSpc>
                <a:spcPct val="150000"/>
              </a:lnSpc>
              <a:spcBef>
                <a:spcPts val="0"/>
              </a:spcBef>
              <a:spcAft>
                <a:spcPts val="0"/>
              </a:spcAft>
              <a:buClr>
                <a:srgbClr val="233A44"/>
              </a:buClr>
              <a:buSzPts val="1300"/>
              <a:buFont typeface="Calibri"/>
              <a:buChar char="-"/>
            </a:pPr>
            <a:r>
              <a:rPr lang="vi">
                <a:solidFill>
                  <a:srgbClr val="233A44"/>
                </a:solidFill>
                <a:latin typeface="Nunito"/>
                <a:ea typeface="Nunito"/>
                <a:cs typeface="Nunito"/>
                <a:sym typeface="Nunito"/>
              </a:rPr>
              <a:t>Tên biến </a:t>
            </a:r>
            <a:r>
              <a:rPr b="1" lang="vi">
                <a:solidFill>
                  <a:srgbClr val="233A44"/>
                </a:solidFill>
                <a:latin typeface="Nunito"/>
                <a:ea typeface="Nunito"/>
                <a:cs typeface="Nunito"/>
                <a:sym typeface="Nunito"/>
              </a:rPr>
              <a:t>không được</a:t>
            </a:r>
            <a:r>
              <a:rPr lang="vi">
                <a:solidFill>
                  <a:srgbClr val="233A44"/>
                </a:solidFill>
                <a:latin typeface="Nunito"/>
                <a:ea typeface="Nunito"/>
                <a:cs typeface="Nunito"/>
                <a:sym typeface="Nunito"/>
              </a:rPr>
              <a:t> bắt đầu bằng </a:t>
            </a:r>
            <a:r>
              <a:rPr i="1" lang="vi">
                <a:solidFill>
                  <a:srgbClr val="233A44"/>
                </a:solidFill>
                <a:latin typeface="Nunito"/>
                <a:ea typeface="Nunito"/>
                <a:cs typeface="Nunito"/>
                <a:sym typeface="Nunito"/>
              </a:rPr>
              <a:t>một số</a:t>
            </a:r>
            <a:endParaRPr i="1">
              <a:solidFill>
                <a:srgbClr val="233A44"/>
              </a:solidFill>
              <a:latin typeface="Nunito"/>
              <a:ea typeface="Nunito"/>
              <a:cs typeface="Nunito"/>
              <a:sym typeface="Nunito"/>
            </a:endParaRPr>
          </a:p>
          <a:p>
            <a:pPr indent="-311150" lvl="0" marL="457200" rtl="0" algn="l">
              <a:lnSpc>
                <a:spcPct val="150000"/>
              </a:lnSpc>
              <a:spcBef>
                <a:spcPts val="0"/>
              </a:spcBef>
              <a:spcAft>
                <a:spcPts val="0"/>
              </a:spcAft>
              <a:buClr>
                <a:srgbClr val="233A44"/>
              </a:buClr>
              <a:buSzPts val="1300"/>
              <a:buFont typeface="Calibri"/>
              <a:buChar char="-"/>
            </a:pPr>
            <a:r>
              <a:rPr lang="vi">
                <a:solidFill>
                  <a:srgbClr val="233A44"/>
                </a:solidFill>
                <a:latin typeface="Nunito"/>
                <a:ea typeface="Nunito"/>
                <a:cs typeface="Nunito"/>
                <a:sym typeface="Nunito"/>
              </a:rPr>
              <a:t>Tên biến </a:t>
            </a:r>
            <a:r>
              <a:rPr b="1" lang="vi">
                <a:solidFill>
                  <a:srgbClr val="233A44"/>
                </a:solidFill>
                <a:latin typeface="Nunito"/>
                <a:ea typeface="Nunito"/>
                <a:cs typeface="Nunito"/>
                <a:sym typeface="Nunito"/>
              </a:rPr>
              <a:t>có phân biệt</a:t>
            </a:r>
            <a:r>
              <a:rPr lang="vi">
                <a:solidFill>
                  <a:srgbClr val="233A44"/>
                </a:solidFill>
                <a:latin typeface="Nunito"/>
                <a:ea typeface="Nunito"/>
                <a:cs typeface="Nunito"/>
                <a:sym typeface="Nunito"/>
              </a:rPr>
              <a:t> </a:t>
            </a:r>
            <a:r>
              <a:rPr i="1" lang="vi">
                <a:solidFill>
                  <a:srgbClr val="233A44"/>
                </a:solidFill>
                <a:latin typeface="Nunito"/>
                <a:ea typeface="Nunito"/>
                <a:cs typeface="Nunito"/>
                <a:sym typeface="Nunito"/>
              </a:rPr>
              <a:t>chữ hoa, chữ thường</a:t>
            </a:r>
            <a:endParaRPr>
              <a:solidFill>
                <a:srgbClr val="233A44"/>
              </a:solidFill>
              <a:latin typeface="Nunito"/>
              <a:ea typeface="Nunito"/>
              <a:cs typeface="Nunito"/>
              <a:sym typeface="Nunito"/>
            </a:endParaRPr>
          </a:p>
          <a:p>
            <a:pPr indent="-311150" lvl="0" marL="457200" rtl="0" algn="l">
              <a:lnSpc>
                <a:spcPct val="150000"/>
              </a:lnSpc>
              <a:spcBef>
                <a:spcPts val="0"/>
              </a:spcBef>
              <a:spcAft>
                <a:spcPts val="0"/>
              </a:spcAft>
              <a:buClr>
                <a:srgbClr val="233A44"/>
              </a:buClr>
              <a:buSzPts val="1300"/>
              <a:buFont typeface="Calibri"/>
              <a:buChar char="-"/>
            </a:pPr>
            <a:r>
              <a:rPr lang="vi">
                <a:solidFill>
                  <a:srgbClr val="233A44"/>
                </a:solidFill>
                <a:latin typeface="Nunito"/>
                <a:ea typeface="Nunito"/>
                <a:cs typeface="Nunito"/>
                <a:sym typeface="Nunito"/>
              </a:rPr>
              <a:t>Tên biến </a:t>
            </a:r>
            <a:r>
              <a:rPr b="1" lang="vi">
                <a:solidFill>
                  <a:srgbClr val="233A44"/>
                </a:solidFill>
                <a:latin typeface="Nunito"/>
                <a:ea typeface="Nunito"/>
                <a:cs typeface="Nunito"/>
                <a:sym typeface="Nunito"/>
              </a:rPr>
              <a:t>không được</a:t>
            </a:r>
            <a:r>
              <a:rPr lang="vi">
                <a:solidFill>
                  <a:srgbClr val="233A44"/>
                </a:solidFill>
                <a:latin typeface="Nunito"/>
                <a:ea typeface="Nunito"/>
                <a:cs typeface="Nunito"/>
                <a:sym typeface="Nunito"/>
              </a:rPr>
              <a:t> trùng với </a:t>
            </a:r>
            <a:r>
              <a:rPr i="1" lang="vi">
                <a:solidFill>
                  <a:srgbClr val="233A44"/>
                </a:solidFill>
                <a:latin typeface="Nunito"/>
                <a:ea typeface="Nunito"/>
                <a:cs typeface="Nunito"/>
                <a:sym typeface="Nunito"/>
              </a:rPr>
              <a:t>từ khóa</a:t>
            </a:r>
            <a:r>
              <a:rPr lang="vi">
                <a:solidFill>
                  <a:srgbClr val="233A44"/>
                </a:solidFill>
                <a:latin typeface="Nunito"/>
                <a:ea typeface="Nunito"/>
                <a:cs typeface="Nunito"/>
                <a:sym typeface="Nunito"/>
              </a:rPr>
              <a:t> của JavaScript</a:t>
            </a:r>
            <a:endParaRPr>
              <a:solidFill>
                <a:srgbClr val="233A44"/>
              </a:solidFill>
              <a:latin typeface="Nunito"/>
              <a:ea typeface="Nunito"/>
              <a:cs typeface="Nunito"/>
              <a:sym typeface="Nunito"/>
            </a:endParaRPr>
          </a:p>
          <a:p>
            <a:pPr indent="0" lvl="0" marL="0" rtl="0" algn="l">
              <a:lnSpc>
                <a:spcPct val="150000"/>
              </a:lnSpc>
              <a:spcBef>
                <a:spcPts val="1000"/>
              </a:spcBef>
              <a:spcAft>
                <a:spcPts val="0"/>
              </a:spcAft>
              <a:buNone/>
            </a:pPr>
            <a:r>
              <a:rPr b="1" lang="vi">
                <a:solidFill>
                  <a:srgbClr val="233A44"/>
                </a:solidFill>
                <a:latin typeface="Nunito"/>
                <a:ea typeface="Nunito"/>
                <a:cs typeface="Nunito"/>
                <a:sym typeface="Nunito"/>
              </a:rPr>
              <a:t>Quy ước đặt tên biến</a:t>
            </a:r>
            <a:endParaRPr b="1">
              <a:solidFill>
                <a:srgbClr val="233A44"/>
              </a:solidFill>
              <a:latin typeface="Nunito"/>
              <a:ea typeface="Nunito"/>
              <a:cs typeface="Nunito"/>
              <a:sym typeface="Nunito"/>
            </a:endParaRPr>
          </a:p>
          <a:p>
            <a:pPr indent="-311150" lvl="0" marL="457200" rtl="0" algn="l">
              <a:lnSpc>
                <a:spcPct val="150000"/>
              </a:lnSpc>
              <a:spcBef>
                <a:spcPts val="1000"/>
              </a:spcBef>
              <a:spcAft>
                <a:spcPts val="0"/>
              </a:spcAft>
              <a:buClr>
                <a:srgbClr val="233A44"/>
              </a:buClr>
              <a:buSzPts val="1300"/>
              <a:buFont typeface="Lora"/>
              <a:buChar char="-"/>
            </a:pPr>
            <a:r>
              <a:rPr lang="vi">
                <a:solidFill>
                  <a:srgbClr val="233A44"/>
                </a:solidFill>
                <a:latin typeface="Nunito"/>
                <a:ea typeface="Nunito"/>
                <a:cs typeface="Nunito"/>
                <a:sym typeface="Nunito"/>
              </a:rPr>
              <a:t>JavaScript sử dụng phong cách </a:t>
            </a:r>
            <a:r>
              <a:rPr b="1" lang="vi">
                <a:solidFill>
                  <a:srgbClr val="000000"/>
                </a:solidFill>
                <a:latin typeface="Nunito"/>
                <a:ea typeface="Nunito"/>
                <a:cs typeface="Nunito"/>
                <a:sym typeface="Nunito"/>
              </a:rPr>
              <a:t>camelCase</a:t>
            </a:r>
            <a:r>
              <a:rPr lang="vi">
                <a:solidFill>
                  <a:srgbClr val="233A44"/>
                </a:solidFill>
                <a:latin typeface="Nunito"/>
                <a:ea typeface="Nunito"/>
                <a:cs typeface="Nunito"/>
                <a:sym typeface="Nunito"/>
              </a:rPr>
              <a:t> cho tên biến, hoặc hàm</a:t>
            </a:r>
            <a:endParaRPr>
              <a:solidFill>
                <a:srgbClr val="233A44"/>
              </a:solidFill>
              <a:latin typeface="Nunito"/>
              <a:ea typeface="Nunito"/>
              <a:cs typeface="Nunito"/>
              <a:sym typeface="Nunito"/>
            </a:endParaRPr>
          </a:p>
          <a:p>
            <a:pPr indent="-311150" lvl="0" marL="457200" rtl="0" algn="l">
              <a:lnSpc>
                <a:spcPct val="150000"/>
              </a:lnSpc>
              <a:spcBef>
                <a:spcPts val="0"/>
              </a:spcBef>
              <a:spcAft>
                <a:spcPts val="0"/>
              </a:spcAft>
              <a:buClr>
                <a:srgbClr val="233A44"/>
              </a:buClr>
              <a:buSzPts val="1300"/>
              <a:buFont typeface="Lora"/>
              <a:buChar char="-"/>
            </a:pPr>
            <a:r>
              <a:rPr lang="vi">
                <a:solidFill>
                  <a:srgbClr val="233A44"/>
                </a:solidFill>
                <a:latin typeface="Nunito"/>
                <a:ea typeface="Nunito"/>
                <a:cs typeface="Nunito"/>
                <a:sym typeface="Nunito"/>
              </a:rPr>
              <a:t>Với hằng số - </a:t>
            </a:r>
            <a:r>
              <a:rPr b="1" lang="vi">
                <a:solidFill>
                  <a:srgbClr val="000000"/>
                </a:solidFill>
                <a:latin typeface="Nunito"/>
                <a:ea typeface="Nunito"/>
                <a:cs typeface="Nunito"/>
                <a:sym typeface="Nunito"/>
              </a:rPr>
              <a:t>const</a:t>
            </a:r>
            <a:r>
              <a:rPr lang="vi">
                <a:solidFill>
                  <a:srgbClr val="233A44"/>
                </a:solidFill>
                <a:latin typeface="Nunito"/>
                <a:ea typeface="Nunito"/>
                <a:cs typeface="Nunito"/>
                <a:sym typeface="Nunito"/>
              </a:rPr>
              <a:t> - sử dụng </a:t>
            </a:r>
            <a:r>
              <a:rPr b="1" lang="vi">
                <a:solidFill>
                  <a:srgbClr val="000000"/>
                </a:solidFill>
                <a:latin typeface="Nunito"/>
                <a:ea typeface="Nunito"/>
                <a:cs typeface="Nunito"/>
                <a:sym typeface="Nunito"/>
              </a:rPr>
              <a:t>UPPERCASE</a:t>
            </a:r>
            <a:endParaRPr b="1">
              <a:latin typeface="Nunito"/>
              <a:ea typeface="Nunito"/>
              <a:cs typeface="Nunito"/>
              <a:sym typeface="Nuni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7"/>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latin typeface="Nunito"/>
                <a:ea typeface="Nunito"/>
                <a:cs typeface="Nunito"/>
                <a:sym typeface="Nunito"/>
              </a:rPr>
              <a:t>Exercise</a:t>
            </a:r>
            <a:endParaRPr>
              <a:latin typeface="Nunito"/>
              <a:ea typeface="Nunito"/>
              <a:cs typeface="Nunito"/>
              <a:sym typeface="Nunito"/>
            </a:endParaRPr>
          </a:p>
        </p:txBody>
      </p:sp>
      <p:sp>
        <p:nvSpPr>
          <p:cNvPr id="219" name="Google Shape;219;p37"/>
          <p:cNvSpPr txBox="1"/>
          <p:nvPr>
            <p:ph idx="1" type="body"/>
          </p:nvPr>
        </p:nvSpPr>
        <p:spPr>
          <a:xfrm>
            <a:off x="729450" y="1312325"/>
            <a:ext cx="7688700" cy="3584100"/>
          </a:xfrm>
          <a:prstGeom prst="rect">
            <a:avLst/>
          </a:prstGeom>
        </p:spPr>
        <p:txBody>
          <a:bodyPr anchorCtr="0" anchor="t" bIns="91425" lIns="91425" spcFirstLastPara="1" rIns="91425" wrap="square" tIns="91425">
            <a:noAutofit/>
          </a:bodyPr>
          <a:lstStyle/>
          <a:p>
            <a:pPr indent="0" lvl="0" marL="0" rtl="0" algn="l">
              <a:lnSpc>
                <a:spcPct val="150000"/>
              </a:lnSpc>
              <a:spcBef>
                <a:spcPts val="1000"/>
              </a:spcBef>
              <a:spcAft>
                <a:spcPts val="1000"/>
              </a:spcAft>
              <a:buNone/>
            </a:pPr>
            <a:r>
              <a:rPr lang="vi">
                <a:solidFill>
                  <a:schemeClr val="dk2"/>
                </a:solidFill>
                <a:latin typeface="Nunito"/>
                <a:ea typeface="Nunito"/>
                <a:cs typeface="Nunito"/>
                <a:sym typeface="Nunito"/>
              </a:rPr>
              <a:t>Tên biến nào không hợp lệ?</a:t>
            </a:r>
            <a:endParaRPr>
              <a:solidFill>
                <a:schemeClr val="dk2"/>
              </a:solidFill>
              <a:latin typeface="Nunito"/>
              <a:ea typeface="Nunito"/>
              <a:cs typeface="Nunito"/>
              <a:sym typeface="Nunito"/>
            </a:endParaRPr>
          </a:p>
        </p:txBody>
      </p:sp>
      <p:sp>
        <p:nvSpPr>
          <p:cNvPr id="220" name="Google Shape;220;p37"/>
          <p:cNvSpPr txBox="1"/>
          <p:nvPr/>
        </p:nvSpPr>
        <p:spPr>
          <a:xfrm>
            <a:off x="729450" y="1843900"/>
            <a:ext cx="3842400" cy="30525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vi" sz="1700">
                <a:solidFill>
                  <a:srgbClr val="0000FF"/>
                </a:solidFill>
                <a:highlight>
                  <a:srgbClr val="FFFFFF"/>
                </a:highlight>
                <a:latin typeface="Nunito"/>
                <a:ea typeface="Nunito"/>
                <a:cs typeface="Nunito"/>
                <a:sym typeface="Nunito"/>
              </a:rPr>
              <a:t>let</a:t>
            </a:r>
            <a:r>
              <a:rPr lang="vi" sz="1700">
                <a:highlight>
                  <a:srgbClr val="FFFFFF"/>
                </a:highlight>
                <a:latin typeface="Nunito"/>
                <a:ea typeface="Nunito"/>
                <a:cs typeface="Nunito"/>
                <a:sym typeface="Nunito"/>
              </a:rPr>
              <a:t> 3</a:t>
            </a:r>
            <a:r>
              <a:rPr lang="vi" sz="1700">
                <a:solidFill>
                  <a:srgbClr val="001080"/>
                </a:solidFill>
                <a:highlight>
                  <a:srgbClr val="FFFFFF"/>
                </a:highlight>
                <a:latin typeface="Nunito"/>
                <a:ea typeface="Nunito"/>
                <a:cs typeface="Nunito"/>
                <a:sym typeface="Nunito"/>
              </a:rPr>
              <a:t>a</a:t>
            </a:r>
            <a:r>
              <a:rPr lang="vi" sz="1700">
                <a:highlight>
                  <a:srgbClr val="FFFFFF"/>
                </a:highlight>
                <a:latin typeface="Nunito"/>
                <a:ea typeface="Nunito"/>
                <a:cs typeface="Nunito"/>
                <a:sym typeface="Nunito"/>
              </a:rPr>
              <a:t> = </a:t>
            </a:r>
            <a:r>
              <a:rPr lang="vi" sz="1700">
                <a:solidFill>
                  <a:srgbClr val="098658"/>
                </a:solidFill>
                <a:highlight>
                  <a:srgbClr val="FFFFFF"/>
                </a:highlight>
                <a:latin typeface="Nunito"/>
                <a:ea typeface="Nunito"/>
                <a:cs typeface="Nunito"/>
                <a:sym typeface="Nunito"/>
              </a:rPr>
              <a:t>1</a:t>
            </a:r>
            <a:r>
              <a:rPr lang="vi" sz="1700">
                <a:highlight>
                  <a:srgbClr val="FFFFFF"/>
                </a:highlight>
                <a:latin typeface="Nunito"/>
                <a:ea typeface="Nunito"/>
                <a:cs typeface="Nunito"/>
                <a:sym typeface="Nunito"/>
              </a:rPr>
              <a:t>;</a:t>
            </a:r>
            <a:endParaRPr sz="1700">
              <a:highlight>
                <a:srgbClr val="FFFFFF"/>
              </a:highlight>
              <a:latin typeface="Nunito"/>
              <a:ea typeface="Nunito"/>
              <a:cs typeface="Nunito"/>
              <a:sym typeface="Nunito"/>
            </a:endParaRPr>
          </a:p>
          <a:p>
            <a:pPr indent="0" lvl="0" marL="0" rtl="0" algn="l">
              <a:lnSpc>
                <a:spcPct val="150000"/>
              </a:lnSpc>
              <a:spcBef>
                <a:spcPts val="0"/>
              </a:spcBef>
              <a:spcAft>
                <a:spcPts val="0"/>
              </a:spcAft>
              <a:buNone/>
            </a:pPr>
            <a:r>
              <a:rPr lang="vi" sz="1700">
                <a:solidFill>
                  <a:srgbClr val="0000FF"/>
                </a:solidFill>
                <a:highlight>
                  <a:srgbClr val="FFFFFF"/>
                </a:highlight>
                <a:latin typeface="Nunito"/>
                <a:ea typeface="Nunito"/>
                <a:cs typeface="Nunito"/>
                <a:sym typeface="Nunito"/>
              </a:rPr>
              <a:t>let</a:t>
            </a:r>
            <a:r>
              <a:rPr lang="vi" sz="1700">
                <a:highlight>
                  <a:srgbClr val="FFFFFF"/>
                </a:highlight>
                <a:latin typeface="Nunito"/>
                <a:ea typeface="Nunito"/>
                <a:cs typeface="Nunito"/>
                <a:sym typeface="Nunito"/>
              </a:rPr>
              <a:t> </a:t>
            </a:r>
            <a:r>
              <a:rPr lang="vi" sz="1700">
                <a:solidFill>
                  <a:srgbClr val="0000FF"/>
                </a:solidFill>
                <a:highlight>
                  <a:srgbClr val="FFFFFF"/>
                </a:highlight>
                <a:latin typeface="Nunito"/>
                <a:ea typeface="Nunito"/>
                <a:cs typeface="Nunito"/>
                <a:sym typeface="Nunito"/>
              </a:rPr>
              <a:t>var</a:t>
            </a:r>
            <a:r>
              <a:rPr lang="vi" sz="1700">
                <a:highlight>
                  <a:srgbClr val="FFFFFF"/>
                </a:highlight>
                <a:latin typeface="Nunito"/>
                <a:ea typeface="Nunito"/>
                <a:cs typeface="Nunito"/>
                <a:sym typeface="Nunito"/>
              </a:rPr>
              <a:t> = </a:t>
            </a:r>
            <a:r>
              <a:rPr lang="vi" sz="1700">
                <a:solidFill>
                  <a:srgbClr val="098658"/>
                </a:solidFill>
                <a:highlight>
                  <a:srgbClr val="FFFFFF"/>
                </a:highlight>
                <a:latin typeface="Nunito"/>
                <a:ea typeface="Nunito"/>
                <a:cs typeface="Nunito"/>
                <a:sym typeface="Nunito"/>
              </a:rPr>
              <a:t>10</a:t>
            </a:r>
            <a:r>
              <a:rPr lang="vi" sz="1700">
                <a:highlight>
                  <a:srgbClr val="FFFFFF"/>
                </a:highlight>
                <a:latin typeface="Nunito"/>
                <a:ea typeface="Nunito"/>
                <a:cs typeface="Nunito"/>
                <a:sym typeface="Nunito"/>
              </a:rPr>
              <a:t>;</a:t>
            </a:r>
            <a:endParaRPr sz="1700">
              <a:highlight>
                <a:srgbClr val="FFFFFF"/>
              </a:highlight>
              <a:latin typeface="Nunito"/>
              <a:ea typeface="Nunito"/>
              <a:cs typeface="Nunito"/>
              <a:sym typeface="Nunito"/>
            </a:endParaRPr>
          </a:p>
          <a:p>
            <a:pPr indent="0" lvl="0" marL="0" rtl="0" algn="l">
              <a:lnSpc>
                <a:spcPct val="150000"/>
              </a:lnSpc>
              <a:spcBef>
                <a:spcPts val="0"/>
              </a:spcBef>
              <a:spcAft>
                <a:spcPts val="0"/>
              </a:spcAft>
              <a:buNone/>
            </a:pPr>
            <a:r>
              <a:rPr lang="vi" sz="1700">
                <a:solidFill>
                  <a:srgbClr val="0000FF"/>
                </a:solidFill>
                <a:highlight>
                  <a:srgbClr val="FFFFFF"/>
                </a:highlight>
                <a:latin typeface="Nunito"/>
                <a:ea typeface="Nunito"/>
                <a:cs typeface="Nunito"/>
                <a:sym typeface="Nunito"/>
              </a:rPr>
              <a:t>let</a:t>
            </a:r>
            <a:r>
              <a:rPr lang="vi" sz="1700">
                <a:highlight>
                  <a:srgbClr val="FFFFFF"/>
                </a:highlight>
                <a:latin typeface="Nunito"/>
                <a:ea typeface="Nunito"/>
                <a:cs typeface="Nunito"/>
                <a:sym typeface="Nunito"/>
              </a:rPr>
              <a:t> </a:t>
            </a:r>
            <a:r>
              <a:rPr lang="vi" sz="1700">
                <a:solidFill>
                  <a:srgbClr val="001080"/>
                </a:solidFill>
                <a:highlight>
                  <a:srgbClr val="FFFFFF"/>
                </a:highlight>
                <a:latin typeface="Nunito"/>
                <a:ea typeface="Nunito"/>
                <a:cs typeface="Nunito"/>
                <a:sym typeface="Nunito"/>
              </a:rPr>
              <a:t>my</a:t>
            </a:r>
            <a:r>
              <a:rPr lang="vi" sz="1700">
                <a:highlight>
                  <a:srgbClr val="FFFFFF"/>
                </a:highlight>
                <a:latin typeface="Nunito"/>
                <a:ea typeface="Nunito"/>
                <a:cs typeface="Nunito"/>
                <a:sym typeface="Nunito"/>
              </a:rPr>
              <a:t>-</a:t>
            </a:r>
            <a:r>
              <a:rPr lang="vi" sz="1700">
                <a:solidFill>
                  <a:srgbClr val="001080"/>
                </a:solidFill>
                <a:highlight>
                  <a:srgbClr val="FFFFFF"/>
                </a:highlight>
                <a:latin typeface="Nunito"/>
                <a:ea typeface="Nunito"/>
                <a:cs typeface="Nunito"/>
                <a:sym typeface="Nunito"/>
              </a:rPr>
              <a:t>name</a:t>
            </a:r>
            <a:r>
              <a:rPr lang="vi" sz="1700">
                <a:highlight>
                  <a:srgbClr val="FFFFFF"/>
                </a:highlight>
                <a:latin typeface="Nunito"/>
                <a:ea typeface="Nunito"/>
                <a:cs typeface="Nunito"/>
                <a:sym typeface="Nunito"/>
              </a:rPr>
              <a:t> = </a:t>
            </a:r>
            <a:r>
              <a:rPr lang="vi" sz="1700">
                <a:solidFill>
                  <a:srgbClr val="A31515"/>
                </a:solidFill>
                <a:highlight>
                  <a:srgbClr val="FFFFFF"/>
                </a:highlight>
                <a:latin typeface="Nunito"/>
                <a:ea typeface="Nunito"/>
                <a:cs typeface="Nunito"/>
                <a:sym typeface="Nunito"/>
              </a:rPr>
              <a:t>"Ba Nguyễn"</a:t>
            </a:r>
            <a:r>
              <a:rPr lang="vi" sz="1700">
                <a:highlight>
                  <a:srgbClr val="FFFFFF"/>
                </a:highlight>
                <a:latin typeface="Nunito"/>
                <a:ea typeface="Nunito"/>
                <a:cs typeface="Nunito"/>
                <a:sym typeface="Nunito"/>
              </a:rPr>
              <a:t>;</a:t>
            </a:r>
            <a:endParaRPr sz="1700">
              <a:highlight>
                <a:srgbClr val="FFFFFF"/>
              </a:highlight>
              <a:latin typeface="Nunito"/>
              <a:ea typeface="Nunito"/>
              <a:cs typeface="Nunito"/>
              <a:sym typeface="Nunito"/>
            </a:endParaRPr>
          </a:p>
          <a:p>
            <a:pPr indent="0" lvl="0" marL="0" rtl="0" algn="l">
              <a:lnSpc>
                <a:spcPct val="150000"/>
              </a:lnSpc>
              <a:spcBef>
                <a:spcPts val="0"/>
              </a:spcBef>
              <a:spcAft>
                <a:spcPts val="0"/>
              </a:spcAft>
              <a:buNone/>
            </a:pPr>
            <a:r>
              <a:rPr lang="vi" sz="1700">
                <a:solidFill>
                  <a:srgbClr val="0000FF"/>
                </a:solidFill>
                <a:highlight>
                  <a:srgbClr val="FFFFFF"/>
                </a:highlight>
                <a:latin typeface="Nunito"/>
                <a:ea typeface="Nunito"/>
                <a:cs typeface="Nunito"/>
                <a:sym typeface="Nunito"/>
              </a:rPr>
              <a:t>con</a:t>
            </a:r>
            <a:r>
              <a:rPr lang="vi" sz="1700">
                <a:solidFill>
                  <a:srgbClr val="0000FF"/>
                </a:solidFill>
                <a:highlight>
                  <a:srgbClr val="FFFFFF"/>
                </a:highlight>
                <a:latin typeface="Nunito"/>
                <a:ea typeface="Nunito"/>
                <a:cs typeface="Nunito"/>
                <a:sym typeface="Nunito"/>
              </a:rPr>
              <a:t>st</a:t>
            </a:r>
            <a:r>
              <a:rPr lang="vi" sz="1700">
                <a:highlight>
                  <a:srgbClr val="FFFFFF"/>
                </a:highlight>
                <a:latin typeface="Nunito"/>
                <a:ea typeface="Nunito"/>
                <a:cs typeface="Nunito"/>
                <a:sym typeface="Nunito"/>
              </a:rPr>
              <a:t> </a:t>
            </a:r>
            <a:r>
              <a:rPr lang="vi" sz="1700">
                <a:solidFill>
                  <a:srgbClr val="0070C1"/>
                </a:solidFill>
                <a:highlight>
                  <a:srgbClr val="FFFFFF"/>
                </a:highlight>
                <a:latin typeface="Nunito"/>
                <a:ea typeface="Nunito"/>
                <a:cs typeface="Nunito"/>
                <a:sym typeface="Nunito"/>
              </a:rPr>
              <a:t>job</a:t>
            </a:r>
            <a:r>
              <a:rPr lang="vi" sz="1700">
                <a:highlight>
                  <a:srgbClr val="FFFFFF"/>
                </a:highlight>
                <a:latin typeface="Nunito"/>
                <a:ea typeface="Nunito"/>
                <a:cs typeface="Nunito"/>
                <a:sym typeface="Nunito"/>
              </a:rPr>
              <a:t> </a:t>
            </a:r>
            <a:r>
              <a:rPr lang="vi" sz="1700">
                <a:highlight>
                  <a:srgbClr val="FFFFFF"/>
                </a:highlight>
                <a:latin typeface="Nunito"/>
                <a:ea typeface="Nunito"/>
                <a:cs typeface="Nunito"/>
                <a:sym typeface="Nunito"/>
              </a:rPr>
              <a:t>= </a:t>
            </a:r>
            <a:r>
              <a:rPr lang="vi" sz="1700">
                <a:solidFill>
                  <a:srgbClr val="A31515"/>
                </a:solidFill>
                <a:highlight>
                  <a:srgbClr val="FFFFFF"/>
                </a:highlight>
                <a:latin typeface="Nunito"/>
                <a:ea typeface="Nunito"/>
                <a:cs typeface="Nunito"/>
                <a:sym typeface="Nunito"/>
              </a:rPr>
              <a:t>"Developer"</a:t>
            </a:r>
            <a:r>
              <a:rPr lang="vi" sz="1700">
                <a:highlight>
                  <a:srgbClr val="FFFFFF"/>
                </a:highlight>
                <a:latin typeface="Nunito"/>
                <a:ea typeface="Nunito"/>
                <a:cs typeface="Nunito"/>
                <a:sym typeface="Nunito"/>
              </a:rPr>
              <a:t>;</a:t>
            </a:r>
            <a:endParaRPr sz="1700">
              <a:highlight>
                <a:srgbClr val="FFFFFF"/>
              </a:highlight>
              <a:latin typeface="Nunito"/>
              <a:ea typeface="Nunito"/>
              <a:cs typeface="Nunito"/>
              <a:sym typeface="Nunito"/>
            </a:endParaRPr>
          </a:p>
          <a:p>
            <a:pPr indent="0" lvl="0" marL="0" rtl="0" algn="l">
              <a:lnSpc>
                <a:spcPct val="150000"/>
              </a:lnSpc>
              <a:spcBef>
                <a:spcPts val="0"/>
              </a:spcBef>
              <a:spcAft>
                <a:spcPts val="0"/>
              </a:spcAft>
              <a:buNone/>
            </a:pPr>
            <a:r>
              <a:rPr lang="vi" sz="1700">
                <a:solidFill>
                  <a:srgbClr val="0000FF"/>
                </a:solidFill>
                <a:highlight>
                  <a:srgbClr val="FFFFFF"/>
                </a:highlight>
                <a:latin typeface="Nunito"/>
                <a:ea typeface="Nunito"/>
                <a:cs typeface="Nunito"/>
                <a:sym typeface="Nunito"/>
              </a:rPr>
              <a:t>const</a:t>
            </a:r>
            <a:r>
              <a:rPr lang="vi" sz="1700">
                <a:highlight>
                  <a:srgbClr val="FFFFFF"/>
                </a:highlight>
                <a:latin typeface="Nunito"/>
                <a:ea typeface="Nunito"/>
                <a:cs typeface="Nunito"/>
                <a:sym typeface="Nunito"/>
              </a:rPr>
              <a:t> </a:t>
            </a:r>
            <a:r>
              <a:rPr lang="vi" sz="1700">
                <a:solidFill>
                  <a:srgbClr val="0070C1"/>
                </a:solidFill>
                <a:highlight>
                  <a:srgbClr val="FFFFFF"/>
                </a:highlight>
                <a:latin typeface="Nunito"/>
                <a:ea typeface="Nunito"/>
                <a:cs typeface="Nunito"/>
                <a:sym typeface="Nunito"/>
              </a:rPr>
              <a:t>PI</a:t>
            </a:r>
            <a:r>
              <a:rPr lang="vi" sz="1700">
                <a:highlight>
                  <a:srgbClr val="FFFFFF"/>
                </a:highlight>
                <a:latin typeface="Nunito"/>
                <a:ea typeface="Nunito"/>
                <a:cs typeface="Nunito"/>
                <a:sym typeface="Nunito"/>
              </a:rPr>
              <a:t> = </a:t>
            </a:r>
            <a:r>
              <a:rPr lang="vi" sz="1700">
                <a:solidFill>
                  <a:srgbClr val="098658"/>
                </a:solidFill>
                <a:highlight>
                  <a:srgbClr val="FFFFFF"/>
                </a:highlight>
                <a:latin typeface="Nunito"/>
                <a:ea typeface="Nunito"/>
                <a:cs typeface="Nunito"/>
                <a:sym typeface="Nunito"/>
              </a:rPr>
              <a:t>3.14</a:t>
            </a:r>
            <a:r>
              <a:rPr lang="vi" sz="1700">
                <a:highlight>
                  <a:srgbClr val="FFFFFF"/>
                </a:highlight>
                <a:latin typeface="Nunito"/>
                <a:ea typeface="Nunito"/>
                <a:cs typeface="Nunito"/>
                <a:sym typeface="Nunito"/>
              </a:rPr>
              <a:t>;</a:t>
            </a:r>
            <a:endParaRPr sz="1700">
              <a:highlight>
                <a:srgbClr val="FFFFFF"/>
              </a:highlight>
              <a:latin typeface="Nunito"/>
              <a:ea typeface="Nunito"/>
              <a:cs typeface="Nunito"/>
              <a:sym typeface="Nunito"/>
            </a:endParaRPr>
          </a:p>
          <a:p>
            <a:pPr indent="0" lvl="0" marL="0" rtl="0" algn="l">
              <a:lnSpc>
                <a:spcPct val="150000"/>
              </a:lnSpc>
              <a:spcBef>
                <a:spcPts val="0"/>
              </a:spcBef>
              <a:spcAft>
                <a:spcPts val="0"/>
              </a:spcAft>
              <a:buNone/>
            </a:pPr>
            <a:r>
              <a:rPr lang="vi" sz="1700">
                <a:solidFill>
                  <a:srgbClr val="0000FF"/>
                </a:solidFill>
                <a:highlight>
                  <a:srgbClr val="FFFFFF"/>
                </a:highlight>
                <a:latin typeface="Nunito"/>
                <a:ea typeface="Nunito"/>
                <a:cs typeface="Nunito"/>
                <a:sym typeface="Nunito"/>
              </a:rPr>
              <a:t>var</a:t>
            </a:r>
            <a:r>
              <a:rPr lang="vi" sz="1700">
                <a:highlight>
                  <a:srgbClr val="FFFFFF"/>
                </a:highlight>
                <a:latin typeface="Nunito"/>
                <a:ea typeface="Nunito"/>
                <a:cs typeface="Nunito"/>
                <a:sym typeface="Nunito"/>
              </a:rPr>
              <a:t> </a:t>
            </a:r>
            <a:r>
              <a:rPr lang="vi" sz="1700">
                <a:solidFill>
                  <a:srgbClr val="001080"/>
                </a:solidFill>
                <a:highlight>
                  <a:srgbClr val="FFFFFF"/>
                </a:highlight>
                <a:latin typeface="Nunito"/>
                <a:ea typeface="Nunito"/>
                <a:cs typeface="Nunito"/>
                <a:sym typeface="Nunito"/>
              </a:rPr>
              <a:t>__</a:t>
            </a:r>
            <a:r>
              <a:rPr lang="vi" sz="1700">
                <a:highlight>
                  <a:srgbClr val="FFFFFF"/>
                </a:highlight>
                <a:latin typeface="Nunito"/>
                <a:ea typeface="Nunito"/>
                <a:cs typeface="Nunito"/>
                <a:sym typeface="Nunito"/>
              </a:rPr>
              <a:t> = </a:t>
            </a:r>
            <a:r>
              <a:rPr lang="vi" sz="1700">
                <a:solidFill>
                  <a:srgbClr val="A31515"/>
                </a:solidFill>
                <a:highlight>
                  <a:srgbClr val="FFFFFF"/>
                </a:highlight>
                <a:latin typeface="Nunito"/>
                <a:ea typeface="Nunito"/>
                <a:cs typeface="Nunito"/>
                <a:sym typeface="Nunito"/>
              </a:rPr>
              <a:t>"$$"</a:t>
            </a:r>
            <a:r>
              <a:rPr lang="vi" sz="1700">
                <a:highlight>
                  <a:srgbClr val="FFFFFF"/>
                </a:highlight>
                <a:latin typeface="Nunito"/>
                <a:ea typeface="Nunito"/>
                <a:cs typeface="Nunito"/>
                <a:sym typeface="Nunito"/>
              </a:rPr>
              <a:t>;</a:t>
            </a:r>
            <a:endParaRPr sz="1700">
              <a:highlight>
                <a:srgbClr val="FFFFFF"/>
              </a:highlight>
              <a:latin typeface="Nunito"/>
              <a:ea typeface="Nunito"/>
              <a:cs typeface="Nunito"/>
              <a:sym typeface="Nunito"/>
            </a:endParaRPr>
          </a:p>
          <a:p>
            <a:pPr indent="0" lvl="0" marL="0" rtl="0" algn="l">
              <a:lnSpc>
                <a:spcPct val="150000"/>
              </a:lnSpc>
              <a:spcBef>
                <a:spcPts val="0"/>
              </a:spcBef>
              <a:spcAft>
                <a:spcPts val="0"/>
              </a:spcAft>
              <a:buNone/>
            </a:pPr>
            <a:r>
              <a:rPr lang="vi" sz="1700">
                <a:solidFill>
                  <a:srgbClr val="0000FF"/>
                </a:solidFill>
                <a:highlight>
                  <a:srgbClr val="FFFFFF"/>
                </a:highlight>
                <a:latin typeface="Nunito"/>
                <a:ea typeface="Nunito"/>
                <a:cs typeface="Nunito"/>
                <a:sym typeface="Nunito"/>
              </a:rPr>
              <a:t>var</a:t>
            </a:r>
            <a:r>
              <a:rPr lang="vi" sz="1700">
                <a:highlight>
                  <a:srgbClr val="FFFFFF"/>
                </a:highlight>
                <a:latin typeface="Nunito"/>
                <a:ea typeface="Nunito"/>
                <a:cs typeface="Nunito"/>
                <a:sym typeface="Nunito"/>
              </a:rPr>
              <a:t> </a:t>
            </a:r>
            <a:r>
              <a:rPr lang="vi" sz="1700">
                <a:solidFill>
                  <a:srgbClr val="001080"/>
                </a:solidFill>
                <a:highlight>
                  <a:srgbClr val="FFFFFF"/>
                </a:highlight>
                <a:latin typeface="Nunito"/>
                <a:ea typeface="Nunito"/>
                <a:cs typeface="Nunito"/>
                <a:sym typeface="Nunito"/>
              </a:rPr>
              <a:t>let</a:t>
            </a:r>
            <a:r>
              <a:rPr lang="vi" sz="1700">
                <a:highlight>
                  <a:srgbClr val="FFFFFF"/>
                </a:highlight>
                <a:latin typeface="Nunito"/>
                <a:ea typeface="Nunito"/>
                <a:cs typeface="Nunito"/>
                <a:sym typeface="Nunito"/>
              </a:rPr>
              <a:t> = </a:t>
            </a:r>
            <a:r>
              <a:rPr lang="vi" sz="1700">
                <a:solidFill>
                  <a:srgbClr val="A31515"/>
                </a:solidFill>
                <a:highlight>
                  <a:srgbClr val="FFFFFF"/>
                </a:highlight>
                <a:latin typeface="Nunito"/>
                <a:ea typeface="Nunito"/>
                <a:cs typeface="Nunito"/>
                <a:sym typeface="Nunito"/>
              </a:rPr>
              <a:t>"__"</a:t>
            </a:r>
            <a:r>
              <a:rPr lang="vi" sz="1700">
                <a:highlight>
                  <a:srgbClr val="FFFFFF"/>
                </a:highlight>
                <a:latin typeface="Nunito"/>
                <a:ea typeface="Nunito"/>
                <a:cs typeface="Nunito"/>
                <a:sym typeface="Nunito"/>
              </a:rPr>
              <a:t>;</a:t>
            </a:r>
            <a:endParaRPr sz="1700">
              <a:highlight>
                <a:srgbClr val="FFFFFF"/>
              </a:highlight>
              <a:latin typeface="Nunito"/>
              <a:ea typeface="Nunito"/>
              <a:cs typeface="Nunito"/>
              <a:sym typeface="Nunito"/>
            </a:endParaRPr>
          </a:p>
          <a:p>
            <a:pPr indent="0" lvl="0" marL="0" rtl="0" algn="l">
              <a:lnSpc>
                <a:spcPct val="135000"/>
              </a:lnSpc>
              <a:spcBef>
                <a:spcPts val="0"/>
              </a:spcBef>
              <a:spcAft>
                <a:spcPts val="0"/>
              </a:spcAft>
              <a:buNone/>
            </a:pPr>
            <a:r>
              <a:t/>
            </a:r>
            <a:endParaRPr b="1" sz="500">
              <a:solidFill>
                <a:srgbClr val="A626A4"/>
              </a:solidFill>
              <a:highlight>
                <a:srgbClr val="FAFAFA"/>
              </a:highlight>
              <a:latin typeface="Nunito"/>
              <a:ea typeface="Nunito"/>
              <a:cs typeface="Nunito"/>
              <a:sym typeface="Nunito"/>
            </a:endParaRPr>
          </a:p>
        </p:txBody>
      </p:sp>
      <p:sp>
        <p:nvSpPr>
          <p:cNvPr id="221" name="Google Shape;221;p37"/>
          <p:cNvSpPr txBox="1"/>
          <p:nvPr/>
        </p:nvSpPr>
        <p:spPr>
          <a:xfrm>
            <a:off x="4572000" y="1843900"/>
            <a:ext cx="3842400" cy="30525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vi" sz="1700">
                <a:solidFill>
                  <a:srgbClr val="0000FF"/>
                </a:solidFill>
                <a:highlight>
                  <a:srgbClr val="FFFFFF"/>
                </a:highlight>
                <a:latin typeface="Nunito"/>
                <a:ea typeface="Nunito"/>
                <a:cs typeface="Nunito"/>
                <a:sym typeface="Nunito"/>
              </a:rPr>
              <a:t>let</a:t>
            </a:r>
            <a:r>
              <a:rPr lang="vi" sz="1700">
                <a:highlight>
                  <a:srgbClr val="FFFFFF"/>
                </a:highlight>
                <a:latin typeface="Nunito"/>
                <a:ea typeface="Nunito"/>
                <a:cs typeface="Nunito"/>
                <a:sym typeface="Nunito"/>
              </a:rPr>
              <a:t> </a:t>
            </a:r>
            <a:r>
              <a:rPr lang="vi" sz="1700">
                <a:solidFill>
                  <a:srgbClr val="001080"/>
                </a:solidFill>
                <a:highlight>
                  <a:srgbClr val="FFFFFF"/>
                </a:highlight>
                <a:latin typeface="Nunito"/>
                <a:ea typeface="Nunito"/>
                <a:cs typeface="Nunito"/>
                <a:sym typeface="Nunito"/>
              </a:rPr>
              <a:t>x5</a:t>
            </a:r>
            <a:r>
              <a:rPr lang="vi" sz="1700">
                <a:highlight>
                  <a:srgbClr val="FFFFFF"/>
                </a:highlight>
                <a:latin typeface="Nunito"/>
                <a:ea typeface="Nunito"/>
                <a:cs typeface="Nunito"/>
                <a:sym typeface="Nunito"/>
              </a:rPr>
              <a:t> = </a:t>
            </a:r>
            <a:r>
              <a:rPr lang="vi" sz="1700">
                <a:solidFill>
                  <a:srgbClr val="098658"/>
                </a:solidFill>
                <a:highlight>
                  <a:srgbClr val="FFFFFF"/>
                </a:highlight>
                <a:latin typeface="Nunito"/>
                <a:ea typeface="Nunito"/>
                <a:cs typeface="Nunito"/>
                <a:sym typeface="Nunito"/>
              </a:rPr>
              <a:t>55</a:t>
            </a:r>
            <a:r>
              <a:rPr lang="vi" sz="1700">
                <a:highlight>
                  <a:srgbClr val="FFFFFF"/>
                </a:highlight>
                <a:latin typeface="Nunito"/>
                <a:ea typeface="Nunito"/>
                <a:cs typeface="Nunito"/>
                <a:sym typeface="Nunito"/>
              </a:rPr>
              <a:t>;</a:t>
            </a:r>
            <a:endParaRPr sz="1700">
              <a:highlight>
                <a:srgbClr val="FFFFFF"/>
              </a:highlight>
              <a:latin typeface="Nunito"/>
              <a:ea typeface="Nunito"/>
              <a:cs typeface="Nunito"/>
              <a:sym typeface="Nunito"/>
            </a:endParaRPr>
          </a:p>
          <a:p>
            <a:pPr indent="0" lvl="0" marL="0" rtl="0" algn="l">
              <a:lnSpc>
                <a:spcPct val="150000"/>
              </a:lnSpc>
              <a:spcBef>
                <a:spcPts val="0"/>
              </a:spcBef>
              <a:spcAft>
                <a:spcPts val="0"/>
              </a:spcAft>
              <a:buNone/>
            </a:pPr>
            <a:r>
              <a:rPr lang="vi" sz="1700">
                <a:solidFill>
                  <a:srgbClr val="0000FF"/>
                </a:solidFill>
                <a:highlight>
                  <a:srgbClr val="FFFFFF"/>
                </a:highlight>
                <a:latin typeface="Nunito"/>
                <a:ea typeface="Nunito"/>
                <a:cs typeface="Nunito"/>
                <a:sym typeface="Nunito"/>
              </a:rPr>
              <a:t>let</a:t>
            </a:r>
            <a:r>
              <a:rPr lang="vi" sz="1700">
                <a:highlight>
                  <a:srgbClr val="FFFFFF"/>
                </a:highlight>
                <a:latin typeface="Nunito"/>
                <a:ea typeface="Nunito"/>
                <a:cs typeface="Nunito"/>
                <a:sym typeface="Nunito"/>
              </a:rPr>
              <a:t> </a:t>
            </a:r>
            <a:r>
              <a:rPr lang="vi" sz="1700">
                <a:solidFill>
                  <a:srgbClr val="001080"/>
                </a:solidFill>
                <a:highlight>
                  <a:srgbClr val="FFFFFF"/>
                </a:highlight>
                <a:latin typeface="Nunito"/>
                <a:ea typeface="Nunito"/>
                <a:cs typeface="Nunito"/>
                <a:sym typeface="Nunito"/>
              </a:rPr>
              <a:t>x_X</a:t>
            </a:r>
            <a:r>
              <a:rPr lang="vi" sz="1700">
                <a:highlight>
                  <a:srgbClr val="FFFFFF"/>
                </a:highlight>
                <a:latin typeface="Nunito"/>
                <a:ea typeface="Nunito"/>
                <a:cs typeface="Nunito"/>
                <a:sym typeface="Nunito"/>
              </a:rPr>
              <a:t> = </a:t>
            </a:r>
            <a:r>
              <a:rPr lang="vi" sz="1700">
                <a:solidFill>
                  <a:srgbClr val="A31515"/>
                </a:solidFill>
                <a:highlight>
                  <a:srgbClr val="FFFFFF"/>
                </a:highlight>
                <a:latin typeface="Nunito"/>
                <a:ea typeface="Nunito"/>
                <a:cs typeface="Nunito"/>
                <a:sym typeface="Nunito"/>
              </a:rPr>
              <a:t>"OmG"</a:t>
            </a:r>
            <a:r>
              <a:rPr lang="vi" sz="1700">
                <a:highlight>
                  <a:srgbClr val="FFFFFF"/>
                </a:highlight>
                <a:latin typeface="Nunito"/>
                <a:ea typeface="Nunito"/>
                <a:cs typeface="Nunito"/>
                <a:sym typeface="Nunito"/>
              </a:rPr>
              <a:t>;</a:t>
            </a:r>
            <a:endParaRPr sz="1700">
              <a:highlight>
                <a:srgbClr val="FFFFFF"/>
              </a:highlight>
              <a:latin typeface="Nunito"/>
              <a:ea typeface="Nunito"/>
              <a:cs typeface="Nunito"/>
              <a:sym typeface="Nunito"/>
            </a:endParaRPr>
          </a:p>
          <a:p>
            <a:pPr indent="0" lvl="0" marL="0" rtl="0" algn="l">
              <a:lnSpc>
                <a:spcPct val="150000"/>
              </a:lnSpc>
              <a:spcBef>
                <a:spcPts val="0"/>
              </a:spcBef>
              <a:spcAft>
                <a:spcPts val="0"/>
              </a:spcAft>
              <a:buNone/>
            </a:pPr>
            <a:r>
              <a:rPr lang="vi" sz="1700">
                <a:solidFill>
                  <a:srgbClr val="0000FF"/>
                </a:solidFill>
                <a:highlight>
                  <a:srgbClr val="FFFFFF"/>
                </a:highlight>
                <a:latin typeface="Nunito"/>
                <a:ea typeface="Nunito"/>
                <a:cs typeface="Nunito"/>
                <a:sym typeface="Nunito"/>
              </a:rPr>
              <a:t>let</a:t>
            </a:r>
            <a:r>
              <a:rPr lang="vi" sz="1700">
                <a:highlight>
                  <a:srgbClr val="FFFFFF"/>
                </a:highlight>
                <a:latin typeface="Nunito"/>
                <a:ea typeface="Nunito"/>
                <a:cs typeface="Nunito"/>
                <a:sym typeface="Nunito"/>
              </a:rPr>
              <a:t> </a:t>
            </a:r>
            <a:r>
              <a:rPr lang="vi" sz="1700">
                <a:solidFill>
                  <a:srgbClr val="001080"/>
                </a:solidFill>
                <a:highlight>
                  <a:srgbClr val="FFFFFF"/>
                </a:highlight>
                <a:latin typeface="Nunito"/>
                <a:ea typeface="Nunito"/>
                <a:cs typeface="Nunito"/>
                <a:sym typeface="Nunito"/>
              </a:rPr>
              <a:t>$y__</a:t>
            </a:r>
            <a:r>
              <a:rPr lang="vi" sz="1700">
                <a:highlight>
                  <a:srgbClr val="FFFFFF"/>
                </a:highlight>
                <a:latin typeface="Nunito"/>
                <a:ea typeface="Nunito"/>
                <a:cs typeface="Nunito"/>
                <a:sym typeface="Nunito"/>
              </a:rPr>
              <a:t> = </a:t>
            </a:r>
            <a:r>
              <a:rPr lang="vi" sz="1700">
                <a:solidFill>
                  <a:srgbClr val="098658"/>
                </a:solidFill>
                <a:highlight>
                  <a:srgbClr val="FFFFFF"/>
                </a:highlight>
                <a:latin typeface="Nunito"/>
                <a:ea typeface="Nunito"/>
                <a:cs typeface="Nunito"/>
                <a:sym typeface="Nunito"/>
              </a:rPr>
              <a:t>1</a:t>
            </a:r>
            <a:r>
              <a:rPr lang="vi" sz="1700">
                <a:highlight>
                  <a:srgbClr val="FFFFFF"/>
                </a:highlight>
                <a:latin typeface="Nunito"/>
                <a:ea typeface="Nunito"/>
                <a:cs typeface="Nunito"/>
                <a:sym typeface="Nunito"/>
              </a:rPr>
              <a:t>;</a:t>
            </a:r>
            <a:endParaRPr sz="1700">
              <a:highlight>
                <a:srgbClr val="FFFFFF"/>
              </a:highlight>
              <a:latin typeface="Nunito"/>
              <a:ea typeface="Nunito"/>
              <a:cs typeface="Nunito"/>
              <a:sym typeface="Nunito"/>
            </a:endParaRPr>
          </a:p>
          <a:p>
            <a:pPr indent="0" lvl="0" marL="0" rtl="0" algn="l">
              <a:lnSpc>
                <a:spcPct val="150000"/>
              </a:lnSpc>
              <a:spcBef>
                <a:spcPts val="0"/>
              </a:spcBef>
              <a:spcAft>
                <a:spcPts val="0"/>
              </a:spcAft>
              <a:buNone/>
            </a:pPr>
            <a:r>
              <a:rPr lang="vi" sz="1700">
                <a:solidFill>
                  <a:srgbClr val="0000FF"/>
                </a:solidFill>
                <a:highlight>
                  <a:srgbClr val="FFFFFF"/>
                </a:highlight>
                <a:latin typeface="Nunito"/>
                <a:ea typeface="Nunito"/>
                <a:cs typeface="Nunito"/>
                <a:sym typeface="Nunito"/>
              </a:rPr>
              <a:t>const</a:t>
            </a:r>
            <a:r>
              <a:rPr lang="vi" sz="1700">
                <a:highlight>
                  <a:srgbClr val="FFFFFF"/>
                </a:highlight>
                <a:latin typeface="Nunito"/>
                <a:ea typeface="Nunito"/>
                <a:cs typeface="Nunito"/>
                <a:sym typeface="Nunito"/>
              </a:rPr>
              <a:t> </a:t>
            </a:r>
            <a:r>
              <a:rPr lang="vi" sz="1700">
                <a:solidFill>
                  <a:srgbClr val="0070C1"/>
                </a:solidFill>
                <a:highlight>
                  <a:srgbClr val="FFFFFF"/>
                </a:highlight>
                <a:latin typeface="Nunito"/>
                <a:ea typeface="Nunito"/>
                <a:cs typeface="Nunito"/>
                <a:sym typeface="Nunito"/>
              </a:rPr>
              <a:t>___</a:t>
            </a:r>
            <a:r>
              <a:rPr lang="vi" sz="1700">
                <a:highlight>
                  <a:srgbClr val="FFFFFF"/>
                </a:highlight>
                <a:latin typeface="Nunito"/>
                <a:ea typeface="Nunito"/>
                <a:cs typeface="Nunito"/>
                <a:sym typeface="Nunito"/>
              </a:rPr>
              <a:t> = </a:t>
            </a:r>
            <a:r>
              <a:rPr lang="vi" sz="1700">
                <a:solidFill>
                  <a:srgbClr val="A31515"/>
                </a:solidFill>
                <a:highlight>
                  <a:srgbClr val="FFFFFF"/>
                </a:highlight>
                <a:latin typeface="Nunito"/>
                <a:ea typeface="Nunito"/>
                <a:cs typeface="Nunito"/>
                <a:sym typeface="Nunito"/>
              </a:rPr>
              <a:t>"GOOD"</a:t>
            </a:r>
            <a:r>
              <a:rPr lang="vi" sz="1700">
                <a:highlight>
                  <a:srgbClr val="FFFFFF"/>
                </a:highlight>
                <a:latin typeface="Nunito"/>
                <a:ea typeface="Nunito"/>
                <a:cs typeface="Nunito"/>
                <a:sym typeface="Nunito"/>
              </a:rPr>
              <a:t>;</a:t>
            </a:r>
            <a:endParaRPr sz="1700">
              <a:highlight>
                <a:srgbClr val="FFFFFF"/>
              </a:highlight>
              <a:latin typeface="Nunito"/>
              <a:ea typeface="Nunito"/>
              <a:cs typeface="Nunito"/>
              <a:sym typeface="Nunito"/>
            </a:endParaRPr>
          </a:p>
          <a:p>
            <a:pPr indent="0" lvl="0" marL="0" rtl="0" algn="l">
              <a:lnSpc>
                <a:spcPct val="150000"/>
              </a:lnSpc>
              <a:spcBef>
                <a:spcPts val="0"/>
              </a:spcBef>
              <a:spcAft>
                <a:spcPts val="0"/>
              </a:spcAft>
              <a:buNone/>
            </a:pPr>
            <a:r>
              <a:rPr lang="vi" sz="1700">
                <a:solidFill>
                  <a:srgbClr val="0000FF"/>
                </a:solidFill>
                <a:highlight>
                  <a:srgbClr val="FFFFFF"/>
                </a:highlight>
                <a:latin typeface="Nunito"/>
                <a:ea typeface="Nunito"/>
                <a:cs typeface="Nunito"/>
                <a:sym typeface="Nunito"/>
              </a:rPr>
              <a:t>var</a:t>
            </a:r>
            <a:r>
              <a:rPr lang="vi" sz="1700">
                <a:highlight>
                  <a:srgbClr val="FFFFFF"/>
                </a:highlight>
                <a:latin typeface="Nunito"/>
                <a:ea typeface="Nunito"/>
                <a:cs typeface="Nunito"/>
                <a:sym typeface="Nunito"/>
              </a:rPr>
              <a:t> </a:t>
            </a:r>
            <a:r>
              <a:rPr lang="vi" sz="1700">
                <a:solidFill>
                  <a:srgbClr val="001080"/>
                </a:solidFill>
                <a:highlight>
                  <a:srgbClr val="FFFFFF"/>
                </a:highlight>
                <a:latin typeface="Nunito"/>
                <a:ea typeface="Nunito"/>
                <a:cs typeface="Nunito"/>
                <a:sym typeface="Nunito"/>
              </a:rPr>
              <a:t>PI</a:t>
            </a:r>
            <a:r>
              <a:rPr lang="vi" sz="1700">
                <a:highlight>
                  <a:srgbClr val="FFFFFF"/>
                </a:highlight>
                <a:latin typeface="Nunito"/>
                <a:ea typeface="Nunito"/>
                <a:cs typeface="Nunito"/>
                <a:sym typeface="Nunito"/>
              </a:rPr>
              <a:t> = </a:t>
            </a:r>
            <a:r>
              <a:rPr lang="vi" sz="1700">
                <a:solidFill>
                  <a:srgbClr val="098658"/>
                </a:solidFill>
                <a:highlight>
                  <a:srgbClr val="FFFFFF"/>
                </a:highlight>
                <a:latin typeface="Nunito"/>
                <a:ea typeface="Nunito"/>
                <a:cs typeface="Nunito"/>
                <a:sym typeface="Nunito"/>
              </a:rPr>
              <a:t>3.14</a:t>
            </a:r>
            <a:r>
              <a:rPr lang="vi" sz="1700">
                <a:highlight>
                  <a:srgbClr val="FFFFFF"/>
                </a:highlight>
                <a:latin typeface="Nunito"/>
                <a:ea typeface="Nunito"/>
                <a:cs typeface="Nunito"/>
                <a:sym typeface="Nunito"/>
              </a:rPr>
              <a:t>;</a:t>
            </a:r>
            <a:endParaRPr sz="1700">
              <a:highlight>
                <a:srgbClr val="FFFFFF"/>
              </a:highlight>
              <a:latin typeface="Nunito"/>
              <a:ea typeface="Nunito"/>
              <a:cs typeface="Nunito"/>
              <a:sym typeface="Nunito"/>
            </a:endParaRPr>
          </a:p>
          <a:p>
            <a:pPr indent="0" lvl="0" marL="0" rtl="0" algn="l">
              <a:lnSpc>
                <a:spcPct val="150000"/>
              </a:lnSpc>
              <a:spcBef>
                <a:spcPts val="0"/>
              </a:spcBef>
              <a:spcAft>
                <a:spcPts val="0"/>
              </a:spcAft>
              <a:buNone/>
            </a:pPr>
            <a:r>
              <a:rPr lang="vi" sz="1700">
                <a:solidFill>
                  <a:srgbClr val="0000FF"/>
                </a:solidFill>
                <a:highlight>
                  <a:srgbClr val="FFFFFF"/>
                </a:highlight>
                <a:latin typeface="Nunito"/>
                <a:ea typeface="Nunito"/>
                <a:cs typeface="Nunito"/>
                <a:sym typeface="Nunito"/>
              </a:rPr>
              <a:t>let</a:t>
            </a:r>
            <a:r>
              <a:rPr lang="vi" sz="1700">
                <a:highlight>
                  <a:srgbClr val="FFFFFF"/>
                </a:highlight>
                <a:latin typeface="Nunito"/>
                <a:ea typeface="Nunito"/>
                <a:cs typeface="Nunito"/>
                <a:sym typeface="Nunito"/>
              </a:rPr>
              <a:t> </a:t>
            </a:r>
            <a:r>
              <a:rPr lang="vi" sz="1700">
                <a:solidFill>
                  <a:srgbClr val="001080"/>
                </a:solidFill>
                <a:highlight>
                  <a:srgbClr val="FFFFFF"/>
                </a:highlight>
                <a:latin typeface="Nunito"/>
                <a:ea typeface="Nunito"/>
                <a:cs typeface="Nunito"/>
                <a:sym typeface="Nunito"/>
              </a:rPr>
              <a:t>FIRSTNAME</a:t>
            </a:r>
            <a:r>
              <a:rPr lang="vi" sz="1700">
                <a:highlight>
                  <a:srgbClr val="FFFFFF"/>
                </a:highlight>
                <a:latin typeface="Nunito"/>
                <a:ea typeface="Nunito"/>
                <a:cs typeface="Nunito"/>
                <a:sym typeface="Nunito"/>
              </a:rPr>
              <a:t> = </a:t>
            </a:r>
            <a:r>
              <a:rPr lang="vi" sz="1700">
                <a:solidFill>
                  <a:srgbClr val="A31515"/>
                </a:solidFill>
                <a:highlight>
                  <a:srgbClr val="FFFFFF"/>
                </a:highlight>
                <a:latin typeface="Nunito"/>
                <a:ea typeface="Nunito"/>
                <a:cs typeface="Nunito"/>
                <a:sym typeface="Nunito"/>
              </a:rPr>
              <a:t>"Ba"</a:t>
            </a:r>
            <a:r>
              <a:rPr lang="vi" sz="1700">
                <a:highlight>
                  <a:srgbClr val="FFFFFF"/>
                </a:highlight>
                <a:latin typeface="Nunito"/>
                <a:ea typeface="Nunito"/>
                <a:cs typeface="Nunito"/>
                <a:sym typeface="Nunito"/>
              </a:rPr>
              <a:t>;</a:t>
            </a:r>
            <a:endParaRPr sz="1700">
              <a:highlight>
                <a:srgbClr val="FFFFFF"/>
              </a:highlight>
              <a:latin typeface="Nunito"/>
              <a:ea typeface="Nunito"/>
              <a:cs typeface="Nunito"/>
              <a:sym typeface="Nunito"/>
            </a:endParaRPr>
          </a:p>
          <a:p>
            <a:pPr indent="0" lvl="0" marL="0" rtl="0" algn="l">
              <a:lnSpc>
                <a:spcPct val="150000"/>
              </a:lnSpc>
              <a:spcBef>
                <a:spcPts val="0"/>
              </a:spcBef>
              <a:spcAft>
                <a:spcPts val="0"/>
              </a:spcAft>
              <a:buNone/>
            </a:pPr>
            <a:r>
              <a:rPr lang="vi" sz="1700">
                <a:solidFill>
                  <a:srgbClr val="0000FF"/>
                </a:solidFill>
                <a:highlight>
                  <a:srgbClr val="FFFFFF"/>
                </a:highlight>
                <a:latin typeface="Nunito"/>
                <a:ea typeface="Nunito"/>
                <a:cs typeface="Nunito"/>
                <a:sym typeface="Nunito"/>
              </a:rPr>
              <a:t>const</a:t>
            </a:r>
            <a:r>
              <a:rPr lang="vi" sz="1700">
                <a:highlight>
                  <a:srgbClr val="FFFFFF"/>
                </a:highlight>
                <a:latin typeface="Nunito"/>
                <a:ea typeface="Nunito"/>
                <a:cs typeface="Nunito"/>
                <a:sym typeface="Nunito"/>
              </a:rPr>
              <a:t> </a:t>
            </a:r>
            <a:r>
              <a:rPr lang="vi" sz="1700">
                <a:solidFill>
                  <a:srgbClr val="0070C1"/>
                </a:solidFill>
                <a:highlight>
                  <a:srgbClr val="FFFFFF"/>
                </a:highlight>
                <a:latin typeface="Nunito"/>
                <a:ea typeface="Nunito"/>
                <a:cs typeface="Nunito"/>
                <a:sym typeface="Nunito"/>
              </a:rPr>
              <a:t>birthday</a:t>
            </a:r>
            <a:r>
              <a:rPr lang="vi" sz="1700">
                <a:highlight>
                  <a:srgbClr val="FFFFFF"/>
                </a:highlight>
                <a:latin typeface="Nunito"/>
                <a:ea typeface="Nunito"/>
                <a:cs typeface="Nunito"/>
                <a:sym typeface="Nunito"/>
              </a:rPr>
              <a:t> = </a:t>
            </a:r>
            <a:r>
              <a:rPr lang="vi" sz="1700">
                <a:solidFill>
                  <a:srgbClr val="A31515"/>
                </a:solidFill>
                <a:highlight>
                  <a:srgbClr val="FFFFFF"/>
                </a:highlight>
                <a:latin typeface="Nunito"/>
                <a:ea typeface="Nunito"/>
                <a:cs typeface="Nunito"/>
                <a:sym typeface="Nunito"/>
              </a:rPr>
              <a:t>"24.05.1992"</a:t>
            </a:r>
            <a:r>
              <a:rPr lang="vi" sz="1700">
                <a:highlight>
                  <a:srgbClr val="FFFFFF"/>
                </a:highlight>
                <a:latin typeface="Nunito"/>
                <a:ea typeface="Nunito"/>
                <a:cs typeface="Nunito"/>
                <a:sym typeface="Nunito"/>
              </a:rPr>
              <a:t>;</a:t>
            </a:r>
            <a:endParaRPr sz="1700">
              <a:highlight>
                <a:srgbClr val="FFFFFF"/>
              </a:highlight>
              <a:latin typeface="Nunito"/>
              <a:ea typeface="Nunito"/>
              <a:cs typeface="Nunito"/>
              <a:sym typeface="Nunito"/>
            </a:endParaRPr>
          </a:p>
          <a:p>
            <a:pPr indent="0" lvl="0" marL="0" rtl="0" algn="l">
              <a:lnSpc>
                <a:spcPct val="135000"/>
              </a:lnSpc>
              <a:spcBef>
                <a:spcPts val="0"/>
              </a:spcBef>
              <a:spcAft>
                <a:spcPts val="0"/>
              </a:spcAft>
              <a:buNone/>
            </a:pPr>
            <a:r>
              <a:t/>
            </a:r>
            <a:endParaRPr b="1" sz="500">
              <a:solidFill>
                <a:srgbClr val="A626A4"/>
              </a:solidFill>
              <a:highlight>
                <a:srgbClr val="FAFAFA"/>
              </a:highlight>
              <a:latin typeface="Nunito"/>
              <a:ea typeface="Nunito"/>
              <a:cs typeface="Nunito"/>
              <a:sym typeface="Nuni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38"/>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latin typeface="Nunito"/>
                <a:ea typeface="Nunito"/>
                <a:cs typeface="Nunito"/>
                <a:sym typeface="Nunito"/>
              </a:rPr>
              <a:t>Data Types</a:t>
            </a:r>
            <a:endParaRPr>
              <a:latin typeface="Nunito"/>
              <a:ea typeface="Nunito"/>
              <a:cs typeface="Nunito"/>
              <a:sym typeface="Nunito"/>
            </a:endParaRPr>
          </a:p>
        </p:txBody>
      </p:sp>
      <p:sp>
        <p:nvSpPr>
          <p:cNvPr id="227" name="Google Shape;227;p38"/>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solidFill>
                  <a:schemeClr val="dk2"/>
                </a:solidFill>
                <a:latin typeface="Nunito"/>
                <a:ea typeface="Nunito"/>
                <a:cs typeface="Nunito"/>
                <a:sym typeface="Nunito"/>
              </a:rPr>
              <a:t>Ba Nguyễn</a:t>
            </a:r>
            <a:endParaRPr>
              <a:solidFill>
                <a:schemeClr val="dk2"/>
              </a:solidFill>
              <a:latin typeface="Nunito"/>
              <a:ea typeface="Nunito"/>
              <a:cs typeface="Nunito"/>
              <a:sym typeface="Nuni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39"/>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latin typeface="Nunito"/>
                <a:ea typeface="Nunito"/>
                <a:cs typeface="Nunito"/>
                <a:sym typeface="Nunito"/>
              </a:rPr>
              <a:t>Data Types</a:t>
            </a:r>
            <a:endParaRPr>
              <a:latin typeface="Nunito"/>
              <a:ea typeface="Nunito"/>
              <a:cs typeface="Nunito"/>
              <a:sym typeface="Nunito"/>
            </a:endParaRPr>
          </a:p>
        </p:txBody>
      </p:sp>
      <p:sp>
        <p:nvSpPr>
          <p:cNvPr id="233" name="Google Shape;233;p39"/>
          <p:cNvSpPr txBox="1"/>
          <p:nvPr>
            <p:ph idx="1" type="body"/>
          </p:nvPr>
        </p:nvSpPr>
        <p:spPr>
          <a:xfrm>
            <a:off x="729450" y="1312325"/>
            <a:ext cx="7688700" cy="3584100"/>
          </a:xfrm>
          <a:prstGeom prst="rect">
            <a:avLst/>
          </a:prstGeom>
        </p:spPr>
        <p:txBody>
          <a:bodyPr anchorCtr="0" anchor="t" bIns="91425" lIns="91425" spcFirstLastPara="1" rIns="91425" wrap="square" tIns="91425">
            <a:noAutofit/>
          </a:bodyPr>
          <a:lstStyle/>
          <a:p>
            <a:pPr indent="0" lvl="0" marL="0" rtl="0" algn="l">
              <a:lnSpc>
                <a:spcPct val="150000"/>
              </a:lnSpc>
              <a:spcBef>
                <a:spcPts val="1000"/>
              </a:spcBef>
              <a:spcAft>
                <a:spcPts val="0"/>
              </a:spcAft>
              <a:buNone/>
            </a:pPr>
            <a:r>
              <a:rPr lang="vi">
                <a:solidFill>
                  <a:schemeClr val="dk2"/>
                </a:solidFill>
                <a:latin typeface="Nunito"/>
                <a:ea typeface="Nunito"/>
                <a:cs typeface="Nunito"/>
                <a:sym typeface="Nunito"/>
              </a:rPr>
              <a:t>Có </a:t>
            </a:r>
            <a:r>
              <a:rPr b="1" lang="vi">
                <a:solidFill>
                  <a:schemeClr val="dk2"/>
                </a:solidFill>
                <a:latin typeface="Nunito"/>
                <a:ea typeface="Nunito"/>
                <a:cs typeface="Nunito"/>
                <a:sym typeface="Nunito"/>
              </a:rPr>
              <a:t>9</a:t>
            </a:r>
            <a:r>
              <a:rPr lang="vi">
                <a:solidFill>
                  <a:schemeClr val="dk2"/>
                </a:solidFill>
                <a:latin typeface="Nunito"/>
                <a:ea typeface="Nunito"/>
                <a:cs typeface="Nunito"/>
                <a:sym typeface="Nunito"/>
              </a:rPr>
              <a:t> kiểu dữ liệu trong JavaScript</a:t>
            </a:r>
            <a:endParaRPr>
              <a:solidFill>
                <a:schemeClr val="dk2"/>
              </a:solidFill>
              <a:latin typeface="Nunito"/>
              <a:ea typeface="Nunito"/>
              <a:cs typeface="Nunito"/>
              <a:sym typeface="Nunito"/>
            </a:endParaRPr>
          </a:p>
          <a:p>
            <a:pPr indent="-311150" lvl="0" marL="457200" rtl="0" algn="l">
              <a:lnSpc>
                <a:spcPct val="115000"/>
              </a:lnSpc>
              <a:spcBef>
                <a:spcPts val="0"/>
              </a:spcBef>
              <a:spcAft>
                <a:spcPts val="0"/>
              </a:spcAft>
              <a:buClr>
                <a:schemeClr val="dk2"/>
              </a:buClr>
              <a:buSzPts val="1300"/>
              <a:buFont typeface="Nunito"/>
              <a:buAutoNum type="arabicPeriod"/>
            </a:pPr>
            <a:r>
              <a:rPr b="1" lang="vi">
                <a:solidFill>
                  <a:schemeClr val="dk2"/>
                </a:solidFill>
                <a:latin typeface="Nunito"/>
                <a:ea typeface="Nunito"/>
                <a:cs typeface="Nunito"/>
                <a:sym typeface="Nunito"/>
              </a:rPr>
              <a:t>number</a:t>
            </a:r>
            <a:endParaRPr b="1">
              <a:solidFill>
                <a:schemeClr val="dk2"/>
              </a:solidFill>
              <a:latin typeface="Nunito"/>
              <a:ea typeface="Nunito"/>
              <a:cs typeface="Nunito"/>
              <a:sym typeface="Nunito"/>
            </a:endParaRPr>
          </a:p>
          <a:p>
            <a:pPr indent="-311150" lvl="0" marL="457200" rtl="0" algn="l">
              <a:lnSpc>
                <a:spcPct val="115000"/>
              </a:lnSpc>
              <a:spcBef>
                <a:spcPts val="0"/>
              </a:spcBef>
              <a:spcAft>
                <a:spcPts val="0"/>
              </a:spcAft>
              <a:buClr>
                <a:schemeClr val="dk2"/>
              </a:buClr>
              <a:buSzPts val="1300"/>
              <a:buFont typeface="Nunito"/>
              <a:buAutoNum type="arabicPeriod"/>
            </a:pPr>
            <a:r>
              <a:rPr b="1" lang="vi">
                <a:solidFill>
                  <a:schemeClr val="dk2"/>
                </a:solidFill>
                <a:latin typeface="Nunito"/>
                <a:ea typeface="Nunito"/>
                <a:cs typeface="Nunito"/>
                <a:sym typeface="Nunito"/>
              </a:rPr>
              <a:t>bigint</a:t>
            </a:r>
            <a:endParaRPr b="1">
              <a:solidFill>
                <a:schemeClr val="dk2"/>
              </a:solidFill>
              <a:latin typeface="Nunito"/>
              <a:ea typeface="Nunito"/>
              <a:cs typeface="Nunito"/>
              <a:sym typeface="Nunito"/>
            </a:endParaRPr>
          </a:p>
          <a:p>
            <a:pPr indent="-311150" lvl="0" marL="457200" rtl="0" algn="l">
              <a:lnSpc>
                <a:spcPct val="115000"/>
              </a:lnSpc>
              <a:spcBef>
                <a:spcPts val="0"/>
              </a:spcBef>
              <a:spcAft>
                <a:spcPts val="0"/>
              </a:spcAft>
              <a:buClr>
                <a:schemeClr val="dk2"/>
              </a:buClr>
              <a:buSzPts val="1300"/>
              <a:buFont typeface="Nunito"/>
              <a:buAutoNum type="arabicPeriod"/>
            </a:pPr>
            <a:r>
              <a:rPr b="1" lang="vi">
                <a:solidFill>
                  <a:schemeClr val="dk2"/>
                </a:solidFill>
                <a:latin typeface="Nunito"/>
                <a:ea typeface="Nunito"/>
                <a:cs typeface="Nunito"/>
                <a:sym typeface="Nunito"/>
              </a:rPr>
              <a:t>string</a:t>
            </a:r>
            <a:endParaRPr b="1">
              <a:solidFill>
                <a:schemeClr val="dk2"/>
              </a:solidFill>
              <a:latin typeface="Nunito"/>
              <a:ea typeface="Nunito"/>
              <a:cs typeface="Nunito"/>
              <a:sym typeface="Nunito"/>
            </a:endParaRPr>
          </a:p>
          <a:p>
            <a:pPr indent="-311150" lvl="0" marL="457200" rtl="0" algn="l">
              <a:lnSpc>
                <a:spcPct val="115000"/>
              </a:lnSpc>
              <a:spcBef>
                <a:spcPts val="0"/>
              </a:spcBef>
              <a:spcAft>
                <a:spcPts val="0"/>
              </a:spcAft>
              <a:buClr>
                <a:schemeClr val="dk2"/>
              </a:buClr>
              <a:buSzPts val="1300"/>
              <a:buFont typeface="Nunito"/>
              <a:buAutoNum type="arabicPeriod"/>
            </a:pPr>
            <a:r>
              <a:rPr b="1" lang="vi">
                <a:solidFill>
                  <a:schemeClr val="dk2"/>
                </a:solidFill>
                <a:latin typeface="Nunito"/>
                <a:ea typeface="Nunito"/>
                <a:cs typeface="Nunito"/>
                <a:sym typeface="Nunito"/>
              </a:rPr>
              <a:t>boolean</a:t>
            </a:r>
            <a:endParaRPr b="1">
              <a:solidFill>
                <a:schemeClr val="dk2"/>
              </a:solidFill>
              <a:latin typeface="Nunito"/>
              <a:ea typeface="Nunito"/>
              <a:cs typeface="Nunito"/>
              <a:sym typeface="Nunito"/>
            </a:endParaRPr>
          </a:p>
          <a:p>
            <a:pPr indent="-311150" lvl="0" marL="457200" rtl="0" algn="l">
              <a:lnSpc>
                <a:spcPct val="115000"/>
              </a:lnSpc>
              <a:spcBef>
                <a:spcPts val="0"/>
              </a:spcBef>
              <a:spcAft>
                <a:spcPts val="0"/>
              </a:spcAft>
              <a:buClr>
                <a:schemeClr val="dk2"/>
              </a:buClr>
              <a:buSzPts val="1300"/>
              <a:buFont typeface="Nunito"/>
              <a:buAutoNum type="arabicPeriod"/>
            </a:pPr>
            <a:r>
              <a:rPr b="1" lang="vi">
                <a:solidFill>
                  <a:schemeClr val="dk2"/>
                </a:solidFill>
                <a:latin typeface="Nunito"/>
                <a:ea typeface="Nunito"/>
                <a:cs typeface="Nunito"/>
                <a:sym typeface="Nunito"/>
              </a:rPr>
              <a:t>undefined</a:t>
            </a:r>
            <a:endParaRPr b="1">
              <a:solidFill>
                <a:schemeClr val="dk2"/>
              </a:solidFill>
              <a:latin typeface="Nunito"/>
              <a:ea typeface="Nunito"/>
              <a:cs typeface="Nunito"/>
              <a:sym typeface="Nunito"/>
            </a:endParaRPr>
          </a:p>
          <a:p>
            <a:pPr indent="-311150" lvl="0" marL="457200" rtl="0" algn="l">
              <a:lnSpc>
                <a:spcPct val="115000"/>
              </a:lnSpc>
              <a:spcBef>
                <a:spcPts val="0"/>
              </a:spcBef>
              <a:spcAft>
                <a:spcPts val="0"/>
              </a:spcAft>
              <a:buClr>
                <a:schemeClr val="dk2"/>
              </a:buClr>
              <a:buSzPts val="1300"/>
              <a:buFont typeface="Nunito"/>
              <a:buAutoNum type="arabicPeriod"/>
            </a:pPr>
            <a:r>
              <a:rPr b="1" lang="vi">
                <a:solidFill>
                  <a:schemeClr val="dk2"/>
                </a:solidFill>
                <a:latin typeface="Nunito"/>
                <a:ea typeface="Nunito"/>
                <a:cs typeface="Nunito"/>
                <a:sym typeface="Nunito"/>
              </a:rPr>
              <a:t>null</a:t>
            </a:r>
            <a:endParaRPr b="1">
              <a:solidFill>
                <a:schemeClr val="dk2"/>
              </a:solidFill>
              <a:latin typeface="Nunito"/>
              <a:ea typeface="Nunito"/>
              <a:cs typeface="Nunito"/>
              <a:sym typeface="Nunito"/>
            </a:endParaRPr>
          </a:p>
          <a:p>
            <a:pPr indent="-311150" lvl="0" marL="457200" rtl="0" algn="l">
              <a:lnSpc>
                <a:spcPct val="115000"/>
              </a:lnSpc>
              <a:spcBef>
                <a:spcPts val="0"/>
              </a:spcBef>
              <a:spcAft>
                <a:spcPts val="0"/>
              </a:spcAft>
              <a:buClr>
                <a:schemeClr val="dk2"/>
              </a:buClr>
              <a:buSzPts val="1300"/>
              <a:buFont typeface="Nunito"/>
              <a:buAutoNum type="arabicPeriod"/>
            </a:pPr>
            <a:r>
              <a:rPr b="1" lang="vi">
                <a:solidFill>
                  <a:schemeClr val="dk2"/>
                </a:solidFill>
                <a:latin typeface="Nunito"/>
                <a:ea typeface="Nunito"/>
                <a:cs typeface="Nunito"/>
                <a:sym typeface="Nunito"/>
              </a:rPr>
              <a:t>symbol</a:t>
            </a:r>
            <a:endParaRPr b="1">
              <a:solidFill>
                <a:schemeClr val="dk2"/>
              </a:solidFill>
              <a:latin typeface="Nunito"/>
              <a:ea typeface="Nunito"/>
              <a:cs typeface="Nunito"/>
              <a:sym typeface="Nunito"/>
            </a:endParaRPr>
          </a:p>
          <a:p>
            <a:pPr indent="-311150" lvl="0" marL="457200" rtl="0" algn="l">
              <a:lnSpc>
                <a:spcPct val="115000"/>
              </a:lnSpc>
              <a:spcBef>
                <a:spcPts val="0"/>
              </a:spcBef>
              <a:spcAft>
                <a:spcPts val="0"/>
              </a:spcAft>
              <a:buClr>
                <a:schemeClr val="dk2"/>
              </a:buClr>
              <a:buSzPts val="1300"/>
              <a:buFont typeface="Nunito"/>
              <a:buAutoNum type="arabicPeriod"/>
            </a:pPr>
            <a:r>
              <a:rPr b="1" lang="vi">
                <a:solidFill>
                  <a:schemeClr val="dk2"/>
                </a:solidFill>
                <a:latin typeface="Nunito"/>
                <a:ea typeface="Nunito"/>
                <a:cs typeface="Nunito"/>
                <a:sym typeface="Nunito"/>
              </a:rPr>
              <a:t>object</a:t>
            </a:r>
            <a:endParaRPr b="1">
              <a:solidFill>
                <a:schemeClr val="dk2"/>
              </a:solidFill>
              <a:latin typeface="Nunito"/>
              <a:ea typeface="Nunito"/>
              <a:cs typeface="Nunito"/>
              <a:sym typeface="Nunito"/>
            </a:endParaRPr>
          </a:p>
          <a:p>
            <a:pPr indent="-311150" lvl="0" marL="457200" rtl="0" algn="l">
              <a:lnSpc>
                <a:spcPct val="115000"/>
              </a:lnSpc>
              <a:spcBef>
                <a:spcPts val="0"/>
              </a:spcBef>
              <a:spcAft>
                <a:spcPts val="0"/>
              </a:spcAft>
              <a:buClr>
                <a:schemeClr val="dk2"/>
              </a:buClr>
              <a:buSzPts val="1300"/>
              <a:buFont typeface="Nunito"/>
              <a:buAutoNum type="arabicPeriod"/>
            </a:pPr>
            <a:r>
              <a:rPr b="1" lang="vi">
                <a:solidFill>
                  <a:schemeClr val="dk2"/>
                </a:solidFill>
                <a:latin typeface="Nunito"/>
                <a:ea typeface="Nunito"/>
                <a:cs typeface="Nunito"/>
                <a:sym typeface="Nunito"/>
              </a:rPr>
              <a:t>function</a:t>
            </a:r>
            <a:endParaRPr b="1">
              <a:solidFill>
                <a:schemeClr val="dk2"/>
              </a:solidFill>
              <a:latin typeface="Nunito"/>
              <a:ea typeface="Nunito"/>
              <a:cs typeface="Nunito"/>
              <a:sym typeface="Nunito"/>
            </a:endParaRPr>
          </a:p>
          <a:p>
            <a:pPr indent="0" lvl="0" marL="0" rtl="0" algn="l">
              <a:lnSpc>
                <a:spcPct val="115000"/>
              </a:lnSpc>
              <a:spcBef>
                <a:spcPts val="1000"/>
              </a:spcBef>
              <a:spcAft>
                <a:spcPts val="1000"/>
              </a:spcAft>
              <a:buNone/>
            </a:pPr>
            <a:r>
              <a:rPr lang="vi">
                <a:solidFill>
                  <a:schemeClr val="dk2"/>
                </a:solidFill>
                <a:latin typeface="Nunito"/>
                <a:ea typeface="Nunito"/>
                <a:cs typeface="Nunito"/>
                <a:sym typeface="Nunito"/>
              </a:rPr>
              <a:t>Kiểm tra kiểu dữ liệu của một biến/giá trị, sử dụng </a:t>
            </a:r>
            <a:r>
              <a:rPr b="1" lang="vi">
                <a:solidFill>
                  <a:schemeClr val="dk2"/>
                </a:solidFill>
                <a:latin typeface="Nunito"/>
                <a:ea typeface="Nunito"/>
                <a:cs typeface="Nunito"/>
                <a:sym typeface="Nunito"/>
              </a:rPr>
              <a:t>typeof</a:t>
            </a:r>
            <a:endParaRPr b="1">
              <a:solidFill>
                <a:schemeClr val="dk2"/>
              </a:solidFill>
              <a:latin typeface="Nunito"/>
              <a:ea typeface="Nunito"/>
              <a:cs typeface="Nunito"/>
              <a:sym typeface="Nunito"/>
            </a:endParaRPr>
          </a:p>
        </p:txBody>
      </p:sp>
      <p:pic>
        <p:nvPicPr>
          <p:cNvPr id="234" name="Google Shape;234;p39"/>
          <p:cNvPicPr preferRelativeResize="0"/>
          <p:nvPr/>
        </p:nvPicPr>
        <p:blipFill>
          <a:blip r:embed="rId3">
            <a:alphaModFix/>
          </a:blip>
          <a:stretch>
            <a:fillRect/>
          </a:stretch>
        </p:blipFill>
        <p:spPr>
          <a:xfrm>
            <a:off x="4823700" y="1560925"/>
            <a:ext cx="3161477" cy="2159626"/>
          </a:xfrm>
          <a:prstGeom prst="rect">
            <a:avLst/>
          </a:prstGeom>
          <a:noFill/>
          <a:ln>
            <a:noFill/>
          </a:ln>
        </p:spPr>
      </p:pic>
      <p:pic>
        <p:nvPicPr>
          <p:cNvPr id="235" name="Google Shape;235;p39"/>
          <p:cNvPicPr preferRelativeResize="0"/>
          <p:nvPr/>
        </p:nvPicPr>
        <p:blipFill>
          <a:blip r:embed="rId4">
            <a:alphaModFix/>
          </a:blip>
          <a:stretch>
            <a:fillRect/>
          </a:stretch>
        </p:blipFill>
        <p:spPr>
          <a:xfrm>
            <a:off x="729450" y="4288825"/>
            <a:ext cx="4094251" cy="6076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40"/>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latin typeface="Nunito"/>
                <a:ea typeface="Nunito"/>
                <a:cs typeface="Nunito"/>
                <a:sym typeface="Nunito"/>
              </a:rPr>
              <a:t>Numbers</a:t>
            </a:r>
            <a:endParaRPr>
              <a:latin typeface="Nunito"/>
              <a:ea typeface="Nunito"/>
              <a:cs typeface="Nunito"/>
              <a:sym typeface="Nunito"/>
            </a:endParaRPr>
          </a:p>
        </p:txBody>
      </p:sp>
      <p:sp>
        <p:nvSpPr>
          <p:cNvPr id="241" name="Google Shape;241;p40"/>
          <p:cNvSpPr txBox="1"/>
          <p:nvPr>
            <p:ph idx="1" type="body"/>
          </p:nvPr>
        </p:nvSpPr>
        <p:spPr>
          <a:xfrm>
            <a:off x="729450" y="1312325"/>
            <a:ext cx="7688700" cy="3584100"/>
          </a:xfrm>
          <a:prstGeom prst="rect">
            <a:avLst/>
          </a:prstGeom>
        </p:spPr>
        <p:txBody>
          <a:bodyPr anchorCtr="0" anchor="t" bIns="91425" lIns="91425" spcFirstLastPara="1" rIns="91425" wrap="square" tIns="91425">
            <a:noAutofit/>
          </a:bodyPr>
          <a:lstStyle/>
          <a:p>
            <a:pPr indent="0" lvl="0" marL="0" rtl="0" algn="l">
              <a:lnSpc>
                <a:spcPct val="150000"/>
              </a:lnSpc>
              <a:spcBef>
                <a:spcPts val="1000"/>
              </a:spcBef>
              <a:spcAft>
                <a:spcPts val="0"/>
              </a:spcAft>
              <a:buNone/>
            </a:pPr>
            <a:r>
              <a:rPr lang="vi">
                <a:solidFill>
                  <a:schemeClr val="dk2"/>
                </a:solidFill>
                <a:latin typeface="Nunito"/>
                <a:ea typeface="Nunito"/>
                <a:cs typeface="Nunito"/>
                <a:sym typeface="Nunito"/>
              </a:rPr>
              <a:t>Bao gồm cả số nguyên và số thực, giới hạn </a:t>
            </a:r>
            <a:r>
              <a:rPr b="1" lang="vi">
                <a:solidFill>
                  <a:schemeClr val="dk2"/>
                </a:solidFill>
                <a:latin typeface="Nunito"/>
                <a:ea typeface="Nunito"/>
                <a:cs typeface="Nunito"/>
                <a:sym typeface="Nunito"/>
              </a:rPr>
              <a:t>-2^53 + 1</a:t>
            </a:r>
            <a:r>
              <a:rPr lang="vi">
                <a:solidFill>
                  <a:schemeClr val="dk2"/>
                </a:solidFill>
                <a:latin typeface="Nunito"/>
                <a:ea typeface="Nunito"/>
                <a:cs typeface="Nunito"/>
                <a:sym typeface="Nunito"/>
              </a:rPr>
              <a:t> đến </a:t>
            </a:r>
            <a:r>
              <a:rPr b="1" lang="vi">
                <a:solidFill>
                  <a:schemeClr val="dk2"/>
                </a:solidFill>
                <a:latin typeface="Nunito"/>
                <a:ea typeface="Nunito"/>
                <a:cs typeface="Nunito"/>
                <a:sym typeface="Nunito"/>
              </a:rPr>
              <a:t>2^53 - 1</a:t>
            </a:r>
            <a:r>
              <a:rPr lang="vi">
                <a:solidFill>
                  <a:schemeClr val="dk2"/>
                </a:solidFill>
                <a:latin typeface="Nunito"/>
                <a:ea typeface="Nunito"/>
                <a:cs typeface="Nunito"/>
                <a:sym typeface="Nunito"/>
              </a:rPr>
              <a:t> </a:t>
            </a:r>
            <a:endParaRPr>
              <a:solidFill>
                <a:schemeClr val="dk2"/>
              </a:solidFill>
              <a:latin typeface="Nunito"/>
              <a:ea typeface="Nunito"/>
              <a:cs typeface="Nunito"/>
              <a:sym typeface="Nunito"/>
            </a:endParaRPr>
          </a:p>
          <a:p>
            <a:pPr indent="0" lvl="0" marL="0" rtl="0" algn="l">
              <a:lnSpc>
                <a:spcPct val="135714"/>
              </a:lnSpc>
              <a:spcBef>
                <a:spcPts val="1000"/>
              </a:spcBef>
              <a:spcAft>
                <a:spcPts val="0"/>
              </a:spcAft>
              <a:buNone/>
            </a:pPr>
            <a:r>
              <a:t/>
            </a:r>
            <a:endParaRPr sz="1200">
              <a:solidFill>
                <a:schemeClr val="dk2"/>
              </a:solidFill>
              <a:latin typeface="Nunito"/>
              <a:ea typeface="Nunito"/>
              <a:cs typeface="Nunito"/>
              <a:sym typeface="Nunito"/>
            </a:endParaRPr>
          </a:p>
          <a:p>
            <a:pPr indent="0" lvl="0" marL="0" rtl="0" algn="l">
              <a:lnSpc>
                <a:spcPct val="135714"/>
              </a:lnSpc>
              <a:spcBef>
                <a:spcPts val="0"/>
              </a:spcBef>
              <a:spcAft>
                <a:spcPts val="0"/>
              </a:spcAft>
              <a:buNone/>
            </a:pPr>
            <a:r>
              <a:t/>
            </a:r>
            <a:endParaRPr sz="1200">
              <a:solidFill>
                <a:schemeClr val="dk2"/>
              </a:solidFill>
              <a:latin typeface="Nunito"/>
              <a:ea typeface="Nunito"/>
              <a:cs typeface="Nunito"/>
              <a:sym typeface="Nunito"/>
            </a:endParaRPr>
          </a:p>
          <a:p>
            <a:pPr indent="0" lvl="0" marL="0" rtl="0" algn="l">
              <a:lnSpc>
                <a:spcPct val="135714"/>
              </a:lnSpc>
              <a:spcBef>
                <a:spcPts val="0"/>
              </a:spcBef>
              <a:spcAft>
                <a:spcPts val="0"/>
              </a:spcAft>
              <a:buNone/>
            </a:pPr>
            <a:r>
              <a:t/>
            </a:r>
            <a:endParaRPr sz="1200">
              <a:solidFill>
                <a:schemeClr val="dk2"/>
              </a:solidFill>
              <a:latin typeface="Nunito"/>
              <a:ea typeface="Nunito"/>
              <a:cs typeface="Nunito"/>
              <a:sym typeface="Nunito"/>
            </a:endParaRPr>
          </a:p>
          <a:p>
            <a:pPr indent="0" lvl="0" marL="0" rtl="0" algn="l">
              <a:lnSpc>
                <a:spcPct val="135714"/>
              </a:lnSpc>
              <a:spcBef>
                <a:spcPts val="0"/>
              </a:spcBef>
              <a:spcAft>
                <a:spcPts val="0"/>
              </a:spcAft>
              <a:buNone/>
            </a:pPr>
            <a:r>
              <a:t/>
            </a:r>
            <a:endParaRPr sz="1200">
              <a:solidFill>
                <a:schemeClr val="dk2"/>
              </a:solidFill>
              <a:latin typeface="Nunito"/>
              <a:ea typeface="Nunito"/>
              <a:cs typeface="Nunito"/>
              <a:sym typeface="Nunito"/>
            </a:endParaRPr>
          </a:p>
          <a:p>
            <a:pPr indent="0" lvl="0" marL="0" rtl="0" algn="l">
              <a:lnSpc>
                <a:spcPct val="135714"/>
              </a:lnSpc>
              <a:spcBef>
                <a:spcPts val="0"/>
              </a:spcBef>
              <a:spcAft>
                <a:spcPts val="0"/>
              </a:spcAft>
              <a:buNone/>
            </a:pPr>
            <a:r>
              <a:t/>
            </a:r>
            <a:endParaRPr sz="1200">
              <a:solidFill>
                <a:schemeClr val="dk2"/>
              </a:solidFill>
              <a:latin typeface="Nunito"/>
              <a:ea typeface="Nunito"/>
              <a:cs typeface="Nunito"/>
              <a:sym typeface="Nunito"/>
            </a:endParaRPr>
          </a:p>
          <a:p>
            <a:pPr indent="0" lvl="0" marL="0" rtl="0" algn="l">
              <a:lnSpc>
                <a:spcPct val="135714"/>
              </a:lnSpc>
              <a:spcBef>
                <a:spcPts val="0"/>
              </a:spcBef>
              <a:spcAft>
                <a:spcPts val="0"/>
              </a:spcAft>
              <a:buNone/>
            </a:pPr>
            <a:r>
              <a:t/>
            </a:r>
            <a:endParaRPr sz="1200">
              <a:solidFill>
                <a:schemeClr val="dk2"/>
              </a:solidFill>
              <a:latin typeface="Nunito"/>
              <a:ea typeface="Nunito"/>
              <a:cs typeface="Nunito"/>
              <a:sym typeface="Nunito"/>
            </a:endParaRPr>
          </a:p>
          <a:p>
            <a:pPr indent="0" lvl="0" marL="0" rtl="0" algn="l">
              <a:lnSpc>
                <a:spcPct val="150000"/>
              </a:lnSpc>
              <a:spcBef>
                <a:spcPts val="1000"/>
              </a:spcBef>
              <a:spcAft>
                <a:spcPts val="1000"/>
              </a:spcAft>
              <a:buNone/>
            </a:pPr>
            <a:r>
              <a:t/>
            </a:r>
            <a:endParaRPr sz="1200">
              <a:solidFill>
                <a:schemeClr val="dk2"/>
              </a:solidFill>
              <a:latin typeface="Nunito"/>
              <a:ea typeface="Nunito"/>
              <a:cs typeface="Nunito"/>
              <a:sym typeface="Nunito"/>
            </a:endParaRPr>
          </a:p>
        </p:txBody>
      </p:sp>
      <p:pic>
        <p:nvPicPr>
          <p:cNvPr id="242" name="Google Shape;242;p40"/>
          <p:cNvPicPr preferRelativeResize="0"/>
          <p:nvPr/>
        </p:nvPicPr>
        <p:blipFill>
          <a:blip r:embed="rId3">
            <a:alphaModFix/>
          </a:blip>
          <a:stretch>
            <a:fillRect/>
          </a:stretch>
        </p:blipFill>
        <p:spPr>
          <a:xfrm>
            <a:off x="729451" y="1831150"/>
            <a:ext cx="5196226" cy="306527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41"/>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latin typeface="Nunito"/>
                <a:ea typeface="Nunito"/>
                <a:cs typeface="Nunito"/>
                <a:sym typeface="Nunito"/>
              </a:rPr>
              <a:t>Strings</a:t>
            </a:r>
            <a:endParaRPr>
              <a:latin typeface="Nunito"/>
              <a:ea typeface="Nunito"/>
              <a:cs typeface="Nunito"/>
              <a:sym typeface="Nunito"/>
            </a:endParaRPr>
          </a:p>
        </p:txBody>
      </p:sp>
      <p:sp>
        <p:nvSpPr>
          <p:cNvPr id="248" name="Google Shape;248;p41"/>
          <p:cNvSpPr txBox="1"/>
          <p:nvPr>
            <p:ph idx="1" type="body"/>
          </p:nvPr>
        </p:nvSpPr>
        <p:spPr>
          <a:xfrm>
            <a:off x="729450" y="1312325"/>
            <a:ext cx="7688700" cy="3584100"/>
          </a:xfrm>
          <a:prstGeom prst="rect">
            <a:avLst/>
          </a:prstGeom>
        </p:spPr>
        <p:txBody>
          <a:bodyPr anchorCtr="0" anchor="t" bIns="91425" lIns="91425" spcFirstLastPara="1" rIns="91425" wrap="square" tIns="91425">
            <a:noAutofit/>
          </a:bodyPr>
          <a:lstStyle/>
          <a:p>
            <a:pPr indent="0" lvl="0" marL="0" rtl="0" algn="l">
              <a:lnSpc>
                <a:spcPct val="150000"/>
              </a:lnSpc>
              <a:spcBef>
                <a:spcPts val="1000"/>
              </a:spcBef>
              <a:spcAft>
                <a:spcPts val="1000"/>
              </a:spcAft>
              <a:buNone/>
            </a:pPr>
            <a:r>
              <a:rPr lang="vi">
                <a:solidFill>
                  <a:schemeClr val="dk2"/>
                </a:solidFill>
                <a:latin typeface="Nunito"/>
                <a:ea typeface="Nunito"/>
                <a:cs typeface="Nunito"/>
                <a:sym typeface="Nunito"/>
              </a:rPr>
              <a:t>Là một chuỗi ký tự được đặt trong cặp dấu </a:t>
            </a:r>
            <a:r>
              <a:rPr b="1" lang="vi">
                <a:solidFill>
                  <a:schemeClr val="dk2"/>
                </a:solidFill>
                <a:latin typeface="Nunito"/>
                <a:ea typeface="Nunito"/>
                <a:cs typeface="Nunito"/>
                <a:sym typeface="Nunito"/>
              </a:rPr>
              <a:t>‘ ’</a:t>
            </a:r>
            <a:r>
              <a:rPr lang="vi">
                <a:solidFill>
                  <a:schemeClr val="dk2"/>
                </a:solidFill>
                <a:latin typeface="Nunito"/>
                <a:ea typeface="Nunito"/>
                <a:cs typeface="Nunito"/>
                <a:sym typeface="Nunito"/>
              </a:rPr>
              <a:t> h</a:t>
            </a:r>
            <a:r>
              <a:rPr lang="vi">
                <a:solidFill>
                  <a:schemeClr val="dk2"/>
                </a:solidFill>
                <a:latin typeface="Nunito"/>
                <a:ea typeface="Nunito"/>
                <a:cs typeface="Nunito"/>
                <a:sym typeface="Nunito"/>
              </a:rPr>
              <a:t>oặc</a:t>
            </a:r>
            <a:r>
              <a:rPr lang="vi">
                <a:solidFill>
                  <a:schemeClr val="dk2"/>
                </a:solidFill>
                <a:latin typeface="Nunito"/>
                <a:ea typeface="Nunito"/>
                <a:cs typeface="Nunito"/>
                <a:sym typeface="Nunito"/>
              </a:rPr>
              <a:t> </a:t>
            </a:r>
            <a:r>
              <a:rPr b="1" lang="vi">
                <a:solidFill>
                  <a:schemeClr val="dk2"/>
                </a:solidFill>
                <a:latin typeface="Nunito"/>
                <a:ea typeface="Nunito"/>
                <a:cs typeface="Nunito"/>
                <a:sym typeface="Nunito"/>
              </a:rPr>
              <a:t>“ ”</a:t>
            </a:r>
            <a:endParaRPr b="1" sz="1200">
              <a:solidFill>
                <a:schemeClr val="dk2"/>
              </a:solidFill>
              <a:latin typeface="Nunito"/>
              <a:ea typeface="Nunito"/>
              <a:cs typeface="Nunito"/>
              <a:sym typeface="Nunito"/>
            </a:endParaRPr>
          </a:p>
        </p:txBody>
      </p:sp>
      <p:pic>
        <p:nvPicPr>
          <p:cNvPr id="249" name="Google Shape;249;p41"/>
          <p:cNvPicPr preferRelativeResize="0"/>
          <p:nvPr/>
        </p:nvPicPr>
        <p:blipFill>
          <a:blip r:embed="rId3">
            <a:alphaModFix/>
          </a:blip>
          <a:stretch>
            <a:fillRect/>
          </a:stretch>
        </p:blipFill>
        <p:spPr>
          <a:xfrm>
            <a:off x="758375" y="1962976"/>
            <a:ext cx="7630848" cy="26268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42"/>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latin typeface="Nunito"/>
                <a:ea typeface="Nunito"/>
                <a:cs typeface="Nunito"/>
                <a:sym typeface="Nunito"/>
              </a:rPr>
              <a:t>Booleans, Null, Undefined</a:t>
            </a:r>
            <a:endParaRPr>
              <a:latin typeface="Nunito"/>
              <a:ea typeface="Nunito"/>
              <a:cs typeface="Nunito"/>
              <a:sym typeface="Nunito"/>
            </a:endParaRPr>
          </a:p>
        </p:txBody>
      </p:sp>
      <p:sp>
        <p:nvSpPr>
          <p:cNvPr id="255" name="Google Shape;255;p42"/>
          <p:cNvSpPr txBox="1"/>
          <p:nvPr>
            <p:ph idx="1" type="body"/>
          </p:nvPr>
        </p:nvSpPr>
        <p:spPr>
          <a:xfrm>
            <a:off x="727657" y="1296374"/>
            <a:ext cx="7688700" cy="3584100"/>
          </a:xfrm>
          <a:prstGeom prst="rect">
            <a:avLst/>
          </a:prstGeom>
        </p:spPr>
        <p:txBody>
          <a:bodyPr anchorCtr="0" anchor="t" bIns="91425" lIns="91425" spcFirstLastPara="1" rIns="91425" wrap="square" tIns="91425">
            <a:noAutofit/>
          </a:bodyPr>
          <a:lstStyle/>
          <a:p>
            <a:pPr indent="0" lvl="0" marL="0" rtl="0" algn="l">
              <a:lnSpc>
                <a:spcPct val="150000"/>
              </a:lnSpc>
              <a:spcBef>
                <a:spcPts val="1000"/>
              </a:spcBef>
              <a:spcAft>
                <a:spcPts val="0"/>
              </a:spcAft>
              <a:buNone/>
            </a:pPr>
            <a:r>
              <a:rPr lang="vi">
                <a:solidFill>
                  <a:schemeClr val="dk2"/>
                </a:solidFill>
                <a:latin typeface="Nunito"/>
                <a:ea typeface="Nunito"/>
                <a:cs typeface="Nunito"/>
                <a:sym typeface="Nunito"/>
              </a:rPr>
              <a:t>Kiểu </a:t>
            </a:r>
            <a:r>
              <a:rPr b="1" lang="vi">
                <a:solidFill>
                  <a:schemeClr val="dk2"/>
                </a:solidFill>
                <a:latin typeface="Nunito"/>
                <a:ea typeface="Nunito"/>
                <a:cs typeface="Nunito"/>
                <a:sym typeface="Nunito"/>
              </a:rPr>
              <a:t>boolean</a:t>
            </a:r>
            <a:r>
              <a:rPr lang="vi">
                <a:solidFill>
                  <a:schemeClr val="dk2"/>
                </a:solidFill>
                <a:latin typeface="Nunito"/>
                <a:ea typeface="Nunito"/>
                <a:cs typeface="Nunito"/>
                <a:sym typeface="Nunito"/>
              </a:rPr>
              <a:t> hay </a:t>
            </a:r>
            <a:r>
              <a:rPr b="1" i="1" lang="vi">
                <a:solidFill>
                  <a:schemeClr val="dk2"/>
                </a:solidFill>
                <a:latin typeface="Nunito"/>
                <a:ea typeface="Nunito"/>
                <a:cs typeface="Nunito"/>
                <a:sym typeface="Nunito"/>
              </a:rPr>
              <a:t>logic</a:t>
            </a:r>
            <a:r>
              <a:rPr lang="vi">
                <a:solidFill>
                  <a:schemeClr val="dk2"/>
                </a:solidFill>
                <a:latin typeface="Nunito"/>
                <a:ea typeface="Nunito"/>
                <a:cs typeface="Nunito"/>
                <a:sym typeface="Nunito"/>
              </a:rPr>
              <a:t> chỉ bao gồm hai giá trị </a:t>
            </a:r>
            <a:r>
              <a:rPr b="1" lang="vi">
                <a:solidFill>
                  <a:schemeClr val="dk2"/>
                </a:solidFill>
                <a:latin typeface="Nunito"/>
                <a:ea typeface="Nunito"/>
                <a:cs typeface="Nunito"/>
                <a:sym typeface="Nunito"/>
              </a:rPr>
              <a:t>true</a:t>
            </a:r>
            <a:r>
              <a:rPr lang="vi">
                <a:solidFill>
                  <a:schemeClr val="dk2"/>
                </a:solidFill>
                <a:latin typeface="Nunito"/>
                <a:ea typeface="Nunito"/>
                <a:cs typeface="Nunito"/>
                <a:sym typeface="Nunito"/>
              </a:rPr>
              <a:t> hoặc </a:t>
            </a:r>
            <a:r>
              <a:rPr b="1" lang="vi">
                <a:solidFill>
                  <a:schemeClr val="dk2"/>
                </a:solidFill>
                <a:latin typeface="Nunito"/>
                <a:ea typeface="Nunito"/>
                <a:cs typeface="Nunito"/>
                <a:sym typeface="Nunito"/>
              </a:rPr>
              <a:t>false</a:t>
            </a:r>
            <a:endParaRPr b="1">
              <a:solidFill>
                <a:schemeClr val="dk2"/>
              </a:solidFill>
              <a:latin typeface="Nunito"/>
              <a:ea typeface="Nunito"/>
              <a:cs typeface="Nunito"/>
              <a:sym typeface="Nunito"/>
            </a:endParaRPr>
          </a:p>
          <a:p>
            <a:pPr indent="0" lvl="0" marL="0" rtl="0" algn="l">
              <a:lnSpc>
                <a:spcPct val="135714"/>
              </a:lnSpc>
              <a:spcBef>
                <a:spcPts val="1000"/>
              </a:spcBef>
              <a:spcAft>
                <a:spcPts val="0"/>
              </a:spcAft>
              <a:buNone/>
            </a:pPr>
            <a:r>
              <a:t/>
            </a:r>
            <a:endParaRPr sz="1200">
              <a:solidFill>
                <a:schemeClr val="dk2"/>
              </a:solidFill>
              <a:latin typeface="Nunito"/>
              <a:ea typeface="Nunito"/>
              <a:cs typeface="Nunito"/>
              <a:sym typeface="Nunito"/>
            </a:endParaRPr>
          </a:p>
          <a:p>
            <a:pPr indent="0" lvl="0" marL="0" rtl="0" algn="l">
              <a:lnSpc>
                <a:spcPct val="150000"/>
              </a:lnSpc>
              <a:spcBef>
                <a:spcPts val="1000"/>
              </a:spcBef>
              <a:spcAft>
                <a:spcPts val="0"/>
              </a:spcAft>
              <a:buNone/>
            </a:pPr>
            <a:r>
              <a:t/>
            </a:r>
            <a:endParaRPr b="1">
              <a:solidFill>
                <a:schemeClr val="dk2"/>
              </a:solidFill>
              <a:latin typeface="Nunito"/>
              <a:ea typeface="Nunito"/>
              <a:cs typeface="Nunito"/>
              <a:sym typeface="Nunito"/>
            </a:endParaRPr>
          </a:p>
          <a:p>
            <a:pPr indent="0" lvl="0" marL="0" rtl="0" algn="l">
              <a:lnSpc>
                <a:spcPct val="150000"/>
              </a:lnSpc>
              <a:spcBef>
                <a:spcPts val="1000"/>
              </a:spcBef>
              <a:spcAft>
                <a:spcPts val="0"/>
              </a:spcAft>
              <a:buNone/>
            </a:pPr>
            <a:r>
              <a:rPr b="1" lang="vi">
                <a:solidFill>
                  <a:schemeClr val="dk2"/>
                </a:solidFill>
                <a:latin typeface="Nunito"/>
                <a:ea typeface="Nunito"/>
                <a:cs typeface="Nunito"/>
                <a:sym typeface="Nunito"/>
              </a:rPr>
              <a:t>null</a:t>
            </a:r>
            <a:r>
              <a:rPr lang="vi">
                <a:solidFill>
                  <a:schemeClr val="dk2"/>
                </a:solidFill>
                <a:latin typeface="Nunito"/>
                <a:ea typeface="Nunito"/>
                <a:cs typeface="Nunito"/>
                <a:sym typeface="Nunito"/>
              </a:rPr>
              <a:t> và </a:t>
            </a:r>
            <a:r>
              <a:rPr b="1" lang="vi">
                <a:solidFill>
                  <a:schemeClr val="dk2"/>
                </a:solidFill>
                <a:latin typeface="Nunito"/>
                <a:ea typeface="Nunito"/>
                <a:cs typeface="Nunito"/>
                <a:sym typeface="Nunito"/>
              </a:rPr>
              <a:t>undefined</a:t>
            </a:r>
            <a:r>
              <a:rPr lang="vi">
                <a:solidFill>
                  <a:schemeClr val="dk2"/>
                </a:solidFill>
                <a:latin typeface="Nunito"/>
                <a:ea typeface="Nunito"/>
                <a:cs typeface="Nunito"/>
                <a:sym typeface="Nunito"/>
              </a:rPr>
              <a:t> là 2 giá trị đặc biệt, </a:t>
            </a:r>
            <a:r>
              <a:rPr b="1" lang="vi">
                <a:solidFill>
                  <a:schemeClr val="dk2"/>
                </a:solidFill>
                <a:latin typeface="Nunito"/>
                <a:ea typeface="Nunito"/>
                <a:cs typeface="Nunito"/>
                <a:sym typeface="Nunito"/>
              </a:rPr>
              <a:t>null</a:t>
            </a:r>
            <a:r>
              <a:rPr lang="vi">
                <a:solidFill>
                  <a:schemeClr val="dk2"/>
                </a:solidFill>
                <a:latin typeface="Nunito"/>
                <a:ea typeface="Nunito"/>
                <a:cs typeface="Nunito"/>
                <a:sym typeface="Nunito"/>
              </a:rPr>
              <a:t> đại diện cho một đối tượng </a:t>
            </a:r>
            <a:r>
              <a:rPr i="1" lang="vi">
                <a:solidFill>
                  <a:schemeClr val="dk2"/>
                </a:solidFill>
                <a:latin typeface="Nunito"/>
                <a:ea typeface="Nunito"/>
                <a:cs typeface="Nunito"/>
                <a:sym typeface="Nunito"/>
              </a:rPr>
              <a:t>không tồn tại</a:t>
            </a:r>
            <a:r>
              <a:rPr lang="vi">
                <a:solidFill>
                  <a:schemeClr val="dk2"/>
                </a:solidFill>
                <a:latin typeface="Nunito"/>
                <a:ea typeface="Nunito"/>
                <a:cs typeface="Nunito"/>
                <a:sym typeface="Nunito"/>
              </a:rPr>
              <a:t>, còn </a:t>
            </a:r>
            <a:r>
              <a:rPr b="1" lang="vi">
                <a:solidFill>
                  <a:schemeClr val="dk2"/>
                </a:solidFill>
                <a:latin typeface="Nunito"/>
                <a:ea typeface="Nunito"/>
                <a:cs typeface="Nunito"/>
                <a:sym typeface="Nunito"/>
              </a:rPr>
              <a:t>undefined</a:t>
            </a:r>
            <a:r>
              <a:rPr lang="vi">
                <a:solidFill>
                  <a:schemeClr val="dk2"/>
                </a:solidFill>
                <a:latin typeface="Nunito"/>
                <a:ea typeface="Nunito"/>
                <a:cs typeface="Nunito"/>
                <a:sym typeface="Nunito"/>
              </a:rPr>
              <a:t> đại diện cho một đối tượng </a:t>
            </a:r>
            <a:r>
              <a:rPr i="1" lang="vi">
                <a:solidFill>
                  <a:schemeClr val="dk2"/>
                </a:solidFill>
                <a:latin typeface="Nunito"/>
                <a:ea typeface="Nunito"/>
                <a:cs typeface="Nunito"/>
                <a:sym typeface="Nunito"/>
              </a:rPr>
              <a:t>chưa được gán giá trị</a:t>
            </a:r>
            <a:r>
              <a:rPr lang="vi">
                <a:solidFill>
                  <a:schemeClr val="dk2"/>
                </a:solidFill>
                <a:latin typeface="Nunito"/>
                <a:ea typeface="Nunito"/>
                <a:cs typeface="Nunito"/>
                <a:sym typeface="Nunito"/>
              </a:rPr>
              <a:t>.</a:t>
            </a:r>
            <a:endParaRPr b="1">
              <a:solidFill>
                <a:schemeClr val="dk2"/>
              </a:solidFill>
              <a:latin typeface="Nunito"/>
              <a:ea typeface="Nunito"/>
              <a:cs typeface="Nunito"/>
              <a:sym typeface="Nunito"/>
            </a:endParaRPr>
          </a:p>
          <a:p>
            <a:pPr indent="0" lvl="0" marL="0" rtl="0" algn="l">
              <a:lnSpc>
                <a:spcPct val="150000"/>
              </a:lnSpc>
              <a:spcBef>
                <a:spcPts val="1000"/>
              </a:spcBef>
              <a:spcAft>
                <a:spcPts val="0"/>
              </a:spcAft>
              <a:buNone/>
            </a:pPr>
            <a:r>
              <a:t/>
            </a:r>
            <a:endParaRPr>
              <a:solidFill>
                <a:schemeClr val="dk2"/>
              </a:solidFill>
              <a:latin typeface="Nunito"/>
              <a:ea typeface="Nunito"/>
              <a:cs typeface="Nunito"/>
              <a:sym typeface="Nunito"/>
            </a:endParaRPr>
          </a:p>
          <a:p>
            <a:pPr indent="0" lvl="0" marL="0" rtl="0" algn="l">
              <a:lnSpc>
                <a:spcPct val="150000"/>
              </a:lnSpc>
              <a:spcBef>
                <a:spcPts val="1000"/>
              </a:spcBef>
              <a:spcAft>
                <a:spcPts val="0"/>
              </a:spcAft>
              <a:buNone/>
            </a:pPr>
            <a:r>
              <a:t/>
            </a:r>
            <a:endParaRPr>
              <a:solidFill>
                <a:schemeClr val="dk2"/>
              </a:solidFill>
              <a:latin typeface="Nunito"/>
              <a:ea typeface="Nunito"/>
              <a:cs typeface="Nunito"/>
              <a:sym typeface="Nunito"/>
            </a:endParaRPr>
          </a:p>
          <a:p>
            <a:pPr indent="0" lvl="0" marL="0" rtl="0" algn="l">
              <a:lnSpc>
                <a:spcPct val="150000"/>
              </a:lnSpc>
              <a:spcBef>
                <a:spcPts val="1000"/>
              </a:spcBef>
              <a:spcAft>
                <a:spcPts val="1000"/>
              </a:spcAft>
              <a:buNone/>
            </a:pPr>
            <a:r>
              <a:rPr lang="vi">
                <a:solidFill>
                  <a:schemeClr val="dk2"/>
                </a:solidFill>
                <a:latin typeface="Nunito"/>
                <a:ea typeface="Nunito"/>
                <a:cs typeface="Nunito"/>
                <a:sym typeface="Nunito"/>
              </a:rPr>
              <a:t>Lưu ý: </a:t>
            </a:r>
            <a:r>
              <a:rPr lang="vi">
                <a:solidFill>
                  <a:schemeClr val="dk2"/>
                </a:solidFill>
                <a:latin typeface="Nunito"/>
                <a:ea typeface="Nunito"/>
                <a:cs typeface="Nunito"/>
                <a:sym typeface="Nunito"/>
              </a:rPr>
              <a:t>Khi khai báo một biến mà không gán giá trị, biến sẽ có giá trị là </a:t>
            </a:r>
            <a:r>
              <a:rPr b="1" lang="vi">
                <a:solidFill>
                  <a:schemeClr val="dk2"/>
                </a:solidFill>
                <a:latin typeface="Nunito"/>
                <a:ea typeface="Nunito"/>
                <a:cs typeface="Nunito"/>
                <a:sym typeface="Nunito"/>
              </a:rPr>
              <a:t>undefined</a:t>
            </a:r>
            <a:endParaRPr b="1">
              <a:solidFill>
                <a:schemeClr val="dk2"/>
              </a:solidFill>
              <a:latin typeface="Nunito"/>
              <a:ea typeface="Nunito"/>
              <a:cs typeface="Nunito"/>
              <a:sym typeface="Nunito"/>
            </a:endParaRPr>
          </a:p>
        </p:txBody>
      </p:sp>
      <p:pic>
        <p:nvPicPr>
          <p:cNvPr id="256" name="Google Shape;256;p42"/>
          <p:cNvPicPr preferRelativeResize="0"/>
          <p:nvPr/>
        </p:nvPicPr>
        <p:blipFill>
          <a:blip r:embed="rId3">
            <a:alphaModFix/>
          </a:blip>
          <a:stretch>
            <a:fillRect/>
          </a:stretch>
        </p:blipFill>
        <p:spPr>
          <a:xfrm>
            <a:off x="727650" y="1785588"/>
            <a:ext cx="3134052" cy="895450"/>
          </a:xfrm>
          <a:prstGeom prst="rect">
            <a:avLst/>
          </a:prstGeom>
          <a:noFill/>
          <a:ln>
            <a:noFill/>
          </a:ln>
        </p:spPr>
      </p:pic>
      <p:pic>
        <p:nvPicPr>
          <p:cNvPr id="257" name="Google Shape;257;p42"/>
          <p:cNvPicPr preferRelativeResize="0"/>
          <p:nvPr/>
        </p:nvPicPr>
        <p:blipFill>
          <a:blip r:embed="rId4">
            <a:alphaModFix/>
          </a:blip>
          <a:stretch>
            <a:fillRect/>
          </a:stretch>
        </p:blipFill>
        <p:spPr>
          <a:xfrm>
            <a:off x="727650" y="3346546"/>
            <a:ext cx="3720775" cy="8954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43"/>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latin typeface="Nunito"/>
                <a:ea typeface="Nunito"/>
                <a:cs typeface="Nunito"/>
                <a:sym typeface="Nunito"/>
              </a:rPr>
              <a:t>Object</a:t>
            </a:r>
            <a:endParaRPr>
              <a:latin typeface="Nunito"/>
              <a:ea typeface="Nunito"/>
              <a:cs typeface="Nunito"/>
              <a:sym typeface="Nunito"/>
            </a:endParaRPr>
          </a:p>
        </p:txBody>
      </p:sp>
      <p:sp>
        <p:nvSpPr>
          <p:cNvPr id="263" name="Google Shape;263;p43"/>
          <p:cNvSpPr txBox="1"/>
          <p:nvPr>
            <p:ph idx="1" type="body"/>
          </p:nvPr>
        </p:nvSpPr>
        <p:spPr>
          <a:xfrm>
            <a:off x="729450" y="1312325"/>
            <a:ext cx="7688700" cy="3584100"/>
          </a:xfrm>
          <a:prstGeom prst="rect">
            <a:avLst/>
          </a:prstGeom>
        </p:spPr>
        <p:txBody>
          <a:bodyPr anchorCtr="0" anchor="t" bIns="91425" lIns="91425" spcFirstLastPara="1" rIns="91425" wrap="square" tIns="91425">
            <a:noAutofit/>
          </a:bodyPr>
          <a:lstStyle/>
          <a:p>
            <a:pPr indent="0" lvl="0" marL="0" rtl="0" algn="l">
              <a:lnSpc>
                <a:spcPct val="150000"/>
              </a:lnSpc>
              <a:spcBef>
                <a:spcPts val="1000"/>
              </a:spcBef>
              <a:spcAft>
                <a:spcPts val="0"/>
              </a:spcAft>
              <a:buNone/>
            </a:pPr>
            <a:r>
              <a:rPr b="1" lang="vi">
                <a:solidFill>
                  <a:schemeClr val="dk2"/>
                </a:solidFill>
                <a:latin typeface="Nunito"/>
                <a:ea typeface="Nunito"/>
                <a:cs typeface="Nunito"/>
                <a:sym typeface="Nunito"/>
              </a:rPr>
              <a:t>object</a:t>
            </a:r>
            <a:r>
              <a:rPr lang="vi">
                <a:solidFill>
                  <a:schemeClr val="dk2"/>
                </a:solidFill>
                <a:latin typeface="Nunito"/>
                <a:ea typeface="Nunito"/>
                <a:cs typeface="Nunito"/>
                <a:sym typeface="Nunito"/>
              </a:rPr>
              <a:t> là kiểu dữ liệu đặc biệt, cho phép lưu trữ cùng lúc nhiều giá trị trong một biến duy nhất, các dữ liệu được lưu trong </a:t>
            </a:r>
            <a:r>
              <a:rPr b="1" lang="vi">
                <a:solidFill>
                  <a:schemeClr val="dk2"/>
                </a:solidFill>
                <a:latin typeface="Nunito"/>
                <a:ea typeface="Nunito"/>
                <a:cs typeface="Nunito"/>
                <a:sym typeface="Nunito"/>
              </a:rPr>
              <a:t>object</a:t>
            </a:r>
            <a:r>
              <a:rPr lang="vi">
                <a:solidFill>
                  <a:schemeClr val="dk2"/>
                </a:solidFill>
                <a:latin typeface="Nunito"/>
                <a:ea typeface="Nunito"/>
                <a:cs typeface="Nunito"/>
                <a:sym typeface="Nunito"/>
              </a:rPr>
              <a:t> có thể thuộc </a:t>
            </a:r>
            <a:r>
              <a:rPr i="1" lang="vi">
                <a:solidFill>
                  <a:schemeClr val="dk2"/>
                </a:solidFill>
                <a:latin typeface="Nunito"/>
                <a:ea typeface="Nunito"/>
                <a:cs typeface="Nunito"/>
                <a:sym typeface="Nunito"/>
              </a:rPr>
              <a:t>bất kỳ kiểu nào</a:t>
            </a:r>
            <a:r>
              <a:rPr lang="vi">
                <a:solidFill>
                  <a:schemeClr val="dk2"/>
                </a:solidFill>
                <a:latin typeface="Nunito"/>
                <a:ea typeface="Nunito"/>
                <a:cs typeface="Nunito"/>
                <a:sym typeface="Nunito"/>
              </a:rPr>
              <a:t> </a:t>
            </a:r>
            <a:endParaRPr>
              <a:solidFill>
                <a:schemeClr val="dk2"/>
              </a:solidFill>
              <a:latin typeface="Nunito"/>
              <a:ea typeface="Nunito"/>
              <a:cs typeface="Nunito"/>
              <a:sym typeface="Nunito"/>
            </a:endParaRPr>
          </a:p>
          <a:p>
            <a:pPr indent="0" lvl="0" marL="0" rtl="0" algn="l">
              <a:lnSpc>
                <a:spcPct val="135714"/>
              </a:lnSpc>
              <a:spcBef>
                <a:spcPts val="1000"/>
              </a:spcBef>
              <a:spcAft>
                <a:spcPts val="0"/>
              </a:spcAft>
              <a:buNone/>
            </a:pPr>
            <a:r>
              <a:t/>
            </a:r>
            <a:endParaRPr b="1">
              <a:solidFill>
                <a:schemeClr val="dk2"/>
              </a:solidFill>
              <a:latin typeface="Nunito"/>
              <a:ea typeface="Nunito"/>
              <a:cs typeface="Nunito"/>
              <a:sym typeface="Nunito"/>
            </a:endParaRPr>
          </a:p>
          <a:p>
            <a:pPr indent="0" lvl="0" marL="0" rtl="0" algn="l">
              <a:lnSpc>
                <a:spcPct val="150000"/>
              </a:lnSpc>
              <a:spcBef>
                <a:spcPts val="1000"/>
              </a:spcBef>
              <a:spcAft>
                <a:spcPts val="0"/>
              </a:spcAft>
              <a:buNone/>
            </a:pPr>
            <a:r>
              <a:t/>
            </a:r>
            <a:endParaRPr b="1">
              <a:solidFill>
                <a:schemeClr val="dk2"/>
              </a:solidFill>
              <a:latin typeface="Nunito"/>
              <a:ea typeface="Nunito"/>
              <a:cs typeface="Nunito"/>
              <a:sym typeface="Nunito"/>
            </a:endParaRPr>
          </a:p>
          <a:p>
            <a:pPr indent="0" lvl="0" marL="0" rtl="0" algn="l">
              <a:lnSpc>
                <a:spcPct val="150000"/>
              </a:lnSpc>
              <a:spcBef>
                <a:spcPts val="1000"/>
              </a:spcBef>
              <a:spcAft>
                <a:spcPts val="0"/>
              </a:spcAft>
              <a:buNone/>
            </a:pPr>
            <a:r>
              <a:t/>
            </a:r>
            <a:endParaRPr b="1">
              <a:solidFill>
                <a:schemeClr val="dk2"/>
              </a:solidFill>
              <a:latin typeface="Nunito"/>
              <a:ea typeface="Nunito"/>
              <a:cs typeface="Nunito"/>
              <a:sym typeface="Nunito"/>
            </a:endParaRPr>
          </a:p>
          <a:p>
            <a:pPr indent="0" lvl="0" marL="0" rtl="0" algn="l">
              <a:lnSpc>
                <a:spcPct val="150000"/>
              </a:lnSpc>
              <a:spcBef>
                <a:spcPts val="1000"/>
              </a:spcBef>
              <a:spcAft>
                <a:spcPts val="0"/>
              </a:spcAft>
              <a:buNone/>
            </a:pPr>
            <a:r>
              <a:t/>
            </a:r>
            <a:endParaRPr>
              <a:solidFill>
                <a:schemeClr val="dk2"/>
              </a:solidFill>
              <a:latin typeface="Nunito"/>
              <a:ea typeface="Nunito"/>
              <a:cs typeface="Nunito"/>
              <a:sym typeface="Nunito"/>
            </a:endParaRPr>
          </a:p>
          <a:p>
            <a:pPr indent="0" lvl="0" marL="0" rtl="0" algn="l">
              <a:lnSpc>
                <a:spcPct val="135714"/>
              </a:lnSpc>
              <a:spcBef>
                <a:spcPts val="1000"/>
              </a:spcBef>
              <a:spcAft>
                <a:spcPts val="0"/>
              </a:spcAft>
              <a:buNone/>
            </a:pPr>
            <a:r>
              <a:t/>
            </a:r>
            <a:endParaRPr sz="1200">
              <a:solidFill>
                <a:schemeClr val="dk2"/>
              </a:solidFill>
              <a:latin typeface="Nunito"/>
              <a:ea typeface="Nunito"/>
              <a:cs typeface="Nunito"/>
              <a:sym typeface="Nunito"/>
            </a:endParaRPr>
          </a:p>
        </p:txBody>
      </p:sp>
      <p:pic>
        <p:nvPicPr>
          <p:cNvPr id="264" name="Google Shape;264;p43"/>
          <p:cNvPicPr preferRelativeResize="0"/>
          <p:nvPr/>
        </p:nvPicPr>
        <p:blipFill>
          <a:blip r:embed="rId3">
            <a:alphaModFix/>
          </a:blip>
          <a:stretch>
            <a:fillRect/>
          </a:stretch>
        </p:blipFill>
        <p:spPr>
          <a:xfrm>
            <a:off x="729450" y="2096475"/>
            <a:ext cx="5188123" cy="279995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6"/>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latin typeface="Nunito"/>
                <a:ea typeface="Nunito"/>
                <a:cs typeface="Nunito"/>
                <a:sym typeface="Nunito"/>
              </a:rPr>
              <a:t>What is JavaScript?</a:t>
            </a:r>
            <a:endParaRPr>
              <a:latin typeface="Nunito"/>
              <a:ea typeface="Nunito"/>
              <a:cs typeface="Nunito"/>
              <a:sym typeface="Nunito"/>
            </a:endParaRPr>
          </a:p>
        </p:txBody>
      </p:sp>
      <p:sp>
        <p:nvSpPr>
          <p:cNvPr id="139" name="Google Shape;139;p26"/>
          <p:cNvSpPr txBox="1"/>
          <p:nvPr>
            <p:ph idx="1" type="body"/>
          </p:nvPr>
        </p:nvSpPr>
        <p:spPr>
          <a:xfrm>
            <a:off x="729450" y="1312325"/>
            <a:ext cx="7688700" cy="3584100"/>
          </a:xfrm>
          <a:prstGeom prst="rect">
            <a:avLst/>
          </a:prstGeom>
        </p:spPr>
        <p:txBody>
          <a:bodyPr anchorCtr="0" anchor="t" bIns="91425" lIns="91425" spcFirstLastPara="1" rIns="91425" wrap="square" tIns="91425">
            <a:noAutofit/>
          </a:bodyPr>
          <a:lstStyle/>
          <a:p>
            <a:pPr indent="0" lvl="0" marL="0" rtl="0" algn="l">
              <a:lnSpc>
                <a:spcPct val="150000"/>
              </a:lnSpc>
              <a:spcBef>
                <a:spcPts val="1000"/>
              </a:spcBef>
              <a:spcAft>
                <a:spcPts val="0"/>
              </a:spcAft>
              <a:buNone/>
            </a:pPr>
            <a:r>
              <a:rPr lang="vi">
                <a:solidFill>
                  <a:schemeClr val="dk2"/>
                </a:solidFill>
                <a:latin typeface="Nunito"/>
                <a:ea typeface="Nunito"/>
                <a:cs typeface="Nunito"/>
                <a:sym typeface="Nunito"/>
              </a:rPr>
              <a:t>JavaScript là một “ngôn ngữ lập trình kịch bản” (scripting language), ban đầu, nó được tạo ra với mục đích duy nhất - cung cấp tính tương tác cho các trang web.</a:t>
            </a:r>
            <a:endParaRPr>
              <a:solidFill>
                <a:schemeClr val="dk2"/>
              </a:solidFill>
              <a:latin typeface="Nunito"/>
              <a:ea typeface="Nunito"/>
              <a:cs typeface="Nunito"/>
              <a:sym typeface="Nunito"/>
            </a:endParaRPr>
          </a:p>
          <a:p>
            <a:pPr indent="0" lvl="0" marL="0" rtl="0" algn="l">
              <a:lnSpc>
                <a:spcPct val="150000"/>
              </a:lnSpc>
              <a:spcBef>
                <a:spcPts val="1000"/>
              </a:spcBef>
              <a:spcAft>
                <a:spcPts val="0"/>
              </a:spcAft>
              <a:buNone/>
            </a:pPr>
            <a:r>
              <a:rPr lang="vi">
                <a:solidFill>
                  <a:schemeClr val="dk2"/>
                </a:solidFill>
                <a:latin typeface="Nunito"/>
                <a:ea typeface="Nunito"/>
                <a:cs typeface="Nunito"/>
                <a:sym typeface="Nunito"/>
              </a:rPr>
              <a:t>Ngày nay, JavaScript là ngôn ngữ phổ biến và có tốc độ phát triển nhanh nhất, nó được sử dụng trong nhiều mục đích và không còn bị giới hạn trong trình duyệt mà có thể sử dụng ở rất nhiều nền tảng / môi trường khác nhau, như máy chủ, điện thoại, ...</a:t>
            </a:r>
            <a:endParaRPr>
              <a:solidFill>
                <a:schemeClr val="dk2"/>
              </a:solidFill>
              <a:latin typeface="Nunito"/>
              <a:ea typeface="Nunito"/>
              <a:cs typeface="Nunito"/>
              <a:sym typeface="Nunito"/>
            </a:endParaRPr>
          </a:p>
          <a:p>
            <a:pPr indent="0" lvl="0" marL="0" rtl="0" algn="l">
              <a:lnSpc>
                <a:spcPct val="150000"/>
              </a:lnSpc>
              <a:spcBef>
                <a:spcPts val="1000"/>
              </a:spcBef>
              <a:spcAft>
                <a:spcPts val="0"/>
              </a:spcAft>
              <a:buNone/>
            </a:pPr>
            <a:r>
              <a:rPr lang="vi">
                <a:solidFill>
                  <a:schemeClr val="dk2"/>
                </a:solidFill>
                <a:latin typeface="Nunito"/>
                <a:ea typeface="Nunito"/>
                <a:cs typeface="Nunito"/>
                <a:sym typeface="Nunito"/>
              </a:rPr>
              <a:t>Trong môi trường trình duyệt, các đoạn mã JavaScript có thể được nhúng trong trang HTML và chạy tự động khi trang web được tải</a:t>
            </a:r>
            <a:endParaRPr>
              <a:solidFill>
                <a:schemeClr val="dk2"/>
              </a:solidFill>
              <a:latin typeface="Nunito"/>
              <a:ea typeface="Nunito"/>
              <a:cs typeface="Nunito"/>
              <a:sym typeface="Nunito"/>
            </a:endParaRPr>
          </a:p>
          <a:p>
            <a:pPr indent="0" lvl="0" marL="0" rtl="0" algn="l">
              <a:lnSpc>
                <a:spcPct val="150000"/>
              </a:lnSpc>
              <a:spcBef>
                <a:spcPts val="1000"/>
              </a:spcBef>
              <a:spcAft>
                <a:spcPts val="1000"/>
              </a:spcAft>
              <a:buNone/>
            </a:pPr>
            <a:r>
              <a:t/>
            </a:r>
            <a:endParaRPr>
              <a:solidFill>
                <a:schemeClr val="dk2"/>
              </a:solidFill>
              <a:latin typeface="Nunito"/>
              <a:ea typeface="Nunito"/>
              <a:cs typeface="Nunito"/>
              <a:sym typeface="Nunito"/>
            </a:endParaRPr>
          </a:p>
        </p:txBody>
      </p:sp>
      <p:pic>
        <p:nvPicPr>
          <p:cNvPr id="140" name="Google Shape;140;p26"/>
          <p:cNvPicPr preferRelativeResize="0"/>
          <p:nvPr/>
        </p:nvPicPr>
        <p:blipFill>
          <a:blip r:embed="rId3">
            <a:alphaModFix/>
          </a:blip>
          <a:stretch>
            <a:fillRect/>
          </a:stretch>
        </p:blipFill>
        <p:spPr>
          <a:xfrm>
            <a:off x="3937163" y="3626750"/>
            <a:ext cx="1269675" cy="12696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44"/>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latin typeface="Nunito"/>
                <a:ea typeface="Nunito"/>
                <a:cs typeface="Nunito"/>
                <a:sym typeface="Nunito"/>
              </a:rPr>
              <a:t>Object</a:t>
            </a:r>
            <a:endParaRPr>
              <a:latin typeface="Nunito"/>
              <a:ea typeface="Nunito"/>
              <a:cs typeface="Nunito"/>
              <a:sym typeface="Nunito"/>
            </a:endParaRPr>
          </a:p>
        </p:txBody>
      </p:sp>
      <p:sp>
        <p:nvSpPr>
          <p:cNvPr id="270" name="Google Shape;270;p44"/>
          <p:cNvSpPr txBox="1"/>
          <p:nvPr>
            <p:ph idx="1" type="body"/>
          </p:nvPr>
        </p:nvSpPr>
        <p:spPr>
          <a:xfrm>
            <a:off x="729450" y="1312325"/>
            <a:ext cx="7688700" cy="3584100"/>
          </a:xfrm>
          <a:prstGeom prst="rect">
            <a:avLst/>
          </a:prstGeom>
        </p:spPr>
        <p:txBody>
          <a:bodyPr anchorCtr="0" anchor="t" bIns="91425" lIns="91425" spcFirstLastPara="1" rIns="91425" wrap="square" tIns="91425">
            <a:noAutofit/>
          </a:bodyPr>
          <a:lstStyle/>
          <a:p>
            <a:pPr indent="0" lvl="0" marL="0" rtl="0" algn="l">
              <a:lnSpc>
                <a:spcPct val="150000"/>
              </a:lnSpc>
              <a:spcBef>
                <a:spcPts val="1000"/>
              </a:spcBef>
              <a:spcAft>
                <a:spcPts val="0"/>
              </a:spcAft>
              <a:buNone/>
            </a:pPr>
            <a:r>
              <a:t/>
            </a:r>
            <a:endParaRPr>
              <a:solidFill>
                <a:schemeClr val="dk2"/>
              </a:solidFill>
              <a:latin typeface="Nunito"/>
              <a:ea typeface="Nunito"/>
              <a:cs typeface="Nunito"/>
              <a:sym typeface="Nunito"/>
            </a:endParaRPr>
          </a:p>
          <a:p>
            <a:pPr indent="0" lvl="0" marL="0" rtl="0" algn="l">
              <a:lnSpc>
                <a:spcPct val="135714"/>
              </a:lnSpc>
              <a:spcBef>
                <a:spcPts val="1000"/>
              </a:spcBef>
              <a:spcAft>
                <a:spcPts val="0"/>
              </a:spcAft>
              <a:buNone/>
            </a:pPr>
            <a:r>
              <a:t/>
            </a:r>
            <a:endParaRPr b="1">
              <a:solidFill>
                <a:schemeClr val="dk2"/>
              </a:solidFill>
              <a:latin typeface="Nunito"/>
              <a:ea typeface="Nunito"/>
              <a:cs typeface="Nunito"/>
              <a:sym typeface="Nunito"/>
            </a:endParaRPr>
          </a:p>
          <a:p>
            <a:pPr indent="0" lvl="0" marL="0" rtl="0" algn="l">
              <a:lnSpc>
                <a:spcPct val="150000"/>
              </a:lnSpc>
              <a:spcBef>
                <a:spcPts val="1000"/>
              </a:spcBef>
              <a:spcAft>
                <a:spcPts val="0"/>
              </a:spcAft>
              <a:buNone/>
            </a:pPr>
            <a:r>
              <a:t/>
            </a:r>
            <a:endParaRPr b="1">
              <a:solidFill>
                <a:schemeClr val="dk2"/>
              </a:solidFill>
              <a:latin typeface="Nunito"/>
              <a:ea typeface="Nunito"/>
              <a:cs typeface="Nunito"/>
              <a:sym typeface="Nunito"/>
            </a:endParaRPr>
          </a:p>
          <a:p>
            <a:pPr indent="0" lvl="0" marL="0" rtl="0" algn="l">
              <a:lnSpc>
                <a:spcPct val="150000"/>
              </a:lnSpc>
              <a:spcBef>
                <a:spcPts val="1000"/>
              </a:spcBef>
              <a:spcAft>
                <a:spcPts val="0"/>
              </a:spcAft>
              <a:buNone/>
            </a:pPr>
            <a:r>
              <a:t/>
            </a:r>
            <a:endParaRPr b="1">
              <a:solidFill>
                <a:schemeClr val="dk2"/>
              </a:solidFill>
              <a:latin typeface="Nunito"/>
              <a:ea typeface="Nunito"/>
              <a:cs typeface="Nunito"/>
              <a:sym typeface="Nunito"/>
            </a:endParaRPr>
          </a:p>
          <a:p>
            <a:pPr indent="0" lvl="0" marL="0" rtl="0" algn="l">
              <a:lnSpc>
                <a:spcPct val="150000"/>
              </a:lnSpc>
              <a:spcBef>
                <a:spcPts val="1000"/>
              </a:spcBef>
              <a:spcAft>
                <a:spcPts val="0"/>
              </a:spcAft>
              <a:buNone/>
            </a:pPr>
            <a:r>
              <a:t/>
            </a:r>
            <a:endParaRPr>
              <a:solidFill>
                <a:schemeClr val="dk2"/>
              </a:solidFill>
              <a:latin typeface="Nunito"/>
              <a:ea typeface="Nunito"/>
              <a:cs typeface="Nunito"/>
              <a:sym typeface="Nunito"/>
            </a:endParaRPr>
          </a:p>
          <a:p>
            <a:pPr indent="0" lvl="0" marL="0" rtl="0" algn="l">
              <a:lnSpc>
                <a:spcPct val="135714"/>
              </a:lnSpc>
              <a:spcBef>
                <a:spcPts val="1000"/>
              </a:spcBef>
              <a:spcAft>
                <a:spcPts val="0"/>
              </a:spcAft>
              <a:buNone/>
            </a:pPr>
            <a:r>
              <a:t/>
            </a:r>
            <a:endParaRPr sz="1200">
              <a:solidFill>
                <a:schemeClr val="dk2"/>
              </a:solidFill>
              <a:latin typeface="Nunito"/>
              <a:ea typeface="Nunito"/>
              <a:cs typeface="Nunito"/>
              <a:sym typeface="Nunito"/>
            </a:endParaRPr>
          </a:p>
        </p:txBody>
      </p:sp>
      <p:pic>
        <p:nvPicPr>
          <p:cNvPr id="271" name="Google Shape;271;p44"/>
          <p:cNvPicPr preferRelativeResize="0"/>
          <p:nvPr/>
        </p:nvPicPr>
        <p:blipFill>
          <a:blip r:embed="rId3">
            <a:alphaModFix/>
          </a:blip>
          <a:stretch>
            <a:fillRect/>
          </a:stretch>
        </p:blipFill>
        <p:spPr>
          <a:xfrm>
            <a:off x="727650" y="1522774"/>
            <a:ext cx="7611602" cy="3373649"/>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45"/>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latin typeface="Nunito"/>
                <a:ea typeface="Nunito"/>
                <a:cs typeface="Nunito"/>
                <a:sym typeface="Nunito"/>
              </a:rPr>
              <a:t>Array</a:t>
            </a:r>
            <a:endParaRPr>
              <a:latin typeface="Nunito"/>
              <a:ea typeface="Nunito"/>
              <a:cs typeface="Nunito"/>
              <a:sym typeface="Nunito"/>
            </a:endParaRPr>
          </a:p>
        </p:txBody>
      </p:sp>
      <p:sp>
        <p:nvSpPr>
          <p:cNvPr id="277" name="Google Shape;277;p45"/>
          <p:cNvSpPr txBox="1"/>
          <p:nvPr>
            <p:ph idx="1" type="body"/>
          </p:nvPr>
        </p:nvSpPr>
        <p:spPr>
          <a:xfrm>
            <a:off x="729450" y="1312325"/>
            <a:ext cx="7688700" cy="3584100"/>
          </a:xfrm>
          <a:prstGeom prst="rect">
            <a:avLst/>
          </a:prstGeom>
        </p:spPr>
        <p:txBody>
          <a:bodyPr anchorCtr="0" anchor="t" bIns="91425" lIns="91425" spcFirstLastPara="1" rIns="91425" wrap="square" tIns="91425">
            <a:noAutofit/>
          </a:bodyPr>
          <a:lstStyle/>
          <a:p>
            <a:pPr indent="0" lvl="0" marL="0" rtl="0" algn="l">
              <a:lnSpc>
                <a:spcPct val="150000"/>
              </a:lnSpc>
              <a:spcBef>
                <a:spcPts val="1000"/>
              </a:spcBef>
              <a:spcAft>
                <a:spcPts val="0"/>
              </a:spcAft>
              <a:buNone/>
            </a:pPr>
            <a:r>
              <a:rPr b="1" lang="vi">
                <a:solidFill>
                  <a:schemeClr val="dk2"/>
                </a:solidFill>
                <a:latin typeface="Nunito"/>
                <a:ea typeface="Nunito"/>
                <a:cs typeface="Nunito"/>
                <a:sym typeface="Nunito"/>
              </a:rPr>
              <a:t>array</a:t>
            </a:r>
            <a:r>
              <a:rPr lang="vi">
                <a:solidFill>
                  <a:schemeClr val="dk2"/>
                </a:solidFill>
                <a:latin typeface="Nunito"/>
                <a:ea typeface="Nunito"/>
                <a:cs typeface="Nunito"/>
                <a:sym typeface="Nunito"/>
              </a:rPr>
              <a:t> là cấu trúc dữ liệu cơ bản trong JavaScript, </a:t>
            </a:r>
            <a:r>
              <a:rPr b="1" lang="vi">
                <a:solidFill>
                  <a:schemeClr val="dk2"/>
                </a:solidFill>
                <a:latin typeface="Nunito"/>
                <a:ea typeface="Nunito"/>
                <a:cs typeface="Nunito"/>
                <a:sym typeface="Nunito"/>
              </a:rPr>
              <a:t>array</a:t>
            </a:r>
            <a:r>
              <a:rPr lang="vi">
                <a:solidFill>
                  <a:schemeClr val="dk2"/>
                </a:solidFill>
                <a:latin typeface="Nunito"/>
                <a:ea typeface="Nunito"/>
                <a:cs typeface="Nunito"/>
                <a:sym typeface="Nunito"/>
              </a:rPr>
              <a:t> cho phép lưu trữ một danh sách các giá trị/đối tượng </a:t>
            </a:r>
            <a:r>
              <a:rPr i="1" lang="vi">
                <a:solidFill>
                  <a:schemeClr val="dk2"/>
                </a:solidFill>
                <a:latin typeface="Nunito SemiBold"/>
                <a:ea typeface="Nunito SemiBold"/>
                <a:cs typeface="Nunito SemiBold"/>
                <a:sym typeface="Nunito SemiBold"/>
              </a:rPr>
              <a:t>có thứ tự</a:t>
            </a:r>
            <a:r>
              <a:rPr lang="vi">
                <a:solidFill>
                  <a:schemeClr val="dk2"/>
                </a:solidFill>
                <a:latin typeface="Nunito"/>
                <a:ea typeface="Nunito"/>
                <a:cs typeface="Nunito"/>
                <a:sym typeface="Nunito"/>
              </a:rPr>
              <a:t> và cung cấp các các ph</a:t>
            </a:r>
            <a:r>
              <a:rPr lang="vi">
                <a:solidFill>
                  <a:schemeClr val="dk2"/>
                </a:solidFill>
                <a:latin typeface="Nunito"/>
                <a:ea typeface="Nunito"/>
                <a:cs typeface="Nunito"/>
                <a:sym typeface="Nunito"/>
              </a:rPr>
              <a:t>ương</a:t>
            </a:r>
            <a:r>
              <a:rPr lang="vi">
                <a:solidFill>
                  <a:schemeClr val="dk2"/>
                </a:solidFill>
                <a:latin typeface="Nunito"/>
                <a:ea typeface="Nunito"/>
                <a:cs typeface="Nunito"/>
                <a:sym typeface="Nunito"/>
              </a:rPr>
              <a:t> thức đặc biệt để xử lý các giá trị trong nó</a:t>
            </a:r>
            <a:endParaRPr>
              <a:solidFill>
                <a:schemeClr val="dk2"/>
              </a:solidFill>
              <a:latin typeface="Nunito"/>
              <a:ea typeface="Nunito"/>
              <a:cs typeface="Nunito"/>
              <a:sym typeface="Nunito"/>
            </a:endParaRPr>
          </a:p>
          <a:p>
            <a:pPr indent="0" lvl="0" marL="0" rtl="0" algn="l">
              <a:lnSpc>
                <a:spcPct val="135714"/>
              </a:lnSpc>
              <a:spcBef>
                <a:spcPts val="1000"/>
              </a:spcBef>
              <a:spcAft>
                <a:spcPts val="0"/>
              </a:spcAft>
              <a:buNone/>
            </a:pPr>
            <a:r>
              <a:t/>
            </a:r>
            <a:endParaRPr b="1">
              <a:solidFill>
                <a:schemeClr val="dk2"/>
              </a:solidFill>
              <a:latin typeface="Nunito"/>
              <a:ea typeface="Nunito"/>
              <a:cs typeface="Nunito"/>
              <a:sym typeface="Nunito"/>
            </a:endParaRPr>
          </a:p>
          <a:p>
            <a:pPr indent="0" lvl="0" marL="0" rtl="0" algn="l">
              <a:lnSpc>
                <a:spcPct val="150000"/>
              </a:lnSpc>
              <a:spcBef>
                <a:spcPts val="1000"/>
              </a:spcBef>
              <a:spcAft>
                <a:spcPts val="0"/>
              </a:spcAft>
              <a:buNone/>
            </a:pPr>
            <a:r>
              <a:t/>
            </a:r>
            <a:endParaRPr b="1">
              <a:solidFill>
                <a:schemeClr val="dk2"/>
              </a:solidFill>
              <a:latin typeface="Nunito"/>
              <a:ea typeface="Nunito"/>
              <a:cs typeface="Nunito"/>
              <a:sym typeface="Nunito"/>
            </a:endParaRPr>
          </a:p>
          <a:p>
            <a:pPr indent="0" lvl="0" marL="0" rtl="0" algn="l">
              <a:lnSpc>
                <a:spcPct val="150000"/>
              </a:lnSpc>
              <a:spcBef>
                <a:spcPts val="1000"/>
              </a:spcBef>
              <a:spcAft>
                <a:spcPts val="0"/>
              </a:spcAft>
              <a:buNone/>
            </a:pPr>
            <a:r>
              <a:t/>
            </a:r>
            <a:endParaRPr b="1">
              <a:solidFill>
                <a:schemeClr val="dk2"/>
              </a:solidFill>
              <a:latin typeface="Nunito"/>
              <a:ea typeface="Nunito"/>
              <a:cs typeface="Nunito"/>
              <a:sym typeface="Nunito"/>
            </a:endParaRPr>
          </a:p>
          <a:p>
            <a:pPr indent="0" lvl="0" marL="0" rtl="0" algn="l">
              <a:lnSpc>
                <a:spcPct val="150000"/>
              </a:lnSpc>
              <a:spcBef>
                <a:spcPts val="1000"/>
              </a:spcBef>
              <a:spcAft>
                <a:spcPts val="0"/>
              </a:spcAft>
              <a:buNone/>
            </a:pPr>
            <a:r>
              <a:t/>
            </a:r>
            <a:endParaRPr>
              <a:solidFill>
                <a:schemeClr val="dk2"/>
              </a:solidFill>
              <a:latin typeface="Nunito"/>
              <a:ea typeface="Nunito"/>
              <a:cs typeface="Nunito"/>
              <a:sym typeface="Nunito"/>
            </a:endParaRPr>
          </a:p>
          <a:p>
            <a:pPr indent="0" lvl="0" marL="0" rtl="0" algn="l">
              <a:lnSpc>
                <a:spcPct val="135714"/>
              </a:lnSpc>
              <a:spcBef>
                <a:spcPts val="1000"/>
              </a:spcBef>
              <a:spcAft>
                <a:spcPts val="0"/>
              </a:spcAft>
              <a:buNone/>
            </a:pPr>
            <a:r>
              <a:t/>
            </a:r>
            <a:endParaRPr sz="1200">
              <a:solidFill>
                <a:schemeClr val="dk2"/>
              </a:solidFill>
              <a:latin typeface="Nunito"/>
              <a:ea typeface="Nunito"/>
              <a:cs typeface="Nunito"/>
              <a:sym typeface="Nunito"/>
            </a:endParaRPr>
          </a:p>
        </p:txBody>
      </p:sp>
      <p:pic>
        <p:nvPicPr>
          <p:cNvPr id="278" name="Google Shape;278;p45"/>
          <p:cNvPicPr preferRelativeResize="0"/>
          <p:nvPr/>
        </p:nvPicPr>
        <p:blipFill>
          <a:blip r:embed="rId3">
            <a:alphaModFix/>
          </a:blip>
          <a:stretch>
            <a:fillRect/>
          </a:stretch>
        </p:blipFill>
        <p:spPr>
          <a:xfrm>
            <a:off x="729450" y="2060950"/>
            <a:ext cx="6199574" cy="28354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46"/>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latin typeface="Nunito"/>
                <a:ea typeface="Nunito"/>
                <a:cs typeface="Nunito"/>
                <a:sym typeface="Nunito"/>
              </a:rPr>
              <a:t>Array</a:t>
            </a:r>
            <a:endParaRPr>
              <a:latin typeface="Nunito"/>
              <a:ea typeface="Nunito"/>
              <a:cs typeface="Nunito"/>
              <a:sym typeface="Nunito"/>
            </a:endParaRPr>
          </a:p>
        </p:txBody>
      </p:sp>
      <p:sp>
        <p:nvSpPr>
          <p:cNvPr id="284" name="Google Shape;284;p46"/>
          <p:cNvSpPr txBox="1"/>
          <p:nvPr>
            <p:ph idx="1" type="body"/>
          </p:nvPr>
        </p:nvSpPr>
        <p:spPr>
          <a:xfrm>
            <a:off x="729450" y="1312325"/>
            <a:ext cx="7688700" cy="3584100"/>
          </a:xfrm>
          <a:prstGeom prst="rect">
            <a:avLst/>
          </a:prstGeom>
        </p:spPr>
        <p:txBody>
          <a:bodyPr anchorCtr="0" anchor="t" bIns="91425" lIns="91425" spcFirstLastPara="1" rIns="91425" wrap="square" tIns="91425">
            <a:noAutofit/>
          </a:bodyPr>
          <a:lstStyle/>
          <a:p>
            <a:pPr indent="0" lvl="0" marL="0" rtl="0" algn="l">
              <a:lnSpc>
                <a:spcPct val="150000"/>
              </a:lnSpc>
              <a:spcBef>
                <a:spcPts val="1000"/>
              </a:spcBef>
              <a:spcAft>
                <a:spcPts val="0"/>
              </a:spcAft>
              <a:buNone/>
            </a:pPr>
            <a:r>
              <a:t/>
            </a:r>
            <a:endParaRPr>
              <a:solidFill>
                <a:schemeClr val="dk2"/>
              </a:solidFill>
              <a:latin typeface="Nunito"/>
              <a:ea typeface="Nunito"/>
              <a:cs typeface="Nunito"/>
              <a:sym typeface="Nunito"/>
            </a:endParaRPr>
          </a:p>
          <a:p>
            <a:pPr indent="0" lvl="0" marL="0" rtl="0" algn="l">
              <a:lnSpc>
                <a:spcPct val="135714"/>
              </a:lnSpc>
              <a:spcBef>
                <a:spcPts val="1000"/>
              </a:spcBef>
              <a:spcAft>
                <a:spcPts val="0"/>
              </a:spcAft>
              <a:buNone/>
            </a:pPr>
            <a:r>
              <a:t/>
            </a:r>
            <a:endParaRPr b="1">
              <a:solidFill>
                <a:schemeClr val="dk2"/>
              </a:solidFill>
              <a:latin typeface="Nunito"/>
              <a:ea typeface="Nunito"/>
              <a:cs typeface="Nunito"/>
              <a:sym typeface="Nunito"/>
            </a:endParaRPr>
          </a:p>
          <a:p>
            <a:pPr indent="0" lvl="0" marL="0" rtl="0" algn="l">
              <a:lnSpc>
                <a:spcPct val="150000"/>
              </a:lnSpc>
              <a:spcBef>
                <a:spcPts val="1000"/>
              </a:spcBef>
              <a:spcAft>
                <a:spcPts val="0"/>
              </a:spcAft>
              <a:buNone/>
            </a:pPr>
            <a:r>
              <a:t/>
            </a:r>
            <a:endParaRPr b="1">
              <a:solidFill>
                <a:schemeClr val="dk2"/>
              </a:solidFill>
              <a:latin typeface="Nunito"/>
              <a:ea typeface="Nunito"/>
              <a:cs typeface="Nunito"/>
              <a:sym typeface="Nunito"/>
            </a:endParaRPr>
          </a:p>
          <a:p>
            <a:pPr indent="0" lvl="0" marL="0" rtl="0" algn="l">
              <a:lnSpc>
                <a:spcPct val="150000"/>
              </a:lnSpc>
              <a:spcBef>
                <a:spcPts val="1000"/>
              </a:spcBef>
              <a:spcAft>
                <a:spcPts val="0"/>
              </a:spcAft>
              <a:buNone/>
            </a:pPr>
            <a:r>
              <a:t/>
            </a:r>
            <a:endParaRPr b="1">
              <a:solidFill>
                <a:schemeClr val="dk2"/>
              </a:solidFill>
              <a:latin typeface="Nunito"/>
              <a:ea typeface="Nunito"/>
              <a:cs typeface="Nunito"/>
              <a:sym typeface="Nunito"/>
            </a:endParaRPr>
          </a:p>
          <a:p>
            <a:pPr indent="0" lvl="0" marL="0" rtl="0" algn="l">
              <a:lnSpc>
                <a:spcPct val="150000"/>
              </a:lnSpc>
              <a:spcBef>
                <a:spcPts val="1000"/>
              </a:spcBef>
              <a:spcAft>
                <a:spcPts val="0"/>
              </a:spcAft>
              <a:buNone/>
            </a:pPr>
            <a:r>
              <a:t/>
            </a:r>
            <a:endParaRPr>
              <a:solidFill>
                <a:schemeClr val="dk2"/>
              </a:solidFill>
              <a:latin typeface="Nunito"/>
              <a:ea typeface="Nunito"/>
              <a:cs typeface="Nunito"/>
              <a:sym typeface="Nunito"/>
            </a:endParaRPr>
          </a:p>
          <a:p>
            <a:pPr indent="0" lvl="0" marL="0" rtl="0" algn="l">
              <a:lnSpc>
                <a:spcPct val="135714"/>
              </a:lnSpc>
              <a:spcBef>
                <a:spcPts val="1000"/>
              </a:spcBef>
              <a:spcAft>
                <a:spcPts val="0"/>
              </a:spcAft>
              <a:buNone/>
            </a:pPr>
            <a:r>
              <a:t/>
            </a:r>
            <a:endParaRPr sz="1200">
              <a:solidFill>
                <a:schemeClr val="dk2"/>
              </a:solidFill>
              <a:latin typeface="Nunito"/>
              <a:ea typeface="Nunito"/>
              <a:cs typeface="Nunito"/>
              <a:sym typeface="Nunito"/>
            </a:endParaRPr>
          </a:p>
        </p:txBody>
      </p:sp>
      <p:pic>
        <p:nvPicPr>
          <p:cNvPr id="285" name="Google Shape;285;p46"/>
          <p:cNvPicPr preferRelativeResize="0"/>
          <p:nvPr/>
        </p:nvPicPr>
        <p:blipFill>
          <a:blip r:embed="rId3">
            <a:alphaModFix/>
          </a:blip>
          <a:stretch>
            <a:fillRect/>
          </a:stretch>
        </p:blipFill>
        <p:spPr>
          <a:xfrm>
            <a:off x="727650" y="1506262"/>
            <a:ext cx="7603474" cy="33901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47"/>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latin typeface="Nunito"/>
                <a:ea typeface="Nunito"/>
                <a:cs typeface="Nunito"/>
                <a:sym typeface="Nunito"/>
              </a:rPr>
              <a:t>Function</a:t>
            </a:r>
            <a:endParaRPr>
              <a:latin typeface="Nunito"/>
              <a:ea typeface="Nunito"/>
              <a:cs typeface="Nunito"/>
              <a:sym typeface="Nunito"/>
            </a:endParaRPr>
          </a:p>
        </p:txBody>
      </p:sp>
      <p:sp>
        <p:nvSpPr>
          <p:cNvPr id="291" name="Google Shape;291;p47"/>
          <p:cNvSpPr txBox="1"/>
          <p:nvPr>
            <p:ph idx="1" type="body"/>
          </p:nvPr>
        </p:nvSpPr>
        <p:spPr>
          <a:xfrm>
            <a:off x="729450" y="1312325"/>
            <a:ext cx="7688700" cy="3584100"/>
          </a:xfrm>
          <a:prstGeom prst="rect">
            <a:avLst/>
          </a:prstGeom>
        </p:spPr>
        <p:txBody>
          <a:bodyPr anchorCtr="0" anchor="t" bIns="91425" lIns="91425" spcFirstLastPara="1" rIns="91425" wrap="square" tIns="91425">
            <a:noAutofit/>
          </a:bodyPr>
          <a:lstStyle/>
          <a:p>
            <a:pPr indent="0" lvl="0" marL="0" rtl="0" algn="l">
              <a:lnSpc>
                <a:spcPct val="150000"/>
              </a:lnSpc>
              <a:spcBef>
                <a:spcPts val="1000"/>
              </a:spcBef>
              <a:spcAft>
                <a:spcPts val="0"/>
              </a:spcAft>
              <a:buNone/>
            </a:pPr>
            <a:r>
              <a:rPr b="1" lang="vi">
                <a:solidFill>
                  <a:schemeClr val="dk2"/>
                </a:solidFill>
                <a:latin typeface="Nunito"/>
                <a:ea typeface="Nunito"/>
                <a:cs typeface="Nunito"/>
                <a:sym typeface="Nunito"/>
              </a:rPr>
              <a:t>function</a:t>
            </a:r>
            <a:r>
              <a:rPr lang="vi">
                <a:solidFill>
                  <a:schemeClr val="dk2"/>
                </a:solidFill>
                <a:latin typeface="Nunito"/>
                <a:ea typeface="Nunito"/>
                <a:cs typeface="Nunito"/>
                <a:sym typeface="Nunito"/>
              </a:rPr>
              <a:t> là cách thức tổ chức mã cơ bản trong JavaScript, </a:t>
            </a:r>
            <a:r>
              <a:rPr b="1" lang="vi">
                <a:solidFill>
                  <a:schemeClr val="dk2"/>
                </a:solidFill>
                <a:latin typeface="Nunito"/>
                <a:ea typeface="Nunito"/>
                <a:cs typeface="Nunito"/>
                <a:sym typeface="Nunito"/>
              </a:rPr>
              <a:t>function</a:t>
            </a:r>
            <a:r>
              <a:rPr lang="vi">
                <a:solidFill>
                  <a:schemeClr val="dk2"/>
                </a:solidFill>
                <a:latin typeface="Nunito"/>
                <a:ea typeface="Nunito"/>
                <a:cs typeface="Nunito"/>
                <a:sym typeface="Nunito"/>
              </a:rPr>
              <a:t> đ</a:t>
            </a:r>
            <a:r>
              <a:rPr lang="vi">
                <a:solidFill>
                  <a:schemeClr val="dk2"/>
                </a:solidFill>
                <a:latin typeface="Nunito"/>
                <a:ea typeface="Nunito"/>
                <a:cs typeface="Nunito"/>
                <a:sym typeface="Nunito"/>
              </a:rPr>
              <a:t>ược sử dụng để đóng gói một đoạn mã để xử lý một công việc/tính toán giá trị nào đó, cho phép tái sử dụng đoạn mã ở nhiều nơi trong chương trình</a:t>
            </a:r>
            <a:endParaRPr>
              <a:solidFill>
                <a:schemeClr val="dk2"/>
              </a:solidFill>
              <a:latin typeface="Nunito"/>
              <a:ea typeface="Nunito"/>
              <a:cs typeface="Nunito"/>
              <a:sym typeface="Nunito"/>
            </a:endParaRPr>
          </a:p>
          <a:p>
            <a:pPr indent="0" lvl="0" marL="0" rtl="0" algn="l">
              <a:lnSpc>
                <a:spcPct val="150000"/>
              </a:lnSpc>
              <a:spcBef>
                <a:spcPts val="1000"/>
              </a:spcBef>
              <a:spcAft>
                <a:spcPts val="0"/>
              </a:spcAft>
              <a:buNone/>
            </a:pPr>
            <a:r>
              <a:t/>
            </a:r>
            <a:endParaRPr>
              <a:solidFill>
                <a:schemeClr val="dk2"/>
              </a:solidFill>
              <a:latin typeface="Nunito"/>
              <a:ea typeface="Nunito"/>
              <a:cs typeface="Nunito"/>
              <a:sym typeface="Nunito"/>
            </a:endParaRPr>
          </a:p>
          <a:p>
            <a:pPr indent="0" lvl="0" marL="0" rtl="0" algn="l">
              <a:lnSpc>
                <a:spcPct val="150000"/>
              </a:lnSpc>
              <a:spcBef>
                <a:spcPts val="1000"/>
              </a:spcBef>
              <a:spcAft>
                <a:spcPts val="0"/>
              </a:spcAft>
              <a:buNone/>
            </a:pPr>
            <a:r>
              <a:t/>
            </a:r>
            <a:endParaRPr>
              <a:solidFill>
                <a:schemeClr val="dk2"/>
              </a:solidFill>
              <a:latin typeface="Nunito"/>
              <a:ea typeface="Nunito"/>
              <a:cs typeface="Nunito"/>
              <a:sym typeface="Nunito"/>
            </a:endParaRPr>
          </a:p>
          <a:p>
            <a:pPr indent="0" lvl="0" marL="0" rtl="0" algn="l">
              <a:lnSpc>
                <a:spcPct val="135714"/>
              </a:lnSpc>
              <a:spcBef>
                <a:spcPts val="1000"/>
              </a:spcBef>
              <a:spcAft>
                <a:spcPts val="0"/>
              </a:spcAft>
              <a:buNone/>
            </a:pPr>
            <a:r>
              <a:t/>
            </a:r>
            <a:endParaRPr sz="1200">
              <a:solidFill>
                <a:schemeClr val="dk2"/>
              </a:solidFill>
              <a:latin typeface="Nunito"/>
              <a:ea typeface="Nunito"/>
              <a:cs typeface="Nunito"/>
              <a:sym typeface="Nunito"/>
            </a:endParaRPr>
          </a:p>
        </p:txBody>
      </p:sp>
      <p:pic>
        <p:nvPicPr>
          <p:cNvPr id="292" name="Google Shape;292;p47"/>
          <p:cNvPicPr preferRelativeResize="0"/>
          <p:nvPr/>
        </p:nvPicPr>
        <p:blipFill>
          <a:blip r:embed="rId3">
            <a:alphaModFix/>
          </a:blip>
          <a:stretch>
            <a:fillRect/>
          </a:stretch>
        </p:blipFill>
        <p:spPr>
          <a:xfrm>
            <a:off x="729450" y="2354100"/>
            <a:ext cx="3219301" cy="25423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48"/>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latin typeface="Nunito"/>
                <a:ea typeface="Nunito"/>
                <a:cs typeface="Nunito"/>
                <a:sym typeface="Nunito"/>
              </a:rPr>
              <a:t>Function</a:t>
            </a:r>
            <a:endParaRPr>
              <a:latin typeface="Nunito"/>
              <a:ea typeface="Nunito"/>
              <a:cs typeface="Nunito"/>
              <a:sym typeface="Nunito"/>
            </a:endParaRPr>
          </a:p>
        </p:txBody>
      </p:sp>
      <p:sp>
        <p:nvSpPr>
          <p:cNvPr id="298" name="Google Shape;298;p48"/>
          <p:cNvSpPr txBox="1"/>
          <p:nvPr>
            <p:ph idx="1" type="body"/>
          </p:nvPr>
        </p:nvSpPr>
        <p:spPr>
          <a:xfrm>
            <a:off x="729450" y="1312325"/>
            <a:ext cx="7688700" cy="3584100"/>
          </a:xfrm>
          <a:prstGeom prst="rect">
            <a:avLst/>
          </a:prstGeom>
        </p:spPr>
        <p:txBody>
          <a:bodyPr anchorCtr="0" anchor="t" bIns="91425" lIns="91425" spcFirstLastPara="1" rIns="91425" wrap="square" tIns="91425">
            <a:noAutofit/>
          </a:bodyPr>
          <a:lstStyle/>
          <a:p>
            <a:pPr indent="0" lvl="0" marL="0" rtl="0" algn="l">
              <a:lnSpc>
                <a:spcPct val="150000"/>
              </a:lnSpc>
              <a:spcBef>
                <a:spcPts val="1000"/>
              </a:spcBef>
              <a:spcAft>
                <a:spcPts val="0"/>
              </a:spcAft>
              <a:buNone/>
            </a:pPr>
            <a:r>
              <a:t/>
            </a:r>
            <a:endParaRPr b="1">
              <a:latin typeface="Lora"/>
              <a:ea typeface="Lora"/>
              <a:cs typeface="Lora"/>
              <a:sym typeface="Lora"/>
            </a:endParaRPr>
          </a:p>
          <a:p>
            <a:pPr indent="0" lvl="0" marL="0" rtl="0" algn="l">
              <a:lnSpc>
                <a:spcPct val="150000"/>
              </a:lnSpc>
              <a:spcBef>
                <a:spcPts val="1000"/>
              </a:spcBef>
              <a:spcAft>
                <a:spcPts val="0"/>
              </a:spcAft>
              <a:buNone/>
            </a:pPr>
            <a:r>
              <a:t/>
            </a:r>
            <a:endParaRPr b="1">
              <a:latin typeface="Lora"/>
              <a:ea typeface="Lora"/>
              <a:cs typeface="Lora"/>
              <a:sym typeface="Lora"/>
            </a:endParaRPr>
          </a:p>
          <a:p>
            <a:pPr indent="0" lvl="0" marL="0" rtl="0" algn="l">
              <a:lnSpc>
                <a:spcPct val="150000"/>
              </a:lnSpc>
              <a:spcBef>
                <a:spcPts val="1000"/>
              </a:spcBef>
              <a:spcAft>
                <a:spcPts val="0"/>
              </a:spcAft>
              <a:buNone/>
            </a:pPr>
            <a:r>
              <a:t/>
            </a:r>
            <a:endParaRPr b="1">
              <a:latin typeface="Lora"/>
              <a:ea typeface="Lora"/>
              <a:cs typeface="Lora"/>
              <a:sym typeface="Lora"/>
            </a:endParaRPr>
          </a:p>
          <a:p>
            <a:pPr indent="0" lvl="0" marL="0" rtl="0" algn="l">
              <a:lnSpc>
                <a:spcPct val="150000"/>
              </a:lnSpc>
              <a:spcBef>
                <a:spcPts val="1000"/>
              </a:spcBef>
              <a:spcAft>
                <a:spcPts val="0"/>
              </a:spcAft>
              <a:buNone/>
            </a:pPr>
            <a:r>
              <a:t/>
            </a:r>
            <a:endParaRPr>
              <a:highlight>
                <a:srgbClr val="EFEFEF"/>
              </a:highlight>
              <a:latin typeface="Fira Code Medium"/>
              <a:ea typeface="Fira Code Medium"/>
              <a:cs typeface="Fira Code Medium"/>
              <a:sym typeface="Fira Code Medium"/>
            </a:endParaRPr>
          </a:p>
          <a:p>
            <a:pPr indent="0" lvl="0" marL="0" rtl="0" algn="l">
              <a:lnSpc>
                <a:spcPct val="135714"/>
              </a:lnSpc>
              <a:spcBef>
                <a:spcPts val="1000"/>
              </a:spcBef>
              <a:spcAft>
                <a:spcPts val="0"/>
              </a:spcAft>
              <a:buNone/>
            </a:pPr>
            <a:r>
              <a:t/>
            </a:r>
            <a:endParaRPr sz="1200">
              <a:latin typeface="Fira Code"/>
              <a:ea typeface="Fira Code"/>
              <a:cs typeface="Fira Code"/>
              <a:sym typeface="Fira Code"/>
            </a:endParaRPr>
          </a:p>
        </p:txBody>
      </p:sp>
      <p:pic>
        <p:nvPicPr>
          <p:cNvPr id="299" name="Google Shape;299;p48"/>
          <p:cNvPicPr preferRelativeResize="0"/>
          <p:nvPr/>
        </p:nvPicPr>
        <p:blipFill>
          <a:blip r:embed="rId3">
            <a:alphaModFix/>
          </a:blip>
          <a:stretch>
            <a:fillRect/>
          </a:stretch>
        </p:blipFill>
        <p:spPr>
          <a:xfrm>
            <a:off x="727650" y="1451675"/>
            <a:ext cx="6698099" cy="3444751"/>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49"/>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latin typeface="Nunito"/>
                <a:ea typeface="Nunito"/>
                <a:cs typeface="Nunito"/>
                <a:sym typeface="Nunito"/>
              </a:rPr>
              <a:t>Local vs Global Variables</a:t>
            </a:r>
            <a:endParaRPr>
              <a:latin typeface="Nunito"/>
              <a:ea typeface="Nunito"/>
              <a:cs typeface="Nunito"/>
              <a:sym typeface="Nunito"/>
            </a:endParaRPr>
          </a:p>
        </p:txBody>
      </p:sp>
      <p:sp>
        <p:nvSpPr>
          <p:cNvPr id="305" name="Google Shape;305;p49"/>
          <p:cNvSpPr txBox="1"/>
          <p:nvPr>
            <p:ph idx="1" type="body"/>
          </p:nvPr>
        </p:nvSpPr>
        <p:spPr>
          <a:xfrm>
            <a:off x="729450" y="1312325"/>
            <a:ext cx="7688700" cy="3584100"/>
          </a:xfrm>
          <a:prstGeom prst="rect">
            <a:avLst/>
          </a:prstGeom>
        </p:spPr>
        <p:txBody>
          <a:bodyPr anchorCtr="0" anchor="t" bIns="91425" lIns="91425" spcFirstLastPara="1" rIns="91425" wrap="square" tIns="91425">
            <a:noAutofit/>
          </a:bodyPr>
          <a:lstStyle/>
          <a:p>
            <a:pPr indent="0" lvl="0" marL="0" rtl="0" algn="l">
              <a:lnSpc>
                <a:spcPct val="150000"/>
              </a:lnSpc>
              <a:spcBef>
                <a:spcPts val="1000"/>
              </a:spcBef>
              <a:spcAft>
                <a:spcPts val="0"/>
              </a:spcAft>
              <a:buNone/>
            </a:pPr>
            <a:r>
              <a:rPr lang="vi">
                <a:solidFill>
                  <a:schemeClr val="dk2"/>
                </a:solidFill>
                <a:latin typeface="Nunito"/>
                <a:ea typeface="Nunito"/>
                <a:cs typeface="Nunito"/>
                <a:sym typeface="Nunito"/>
              </a:rPr>
              <a:t>Một biến được khai báo bên trong hàm được gọi là </a:t>
            </a:r>
            <a:r>
              <a:rPr b="1" lang="vi">
                <a:solidFill>
                  <a:schemeClr val="dk2"/>
                </a:solidFill>
                <a:latin typeface="Nunito"/>
                <a:ea typeface="Nunito"/>
                <a:cs typeface="Nunito"/>
                <a:sym typeface="Nunito"/>
              </a:rPr>
              <a:t>biến local</a:t>
            </a:r>
            <a:r>
              <a:rPr lang="vi">
                <a:solidFill>
                  <a:schemeClr val="dk2"/>
                </a:solidFill>
                <a:latin typeface="Nunito"/>
                <a:ea typeface="Nunito"/>
                <a:cs typeface="Nunito"/>
                <a:sym typeface="Nunito"/>
              </a:rPr>
              <a:t> - chỉ </a:t>
            </a:r>
            <a:r>
              <a:rPr b="1" i="1" lang="vi">
                <a:solidFill>
                  <a:schemeClr val="dk2"/>
                </a:solidFill>
                <a:latin typeface="Nunito"/>
                <a:ea typeface="Nunito"/>
                <a:cs typeface="Nunito"/>
                <a:sym typeface="Nunito"/>
              </a:rPr>
              <a:t>tồn tại</a:t>
            </a:r>
            <a:r>
              <a:rPr lang="vi">
                <a:solidFill>
                  <a:schemeClr val="dk2"/>
                </a:solidFill>
                <a:latin typeface="Nunito"/>
                <a:ea typeface="Nunito"/>
                <a:cs typeface="Nunito"/>
                <a:sym typeface="Nunito"/>
              </a:rPr>
              <a:t> bên trong hàm đó</a:t>
            </a:r>
            <a:endParaRPr>
              <a:solidFill>
                <a:schemeClr val="dk2"/>
              </a:solidFill>
              <a:latin typeface="Nunito"/>
              <a:ea typeface="Nunito"/>
              <a:cs typeface="Nunito"/>
              <a:sym typeface="Nunito"/>
            </a:endParaRPr>
          </a:p>
          <a:p>
            <a:pPr indent="0" lvl="0" marL="0" rtl="0" algn="l">
              <a:lnSpc>
                <a:spcPct val="150000"/>
              </a:lnSpc>
              <a:spcBef>
                <a:spcPts val="1000"/>
              </a:spcBef>
              <a:spcAft>
                <a:spcPts val="0"/>
              </a:spcAft>
              <a:buNone/>
            </a:pPr>
            <a:r>
              <a:rPr lang="vi">
                <a:solidFill>
                  <a:schemeClr val="dk2"/>
                </a:solidFill>
                <a:latin typeface="Nunito"/>
                <a:ea typeface="Nunito"/>
                <a:cs typeface="Nunito"/>
                <a:sym typeface="Nunito"/>
              </a:rPr>
              <a:t>Ngược lại các biến khai báo bên ngoài tất cả các </a:t>
            </a:r>
            <a:r>
              <a:rPr b="1" lang="vi">
                <a:solidFill>
                  <a:schemeClr val="dk2"/>
                </a:solidFill>
                <a:latin typeface="Nunito"/>
                <a:ea typeface="Nunito"/>
                <a:cs typeface="Nunito"/>
                <a:sym typeface="Nunito"/>
              </a:rPr>
              <a:t>function</a:t>
            </a:r>
            <a:r>
              <a:rPr lang="vi">
                <a:solidFill>
                  <a:schemeClr val="dk2"/>
                </a:solidFill>
                <a:latin typeface="Nunito"/>
                <a:ea typeface="Nunito"/>
                <a:cs typeface="Nunito"/>
                <a:sym typeface="Nunito"/>
              </a:rPr>
              <a:t> (hoặc khối code) được gọi là biến </a:t>
            </a:r>
            <a:r>
              <a:rPr b="1" lang="vi">
                <a:solidFill>
                  <a:schemeClr val="dk2"/>
                </a:solidFill>
                <a:latin typeface="Nunito"/>
                <a:ea typeface="Nunito"/>
                <a:cs typeface="Nunito"/>
                <a:sym typeface="Nunito"/>
              </a:rPr>
              <a:t>global</a:t>
            </a:r>
            <a:r>
              <a:rPr lang="vi">
                <a:solidFill>
                  <a:schemeClr val="dk2"/>
                </a:solidFill>
                <a:latin typeface="Nunito"/>
                <a:ea typeface="Nunito"/>
                <a:cs typeface="Nunito"/>
                <a:sym typeface="Nunito"/>
              </a:rPr>
              <a:t> - có thể truy cập ở mọi nơi</a:t>
            </a:r>
            <a:endParaRPr>
              <a:solidFill>
                <a:schemeClr val="dk2"/>
              </a:solidFill>
              <a:latin typeface="Nunito"/>
              <a:ea typeface="Nunito"/>
              <a:cs typeface="Nunito"/>
              <a:sym typeface="Nunito"/>
            </a:endParaRPr>
          </a:p>
          <a:p>
            <a:pPr indent="0" lvl="0" marL="0" rtl="0" algn="l">
              <a:lnSpc>
                <a:spcPct val="150000"/>
              </a:lnSpc>
              <a:spcBef>
                <a:spcPts val="1000"/>
              </a:spcBef>
              <a:spcAft>
                <a:spcPts val="0"/>
              </a:spcAft>
              <a:buNone/>
            </a:pPr>
            <a:r>
              <a:rPr lang="vi">
                <a:solidFill>
                  <a:schemeClr val="dk2"/>
                </a:solidFill>
                <a:latin typeface="Nunito"/>
                <a:ea typeface="Nunito"/>
                <a:cs typeface="Nunito"/>
                <a:sym typeface="Nunito"/>
              </a:rPr>
              <a:t>Thông th</a:t>
            </a:r>
            <a:r>
              <a:rPr lang="vi">
                <a:solidFill>
                  <a:schemeClr val="dk2"/>
                </a:solidFill>
                <a:latin typeface="Nunito"/>
                <a:ea typeface="Nunito"/>
                <a:cs typeface="Nunito"/>
                <a:sym typeface="Nunito"/>
              </a:rPr>
              <a:t>ường, nên tránh truy cập trực tiếp tới giá trị của một biến bên ngoài hàm, thay vào đó nên sử dụng </a:t>
            </a:r>
            <a:r>
              <a:rPr b="1" lang="vi">
                <a:solidFill>
                  <a:schemeClr val="dk2"/>
                </a:solidFill>
                <a:latin typeface="Nunito"/>
                <a:ea typeface="Nunito"/>
                <a:cs typeface="Nunito"/>
                <a:sym typeface="Nunito"/>
              </a:rPr>
              <a:t>tham số - parameters</a:t>
            </a:r>
            <a:r>
              <a:rPr lang="vi">
                <a:solidFill>
                  <a:schemeClr val="dk2"/>
                </a:solidFill>
                <a:latin typeface="Nunito"/>
                <a:ea typeface="Nunito"/>
                <a:cs typeface="Nunito"/>
                <a:sym typeface="Nunito"/>
              </a:rPr>
              <a:t> và </a:t>
            </a:r>
            <a:r>
              <a:rPr b="1" lang="vi">
                <a:solidFill>
                  <a:schemeClr val="dk2"/>
                </a:solidFill>
                <a:latin typeface="Nunito"/>
                <a:ea typeface="Nunito"/>
                <a:cs typeface="Nunito"/>
                <a:sym typeface="Nunito"/>
              </a:rPr>
              <a:t>đối số - arguments</a:t>
            </a:r>
            <a:endParaRPr b="1">
              <a:solidFill>
                <a:schemeClr val="dk2"/>
              </a:solidFill>
              <a:latin typeface="Nunito"/>
              <a:ea typeface="Nunito"/>
              <a:cs typeface="Nunito"/>
              <a:sym typeface="Nunito"/>
            </a:endParaRPr>
          </a:p>
          <a:p>
            <a:pPr indent="0" lvl="0" marL="0" rtl="0" algn="l">
              <a:lnSpc>
                <a:spcPct val="150000"/>
              </a:lnSpc>
              <a:spcBef>
                <a:spcPts val="1000"/>
              </a:spcBef>
              <a:spcAft>
                <a:spcPts val="0"/>
              </a:spcAft>
              <a:buNone/>
            </a:pPr>
            <a:r>
              <a:t/>
            </a:r>
            <a:endParaRPr>
              <a:solidFill>
                <a:schemeClr val="dk2"/>
              </a:solidFill>
              <a:latin typeface="Nunito"/>
              <a:ea typeface="Nunito"/>
              <a:cs typeface="Nunito"/>
              <a:sym typeface="Nunito"/>
            </a:endParaRPr>
          </a:p>
          <a:p>
            <a:pPr indent="0" lvl="0" marL="0" rtl="0" algn="l">
              <a:lnSpc>
                <a:spcPct val="150000"/>
              </a:lnSpc>
              <a:spcBef>
                <a:spcPts val="1000"/>
              </a:spcBef>
              <a:spcAft>
                <a:spcPts val="0"/>
              </a:spcAft>
              <a:buNone/>
            </a:pPr>
            <a:r>
              <a:t/>
            </a:r>
            <a:endParaRPr>
              <a:solidFill>
                <a:schemeClr val="dk2"/>
              </a:solidFill>
              <a:latin typeface="Nunito"/>
              <a:ea typeface="Nunito"/>
              <a:cs typeface="Nunito"/>
              <a:sym typeface="Nunito"/>
            </a:endParaRPr>
          </a:p>
          <a:p>
            <a:pPr indent="0" lvl="0" marL="0" rtl="0" algn="l">
              <a:lnSpc>
                <a:spcPct val="150000"/>
              </a:lnSpc>
              <a:spcBef>
                <a:spcPts val="1000"/>
              </a:spcBef>
              <a:spcAft>
                <a:spcPts val="0"/>
              </a:spcAft>
              <a:buNone/>
            </a:pPr>
            <a:r>
              <a:t/>
            </a:r>
            <a:endParaRPr>
              <a:solidFill>
                <a:schemeClr val="dk2"/>
              </a:solidFill>
              <a:latin typeface="Nunito"/>
              <a:ea typeface="Nunito"/>
              <a:cs typeface="Nunito"/>
              <a:sym typeface="Nunito"/>
            </a:endParaRPr>
          </a:p>
          <a:p>
            <a:pPr indent="0" lvl="0" marL="0" rtl="0" algn="l">
              <a:lnSpc>
                <a:spcPct val="150000"/>
              </a:lnSpc>
              <a:spcBef>
                <a:spcPts val="1000"/>
              </a:spcBef>
              <a:spcAft>
                <a:spcPts val="0"/>
              </a:spcAft>
              <a:buNone/>
            </a:pPr>
            <a:r>
              <a:t/>
            </a:r>
            <a:endParaRPr>
              <a:solidFill>
                <a:schemeClr val="dk2"/>
              </a:solidFill>
              <a:latin typeface="Nunito"/>
              <a:ea typeface="Nunito"/>
              <a:cs typeface="Nunito"/>
              <a:sym typeface="Nunito"/>
            </a:endParaRPr>
          </a:p>
          <a:p>
            <a:pPr indent="0" lvl="0" marL="0" rtl="0" algn="l">
              <a:lnSpc>
                <a:spcPct val="150000"/>
              </a:lnSpc>
              <a:spcBef>
                <a:spcPts val="1000"/>
              </a:spcBef>
              <a:spcAft>
                <a:spcPts val="0"/>
              </a:spcAft>
              <a:buNone/>
            </a:pPr>
            <a:r>
              <a:t/>
            </a:r>
            <a:endParaRPr b="1">
              <a:solidFill>
                <a:schemeClr val="dk2"/>
              </a:solidFill>
              <a:latin typeface="Nunito"/>
              <a:ea typeface="Nunito"/>
              <a:cs typeface="Nunito"/>
              <a:sym typeface="Nunito"/>
            </a:endParaRPr>
          </a:p>
          <a:p>
            <a:pPr indent="0" lvl="0" marL="0" rtl="0" algn="l">
              <a:lnSpc>
                <a:spcPct val="150000"/>
              </a:lnSpc>
              <a:spcBef>
                <a:spcPts val="1000"/>
              </a:spcBef>
              <a:spcAft>
                <a:spcPts val="0"/>
              </a:spcAft>
              <a:buNone/>
            </a:pPr>
            <a:r>
              <a:t/>
            </a:r>
            <a:endParaRPr>
              <a:solidFill>
                <a:schemeClr val="dk2"/>
              </a:solidFill>
              <a:latin typeface="Nunito"/>
              <a:ea typeface="Nunito"/>
              <a:cs typeface="Nunito"/>
              <a:sym typeface="Nunito"/>
            </a:endParaRPr>
          </a:p>
          <a:p>
            <a:pPr indent="0" lvl="0" marL="0" rtl="0" algn="l">
              <a:lnSpc>
                <a:spcPct val="135714"/>
              </a:lnSpc>
              <a:spcBef>
                <a:spcPts val="1000"/>
              </a:spcBef>
              <a:spcAft>
                <a:spcPts val="0"/>
              </a:spcAft>
              <a:buNone/>
            </a:pPr>
            <a:r>
              <a:t/>
            </a:r>
            <a:endParaRPr sz="1200">
              <a:solidFill>
                <a:schemeClr val="dk2"/>
              </a:solidFill>
              <a:latin typeface="Nunito"/>
              <a:ea typeface="Nunito"/>
              <a:cs typeface="Nunito"/>
              <a:sym typeface="Nunito"/>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50"/>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latin typeface="Nunito"/>
                <a:ea typeface="Nunito"/>
                <a:cs typeface="Nunito"/>
                <a:sym typeface="Nunito"/>
              </a:rPr>
              <a:t>Local vs Global Variables</a:t>
            </a:r>
            <a:endParaRPr>
              <a:latin typeface="Nunito"/>
              <a:ea typeface="Nunito"/>
              <a:cs typeface="Nunito"/>
              <a:sym typeface="Nunito"/>
            </a:endParaRPr>
          </a:p>
        </p:txBody>
      </p:sp>
      <p:sp>
        <p:nvSpPr>
          <p:cNvPr id="311" name="Google Shape;311;p50"/>
          <p:cNvSpPr txBox="1"/>
          <p:nvPr>
            <p:ph idx="1" type="body"/>
          </p:nvPr>
        </p:nvSpPr>
        <p:spPr>
          <a:xfrm>
            <a:off x="729450" y="1312325"/>
            <a:ext cx="7688700" cy="3584100"/>
          </a:xfrm>
          <a:prstGeom prst="rect">
            <a:avLst/>
          </a:prstGeom>
        </p:spPr>
        <p:txBody>
          <a:bodyPr anchorCtr="0" anchor="t" bIns="91425" lIns="91425" spcFirstLastPara="1" rIns="91425" wrap="square" tIns="91425">
            <a:noAutofit/>
          </a:bodyPr>
          <a:lstStyle/>
          <a:p>
            <a:pPr indent="0" lvl="0" marL="0" rtl="0" algn="l">
              <a:lnSpc>
                <a:spcPct val="150000"/>
              </a:lnSpc>
              <a:spcBef>
                <a:spcPts val="1000"/>
              </a:spcBef>
              <a:spcAft>
                <a:spcPts val="0"/>
              </a:spcAft>
              <a:buNone/>
            </a:pPr>
            <a:r>
              <a:t/>
            </a:r>
            <a:endParaRPr>
              <a:solidFill>
                <a:schemeClr val="dk2"/>
              </a:solidFill>
              <a:latin typeface="Nunito"/>
              <a:ea typeface="Nunito"/>
              <a:cs typeface="Nunito"/>
              <a:sym typeface="Nunito"/>
            </a:endParaRPr>
          </a:p>
          <a:p>
            <a:pPr indent="0" lvl="0" marL="0" rtl="0" algn="l">
              <a:lnSpc>
                <a:spcPct val="150000"/>
              </a:lnSpc>
              <a:spcBef>
                <a:spcPts val="1000"/>
              </a:spcBef>
              <a:spcAft>
                <a:spcPts val="0"/>
              </a:spcAft>
              <a:buNone/>
            </a:pPr>
            <a:r>
              <a:t/>
            </a:r>
            <a:endParaRPr>
              <a:solidFill>
                <a:schemeClr val="dk2"/>
              </a:solidFill>
              <a:latin typeface="Nunito"/>
              <a:ea typeface="Nunito"/>
              <a:cs typeface="Nunito"/>
              <a:sym typeface="Nunito"/>
            </a:endParaRPr>
          </a:p>
          <a:p>
            <a:pPr indent="0" lvl="0" marL="0" rtl="0" algn="l">
              <a:lnSpc>
                <a:spcPct val="150000"/>
              </a:lnSpc>
              <a:spcBef>
                <a:spcPts val="1000"/>
              </a:spcBef>
              <a:spcAft>
                <a:spcPts val="0"/>
              </a:spcAft>
              <a:buNone/>
            </a:pPr>
            <a:r>
              <a:t/>
            </a:r>
            <a:endParaRPr>
              <a:solidFill>
                <a:schemeClr val="dk2"/>
              </a:solidFill>
              <a:latin typeface="Nunito"/>
              <a:ea typeface="Nunito"/>
              <a:cs typeface="Nunito"/>
              <a:sym typeface="Nunito"/>
            </a:endParaRPr>
          </a:p>
          <a:p>
            <a:pPr indent="0" lvl="0" marL="0" rtl="0" algn="l">
              <a:lnSpc>
                <a:spcPct val="150000"/>
              </a:lnSpc>
              <a:spcBef>
                <a:spcPts val="1000"/>
              </a:spcBef>
              <a:spcAft>
                <a:spcPts val="0"/>
              </a:spcAft>
              <a:buNone/>
            </a:pPr>
            <a:r>
              <a:t/>
            </a:r>
            <a:endParaRPr>
              <a:solidFill>
                <a:schemeClr val="dk2"/>
              </a:solidFill>
              <a:latin typeface="Nunito"/>
              <a:ea typeface="Nunito"/>
              <a:cs typeface="Nunito"/>
              <a:sym typeface="Nunito"/>
            </a:endParaRPr>
          </a:p>
          <a:p>
            <a:pPr indent="0" lvl="0" marL="0" rtl="0" algn="l">
              <a:lnSpc>
                <a:spcPct val="150000"/>
              </a:lnSpc>
              <a:spcBef>
                <a:spcPts val="1000"/>
              </a:spcBef>
              <a:spcAft>
                <a:spcPts val="0"/>
              </a:spcAft>
              <a:buNone/>
            </a:pPr>
            <a:r>
              <a:t/>
            </a:r>
            <a:endParaRPr>
              <a:solidFill>
                <a:schemeClr val="dk2"/>
              </a:solidFill>
              <a:latin typeface="Nunito"/>
              <a:ea typeface="Nunito"/>
              <a:cs typeface="Nunito"/>
              <a:sym typeface="Nunito"/>
            </a:endParaRPr>
          </a:p>
          <a:p>
            <a:pPr indent="0" lvl="0" marL="0" rtl="0" algn="l">
              <a:lnSpc>
                <a:spcPct val="150000"/>
              </a:lnSpc>
              <a:spcBef>
                <a:spcPts val="1000"/>
              </a:spcBef>
              <a:spcAft>
                <a:spcPts val="0"/>
              </a:spcAft>
              <a:buNone/>
            </a:pPr>
            <a:r>
              <a:t/>
            </a:r>
            <a:endParaRPr>
              <a:solidFill>
                <a:schemeClr val="dk2"/>
              </a:solidFill>
              <a:latin typeface="Nunito"/>
              <a:ea typeface="Nunito"/>
              <a:cs typeface="Nunito"/>
              <a:sym typeface="Nunito"/>
            </a:endParaRPr>
          </a:p>
          <a:p>
            <a:pPr indent="0" lvl="0" marL="0" rtl="0" algn="l">
              <a:lnSpc>
                <a:spcPct val="150000"/>
              </a:lnSpc>
              <a:spcBef>
                <a:spcPts val="1000"/>
              </a:spcBef>
              <a:spcAft>
                <a:spcPts val="0"/>
              </a:spcAft>
              <a:buNone/>
            </a:pPr>
            <a:r>
              <a:t/>
            </a:r>
            <a:endParaRPr b="1">
              <a:solidFill>
                <a:schemeClr val="dk2"/>
              </a:solidFill>
              <a:latin typeface="Nunito"/>
              <a:ea typeface="Nunito"/>
              <a:cs typeface="Nunito"/>
              <a:sym typeface="Nunito"/>
            </a:endParaRPr>
          </a:p>
          <a:p>
            <a:pPr indent="0" lvl="0" marL="0" rtl="0" algn="l">
              <a:lnSpc>
                <a:spcPct val="150000"/>
              </a:lnSpc>
              <a:spcBef>
                <a:spcPts val="1000"/>
              </a:spcBef>
              <a:spcAft>
                <a:spcPts val="0"/>
              </a:spcAft>
              <a:buNone/>
            </a:pPr>
            <a:r>
              <a:t/>
            </a:r>
            <a:endParaRPr>
              <a:solidFill>
                <a:schemeClr val="dk2"/>
              </a:solidFill>
              <a:latin typeface="Nunito"/>
              <a:ea typeface="Nunito"/>
              <a:cs typeface="Nunito"/>
              <a:sym typeface="Nunito"/>
            </a:endParaRPr>
          </a:p>
          <a:p>
            <a:pPr indent="0" lvl="0" marL="0" rtl="0" algn="l">
              <a:lnSpc>
                <a:spcPct val="135714"/>
              </a:lnSpc>
              <a:spcBef>
                <a:spcPts val="1000"/>
              </a:spcBef>
              <a:spcAft>
                <a:spcPts val="0"/>
              </a:spcAft>
              <a:buNone/>
            </a:pPr>
            <a:r>
              <a:t/>
            </a:r>
            <a:endParaRPr sz="1200">
              <a:solidFill>
                <a:schemeClr val="dk2"/>
              </a:solidFill>
              <a:latin typeface="Nunito"/>
              <a:ea typeface="Nunito"/>
              <a:cs typeface="Nunito"/>
              <a:sym typeface="Nunito"/>
            </a:endParaRPr>
          </a:p>
        </p:txBody>
      </p:sp>
      <p:pic>
        <p:nvPicPr>
          <p:cNvPr id="312" name="Google Shape;312;p50"/>
          <p:cNvPicPr preferRelativeResize="0"/>
          <p:nvPr/>
        </p:nvPicPr>
        <p:blipFill>
          <a:blip r:embed="rId3">
            <a:alphaModFix/>
          </a:blip>
          <a:stretch>
            <a:fillRect/>
          </a:stretch>
        </p:blipFill>
        <p:spPr>
          <a:xfrm>
            <a:off x="729450" y="1338463"/>
            <a:ext cx="5545150" cy="3531826"/>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51"/>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latin typeface="Nunito"/>
                <a:ea typeface="Nunito"/>
                <a:cs typeface="Nunito"/>
                <a:sym typeface="Nunito"/>
              </a:rPr>
              <a:t>Function</a:t>
            </a:r>
            <a:endParaRPr>
              <a:latin typeface="Nunito"/>
              <a:ea typeface="Nunito"/>
              <a:cs typeface="Nunito"/>
              <a:sym typeface="Nunito"/>
            </a:endParaRPr>
          </a:p>
        </p:txBody>
      </p:sp>
      <p:sp>
        <p:nvSpPr>
          <p:cNvPr id="318" name="Google Shape;318;p51"/>
          <p:cNvSpPr txBox="1"/>
          <p:nvPr>
            <p:ph idx="1" type="body"/>
          </p:nvPr>
        </p:nvSpPr>
        <p:spPr>
          <a:xfrm>
            <a:off x="729450" y="1312325"/>
            <a:ext cx="7688700" cy="3584100"/>
          </a:xfrm>
          <a:prstGeom prst="rect">
            <a:avLst/>
          </a:prstGeom>
        </p:spPr>
        <p:txBody>
          <a:bodyPr anchorCtr="0" anchor="t" bIns="91425" lIns="91425" spcFirstLastPara="1" rIns="91425" wrap="square" tIns="91425">
            <a:noAutofit/>
          </a:bodyPr>
          <a:lstStyle/>
          <a:p>
            <a:pPr indent="0" lvl="0" marL="0" rtl="0" algn="l">
              <a:lnSpc>
                <a:spcPct val="150000"/>
              </a:lnSpc>
              <a:spcBef>
                <a:spcPts val="1000"/>
              </a:spcBef>
              <a:spcAft>
                <a:spcPts val="0"/>
              </a:spcAft>
              <a:buNone/>
            </a:pPr>
            <a:r>
              <a:rPr b="1" lang="vi">
                <a:solidFill>
                  <a:schemeClr val="dk2"/>
                </a:solidFill>
                <a:latin typeface="Nunito"/>
                <a:ea typeface="Nunito"/>
                <a:cs typeface="Nunito"/>
                <a:sym typeface="Nunito"/>
              </a:rPr>
              <a:t>function</a:t>
            </a:r>
            <a:r>
              <a:rPr lang="vi">
                <a:solidFill>
                  <a:schemeClr val="dk2"/>
                </a:solidFill>
                <a:latin typeface="Nunito"/>
                <a:ea typeface="Nunito"/>
                <a:cs typeface="Nunito"/>
                <a:sym typeface="Nunito"/>
              </a:rPr>
              <a:t> có thể nhận các giá trị đầu vào - </a:t>
            </a:r>
            <a:r>
              <a:rPr b="1" i="1" lang="vi">
                <a:solidFill>
                  <a:schemeClr val="dk2"/>
                </a:solidFill>
                <a:latin typeface="Nunito"/>
                <a:ea typeface="Nunito"/>
                <a:cs typeface="Nunito"/>
                <a:sym typeface="Nunito"/>
              </a:rPr>
              <a:t>input</a:t>
            </a:r>
            <a:r>
              <a:rPr lang="vi">
                <a:solidFill>
                  <a:schemeClr val="dk2"/>
                </a:solidFill>
                <a:latin typeface="Nunito"/>
                <a:ea typeface="Nunito"/>
                <a:cs typeface="Nunito"/>
                <a:sym typeface="Nunito"/>
              </a:rPr>
              <a:t> - và thay đổi cách nó hoạt động dựa trên giá trị đó, mỗi </a:t>
            </a:r>
            <a:r>
              <a:rPr b="1" lang="vi">
                <a:solidFill>
                  <a:schemeClr val="dk2"/>
                </a:solidFill>
                <a:latin typeface="Nunito"/>
                <a:ea typeface="Nunito"/>
                <a:cs typeface="Nunito"/>
                <a:sym typeface="Nunito"/>
              </a:rPr>
              <a:t>function</a:t>
            </a:r>
            <a:r>
              <a:rPr lang="vi">
                <a:solidFill>
                  <a:schemeClr val="dk2"/>
                </a:solidFill>
                <a:latin typeface="Nunito"/>
                <a:ea typeface="Nunito"/>
                <a:cs typeface="Nunito"/>
                <a:sym typeface="Nunito"/>
              </a:rPr>
              <a:t> có thể nhận </a:t>
            </a:r>
            <a:r>
              <a:rPr i="1" lang="vi">
                <a:solidFill>
                  <a:schemeClr val="dk2"/>
                </a:solidFill>
                <a:latin typeface="Nunito"/>
                <a:ea typeface="Nunito"/>
                <a:cs typeface="Nunito"/>
                <a:sym typeface="Nunito"/>
              </a:rPr>
              <a:t>số lượng giá trị đầu vào bất kỳ</a:t>
            </a:r>
            <a:r>
              <a:rPr lang="vi">
                <a:solidFill>
                  <a:schemeClr val="dk2"/>
                </a:solidFill>
                <a:latin typeface="Nunito"/>
                <a:ea typeface="Nunito"/>
                <a:cs typeface="Nunito"/>
                <a:sym typeface="Nunito"/>
              </a:rPr>
              <a:t>.</a:t>
            </a:r>
            <a:endParaRPr b="1">
              <a:solidFill>
                <a:schemeClr val="dk2"/>
              </a:solidFill>
              <a:latin typeface="Nunito"/>
              <a:ea typeface="Nunito"/>
              <a:cs typeface="Nunito"/>
              <a:sym typeface="Nunito"/>
            </a:endParaRPr>
          </a:p>
          <a:p>
            <a:pPr indent="0" lvl="0" marL="0" rtl="0" algn="l">
              <a:lnSpc>
                <a:spcPct val="150000"/>
              </a:lnSpc>
              <a:spcBef>
                <a:spcPts val="1000"/>
              </a:spcBef>
              <a:spcAft>
                <a:spcPts val="0"/>
              </a:spcAft>
              <a:buNone/>
            </a:pPr>
            <a:r>
              <a:t/>
            </a:r>
            <a:endParaRPr b="1">
              <a:solidFill>
                <a:schemeClr val="dk2"/>
              </a:solidFill>
              <a:latin typeface="Nunito"/>
              <a:ea typeface="Nunito"/>
              <a:cs typeface="Nunito"/>
              <a:sym typeface="Nunito"/>
            </a:endParaRPr>
          </a:p>
          <a:p>
            <a:pPr indent="0" lvl="0" marL="0" rtl="0" algn="l">
              <a:lnSpc>
                <a:spcPct val="150000"/>
              </a:lnSpc>
              <a:spcBef>
                <a:spcPts val="1000"/>
              </a:spcBef>
              <a:spcAft>
                <a:spcPts val="0"/>
              </a:spcAft>
              <a:buNone/>
            </a:pPr>
            <a:r>
              <a:t/>
            </a:r>
            <a:endParaRPr b="1">
              <a:solidFill>
                <a:schemeClr val="dk2"/>
              </a:solidFill>
              <a:latin typeface="Nunito"/>
              <a:ea typeface="Nunito"/>
              <a:cs typeface="Nunito"/>
              <a:sym typeface="Nunito"/>
            </a:endParaRPr>
          </a:p>
          <a:p>
            <a:pPr indent="0" lvl="0" marL="0" rtl="0" algn="l">
              <a:lnSpc>
                <a:spcPct val="150000"/>
              </a:lnSpc>
              <a:spcBef>
                <a:spcPts val="1000"/>
              </a:spcBef>
              <a:spcAft>
                <a:spcPts val="0"/>
              </a:spcAft>
              <a:buNone/>
            </a:pPr>
            <a:r>
              <a:t/>
            </a:r>
            <a:endParaRPr>
              <a:solidFill>
                <a:schemeClr val="dk2"/>
              </a:solidFill>
              <a:latin typeface="Nunito"/>
              <a:ea typeface="Nunito"/>
              <a:cs typeface="Nunito"/>
              <a:sym typeface="Nunito"/>
            </a:endParaRPr>
          </a:p>
          <a:p>
            <a:pPr indent="0" lvl="0" marL="0" rtl="0" algn="l">
              <a:lnSpc>
                <a:spcPct val="135714"/>
              </a:lnSpc>
              <a:spcBef>
                <a:spcPts val="1000"/>
              </a:spcBef>
              <a:spcAft>
                <a:spcPts val="0"/>
              </a:spcAft>
              <a:buNone/>
            </a:pPr>
            <a:r>
              <a:t/>
            </a:r>
            <a:endParaRPr sz="1200">
              <a:solidFill>
                <a:schemeClr val="dk2"/>
              </a:solidFill>
              <a:latin typeface="Nunito"/>
              <a:ea typeface="Nunito"/>
              <a:cs typeface="Nunito"/>
              <a:sym typeface="Nunito"/>
            </a:endParaRPr>
          </a:p>
        </p:txBody>
      </p:sp>
      <p:pic>
        <p:nvPicPr>
          <p:cNvPr id="319" name="Google Shape;319;p51"/>
          <p:cNvPicPr preferRelativeResize="0"/>
          <p:nvPr/>
        </p:nvPicPr>
        <p:blipFill>
          <a:blip r:embed="rId3">
            <a:alphaModFix/>
          </a:blip>
          <a:stretch>
            <a:fillRect/>
          </a:stretch>
        </p:blipFill>
        <p:spPr>
          <a:xfrm>
            <a:off x="729450" y="2087600"/>
            <a:ext cx="5106976" cy="2808824"/>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52"/>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latin typeface="Nunito"/>
                <a:ea typeface="Nunito"/>
                <a:cs typeface="Nunito"/>
                <a:sym typeface="Nunito"/>
              </a:rPr>
              <a:t>Function</a:t>
            </a:r>
            <a:endParaRPr>
              <a:latin typeface="Nunito"/>
              <a:ea typeface="Nunito"/>
              <a:cs typeface="Nunito"/>
              <a:sym typeface="Nunito"/>
            </a:endParaRPr>
          </a:p>
        </p:txBody>
      </p:sp>
      <p:sp>
        <p:nvSpPr>
          <p:cNvPr id="325" name="Google Shape;325;p52"/>
          <p:cNvSpPr txBox="1"/>
          <p:nvPr>
            <p:ph idx="1" type="body"/>
          </p:nvPr>
        </p:nvSpPr>
        <p:spPr>
          <a:xfrm>
            <a:off x="729450" y="1312325"/>
            <a:ext cx="7688700" cy="3584100"/>
          </a:xfrm>
          <a:prstGeom prst="rect">
            <a:avLst/>
          </a:prstGeom>
        </p:spPr>
        <p:txBody>
          <a:bodyPr anchorCtr="0" anchor="t" bIns="91425" lIns="91425" spcFirstLastPara="1" rIns="91425" wrap="square" tIns="91425">
            <a:noAutofit/>
          </a:bodyPr>
          <a:lstStyle/>
          <a:p>
            <a:pPr indent="0" lvl="0" marL="0" rtl="0" algn="l">
              <a:lnSpc>
                <a:spcPct val="150000"/>
              </a:lnSpc>
              <a:spcBef>
                <a:spcPts val="1000"/>
              </a:spcBef>
              <a:spcAft>
                <a:spcPts val="0"/>
              </a:spcAft>
              <a:buNone/>
            </a:pPr>
            <a:r>
              <a:t/>
            </a:r>
            <a:endParaRPr b="1">
              <a:solidFill>
                <a:schemeClr val="dk2"/>
              </a:solidFill>
              <a:latin typeface="Nunito"/>
              <a:ea typeface="Nunito"/>
              <a:cs typeface="Nunito"/>
              <a:sym typeface="Nunito"/>
            </a:endParaRPr>
          </a:p>
          <a:p>
            <a:pPr indent="0" lvl="0" marL="0" rtl="0" algn="l">
              <a:lnSpc>
                <a:spcPct val="150000"/>
              </a:lnSpc>
              <a:spcBef>
                <a:spcPts val="1000"/>
              </a:spcBef>
              <a:spcAft>
                <a:spcPts val="0"/>
              </a:spcAft>
              <a:buNone/>
            </a:pPr>
            <a:r>
              <a:t/>
            </a:r>
            <a:endParaRPr b="1">
              <a:solidFill>
                <a:schemeClr val="dk2"/>
              </a:solidFill>
              <a:latin typeface="Nunito"/>
              <a:ea typeface="Nunito"/>
              <a:cs typeface="Nunito"/>
              <a:sym typeface="Nunito"/>
            </a:endParaRPr>
          </a:p>
          <a:p>
            <a:pPr indent="0" lvl="0" marL="0" rtl="0" algn="l">
              <a:lnSpc>
                <a:spcPct val="150000"/>
              </a:lnSpc>
              <a:spcBef>
                <a:spcPts val="1000"/>
              </a:spcBef>
              <a:spcAft>
                <a:spcPts val="0"/>
              </a:spcAft>
              <a:buNone/>
            </a:pPr>
            <a:r>
              <a:t/>
            </a:r>
            <a:endParaRPr b="1">
              <a:solidFill>
                <a:schemeClr val="dk2"/>
              </a:solidFill>
              <a:latin typeface="Nunito"/>
              <a:ea typeface="Nunito"/>
              <a:cs typeface="Nunito"/>
              <a:sym typeface="Nunito"/>
            </a:endParaRPr>
          </a:p>
          <a:p>
            <a:pPr indent="0" lvl="0" marL="0" rtl="0" algn="l">
              <a:lnSpc>
                <a:spcPct val="150000"/>
              </a:lnSpc>
              <a:spcBef>
                <a:spcPts val="1000"/>
              </a:spcBef>
              <a:spcAft>
                <a:spcPts val="0"/>
              </a:spcAft>
              <a:buNone/>
            </a:pPr>
            <a:r>
              <a:t/>
            </a:r>
            <a:endParaRPr>
              <a:solidFill>
                <a:schemeClr val="dk2"/>
              </a:solidFill>
              <a:latin typeface="Nunito"/>
              <a:ea typeface="Nunito"/>
              <a:cs typeface="Nunito"/>
              <a:sym typeface="Nunito"/>
            </a:endParaRPr>
          </a:p>
          <a:p>
            <a:pPr indent="0" lvl="0" marL="0" rtl="0" algn="l">
              <a:lnSpc>
                <a:spcPct val="135714"/>
              </a:lnSpc>
              <a:spcBef>
                <a:spcPts val="1000"/>
              </a:spcBef>
              <a:spcAft>
                <a:spcPts val="0"/>
              </a:spcAft>
              <a:buNone/>
            </a:pPr>
            <a:r>
              <a:t/>
            </a:r>
            <a:endParaRPr sz="1200">
              <a:solidFill>
                <a:schemeClr val="dk2"/>
              </a:solidFill>
              <a:latin typeface="Nunito"/>
              <a:ea typeface="Nunito"/>
              <a:cs typeface="Nunito"/>
              <a:sym typeface="Nunito"/>
            </a:endParaRPr>
          </a:p>
        </p:txBody>
      </p:sp>
      <p:pic>
        <p:nvPicPr>
          <p:cNvPr id="326" name="Google Shape;326;p52"/>
          <p:cNvPicPr preferRelativeResize="0"/>
          <p:nvPr/>
        </p:nvPicPr>
        <p:blipFill>
          <a:blip r:embed="rId3">
            <a:alphaModFix/>
          </a:blip>
          <a:stretch>
            <a:fillRect/>
          </a:stretch>
        </p:blipFill>
        <p:spPr>
          <a:xfrm>
            <a:off x="727650" y="1369925"/>
            <a:ext cx="6094824" cy="35265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53"/>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latin typeface="Nunito"/>
                <a:ea typeface="Nunito"/>
                <a:cs typeface="Nunito"/>
                <a:sym typeface="Nunito"/>
              </a:rPr>
              <a:t>Two Types of Function</a:t>
            </a:r>
            <a:endParaRPr>
              <a:latin typeface="Nunito"/>
              <a:ea typeface="Nunito"/>
              <a:cs typeface="Nunito"/>
              <a:sym typeface="Nunito"/>
            </a:endParaRPr>
          </a:p>
        </p:txBody>
      </p:sp>
      <p:sp>
        <p:nvSpPr>
          <p:cNvPr id="332" name="Google Shape;332;p53"/>
          <p:cNvSpPr txBox="1"/>
          <p:nvPr>
            <p:ph idx="1" type="body"/>
          </p:nvPr>
        </p:nvSpPr>
        <p:spPr>
          <a:xfrm>
            <a:off x="729450" y="1312325"/>
            <a:ext cx="7688700" cy="3584100"/>
          </a:xfrm>
          <a:prstGeom prst="rect">
            <a:avLst/>
          </a:prstGeom>
        </p:spPr>
        <p:txBody>
          <a:bodyPr anchorCtr="0" anchor="t" bIns="91425" lIns="91425" spcFirstLastPara="1" rIns="91425" wrap="square" tIns="91425">
            <a:noAutofit/>
          </a:bodyPr>
          <a:lstStyle/>
          <a:p>
            <a:pPr indent="0" lvl="0" marL="0" rtl="0" algn="l">
              <a:lnSpc>
                <a:spcPct val="150000"/>
              </a:lnSpc>
              <a:spcBef>
                <a:spcPts val="1000"/>
              </a:spcBef>
              <a:spcAft>
                <a:spcPts val="0"/>
              </a:spcAft>
              <a:buNone/>
            </a:pPr>
            <a:r>
              <a:rPr lang="vi">
                <a:solidFill>
                  <a:schemeClr val="dk2"/>
                </a:solidFill>
                <a:latin typeface="Nunito"/>
                <a:ea typeface="Nunito"/>
                <a:cs typeface="Nunito"/>
                <a:sym typeface="Nunito"/>
              </a:rPr>
              <a:t>Các hàm được chia thành 2 loại </a:t>
            </a:r>
            <a:r>
              <a:rPr i="1" lang="vi">
                <a:solidFill>
                  <a:schemeClr val="dk2"/>
                </a:solidFill>
                <a:latin typeface="Nunito"/>
                <a:ea typeface="Nunito"/>
                <a:cs typeface="Nunito"/>
                <a:sym typeface="Nunito"/>
              </a:rPr>
              <a:t>(kiểu)</a:t>
            </a:r>
            <a:r>
              <a:rPr lang="vi">
                <a:solidFill>
                  <a:schemeClr val="dk2"/>
                </a:solidFill>
                <a:latin typeface="Nunito"/>
                <a:ea typeface="Nunito"/>
                <a:cs typeface="Nunito"/>
                <a:sym typeface="Nunito"/>
              </a:rPr>
              <a:t>:</a:t>
            </a:r>
            <a:endParaRPr>
              <a:solidFill>
                <a:schemeClr val="dk2"/>
              </a:solidFill>
              <a:latin typeface="Nunito"/>
              <a:ea typeface="Nunito"/>
              <a:cs typeface="Nunito"/>
              <a:sym typeface="Nunito"/>
            </a:endParaRPr>
          </a:p>
          <a:p>
            <a:pPr indent="-311150" lvl="0" marL="457200" rtl="0" algn="l">
              <a:lnSpc>
                <a:spcPct val="150000"/>
              </a:lnSpc>
              <a:spcBef>
                <a:spcPts val="0"/>
              </a:spcBef>
              <a:spcAft>
                <a:spcPts val="0"/>
              </a:spcAft>
              <a:buClr>
                <a:schemeClr val="dk2"/>
              </a:buClr>
              <a:buSzPts val="1300"/>
              <a:buFont typeface="Nunito"/>
              <a:buAutoNum type="arabicPeriod"/>
            </a:pPr>
            <a:r>
              <a:rPr lang="vi">
                <a:solidFill>
                  <a:schemeClr val="dk2"/>
                </a:solidFill>
                <a:latin typeface="Nunito"/>
                <a:ea typeface="Nunito"/>
                <a:cs typeface="Nunito"/>
                <a:sym typeface="Nunito"/>
              </a:rPr>
              <a:t>Thực thi một công việc </a:t>
            </a:r>
            <a:r>
              <a:rPr i="1" lang="vi">
                <a:solidFill>
                  <a:schemeClr val="dk2"/>
                </a:solidFill>
                <a:latin typeface="Nunito"/>
                <a:ea typeface="Nunito"/>
                <a:cs typeface="Nunito"/>
                <a:sym typeface="Nunito"/>
              </a:rPr>
              <a:t>(tác vụ)</a:t>
            </a:r>
            <a:r>
              <a:rPr lang="vi">
                <a:solidFill>
                  <a:schemeClr val="dk2"/>
                </a:solidFill>
                <a:latin typeface="Nunito"/>
                <a:ea typeface="Nunito"/>
                <a:cs typeface="Nunito"/>
                <a:sym typeface="Nunito"/>
              </a:rPr>
              <a:t> nào đó, không quan tâm kết quả</a:t>
            </a:r>
            <a:endParaRPr>
              <a:solidFill>
                <a:schemeClr val="dk2"/>
              </a:solidFill>
              <a:latin typeface="Nunito"/>
              <a:ea typeface="Nunito"/>
              <a:cs typeface="Nunito"/>
              <a:sym typeface="Nunito"/>
            </a:endParaRPr>
          </a:p>
          <a:p>
            <a:pPr indent="-311150" lvl="0" marL="457200" rtl="0" algn="l">
              <a:lnSpc>
                <a:spcPct val="150000"/>
              </a:lnSpc>
              <a:spcBef>
                <a:spcPts val="0"/>
              </a:spcBef>
              <a:spcAft>
                <a:spcPts val="0"/>
              </a:spcAft>
              <a:buClr>
                <a:schemeClr val="dk2"/>
              </a:buClr>
              <a:buSzPts val="1300"/>
              <a:buFont typeface="Nunito"/>
              <a:buAutoNum type="arabicPeriod"/>
            </a:pPr>
            <a:r>
              <a:rPr lang="vi">
                <a:solidFill>
                  <a:schemeClr val="dk2"/>
                </a:solidFill>
                <a:latin typeface="Nunito"/>
                <a:ea typeface="Nunito"/>
                <a:cs typeface="Nunito"/>
                <a:sym typeface="Nunito"/>
              </a:rPr>
              <a:t>Tính toán một giá trị và trả về kết quả</a:t>
            </a:r>
            <a:endParaRPr>
              <a:solidFill>
                <a:schemeClr val="dk2"/>
              </a:solidFill>
              <a:latin typeface="Nunito"/>
              <a:ea typeface="Nunito"/>
              <a:cs typeface="Nunito"/>
              <a:sym typeface="Nunito"/>
            </a:endParaRPr>
          </a:p>
          <a:p>
            <a:pPr indent="0" lvl="0" marL="0" rtl="0" algn="l">
              <a:lnSpc>
                <a:spcPct val="150000"/>
              </a:lnSpc>
              <a:spcBef>
                <a:spcPts val="1000"/>
              </a:spcBef>
              <a:spcAft>
                <a:spcPts val="0"/>
              </a:spcAft>
              <a:buNone/>
            </a:pPr>
            <a:r>
              <a:rPr lang="vi">
                <a:solidFill>
                  <a:schemeClr val="dk2"/>
                </a:solidFill>
                <a:latin typeface="Nunito"/>
                <a:ea typeface="Nunito"/>
                <a:cs typeface="Nunito"/>
                <a:sym typeface="Nunito"/>
              </a:rPr>
              <a:t>M</a:t>
            </a:r>
            <a:r>
              <a:rPr lang="vi">
                <a:solidFill>
                  <a:schemeClr val="dk2"/>
                </a:solidFill>
                <a:latin typeface="Nunito"/>
                <a:ea typeface="Nunito"/>
                <a:cs typeface="Nunito"/>
                <a:sym typeface="Nunito"/>
              </a:rPr>
              <a:t>ặc định, mọi hàm luôn trả về một giá trị sau mỗi câu lệnh gọi hàm là </a:t>
            </a:r>
            <a:r>
              <a:rPr b="1" lang="vi">
                <a:solidFill>
                  <a:schemeClr val="dk2"/>
                </a:solidFill>
                <a:latin typeface="Nunito"/>
                <a:ea typeface="Nunito"/>
                <a:cs typeface="Nunito"/>
                <a:sym typeface="Nunito"/>
              </a:rPr>
              <a:t>undefined</a:t>
            </a:r>
            <a:r>
              <a:rPr lang="vi">
                <a:solidFill>
                  <a:schemeClr val="dk2"/>
                </a:solidFill>
                <a:latin typeface="Nunito"/>
                <a:ea typeface="Nunito"/>
                <a:cs typeface="Nunito"/>
                <a:sym typeface="Nunito"/>
              </a:rPr>
              <a:t>. Để chỉ định một giá trị cụ thể là kết quả trả về của hàm, sử dụng câu lệnh </a:t>
            </a:r>
            <a:r>
              <a:rPr b="1" lang="vi">
                <a:solidFill>
                  <a:schemeClr val="dk2"/>
                </a:solidFill>
                <a:latin typeface="Nunito"/>
                <a:ea typeface="Nunito"/>
                <a:cs typeface="Nunito"/>
                <a:sym typeface="Nunito"/>
              </a:rPr>
              <a:t>return</a:t>
            </a:r>
            <a:r>
              <a:rPr lang="vi">
                <a:solidFill>
                  <a:schemeClr val="dk2"/>
                </a:solidFill>
                <a:latin typeface="Nunito"/>
                <a:ea typeface="Nunito"/>
                <a:cs typeface="Nunito"/>
                <a:sym typeface="Nunito"/>
              </a:rPr>
              <a:t> </a:t>
            </a:r>
            <a:endParaRPr>
              <a:solidFill>
                <a:schemeClr val="dk2"/>
              </a:solidFill>
              <a:latin typeface="Nunito"/>
              <a:ea typeface="Nunito"/>
              <a:cs typeface="Nunito"/>
              <a:sym typeface="Nunito"/>
            </a:endParaRPr>
          </a:p>
          <a:p>
            <a:pPr indent="0" lvl="0" marL="0" rtl="0" algn="l">
              <a:lnSpc>
                <a:spcPct val="150000"/>
              </a:lnSpc>
              <a:spcBef>
                <a:spcPts val="1000"/>
              </a:spcBef>
              <a:spcAft>
                <a:spcPts val="0"/>
              </a:spcAft>
              <a:buNone/>
            </a:pPr>
            <a:r>
              <a:t/>
            </a:r>
            <a:endParaRPr>
              <a:solidFill>
                <a:schemeClr val="dk2"/>
              </a:solidFill>
              <a:latin typeface="Nunito"/>
              <a:ea typeface="Nunito"/>
              <a:cs typeface="Nunito"/>
              <a:sym typeface="Nunito"/>
            </a:endParaRPr>
          </a:p>
          <a:p>
            <a:pPr indent="0" lvl="0" marL="0" rtl="0" algn="l">
              <a:lnSpc>
                <a:spcPct val="150000"/>
              </a:lnSpc>
              <a:spcBef>
                <a:spcPts val="1000"/>
              </a:spcBef>
              <a:spcAft>
                <a:spcPts val="0"/>
              </a:spcAft>
              <a:buNone/>
            </a:pPr>
            <a:r>
              <a:t/>
            </a:r>
            <a:endParaRPr>
              <a:solidFill>
                <a:schemeClr val="dk2"/>
              </a:solidFill>
              <a:latin typeface="Nunito"/>
              <a:ea typeface="Nunito"/>
              <a:cs typeface="Nunito"/>
              <a:sym typeface="Nunito"/>
            </a:endParaRPr>
          </a:p>
          <a:p>
            <a:pPr indent="0" lvl="0" marL="0" rtl="0" algn="l">
              <a:lnSpc>
                <a:spcPct val="150000"/>
              </a:lnSpc>
              <a:spcBef>
                <a:spcPts val="1000"/>
              </a:spcBef>
              <a:spcAft>
                <a:spcPts val="0"/>
              </a:spcAft>
              <a:buNone/>
            </a:pPr>
            <a:r>
              <a:t/>
            </a:r>
            <a:endParaRPr>
              <a:solidFill>
                <a:schemeClr val="dk2"/>
              </a:solidFill>
              <a:latin typeface="Nunito"/>
              <a:ea typeface="Nunito"/>
              <a:cs typeface="Nunito"/>
              <a:sym typeface="Nunito"/>
            </a:endParaRPr>
          </a:p>
          <a:p>
            <a:pPr indent="0" lvl="0" marL="0" rtl="0" algn="l">
              <a:lnSpc>
                <a:spcPct val="150000"/>
              </a:lnSpc>
              <a:spcBef>
                <a:spcPts val="1000"/>
              </a:spcBef>
              <a:spcAft>
                <a:spcPts val="0"/>
              </a:spcAft>
              <a:buNone/>
            </a:pPr>
            <a:r>
              <a:t/>
            </a:r>
            <a:endParaRPr>
              <a:solidFill>
                <a:schemeClr val="dk2"/>
              </a:solidFill>
              <a:latin typeface="Nunito"/>
              <a:ea typeface="Nunito"/>
              <a:cs typeface="Nunito"/>
              <a:sym typeface="Nunito"/>
            </a:endParaRPr>
          </a:p>
          <a:p>
            <a:pPr indent="0" lvl="0" marL="0" rtl="0" algn="l">
              <a:lnSpc>
                <a:spcPct val="150000"/>
              </a:lnSpc>
              <a:spcBef>
                <a:spcPts val="1000"/>
              </a:spcBef>
              <a:spcAft>
                <a:spcPts val="0"/>
              </a:spcAft>
              <a:buNone/>
            </a:pPr>
            <a:r>
              <a:t/>
            </a:r>
            <a:endParaRPr>
              <a:solidFill>
                <a:schemeClr val="dk2"/>
              </a:solidFill>
              <a:latin typeface="Nunito"/>
              <a:ea typeface="Nunito"/>
              <a:cs typeface="Nunito"/>
              <a:sym typeface="Nunito"/>
            </a:endParaRPr>
          </a:p>
          <a:p>
            <a:pPr indent="0" lvl="0" marL="0" rtl="0" algn="l">
              <a:lnSpc>
                <a:spcPct val="150000"/>
              </a:lnSpc>
              <a:spcBef>
                <a:spcPts val="1000"/>
              </a:spcBef>
              <a:spcAft>
                <a:spcPts val="0"/>
              </a:spcAft>
              <a:buNone/>
            </a:pPr>
            <a:r>
              <a:t/>
            </a:r>
            <a:endParaRPr b="1">
              <a:solidFill>
                <a:schemeClr val="dk2"/>
              </a:solidFill>
              <a:latin typeface="Nunito"/>
              <a:ea typeface="Nunito"/>
              <a:cs typeface="Nunito"/>
              <a:sym typeface="Nunito"/>
            </a:endParaRPr>
          </a:p>
          <a:p>
            <a:pPr indent="0" lvl="0" marL="0" rtl="0" algn="l">
              <a:lnSpc>
                <a:spcPct val="150000"/>
              </a:lnSpc>
              <a:spcBef>
                <a:spcPts val="1000"/>
              </a:spcBef>
              <a:spcAft>
                <a:spcPts val="0"/>
              </a:spcAft>
              <a:buNone/>
            </a:pPr>
            <a:r>
              <a:t/>
            </a:r>
            <a:endParaRPr>
              <a:solidFill>
                <a:schemeClr val="dk2"/>
              </a:solidFill>
              <a:latin typeface="Nunito"/>
              <a:ea typeface="Nunito"/>
              <a:cs typeface="Nunito"/>
              <a:sym typeface="Nunito"/>
            </a:endParaRPr>
          </a:p>
          <a:p>
            <a:pPr indent="0" lvl="0" marL="0" rtl="0" algn="l">
              <a:lnSpc>
                <a:spcPct val="135714"/>
              </a:lnSpc>
              <a:spcBef>
                <a:spcPts val="1000"/>
              </a:spcBef>
              <a:spcAft>
                <a:spcPts val="0"/>
              </a:spcAft>
              <a:buNone/>
            </a:pPr>
            <a:r>
              <a:t/>
            </a:r>
            <a:endParaRPr sz="1200">
              <a:solidFill>
                <a:schemeClr val="dk2"/>
              </a:solidFill>
              <a:latin typeface="Nunito"/>
              <a:ea typeface="Nunito"/>
              <a:cs typeface="Nunito"/>
              <a:sym typeface="Nunito"/>
            </a:endParaRPr>
          </a:p>
        </p:txBody>
      </p:sp>
      <p:pic>
        <p:nvPicPr>
          <p:cNvPr id="333" name="Google Shape;333;p53"/>
          <p:cNvPicPr preferRelativeResize="0"/>
          <p:nvPr/>
        </p:nvPicPr>
        <p:blipFill>
          <a:blip r:embed="rId3">
            <a:alphaModFix/>
          </a:blip>
          <a:stretch>
            <a:fillRect/>
          </a:stretch>
        </p:blipFill>
        <p:spPr>
          <a:xfrm>
            <a:off x="729450" y="3101175"/>
            <a:ext cx="3160475" cy="17952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7"/>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latin typeface="Nunito"/>
                <a:ea typeface="Nunito"/>
                <a:cs typeface="Nunito"/>
                <a:sym typeface="Nunito"/>
              </a:rPr>
              <a:t>What is JavaScript?</a:t>
            </a:r>
            <a:endParaRPr>
              <a:latin typeface="Nunito"/>
              <a:ea typeface="Nunito"/>
              <a:cs typeface="Nunito"/>
              <a:sym typeface="Nunito"/>
            </a:endParaRPr>
          </a:p>
        </p:txBody>
      </p:sp>
      <p:sp>
        <p:nvSpPr>
          <p:cNvPr id="146" name="Google Shape;146;p27"/>
          <p:cNvSpPr txBox="1"/>
          <p:nvPr>
            <p:ph idx="1" type="body"/>
          </p:nvPr>
        </p:nvSpPr>
        <p:spPr>
          <a:xfrm>
            <a:off x="729450" y="4440275"/>
            <a:ext cx="7688700" cy="456000"/>
          </a:xfrm>
          <a:prstGeom prst="rect">
            <a:avLst/>
          </a:prstGeom>
        </p:spPr>
        <p:txBody>
          <a:bodyPr anchorCtr="0" anchor="ctr" bIns="91425" lIns="91425" spcFirstLastPara="1" rIns="91425" wrap="square" tIns="91425">
            <a:noAutofit/>
          </a:bodyPr>
          <a:lstStyle/>
          <a:p>
            <a:pPr indent="0" lvl="0" marL="0" rtl="0" algn="ctr">
              <a:lnSpc>
                <a:spcPct val="150000"/>
              </a:lnSpc>
              <a:spcBef>
                <a:spcPts val="1000"/>
              </a:spcBef>
              <a:spcAft>
                <a:spcPts val="1000"/>
              </a:spcAft>
              <a:buNone/>
            </a:pPr>
            <a:r>
              <a:rPr i="1" lang="vi">
                <a:solidFill>
                  <a:schemeClr val="dk2"/>
                </a:solidFill>
                <a:latin typeface="Nunito"/>
                <a:ea typeface="Nunito"/>
                <a:cs typeface="Nunito"/>
                <a:sym typeface="Nunito"/>
              </a:rPr>
              <a:t>Top 10 ngôn ngữ phổ biến nhất 2020 (stackoverflow)</a:t>
            </a:r>
            <a:endParaRPr i="1">
              <a:solidFill>
                <a:schemeClr val="dk2"/>
              </a:solidFill>
              <a:latin typeface="Nunito"/>
              <a:ea typeface="Nunito"/>
              <a:cs typeface="Nunito"/>
              <a:sym typeface="Nunito"/>
            </a:endParaRPr>
          </a:p>
        </p:txBody>
      </p:sp>
      <p:pic>
        <p:nvPicPr>
          <p:cNvPr id="147" name="Google Shape;147;p27"/>
          <p:cNvPicPr preferRelativeResize="0"/>
          <p:nvPr/>
        </p:nvPicPr>
        <p:blipFill>
          <a:blip r:embed="rId3">
            <a:alphaModFix/>
          </a:blip>
          <a:stretch>
            <a:fillRect/>
          </a:stretch>
        </p:blipFill>
        <p:spPr>
          <a:xfrm>
            <a:off x="729451" y="1312322"/>
            <a:ext cx="7688701" cy="3127953"/>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54"/>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latin typeface="Nunito"/>
                <a:ea typeface="Nunito"/>
                <a:cs typeface="Nunito"/>
                <a:sym typeface="Nunito"/>
              </a:rPr>
              <a:t>Two Types of Function</a:t>
            </a:r>
            <a:endParaRPr>
              <a:latin typeface="Nunito"/>
              <a:ea typeface="Nunito"/>
              <a:cs typeface="Nunito"/>
              <a:sym typeface="Nunito"/>
            </a:endParaRPr>
          </a:p>
        </p:txBody>
      </p:sp>
      <p:sp>
        <p:nvSpPr>
          <p:cNvPr id="339" name="Google Shape;339;p54"/>
          <p:cNvSpPr txBox="1"/>
          <p:nvPr>
            <p:ph idx="1" type="body"/>
          </p:nvPr>
        </p:nvSpPr>
        <p:spPr>
          <a:xfrm>
            <a:off x="729450" y="1312325"/>
            <a:ext cx="7688700" cy="3584100"/>
          </a:xfrm>
          <a:prstGeom prst="rect">
            <a:avLst/>
          </a:prstGeom>
        </p:spPr>
        <p:txBody>
          <a:bodyPr anchorCtr="0" anchor="t" bIns="91425" lIns="91425" spcFirstLastPara="1" rIns="91425" wrap="square" tIns="91425">
            <a:noAutofit/>
          </a:bodyPr>
          <a:lstStyle/>
          <a:p>
            <a:pPr indent="0" lvl="0" marL="0" rtl="0" algn="l">
              <a:lnSpc>
                <a:spcPct val="150000"/>
              </a:lnSpc>
              <a:spcBef>
                <a:spcPts val="1000"/>
              </a:spcBef>
              <a:spcAft>
                <a:spcPts val="0"/>
              </a:spcAft>
              <a:buNone/>
            </a:pPr>
            <a:r>
              <a:t/>
            </a:r>
            <a:endParaRPr>
              <a:solidFill>
                <a:schemeClr val="dk2"/>
              </a:solidFill>
              <a:latin typeface="Nunito"/>
              <a:ea typeface="Nunito"/>
              <a:cs typeface="Nunito"/>
              <a:sym typeface="Nunito"/>
            </a:endParaRPr>
          </a:p>
          <a:p>
            <a:pPr indent="0" lvl="0" marL="0" rtl="0" algn="l">
              <a:lnSpc>
                <a:spcPct val="150000"/>
              </a:lnSpc>
              <a:spcBef>
                <a:spcPts val="1000"/>
              </a:spcBef>
              <a:spcAft>
                <a:spcPts val="0"/>
              </a:spcAft>
              <a:buNone/>
            </a:pPr>
            <a:r>
              <a:t/>
            </a:r>
            <a:endParaRPr>
              <a:solidFill>
                <a:schemeClr val="dk2"/>
              </a:solidFill>
              <a:latin typeface="Nunito"/>
              <a:ea typeface="Nunito"/>
              <a:cs typeface="Nunito"/>
              <a:sym typeface="Nunito"/>
            </a:endParaRPr>
          </a:p>
          <a:p>
            <a:pPr indent="0" lvl="0" marL="0" rtl="0" algn="l">
              <a:lnSpc>
                <a:spcPct val="150000"/>
              </a:lnSpc>
              <a:spcBef>
                <a:spcPts val="1000"/>
              </a:spcBef>
              <a:spcAft>
                <a:spcPts val="0"/>
              </a:spcAft>
              <a:buNone/>
            </a:pPr>
            <a:r>
              <a:t/>
            </a:r>
            <a:endParaRPr>
              <a:solidFill>
                <a:schemeClr val="dk2"/>
              </a:solidFill>
              <a:latin typeface="Nunito"/>
              <a:ea typeface="Nunito"/>
              <a:cs typeface="Nunito"/>
              <a:sym typeface="Nunito"/>
            </a:endParaRPr>
          </a:p>
          <a:p>
            <a:pPr indent="0" lvl="0" marL="0" rtl="0" algn="l">
              <a:lnSpc>
                <a:spcPct val="150000"/>
              </a:lnSpc>
              <a:spcBef>
                <a:spcPts val="1000"/>
              </a:spcBef>
              <a:spcAft>
                <a:spcPts val="0"/>
              </a:spcAft>
              <a:buNone/>
            </a:pPr>
            <a:r>
              <a:t/>
            </a:r>
            <a:endParaRPr>
              <a:solidFill>
                <a:schemeClr val="dk2"/>
              </a:solidFill>
              <a:latin typeface="Nunito"/>
              <a:ea typeface="Nunito"/>
              <a:cs typeface="Nunito"/>
              <a:sym typeface="Nunito"/>
            </a:endParaRPr>
          </a:p>
          <a:p>
            <a:pPr indent="0" lvl="0" marL="0" rtl="0" algn="l">
              <a:lnSpc>
                <a:spcPct val="150000"/>
              </a:lnSpc>
              <a:spcBef>
                <a:spcPts val="1000"/>
              </a:spcBef>
              <a:spcAft>
                <a:spcPts val="0"/>
              </a:spcAft>
              <a:buNone/>
            </a:pPr>
            <a:r>
              <a:t/>
            </a:r>
            <a:endParaRPr>
              <a:solidFill>
                <a:schemeClr val="dk2"/>
              </a:solidFill>
              <a:latin typeface="Nunito"/>
              <a:ea typeface="Nunito"/>
              <a:cs typeface="Nunito"/>
              <a:sym typeface="Nunito"/>
            </a:endParaRPr>
          </a:p>
          <a:p>
            <a:pPr indent="0" lvl="0" marL="0" rtl="0" algn="l">
              <a:lnSpc>
                <a:spcPct val="150000"/>
              </a:lnSpc>
              <a:spcBef>
                <a:spcPts val="1000"/>
              </a:spcBef>
              <a:spcAft>
                <a:spcPts val="0"/>
              </a:spcAft>
              <a:buNone/>
            </a:pPr>
            <a:r>
              <a:t/>
            </a:r>
            <a:endParaRPr>
              <a:solidFill>
                <a:schemeClr val="dk2"/>
              </a:solidFill>
              <a:latin typeface="Nunito"/>
              <a:ea typeface="Nunito"/>
              <a:cs typeface="Nunito"/>
              <a:sym typeface="Nunito"/>
            </a:endParaRPr>
          </a:p>
          <a:p>
            <a:pPr indent="0" lvl="0" marL="0" rtl="0" algn="l">
              <a:lnSpc>
                <a:spcPct val="150000"/>
              </a:lnSpc>
              <a:spcBef>
                <a:spcPts val="1000"/>
              </a:spcBef>
              <a:spcAft>
                <a:spcPts val="0"/>
              </a:spcAft>
              <a:buNone/>
            </a:pPr>
            <a:r>
              <a:t/>
            </a:r>
            <a:endParaRPr b="1">
              <a:solidFill>
                <a:schemeClr val="dk2"/>
              </a:solidFill>
              <a:latin typeface="Nunito"/>
              <a:ea typeface="Nunito"/>
              <a:cs typeface="Nunito"/>
              <a:sym typeface="Nunito"/>
            </a:endParaRPr>
          </a:p>
          <a:p>
            <a:pPr indent="0" lvl="0" marL="0" rtl="0" algn="l">
              <a:lnSpc>
                <a:spcPct val="150000"/>
              </a:lnSpc>
              <a:spcBef>
                <a:spcPts val="1000"/>
              </a:spcBef>
              <a:spcAft>
                <a:spcPts val="0"/>
              </a:spcAft>
              <a:buNone/>
            </a:pPr>
            <a:r>
              <a:t/>
            </a:r>
            <a:endParaRPr>
              <a:solidFill>
                <a:schemeClr val="dk2"/>
              </a:solidFill>
              <a:latin typeface="Nunito"/>
              <a:ea typeface="Nunito"/>
              <a:cs typeface="Nunito"/>
              <a:sym typeface="Nunito"/>
            </a:endParaRPr>
          </a:p>
          <a:p>
            <a:pPr indent="0" lvl="0" marL="0" rtl="0" algn="l">
              <a:lnSpc>
                <a:spcPct val="135714"/>
              </a:lnSpc>
              <a:spcBef>
                <a:spcPts val="1000"/>
              </a:spcBef>
              <a:spcAft>
                <a:spcPts val="0"/>
              </a:spcAft>
              <a:buNone/>
            </a:pPr>
            <a:r>
              <a:t/>
            </a:r>
            <a:endParaRPr sz="1200">
              <a:solidFill>
                <a:schemeClr val="dk2"/>
              </a:solidFill>
              <a:latin typeface="Nunito"/>
              <a:ea typeface="Nunito"/>
              <a:cs typeface="Nunito"/>
              <a:sym typeface="Nunito"/>
            </a:endParaRPr>
          </a:p>
        </p:txBody>
      </p:sp>
      <p:pic>
        <p:nvPicPr>
          <p:cNvPr id="340" name="Google Shape;340;p54"/>
          <p:cNvPicPr preferRelativeResize="0"/>
          <p:nvPr/>
        </p:nvPicPr>
        <p:blipFill>
          <a:blip r:embed="rId3">
            <a:alphaModFix/>
          </a:blip>
          <a:stretch>
            <a:fillRect/>
          </a:stretch>
        </p:blipFill>
        <p:spPr>
          <a:xfrm>
            <a:off x="727650" y="1466850"/>
            <a:ext cx="6254725" cy="33585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8"/>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latin typeface="Nunito"/>
                <a:ea typeface="Nunito"/>
                <a:cs typeface="Nunito"/>
                <a:sym typeface="Nunito"/>
              </a:rPr>
              <a:t>What can you do with JavaScript?</a:t>
            </a:r>
            <a:endParaRPr>
              <a:latin typeface="Nunito"/>
              <a:ea typeface="Nunito"/>
              <a:cs typeface="Nunito"/>
              <a:sym typeface="Nunito"/>
            </a:endParaRPr>
          </a:p>
        </p:txBody>
      </p:sp>
      <p:sp>
        <p:nvSpPr>
          <p:cNvPr id="153" name="Google Shape;153;p28"/>
          <p:cNvSpPr txBox="1"/>
          <p:nvPr>
            <p:ph idx="1" type="body"/>
          </p:nvPr>
        </p:nvSpPr>
        <p:spPr>
          <a:xfrm>
            <a:off x="729450" y="1312325"/>
            <a:ext cx="7688700" cy="3584100"/>
          </a:xfrm>
          <a:prstGeom prst="rect">
            <a:avLst/>
          </a:prstGeom>
        </p:spPr>
        <p:txBody>
          <a:bodyPr anchorCtr="0" anchor="t" bIns="91425" lIns="91425" spcFirstLastPara="1" rIns="91425" wrap="square" tIns="91425">
            <a:noAutofit/>
          </a:bodyPr>
          <a:lstStyle/>
          <a:p>
            <a:pPr indent="0" lvl="0" marL="0" rtl="0" algn="l">
              <a:lnSpc>
                <a:spcPct val="150000"/>
              </a:lnSpc>
              <a:spcBef>
                <a:spcPts val="1000"/>
              </a:spcBef>
              <a:spcAft>
                <a:spcPts val="0"/>
              </a:spcAft>
              <a:buNone/>
            </a:pPr>
            <a:r>
              <a:rPr lang="vi">
                <a:solidFill>
                  <a:schemeClr val="dk2"/>
                </a:solidFill>
                <a:latin typeface="Nunito"/>
                <a:ea typeface="Nunito"/>
                <a:cs typeface="Nunito"/>
                <a:sym typeface="Nunito"/>
              </a:rPr>
              <a:t>JavaScript ngày càng mạnh mẽ và có thể làm được rất nhiều thứ như:</a:t>
            </a:r>
            <a:endParaRPr>
              <a:solidFill>
                <a:schemeClr val="dk2"/>
              </a:solidFill>
              <a:latin typeface="Nunito"/>
              <a:ea typeface="Nunito"/>
              <a:cs typeface="Nunito"/>
              <a:sym typeface="Nunito"/>
            </a:endParaRPr>
          </a:p>
          <a:p>
            <a:pPr indent="-311150" lvl="0" marL="457200" rtl="0" algn="l">
              <a:lnSpc>
                <a:spcPct val="150000"/>
              </a:lnSpc>
              <a:spcBef>
                <a:spcPts val="1000"/>
              </a:spcBef>
              <a:spcAft>
                <a:spcPts val="0"/>
              </a:spcAft>
              <a:buClr>
                <a:schemeClr val="dk2"/>
              </a:buClr>
              <a:buSzPts val="1300"/>
              <a:buFont typeface="Nunito"/>
              <a:buChar char="-"/>
            </a:pPr>
            <a:r>
              <a:rPr lang="vi">
                <a:solidFill>
                  <a:schemeClr val="dk2"/>
                </a:solidFill>
                <a:latin typeface="Nunito"/>
                <a:ea typeface="Nunito"/>
                <a:cs typeface="Nunito"/>
                <a:sym typeface="Nunito"/>
              </a:rPr>
              <a:t>Web / Mobile Apps</a:t>
            </a:r>
            <a:endParaRPr>
              <a:solidFill>
                <a:schemeClr val="dk2"/>
              </a:solidFill>
              <a:latin typeface="Nunito"/>
              <a:ea typeface="Nunito"/>
              <a:cs typeface="Nunito"/>
              <a:sym typeface="Nunito"/>
            </a:endParaRPr>
          </a:p>
          <a:p>
            <a:pPr indent="-311150" lvl="0" marL="457200" rtl="0" algn="l">
              <a:lnSpc>
                <a:spcPct val="150000"/>
              </a:lnSpc>
              <a:spcBef>
                <a:spcPts val="0"/>
              </a:spcBef>
              <a:spcAft>
                <a:spcPts val="0"/>
              </a:spcAft>
              <a:buClr>
                <a:schemeClr val="dk2"/>
              </a:buClr>
              <a:buSzPts val="1300"/>
              <a:buFont typeface="Nunito"/>
              <a:buChar char="-"/>
            </a:pPr>
            <a:r>
              <a:rPr lang="vi">
                <a:solidFill>
                  <a:schemeClr val="dk2"/>
                </a:solidFill>
                <a:latin typeface="Nunito"/>
                <a:ea typeface="Nunito"/>
                <a:cs typeface="Nunito"/>
                <a:sym typeface="Nunito"/>
              </a:rPr>
              <a:t>Real-time Networking Apps</a:t>
            </a:r>
            <a:endParaRPr>
              <a:solidFill>
                <a:schemeClr val="dk2"/>
              </a:solidFill>
              <a:latin typeface="Nunito"/>
              <a:ea typeface="Nunito"/>
              <a:cs typeface="Nunito"/>
              <a:sym typeface="Nunito"/>
            </a:endParaRPr>
          </a:p>
          <a:p>
            <a:pPr indent="-311150" lvl="0" marL="457200" rtl="0" algn="l">
              <a:lnSpc>
                <a:spcPct val="150000"/>
              </a:lnSpc>
              <a:spcBef>
                <a:spcPts val="0"/>
              </a:spcBef>
              <a:spcAft>
                <a:spcPts val="0"/>
              </a:spcAft>
              <a:buClr>
                <a:schemeClr val="dk2"/>
              </a:buClr>
              <a:buSzPts val="1300"/>
              <a:buFont typeface="Nunito"/>
              <a:buChar char="-"/>
            </a:pPr>
            <a:r>
              <a:rPr lang="vi">
                <a:solidFill>
                  <a:schemeClr val="dk2"/>
                </a:solidFill>
                <a:latin typeface="Nunito"/>
                <a:ea typeface="Nunito"/>
                <a:cs typeface="Nunito"/>
                <a:sym typeface="Nunito"/>
              </a:rPr>
              <a:t>Command-line Tools</a:t>
            </a:r>
            <a:endParaRPr>
              <a:solidFill>
                <a:schemeClr val="dk2"/>
              </a:solidFill>
              <a:latin typeface="Nunito"/>
              <a:ea typeface="Nunito"/>
              <a:cs typeface="Nunito"/>
              <a:sym typeface="Nunito"/>
            </a:endParaRPr>
          </a:p>
          <a:p>
            <a:pPr indent="-311150" lvl="0" marL="457200" rtl="0" algn="l">
              <a:lnSpc>
                <a:spcPct val="150000"/>
              </a:lnSpc>
              <a:spcBef>
                <a:spcPts val="0"/>
              </a:spcBef>
              <a:spcAft>
                <a:spcPts val="0"/>
              </a:spcAft>
              <a:buClr>
                <a:schemeClr val="dk2"/>
              </a:buClr>
              <a:buSzPts val="1300"/>
              <a:buFont typeface="Nunito"/>
              <a:buChar char="-"/>
            </a:pPr>
            <a:r>
              <a:rPr lang="vi">
                <a:solidFill>
                  <a:schemeClr val="dk2"/>
                </a:solidFill>
                <a:latin typeface="Nunito"/>
                <a:ea typeface="Nunito"/>
                <a:cs typeface="Nunito"/>
                <a:sym typeface="Nunito"/>
              </a:rPr>
              <a:t>Games</a:t>
            </a:r>
            <a:endParaRPr>
              <a:solidFill>
                <a:schemeClr val="dk2"/>
              </a:solidFill>
              <a:latin typeface="Nunito"/>
              <a:ea typeface="Nunito"/>
              <a:cs typeface="Nunito"/>
              <a:sym typeface="Nunito"/>
            </a:endParaRPr>
          </a:p>
          <a:p>
            <a:pPr indent="-311150" lvl="0" marL="457200" rtl="0" algn="l">
              <a:lnSpc>
                <a:spcPct val="150000"/>
              </a:lnSpc>
              <a:spcBef>
                <a:spcPts val="0"/>
              </a:spcBef>
              <a:spcAft>
                <a:spcPts val="0"/>
              </a:spcAft>
              <a:buClr>
                <a:schemeClr val="dk2"/>
              </a:buClr>
              <a:buSzPts val="1300"/>
              <a:buFont typeface="Nunito"/>
              <a:buChar char="-"/>
            </a:pPr>
            <a:r>
              <a:rPr lang="vi">
                <a:solidFill>
                  <a:schemeClr val="dk2"/>
                </a:solidFill>
                <a:latin typeface="Nunito"/>
                <a:ea typeface="Nunito"/>
                <a:cs typeface="Nunito"/>
                <a:sym typeface="Nunito"/>
              </a:rPr>
              <a:t>...</a:t>
            </a:r>
            <a:endParaRPr>
              <a:solidFill>
                <a:schemeClr val="dk2"/>
              </a:solidFill>
              <a:latin typeface="Nunito"/>
              <a:ea typeface="Nunito"/>
              <a:cs typeface="Nunito"/>
              <a:sym typeface="Nunito"/>
            </a:endParaRPr>
          </a:p>
          <a:p>
            <a:pPr indent="0" lvl="0" marL="0" rtl="0" algn="l">
              <a:lnSpc>
                <a:spcPct val="150000"/>
              </a:lnSpc>
              <a:spcBef>
                <a:spcPts val="1000"/>
              </a:spcBef>
              <a:spcAft>
                <a:spcPts val="1000"/>
              </a:spcAft>
              <a:buNone/>
            </a:pPr>
            <a:r>
              <a:t/>
            </a:r>
            <a:endParaRPr>
              <a:solidFill>
                <a:schemeClr val="dk2"/>
              </a:solidFill>
              <a:latin typeface="Nunito"/>
              <a:ea typeface="Nunito"/>
              <a:cs typeface="Nunito"/>
              <a:sym typeface="Nunito"/>
            </a:endParaRPr>
          </a:p>
        </p:txBody>
      </p:sp>
      <p:pic>
        <p:nvPicPr>
          <p:cNvPr id="154" name="Google Shape;154;p28"/>
          <p:cNvPicPr preferRelativeResize="0"/>
          <p:nvPr/>
        </p:nvPicPr>
        <p:blipFill>
          <a:blip r:embed="rId3">
            <a:alphaModFix/>
          </a:blip>
          <a:stretch>
            <a:fillRect/>
          </a:stretch>
        </p:blipFill>
        <p:spPr>
          <a:xfrm>
            <a:off x="6022750" y="1797550"/>
            <a:ext cx="2393600" cy="1637950"/>
          </a:xfrm>
          <a:prstGeom prst="rect">
            <a:avLst/>
          </a:prstGeom>
          <a:noFill/>
          <a:ln>
            <a:noFill/>
          </a:ln>
        </p:spPr>
      </p:pic>
      <p:pic>
        <p:nvPicPr>
          <p:cNvPr id="155" name="Google Shape;155;p28"/>
          <p:cNvPicPr preferRelativeResize="0"/>
          <p:nvPr/>
        </p:nvPicPr>
        <p:blipFill>
          <a:blip r:embed="rId4">
            <a:alphaModFix/>
          </a:blip>
          <a:stretch>
            <a:fillRect/>
          </a:stretch>
        </p:blipFill>
        <p:spPr>
          <a:xfrm>
            <a:off x="4286750" y="2171450"/>
            <a:ext cx="1338625" cy="2185725"/>
          </a:xfrm>
          <a:prstGeom prst="rect">
            <a:avLst/>
          </a:prstGeom>
          <a:noFill/>
          <a:ln>
            <a:noFill/>
          </a:ln>
        </p:spPr>
      </p:pic>
      <p:pic>
        <p:nvPicPr>
          <p:cNvPr id="156" name="Google Shape;156;p28"/>
          <p:cNvPicPr preferRelativeResize="0"/>
          <p:nvPr/>
        </p:nvPicPr>
        <p:blipFill>
          <a:blip r:embed="rId5">
            <a:alphaModFix/>
          </a:blip>
          <a:stretch>
            <a:fillRect/>
          </a:stretch>
        </p:blipFill>
        <p:spPr>
          <a:xfrm>
            <a:off x="2023625" y="3435500"/>
            <a:ext cx="1865751" cy="116032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9"/>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latin typeface="Nunito"/>
                <a:ea typeface="Nunito"/>
                <a:cs typeface="Nunito"/>
                <a:sym typeface="Nunito"/>
              </a:rPr>
              <a:t>Hello World</a:t>
            </a:r>
            <a:endParaRPr>
              <a:latin typeface="Nunito"/>
              <a:ea typeface="Nunito"/>
              <a:cs typeface="Nunito"/>
              <a:sym typeface="Nunito"/>
            </a:endParaRPr>
          </a:p>
        </p:txBody>
      </p:sp>
      <p:sp>
        <p:nvSpPr>
          <p:cNvPr id="162" name="Google Shape;162;p29"/>
          <p:cNvSpPr txBox="1"/>
          <p:nvPr>
            <p:ph idx="1" type="body"/>
          </p:nvPr>
        </p:nvSpPr>
        <p:spPr>
          <a:xfrm>
            <a:off x="729450" y="1312325"/>
            <a:ext cx="7688700" cy="3584100"/>
          </a:xfrm>
          <a:prstGeom prst="rect">
            <a:avLst/>
          </a:prstGeom>
        </p:spPr>
        <p:txBody>
          <a:bodyPr anchorCtr="0" anchor="t" bIns="91425" lIns="91425" spcFirstLastPara="1" rIns="91425" wrap="square" tIns="91425">
            <a:noAutofit/>
          </a:bodyPr>
          <a:lstStyle/>
          <a:p>
            <a:pPr indent="0" lvl="0" marL="0" rtl="0" algn="l">
              <a:lnSpc>
                <a:spcPct val="150000"/>
              </a:lnSpc>
              <a:spcBef>
                <a:spcPts val="1000"/>
              </a:spcBef>
              <a:spcAft>
                <a:spcPts val="0"/>
              </a:spcAft>
              <a:buNone/>
            </a:pPr>
            <a:r>
              <a:rPr lang="vi">
                <a:solidFill>
                  <a:schemeClr val="dk2"/>
                </a:solidFill>
                <a:latin typeface="Nunito"/>
                <a:ea typeface="Nunito"/>
                <a:cs typeface="Nunito"/>
                <a:sym typeface="Nunito"/>
              </a:rPr>
              <a:t>Nhúng mã JavaScript vào trang web</a:t>
            </a:r>
            <a:endParaRPr>
              <a:solidFill>
                <a:schemeClr val="dk2"/>
              </a:solidFill>
              <a:latin typeface="Nunito"/>
              <a:ea typeface="Nunito"/>
              <a:cs typeface="Nunito"/>
              <a:sym typeface="Nunito"/>
            </a:endParaRPr>
          </a:p>
          <a:p>
            <a:pPr indent="0" lvl="0" marL="0" rtl="0" algn="l">
              <a:lnSpc>
                <a:spcPct val="150000"/>
              </a:lnSpc>
              <a:spcBef>
                <a:spcPts val="1000"/>
              </a:spcBef>
              <a:spcAft>
                <a:spcPts val="0"/>
              </a:spcAft>
              <a:buNone/>
            </a:pPr>
            <a:r>
              <a:t/>
            </a:r>
            <a:endParaRPr>
              <a:solidFill>
                <a:schemeClr val="dk2"/>
              </a:solidFill>
              <a:latin typeface="Nunito"/>
              <a:ea typeface="Nunito"/>
              <a:cs typeface="Nunito"/>
              <a:sym typeface="Nunito"/>
            </a:endParaRPr>
          </a:p>
          <a:p>
            <a:pPr indent="0" lvl="0" marL="0" rtl="0" algn="l">
              <a:lnSpc>
                <a:spcPct val="150000"/>
              </a:lnSpc>
              <a:spcBef>
                <a:spcPts val="1000"/>
              </a:spcBef>
              <a:spcAft>
                <a:spcPts val="1000"/>
              </a:spcAft>
              <a:buNone/>
            </a:pPr>
            <a:r>
              <a:t/>
            </a:r>
            <a:endParaRPr>
              <a:solidFill>
                <a:schemeClr val="dk2"/>
              </a:solidFill>
              <a:latin typeface="Nunito"/>
              <a:ea typeface="Nunito"/>
              <a:cs typeface="Nunito"/>
              <a:sym typeface="Nunito"/>
            </a:endParaRPr>
          </a:p>
        </p:txBody>
      </p:sp>
      <p:pic>
        <p:nvPicPr>
          <p:cNvPr id="163" name="Google Shape;163;p29"/>
          <p:cNvPicPr preferRelativeResize="0"/>
          <p:nvPr/>
        </p:nvPicPr>
        <p:blipFill>
          <a:blip r:embed="rId3">
            <a:alphaModFix/>
          </a:blip>
          <a:stretch>
            <a:fillRect/>
          </a:stretch>
        </p:blipFill>
        <p:spPr>
          <a:xfrm>
            <a:off x="729450" y="1795625"/>
            <a:ext cx="6234800" cy="310080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30"/>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latin typeface="Nunito"/>
                <a:ea typeface="Nunito"/>
                <a:cs typeface="Nunito"/>
                <a:sym typeface="Nunito"/>
              </a:rPr>
              <a:t>Hello World</a:t>
            </a:r>
            <a:endParaRPr>
              <a:latin typeface="Nunito"/>
              <a:ea typeface="Nunito"/>
              <a:cs typeface="Nunito"/>
              <a:sym typeface="Nunito"/>
            </a:endParaRPr>
          </a:p>
        </p:txBody>
      </p:sp>
      <p:sp>
        <p:nvSpPr>
          <p:cNvPr id="169" name="Google Shape;169;p30"/>
          <p:cNvSpPr txBox="1"/>
          <p:nvPr>
            <p:ph idx="1" type="body"/>
          </p:nvPr>
        </p:nvSpPr>
        <p:spPr>
          <a:xfrm>
            <a:off x="729450" y="1312325"/>
            <a:ext cx="7688700" cy="3584100"/>
          </a:xfrm>
          <a:prstGeom prst="rect">
            <a:avLst/>
          </a:prstGeom>
        </p:spPr>
        <p:txBody>
          <a:bodyPr anchorCtr="0" anchor="t" bIns="91425" lIns="91425" spcFirstLastPara="1" rIns="91425" wrap="square" tIns="91425">
            <a:noAutofit/>
          </a:bodyPr>
          <a:lstStyle/>
          <a:p>
            <a:pPr indent="0" lvl="0" marL="0" rtl="0" algn="l">
              <a:lnSpc>
                <a:spcPct val="150000"/>
              </a:lnSpc>
              <a:spcBef>
                <a:spcPts val="1000"/>
              </a:spcBef>
              <a:spcAft>
                <a:spcPts val="0"/>
              </a:spcAft>
              <a:buNone/>
            </a:pPr>
            <a:r>
              <a:rPr b="1" lang="vi">
                <a:solidFill>
                  <a:schemeClr val="dk2"/>
                </a:solidFill>
                <a:latin typeface="Nunito"/>
                <a:ea typeface="Nunito"/>
                <a:cs typeface="Nunito"/>
                <a:sym typeface="Nunito"/>
              </a:rPr>
              <a:t>Statements</a:t>
            </a:r>
            <a:endParaRPr b="1">
              <a:solidFill>
                <a:schemeClr val="dk2"/>
              </a:solidFill>
              <a:latin typeface="Nunito"/>
              <a:ea typeface="Nunito"/>
              <a:cs typeface="Nunito"/>
              <a:sym typeface="Nunito"/>
            </a:endParaRPr>
          </a:p>
          <a:p>
            <a:pPr indent="0" lvl="0" marL="0" rtl="0" algn="l">
              <a:lnSpc>
                <a:spcPct val="150000"/>
              </a:lnSpc>
              <a:spcBef>
                <a:spcPts val="1000"/>
              </a:spcBef>
              <a:spcAft>
                <a:spcPts val="0"/>
              </a:spcAft>
              <a:buNone/>
            </a:pPr>
            <a:r>
              <a:t/>
            </a:r>
            <a:endParaRPr>
              <a:solidFill>
                <a:schemeClr val="dk2"/>
              </a:solidFill>
              <a:highlight>
                <a:srgbClr val="EFEFEF"/>
              </a:highlight>
              <a:latin typeface="Nunito"/>
              <a:ea typeface="Nunito"/>
              <a:cs typeface="Nunito"/>
              <a:sym typeface="Nunito"/>
            </a:endParaRPr>
          </a:p>
          <a:p>
            <a:pPr indent="0" lvl="0" marL="0" rtl="0" algn="l">
              <a:lnSpc>
                <a:spcPct val="150000"/>
              </a:lnSpc>
              <a:spcBef>
                <a:spcPts val="1000"/>
              </a:spcBef>
              <a:spcAft>
                <a:spcPts val="0"/>
              </a:spcAft>
              <a:buNone/>
            </a:pPr>
            <a:r>
              <a:t/>
            </a:r>
            <a:endParaRPr>
              <a:solidFill>
                <a:schemeClr val="dk2"/>
              </a:solidFill>
              <a:highlight>
                <a:srgbClr val="EFEFEF"/>
              </a:highlight>
              <a:latin typeface="Nunito"/>
              <a:ea typeface="Nunito"/>
              <a:cs typeface="Nunito"/>
              <a:sym typeface="Nunito"/>
            </a:endParaRPr>
          </a:p>
          <a:p>
            <a:pPr indent="0" lvl="0" marL="0" rtl="0" algn="l">
              <a:lnSpc>
                <a:spcPct val="150000"/>
              </a:lnSpc>
              <a:spcBef>
                <a:spcPts val="1000"/>
              </a:spcBef>
              <a:spcAft>
                <a:spcPts val="0"/>
              </a:spcAft>
              <a:buNone/>
            </a:pPr>
            <a:r>
              <a:t/>
            </a:r>
            <a:endParaRPr b="1">
              <a:solidFill>
                <a:schemeClr val="dk2"/>
              </a:solidFill>
              <a:latin typeface="Nunito"/>
              <a:ea typeface="Nunito"/>
              <a:cs typeface="Nunito"/>
              <a:sym typeface="Nunito"/>
            </a:endParaRPr>
          </a:p>
          <a:p>
            <a:pPr indent="0" lvl="0" marL="0" rtl="0" algn="l">
              <a:lnSpc>
                <a:spcPct val="150000"/>
              </a:lnSpc>
              <a:spcBef>
                <a:spcPts val="1000"/>
              </a:spcBef>
              <a:spcAft>
                <a:spcPts val="0"/>
              </a:spcAft>
              <a:buNone/>
            </a:pPr>
            <a:r>
              <a:rPr b="1" lang="vi">
                <a:solidFill>
                  <a:schemeClr val="dk2"/>
                </a:solidFill>
                <a:latin typeface="Nunito"/>
                <a:ea typeface="Nunito"/>
                <a:cs typeface="Nunito"/>
                <a:sym typeface="Nunito"/>
              </a:rPr>
              <a:t>Comments</a:t>
            </a:r>
            <a:endParaRPr b="1">
              <a:solidFill>
                <a:schemeClr val="dk2"/>
              </a:solidFill>
              <a:latin typeface="Nunito"/>
              <a:ea typeface="Nunito"/>
              <a:cs typeface="Nunito"/>
              <a:sym typeface="Nunito"/>
            </a:endParaRPr>
          </a:p>
          <a:p>
            <a:pPr indent="0" lvl="0" marL="0" rtl="0" algn="l">
              <a:lnSpc>
                <a:spcPct val="150000"/>
              </a:lnSpc>
              <a:spcBef>
                <a:spcPts val="1000"/>
              </a:spcBef>
              <a:spcAft>
                <a:spcPts val="1000"/>
              </a:spcAft>
              <a:buNone/>
            </a:pPr>
            <a:r>
              <a:t/>
            </a:r>
            <a:endParaRPr b="1">
              <a:solidFill>
                <a:schemeClr val="dk2"/>
              </a:solidFill>
              <a:latin typeface="Nunito"/>
              <a:ea typeface="Nunito"/>
              <a:cs typeface="Nunito"/>
              <a:sym typeface="Nunito"/>
            </a:endParaRPr>
          </a:p>
        </p:txBody>
      </p:sp>
      <p:pic>
        <p:nvPicPr>
          <p:cNvPr id="170" name="Google Shape;170;p30"/>
          <p:cNvPicPr preferRelativeResize="0"/>
          <p:nvPr/>
        </p:nvPicPr>
        <p:blipFill>
          <a:blip r:embed="rId3">
            <a:alphaModFix/>
          </a:blip>
          <a:stretch>
            <a:fillRect/>
          </a:stretch>
        </p:blipFill>
        <p:spPr>
          <a:xfrm>
            <a:off x="729450" y="1918325"/>
            <a:ext cx="7044548" cy="1030325"/>
          </a:xfrm>
          <a:prstGeom prst="rect">
            <a:avLst/>
          </a:prstGeom>
          <a:noFill/>
          <a:ln>
            <a:noFill/>
          </a:ln>
        </p:spPr>
      </p:pic>
      <p:pic>
        <p:nvPicPr>
          <p:cNvPr id="171" name="Google Shape;171;p30"/>
          <p:cNvPicPr preferRelativeResize="0"/>
          <p:nvPr/>
        </p:nvPicPr>
        <p:blipFill>
          <a:blip r:embed="rId4">
            <a:alphaModFix/>
          </a:blip>
          <a:stretch>
            <a:fillRect/>
          </a:stretch>
        </p:blipFill>
        <p:spPr>
          <a:xfrm>
            <a:off x="729438" y="3664800"/>
            <a:ext cx="4332217" cy="10303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31"/>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latin typeface="Nunito"/>
                <a:ea typeface="Nunito"/>
                <a:cs typeface="Nunito"/>
                <a:sym typeface="Nunito"/>
              </a:rPr>
              <a:t>Interactions</a:t>
            </a:r>
            <a:endParaRPr>
              <a:latin typeface="Nunito"/>
              <a:ea typeface="Nunito"/>
              <a:cs typeface="Nunito"/>
              <a:sym typeface="Nunito"/>
            </a:endParaRPr>
          </a:p>
        </p:txBody>
      </p:sp>
      <p:sp>
        <p:nvSpPr>
          <p:cNvPr id="177" name="Google Shape;177;p31"/>
          <p:cNvSpPr txBox="1"/>
          <p:nvPr>
            <p:ph idx="1" type="body"/>
          </p:nvPr>
        </p:nvSpPr>
        <p:spPr>
          <a:xfrm>
            <a:off x="729450" y="1312325"/>
            <a:ext cx="7688700" cy="3584100"/>
          </a:xfrm>
          <a:prstGeom prst="rect">
            <a:avLst/>
          </a:prstGeom>
        </p:spPr>
        <p:txBody>
          <a:bodyPr anchorCtr="0" anchor="t" bIns="91425" lIns="91425" spcFirstLastPara="1" rIns="91425" wrap="square" tIns="91425">
            <a:noAutofit/>
          </a:bodyPr>
          <a:lstStyle/>
          <a:p>
            <a:pPr indent="0" lvl="0" marL="0" rtl="0" algn="l">
              <a:lnSpc>
                <a:spcPct val="150000"/>
              </a:lnSpc>
              <a:spcBef>
                <a:spcPts val="1000"/>
              </a:spcBef>
              <a:spcAft>
                <a:spcPts val="0"/>
              </a:spcAft>
              <a:buNone/>
            </a:pPr>
            <a:r>
              <a:rPr lang="vi">
                <a:solidFill>
                  <a:schemeClr val="dk2"/>
                </a:solidFill>
                <a:latin typeface="Nunito"/>
                <a:ea typeface="Nunito"/>
                <a:cs typeface="Nunito"/>
                <a:sym typeface="Nunito"/>
              </a:rPr>
              <a:t>M</a:t>
            </a:r>
            <a:r>
              <a:rPr lang="vi">
                <a:solidFill>
                  <a:schemeClr val="dk2"/>
                </a:solidFill>
                <a:latin typeface="Nunito"/>
                <a:ea typeface="Nunito"/>
                <a:cs typeface="Nunito"/>
                <a:sym typeface="Nunito"/>
              </a:rPr>
              <a:t>ột số hàm cơ b</a:t>
            </a:r>
            <a:r>
              <a:rPr lang="vi">
                <a:solidFill>
                  <a:schemeClr val="dk2"/>
                </a:solidFill>
                <a:latin typeface="Nunito"/>
                <a:ea typeface="Nunito"/>
                <a:cs typeface="Nunito"/>
                <a:sym typeface="Nunito"/>
              </a:rPr>
              <a:t>ản</a:t>
            </a:r>
            <a:r>
              <a:rPr lang="vi">
                <a:solidFill>
                  <a:schemeClr val="dk2"/>
                </a:solidFill>
                <a:latin typeface="Nunito"/>
                <a:ea typeface="Nunito"/>
                <a:cs typeface="Nunito"/>
                <a:sym typeface="Nunito"/>
              </a:rPr>
              <a:t> để tương tác (hiển thị dữ liệu) trên trình duyệt/c</a:t>
            </a:r>
            <a:r>
              <a:rPr lang="vi">
                <a:solidFill>
                  <a:schemeClr val="dk2"/>
                </a:solidFill>
                <a:latin typeface="Nunito"/>
                <a:ea typeface="Nunito"/>
                <a:cs typeface="Nunito"/>
                <a:sym typeface="Nunito"/>
              </a:rPr>
              <a:t>onsole</a:t>
            </a:r>
            <a:endParaRPr>
              <a:solidFill>
                <a:schemeClr val="dk2"/>
              </a:solidFill>
              <a:latin typeface="Nunito"/>
              <a:ea typeface="Nunito"/>
              <a:cs typeface="Nunito"/>
              <a:sym typeface="Nunito"/>
            </a:endParaRPr>
          </a:p>
          <a:p>
            <a:pPr indent="0" lvl="0" marL="0" rtl="0" algn="l">
              <a:lnSpc>
                <a:spcPct val="135714"/>
              </a:lnSpc>
              <a:spcBef>
                <a:spcPts val="1000"/>
              </a:spcBef>
              <a:spcAft>
                <a:spcPts val="0"/>
              </a:spcAft>
              <a:buNone/>
            </a:pPr>
            <a:r>
              <a:t/>
            </a:r>
            <a:endParaRPr sz="1200">
              <a:solidFill>
                <a:schemeClr val="dk2"/>
              </a:solidFill>
              <a:latin typeface="Nunito"/>
              <a:ea typeface="Nunito"/>
              <a:cs typeface="Nunito"/>
              <a:sym typeface="Nunito"/>
            </a:endParaRPr>
          </a:p>
        </p:txBody>
      </p:sp>
      <p:pic>
        <p:nvPicPr>
          <p:cNvPr id="178" name="Google Shape;178;p31"/>
          <p:cNvPicPr preferRelativeResize="0"/>
          <p:nvPr/>
        </p:nvPicPr>
        <p:blipFill>
          <a:blip r:embed="rId3">
            <a:alphaModFix/>
          </a:blip>
          <a:stretch>
            <a:fillRect/>
          </a:stretch>
        </p:blipFill>
        <p:spPr>
          <a:xfrm>
            <a:off x="727650" y="1991363"/>
            <a:ext cx="4868901" cy="222602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2"/>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latin typeface="Nunito"/>
                <a:ea typeface="Nunito"/>
                <a:cs typeface="Nunito"/>
                <a:sym typeface="Nunito"/>
              </a:rPr>
              <a:t>Dev Tools</a:t>
            </a:r>
            <a:endParaRPr>
              <a:latin typeface="Nunito"/>
              <a:ea typeface="Nunito"/>
              <a:cs typeface="Nunito"/>
              <a:sym typeface="Nunito"/>
            </a:endParaRPr>
          </a:p>
        </p:txBody>
      </p:sp>
      <p:sp>
        <p:nvSpPr>
          <p:cNvPr id="184" name="Google Shape;184;p32"/>
          <p:cNvSpPr txBox="1"/>
          <p:nvPr>
            <p:ph idx="1" type="body"/>
          </p:nvPr>
        </p:nvSpPr>
        <p:spPr>
          <a:xfrm>
            <a:off x="729450" y="1312325"/>
            <a:ext cx="7688700" cy="3584100"/>
          </a:xfrm>
          <a:prstGeom prst="rect">
            <a:avLst/>
          </a:prstGeom>
        </p:spPr>
        <p:txBody>
          <a:bodyPr anchorCtr="0" anchor="t" bIns="91425" lIns="91425" spcFirstLastPara="1" rIns="91425" wrap="square" tIns="91425">
            <a:noAutofit/>
          </a:bodyPr>
          <a:lstStyle/>
          <a:p>
            <a:pPr indent="0" lvl="0" marL="0" rtl="0" algn="l">
              <a:lnSpc>
                <a:spcPct val="150000"/>
              </a:lnSpc>
              <a:spcBef>
                <a:spcPts val="1000"/>
              </a:spcBef>
              <a:spcAft>
                <a:spcPts val="0"/>
              </a:spcAft>
              <a:buNone/>
            </a:pPr>
            <a:r>
              <a:t/>
            </a:r>
            <a:endParaRPr>
              <a:latin typeface="Lora"/>
              <a:ea typeface="Lora"/>
              <a:cs typeface="Lora"/>
              <a:sym typeface="Lora"/>
            </a:endParaRPr>
          </a:p>
          <a:p>
            <a:pPr indent="0" lvl="0" marL="0" rtl="0" algn="l">
              <a:lnSpc>
                <a:spcPct val="150000"/>
              </a:lnSpc>
              <a:spcBef>
                <a:spcPts val="1000"/>
              </a:spcBef>
              <a:spcAft>
                <a:spcPts val="1000"/>
              </a:spcAft>
              <a:buNone/>
            </a:pPr>
            <a:r>
              <a:t/>
            </a:r>
            <a:endParaRPr>
              <a:latin typeface="Lora"/>
              <a:ea typeface="Lora"/>
              <a:cs typeface="Lora"/>
              <a:sym typeface="Lora"/>
            </a:endParaRPr>
          </a:p>
        </p:txBody>
      </p:sp>
      <p:pic>
        <p:nvPicPr>
          <p:cNvPr id="185" name="Google Shape;185;p32"/>
          <p:cNvPicPr preferRelativeResize="0"/>
          <p:nvPr/>
        </p:nvPicPr>
        <p:blipFill>
          <a:blip r:embed="rId3">
            <a:alphaModFix/>
          </a:blip>
          <a:stretch>
            <a:fillRect/>
          </a:stretch>
        </p:blipFill>
        <p:spPr>
          <a:xfrm>
            <a:off x="1890638" y="1453950"/>
            <a:ext cx="5366324" cy="330085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3"/>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latin typeface="Nunito"/>
                <a:ea typeface="Nunito"/>
                <a:cs typeface="Nunito"/>
                <a:sym typeface="Nunito"/>
              </a:rPr>
              <a:t>Basic</a:t>
            </a:r>
            <a:endParaRPr>
              <a:latin typeface="Nunito"/>
              <a:ea typeface="Nunito"/>
              <a:cs typeface="Nunito"/>
              <a:sym typeface="Nunito"/>
            </a:endParaRPr>
          </a:p>
        </p:txBody>
      </p:sp>
      <p:sp>
        <p:nvSpPr>
          <p:cNvPr id="191" name="Google Shape;191;p33"/>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solidFill>
                  <a:schemeClr val="dk2"/>
                </a:solidFill>
                <a:latin typeface="Nunito"/>
                <a:ea typeface="Nunito"/>
                <a:cs typeface="Nunito"/>
                <a:sym typeface="Nunito"/>
              </a:rPr>
              <a:t>Ba Nguyễn</a:t>
            </a:r>
            <a:endParaRPr>
              <a:solidFill>
                <a:schemeClr val="dk2"/>
              </a:solidFill>
              <a:latin typeface="Nunito"/>
              <a:ea typeface="Nunito"/>
              <a:cs typeface="Nunito"/>
              <a:sym typeface="Nunito"/>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