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da40ab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da40ab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da40ab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da40ab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da40ab3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da40ab3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da40ab3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da40ab3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da40ab3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da40ab3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da40ab3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cda40ab3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da40ab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da40ab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da40ab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da40ab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da40ab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da40ab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da40ab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da40ab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da40ab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da40ab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da40ab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da40ab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da40ab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da40ab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da40ab3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da40ab3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9caf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9caf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9caf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9caf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19cafe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19cafe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da40ab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da40ab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cda40ab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cda40ab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da40ab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da40ab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st_of_Unicode_characters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Increment, Decrement (tự tăng/giảm)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--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hai toán tử đặc biệt, nó thực hiện phép tính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tăng/giảm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giá trị của biến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hai toán tử này có thể đặt ở trước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sau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Khi sử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câu lệnh riêng biệt thì không có sự khác nhau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2950"/>
            <a:ext cx="2015525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Tuy nhiên, khi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ùng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biểu thức,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trước đó (cũ)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cũng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nhưng trả về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sau (m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ới)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825"/>
            <a:ext cx="5568501" cy="2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5475"/>
            <a:ext cx="2716044" cy="30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100" y="1835479"/>
            <a:ext cx="2716051" cy="306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so sánh 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Kết quả của các phép so sánh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luôn luôn là một giá trị boolean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 != 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tự động chuyển đổi kiểu của 2 toán hạng về cùng một kiểu và thực hiện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6750"/>
            <a:ext cx="3552350" cy="2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strict comparison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so sánh cả kiểu giá trị của dữ liệu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724"/>
            <a:ext cx="4104925" cy="2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 sánh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sử dụng bảng mã Unicode, khi so sánh 2 chuỗi, nó thực hiện so sánh từng ký tự dựa theo thứ tự trong bảng mã (Unicode table)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khảo bảng mã Unicode: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wiki/unicode_character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00675"/>
            <a:ext cx="4834674" cy="1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2 trường hợp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Mọi biểu thức so sánh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đều cho kết quả là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98700"/>
            <a:ext cx="5453400" cy="2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logic  ||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|| - or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đ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1975"/>
            <a:ext cx="4707199" cy="1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 - and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92350"/>
            <a:ext cx="5082100" cy="1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giá trị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phủ định nó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4975"/>
            <a:ext cx="4884875" cy="2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88" y="1773526"/>
            <a:ext cx="8360625" cy="2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4" y="1812500"/>
            <a:ext cx="3570499" cy="30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75" y="1812511"/>
            <a:ext cx="3307569" cy="30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trong JavaScript được chia thành 5 loại: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Arithmetic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Comparision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Logical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Bitwise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Quy tắc thực hiện biểu thức theo thứ tự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từ trái qua phải, dựa theo độ ưu tiên toán tử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Các toán tử có độ ưu tiên khác nhau, quyết định phép tính nào sẽ được thực hiện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ũng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các kiểu dữ liệu của các toán hạng về kiểu phù hợp khi thực hiện các biểu thức tính toán hay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 kiểu dữ liệu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thực hiện tính toán các giá trị, đồng thời cung cấp thêm một số phương thức để chuyển đổi thủ công từ kiểu này sang kiểu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216725"/>
            <a:ext cx="5133602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11825"/>
            <a:ext cx="6219177" cy="34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8825"/>
            <a:ext cx="5906123" cy="36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toán tử số học cơ bản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 - * / % **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794450"/>
            <a:ext cx="6010250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Đối với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kiểu của toán hạng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thực hiện nối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nối chuỗi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chỉ hoạt động duy nhất với toán tử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, với những toán tử số học khác, mọi kiểu dữ liệu được chuyển về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94575"/>
            <a:ext cx="4816933" cy="134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751025"/>
            <a:ext cx="3873575" cy="1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68625"/>
            <a:ext cx="6512324" cy="30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