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0" r:id="rId5"/>
    <p:sldId id="261" r:id="rId6"/>
    <p:sldId id="263"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A6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6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lang="en-US" altLang="zh-CN"/>
              <a:t>Click to edit Master title style</a:t>
            </a:r>
            <a:endParaRPr lang="en-US" dirty="0"/>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ltLang="zh-CN"/>
              <a:t>Click to edit Master title style</a:t>
            </a:r>
            <a:endParaRPr lang="en-US" dirty="0"/>
          </a:p>
        </p:txBody>
      </p:sp>
      <p:sp>
        <p:nvSpPr>
          <p:cNvPr id="1048620"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1" name="Date Placeholder 3"/>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22" name="Footer Placeholder 4"/>
          <p:cNvSpPr>
            <a:spLocks noGrp="1"/>
          </p:cNvSpPr>
          <p:nvPr>
            <p:ph type="ftr" sz="quarter" idx="11"/>
          </p:nvPr>
        </p:nvSpPr>
        <p:spPr/>
        <p:txBody>
          <a:bodyPr/>
          <a:lstStyle/>
          <a:p>
            <a:endParaRPr lang="zh-CN" altLang="en-US"/>
          </a:p>
        </p:txBody>
      </p:sp>
      <p:sp>
        <p:nvSpPr>
          <p:cNvPr id="104862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3"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en-US" dirty="0"/>
          </a:p>
        </p:txBody>
      </p:sp>
      <p:sp>
        <p:nvSpPr>
          <p:cNvPr id="1048604"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05" name="Date Placeholder 3"/>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06" name="Footer Placeholder 4"/>
          <p:cNvSpPr>
            <a:spLocks noGrp="1"/>
          </p:cNvSpPr>
          <p:nvPr>
            <p:ph type="ftr" sz="quarter" idx="11"/>
          </p:nvPr>
        </p:nvSpPr>
        <p:spPr/>
        <p:txBody>
          <a:bodyPr/>
          <a:lstStyle/>
          <a:p>
            <a:endParaRPr lang="zh-CN" altLang="en-US"/>
          </a:p>
        </p:txBody>
      </p:sp>
      <p:sp>
        <p:nvSpPr>
          <p:cNvPr id="1048607"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8" name="Title 1"/>
          <p:cNvSpPr>
            <a:spLocks noGrp="1"/>
          </p:cNvSpPr>
          <p:nvPr>
            <p:ph type="title"/>
          </p:nvPr>
        </p:nvSpPr>
        <p:spPr/>
        <p:txBody>
          <a:bodyPr/>
          <a:lstStyle/>
          <a:p>
            <a:r>
              <a:rPr lang="en-US" altLang="zh-CN"/>
              <a:t>Click to edit Master title style</a:t>
            </a:r>
            <a:endParaRPr lang="en-US" dirty="0"/>
          </a:p>
        </p:txBody>
      </p:sp>
      <p:sp>
        <p:nvSpPr>
          <p:cNvPr id="1048609"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0" name="Date Placeholder 3"/>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11" name="Footer Placeholder 4"/>
          <p:cNvSpPr>
            <a:spLocks noGrp="1"/>
          </p:cNvSpPr>
          <p:nvPr>
            <p:ph type="ftr" sz="quarter" idx="11"/>
          </p:nvPr>
        </p:nvSpPr>
        <p:spPr/>
        <p:txBody>
          <a:bodyPr/>
          <a:lstStyle/>
          <a:p>
            <a:endParaRPr lang="zh-CN" altLang="en-US"/>
          </a:p>
        </p:txBody>
      </p:sp>
      <p:sp>
        <p:nvSpPr>
          <p:cNvPr id="1048612"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4" name="Title 1"/>
          <p:cNvSpPr>
            <a:spLocks noGrp="1"/>
          </p:cNvSpPr>
          <p:nvPr>
            <p:ph type="title"/>
          </p:nvPr>
        </p:nvSpPr>
        <p:spPr>
          <a:xfrm>
            <a:off x="831850" y="1709739"/>
            <a:ext cx="10515600" cy="2852737"/>
          </a:xfrm>
        </p:spPr>
        <p:txBody>
          <a:bodyPr anchor="b"/>
          <a:lstStyle>
            <a:lvl1pPr>
              <a:defRPr sz="6000"/>
            </a:lvl1pPr>
          </a:lstStyle>
          <a:p>
            <a:r>
              <a:rPr lang="en-US" altLang="zh-CN"/>
              <a:t>Click to edit Master title style</a:t>
            </a:r>
            <a:endParaRPr lang="en-US" dirty="0"/>
          </a:p>
        </p:txBody>
      </p:sp>
      <p:sp>
        <p:nvSpPr>
          <p:cNvPr id="1048625" name="Text Placeholder 2"/>
          <p:cNvSpPr>
            <a:spLocks noGrp="1"/>
          </p:cNvSpPr>
          <p:nvPr>
            <p:ph type="body" idx="1"/>
          </p:nvPr>
        </p:nvSpPr>
        <p:spPr>
          <a:xfrm>
            <a:off x="831850" y="4589464"/>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26" name="Date Placeholder 3"/>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27" name="Footer Placeholder 4"/>
          <p:cNvSpPr>
            <a:spLocks noGrp="1"/>
          </p:cNvSpPr>
          <p:nvPr>
            <p:ph type="ftr" sz="quarter" idx="11"/>
          </p:nvPr>
        </p:nvSpPr>
        <p:spPr/>
        <p:txBody>
          <a:bodyPr/>
          <a:lstStyle/>
          <a:p>
            <a:endParaRPr lang="zh-CN" altLang="en-US"/>
          </a:p>
        </p:txBody>
      </p:sp>
      <p:sp>
        <p:nvSpPr>
          <p:cNvPr id="104862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ltLang="zh-CN"/>
              <a:t>Click to edit Master title style</a:t>
            </a:r>
            <a:endParaRPr lang="en-US" dirty="0"/>
          </a:p>
        </p:txBody>
      </p:sp>
      <p:sp>
        <p:nvSpPr>
          <p:cNvPr id="1048630"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1"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Date Placeholder 4"/>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33" name="Footer Placeholder 5"/>
          <p:cNvSpPr>
            <a:spLocks noGrp="1"/>
          </p:cNvSpPr>
          <p:nvPr>
            <p:ph type="ftr" sz="quarter" idx="11"/>
          </p:nvPr>
        </p:nvSpPr>
        <p:spPr/>
        <p:txBody>
          <a:bodyPr/>
          <a:lstStyle/>
          <a:p>
            <a:endParaRPr lang="zh-CN" altLang="en-US"/>
          </a:p>
        </p:txBody>
      </p:sp>
      <p:sp>
        <p:nvSpPr>
          <p:cNvPr id="104863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5" name="Title 1"/>
          <p:cNvSpPr>
            <a:spLocks noGrp="1"/>
          </p:cNvSpPr>
          <p:nvPr>
            <p:ph type="title"/>
          </p:nvPr>
        </p:nvSpPr>
        <p:spPr>
          <a:xfrm>
            <a:off x="839788" y="365126"/>
            <a:ext cx="10515600" cy="1325563"/>
          </a:xfrm>
        </p:spPr>
        <p:txBody>
          <a:bodyPr/>
          <a:lstStyle/>
          <a:p>
            <a:r>
              <a:rPr lang="en-US" altLang="zh-CN"/>
              <a:t>Click to edit Master title style</a:t>
            </a:r>
            <a:endParaRPr lang="en-US" dirty="0"/>
          </a:p>
        </p:txBody>
      </p:sp>
      <p:sp>
        <p:nvSpPr>
          <p:cNvPr id="1048636"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7" name="Content Placeholder 3"/>
          <p:cNvSpPr>
            <a:spLocks noGrp="1"/>
          </p:cNvSpPr>
          <p:nvPr>
            <p:ph sz="half" idx="2"/>
          </p:nvPr>
        </p:nvSpPr>
        <p:spPr>
          <a:xfrm>
            <a:off x="839789"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9"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0" name="Date Placeholder 6"/>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41" name="Footer Placeholder 7"/>
          <p:cNvSpPr>
            <a:spLocks noGrp="1"/>
          </p:cNvSpPr>
          <p:nvPr>
            <p:ph type="ftr" sz="quarter" idx="11"/>
          </p:nvPr>
        </p:nvSpPr>
        <p:spPr/>
        <p:txBody>
          <a:bodyPr/>
          <a:lstStyle/>
          <a:p>
            <a:endParaRPr lang="zh-CN" altLang="en-US"/>
          </a:p>
        </p:txBody>
      </p:sp>
      <p:sp>
        <p:nvSpPr>
          <p:cNvPr id="1048642"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altLang="zh-CN"/>
              <a:t>Click to edit Master title style</a:t>
            </a:r>
            <a:endParaRPr lang="en-US" dirty="0"/>
          </a:p>
        </p:txBody>
      </p:sp>
      <p:sp>
        <p:nvSpPr>
          <p:cNvPr id="1048600" name="Date Placeholder 2"/>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01" name="Footer Placeholder 3"/>
          <p:cNvSpPr>
            <a:spLocks noGrp="1"/>
          </p:cNvSpPr>
          <p:nvPr>
            <p:ph type="ftr" sz="quarter" idx="11"/>
          </p:nvPr>
        </p:nvSpPr>
        <p:spPr/>
        <p:txBody>
          <a:bodyPr/>
          <a:lstStyle/>
          <a:p>
            <a:endParaRPr lang="zh-CN" altLang="en-US"/>
          </a:p>
        </p:txBody>
      </p:sp>
      <p:sp>
        <p:nvSpPr>
          <p:cNvPr id="1048602"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589" name="Footer Placeholder 2"/>
          <p:cNvSpPr>
            <a:spLocks noGrp="1"/>
          </p:cNvSpPr>
          <p:nvPr>
            <p:ph type="ftr" sz="quarter" idx="11"/>
          </p:nvPr>
        </p:nvSpPr>
        <p:spPr/>
        <p:txBody>
          <a:bodyPr/>
          <a:lstStyle/>
          <a:p>
            <a:endParaRPr lang="zh-CN" altLang="en-US"/>
          </a:p>
        </p:txBody>
      </p:sp>
      <p:sp>
        <p:nvSpPr>
          <p:cNvPr id="1048590"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3"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1048644"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46" name="Date Placeholder 4"/>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47" name="Footer Placeholder 5"/>
          <p:cNvSpPr>
            <a:spLocks noGrp="1"/>
          </p:cNvSpPr>
          <p:nvPr>
            <p:ph type="ftr" sz="quarter" idx="11"/>
          </p:nvPr>
        </p:nvSpPr>
        <p:spPr/>
        <p:txBody>
          <a:bodyPr/>
          <a:lstStyle/>
          <a:p>
            <a:endParaRPr lang="zh-CN" altLang="en-US"/>
          </a:p>
        </p:txBody>
      </p:sp>
      <p:sp>
        <p:nvSpPr>
          <p:cNvPr id="1048648"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3"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dirty="0"/>
          </a:p>
        </p:txBody>
      </p:sp>
      <p:sp>
        <p:nvSpPr>
          <p:cNvPr id="1048614"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1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6" name="Date Placeholder 4"/>
          <p:cNvSpPr>
            <a:spLocks noGrp="1"/>
          </p:cNvSpPr>
          <p:nvPr>
            <p:ph type="dt" sz="half" idx="10"/>
          </p:nvPr>
        </p:nvSpPr>
        <p:spPr/>
        <p:txBody>
          <a:bodyPr/>
          <a:lstStyle/>
          <a:p>
            <a:fld id="{70BC1078-46ED-40F9-8930-935BAD7C2B02}" type="datetimeFigureOut">
              <a:rPr lang="zh-CN" altLang="en-US" smtClean="0"/>
              <a:t>2021/8/3</a:t>
            </a:fld>
            <a:endParaRPr lang="zh-CN" altLang="en-US"/>
          </a:p>
        </p:txBody>
      </p:sp>
      <p:sp>
        <p:nvSpPr>
          <p:cNvPr id="1048617" name="Footer Placeholder 5"/>
          <p:cNvSpPr>
            <a:spLocks noGrp="1"/>
          </p:cNvSpPr>
          <p:nvPr>
            <p:ph type="ftr" sz="quarter" idx="11"/>
          </p:nvPr>
        </p:nvSpPr>
        <p:spPr/>
        <p:txBody>
          <a:bodyPr/>
          <a:lstStyle/>
          <a:p>
            <a:endParaRPr lang="zh-CN" altLang="en-US"/>
          </a:p>
        </p:txBody>
      </p:sp>
      <p:sp>
        <p:nvSpPr>
          <p:cNvPr id="1048618"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2021/8/3</a:t>
            </a:fld>
            <a:endParaRPr lang="zh-CN" altLang="en-US"/>
          </a:p>
        </p:txBody>
      </p:sp>
      <p:sp>
        <p:nvSpPr>
          <p:cNvPr id="1048579"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341284" y="2673096"/>
            <a:ext cx="9002388" cy="1765324"/>
          </a:xfrm>
        </p:spPr>
        <p:txBody>
          <a:bodyPr anchor="ctr" anchorCtr="1">
            <a:normAutofit/>
          </a:bodyPr>
          <a:lstStyle/>
          <a:p>
            <a:r>
              <a:rPr lang="en-US" altLang="zh-CN" sz="9600" dirty="0">
                <a:gradFill flip="none" rotWithShape="1">
                  <a:gsLst>
                    <a:gs pos="0">
                      <a:srgbClr val="C1A68B">
                        <a:shade val="30000"/>
                        <a:satMod val="115000"/>
                      </a:srgbClr>
                    </a:gs>
                    <a:gs pos="50000">
                      <a:srgbClr val="C1A68B">
                        <a:shade val="67500"/>
                        <a:satMod val="115000"/>
                      </a:srgbClr>
                    </a:gs>
                    <a:gs pos="100000">
                      <a:srgbClr val="C1A68B">
                        <a:shade val="100000"/>
                        <a:satMod val="115000"/>
                      </a:srgbClr>
                    </a:gs>
                  </a:gsLst>
                  <a:path path="circle">
                    <a:fillToRect l="50000" t="50000" r="50000" b="50000"/>
                  </a:path>
                  <a:tileRect/>
                </a:gradFill>
                <a:latin typeface="Modern Love" panose="04090805081005020601" pitchFamily="82" charset="0"/>
                <a:cs typeface="Scheherazade"/>
              </a:rPr>
              <a:t>Add Title Here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1" name="TextBox 1048590"/>
          <p:cNvSpPr txBox="1"/>
          <p:nvPr/>
        </p:nvSpPr>
        <p:spPr>
          <a:xfrm>
            <a:off x="1205973" y="1201651"/>
            <a:ext cx="9780054" cy="916941"/>
          </a:xfrm>
          <a:prstGeom prst="rect">
            <a:avLst/>
          </a:prstGeom>
        </p:spPr>
        <p:txBody>
          <a:bodyPr wrap="square" rtlCol="0" anchor="ctr" anchorCtr="1">
            <a:spAutoFit/>
          </a:bodyPr>
          <a:lstStyle/>
          <a:p>
            <a:pPr algn="ctr"/>
            <a:r>
              <a:rPr lang="en-US" sz="5400">
                <a:solidFill>
                  <a:srgbClr val="000000"/>
                </a:solidFill>
                <a:latin typeface="WishfulWaves"/>
                <a:cs typeface="Scheherazade"/>
              </a:rPr>
              <a:t>Member of Groub</a:t>
            </a:r>
          </a:p>
        </p:txBody>
      </p:sp>
      <p:sp>
        <p:nvSpPr>
          <p:cNvPr id="1048592" name="TextBox 1048591"/>
          <p:cNvSpPr txBox="1"/>
          <p:nvPr/>
        </p:nvSpPr>
        <p:spPr>
          <a:xfrm>
            <a:off x="2728538" y="3175623"/>
            <a:ext cx="2922541" cy="2885440"/>
          </a:xfrm>
          <a:prstGeom prst="rect">
            <a:avLst/>
          </a:prstGeom>
        </p:spPr>
        <p:txBody>
          <a:bodyPr wrap="square" rtlCol="0">
            <a:spAutoFit/>
          </a:bodyPr>
          <a:lstStyle/>
          <a:p>
            <a:pPr marL="457200" indent="-457200">
              <a:buFont typeface="Wingdings" charset="2"/>
              <a:buChar char="n"/>
            </a:pPr>
            <a:r>
              <a:rPr lang="en-US" sz="3200">
                <a:solidFill>
                  <a:srgbClr val="000000"/>
                </a:solidFill>
                <a:latin typeface="Lovely"/>
              </a:rPr>
              <a:t>Member 1</a:t>
            </a:r>
          </a:p>
          <a:p>
            <a:pPr marL="457200" indent="-457200">
              <a:buFont typeface="Wingdings" charset="2"/>
              <a:buChar char="n"/>
            </a:pPr>
            <a:r>
              <a:rPr lang="en-US" sz="3200">
                <a:solidFill>
                  <a:srgbClr val="000000"/>
                </a:solidFill>
                <a:latin typeface="Lovely"/>
              </a:rPr>
              <a:t>Member 2</a:t>
            </a:r>
          </a:p>
          <a:p>
            <a:pPr marL="457200" indent="-457200">
              <a:buFont typeface="Wingdings" charset="2"/>
              <a:buChar char="n"/>
            </a:pPr>
            <a:r>
              <a:rPr lang="en-US" sz="3200">
                <a:solidFill>
                  <a:srgbClr val="000000"/>
                </a:solidFill>
                <a:latin typeface="Lovely"/>
              </a:rPr>
              <a:t>Member 3</a:t>
            </a:r>
          </a:p>
          <a:p>
            <a:pPr marL="457200" indent="-457200">
              <a:buFont typeface="Wingdings" charset="2"/>
              <a:buChar char="n"/>
            </a:pPr>
            <a:r>
              <a:rPr lang="en-US" sz="3200">
                <a:solidFill>
                  <a:srgbClr val="000000"/>
                </a:solidFill>
                <a:latin typeface="Lovely"/>
              </a:rPr>
              <a:t>Member 4</a:t>
            </a:r>
          </a:p>
          <a:p>
            <a:pPr marL="457200" indent="-457200">
              <a:buFont typeface="Wingdings" charset="2"/>
              <a:buChar char="n"/>
            </a:pPr>
            <a:r>
              <a:rPr lang="en-US" sz="3200">
                <a:solidFill>
                  <a:srgbClr val="000000"/>
                </a:solidFill>
                <a:latin typeface="Lovely"/>
              </a:rPr>
              <a:t>Member 5</a:t>
            </a:r>
          </a:p>
        </p:txBody>
      </p:sp>
    </p:spTree>
  </p:cSld>
  <p:clrMapOvr>
    <a:masterClrMapping/>
  </p:clrMapOvr>
  <mc:AlternateContent xmlns:mc="http://schemas.openxmlformats.org/markup-compatibility/2006" xmlns:p14="http://schemas.microsoft.com/office/powerpoint/2010/main">
    <mc:Choice Requires="p14">
      <p:transition spd="slow">
        <p:c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3" name="TextBox 1048592"/>
          <p:cNvSpPr txBox="1"/>
          <p:nvPr/>
        </p:nvSpPr>
        <p:spPr>
          <a:xfrm>
            <a:off x="1491267" y="351415"/>
            <a:ext cx="6616211" cy="1132841"/>
          </a:xfrm>
          <a:prstGeom prst="rect">
            <a:avLst/>
          </a:prstGeom>
        </p:spPr>
        <p:txBody>
          <a:bodyPr wrap="square" rtlCol="0" anchor="ctr" anchorCtr="1">
            <a:spAutoFit/>
          </a:bodyPr>
          <a:lstStyle/>
          <a:p>
            <a:pPr algn="ctr"/>
            <a:r>
              <a:rPr lang="en-US" sz="6600">
                <a:solidFill>
                  <a:srgbClr val="FFC000"/>
                </a:solidFill>
                <a:effectLst>
                  <a:outerShdw blurRad="38100" dist="38100" dir="2700000" algn="br" rotWithShape="0">
                    <a:srgbClr val="000000"/>
                  </a:outerShdw>
                </a:effectLst>
                <a:latin typeface="Hanging Letters"/>
              </a:rPr>
              <a:t>Add Subtitle Here</a:t>
            </a:r>
          </a:p>
        </p:txBody>
      </p:sp>
      <p:sp>
        <p:nvSpPr>
          <p:cNvPr id="1048594" name="TextBox 1048593"/>
          <p:cNvSpPr txBox="1"/>
          <p:nvPr/>
        </p:nvSpPr>
        <p:spPr>
          <a:xfrm>
            <a:off x="1919644" y="2058964"/>
            <a:ext cx="8352710" cy="3469640"/>
          </a:xfrm>
          <a:prstGeom prst="rect">
            <a:avLst/>
          </a:prstGeom>
        </p:spPr>
        <p:txBody>
          <a:bodyPr wrap="square" rtlCol="0">
            <a:spAutoFit/>
          </a:bodyPr>
          <a:lstStyle/>
          <a:p>
            <a:r>
              <a:rPr lang="en-US" sz="4000">
                <a:solidFill>
                  <a:srgbClr val="000000"/>
                </a:solidFill>
                <a:latin typeface="Gabi Estudies"/>
              </a:rPr>
              <a:t>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5" name="TextBox 1048594"/>
          <p:cNvSpPr txBox="1"/>
          <p:nvPr/>
        </p:nvSpPr>
        <p:spPr>
          <a:xfrm>
            <a:off x="2262020" y="3249253"/>
            <a:ext cx="6059508" cy="2834639"/>
          </a:xfrm>
          <a:prstGeom prst="rect">
            <a:avLst/>
          </a:prstGeom>
        </p:spPr>
        <p:txBody>
          <a:bodyPr wrap="square" rtlCol="0">
            <a:spAutoFit/>
          </a:bodyPr>
          <a:lstStyle/>
          <a:p>
            <a:pPr>
              <a:lnSpc>
                <a:spcPct val="150000"/>
              </a:lnSpc>
            </a:pPr>
            <a:r>
              <a:rPr lang="en-US" sz="2000">
                <a:solidFill>
                  <a:srgbClr val="000000"/>
                </a:solidFill>
                <a:latin typeface="Milkyroad"/>
              </a:rPr>
              <a:t>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sp>
        <p:nvSpPr>
          <p:cNvPr id="1048596" name="TextBox 1048595"/>
          <p:cNvSpPr txBox="1"/>
          <p:nvPr/>
        </p:nvSpPr>
        <p:spPr>
          <a:xfrm>
            <a:off x="2262019" y="1101627"/>
            <a:ext cx="7941429" cy="1107441"/>
          </a:xfrm>
          <a:prstGeom prst="rect">
            <a:avLst/>
          </a:prstGeom>
        </p:spPr>
        <p:txBody>
          <a:bodyPr wrap="square" rtlCol="0" anchor="ctr" anchorCtr="1">
            <a:spAutoFit/>
          </a:bodyPr>
          <a:lstStyle/>
          <a:p>
            <a:pPr algn="ctr"/>
            <a:r>
              <a:rPr lang="en-US" sz="6600">
                <a:solidFill>
                  <a:srgbClr val="FFC000"/>
                </a:solidFill>
                <a:effectLst>
                  <a:outerShdw blurRad="38100" dist="38100" dir="2700000" algn="br" rotWithShape="0">
                    <a:srgbClr val="000000"/>
                  </a:outerShdw>
                </a:effectLst>
                <a:latin typeface="Keep on Truckin"/>
              </a:rPr>
              <a:t>Add Subtitle Here</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597" name="TextBox 1048596"/>
          <p:cNvSpPr txBox="1"/>
          <p:nvPr/>
        </p:nvSpPr>
        <p:spPr>
          <a:xfrm>
            <a:off x="1205972" y="1950687"/>
            <a:ext cx="9780054" cy="916941"/>
          </a:xfrm>
          <a:prstGeom prst="rect">
            <a:avLst/>
          </a:prstGeom>
        </p:spPr>
        <p:txBody>
          <a:bodyPr wrap="square" rtlCol="0" anchor="ctr" anchorCtr="1">
            <a:spAutoFit/>
          </a:bodyPr>
          <a:lstStyle/>
          <a:p>
            <a:pPr algn="ctr"/>
            <a:r>
              <a:rPr lang="en-US" sz="5400">
                <a:solidFill>
                  <a:srgbClr val="000000"/>
                </a:solidFill>
                <a:latin typeface="WishfulWaves"/>
                <a:cs typeface="Scheherazade"/>
              </a:rPr>
              <a:t>Table of conten</a:t>
            </a:r>
          </a:p>
        </p:txBody>
      </p:sp>
      <p:sp>
        <p:nvSpPr>
          <p:cNvPr id="1048598" name="TextBox 1048597"/>
          <p:cNvSpPr txBox="1"/>
          <p:nvPr/>
        </p:nvSpPr>
        <p:spPr>
          <a:xfrm>
            <a:off x="3958644" y="3428999"/>
            <a:ext cx="2922541" cy="1767840"/>
          </a:xfrm>
          <a:prstGeom prst="rect">
            <a:avLst/>
          </a:prstGeom>
        </p:spPr>
        <p:txBody>
          <a:bodyPr wrap="square" rtlCol="0">
            <a:spAutoFit/>
          </a:bodyPr>
          <a:lstStyle/>
          <a:p>
            <a:pPr marL="457200" indent="-457200">
              <a:lnSpc>
                <a:spcPct val="100000"/>
              </a:lnSpc>
              <a:buFont typeface="Wingdings" charset="2"/>
              <a:buChar char="n"/>
            </a:pPr>
            <a:r>
              <a:rPr lang="en-US" sz="3200">
                <a:solidFill>
                  <a:srgbClr val="000000"/>
                </a:solidFill>
                <a:latin typeface="Lovely"/>
              </a:rPr>
              <a:t>point 1</a:t>
            </a:r>
          </a:p>
          <a:p>
            <a:pPr marL="457200" indent="-457200">
              <a:lnSpc>
                <a:spcPct val="100000"/>
              </a:lnSpc>
              <a:buFont typeface="Wingdings" charset="2"/>
              <a:buChar char="n"/>
            </a:pPr>
            <a:r>
              <a:rPr lang="en-US" sz="3200">
                <a:solidFill>
                  <a:srgbClr val="000000"/>
                </a:solidFill>
                <a:latin typeface="Lovely"/>
              </a:rPr>
              <a:t>point 2</a:t>
            </a:r>
          </a:p>
          <a:p>
            <a:pPr marL="457200" indent="-457200">
              <a:lnSpc>
                <a:spcPct val="100000"/>
              </a:lnSpc>
              <a:buFont typeface="Wingdings" charset="2"/>
              <a:buChar char="n"/>
            </a:pPr>
            <a:r>
              <a:rPr lang="en-US" sz="3200">
                <a:solidFill>
                  <a:srgbClr val="000000"/>
                </a:solidFill>
                <a:latin typeface="Lovely"/>
              </a:rPr>
              <a:t>point 3</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56" name="TextBox 1048655"/>
          <p:cNvSpPr txBox="1"/>
          <p:nvPr/>
        </p:nvSpPr>
        <p:spPr>
          <a:xfrm>
            <a:off x="1001620" y="2433482"/>
            <a:ext cx="9476264" cy="2987040"/>
          </a:xfrm>
          <a:prstGeom prst="rect">
            <a:avLst/>
          </a:prstGeom>
        </p:spPr>
        <p:txBody>
          <a:bodyPr wrap="square" rtlCol="0">
            <a:spAutoFit/>
          </a:bodyPr>
          <a:lstStyle/>
          <a:p>
            <a:r>
              <a:rPr lang="en-US" sz="4000">
                <a:solidFill>
                  <a:srgbClr val="808080"/>
                </a:solidFill>
                <a:latin typeface="Gabi Estudies"/>
              </a:rPr>
              <a:t>Text text text text text text text text text text text text text text text text text text text text text text text text text text text text text text text text text text text text text text text text text text text text text text text text text text text text text</a:t>
            </a:r>
          </a:p>
        </p:txBody>
      </p:sp>
      <p:sp>
        <p:nvSpPr>
          <p:cNvPr id="1048657" name="Title 1"/>
          <p:cNvSpPr>
            <a:spLocks noGrp="1"/>
          </p:cNvSpPr>
          <p:nvPr>
            <p:ph type="ctrTitle"/>
          </p:nvPr>
        </p:nvSpPr>
        <p:spPr>
          <a:xfrm>
            <a:off x="351238" y="476270"/>
            <a:ext cx="9002388" cy="1765324"/>
          </a:xfrm>
          <a:prstGeom prst="rect">
            <a:avLst/>
          </a:prstGeom>
        </p:spPr>
        <p:txBody>
          <a:bodyPr anchor="ctr" anchorCtr="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5400">
                <a:solidFill>
                  <a:srgbClr val="000000"/>
                </a:solidFill>
                <a:latin typeface="Muthiara -Demo Version-"/>
                <a:cs typeface="Scheherazade"/>
              </a:rPr>
              <a:t>Add subtitle Here</a:t>
            </a:r>
          </a:p>
        </p:txBody>
      </p:sp>
    </p:spTree>
  </p:cSld>
  <p:clrMapOvr>
    <a:masterClrMapping/>
  </p:clrMapOvr>
  <mc:AlternateContent xmlns:mc="http://schemas.openxmlformats.org/markup-compatibility/2006" xmlns:p14="http://schemas.microsoft.com/office/powerpoint/2010/main">
    <mc:Choice Requires="p14">
      <p:transition spd="med">
        <p:pul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55" name="TextBox 1048654"/>
          <p:cNvSpPr txBox="1"/>
          <p:nvPr/>
        </p:nvSpPr>
        <p:spPr>
          <a:xfrm>
            <a:off x="1001619" y="547316"/>
            <a:ext cx="6616211" cy="1132841"/>
          </a:xfrm>
          <a:prstGeom prst="rect">
            <a:avLst/>
          </a:prstGeom>
        </p:spPr>
        <p:txBody>
          <a:bodyPr wrap="square" rtlCol="0" anchor="ctr" anchorCtr="1">
            <a:spAutoFit/>
          </a:bodyPr>
          <a:lstStyle/>
          <a:p>
            <a:pPr algn="ctr"/>
            <a:r>
              <a:rPr lang="en-US" sz="6600">
                <a:solidFill>
                  <a:srgbClr val="36363D"/>
                </a:solidFill>
                <a:effectLst>
                  <a:outerShdw blurRad="38100" dist="38100" dir="2700000" algn="br" rotWithShape="0">
                    <a:srgbClr val="000000"/>
                  </a:outerShdw>
                </a:effectLst>
                <a:latin typeface="Hanging Letters"/>
              </a:rPr>
              <a:t>Add Subtitle Here</a:t>
            </a:r>
          </a:p>
        </p:txBody>
      </p:sp>
      <p:sp>
        <p:nvSpPr>
          <p:cNvPr id="1048658" name="TextBox 1048657"/>
          <p:cNvSpPr txBox="1"/>
          <p:nvPr/>
        </p:nvSpPr>
        <p:spPr>
          <a:xfrm>
            <a:off x="1182841" y="2688334"/>
            <a:ext cx="3126882" cy="2987040"/>
          </a:xfrm>
          <a:prstGeom prst="rect">
            <a:avLst/>
          </a:prstGeom>
        </p:spPr>
        <p:txBody>
          <a:bodyPr wrap="square" rtlCol="0">
            <a:spAutoFit/>
          </a:bodyPr>
          <a:lstStyle/>
          <a:p>
            <a:r>
              <a:rPr lang="en-US" sz="4000">
                <a:solidFill>
                  <a:srgbClr val="FFFFFF"/>
                </a:solidFill>
                <a:latin typeface="Gabi Estudies"/>
              </a:rPr>
              <a:t>Text text text text text text text text text text text text text text text text text text</a:t>
            </a:r>
          </a:p>
        </p:txBody>
      </p:sp>
      <p:sp>
        <p:nvSpPr>
          <p:cNvPr id="1048659" name="TextBox 1048658"/>
          <p:cNvSpPr txBox="1"/>
          <p:nvPr/>
        </p:nvSpPr>
        <p:spPr>
          <a:xfrm>
            <a:off x="5340551" y="2789933"/>
            <a:ext cx="2922541" cy="2885440"/>
          </a:xfrm>
          <a:prstGeom prst="rect">
            <a:avLst/>
          </a:prstGeom>
        </p:spPr>
        <p:txBody>
          <a:bodyPr wrap="square" rtlCol="0">
            <a:spAutoFit/>
          </a:bodyPr>
          <a:lstStyle/>
          <a:p>
            <a:pPr marL="457200" indent="-457200">
              <a:lnSpc>
                <a:spcPct val="100000"/>
              </a:lnSpc>
              <a:buFont typeface="Wingdings" charset="2"/>
              <a:buChar char="n"/>
            </a:pPr>
            <a:r>
              <a:rPr lang="en-US" sz="3200">
                <a:solidFill>
                  <a:srgbClr val="000000"/>
                </a:solidFill>
                <a:latin typeface="Lovely"/>
              </a:rPr>
              <a:t>Topic 1</a:t>
            </a:r>
          </a:p>
          <a:p>
            <a:pPr marL="457200" indent="-457200">
              <a:lnSpc>
                <a:spcPct val="100000"/>
              </a:lnSpc>
              <a:buFont typeface="Wingdings" charset="2"/>
              <a:buChar char="n"/>
            </a:pPr>
            <a:r>
              <a:rPr lang="en-US" sz="3200">
                <a:solidFill>
                  <a:srgbClr val="000000"/>
                </a:solidFill>
                <a:latin typeface="Lovely"/>
              </a:rPr>
              <a:t>Topic 2</a:t>
            </a:r>
          </a:p>
          <a:p>
            <a:pPr marL="457200" indent="-457200">
              <a:lnSpc>
                <a:spcPct val="100000"/>
              </a:lnSpc>
              <a:buFont typeface="Wingdings" charset="2"/>
              <a:buChar char="n"/>
            </a:pPr>
            <a:r>
              <a:rPr lang="en-US" sz="3200">
                <a:solidFill>
                  <a:srgbClr val="000000"/>
                </a:solidFill>
                <a:latin typeface="Lovely"/>
              </a:rPr>
              <a:t>Topic 3</a:t>
            </a:r>
          </a:p>
          <a:p>
            <a:pPr marL="457200" indent="-457200">
              <a:lnSpc>
                <a:spcPct val="100000"/>
              </a:lnSpc>
              <a:buFont typeface="Wingdings" charset="2"/>
              <a:buChar char="n"/>
            </a:pPr>
            <a:r>
              <a:rPr lang="en-US" sz="3200">
                <a:solidFill>
                  <a:srgbClr val="000000"/>
                </a:solidFill>
                <a:latin typeface="Lovely"/>
              </a:rPr>
              <a:t>Topic 4</a:t>
            </a:r>
          </a:p>
          <a:p>
            <a:pPr marL="457200" indent="-457200">
              <a:lnSpc>
                <a:spcPct val="100000"/>
              </a:lnSpc>
              <a:buFont typeface="Wingdings" charset="2"/>
              <a:buChar char="n"/>
            </a:pPr>
            <a:r>
              <a:rPr lang="en-US" sz="3200">
                <a:solidFill>
                  <a:srgbClr val="000000"/>
                </a:solidFill>
                <a:latin typeface="Lovely"/>
              </a:rPr>
              <a:t>Topic 5</a:t>
            </a:r>
          </a:p>
        </p:txBody>
      </p:sp>
    </p:spTree>
  </p:cSld>
  <p:clrMapOvr>
    <a:masterClrMapping/>
  </p:clrMapOvr>
  <mc:AlternateContent xmlns:mc="http://schemas.openxmlformats.org/markup-compatibility/2006" xmlns:p14="http://schemas.microsoft.com/office/powerpoint/2010/main">
    <mc:Choice Requires="p14">
      <p:transition spd="slow" p14:dur="1500">
        <p:extLst>
          <p:ext uri="http://mobile.wps.com/transition/2016/1">
            <p:transition xmlns="" val="wps_invert_l_1500"/>
          </p:ext>
        </p:extLs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48660" name="Title 1"/>
          <p:cNvSpPr>
            <a:spLocks noGrp="1"/>
          </p:cNvSpPr>
          <p:nvPr>
            <p:ph type="ctrTitle"/>
          </p:nvPr>
        </p:nvSpPr>
        <p:spPr>
          <a:xfrm>
            <a:off x="2251651" y="2546337"/>
            <a:ext cx="9002388" cy="1765324"/>
          </a:xfrm>
          <a:prstGeom prst="rect">
            <a:avLst/>
          </a:prstGeom>
        </p:spPr>
        <p:txBody>
          <a:bodyPr anchor="ctr" anchorCtr="1">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9600">
                <a:latin typeface="Muthiara -Demo Version-"/>
                <a:cs typeface="Scheherazade"/>
              </a:rPr>
              <a:t>Thank You</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Gabi Estudies</vt:lpstr>
      <vt:lpstr>Hanging Letters</vt:lpstr>
      <vt:lpstr>Keep on Truckin</vt:lpstr>
      <vt:lpstr>Lovely</vt:lpstr>
      <vt:lpstr>Milkyroad</vt:lpstr>
      <vt:lpstr>Muthiara -Demo Version-</vt:lpstr>
      <vt:lpstr>WishfulWaves</vt:lpstr>
      <vt:lpstr>Arial</vt:lpstr>
      <vt:lpstr>Calibri</vt:lpstr>
      <vt:lpstr>Calibri Light</vt:lpstr>
      <vt:lpstr>Modern Love</vt:lpstr>
      <vt:lpstr>Wingdings</vt:lpstr>
      <vt:lpstr>Office Theme</vt:lpstr>
      <vt:lpstr>Add Title Here</vt:lpstr>
      <vt:lpstr>PowerPoint Presentation</vt:lpstr>
      <vt:lpstr>PowerPoint Presentation</vt:lpstr>
      <vt:lpstr>PowerPoint Presentation</vt:lpstr>
      <vt:lpstr>PowerPoint Presentation</vt:lpstr>
      <vt:lpstr>Add subtitle Here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creator>Redmi Note 5</dc:creator>
  <cp:lastModifiedBy>Vu Thanh Trung</cp:lastModifiedBy>
  <cp:revision>2</cp:revision>
  <dcterms:created xsi:type="dcterms:W3CDTF">2015-05-11T05:30:45Z</dcterms:created>
  <dcterms:modified xsi:type="dcterms:W3CDTF">2021-08-03T12:00:34Z</dcterms:modified>
</cp:coreProperties>
</file>