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7" r:id="rId3"/>
    <p:sldId id="258" r:id="rId4"/>
    <p:sldId id="268" r:id="rId5"/>
    <p:sldId id="270" r:id="rId6"/>
    <p:sldId id="271" r:id="rId7"/>
    <p:sldId id="259" r:id="rId8"/>
    <p:sldId id="269" r:id="rId9"/>
    <p:sldId id="272" r:id="rId10"/>
    <p:sldId id="273" r:id="rId11"/>
    <p:sldId id="274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Keep on Truckin" panose="00000400000000000000" pitchFamily="2" charset="0"/>
      <p:regular r:id="rId19"/>
    </p:embeddedFont>
    <p:embeddedFont>
      <p:font typeface="sweet purple" panose="02000500000000000000" pitchFamily="2" charset="0"/>
      <p:regular r:id="rId20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69E"/>
    <a:srgbClr val="E5DDCA"/>
    <a:srgbClr val="BA9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924C-DB1C-413B-B121-CF41C10FA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3A2D6-3365-4BE1-95E6-FA079D900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7E21-75D2-4020-8D55-92F4EEA2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6BCB-BD63-44BC-ABDF-51D323F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1C86-54BB-451C-A8DA-F42CA225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9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C762-6AD5-4D6C-BF49-B8AFA1AA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146DE-2641-451F-AA55-CB22FBC3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4EEA-5741-473E-8E24-DE63D5C7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4459-D693-4DDF-882E-11DF331B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F9B8-9D48-4526-BB64-4F8419D0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96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2D538-56FA-4907-9077-3683143E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37F5D-A778-4DBF-AE45-08902014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C8CB-300A-43B4-990A-E279C76F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B32AB-52ED-43A8-906E-8952102B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BF20-8DBE-4274-95A1-653A43D4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4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2C15-4BC6-4472-B7AF-BF47C0BB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A504-ACC0-4878-9E4D-88EC9AC2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8424-5BE3-4849-8828-85820D20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CF50-919B-43CE-93D6-8A7C0717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A543-50A9-410F-B15E-27B44CF0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70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A6F7-5E42-427D-B055-5A717172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8C58-3E07-4FAA-9DD5-568112F4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B880-4243-41BD-A03F-ACA782BB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7655-3692-4081-9D00-CFF9EAB1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4BA1-0B4D-446A-B7A1-07DA87F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17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7BDF-D667-4333-AAE9-FB17D159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7DD0-D097-470C-9504-A2F12CAE6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EC97D-DD12-4B35-ACB0-067AE485F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E50D7-7ECE-4B9C-B13B-5C834A98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10B8-616B-43B0-8162-890AC7D6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5393-966A-477A-AA51-38E543CA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329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11E7-01E6-4746-9D39-1512E7AC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A496-EBE5-4698-9A65-7FBB5571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C97D7-DA17-4266-A7DC-D0CBD1580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CD04C-6BFC-47E4-AF07-AE343A62F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F6279-B586-4933-96B1-811AAD699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F60C0-03BE-4241-B9B7-529F75A3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9060B-A7BE-453F-9B0A-AECB4E33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37E44-E4B1-4181-8496-05E6B654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23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F015-0DD1-458D-A9CA-C8A1A5D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94D1-1332-4EC8-B230-BF4678D7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7F02A-11C6-4211-BDF5-AACE9DCF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2EE81-E063-4BB6-9AB7-FC28A35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18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7E3F1-86B2-4DEE-8BFE-7C24D55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DA4E8-1F6E-4E40-95E5-AE41B917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74961-74D8-4488-B6EA-BFECAF38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54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DAF6-2870-4D3E-8A1B-4C91ECD4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B138-950E-4336-9ED7-C0F01299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5E9B6-A06B-44A8-837A-E55656D36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5718-E083-472F-85AF-1AFDC2F5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A29B-D4BD-4F80-B0BC-DD83133F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BF099-E837-456B-9A47-5BADFCBF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2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65D8-6261-4961-82FD-7348308A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0F362-E200-4B99-87DB-535C84CB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56AB-F1EA-4780-B615-96B142EE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681B0-C550-43A0-AB6C-E7BBE441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38FFA-06DC-42F0-BC49-378C30A5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439B4-8503-44EC-B743-AB790CE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3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973D0-2D83-4546-B18B-83E74CDB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A7B0-93B5-460D-A2C4-7E280731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D6DE-7717-4BCD-8C1B-2DBF44764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B29B-7B21-4A4C-AECF-4A620344E7B3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3FD5-D6D4-4677-AE06-D6948EA71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5249-A861-4E11-8240-5AF22669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6CBD-5967-45D1-BCAA-25E0EADC8B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54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0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2.jpg"/><Relationship Id="rId10" Type="http://schemas.openxmlformats.org/officeDocument/2006/relationships/image" Target="../media/image11.jpg"/><Relationship Id="rId4" Type="http://schemas.openxmlformats.org/officeDocument/2006/relationships/image" Target="../media/image9.png"/><Relationship Id="rId9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.jpg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4.jpg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B7F49-D438-429A-9415-49B94EFC3835}"/>
              </a:ext>
            </a:extLst>
          </p:cNvPr>
          <p:cNvSpPr/>
          <p:nvPr/>
        </p:nvSpPr>
        <p:spPr>
          <a:xfrm>
            <a:off x="0" y="-19049"/>
            <a:ext cx="7620788" cy="3316537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 217">
            <a:extLst>
              <a:ext uri="{FF2B5EF4-FFF2-40B4-BE49-F238E27FC236}">
                <a16:creationId xmlns:a16="http://schemas.microsoft.com/office/drawing/2014/main" id="{8D4BDD3F-CD0D-46DE-B9B6-26F0A30E5717}"/>
              </a:ext>
            </a:extLst>
          </p:cNvPr>
          <p:cNvSpPr/>
          <p:nvPr/>
        </p:nvSpPr>
        <p:spPr>
          <a:xfrm rot="10800000">
            <a:off x="6818186" y="3521272"/>
            <a:ext cx="5373814" cy="3376242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6113531-97A3-4763-9267-F60C644F5981}"/>
              </a:ext>
            </a:extLst>
          </p:cNvPr>
          <p:cNvSpPr/>
          <p:nvPr/>
        </p:nvSpPr>
        <p:spPr>
          <a:xfrm>
            <a:off x="9564111" y="493119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8677844-572D-4E9F-A5EA-90E71B915A4B}"/>
              </a:ext>
            </a:extLst>
          </p:cNvPr>
          <p:cNvSpPr/>
          <p:nvPr/>
        </p:nvSpPr>
        <p:spPr>
          <a:xfrm>
            <a:off x="9668396" y="5224057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A159FC4D-F2E5-4ED1-A663-C500878897BF}"/>
              </a:ext>
            </a:extLst>
          </p:cNvPr>
          <p:cNvSpPr/>
          <p:nvPr/>
        </p:nvSpPr>
        <p:spPr>
          <a:xfrm>
            <a:off x="9955468" y="498088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86FDAB1-A6A8-468A-B1AF-3E1E9FF658A0}"/>
              </a:ext>
            </a:extLst>
          </p:cNvPr>
          <p:cNvSpPr/>
          <p:nvPr/>
        </p:nvSpPr>
        <p:spPr>
          <a:xfrm>
            <a:off x="9367776" y="529524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F7937F6-F419-40CB-B5A0-D80B5842CEDA}"/>
              </a:ext>
            </a:extLst>
          </p:cNvPr>
          <p:cNvSpPr/>
          <p:nvPr/>
        </p:nvSpPr>
        <p:spPr>
          <a:xfrm>
            <a:off x="9369886" y="5616228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D9A40BB-8551-4CED-96B1-61F3DC341D56}"/>
              </a:ext>
            </a:extLst>
          </p:cNvPr>
          <p:cNvSpPr/>
          <p:nvPr/>
        </p:nvSpPr>
        <p:spPr>
          <a:xfrm>
            <a:off x="9946104" y="567028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603680A-FB4F-4B02-ADC8-DF6BE89B6456}"/>
              </a:ext>
            </a:extLst>
          </p:cNvPr>
          <p:cNvSpPr/>
          <p:nvPr/>
        </p:nvSpPr>
        <p:spPr>
          <a:xfrm>
            <a:off x="9784378" y="599686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91B3F7-5D95-43E5-91DC-4A38CC34B7A0}"/>
              </a:ext>
            </a:extLst>
          </p:cNvPr>
          <p:cNvSpPr/>
          <p:nvPr/>
        </p:nvSpPr>
        <p:spPr>
          <a:xfrm>
            <a:off x="8920324" y="519294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9D763E1-0CF2-4FCC-B567-B1849A8DA70A}"/>
              </a:ext>
            </a:extLst>
          </p:cNvPr>
          <p:cNvSpPr/>
          <p:nvPr/>
        </p:nvSpPr>
        <p:spPr>
          <a:xfrm>
            <a:off x="10131644" y="535411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CEFEC8-59A9-4416-8619-B36B1127A535}"/>
              </a:ext>
            </a:extLst>
          </p:cNvPr>
          <p:cNvSpPr/>
          <p:nvPr/>
        </p:nvSpPr>
        <p:spPr>
          <a:xfrm>
            <a:off x="10368057" y="567365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F5F1D19-BE6F-4026-8AE3-46B0262FBD26}"/>
              </a:ext>
            </a:extLst>
          </p:cNvPr>
          <p:cNvSpPr/>
          <p:nvPr/>
        </p:nvSpPr>
        <p:spPr>
          <a:xfrm>
            <a:off x="9206766" y="601288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D57E035-4985-45F1-B3A8-59F65E7E463B}"/>
              </a:ext>
            </a:extLst>
          </p:cNvPr>
          <p:cNvSpPr/>
          <p:nvPr/>
        </p:nvSpPr>
        <p:spPr>
          <a:xfrm>
            <a:off x="10292612" y="602115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7391F20-9A24-49AE-985B-C055D718FC8C}"/>
              </a:ext>
            </a:extLst>
          </p:cNvPr>
          <p:cNvSpPr/>
          <p:nvPr/>
        </p:nvSpPr>
        <p:spPr>
          <a:xfrm>
            <a:off x="8803523" y="573927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F99D047-3B63-42B4-A6E4-EDFE78F7B114}"/>
              </a:ext>
            </a:extLst>
          </p:cNvPr>
          <p:cNvSpPr/>
          <p:nvPr/>
        </p:nvSpPr>
        <p:spPr>
          <a:xfrm>
            <a:off x="10913864" y="462598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6CEFC5E-8E1C-4106-A872-0B9CE9F23478}"/>
              </a:ext>
            </a:extLst>
          </p:cNvPr>
          <p:cNvSpPr/>
          <p:nvPr/>
        </p:nvSpPr>
        <p:spPr>
          <a:xfrm>
            <a:off x="11150277" y="494552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D9F806-94CF-481F-8D09-0930534817B6}"/>
              </a:ext>
            </a:extLst>
          </p:cNvPr>
          <p:cNvSpPr/>
          <p:nvPr/>
        </p:nvSpPr>
        <p:spPr>
          <a:xfrm>
            <a:off x="11074832" y="5293024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538241C-2D11-44F4-93B2-DEB8A6470438}"/>
              </a:ext>
            </a:extLst>
          </p:cNvPr>
          <p:cNvSpPr/>
          <p:nvPr/>
        </p:nvSpPr>
        <p:spPr>
          <a:xfrm>
            <a:off x="11504431" y="462531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E497B62-BC54-4EB3-AB1C-55F15F53FCA3}"/>
              </a:ext>
            </a:extLst>
          </p:cNvPr>
          <p:cNvSpPr/>
          <p:nvPr/>
        </p:nvSpPr>
        <p:spPr>
          <a:xfrm>
            <a:off x="10381424" y="500246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A737276-6437-4BAC-ABEE-3B405DC252E7}"/>
              </a:ext>
            </a:extLst>
          </p:cNvPr>
          <p:cNvSpPr/>
          <p:nvPr/>
        </p:nvSpPr>
        <p:spPr>
          <a:xfrm>
            <a:off x="10566681" y="473633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44F96FD-AF98-400F-982D-5F6FD559547D}"/>
              </a:ext>
            </a:extLst>
          </p:cNvPr>
          <p:cNvSpPr/>
          <p:nvPr/>
        </p:nvSpPr>
        <p:spPr>
          <a:xfrm>
            <a:off x="10247509" y="469948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119B2C0-E9B0-46BD-A073-07F444E6A5EA}"/>
              </a:ext>
            </a:extLst>
          </p:cNvPr>
          <p:cNvSpPr/>
          <p:nvPr/>
        </p:nvSpPr>
        <p:spPr>
          <a:xfrm>
            <a:off x="11477122" y="5018732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1654AA7-6975-407C-8BA8-FBE81B6C0E59}"/>
              </a:ext>
            </a:extLst>
          </p:cNvPr>
          <p:cNvSpPr/>
          <p:nvPr/>
        </p:nvSpPr>
        <p:spPr>
          <a:xfrm>
            <a:off x="10825837" y="5074524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FBC5259-5FB2-4541-B92D-90D066C32D9A}"/>
              </a:ext>
            </a:extLst>
          </p:cNvPr>
          <p:cNvSpPr/>
          <p:nvPr/>
        </p:nvSpPr>
        <p:spPr>
          <a:xfrm>
            <a:off x="10664111" y="54011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2B7FA7E-370F-4046-9811-D6472B600DBF}"/>
              </a:ext>
            </a:extLst>
          </p:cNvPr>
          <p:cNvSpPr/>
          <p:nvPr/>
        </p:nvSpPr>
        <p:spPr>
          <a:xfrm>
            <a:off x="1178998" y="165433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5370A80-B258-4CE1-B973-15D67FE9516C}"/>
              </a:ext>
            </a:extLst>
          </p:cNvPr>
          <p:cNvSpPr/>
          <p:nvPr/>
        </p:nvSpPr>
        <p:spPr>
          <a:xfrm>
            <a:off x="1283283" y="1947198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C7CA3CF-6DA9-4CE0-9845-83CC55000108}"/>
              </a:ext>
            </a:extLst>
          </p:cNvPr>
          <p:cNvSpPr/>
          <p:nvPr/>
        </p:nvSpPr>
        <p:spPr>
          <a:xfrm>
            <a:off x="1570355" y="170402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F3627C-9923-403C-B030-4D17DF7F30D4}"/>
              </a:ext>
            </a:extLst>
          </p:cNvPr>
          <p:cNvSpPr/>
          <p:nvPr/>
        </p:nvSpPr>
        <p:spPr>
          <a:xfrm>
            <a:off x="982663" y="2018383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FB30592-0008-46D3-91A0-35181D0AEABC}"/>
              </a:ext>
            </a:extLst>
          </p:cNvPr>
          <p:cNvSpPr/>
          <p:nvPr/>
        </p:nvSpPr>
        <p:spPr>
          <a:xfrm>
            <a:off x="984773" y="2339369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1105093-32B3-49E4-B1AA-6C935480B7F4}"/>
              </a:ext>
            </a:extLst>
          </p:cNvPr>
          <p:cNvSpPr/>
          <p:nvPr/>
        </p:nvSpPr>
        <p:spPr>
          <a:xfrm>
            <a:off x="1560991" y="239342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9DACB99-742C-4012-B5A7-49932C44B421}"/>
              </a:ext>
            </a:extLst>
          </p:cNvPr>
          <p:cNvSpPr/>
          <p:nvPr/>
        </p:nvSpPr>
        <p:spPr>
          <a:xfrm>
            <a:off x="1399265" y="272000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B559199-E42E-42AC-BB8D-78F4DEE591D1}"/>
              </a:ext>
            </a:extLst>
          </p:cNvPr>
          <p:cNvSpPr/>
          <p:nvPr/>
        </p:nvSpPr>
        <p:spPr>
          <a:xfrm>
            <a:off x="535211" y="191609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B7429F7-B4E1-4F0E-AEAF-0F38A6CDE33F}"/>
              </a:ext>
            </a:extLst>
          </p:cNvPr>
          <p:cNvSpPr/>
          <p:nvPr/>
        </p:nvSpPr>
        <p:spPr>
          <a:xfrm>
            <a:off x="1746531" y="207725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5F500-688E-4C5A-AC2F-347430728B79}"/>
              </a:ext>
            </a:extLst>
          </p:cNvPr>
          <p:cNvSpPr/>
          <p:nvPr/>
        </p:nvSpPr>
        <p:spPr>
          <a:xfrm>
            <a:off x="1982944" y="2396792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35F7EEC-7336-47CB-8948-43249D2FE98E}"/>
              </a:ext>
            </a:extLst>
          </p:cNvPr>
          <p:cNvSpPr/>
          <p:nvPr/>
        </p:nvSpPr>
        <p:spPr>
          <a:xfrm>
            <a:off x="821653" y="273603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B6B88E2-4D34-473B-AE35-EF9036BF3137}"/>
              </a:ext>
            </a:extLst>
          </p:cNvPr>
          <p:cNvSpPr/>
          <p:nvPr/>
        </p:nvSpPr>
        <p:spPr>
          <a:xfrm>
            <a:off x="1907499" y="274429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D1A6F20-6661-4B99-9D02-07406F67D370}"/>
              </a:ext>
            </a:extLst>
          </p:cNvPr>
          <p:cNvSpPr/>
          <p:nvPr/>
        </p:nvSpPr>
        <p:spPr>
          <a:xfrm>
            <a:off x="477557" y="2316513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7957D8-6BE1-4C76-9A5E-546D209DAB40}"/>
              </a:ext>
            </a:extLst>
          </p:cNvPr>
          <p:cNvGrpSpPr/>
          <p:nvPr/>
        </p:nvGrpSpPr>
        <p:grpSpPr>
          <a:xfrm>
            <a:off x="1853749" y="1238494"/>
            <a:ext cx="2844800" cy="3955055"/>
            <a:chOff x="7021117" y="1238494"/>
            <a:chExt cx="2844800" cy="395505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61B5F8-DA46-4397-A2FD-5CB4C754EC6B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3E1B16E-BF30-4B63-ADAB-E5D00544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33B956-7A13-4542-96EC-57BA08A641DB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1</a:t>
              </a:r>
            </a:p>
          </p:txBody>
        </p:sp>
      </p:grpSp>
      <p:grpSp>
        <p:nvGrpSpPr>
          <p:cNvPr id="103" name="a">
            <a:extLst>
              <a:ext uri="{FF2B5EF4-FFF2-40B4-BE49-F238E27FC236}">
                <a16:creationId xmlns:a16="http://schemas.microsoft.com/office/drawing/2014/main" id="{87AFC8BE-09BB-4560-8299-5C8F9C37F0A6}"/>
              </a:ext>
            </a:extLst>
          </p:cNvPr>
          <p:cNvGrpSpPr/>
          <p:nvPr/>
        </p:nvGrpSpPr>
        <p:grpSpPr>
          <a:xfrm>
            <a:off x="806356" y="1085044"/>
            <a:ext cx="4939586" cy="4687911"/>
            <a:chOff x="1992767" y="1493948"/>
            <a:chExt cx="4939586" cy="4687911"/>
          </a:xfrm>
        </p:grpSpPr>
        <p:sp>
          <p:nvSpPr>
            <p:cNvPr id="104" name="Chord 103">
              <a:extLst>
                <a:ext uri="{FF2B5EF4-FFF2-40B4-BE49-F238E27FC236}">
                  <a16:creationId xmlns:a16="http://schemas.microsoft.com/office/drawing/2014/main" id="{C9557D87-7983-49E4-8AA8-827BC0FB2AF5}"/>
                </a:ext>
              </a:extLst>
            </p:cNvPr>
            <p:cNvSpPr/>
            <p:nvPr/>
          </p:nvSpPr>
          <p:spPr>
            <a:xfrm rot="10800000">
              <a:off x="5668045" y="1511163"/>
              <a:ext cx="1129183" cy="1116005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Rectangle: Rounded Corners 3">
              <a:extLst>
                <a:ext uri="{FF2B5EF4-FFF2-40B4-BE49-F238E27FC236}">
                  <a16:creationId xmlns:a16="http://schemas.microsoft.com/office/drawing/2014/main" id="{A7BA3F13-3A93-4C11-AA2A-6D9B7E67F1F7}"/>
                </a:ext>
              </a:extLst>
            </p:cNvPr>
            <p:cNvSpPr/>
            <p:nvPr/>
          </p:nvSpPr>
          <p:spPr>
            <a:xfrm>
              <a:off x="2472745" y="1493948"/>
              <a:ext cx="4459608" cy="4675031"/>
            </a:xfrm>
            <a:custGeom>
              <a:avLst/>
              <a:gdLst>
                <a:gd name="connsiteX0" fmla="*/ 0 w 4971245"/>
                <a:gd name="connsiteY0" fmla="*/ 609623 h 4662152"/>
                <a:gd name="connsiteX1" fmla="*/ 609623 w 4971245"/>
                <a:gd name="connsiteY1" fmla="*/ 0 h 4662152"/>
                <a:gd name="connsiteX2" fmla="*/ 4361622 w 4971245"/>
                <a:gd name="connsiteY2" fmla="*/ 0 h 4662152"/>
                <a:gd name="connsiteX3" fmla="*/ 4971245 w 4971245"/>
                <a:gd name="connsiteY3" fmla="*/ 609623 h 4662152"/>
                <a:gd name="connsiteX4" fmla="*/ 4971245 w 4971245"/>
                <a:gd name="connsiteY4" fmla="*/ 4052529 h 4662152"/>
                <a:gd name="connsiteX5" fmla="*/ 4361622 w 4971245"/>
                <a:gd name="connsiteY5" fmla="*/ 4662152 h 4662152"/>
                <a:gd name="connsiteX6" fmla="*/ 609623 w 4971245"/>
                <a:gd name="connsiteY6" fmla="*/ 4662152 h 4662152"/>
                <a:gd name="connsiteX7" fmla="*/ 0 w 4971245"/>
                <a:gd name="connsiteY7" fmla="*/ 4052529 h 4662152"/>
                <a:gd name="connsiteX8" fmla="*/ 0 w 4971245"/>
                <a:gd name="connsiteY8" fmla="*/ 609623 h 4662152"/>
                <a:gd name="connsiteX0" fmla="*/ 0 w 4971245"/>
                <a:gd name="connsiteY0" fmla="*/ 677878 h 4730407"/>
                <a:gd name="connsiteX1" fmla="*/ 609623 w 4971245"/>
                <a:gd name="connsiteY1" fmla="*/ 68255 h 4730407"/>
                <a:gd name="connsiteX2" fmla="*/ 4361622 w 4971245"/>
                <a:gd name="connsiteY2" fmla="*/ 68255 h 4730407"/>
                <a:gd name="connsiteX3" fmla="*/ 4971245 w 4971245"/>
                <a:gd name="connsiteY3" fmla="*/ 677878 h 4730407"/>
                <a:gd name="connsiteX4" fmla="*/ 4971245 w 4971245"/>
                <a:gd name="connsiteY4" fmla="*/ 4120784 h 4730407"/>
                <a:gd name="connsiteX5" fmla="*/ 4361622 w 4971245"/>
                <a:gd name="connsiteY5" fmla="*/ 4730407 h 4730407"/>
                <a:gd name="connsiteX6" fmla="*/ 609623 w 4971245"/>
                <a:gd name="connsiteY6" fmla="*/ 4730407 h 4730407"/>
                <a:gd name="connsiteX7" fmla="*/ 0 w 4971245"/>
                <a:gd name="connsiteY7" fmla="*/ 4120784 h 4730407"/>
                <a:gd name="connsiteX8" fmla="*/ 0 w 4971245"/>
                <a:gd name="connsiteY8" fmla="*/ 677878 h 4730407"/>
                <a:gd name="connsiteX0" fmla="*/ 0 w 4997003"/>
                <a:gd name="connsiteY0" fmla="*/ 653638 h 4706167"/>
                <a:gd name="connsiteX1" fmla="*/ 609623 w 4997003"/>
                <a:gd name="connsiteY1" fmla="*/ 44015 h 4706167"/>
                <a:gd name="connsiteX2" fmla="*/ 4361622 w 4997003"/>
                <a:gd name="connsiteY2" fmla="*/ 44015 h 4706167"/>
                <a:gd name="connsiteX3" fmla="*/ 4997003 w 4997003"/>
                <a:gd name="connsiteY3" fmla="*/ 1065762 h 4706167"/>
                <a:gd name="connsiteX4" fmla="*/ 4971245 w 4997003"/>
                <a:gd name="connsiteY4" fmla="*/ 4096544 h 4706167"/>
                <a:gd name="connsiteX5" fmla="*/ 4361622 w 4997003"/>
                <a:gd name="connsiteY5" fmla="*/ 4706167 h 4706167"/>
                <a:gd name="connsiteX6" fmla="*/ 609623 w 4997003"/>
                <a:gd name="connsiteY6" fmla="*/ 4706167 h 4706167"/>
                <a:gd name="connsiteX7" fmla="*/ 0 w 4997003"/>
                <a:gd name="connsiteY7" fmla="*/ 4096544 h 4706167"/>
                <a:gd name="connsiteX8" fmla="*/ 0 w 4997003"/>
                <a:gd name="connsiteY8" fmla="*/ 653638 h 4706167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361622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219954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219954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5165159"/>
                <a:gd name="connsiteY0" fmla="*/ 609623 h 4662152"/>
                <a:gd name="connsiteX1" fmla="*/ 609623 w 5165159"/>
                <a:gd name="connsiteY1" fmla="*/ 0 h 4662152"/>
                <a:gd name="connsiteX2" fmla="*/ 4207076 w 5165159"/>
                <a:gd name="connsiteY2" fmla="*/ 0 h 4662152"/>
                <a:gd name="connsiteX3" fmla="*/ 4997003 w 5165159"/>
                <a:gd name="connsiteY3" fmla="*/ 1021747 h 4662152"/>
                <a:gd name="connsiteX4" fmla="*/ 5165159 w 5165159"/>
                <a:gd name="connsiteY4" fmla="*/ 4026771 h 4662152"/>
                <a:gd name="connsiteX5" fmla="*/ 4361622 w 5165159"/>
                <a:gd name="connsiteY5" fmla="*/ 4662152 h 4662152"/>
                <a:gd name="connsiteX6" fmla="*/ 609623 w 5165159"/>
                <a:gd name="connsiteY6" fmla="*/ 4662152 h 4662152"/>
                <a:gd name="connsiteX7" fmla="*/ 0 w 5165159"/>
                <a:gd name="connsiteY7" fmla="*/ 4052529 h 4662152"/>
                <a:gd name="connsiteX8" fmla="*/ 0 w 5165159"/>
                <a:gd name="connsiteY8" fmla="*/ 609623 h 4662152"/>
                <a:gd name="connsiteX0" fmla="*/ 0 w 5165159"/>
                <a:gd name="connsiteY0" fmla="*/ 609623 h 4662152"/>
                <a:gd name="connsiteX1" fmla="*/ 609623 w 5165159"/>
                <a:gd name="connsiteY1" fmla="*/ 0 h 4662152"/>
                <a:gd name="connsiteX2" fmla="*/ 3774500 w 5165159"/>
                <a:gd name="connsiteY2" fmla="*/ 0 h 4662152"/>
                <a:gd name="connsiteX3" fmla="*/ 4997003 w 5165159"/>
                <a:gd name="connsiteY3" fmla="*/ 1021747 h 4662152"/>
                <a:gd name="connsiteX4" fmla="*/ 5165159 w 5165159"/>
                <a:gd name="connsiteY4" fmla="*/ 4026771 h 4662152"/>
                <a:gd name="connsiteX5" fmla="*/ 4361622 w 5165159"/>
                <a:gd name="connsiteY5" fmla="*/ 4662152 h 4662152"/>
                <a:gd name="connsiteX6" fmla="*/ 609623 w 5165159"/>
                <a:gd name="connsiteY6" fmla="*/ 4662152 h 4662152"/>
                <a:gd name="connsiteX7" fmla="*/ 0 w 5165159"/>
                <a:gd name="connsiteY7" fmla="*/ 4052529 h 4662152"/>
                <a:gd name="connsiteX8" fmla="*/ 0 w 5165159"/>
                <a:gd name="connsiteY8" fmla="*/ 609623 h 4662152"/>
                <a:gd name="connsiteX0" fmla="*/ 0 w 5165159"/>
                <a:gd name="connsiteY0" fmla="*/ 622502 h 4675031"/>
                <a:gd name="connsiteX1" fmla="*/ 878119 w 5165159"/>
                <a:gd name="connsiteY1" fmla="*/ 0 h 4675031"/>
                <a:gd name="connsiteX2" fmla="*/ 3774500 w 5165159"/>
                <a:gd name="connsiteY2" fmla="*/ 12879 h 4675031"/>
                <a:gd name="connsiteX3" fmla="*/ 4997003 w 5165159"/>
                <a:gd name="connsiteY3" fmla="*/ 1034626 h 4675031"/>
                <a:gd name="connsiteX4" fmla="*/ 5165159 w 5165159"/>
                <a:gd name="connsiteY4" fmla="*/ 4039650 h 4675031"/>
                <a:gd name="connsiteX5" fmla="*/ 4361622 w 5165159"/>
                <a:gd name="connsiteY5" fmla="*/ 4675031 h 4675031"/>
                <a:gd name="connsiteX6" fmla="*/ 609623 w 5165159"/>
                <a:gd name="connsiteY6" fmla="*/ 4675031 h 4675031"/>
                <a:gd name="connsiteX7" fmla="*/ 0 w 5165159"/>
                <a:gd name="connsiteY7" fmla="*/ 4065408 h 4675031"/>
                <a:gd name="connsiteX8" fmla="*/ 0 w 5165159"/>
                <a:gd name="connsiteY8" fmla="*/ 622502 h 4675031"/>
                <a:gd name="connsiteX0" fmla="*/ 104415 w 5165159"/>
                <a:gd name="connsiteY0" fmla="*/ 622502 h 4675031"/>
                <a:gd name="connsiteX1" fmla="*/ 878119 w 5165159"/>
                <a:gd name="connsiteY1" fmla="*/ 0 h 4675031"/>
                <a:gd name="connsiteX2" fmla="*/ 3774500 w 5165159"/>
                <a:gd name="connsiteY2" fmla="*/ 12879 h 4675031"/>
                <a:gd name="connsiteX3" fmla="*/ 4997003 w 5165159"/>
                <a:gd name="connsiteY3" fmla="*/ 1034626 h 4675031"/>
                <a:gd name="connsiteX4" fmla="*/ 5165159 w 5165159"/>
                <a:gd name="connsiteY4" fmla="*/ 4039650 h 4675031"/>
                <a:gd name="connsiteX5" fmla="*/ 4361622 w 5165159"/>
                <a:gd name="connsiteY5" fmla="*/ 4675031 h 4675031"/>
                <a:gd name="connsiteX6" fmla="*/ 609623 w 5165159"/>
                <a:gd name="connsiteY6" fmla="*/ 4675031 h 4675031"/>
                <a:gd name="connsiteX7" fmla="*/ 0 w 5165159"/>
                <a:gd name="connsiteY7" fmla="*/ 4065408 h 4675031"/>
                <a:gd name="connsiteX8" fmla="*/ 104415 w 5165159"/>
                <a:gd name="connsiteY8" fmla="*/ 622502 h 467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5159" h="4675031">
                  <a:moveTo>
                    <a:pt x="104415" y="622502"/>
                  </a:moveTo>
                  <a:cubicBezTo>
                    <a:pt x="104415" y="285817"/>
                    <a:pt x="541434" y="0"/>
                    <a:pt x="878119" y="0"/>
                  </a:cubicBezTo>
                  <a:lnTo>
                    <a:pt x="3774500" y="12879"/>
                  </a:lnTo>
                  <a:cubicBezTo>
                    <a:pt x="4136942" y="128788"/>
                    <a:pt x="4906851" y="736577"/>
                    <a:pt x="4997003" y="1034626"/>
                  </a:cubicBezTo>
                  <a:lnTo>
                    <a:pt x="5165159" y="4039650"/>
                  </a:lnTo>
                  <a:cubicBezTo>
                    <a:pt x="5165159" y="4376335"/>
                    <a:pt x="4698307" y="4675031"/>
                    <a:pt x="4361622" y="4675031"/>
                  </a:cubicBezTo>
                  <a:lnTo>
                    <a:pt x="609623" y="4675031"/>
                  </a:lnTo>
                  <a:cubicBezTo>
                    <a:pt x="272938" y="4675031"/>
                    <a:pt x="0" y="4402093"/>
                    <a:pt x="0" y="4065408"/>
                  </a:cubicBezTo>
                  <a:lnTo>
                    <a:pt x="104415" y="622502"/>
                  </a:lnTo>
                  <a:close/>
                </a:path>
              </a:pathLst>
            </a:cu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A304BEF4-78BA-4A81-A44A-AD36DA76F00B}"/>
                </a:ext>
              </a:extLst>
            </p:cNvPr>
            <p:cNvSpPr/>
            <p:nvPr/>
          </p:nvSpPr>
          <p:spPr>
            <a:xfrm rot="15948932">
              <a:off x="5296216" y="4590533"/>
              <a:ext cx="735069" cy="726490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7" name="Rectangle: Rounded Corners 4">
              <a:extLst>
                <a:ext uri="{FF2B5EF4-FFF2-40B4-BE49-F238E27FC236}">
                  <a16:creationId xmlns:a16="http://schemas.microsoft.com/office/drawing/2014/main" id="{3EABBCE1-9FE4-40FA-AC9B-9484E79EB914}"/>
                </a:ext>
              </a:extLst>
            </p:cNvPr>
            <p:cNvSpPr/>
            <p:nvPr/>
          </p:nvSpPr>
          <p:spPr>
            <a:xfrm>
              <a:off x="1992767" y="1884652"/>
              <a:ext cx="2077628" cy="4297207"/>
            </a:xfrm>
            <a:custGeom>
              <a:avLst/>
              <a:gdLst>
                <a:gd name="connsiteX0" fmla="*/ 0 w 1970468"/>
                <a:gd name="connsiteY0" fmla="*/ 495849 h 3953814"/>
                <a:gd name="connsiteX1" fmla="*/ 495849 w 1970468"/>
                <a:gd name="connsiteY1" fmla="*/ 0 h 3953814"/>
                <a:gd name="connsiteX2" fmla="*/ 1474619 w 1970468"/>
                <a:gd name="connsiteY2" fmla="*/ 0 h 3953814"/>
                <a:gd name="connsiteX3" fmla="*/ 1970468 w 1970468"/>
                <a:gd name="connsiteY3" fmla="*/ 495849 h 3953814"/>
                <a:gd name="connsiteX4" fmla="*/ 1970468 w 1970468"/>
                <a:gd name="connsiteY4" fmla="*/ 3457965 h 3953814"/>
                <a:gd name="connsiteX5" fmla="*/ 1474619 w 1970468"/>
                <a:gd name="connsiteY5" fmla="*/ 3953814 h 3953814"/>
                <a:gd name="connsiteX6" fmla="*/ 495849 w 1970468"/>
                <a:gd name="connsiteY6" fmla="*/ 3953814 h 3953814"/>
                <a:gd name="connsiteX7" fmla="*/ 0 w 1970468"/>
                <a:gd name="connsiteY7" fmla="*/ 3457965 h 3953814"/>
                <a:gd name="connsiteX8" fmla="*/ 0 w 1970468"/>
                <a:gd name="connsiteY8" fmla="*/ 495849 h 3953814"/>
                <a:gd name="connsiteX0" fmla="*/ 0 w 1970468"/>
                <a:gd name="connsiteY0" fmla="*/ 547364 h 4005329"/>
                <a:gd name="connsiteX1" fmla="*/ 508728 w 1970468"/>
                <a:gd name="connsiteY1" fmla="*/ 0 h 4005329"/>
                <a:gd name="connsiteX2" fmla="*/ 1474619 w 1970468"/>
                <a:gd name="connsiteY2" fmla="*/ 51515 h 4005329"/>
                <a:gd name="connsiteX3" fmla="*/ 1970468 w 1970468"/>
                <a:gd name="connsiteY3" fmla="*/ 547364 h 4005329"/>
                <a:gd name="connsiteX4" fmla="*/ 1970468 w 1970468"/>
                <a:gd name="connsiteY4" fmla="*/ 3509480 h 4005329"/>
                <a:gd name="connsiteX5" fmla="*/ 1474619 w 1970468"/>
                <a:gd name="connsiteY5" fmla="*/ 4005329 h 4005329"/>
                <a:gd name="connsiteX6" fmla="*/ 495849 w 1970468"/>
                <a:gd name="connsiteY6" fmla="*/ 4005329 h 4005329"/>
                <a:gd name="connsiteX7" fmla="*/ 0 w 1970468"/>
                <a:gd name="connsiteY7" fmla="*/ 3509480 h 4005329"/>
                <a:gd name="connsiteX8" fmla="*/ 0 w 1970468"/>
                <a:gd name="connsiteY8" fmla="*/ 547364 h 4005329"/>
                <a:gd name="connsiteX0" fmla="*/ 0 w 1970468"/>
                <a:gd name="connsiteY0" fmla="*/ 830700 h 4288665"/>
                <a:gd name="connsiteX1" fmla="*/ 508728 w 1970468"/>
                <a:gd name="connsiteY1" fmla="*/ 283336 h 4288665"/>
                <a:gd name="connsiteX2" fmla="*/ 1448861 w 1970468"/>
                <a:gd name="connsiteY2" fmla="*/ 0 h 4288665"/>
                <a:gd name="connsiteX3" fmla="*/ 1970468 w 1970468"/>
                <a:gd name="connsiteY3" fmla="*/ 830700 h 4288665"/>
                <a:gd name="connsiteX4" fmla="*/ 1970468 w 1970468"/>
                <a:gd name="connsiteY4" fmla="*/ 3792816 h 4288665"/>
                <a:gd name="connsiteX5" fmla="*/ 1474619 w 1970468"/>
                <a:gd name="connsiteY5" fmla="*/ 4288665 h 4288665"/>
                <a:gd name="connsiteX6" fmla="*/ 495849 w 1970468"/>
                <a:gd name="connsiteY6" fmla="*/ 4288665 h 4288665"/>
                <a:gd name="connsiteX7" fmla="*/ 0 w 1970468"/>
                <a:gd name="connsiteY7" fmla="*/ 3792816 h 4288665"/>
                <a:gd name="connsiteX8" fmla="*/ 0 w 1970468"/>
                <a:gd name="connsiteY8" fmla="*/ 830700 h 4288665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103031 w 2073499"/>
                <a:gd name="connsiteY0" fmla="*/ 839242 h 4297207"/>
                <a:gd name="connsiteX1" fmla="*/ 611759 w 2073499"/>
                <a:gd name="connsiteY1" fmla="*/ 291878 h 4297207"/>
                <a:gd name="connsiteX2" fmla="*/ 1551892 w 2073499"/>
                <a:gd name="connsiteY2" fmla="*/ 8542 h 4297207"/>
                <a:gd name="connsiteX3" fmla="*/ 2073499 w 2073499"/>
                <a:gd name="connsiteY3" fmla="*/ 839242 h 4297207"/>
                <a:gd name="connsiteX4" fmla="*/ 2073499 w 2073499"/>
                <a:gd name="connsiteY4" fmla="*/ 3801358 h 4297207"/>
                <a:gd name="connsiteX5" fmla="*/ 1577650 w 2073499"/>
                <a:gd name="connsiteY5" fmla="*/ 4297207 h 4297207"/>
                <a:gd name="connsiteX6" fmla="*/ 598880 w 2073499"/>
                <a:gd name="connsiteY6" fmla="*/ 4297207 h 4297207"/>
                <a:gd name="connsiteX7" fmla="*/ 0 w 2073499"/>
                <a:gd name="connsiteY7" fmla="*/ 3247567 h 4297207"/>
                <a:gd name="connsiteX8" fmla="*/ 103031 w 2073499"/>
                <a:gd name="connsiteY8" fmla="*/ 839242 h 4297207"/>
                <a:gd name="connsiteX0" fmla="*/ 107803 w 2078271"/>
                <a:gd name="connsiteY0" fmla="*/ 839242 h 4297207"/>
                <a:gd name="connsiteX1" fmla="*/ 616531 w 2078271"/>
                <a:gd name="connsiteY1" fmla="*/ 291878 h 4297207"/>
                <a:gd name="connsiteX2" fmla="*/ 1556664 w 2078271"/>
                <a:gd name="connsiteY2" fmla="*/ 8542 h 4297207"/>
                <a:gd name="connsiteX3" fmla="*/ 2078271 w 2078271"/>
                <a:gd name="connsiteY3" fmla="*/ 839242 h 4297207"/>
                <a:gd name="connsiteX4" fmla="*/ 2078271 w 2078271"/>
                <a:gd name="connsiteY4" fmla="*/ 3801358 h 4297207"/>
                <a:gd name="connsiteX5" fmla="*/ 1582422 w 2078271"/>
                <a:gd name="connsiteY5" fmla="*/ 4297207 h 4297207"/>
                <a:gd name="connsiteX6" fmla="*/ 603652 w 2078271"/>
                <a:gd name="connsiteY6" fmla="*/ 4297207 h 4297207"/>
                <a:gd name="connsiteX7" fmla="*/ 4772 w 2078271"/>
                <a:gd name="connsiteY7" fmla="*/ 3247567 h 4297207"/>
                <a:gd name="connsiteX8" fmla="*/ 107803 w 2078271"/>
                <a:gd name="connsiteY8" fmla="*/ 839242 h 4297207"/>
                <a:gd name="connsiteX0" fmla="*/ 106604 w 2077072"/>
                <a:gd name="connsiteY0" fmla="*/ 839242 h 4297207"/>
                <a:gd name="connsiteX1" fmla="*/ 615332 w 2077072"/>
                <a:gd name="connsiteY1" fmla="*/ 291878 h 4297207"/>
                <a:gd name="connsiteX2" fmla="*/ 1555465 w 2077072"/>
                <a:gd name="connsiteY2" fmla="*/ 8542 h 4297207"/>
                <a:gd name="connsiteX3" fmla="*/ 2077072 w 2077072"/>
                <a:gd name="connsiteY3" fmla="*/ 839242 h 4297207"/>
                <a:gd name="connsiteX4" fmla="*/ 2077072 w 2077072"/>
                <a:gd name="connsiteY4" fmla="*/ 3801358 h 4297207"/>
                <a:gd name="connsiteX5" fmla="*/ 1581223 w 2077072"/>
                <a:gd name="connsiteY5" fmla="*/ 4297207 h 4297207"/>
                <a:gd name="connsiteX6" fmla="*/ 744120 w 2077072"/>
                <a:gd name="connsiteY6" fmla="*/ 4284328 h 4297207"/>
                <a:gd name="connsiteX7" fmla="*/ 3573 w 2077072"/>
                <a:gd name="connsiteY7" fmla="*/ 3247567 h 4297207"/>
                <a:gd name="connsiteX8" fmla="*/ 106604 w 2077072"/>
                <a:gd name="connsiteY8" fmla="*/ 839242 h 4297207"/>
                <a:gd name="connsiteX0" fmla="*/ 106862 w 2077330"/>
                <a:gd name="connsiteY0" fmla="*/ 839242 h 4297207"/>
                <a:gd name="connsiteX1" fmla="*/ 615590 w 2077330"/>
                <a:gd name="connsiteY1" fmla="*/ 291878 h 4297207"/>
                <a:gd name="connsiteX2" fmla="*/ 1555723 w 2077330"/>
                <a:gd name="connsiteY2" fmla="*/ 8542 h 4297207"/>
                <a:gd name="connsiteX3" fmla="*/ 2077330 w 2077330"/>
                <a:gd name="connsiteY3" fmla="*/ 839242 h 4297207"/>
                <a:gd name="connsiteX4" fmla="*/ 2077330 w 2077330"/>
                <a:gd name="connsiteY4" fmla="*/ 3801358 h 4297207"/>
                <a:gd name="connsiteX5" fmla="*/ 1581481 w 2077330"/>
                <a:gd name="connsiteY5" fmla="*/ 4297207 h 4297207"/>
                <a:gd name="connsiteX6" fmla="*/ 744378 w 2077330"/>
                <a:gd name="connsiteY6" fmla="*/ 4284328 h 4297207"/>
                <a:gd name="connsiteX7" fmla="*/ 3831 w 2077330"/>
                <a:gd name="connsiteY7" fmla="*/ 3247567 h 4297207"/>
                <a:gd name="connsiteX8" fmla="*/ 106862 w 2077330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1380155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1380155 h 4297207"/>
                <a:gd name="connsiteX0" fmla="*/ 107160 w 2077628"/>
                <a:gd name="connsiteY0" fmla="*/ 1380155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1380155 h 429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628" h="4297207">
                  <a:moveTo>
                    <a:pt x="107160" y="1380155"/>
                  </a:moveTo>
                  <a:cubicBezTo>
                    <a:pt x="107160" y="1106305"/>
                    <a:pt x="251886" y="446424"/>
                    <a:pt x="615888" y="291878"/>
                  </a:cubicBezTo>
                  <a:cubicBezTo>
                    <a:pt x="787599" y="188847"/>
                    <a:pt x="1229764" y="8542"/>
                    <a:pt x="1556021" y="8542"/>
                  </a:cubicBezTo>
                  <a:cubicBezTo>
                    <a:pt x="2061691" y="-81610"/>
                    <a:pt x="2077628" y="565392"/>
                    <a:pt x="2077628" y="839242"/>
                  </a:cubicBezTo>
                  <a:cubicBezTo>
                    <a:pt x="1085955" y="1440248"/>
                    <a:pt x="596558" y="2749592"/>
                    <a:pt x="2077628" y="3801358"/>
                  </a:cubicBezTo>
                  <a:cubicBezTo>
                    <a:pt x="2077628" y="4075208"/>
                    <a:pt x="1855629" y="4297207"/>
                    <a:pt x="1581779" y="4297207"/>
                  </a:cubicBezTo>
                  <a:lnTo>
                    <a:pt x="744676" y="4284328"/>
                  </a:lnTo>
                  <a:cubicBezTo>
                    <a:pt x="393553" y="4155539"/>
                    <a:pt x="-47386" y="3907783"/>
                    <a:pt x="4129" y="3247567"/>
                  </a:cubicBezTo>
                  <a:lnTo>
                    <a:pt x="107160" y="1380155"/>
                  </a:lnTo>
                  <a:close/>
                </a:path>
              </a:pathLst>
            </a:cu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DDEE9DA-A6CA-4B41-8A5E-B55F781B2C6E}"/>
                </a:ext>
              </a:extLst>
            </p:cNvPr>
            <p:cNvSpPr/>
            <p:nvPr/>
          </p:nvSpPr>
          <p:spPr>
            <a:xfrm>
              <a:off x="3407272" y="2872070"/>
              <a:ext cx="2590555" cy="2590555"/>
            </a:xfrm>
            <a:prstGeom prst="ellipse">
              <a:avLst/>
            </a:prstGeom>
            <a:solidFill>
              <a:srgbClr val="E5DDCA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B464262-97C6-4F60-A1D6-385C123137DF}"/>
                </a:ext>
              </a:extLst>
            </p:cNvPr>
            <p:cNvSpPr/>
            <p:nvPr/>
          </p:nvSpPr>
          <p:spPr>
            <a:xfrm>
              <a:off x="3797809" y="3262606"/>
              <a:ext cx="1809481" cy="1809481"/>
            </a:xfrm>
            <a:prstGeom prst="ellipse">
              <a:avLst/>
            </a:prstGeom>
            <a:solidFill>
              <a:srgbClr val="BA9C7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1D9143F-8C90-4151-B8DF-2047B0732E17}"/>
                </a:ext>
              </a:extLst>
            </p:cNvPr>
            <p:cNvSpPr/>
            <p:nvPr/>
          </p:nvSpPr>
          <p:spPr>
            <a:xfrm>
              <a:off x="4252840" y="3717637"/>
              <a:ext cx="899417" cy="899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6" name="Chord 155">
              <a:extLst>
                <a:ext uri="{FF2B5EF4-FFF2-40B4-BE49-F238E27FC236}">
                  <a16:creationId xmlns:a16="http://schemas.microsoft.com/office/drawing/2014/main" id="{52EEAD5C-5B73-474D-A116-FA476C18282A}"/>
                </a:ext>
              </a:extLst>
            </p:cNvPr>
            <p:cNvSpPr/>
            <p:nvPr/>
          </p:nvSpPr>
          <p:spPr>
            <a:xfrm rot="2607016">
              <a:off x="3869789" y="3878921"/>
              <a:ext cx="583659" cy="576847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08394D6-2EC3-4E1E-AC38-B79378D0A624}"/>
                </a:ext>
              </a:extLst>
            </p:cNvPr>
            <p:cNvSpPr/>
            <p:nvPr/>
          </p:nvSpPr>
          <p:spPr>
            <a:xfrm>
              <a:off x="4195004" y="1772923"/>
              <a:ext cx="422932" cy="854245"/>
            </a:xfrm>
            <a:prstGeom prst="roundRect">
              <a:avLst>
                <a:gd name="adj" fmla="val 471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Rectangle: Beveled 157">
              <a:extLst>
                <a:ext uri="{FF2B5EF4-FFF2-40B4-BE49-F238E27FC236}">
                  <a16:creationId xmlns:a16="http://schemas.microsoft.com/office/drawing/2014/main" id="{E2B7E022-533C-494C-B4BD-E16795F968D5}"/>
                </a:ext>
              </a:extLst>
            </p:cNvPr>
            <p:cNvSpPr/>
            <p:nvPr/>
          </p:nvSpPr>
          <p:spPr>
            <a:xfrm>
              <a:off x="2648997" y="2500922"/>
              <a:ext cx="518286" cy="742296"/>
            </a:xfrm>
            <a:prstGeom prst="bevel">
              <a:avLst>
                <a:gd name="adj" fmla="val 3420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AC6CF5A-6D08-497B-8315-70426CFF3FC0}"/>
                </a:ext>
              </a:extLst>
            </p:cNvPr>
            <p:cNvSpPr/>
            <p:nvPr/>
          </p:nvSpPr>
          <p:spPr>
            <a:xfrm>
              <a:off x="2403979" y="3566550"/>
              <a:ext cx="611634" cy="611634"/>
            </a:xfrm>
            <a:prstGeom prst="ellipse">
              <a:avLst/>
            </a:prstGeom>
            <a:solidFill>
              <a:srgbClr val="E5DDC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CB14DED-BE0F-4F8E-8BFC-6C6A0CE1CC9E}"/>
                </a:ext>
              </a:extLst>
            </p:cNvPr>
            <p:cNvSpPr/>
            <p:nvPr/>
          </p:nvSpPr>
          <p:spPr>
            <a:xfrm>
              <a:off x="2774909" y="2624756"/>
              <a:ext cx="266462" cy="49462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D8F3F634-D94C-4A34-AFBA-64A248085CDE}"/>
                </a:ext>
              </a:extLst>
            </p:cNvPr>
            <p:cNvSpPr/>
            <p:nvPr/>
          </p:nvSpPr>
          <p:spPr>
            <a:xfrm>
              <a:off x="5039852" y="1911307"/>
              <a:ext cx="305068" cy="616182"/>
            </a:xfrm>
            <a:prstGeom prst="roundRect">
              <a:avLst>
                <a:gd name="adj" fmla="val 47118"/>
              </a:avLst>
            </a:prstGeom>
            <a:solidFill>
              <a:srgbClr val="E5DDCA"/>
            </a:solidFill>
            <a:ln w="28575">
              <a:solidFill>
                <a:srgbClr val="CCB6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77BC47E-F03A-4B11-9F46-77B151A24ACF}"/>
                </a:ext>
              </a:extLst>
            </p:cNvPr>
            <p:cNvSpPr/>
            <p:nvPr/>
          </p:nvSpPr>
          <p:spPr>
            <a:xfrm>
              <a:off x="2462355" y="3624926"/>
              <a:ext cx="494882" cy="494882"/>
            </a:xfrm>
            <a:prstGeom prst="ellipse">
              <a:avLst/>
            </a:prstGeom>
            <a:solidFill>
              <a:srgbClr val="E5DD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EC2A36F-3951-4F9B-A870-D7ACA74A53B2}"/>
                </a:ext>
              </a:extLst>
            </p:cNvPr>
            <p:cNvSpPr/>
            <p:nvPr/>
          </p:nvSpPr>
          <p:spPr>
            <a:xfrm>
              <a:off x="5101199" y="1985036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BDA12AF-FFDC-4317-9899-4542B064EDD5}"/>
                </a:ext>
              </a:extLst>
            </p:cNvPr>
            <p:cNvSpPr/>
            <p:nvPr/>
          </p:nvSpPr>
          <p:spPr>
            <a:xfrm>
              <a:off x="5101199" y="2239445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763F4E9-7D26-4F74-ABBC-05A20B13F190}"/>
                </a:ext>
              </a:extLst>
            </p:cNvPr>
            <p:cNvSpPr/>
            <p:nvPr/>
          </p:nvSpPr>
          <p:spPr>
            <a:xfrm>
              <a:off x="2817800" y="2781730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56230A7-5D7C-4EA2-A3F6-4D310899A8EB}"/>
                </a:ext>
              </a:extLst>
            </p:cNvPr>
            <p:cNvSpPr/>
            <p:nvPr/>
          </p:nvSpPr>
          <p:spPr>
            <a:xfrm>
              <a:off x="4486708" y="3875933"/>
              <a:ext cx="431680" cy="567835"/>
            </a:xfrm>
            <a:prstGeom prst="roundRect">
              <a:avLst>
                <a:gd name="adj" fmla="val 47118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907D15B-E8D9-47CA-8DA2-E1E7DE00655C}"/>
                </a:ext>
              </a:extLst>
            </p:cNvPr>
            <p:cNvSpPr/>
            <p:nvPr/>
          </p:nvSpPr>
          <p:spPr>
            <a:xfrm>
              <a:off x="4618671" y="4069510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B2EA7A-D33E-4106-A749-D4EF808CA15A}"/>
                </a:ext>
              </a:extLst>
            </p:cNvPr>
            <p:cNvCxnSpPr>
              <a:cxnSpLocks/>
              <a:stCxn id="157" idx="0"/>
              <a:endCxn id="157" idx="2"/>
            </p:cNvCxnSpPr>
            <p:nvPr/>
          </p:nvCxnSpPr>
          <p:spPr>
            <a:xfrm>
              <a:off x="4406470" y="1772923"/>
              <a:ext cx="0" cy="854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B690B77-08C4-4A38-8216-920D901E69A3}"/>
                </a:ext>
              </a:extLst>
            </p:cNvPr>
            <p:cNvCxnSpPr>
              <a:cxnSpLocks/>
            </p:cNvCxnSpPr>
            <p:nvPr/>
          </p:nvCxnSpPr>
          <p:spPr>
            <a:xfrm>
              <a:off x="4499336" y="1775008"/>
              <a:ext cx="0" cy="836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CD9079-9371-42A6-AE44-2AE4456DF36E}"/>
                </a:ext>
              </a:extLst>
            </p:cNvPr>
            <p:cNvCxnSpPr>
              <a:cxnSpLocks/>
            </p:cNvCxnSpPr>
            <p:nvPr/>
          </p:nvCxnSpPr>
          <p:spPr>
            <a:xfrm>
              <a:off x="4297882" y="1772923"/>
              <a:ext cx="0" cy="836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8BCEDB21-D0A6-4402-999A-39DD340633BD}"/>
              </a:ext>
            </a:extLst>
          </p:cNvPr>
          <p:cNvSpPr txBox="1"/>
          <p:nvPr/>
        </p:nvSpPr>
        <p:spPr>
          <a:xfrm>
            <a:off x="6284686" y="2973569"/>
            <a:ext cx="547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latin typeface="Keep on Truckin" panose="00000400000000000000" pitchFamily="2" charset="0"/>
              </a:rPr>
              <a:t>Add title here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8E5C07A-C530-48C6-87FB-D714B082E805}"/>
              </a:ext>
            </a:extLst>
          </p:cNvPr>
          <p:cNvSpPr txBox="1"/>
          <p:nvPr/>
        </p:nvSpPr>
        <p:spPr>
          <a:xfrm>
            <a:off x="6383542" y="3987035"/>
            <a:ext cx="493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weet purple" panose="02000500000000000000" pitchFamily="2" charset="0"/>
              </a:rPr>
              <a:t>Add subtitle here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173C2D0-40C5-4B69-BA17-C5FB094A8891}"/>
              </a:ext>
            </a:extLst>
          </p:cNvPr>
          <p:cNvSpPr/>
          <p:nvPr/>
        </p:nvSpPr>
        <p:spPr>
          <a:xfrm>
            <a:off x="6264906" y="33257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75A1B63-494E-4039-86ED-59CBF54F97E5}"/>
              </a:ext>
            </a:extLst>
          </p:cNvPr>
          <p:cNvSpPr/>
          <p:nvPr/>
        </p:nvSpPr>
        <p:spPr>
          <a:xfrm>
            <a:off x="6369191" y="625436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B0F177-7DF5-45EE-9ECC-CAD42B55B701}"/>
              </a:ext>
            </a:extLst>
          </p:cNvPr>
          <p:cNvSpPr/>
          <p:nvPr/>
        </p:nvSpPr>
        <p:spPr>
          <a:xfrm>
            <a:off x="6656263" y="38226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D3C3595-4D8C-4669-9FC9-4EAE9C0A7158}"/>
              </a:ext>
            </a:extLst>
          </p:cNvPr>
          <p:cNvSpPr/>
          <p:nvPr/>
        </p:nvSpPr>
        <p:spPr>
          <a:xfrm>
            <a:off x="6068571" y="696621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0A42988-076B-4C87-B1E6-ADA97F2F1FA7}"/>
              </a:ext>
            </a:extLst>
          </p:cNvPr>
          <p:cNvSpPr/>
          <p:nvPr/>
        </p:nvSpPr>
        <p:spPr>
          <a:xfrm>
            <a:off x="6070681" y="1017607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C857DB2-7DB2-4EAD-B341-052A12166993}"/>
              </a:ext>
            </a:extLst>
          </p:cNvPr>
          <p:cNvSpPr/>
          <p:nvPr/>
        </p:nvSpPr>
        <p:spPr>
          <a:xfrm>
            <a:off x="6646899" y="107166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0A78FAD-1DD1-46DD-9F6E-0B0C9D9E6774}"/>
              </a:ext>
            </a:extLst>
          </p:cNvPr>
          <p:cNvSpPr/>
          <p:nvPr/>
        </p:nvSpPr>
        <p:spPr>
          <a:xfrm>
            <a:off x="6485173" y="1398244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BFB1772-A1AC-4487-9455-FB26E0108912}"/>
              </a:ext>
            </a:extLst>
          </p:cNvPr>
          <p:cNvSpPr/>
          <p:nvPr/>
        </p:nvSpPr>
        <p:spPr>
          <a:xfrm>
            <a:off x="5621119" y="59432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25771BD-08FD-4AEB-8BAC-58331BB04393}"/>
              </a:ext>
            </a:extLst>
          </p:cNvPr>
          <p:cNvSpPr/>
          <p:nvPr/>
        </p:nvSpPr>
        <p:spPr>
          <a:xfrm>
            <a:off x="6832439" y="755494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9915178-315C-4B45-8508-E3EECD527458}"/>
              </a:ext>
            </a:extLst>
          </p:cNvPr>
          <p:cNvSpPr/>
          <p:nvPr/>
        </p:nvSpPr>
        <p:spPr>
          <a:xfrm>
            <a:off x="7068852" y="107503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A85A78B-9D37-4E91-A85C-9049044D2E81}"/>
              </a:ext>
            </a:extLst>
          </p:cNvPr>
          <p:cNvSpPr/>
          <p:nvPr/>
        </p:nvSpPr>
        <p:spPr>
          <a:xfrm>
            <a:off x="5907561" y="1414268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CECB91-A337-4B15-9719-FEFA9EF2CEEC}"/>
              </a:ext>
            </a:extLst>
          </p:cNvPr>
          <p:cNvSpPr/>
          <p:nvPr/>
        </p:nvSpPr>
        <p:spPr>
          <a:xfrm>
            <a:off x="6993407" y="1422532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A0C06F-2FB8-49B6-ABC9-EF44A342B138}"/>
              </a:ext>
            </a:extLst>
          </p:cNvPr>
          <p:cNvSpPr/>
          <p:nvPr/>
        </p:nvSpPr>
        <p:spPr>
          <a:xfrm>
            <a:off x="5563465" y="994751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1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2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1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2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8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2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1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4412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171" grpId="0"/>
      <p:bldP spid="172" grpId="0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B7F49-D438-429A-9415-49B94EFC3835}"/>
              </a:ext>
            </a:extLst>
          </p:cNvPr>
          <p:cNvSpPr/>
          <p:nvPr/>
        </p:nvSpPr>
        <p:spPr>
          <a:xfrm>
            <a:off x="0" y="-19049"/>
            <a:ext cx="7620788" cy="3316537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 217">
            <a:extLst>
              <a:ext uri="{FF2B5EF4-FFF2-40B4-BE49-F238E27FC236}">
                <a16:creationId xmlns:a16="http://schemas.microsoft.com/office/drawing/2014/main" id="{8D4BDD3F-CD0D-46DE-B9B6-26F0A30E5717}"/>
              </a:ext>
            </a:extLst>
          </p:cNvPr>
          <p:cNvSpPr/>
          <p:nvPr/>
        </p:nvSpPr>
        <p:spPr>
          <a:xfrm rot="10800000">
            <a:off x="6818186" y="3521272"/>
            <a:ext cx="5373814" cy="3376242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6113531-97A3-4763-9267-F60C644F5981}"/>
              </a:ext>
            </a:extLst>
          </p:cNvPr>
          <p:cNvSpPr/>
          <p:nvPr/>
        </p:nvSpPr>
        <p:spPr>
          <a:xfrm>
            <a:off x="9564111" y="493119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8677844-572D-4E9F-A5EA-90E71B915A4B}"/>
              </a:ext>
            </a:extLst>
          </p:cNvPr>
          <p:cNvSpPr/>
          <p:nvPr/>
        </p:nvSpPr>
        <p:spPr>
          <a:xfrm>
            <a:off x="9668396" y="5224057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A159FC4D-F2E5-4ED1-A663-C500878897BF}"/>
              </a:ext>
            </a:extLst>
          </p:cNvPr>
          <p:cNvSpPr/>
          <p:nvPr/>
        </p:nvSpPr>
        <p:spPr>
          <a:xfrm>
            <a:off x="9955468" y="498088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86FDAB1-A6A8-468A-B1AF-3E1E9FF658A0}"/>
              </a:ext>
            </a:extLst>
          </p:cNvPr>
          <p:cNvSpPr/>
          <p:nvPr/>
        </p:nvSpPr>
        <p:spPr>
          <a:xfrm>
            <a:off x="9367776" y="529524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F7937F6-F419-40CB-B5A0-D80B5842CEDA}"/>
              </a:ext>
            </a:extLst>
          </p:cNvPr>
          <p:cNvSpPr/>
          <p:nvPr/>
        </p:nvSpPr>
        <p:spPr>
          <a:xfrm>
            <a:off x="9369886" y="5616228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D9A40BB-8551-4CED-96B1-61F3DC341D56}"/>
              </a:ext>
            </a:extLst>
          </p:cNvPr>
          <p:cNvSpPr/>
          <p:nvPr/>
        </p:nvSpPr>
        <p:spPr>
          <a:xfrm>
            <a:off x="9946104" y="567028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603680A-FB4F-4B02-ADC8-DF6BE89B6456}"/>
              </a:ext>
            </a:extLst>
          </p:cNvPr>
          <p:cNvSpPr/>
          <p:nvPr/>
        </p:nvSpPr>
        <p:spPr>
          <a:xfrm>
            <a:off x="9784378" y="599686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91B3F7-5D95-43E5-91DC-4A38CC34B7A0}"/>
              </a:ext>
            </a:extLst>
          </p:cNvPr>
          <p:cNvSpPr/>
          <p:nvPr/>
        </p:nvSpPr>
        <p:spPr>
          <a:xfrm>
            <a:off x="8920324" y="519294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9D763E1-0CF2-4FCC-B567-B1849A8DA70A}"/>
              </a:ext>
            </a:extLst>
          </p:cNvPr>
          <p:cNvSpPr/>
          <p:nvPr/>
        </p:nvSpPr>
        <p:spPr>
          <a:xfrm>
            <a:off x="10131644" y="535411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CEFEC8-59A9-4416-8619-B36B1127A535}"/>
              </a:ext>
            </a:extLst>
          </p:cNvPr>
          <p:cNvSpPr/>
          <p:nvPr/>
        </p:nvSpPr>
        <p:spPr>
          <a:xfrm>
            <a:off x="10368057" y="567365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F5F1D19-BE6F-4026-8AE3-46B0262FBD26}"/>
              </a:ext>
            </a:extLst>
          </p:cNvPr>
          <p:cNvSpPr/>
          <p:nvPr/>
        </p:nvSpPr>
        <p:spPr>
          <a:xfrm>
            <a:off x="9206766" y="601288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D57E035-4985-45F1-B3A8-59F65E7E463B}"/>
              </a:ext>
            </a:extLst>
          </p:cNvPr>
          <p:cNvSpPr/>
          <p:nvPr/>
        </p:nvSpPr>
        <p:spPr>
          <a:xfrm>
            <a:off x="10292612" y="602115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7391F20-9A24-49AE-985B-C055D718FC8C}"/>
              </a:ext>
            </a:extLst>
          </p:cNvPr>
          <p:cNvSpPr/>
          <p:nvPr/>
        </p:nvSpPr>
        <p:spPr>
          <a:xfrm>
            <a:off x="8803523" y="573927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F99D047-3B63-42B4-A6E4-EDFE78F7B114}"/>
              </a:ext>
            </a:extLst>
          </p:cNvPr>
          <p:cNvSpPr/>
          <p:nvPr/>
        </p:nvSpPr>
        <p:spPr>
          <a:xfrm>
            <a:off x="10913864" y="462598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6CEFC5E-8E1C-4106-A872-0B9CE9F23478}"/>
              </a:ext>
            </a:extLst>
          </p:cNvPr>
          <p:cNvSpPr/>
          <p:nvPr/>
        </p:nvSpPr>
        <p:spPr>
          <a:xfrm>
            <a:off x="11150277" y="494552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D9F806-94CF-481F-8D09-0930534817B6}"/>
              </a:ext>
            </a:extLst>
          </p:cNvPr>
          <p:cNvSpPr/>
          <p:nvPr/>
        </p:nvSpPr>
        <p:spPr>
          <a:xfrm>
            <a:off x="11074832" y="5293024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538241C-2D11-44F4-93B2-DEB8A6470438}"/>
              </a:ext>
            </a:extLst>
          </p:cNvPr>
          <p:cNvSpPr/>
          <p:nvPr/>
        </p:nvSpPr>
        <p:spPr>
          <a:xfrm>
            <a:off x="11504431" y="462531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E497B62-BC54-4EB3-AB1C-55F15F53FCA3}"/>
              </a:ext>
            </a:extLst>
          </p:cNvPr>
          <p:cNvSpPr/>
          <p:nvPr/>
        </p:nvSpPr>
        <p:spPr>
          <a:xfrm>
            <a:off x="10381424" y="500246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A737276-6437-4BAC-ABEE-3B405DC252E7}"/>
              </a:ext>
            </a:extLst>
          </p:cNvPr>
          <p:cNvSpPr/>
          <p:nvPr/>
        </p:nvSpPr>
        <p:spPr>
          <a:xfrm>
            <a:off x="10566681" y="473633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44F96FD-AF98-400F-982D-5F6FD559547D}"/>
              </a:ext>
            </a:extLst>
          </p:cNvPr>
          <p:cNvSpPr/>
          <p:nvPr/>
        </p:nvSpPr>
        <p:spPr>
          <a:xfrm>
            <a:off x="10247509" y="469948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119B2C0-E9B0-46BD-A073-07F444E6A5EA}"/>
              </a:ext>
            </a:extLst>
          </p:cNvPr>
          <p:cNvSpPr/>
          <p:nvPr/>
        </p:nvSpPr>
        <p:spPr>
          <a:xfrm>
            <a:off x="11477122" y="5018732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1654AA7-6975-407C-8BA8-FBE81B6C0E59}"/>
              </a:ext>
            </a:extLst>
          </p:cNvPr>
          <p:cNvSpPr/>
          <p:nvPr/>
        </p:nvSpPr>
        <p:spPr>
          <a:xfrm>
            <a:off x="10825837" y="5074524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FBC5259-5FB2-4541-B92D-90D066C32D9A}"/>
              </a:ext>
            </a:extLst>
          </p:cNvPr>
          <p:cNvSpPr/>
          <p:nvPr/>
        </p:nvSpPr>
        <p:spPr>
          <a:xfrm>
            <a:off x="10664111" y="54011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2B7FA7E-370F-4046-9811-D6472B600DBF}"/>
              </a:ext>
            </a:extLst>
          </p:cNvPr>
          <p:cNvSpPr/>
          <p:nvPr/>
        </p:nvSpPr>
        <p:spPr>
          <a:xfrm>
            <a:off x="1178998" y="165433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5370A80-B258-4CE1-B973-15D67FE9516C}"/>
              </a:ext>
            </a:extLst>
          </p:cNvPr>
          <p:cNvSpPr/>
          <p:nvPr/>
        </p:nvSpPr>
        <p:spPr>
          <a:xfrm>
            <a:off x="1283283" y="1947198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C7CA3CF-6DA9-4CE0-9845-83CC55000108}"/>
              </a:ext>
            </a:extLst>
          </p:cNvPr>
          <p:cNvSpPr/>
          <p:nvPr/>
        </p:nvSpPr>
        <p:spPr>
          <a:xfrm>
            <a:off x="1570355" y="170402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F3627C-9923-403C-B030-4D17DF7F30D4}"/>
              </a:ext>
            </a:extLst>
          </p:cNvPr>
          <p:cNvSpPr/>
          <p:nvPr/>
        </p:nvSpPr>
        <p:spPr>
          <a:xfrm>
            <a:off x="982663" y="2018383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FB30592-0008-46D3-91A0-35181D0AEABC}"/>
              </a:ext>
            </a:extLst>
          </p:cNvPr>
          <p:cNvSpPr/>
          <p:nvPr/>
        </p:nvSpPr>
        <p:spPr>
          <a:xfrm>
            <a:off x="984773" y="2339369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1105093-32B3-49E4-B1AA-6C935480B7F4}"/>
              </a:ext>
            </a:extLst>
          </p:cNvPr>
          <p:cNvSpPr/>
          <p:nvPr/>
        </p:nvSpPr>
        <p:spPr>
          <a:xfrm>
            <a:off x="1560991" y="239342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9DACB99-742C-4012-B5A7-49932C44B421}"/>
              </a:ext>
            </a:extLst>
          </p:cNvPr>
          <p:cNvSpPr/>
          <p:nvPr/>
        </p:nvSpPr>
        <p:spPr>
          <a:xfrm>
            <a:off x="1399265" y="272000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B559199-E42E-42AC-BB8D-78F4DEE591D1}"/>
              </a:ext>
            </a:extLst>
          </p:cNvPr>
          <p:cNvSpPr/>
          <p:nvPr/>
        </p:nvSpPr>
        <p:spPr>
          <a:xfrm>
            <a:off x="535211" y="191609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B7429F7-B4E1-4F0E-AEAF-0F38A6CDE33F}"/>
              </a:ext>
            </a:extLst>
          </p:cNvPr>
          <p:cNvSpPr/>
          <p:nvPr/>
        </p:nvSpPr>
        <p:spPr>
          <a:xfrm>
            <a:off x="1746531" y="207725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5F500-688E-4C5A-AC2F-347430728B79}"/>
              </a:ext>
            </a:extLst>
          </p:cNvPr>
          <p:cNvSpPr/>
          <p:nvPr/>
        </p:nvSpPr>
        <p:spPr>
          <a:xfrm>
            <a:off x="1982944" y="2396792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35F7EEC-7336-47CB-8948-43249D2FE98E}"/>
              </a:ext>
            </a:extLst>
          </p:cNvPr>
          <p:cNvSpPr/>
          <p:nvPr/>
        </p:nvSpPr>
        <p:spPr>
          <a:xfrm>
            <a:off x="821653" y="273603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B6B88E2-4D34-473B-AE35-EF9036BF3137}"/>
              </a:ext>
            </a:extLst>
          </p:cNvPr>
          <p:cNvSpPr/>
          <p:nvPr/>
        </p:nvSpPr>
        <p:spPr>
          <a:xfrm>
            <a:off x="1907499" y="274429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D1A6F20-6661-4B99-9D02-07406F67D370}"/>
              </a:ext>
            </a:extLst>
          </p:cNvPr>
          <p:cNvSpPr/>
          <p:nvPr/>
        </p:nvSpPr>
        <p:spPr>
          <a:xfrm>
            <a:off x="477557" y="2316513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7957D8-6BE1-4C76-9A5E-546D209DAB40}"/>
              </a:ext>
            </a:extLst>
          </p:cNvPr>
          <p:cNvGrpSpPr/>
          <p:nvPr/>
        </p:nvGrpSpPr>
        <p:grpSpPr>
          <a:xfrm>
            <a:off x="4826626" y="2267712"/>
            <a:ext cx="2664127" cy="3441676"/>
            <a:chOff x="7021117" y="1238494"/>
            <a:chExt cx="2844800" cy="39831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61B5F8-DA46-4397-A2FD-5CB4C754EC6B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3E1B16E-BF30-4B63-ADAB-E5D00544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33B956-7A13-4542-96EC-57BA08A641DB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67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Thank You</a:t>
              </a:r>
            </a:p>
          </p:txBody>
        </p:sp>
      </p:grpSp>
      <p:grpSp>
        <p:nvGrpSpPr>
          <p:cNvPr id="103" name="a">
            <a:extLst>
              <a:ext uri="{FF2B5EF4-FFF2-40B4-BE49-F238E27FC236}">
                <a16:creationId xmlns:a16="http://schemas.microsoft.com/office/drawing/2014/main" id="{87AFC8BE-09BB-4560-8299-5C8F9C37F0A6}"/>
              </a:ext>
            </a:extLst>
          </p:cNvPr>
          <p:cNvGrpSpPr/>
          <p:nvPr/>
        </p:nvGrpSpPr>
        <p:grpSpPr>
          <a:xfrm>
            <a:off x="4098806" y="2717249"/>
            <a:ext cx="3991045" cy="3787698"/>
            <a:chOff x="1992767" y="1493948"/>
            <a:chExt cx="4939586" cy="4687911"/>
          </a:xfrm>
        </p:grpSpPr>
        <p:sp>
          <p:nvSpPr>
            <p:cNvPr id="104" name="Chord 103">
              <a:extLst>
                <a:ext uri="{FF2B5EF4-FFF2-40B4-BE49-F238E27FC236}">
                  <a16:creationId xmlns:a16="http://schemas.microsoft.com/office/drawing/2014/main" id="{C9557D87-7983-49E4-8AA8-827BC0FB2AF5}"/>
                </a:ext>
              </a:extLst>
            </p:cNvPr>
            <p:cNvSpPr/>
            <p:nvPr/>
          </p:nvSpPr>
          <p:spPr>
            <a:xfrm rot="10800000">
              <a:off x="5668045" y="1511163"/>
              <a:ext cx="1129183" cy="1116005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Rectangle: Rounded Corners 3">
              <a:extLst>
                <a:ext uri="{FF2B5EF4-FFF2-40B4-BE49-F238E27FC236}">
                  <a16:creationId xmlns:a16="http://schemas.microsoft.com/office/drawing/2014/main" id="{A7BA3F13-3A93-4C11-AA2A-6D9B7E67F1F7}"/>
                </a:ext>
              </a:extLst>
            </p:cNvPr>
            <p:cNvSpPr/>
            <p:nvPr/>
          </p:nvSpPr>
          <p:spPr>
            <a:xfrm>
              <a:off x="2472745" y="1493948"/>
              <a:ext cx="4459608" cy="4675031"/>
            </a:xfrm>
            <a:custGeom>
              <a:avLst/>
              <a:gdLst>
                <a:gd name="connsiteX0" fmla="*/ 0 w 4971245"/>
                <a:gd name="connsiteY0" fmla="*/ 609623 h 4662152"/>
                <a:gd name="connsiteX1" fmla="*/ 609623 w 4971245"/>
                <a:gd name="connsiteY1" fmla="*/ 0 h 4662152"/>
                <a:gd name="connsiteX2" fmla="*/ 4361622 w 4971245"/>
                <a:gd name="connsiteY2" fmla="*/ 0 h 4662152"/>
                <a:gd name="connsiteX3" fmla="*/ 4971245 w 4971245"/>
                <a:gd name="connsiteY3" fmla="*/ 609623 h 4662152"/>
                <a:gd name="connsiteX4" fmla="*/ 4971245 w 4971245"/>
                <a:gd name="connsiteY4" fmla="*/ 4052529 h 4662152"/>
                <a:gd name="connsiteX5" fmla="*/ 4361622 w 4971245"/>
                <a:gd name="connsiteY5" fmla="*/ 4662152 h 4662152"/>
                <a:gd name="connsiteX6" fmla="*/ 609623 w 4971245"/>
                <a:gd name="connsiteY6" fmla="*/ 4662152 h 4662152"/>
                <a:gd name="connsiteX7" fmla="*/ 0 w 4971245"/>
                <a:gd name="connsiteY7" fmla="*/ 4052529 h 4662152"/>
                <a:gd name="connsiteX8" fmla="*/ 0 w 4971245"/>
                <a:gd name="connsiteY8" fmla="*/ 609623 h 4662152"/>
                <a:gd name="connsiteX0" fmla="*/ 0 w 4971245"/>
                <a:gd name="connsiteY0" fmla="*/ 677878 h 4730407"/>
                <a:gd name="connsiteX1" fmla="*/ 609623 w 4971245"/>
                <a:gd name="connsiteY1" fmla="*/ 68255 h 4730407"/>
                <a:gd name="connsiteX2" fmla="*/ 4361622 w 4971245"/>
                <a:gd name="connsiteY2" fmla="*/ 68255 h 4730407"/>
                <a:gd name="connsiteX3" fmla="*/ 4971245 w 4971245"/>
                <a:gd name="connsiteY3" fmla="*/ 677878 h 4730407"/>
                <a:gd name="connsiteX4" fmla="*/ 4971245 w 4971245"/>
                <a:gd name="connsiteY4" fmla="*/ 4120784 h 4730407"/>
                <a:gd name="connsiteX5" fmla="*/ 4361622 w 4971245"/>
                <a:gd name="connsiteY5" fmla="*/ 4730407 h 4730407"/>
                <a:gd name="connsiteX6" fmla="*/ 609623 w 4971245"/>
                <a:gd name="connsiteY6" fmla="*/ 4730407 h 4730407"/>
                <a:gd name="connsiteX7" fmla="*/ 0 w 4971245"/>
                <a:gd name="connsiteY7" fmla="*/ 4120784 h 4730407"/>
                <a:gd name="connsiteX8" fmla="*/ 0 w 4971245"/>
                <a:gd name="connsiteY8" fmla="*/ 677878 h 4730407"/>
                <a:gd name="connsiteX0" fmla="*/ 0 w 4997003"/>
                <a:gd name="connsiteY0" fmla="*/ 653638 h 4706167"/>
                <a:gd name="connsiteX1" fmla="*/ 609623 w 4997003"/>
                <a:gd name="connsiteY1" fmla="*/ 44015 h 4706167"/>
                <a:gd name="connsiteX2" fmla="*/ 4361622 w 4997003"/>
                <a:gd name="connsiteY2" fmla="*/ 44015 h 4706167"/>
                <a:gd name="connsiteX3" fmla="*/ 4997003 w 4997003"/>
                <a:gd name="connsiteY3" fmla="*/ 1065762 h 4706167"/>
                <a:gd name="connsiteX4" fmla="*/ 4971245 w 4997003"/>
                <a:gd name="connsiteY4" fmla="*/ 4096544 h 4706167"/>
                <a:gd name="connsiteX5" fmla="*/ 4361622 w 4997003"/>
                <a:gd name="connsiteY5" fmla="*/ 4706167 h 4706167"/>
                <a:gd name="connsiteX6" fmla="*/ 609623 w 4997003"/>
                <a:gd name="connsiteY6" fmla="*/ 4706167 h 4706167"/>
                <a:gd name="connsiteX7" fmla="*/ 0 w 4997003"/>
                <a:gd name="connsiteY7" fmla="*/ 4096544 h 4706167"/>
                <a:gd name="connsiteX8" fmla="*/ 0 w 4997003"/>
                <a:gd name="connsiteY8" fmla="*/ 653638 h 4706167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361622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219954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219954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5165159"/>
                <a:gd name="connsiteY0" fmla="*/ 609623 h 4662152"/>
                <a:gd name="connsiteX1" fmla="*/ 609623 w 5165159"/>
                <a:gd name="connsiteY1" fmla="*/ 0 h 4662152"/>
                <a:gd name="connsiteX2" fmla="*/ 4207076 w 5165159"/>
                <a:gd name="connsiteY2" fmla="*/ 0 h 4662152"/>
                <a:gd name="connsiteX3" fmla="*/ 4997003 w 5165159"/>
                <a:gd name="connsiteY3" fmla="*/ 1021747 h 4662152"/>
                <a:gd name="connsiteX4" fmla="*/ 5165159 w 5165159"/>
                <a:gd name="connsiteY4" fmla="*/ 4026771 h 4662152"/>
                <a:gd name="connsiteX5" fmla="*/ 4361622 w 5165159"/>
                <a:gd name="connsiteY5" fmla="*/ 4662152 h 4662152"/>
                <a:gd name="connsiteX6" fmla="*/ 609623 w 5165159"/>
                <a:gd name="connsiteY6" fmla="*/ 4662152 h 4662152"/>
                <a:gd name="connsiteX7" fmla="*/ 0 w 5165159"/>
                <a:gd name="connsiteY7" fmla="*/ 4052529 h 4662152"/>
                <a:gd name="connsiteX8" fmla="*/ 0 w 5165159"/>
                <a:gd name="connsiteY8" fmla="*/ 609623 h 4662152"/>
                <a:gd name="connsiteX0" fmla="*/ 0 w 5165159"/>
                <a:gd name="connsiteY0" fmla="*/ 609623 h 4662152"/>
                <a:gd name="connsiteX1" fmla="*/ 609623 w 5165159"/>
                <a:gd name="connsiteY1" fmla="*/ 0 h 4662152"/>
                <a:gd name="connsiteX2" fmla="*/ 3774500 w 5165159"/>
                <a:gd name="connsiteY2" fmla="*/ 0 h 4662152"/>
                <a:gd name="connsiteX3" fmla="*/ 4997003 w 5165159"/>
                <a:gd name="connsiteY3" fmla="*/ 1021747 h 4662152"/>
                <a:gd name="connsiteX4" fmla="*/ 5165159 w 5165159"/>
                <a:gd name="connsiteY4" fmla="*/ 4026771 h 4662152"/>
                <a:gd name="connsiteX5" fmla="*/ 4361622 w 5165159"/>
                <a:gd name="connsiteY5" fmla="*/ 4662152 h 4662152"/>
                <a:gd name="connsiteX6" fmla="*/ 609623 w 5165159"/>
                <a:gd name="connsiteY6" fmla="*/ 4662152 h 4662152"/>
                <a:gd name="connsiteX7" fmla="*/ 0 w 5165159"/>
                <a:gd name="connsiteY7" fmla="*/ 4052529 h 4662152"/>
                <a:gd name="connsiteX8" fmla="*/ 0 w 5165159"/>
                <a:gd name="connsiteY8" fmla="*/ 609623 h 4662152"/>
                <a:gd name="connsiteX0" fmla="*/ 0 w 5165159"/>
                <a:gd name="connsiteY0" fmla="*/ 622502 h 4675031"/>
                <a:gd name="connsiteX1" fmla="*/ 878119 w 5165159"/>
                <a:gd name="connsiteY1" fmla="*/ 0 h 4675031"/>
                <a:gd name="connsiteX2" fmla="*/ 3774500 w 5165159"/>
                <a:gd name="connsiteY2" fmla="*/ 12879 h 4675031"/>
                <a:gd name="connsiteX3" fmla="*/ 4997003 w 5165159"/>
                <a:gd name="connsiteY3" fmla="*/ 1034626 h 4675031"/>
                <a:gd name="connsiteX4" fmla="*/ 5165159 w 5165159"/>
                <a:gd name="connsiteY4" fmla="*/ 4039650 h 4675031"/>
                <a:gd name="connsiteX5" fmla="*/ 4361622 w 5165159"/>
                <a:gd name="connsiteY5" fmla="*/ 4675031 h 4675031"/>
                <a:gd name="connsiteX6" fmla="*/ 609623 w 5165159"/>
                <a:gd name="connsiteY6" fmla="*/ 4675031 h 4675031"/>
                <a:gd name="connsiteX7" fmla="*/ 0 w 5165159"/>
                <a:gd name="connsiteY7" fmla="*/ 4065408 h 4675031"/>
                <a:gd name="connsiteX8" fmla="*/ 0 w 5165159"/>
                <a:gd name="connsiteY8" fmla="*/ 622502 h 4675031"/>
                <a:gd name="connsiteX0" fmla="*/ 104415 w 5165159"/>
                <a:gd name="connsiteY0" fmla="*/ 622502 h 4675031"/>
                <a:gd name="connsiteX1" fmla="*/ 878119 w 5165159"/>
                <a:gd name="connsiteY1" fmla="*/ 0 h 4675031"/>
                <a:gd name="connsiteX2" fmla="*/ 3774500 w 5165159"/>
                <a:gd name="connsiteY2" fmla="*/ 12879 h 4675031"/>
                <a:gd name="connsiteX3" fmla="*/ 4997003 w 5165159"/>
                <a:gd name="connsiteY3" fmla="*/ 1034626 h 4675031"/>
                <a:gd name="connsiteX4" fmla="*/ 5165159 w 5165159"/>
                <a:gd name="connsiteY4" fmla="*/ 4039650 h 4675031"/>
                <a:gd name="connsiteX5" fmla="*/ 4361622 w 5165159"/>
                <a:gd name="connsiteY5" fmla="*/ 4675031 h 4675031"/>
                <a:gd name="connsiteX6" fmla="*/ 609623 w 5165159"/>
                <a:gd name="connsiteY6" fmla="*/ 4675031 h 4675031"/>
                <a:gd name="connsiteX7" fmla="*/ 0 w 5165159"/>
                <a:gd name="connsiteY7" fmla="*/ 4065408 h 4675031"/>
                <a:gd name="connsiteX8" fmla="*/ 104415 w 5165159"/>
                <a:gd name="connsiteY8" fmla="*/ 622502 h 467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5159" h="4675031">
                  <a:moveTo>
                    <a:pt x="104415" y="622502"/>
                  </a:moveTo>
                  <a:cubicBezTo>
                    <a:pt x="104415" y="285817"/>
                    <a:pt x="541434" y="0"/>
                    <a:pt x="878119" y="0"/>
                  </a:cubicBezTo>
                  <a:lnTo>
                    <a:pt x="3774500" y="12879"/>
                  </a:lnTo>
                  <a:cubicBezTo>
                    <a:pt x="4136942" y="128788"/>
                    <a:pt x="4906851" y="736577"/>
                    <a:pt x="4997003" y="1034626"/>
                  </a:cubicBezTo>
                  <a:lnTo>
                    <a:pt x="5165159" y="4039650"/>
                  </a:lnTo>
                  <a:cubicBezTo>
                    <a:pt x="5165159" y="4376335"/>
                    <a:pt x="4698307" y="4675031"/>
                    <a:pt x="4361622" y="4675031"/>
                  </a:cubicBezTo>
                  <a:lnTo>
                    <a:pt x="609623" y="4675031"/>
                  </a:lnTo>
                  <a:cubicBezTo>
                    <a:pt x="272938" y="4675031"/>
                    <a:pt x="0" y="4402093"/>
                    <a:pt x="0" y="4065408"/>
                  </a:cubicBezTo>
                  <a:lnTo>
                    <a:pt x="104415" y="622502"/>
                  </a:lnTo>
                  <a:close/>
                </a:path>
              </a:pathLst>
            </a:cu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A304BEF4-78BA-4A81-A44A-AD36DA76F00B}"/>
                </a:ext>
              </a:extLst>
            </p:cNvPr>
            <p:cNvSpPr/>
            <p:nvPr/>
          </p:nvSpPr>
          <p:spPr>
            <a:xfrm rot="15948932">
              <a:off x="5296216" y="4590533"/>
              <a:ext cx="735069" cy="726490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7" name="Rectangle: Rounded Corners 4">
              <a:extLst>
                <a:ext uri="{FF2B5EF4-FFF2-40B4-BE49-F238E27FC236}">
                  <a16:creationId xmlns:a16="http://schemas.microsoft.com/office/drawing/2014/main" id="{3EABBCE1-9FE4-40FA-AC9B-9484E79EB914}"/>
                </a:ext>
              </a:extLst>
            </p:cNvPr>
            <p:cNvSpPr/>
            <p:nvPr/>
          </p:nvSpPr>
          <p:spPr>
            <a:xfrm>
              <a:off x="1992767" y="1884652"/>
              <a:ext cx="2077628" cy="4297207"/>
            </a:xfrm>
            <a:custGeom>
              <a:avLst/>
              <a:gdLst>
                <a:gd name="connsiteX0" fmla="*/ 0 w 1970468"/>
                <a:gd name="connsiteY0" fmla="*/ 495849 h 3953814"/>
                <a:gd name="connsiteX1" fmla="*/ 495849 w 1970468"/>
                <a:gd name="connsiteY1" fmla="*/ 0 h 3953814"/>
                <a:gd name="connsiteX2" fmla="*/ 1474619 w 1970468"/>
                <a:gd name="connsiteY2" fmla="*/ 0 h 3953814"/>
                <a:gd name="connsiteX3" fmla="*/ 1970468 w 1970468"/>
                <a:gd name="connsiteY3" fmla="*/ 495849 h 3953814"/>
                <a:gd name="connsiteX4" fmla="*/ 1970468 w 1970468"/>
                <a:gd name="connsiteY4" fmla="*/ 3457965 h 3953814"/>
                <a:gd name="connsiteX5" fmla="*/ 1474619 w 1970468"/>
                <a:gd name="connsiteY5" fmla="*/ 3953814 h 3953814"/>
                <a:gd name="connsiteX6" fmla="*/ 495849 w 1970468"/>
                <a:gd name="connsiteY6" fmla="*/ 3953814 h 3953814"/>
                <a:gd name="connsiteX7" fmla="*/ 0 w 1970468"/>
                <a:gd name="connsiteY7" fmla="*/ 3457965 h 3953814"/>
                <a:gd name="connsiteX8" fmla="*/ 0 w 1970468"/>
                <a:gd name="connsiteY8" fmla="*/ 495849 h 3953814"/>
                <a:gd name="connsiteX0" fmla="*/ 0 w 1970468"/>
                <a:gd name="connsiteY0" fmla="*/ 547364 h 4005329"/>
                <a:gd name="connsiteX1" fmla="*/ 508728 w 1970468"/>
                <a:gd name="connsiteY1" fmla="*/ 0 h 4005329"/>
                <a:gd name="connsiteX2" fmla="*/ 1474619 w 1970468"/>
                <a:gd name="connsiteY2" fmla="*/ 51515 h 4005329"/>
                <a:gd name="connsiteX3" fmla="*/ 1970468 w 1970468"/>
                <a:gd name="connsiteY3" fmla="*/ 547364 h 4005329"/>
                <a:gd name="connsiteX4" fmla="*/ 1970468 w 1970468"/>
                <a:gd name="connsiteY4" fmla="*/ 3509480 h 4005329"/>
                <a:gd name="connsiteX5" fmla="*/ 1474619 w 1970468"/>
                <a:gd name="connsiteY5" fmla="*/ 4005329 h 4005329"/>
                <a:gd name="connsiteX6" fmla="*/ 495849 w 1970468"/>
                <a:gd name="connsiteY6" fmla="*/ 4005329 h 4005329"/>
                <a:gd name="connsiteX7" fmla="*/ 0 w 1970468"/>
                <a:gd name="connsiteY7" fmla="*/ 3509480 h 4005329"/>
                <a:gd name="connsiteX8" fmla="*/ 0 w 1970468"/>
                <a:gd name="connsiteY8" fmla="*/ 547364 h 4005329"/>
                <a:gd name="connsiteX0" fmla="*/ 0 w 1970468"/>
                <a:gd name="connsiteY0" fmla="*/ 830700 h 4288665"/>
                <a:gd name="connsiteX1" fmla="*/ 508728 w 1970468"/>
                <a:gd name="connsiteY1" fmla="*/ 283336 h 4288665"/>
                <a:gd name="connsiteX2" fmla="*/ 1448861 w 1970468"/>
                <a:gd name="connsiteY2" fmla="*/ 0 h 4288665"/>
                <a:gd name="connsiteX3" fmla="*/ 1970468 w 1970468"/>
                <a:gd name="connsiteY3" fmla="*/ 830700 h 4288665"/>
                <a:gd name="connsiteX4" fmla="*/ 1970468 w 1970468"/>
                <a:gd name="connsiteY4" fmla="*/ 3792816 h 4288665"/>
                <a:gd name="connsiteX5" fmla="*/ 1474619 w 1970468"/>
                <a:gd name="connsiteY5" fmla="*/ 4288665 h 4288665"/>
                <a:gd name="connsiteX6" fmla="*/ 495849 w 1970468"/>
                <a:gd name="connsiteY6" fmla="*/ 4288665 h 4288665"/>
                <a:gd name="connsiteX7" fmla="*/ 0 w 1970468"/>
                <a:gd name="connsiteY7" fmla="*/ 3792816 h 4288665"/>
                <a:gd name="connsiteX8" fmla="*/ 0 w 1970468"/>
                <a:gd name="connsiteY8" fmla="*/ 830700 h 4288665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103031 w 2073499"/>
                <a:gd name="connsiteY0" fmla="*/ 839242 h 4297207"/>
                <a:gd name="connsiteX1" fmla="*/ 611759 w 2073499"/>
                <a:gd name="connsiteY1" fmla="*/ 291878 h 4297207"/>
                <a:gd name="connsiteX2" fmla="*/ 1551892 w 2073499"/>
                <a:gd name="connsiteY2" fmla="*/ 8542 h 4297207"/>
                <a:gd name="connsiteX3" fmla="*/ 2073499 w 2073499"/>
                <a:gd name="connsiteY3" fmla="*/ 839242 h 4297207"/>
                <a:gd name="connsiteX4" fmla="*/ 2073499 w 2073499"/>
                <a:gd name="connsiteY4" fmla="*/ 3801358 h 4297207"/>
                <a:gd name="connsiteX5" fmla="*/ 1577650 w 2073499"/>
                <a:gd name="connsiteY5" fmla="*/ 4297207 h 4297207"/>
                <a:gd name="connsiteX6" fmla="*/ 598880 w 2073499"/>
                <a:gd name="connsiteY6" fmla="*/ 4297207 h 4297207"/>
                <a:gd name="connsiteX7" fmla="*/ 0 w 2073499"/>
                <a:gd name="connsiteY7" fmla="*/ 3247567 h 4297207"/>
                <a:gd name="connsiteX8" fmla="*/ 103031 w 2073499"/>
                <a:gd name="connsiteY8" fmla="*/ 839242 h 4297207"/>
                <a:gd name="connsiteX0" fmla="*/ 107803 w 2078271"/>
                <a:gd name="connsiteY0" fmla="*/ 839242 h 4297207"/>
                <a:gd name="connsiteX1" fmla="*/ 616531 w 2078271"/>
                <a:gd name="connsiteY1" fmla="*/ 291878 h 4297207"/>
                <a:gd name="connsiteX2" fmla="*/ 1556664 w 2078271"/>
                <a:gd name="connsiteY2" fmla="*/ 8542 h 4297207"/>
                <a:gd name="connsiteX3" fmla="*/ 2078271 w 2078271"/>
                <a:gd name="connsiteY3" fmla="*/ 839242 h 4297207"/>
                <a:gd name="connsiteX4" fmla="*/ 2078271 w 2078271"/>
                <a:gd name="connsiteY4" fmla="*/ 3801358 h 4297207"/>
                <a:gd name="connsiteX5" fmla="*/ 1582422 w 2078271"/>
                <a:gd name="connsiteY5" fmla="*/ 4297207 h 4297207"/>
                <a:gd name="connsiteX6" fmla="*/ 603652 w 2078271"/>
                <a:gd name="connsiteY6" fmla="*/ 4297207 h 4297207"/>
                <a:gd name="connsiteX7" fmla="*/ 4772 w 2078271"/>
                <a:gd name="connsiteY7" fmla="*/ 3247567 h 4297207"/>
                <a:gd name="connsiteX8" fmla="*/ 107803 w 2078271"/>
                <a:gd name="connsiteY8" fmla="*/ 839242 h 4297207"/>
                <a:gd name="connsiteX0" fmla="*/ 106604 w 2077072"/>
                <a:gd name="connsiteY0" fmla="*/ 839242 h 4297207"/>
                <a:gd name="connsiteX1" fmla="*/ 615332 w 2077072"/>
                <a:gd name="connsiteY1" fmla="*/ 291878 h 4297207"/>
                <a:gd name="connsiteX2" fmla="*/ 1555465 w 2077072"/>
                <a:gd name="connsiteY2" fmla="*/ 8542 h 4297207"/>
                <a:gd name="connsiteX3" fmla="*/ 2077072 w 2077072"/>
                <a:gd name="connsiteY3" fmla="*/ 839242 h 4297207"/>
                <a:gd name="connsiteX4" fmla="*/ 2077072 w 2077072"/>
                <a:gd name="connsiteY4" fmla="*/ 3801358 h 4297207"/>
                <a:gd name="connsiteX5" fmla="*/ 1581223 w 2077072"/>
                <a:gd name="connsiteY5" fmla="*/ 4297207 h 4297207"/>
                <a:gd name="connsiteX6" fmla="*/ 744120 w 2077072"/>
                <a:gd name="connsiteY6" fmla="*/ 4284328 h 4297207"/>
                <a:gd name="connsiteX7" fmla="*/ 3573 w 2077072"/>
                <a:gd name="connsiteY7" fmla="*/ 3247567 h 4297207"/>
                <a:gd name="connsiteX8" fmla="*/ 106604 w 2077072"/>
                <a:gd name="connsiteY8" fmla="*/ 839242 h 4297207"/>
                <a:gd name="connsiteX0" fmla="*/ 106862 w 2077330"/>
                <a:gd name="connsiteY0" fmla="*/ 839242 h 4297207"/>
                <a:gd name="connsiteX1" fmla="*/ 615590 w 2077330"/>
                <a:gd name="connsiteY1" fmla="*/ 291878 h 4297207"/>
                <a:gd name="connsiteX2" fmla="*/ 1555723 w 2077330"/>
                <a:gd name="connsiteY2" fmla="*/ 8542 h 4297207"/>
                <a:gd name="connsiteX3" fmla="*/ 2077330 w 2077330"/>
                <a:gd name="connsiteY3" fmla="*/ 839242 h 4297207"/>
                <a:gd name="connsiteX4" fmla="*/ 2077330 w 2077330"/>
                <a:gd name="connsiteY4" fmla="*/ 3801358 h 4297207"/>
                <a:gd name="connsiteX5" fmla="*/ 1581481 w 2077330"/>
                <a:gd name="connsiteY5" fmla="*/ 4297207 h 4297207"/>
                <a:gd name="connsiteX6" fmla="*/ 744378 w 2077330"/>
                <a:gd name="connsiteY6" fmla="*/ 4284328 h 4297207"/>
                <a:gd name="connsiteX7" fmla="*/ 3831 w 2077330"/>
                <a:gd name="connsiteY7" fmla="*/ 3247567 h 4297207"/>
                <a:gd name="connsiteX8" fmla="*/ 106862 w 2077330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1380155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1380155 h 4297207"/>
                <a:gd name="connsiteX0" fmla="*/ 107160 w 2077628"/>
                <a:gd name="connsiteY0" fmla="*/ 1380155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1380155 h 429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628" h="4297207">
                  <a:moveTo>
                    <a:pt x="107160" y="1380155"/>
                  </a:moveTo>
                  <a:cubicBezTo>
                    <a:pt x="107160" y="1106305"/>
                    <a:pt x="251886" y="446424"/>
                    <a:pt x="615888" y="291878"/>
                  </a:cubicBezTo>
                  <a:cubicBezTo>
                    <a:pt x="787599" y="188847"/>
                    <a:pt x="1229764" y="8542"/>
                    <a:pt x="1556021" y="8542"/>
                  </a:cubicBezTo>
                  <a:cubicBezTo>
                    <a:pt x="2061691" y="-81610"/>
                    <a:pt x="2077628" y="565392"/>
                    <a:pt x="2077628" y="839242"/>
                  </a:cubicBezTo>
                  <a:cubicBezTo>
                    <a:pt x="1085955" y="1440248"/>
                    <a:pt x="596558" y="2749592"/>
                    <a:pt x="2077628" y="3801358"/>
                  </a:cubicBezTo>
                  <a:cubicBezTo>
                    <a:pt x="2077628" y="4075208"/>
                    <a:pt x="1855629" y="4297207"/>
                    <a:pt x="1581779" y="4297207"/>
                  </a:cubicBezTo>
                  <a:lnTo>
                    <a:pt x="744676" y="4284328"/>
                  </a:lnTo>
                  <a:cubicBezTo>
                    <a:pt x="393553" y="4155539"/>
                    <a:pt x="-47386" y="3907783"/>
                    <a:pt x="4129" y="3247567"/>
                  </a:cubicBezTo>
                  <a:lnTo>
                    <a:pt x="107160" y="1380155"/>
                  </a:lnTo>
                  <a:close/>
                </a:path>
              </a:pathLst>
            </a:cu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DDEE9DA-A6CA-4B41-8A5E-B55F781B2C6E}"/>
                </a:ext>
              </a:extLst>
            </p:cNvPr>
            <p:cNvSpPr/>
            <p:nvPr/>
          </p:nvSpPr>
          <p:spPr>
            <a:xfrm>
              <a:off x="3407272" y="2872070"/>
              <a:ext cx="2590555" cy="2590555"/>
            </a:xfrm>
            <a:prstGeom prst="ellipse">
              <a:avLst/>
            </a:prstGeom>
            <a:solidFill>
              <a:srgbClr val="E5DDCA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B464262-97C6-4F60-A1D6-385C123137DF}"/>
                </a:ext>
              </a:extLst>
            </p:cNvPr>
            <p:cNvSpPr/>
            <p:nvPr/>
          </p:nvSpPr>
          <p:spPr>
            <a:xfrm>
              <a:off x="3797809" y="3262606"/>
              <a:ext cx="1809481" cy="1809481"/>
            </a:xfrm>
            <a:prstGeom prst="ellipse">
              <a:avLst/>
            </a:prstGeom>
            <a:solidFill>
              <a:srgbClr val="BA9C7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1D9143F-8C90-4151-B8DF-2047B0732E17}"/>
                </a:ext>
              </a:extLst>
            </p:cNvPr>
            <p:cNvSpPr/>
            <p:nvPr/>
          </p:nvSpPr>
          <p:spPr>
            <a:xfrm>
              <a:off x="4252840" y="3717637"/>
              <a:ext cx="899417" cy="899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6" name="Chord 155">
              <a:extLst>
                <a:ext uri="{FF2B5EF4-FFF2-40B4-BE49-F238E27FC236}">
                  <a16:creationId xmlns:a16="http://schemas.microsoft.com/office/drawing/2014/main" id="{52EEAD5C-5B73-474D-A116-FA476C18282A}"/>
                </a:ext>
              </a:extLst>
            </p:cNvPr>
            <p:cNvSpPr/>
            <p:nvPr/>
          </p:nvSpPr>
          <p:spPr>
            <a:xfrm rot="2607016">
              <a:off x="3869789" y="3878921"/>
              <a:ext cx="583659" cy="576847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08394D6-2EC3-4E1E-AC38-B79378D0A624}"/>
                </a:ext>
              </a:extLst>
            </p:cNvPr>
            <p:cNvSpPr/>
            <p:nvPr/>
          </p:nvSpPr>
          <p:spPr>
            <a:xfrm>
              <a:off x="4195004" y="1772923"/>
              <a:ext cx="422932" cy="854245"/>
            </a:xfrm>
            <a:prstGeom prst="roundRect">
              <a:avLst>
                <a:gd name="adj" fmla="val 471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Rectangle: Beveled 157">
              <a:extLst>
                <a:ext uri="{FF2B5EF4-FFF2-40B4-BE49-F238E27FC236}">
                  <a16:creationId xmlns:a16="http://schemas.microsoft.com/office/drawing/2014/main" id="{E2B7E022-533C-494C-B4BD-E16795F968D5}"/>
                </a:ext>
              </a:extLst>
            </p:cNvPr>
            <p:cNvSpPr/>
            <p:nvPr/>
          </p:nvSpPr>
          <p:spPr>
            <a:xfrm>
              <a:off x="2648997" y="2500922"/>
              <a:ext cx="518286" cy="742296"/>
            </a:xfrm>
            <a:prstGeom prst="bevel">
              <a:avLst>
                <a:gd name="adj" fmla="val 3420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AC6CF5A-6D08-497B-8315-70426CFF3FC0}"/>
                </a:ext>
              </a:extLst>
            </p:cNvPr>
            <p:cNvSpPr/>
            <p:nvPr/>
          </p:nvSpPr>
          <p:spPr>
            <a:xfrm>
              <a:off x="2403979" y="3566550"/>
              <a:ext cx="611634" cy="611634"/>
            </a:xfrm>
            <a:prstGeom prst="ellipse">
              <a:avLst/>
            </a:prstGeom>
            <a:solidFill>
              <a:srgbClr val="E5DDC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CB14DED-BE0F-4F8E-8BFC-6C6A0CE1CC9E}"/>
                </a:ext>
              </a:extLst>
            </p:cNvPr>
            <p:cNvSpPr/>
            <p:nvPr/>
          </p:nvSpPr>
          <p:spPr>
            <a:xfrm>
              <a:off x="2774909" y="2624756"/>
              <a:ext cx="266462" cy="49462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D8F3F634-D94C-4A34-AFBA-64A248085CDE}"/>
                </a:ext>
              </a:extLst>
            </p:cNvPr>
            <p:cNvSpPr/>
            <p:nvPr/>
          </p:nvSpPr>
          <p:spPr>
            <a:xfrm>
              <a:off x="5039852" y="1911307"/>
              <a:ext cx="305068" cy="616182"/>
            </a:xfrm>
            <a:prstGeom prst="roundRect">
              <a:avLst>
                <a:gd name="adj" fmla="val 47118"/>
              </a:avLst>
            </a:prstGeom>
            <a:solidFill>
              <a:srgbClr val="E5DDCA"/>
            </a:solidFill>
            <a:ln w="28575">
              <a:solidFill>
                <a:srgbClr val="CCB6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77BC47E-F03A-4B11-9F46-77B151A24ACF}"/>
                </a:ext>
              </a:extLst>
            </p:cNvPr>
            <p:cNvSpPr/>
            <p:nvPr/>
          </p:nvSpPr>
          <p:spPr>
            <a:xfrm>
              <a:off x="2462355" y="3624926"/>
              <a:ext cx="494882" cy="494882"/>
            </a:xfrm>
            <a:prstGeom prst="ellipse">
              <a:avLst/>
            </a:prstGeom>
            <a:solidFill>
              <a:srgbClr val="E5DD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EC2A36F-3951-4F9B-A870-D7ACA74A53B2}"/>
                </a:ext>
              </a:extLst>
            </p:cNvPr>
            <p:cNvSpPr/>
            <p:nvPr/>
          </p:nvSpPr>
          <p:spPr>
            <a:xfrm>
              <a:off x="5101199" y="1985036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BDA12AF-FFDC-4317-9899-4542B064EDD5}"/>
                </a:ext>
              </a:extLst>
            </p:cNvPr>
            <p:cNvSpPr/>
            <p:nvPr/>
          </p:nvSpPr>
          <p:spPr>
            <a:xfrm>
              <a:off x="5101199" y="2239445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763F4E9-7D26-4F74-ABBC-05A20B13F190}"/>
                </a:ext>
              </a:extLst>
            </p:cNvPr>
            <p:cNvSpPr/>
            <p:nvPr/>
          </p:nvSpPr>
          <p:spPr>
            <a:xfrm>
              <a:off x="2817800" y="2781730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56230A7-5D7C-4EA2-A3F6-4D310899A8EB}"/>
                </a:ext>
              </a:extLst>
            </p:cNvPr>
            <p:cNvSpPr/>
            <p:nvPr/>
          </p:nvSpPr>
          <p:spPr>
            <a:xfrm>
              <a:off x="4486708" y="3875933"/>
              <a:ext cx="431680" cy="567835"/>
            </a:xfrm>
            <a:prstGeom prst="roundRect">
              <a:avLst>
                <a:gd name="adj" fmla="val 47118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907D15B-E8D9-47CA-8DA2-E1E7DE00655C}"/>
                </a:ext>
              </a:extLst>
            </p:cNvPr>
            <p:cNvSpPr/>
            <p:nvPr/>
          </p:nvSpPr>
          <p:spPr>
            <a:xfrm>
              <a:off x="4618671" y="4069510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B2EA7A-D33E-4106-A749-D4EF808CA15A}"/>
                </a:ext>
              </a:extLst>
            </p:cNvPr>
            <p:cNvCxnSpPr>
              <a:cxnSpLocks/>
              <a:stCxn id="157" idx="0"/>
              <a:endCxn id="157" idx="2"/>
            </p:cNvCxnSpPr>
            <p:nvPr/>
          </p:nvCxnSpPr>
          <p:spPr>
            <a:xfrm>
              <a:off x="4406470" y="1772923"/>
              <a:ext cx="0" cy="854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B690B77-08C4-4A38-8216-920D901E69A3}"/>
                </a:ext>
              </a:extLst>
            </p:cNvPr>
            <p:cNvCxnSpPr>
              <a:cxnSpLocks/>
            </p:cNvCxnSpPr>
            <p:nvPr/>
          </p:nvCxnSpPr>
          <p:spPr>
            <a:xfrm>
              <a:off x="4499336" y="1775008"/>
              <a:ext cx="0" cy="836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CD9079-9371-42A6-AE44-2AE4456DF36E}"/>
                </a:ext>
              </a:extLst>
            </p:cNvPr>
            <p:cNvCxnSpPr>
              <a:cxnSpLocks/>
            </p:cNvCxnSpPr>
            <p:nvPr/>
          </p:nvCxnSpPr>
          <p:spPr>
            <a:xfrm>
              <a:off x="4297882" y="1772923"/>
              <a:ext cx="0" cy="836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A173C2D0-40C5-4B69-BA17-C5FB094A8891}"/>
              </a:ext>
            </a:extLst>
          </p:cNvPr>
          <p:cNvSpPr/>
          <p:nvPr/>
        </p:nvSpPr>
        <p:spPr>
          <a:xfrm>
            <a:off x="968115" y="324762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75A1B63-494E-4039-86ED-59CBF54F97E5}"/>
              </a:ext>
            </a:extLst>
          </p:cNvPr>
          <p:cNvSpPr/>
          <p:nvPr/>
        </p:nvSpPr>
        <p:spPr>
          <a:xfrm>
            <a:off x="1072400" y="3540484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B0F177-7DF5-45EE-9ECC-CAD42B55B701}"/>
              </a:ext>
            </a:extLst>
          </p:cNvPr>
          <p:cNvSpPr/>
          <p:nvPr/>
        </p:nvSpPr>
        <p:spPr>
          <a:xfrm>
            <a:off x="1359472" y="329730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D3C3595-4D8C-4669-9FC9-4EAE9C0A7158}"/>
              </a:ext>
            </a:extLst>
          </p:cNvPr>
          <p:cNvSpPr/>
          <p:nvPr/>
        </p:nvSpPr>
        <p:spPr>
          <a:xfrm>
            <a:off x="771780" y="3611669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0A42988-076B-4C87-B1E6-ADA97F2F1FA7}"/>
              </a:ext>
            </a:extLst>
          </p:cNvPr>
          <p:cNvSpPr/>
          <p:nvPr/>
        </p:nvSpPr>
        <p:spPr>
          <a:xfrm>
            <a:off x="773890" y="3932655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C857DB2-7DB2-4EAD-B341-052A12166993}"/>
              </a:ext>
            </a:extLst>
          </p:cNvPr>
          <p:cNvSpPr/>
          <p:nvPr/>
        </p:nvSpPr>
        <p:spPr>
          <a:xfrm>
            <a:off x="1350108" y="398671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0A78FAD-1DD1-46DD-9F6E-0B0C9D9E6774}"/>
              </a:ext>
            </a:extLst>
          </p:cNvPr>
          <p:cNvSpPr/>
          <p:nvPr/>
        </p:nvSpPr>
        <p:spPr>
          <a:xfrm>
            <a:off x="1188382" y="431329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BFB1772-A1AC-4487-9455-FB26E0108912}"/>
              </a:ext>
            </a:extLst>
          </p:cNvPr>
          <p:cNvSpPr/>
          <p:nvPr/>
        </p:nvSpPr>
        <p:spPr>
          <a:xfrm>
            <a:off x="324328" y="3509376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25771BD-08FD-4AEB-8BAC-58331BB04393}"/>
              </a:ext>
            </a:extLst>
          </p:cNvPr>
          <p:cNvSpPr/>
          <p:nvPr/>
        </p:nvSpPr>
        <p:spPr>
          <a:xfrm>
            <a:off x="1535648" y="367054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9915178-315C-4B45-8508-E3EECD527458}"/>
              </a:ext>
            </a:extLst>
          </p:cNvPr>
          <p:cNvSpPr/>
          <p:nvPr/>
        </p:nvSpPr>
        <p:spPr>
          <a:xfrm>
            <a:off x="1772061" y="3990078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A85A78B-9D37-4E91-A85C-9049044D2E81}"/>
              </a:ext>
            </a:extLst>
          </p:cNvPr>
          <p:cNvSpPr/>
          <p:nvPr/>
        </p:nvSpPr>
        <p:spPr>
          <a:xfrm>
            <a:off x="610770" y="4329316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CECB91-A337-4B15-9719-FEFA9EF2CEEC}"/>
              </a:ext>
            </a:extLst>
          </p:cNvPr>
          <p:cNvSpPr/>
          <p:nvPr/>
        </p:nvSpPr>
        <p:spPr>
          <a:xfrm>
            <a:off x="1696616" y="433758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A0C06F-2FB8-49B6-ABC9-EF44A342B138}"/>
              </a:ext>
            </a:extLst>
          </p:cNvPr>
          <p:cNvSpPr/>
          <p:nvPr/>
        </p:nvSpPr>
        <p:spPr>
          <a:xfrm>
            <a:off x="266674" y="3909799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1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2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1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2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8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2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1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64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875E-6 -1.48148E-6 L 1.875E-6 -0.2490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54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08333E-7 -3.7037E-6 L 2.08333E-7 0.25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F5BFA-2CBC-4FD4-81AA-72A5C10C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0" y="1020866"/>
            <a:ext cx="2645663" cy="186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E3024-6894-4F1E-BDA7-4874D7848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7" y="3705018"/>
            <a:ext cx="2645663" cy="2516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AF1D0-DC01-44CB-A0D8-8F61C4105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0" y="3705019"/>
            <a:ext cx="2645663" cy="2516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8CFC5-C664-474F-9304-E69DD72F7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04" y="759024"/>
            <a:ext cx="1919294" cy="2393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AE3D6-320E-4F45-9EED-0CCC2C5D6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76" y="3771539"/>
            <a:ext cx="1898655" cy="2383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675F35-18F5-4E39-88D0-8B89E5F64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96" y="3754935"/>
            <a:ext cx="1919294" cy="2393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99EC52-A5E9-493A-A46A-71513CBB0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3" y="759024"/>
            <a:ext cx="1908974" cy="2393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F9F9B2-52E4-4011-AA73-66D6EC4FF3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37" y="735553"/>
            <a:ext cx="1919294" cy="2393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B0DB5E-8750-49A0-B3BD-736118E9B5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16" y="759024"/>
            <a:ext cx="1908974" cy="23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9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7">
            <a:extLst>
              <a:ext uri="{FF2B5EF4-FFF2-40B4-BE49-F238E27FC236}">
                <a16:creationId xmlns:a16="http://schemas.microsoft.com/office/drawing/2014/main" id="{8D4BDD3F-CD0D-46DE-B9B6-26F0A30E5717}"/>
              </a:ext>
            </a:extLst>
          </p:cNvPr>
          <p:cNvSpPr/>
          <p:nvPr/>
        </p:nvSpPr>
        <p:spPr>
          <a:xfrm rot="10800000" flipV="1">
            <a:off x="6809741" y="-100541"/>
            <a:ext cx="5373814" cy="3376242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B7F49-D438-429A-9415-49B94EFC3835}"/>
              </a:ext>
            </a:extLst>
          </p:cNvPr>
          <p:cNvSpPr/>
          <p:nvPr/>
        </p:nvSpPr>
        <p:spPr>
          <a:xfrm flipV="1">
            <a:off x="-30874" y="3582299"/>
            <a:ext cx="7620788" cy="3316537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6113531-97A3-4763-9267-F60C644F5981}"/>
              </a:ext>
            </a:extLst>
          </p:cNvPr>
          <p:cNvSpPr/>
          <p:nvPr/>
        </p:nvSpPr>
        <p:spPr>
          <a:xfrm>
            <a:off x="8839756" y="158760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8677844-572D-4E9F-A5EA-90E71B915A4B}"/>
              </a:ext>
            </a:extLst>
          </p:cNvPr>
          <p:cNvSpPr/>
          <p:nvPr/>
        </p:nvSpPr>
        <p:spPr>
          <a:xfrm>
            <a:off x="8944041" y="1880473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A159FC4D-F2E5-4ED1-A663-C500878897BF}"/>
              </a:ext>
            </a:extLst>
          </p:cNvPr>
          <p:cNvSpPr/>
          <p:nvPr/>
        </p:nvSpPr>
        <p:spPr>
          <a:xfrm>
            <a:off x="9231113" y="1637297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86FDAB1-A6A8-468A-B1AF-3E1E9FF658A0}"/>
              </a:ext>
            </a:extLst>
          </p:cNvPr>
          <p:cNvSpPr/>
          <p:nvPr/>
        </p:nvSpPr>
        <p:spPr>
          <a:xfrm>
            <a:off x="8149686" y="103491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F7937F6-F419-40CB-B5A0-D80B5842CEDA}"/>
              </a:ext>
            </a:extLst>
          </p:cNvPr>
          <p:cNvSpPr/>
          <p:nvPr/>
        </p:nvSpPr>
        <p:spPr>
          <a:xfrm>
            <a:off x="8151796" y="1355899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D9A40BB-8551-4CED-96B1-61F3DC341D56}"/>
              </a:ext>
            </a:extLst>
          </p:cNvPr>
          <p:cNvSpPr/>
          <p:nvPr/>
        </p:nvSpPr>
        <p:spPr>
          <a:xfrm>
            <a:off x="9221749" y="232669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603680A-FB4F-4B02-ADC8-DF6BE89B6456}"/>
              </a:ext>
            </a:extLst>
          </p:cNvPr>
          <p:cNvSpPr/>
          <p:nvPr/>
        </p:nvSpPr>
        <p:spPr>
          <a:xfrm>
            <a:off x="8566288" y="173653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91B3F7-5D95-43E5-91DC-4A38CC34B7A0}"/>
              </a:ext>
            </a:extLst>
          </p:cNvPr>
          <p:cNvSpPr/>
          <p:nvPr/>
        </p:nvSpPr>
        <p:spPr>
          <a:xfrm>
            <a:off x="7702234" y="932620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9D763E1-0CF2-4FCC-B567-B1849A8DA70A}"/>
              </a:ext>
            </a:extLst>
          </p:cNvPr>
          <p:cNvSpPr/>
          <p:nvPr/>
        </p:nvSpPr>
        <p:spPr>
          <a:xfrm>
            <a:off x="9407289" y="2010531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CEFEC8-59A9-4416-8619-B36B1127A535}"/>
              </a:ext>
            </a:extLst>
          </p:cNvPr>
          <p:cNvSpPr/>
          <p:nvPr/>
        </p:nvSpPr>
        <p:spPr>
          <a:xfrm>
            <a:off x="9643702" y="2330067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F5F1D19-BE6F-4026-8AE3-46B0262FBD26}"/>
              </a:ext>
            </a:extLst>
          </p:cNvPr>
          <p:cNvSpPr/>
          <p:nvPr/>
        </p:nvSpPr>
        <p:spPr>
          <a:xfrm>
            <a:off x="7988676" y="1752560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D57E035-4985-45F1-B3A8-59F65E7E463B}"/>
              </a:ext>
            </a:extLst>
          </p:cNvPr>
          <p:cNvSpPr/>
          <p:nvPr/>
        </p:nvSpPr>
        <p:spPr>
          <a:xfrm>
            <a:off x="9074522" y="1760824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7391F20-9A24-49AE-985B-C055D718FC8C}"/>
              </a:ext>
            </a:extLst>
          </p:cNvPr>
          <p:cNvSpPr/>
          <p:nvPr/>
        </p:nvSpPr>
        <p:spPr>
          <a:xfrm>
            <a:off x="7585433" y="1478943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F99D047-3B63-42B4-A6E4-EDFE78F7B114}"/>
              </a:ext>
            </a:extLst>
          </p:cNvPr>
          <p:cNvSpPr/>
          <p:nvPr/>
        </p:nvSpPr>
        <p:spPr>
          <a:xfrm>
            <a:off x="10656738" y="2404114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6CEFC5E-8E1C-4106-A872-0B9CE9F23478}"/>
              </a:ext>
            </a:extLst>
          </p:cNvPr>
          <p:cNvSpPr/>
          <p:nvPr/>
        </p:nvSpPr>
        <p:spPr>
          <a:xfrm>
            <a:off x="10399416" y="1806905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D9F806-94CF-481F-8D09-0930534817B6}"/>
              </a:ext>
            </a:extLst>
          </p:cNvPr>
          <p:cNvSpPr/>
          <p:nvPr/>
        </p:nvSpPr>
        <p:spPr>
          <a:xfrm>
            <a:off x="10323971" y="2154407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538241C-2D11-44F4-93B2-DEB8A6470438}"/>
              </a:ext>
            </a:extLst>
          </p:cNvPr>
          <p:cNvSpPr/>
          <p:nvPr/>
        </p:nvSpPr>
        <p:spPr>
          <a:xfrm>
            <a:off x="10753570" y="1486696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E497B62-BC54-4EB3-AB1C-55F15F53FCA3}"/>
              </a:ext>
            </a:extLst>
          </p:cNvPr>
          <p:cNvSpPr/>
          <p:nvPr/>
        </p:nvSpPr>
        <p:spPr>
          <a:xfrm>
            <a:off x="9657069" y="1658885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A737276-6437-4BAC-ABEE-3B405DC252E7}"/>
              </a:ext>
            </a:extLst>
          </p:cNvPr>
          <p:cNvSpPr/>
          <p:nvPr/>
        </p:nvSpPr>
        <p:spPr>
          <a:xfrm>
            <a:off x="9842326" y="1392755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44F96FD-AF98-400F-982D-5F6FD559547D}"/>
              </a:ext>
            </a:extLst>
          </p:cNvPr>
          <p:cNvSpPr/>
          <p:nvPr/>
        </p:nvSpPr>
        <p:spPr>
          <a:xfrm>
            <a:off x="9523154" y="1355899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119B2C0-E9B0-46BD-A073-07F444E6A5EA}"/>
              </a:ext>
            </a:extLst>
          </p:cNvPr>
          <p:cNvSpPr/>
          <p:nvPr/>
        </p:nvSpPr>
        <p:spPr>
          <a:xfrm>
            <a:off x="10726261" y="1880115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1654AA7-6975-407C-8BA8-FBE81B6C0E59}"/>
              </a:ext>
            </a:extLst>
          </p:cNvPr>
          <p:cNvSpPr/>
          <p:nvPr/>
        </p:nvSpPr>
        <p:spPr>
          <a:xfrm>
            <a:off x="10074976" y="1935907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FBC5259-5FB2-4541-B92D-90D066C32D9A}"/>
              </a:ext>
            </a:extLst>
          </p:cNvPr>
          <p:cNvSpPr/>
          <p:nvPr/>
        </p:nvSpPr>
        <p:spPr>
          <a:xfrm>
            <a:off x="9939756" y="205752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2B7FA7E-370F-4046-9811-D6472B600DBF}"/>
              </a:ext>
            </a:extLst>
          </p:cNvPr>
          <p:cNvSpPr/>
          <p:nvPr/>
        </p:nvSpPr>
        <p:spPr>
          <a:xfrm>
            <a:off x="927835" y="512404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5370A80-B258-4CE1-B973-15D67FE9516C}"/>
              </a:ext>
            </a:extLst>
          </p:cNvPr>
          <p:cNvSpPr/>
          <p:nvPr/>
        </p:nvSpPr>
        <p:spPr>
          <a:xfrm>
            <a:off x="1032120" y="5416906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C7CA3CF-6DA9-4CE0-9845-83CC55000108}"/>
              </a:ext>
            </a:extLst>
          </p:cNvPr>
          <p:cNvSpPr/>
          <p:nvPr/>
        </p:nvSpPr>
        <p:spPr>
          <a:xfrm>
            <a:off x="1319192" y="517373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F3627C-9923-403C-B030-4D17DF7F30D4}"/>
              </a:ext>
            </a:extLst>
          </p:cNvPr>
          <p:cNvSpPr/>
          <p:nvPr/>
        </p:nvSpPr>
        <p:spPr>
          <a:xfrm>
            <a:off x="731500" y="5488091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FB30592-0008-46D3-91A0-35181D0AEABC}"/>
              </a:ext>
            </a:extLst>
          </p:cNvPr>
          <p:cNvSpPr/>
          <p:nvPr/>
        </p:nvSpPr>
        <p:spPr>
          <a:xfrm>
            <a:off x="733610" y="5809077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1105093-32B3-49E4-B1AA-6C935480B7F4}"/>
              </a:ext>
            </a:extLst>
          </p:cNvPr>
          <p:cNvSpPr/>
          <p:nvPr/>
        </p:nvSpPr>
        <p:spPr>
          <a:xfrm>
            <a:off x="1309828" y="586313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9DACB99-742C-4012-B5A7-49932C44B421}"/>
              </a:ext>
            </a:extLst>
          </p:cNvPr>
          <p:cNvSpPr/>
          <p:nvPr/>
        </p:nvSpPr>
        <p:spPr>
          <a:xfrm>
            <a:off x="1148102" y="6189714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B559199-E42E-42AC-BB8D-78F4DEE591D1}"/>
              </a:ext>
            </a:extLst>
          </p:cNvPr>
          <p:cNvSpPr/>
          <p:nvPr/>
        </p:nvSpPr>
        <p:spPr>
          <a:xfrm>
            <a:off x="284048" y="538579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B7429F7-B4E1-4F0E-AEAF-0F38A6CDE33F}"/>
              </a:ext>
            </a:extLst>
          </p:cNvPr>
          <p:cNvSpPr/>
          <p:nvPr/>
        </p:nvSpPr>
        <p:spPr>
          <a:xfrm>
            <a:off x="1495368" y="5546964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5F500-688E-4C5A-AC2F-347430728B79}"/>
              </a:ext>
            </a:extLst>
          </p:cNvPr>
          <p:cNvSpPr/>
          <p:nvPr/>
        </p:nvSpPr>
        <p:spPr>
          <a:xfrm>
            <a:off x="1731781" y="586650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35F7EEC-7336-47CB-8948-43249D2FE98E}"/>
              </a:ext>
            </a:extLst>
          </p:cNvPr>
          <p:cNvSpPr/>
          <p:nvPr/>
        </p:nvSpPr>
        <p:spPr>
          <a:xfrm>
            <a:off x="570490" y="6205738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B6B88E2-4D34-473B-AE35-EF9036BF3137}"/>
              </a:ext>
            </a:extLst>
          </p:cNvPr>
          <p:cNvSpPr/>
          <p:nvPr/>
        </p:nvSpPr>
        <p:spPr>
          <a:xfrm>
            <a:off x="1656336" y="6214002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D1A6F20-6661-4B99-9D02-07406F67D370}"/>
              </a:ext>
            </a:extLst>
          </p:cNvPr>
          <p:cNvSpPr/>
          <p:nvPr/>
        </p:nvSpPr>
        <p:spPr>
          <a:xfrm>
            <a:off x="226394" y="5786221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42A7650-E957-4F7B-9444-0E1AA19BC198}"/>
              </a:ext>
            </a:extLst>
          </p:cNvPr>
          <p:cNvGrpSpPr/>
          <p:nvPr/>
        </p:nvGrpSpPr>
        <p:grpSpPr>
          <a:xfrm>
            <a:off x="15112549" y="1946771"/>
            <a:ext cx="2844800" cy="3955055"/>
            <a:chOff x="7021117" y="1238494"/>
            <a:chExt cx="2844800" cy="395505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48A61C-E7F1-4B7B-ABF3-9DBB2C831B96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ABE0DD3-1A15-4E6F-90AB-8AFA5AD90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76C519-043D-485F-8BF9-A662DCFC4D18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5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A85AFC-3780-45ED-8C99-14CADF352B15}"/>
              </a:ext>
            </a:extLst>
          </p:cNvPr>
          <p:cNvGrpSpPr/>
          <p:nvPr/>
        </p:nvGrpSpPr>
        <p:grpSpPr>
          <a:xfrm>
            <a:off x="11797849" y="1946771"/>
            <a:ext cx="2844800" cy="3955055"/>
            <a:chOff x="7021117" y="1238494"/>
            <a:chExt cx="2844800" cy="395505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4078820-B259-4CEF-AF57-93E3774A0B98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3742678-83E1-452A-AC05-DDCB281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68767" y="1500369"/>
              <a:ext cx="23495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5580284-EAE8-414A-B4EC-98C583A9AF55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026E563-0FB2-4152-81C1-C5137B42367C}"/>
              </a:ext>
            </a:extLst>
          </p:cNvPr>
          <p:cNvGrpSpPr/>
          <p:nvPr/>
        </p:nvGrpSpPr>
        <p:grpSpPr>
          <a:xfrm>
            <a:off x="8483149" y="1946772"/>
            <a:ext cx="2844800" cy="3955055"/>
            <a:chOff x="7021117" y="1238494"/>
            <a:chExt cx="2844800" cy="395505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E12EBB0-2FCF-40FA-9CF7-63BAFD9456FF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683F13CD-F4BC-4B42-8A36-24D90516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E071F13-49C9-429E-A0EB-421E6E081D14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3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B4931DE-D079-4287-B7F9-E9C53942505C}"/>
              </a:ext>
            </a:extLst>
          </p:cNvPr>
          <p:cNvGrpSpPr/>
          <p:nvPr/>
        </p:nvGrpSpPr>
        <p:grpSpPr>
          <a:xfrm>
            <a:off x="5168449" y="1946772"/>
            <a:ext cx="2844800" cy="3955055"/>
            <a:chOff x="7021117" y="1238494"/>
            <a:chExt cx="2844800" cy="3955055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78FF493-37C5-4010-8898-A125628305C6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71CE08DD-714F-4697-8A02-3D816DAB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0059" y="1500369"/>
              <a:ext cx="2346916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AB7C98F-CE33-43A8-8655-3397DD2D49CB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2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6E87D72-3AF2-4FBC-A278-893302DC25D6}"/>
              </a:ext>
            </a:extLst>
          </p:cNvPr>
          <p:cNvGrpSpPr/>
          <p:nvPr/>
        </p:nvGrpSpPr>
        <p:grpSpPr>
          <a:xfrm>
            <a:off x="1853749" y="5090022"/>
            <a:ext cx="2844800" cy="3955055"/>
            <a:chOff x="7021117" y="1238494"/>
            <a:chExt cx="2844800" cy="3955055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241F572-3184-4DE5-A12B-71953E71D309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01F4A43-C1E3-4578-80A8-B637E4F57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0E6637A-5550-4A0D-8274-D94B298BDE40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1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FF36030-F632-4665-B8CD-459F2D524D9B}"/>
              </a:ext>
            </a:extLst>
          </p:cNvPr>
          <p:cNvSpPr/>
          <p:nvPr/>
        </p:nvSpPr>
        <p:spPr>
          <a:xfrm>
            <a:off x="1853749" y="418011"/>
            <a:ext cx="8178525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600" dirty="0">
                <a:solidFill>
                  <a:schemeClr val="tx1"/>
                </a:solidFill>
                <a:latin typeface="Keep on Truckin" panose="00000400000000000000" pitchFamily="2" charset="0"/>
              </a:rPr>
              <a:t>Member of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19073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1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2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1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2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8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2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4583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1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27188 -2.22222E-6 L 5E-6 -2.22222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54375 -2.22222E-6 L 0 -2.22222E-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81563 -2.22222E-6 L 5E-6 -2.22222E-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81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0875 -2.22222E-6 L 2.22045E-16 -2.22222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5834 L -0.55807 -0.46389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04" y="-27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54063 -2.22222E-6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1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54375 -1.48148E-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13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54375 -1.48148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27" y="139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2.22222E-6 L -0.54375 -2.22222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8" grpId="0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1173FFAD-BF3B-4B89-8F69-68CA58D96240}"/>
              </a:ext>
            </a:extLst>
          </p:cNvPr>
          <p:cNvSpPr/>
          <p:nvPr/>
        </p:nvSpPr>
        <p:spPr>
          <a:xfrm>
            <a:off x="9814900" y="5768040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41CE68-ECCB-47F1-983E-4C9A9BBA5DEE}"/>
              </a:ext>
            </a:extLst>
          </p:cNvPr>
          <p:cNvSpPr/>
          <p:nvPr/>
        </p:nvSpPr>
        <p:spPr>
          <a:xfrm>
            <a:off x="9919185" y="6060904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011E42-9B2A-443E-9E41-4DA4796700CA}"/>
              </a:ext>
            </a:extLst>
          </p:cNvPr>
          <p:cNvSpPr/>
          <p:nvPr/>
        </p:nvSpPr>
        <p:spPr>
          <a:xfrm>
            <a:off x="10206257" y="5817728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82C7D8-0B0C-4AC4-801B-B599D0D81B12}"/>
              </a:ext>
            </a:extLst>
          </p:cNvPr>
          <p:cNvSpPr/>
          <p:nvPr/>
        </p:nvSpPr>
        <p:spPr>
          <a:xfrm>
            <a:off x="9618565" y="6132089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C502E1-B3DA-426A-8BA1-C0581EEBCF3E}"/>
              </a:ext>
            </a:extLst>
          </p:cNvPr>
          <p:cNvSpPr/>
          <p:nvPr/>
        </p:nvSpPr>
        <p:spPr>
          <a:xfrm>
            <a:off x="9620675" y="6453075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8B7D26-D7D9-41CF-BB36-253CE787A85B}"/>
              </a:ext>
            </a:extLst>
          </p:cNvPr>
          <p:cNvSpPr/>
          <p:nvPr/>
        </p:nvSpPr>
        <p:spPr>
          <a:xfrm>
            <a:off x="10196893" y="6507130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39A4B41-ABB4-4237-B67C-3A09D90644A1}"/>
              </a:ext>
            </a:extLst>
          </p:cNvPr>
          <p:cNvSpPr/>
          <p:nvPr/>
        </p:nvSpPr>
        <p:spPr>
          <a:xfrm>
            <a:off x="10035167" y="683371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4C953C-86A8-4C82-9C9E-3FA7A03C0F0E}"/>
              </a:ext>
            </a:extLst>
          </p:cNvPr>
          <p:cNvSpPr/>
          <p:nvPr/>
        </p:nvSpPr>
        <p:spPr>
          <a:xfrm>
            <a:off x="9171113" y="6029796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BBAB998-6BE6-4F50-9C13-17F3F3063053}"/>
              </a:ext>
            </a:extLst>
          </p:cNvPr>
          <p:cNvSpPr/>
          <p:nvPr/>
        </p:nvSpPr>
        <p:spPr>
          <a:xfrm>
            <a:off x="10382433" y="619096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DF475E-C41D-4C3D-B4FB-26A9B046AFA9}"/>
              </a:ext>
            </a:extLst>
          </p:cNvPr>
          <p:cNvSpPr/>
          <p:nvPr/>
        </p:nvSpPr>
        <p:spPr>
          <a:xfrm>
            <a:off x="10618846" y="6510498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46EB00C-8EDB-4AD8-A016-F6E2BE7DEAAC}"/>
              </a:ext>
            </a:extLst>
          </p:cNvPr>
          <p:cNvSpPr/>
          <p:nvPr/>
        </p:nvSpPr>
        <p:spPr>
          <a:xfrm>
            <a:off x="9457555" y="6849736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0BC3D12-1A1A-42DE-82C0-4A82CFC97F04}"/>
              </a:ext>
            </a:extLst>
          </p:cNvPr>
          <p:cNvSpPr/>
          <p:nvPr/>
        </p:nvSpPr>
        <p:spPr>
          <a:xfrm>
            <a:off x="10543401" y="6858000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19A3361-F98F-4204-9598-7061449ABF13}"/>
              </a:ext>
            </a:extLst>
          </p:cNvPr>
          <p:cNvSpPr/>
          <p:nvPr/>
        </p:nvSpPr>
        <p:spPr>
          <a:xfrm>
            <a:off x="9054312" y="657611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2449AB5-5F83-4D13-A954-9D66FA01F548}"/>
              </a:ext>
            </a:extLst>
          </p:cNvPr>
          <p:cNvSpPr/>
          <p:nvPr/>
        </p:nvSpPr>
        <p:spPr>
          <a:xfrm>
            <a:off x="11164653" y="546283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5C8FCE9-C97A-4915-B8FA-2785E6C17638}"/>
              </a:ext>
            </a:extLst>
          </p:cNvPr>
          <p:cNvSpPr/>
          <p:nvPr/>
        </p:nvSpPr>
        <p:spPr>
          <a:xfrm>
            <a:off x="11401066" y="578236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939AC18-0E79-4B7C-83BF-E9D63C73A397}"/>
              </a:ext>
            </a:extLst>
          </p:cNvPr>
          <p:cNvSpPr/>
          <p:nvPr/>
        </p:nvSpPr>
        <p:spPr>
          <a:xfrm>
            <a:off x="11325621" y="612987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D91A84B-F289-4AD1-AB26-DEDCA8859295}"/>
              </a:ext>
            </a:extLst>
          </p:cNvPr>
          <p:cNvSpPr/>
          <p:nvPr/>
        </p:nvSpPr>
        <p:spPr>
          <a:xfrm>
            <a:off x="11755220" y="5462160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6C49B4A-4F86-4B6E-ABE3-627A9A39B5A4}"/>
              </a:ext>
            </a:extLst>
          </p:cNvPr>
          <p:cNvSpPr/>
          <p:nvPr/>
        </p:nvSpPr>
        <p:spPr>
          <a:xfrm>
            <a:off x="10632213" y="5839316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5DDC3FB-2350-4E91-AEBA-337236EFC3BF}"/>
              </a:ext>
            </a:extLst>
          </p:cNvPr>
          <p:cNvSpPr/>
          <p:nvPr/>
        </p:nvSpPr>
        <p:spPr>
          <a:xfrm>
            <a:off x="10817470" y="5573186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30BB89-3959-4694-9C17-28776610C604}"/>
              </a:ext>
            </a:extLst>
          </p:cNvPr>
          <p:cNvSpPr/>
          <p:nvPr/>
        </p:nvSpPr>
        <p:spPr>
          <a:xfrm>
            <a:off x="10498298" y="5536330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91E6A7A-E329-49EA-BC45-583C712A34B7}"/>
              </a:ext>
            </a:extLst>
          </p:cNvPr>
          <p:cNvSpPr/>
          <p:nvPr/>
        </p:nvSpPr>
        <p:spPr>
          <a:xfrm>
            <a:off x="11727911" y="5855579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AB06841-E831-4221-A638-8475993B70C9}"/>
              </a:ext>
            </a:extLst>
          </p:cNvPr>
          <p:cNvSpPr/>
          <p:nvPr/>
        </p:nvSpPr>
        <p:spPr>
          <a:xfrm>
            <a:off x="11076626" y="591137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34D0F1-F7C0-41D5-9C91-0D2AAF497940}"/>
              </a:ext>
            </a:extLst>
          </p:cNvPr>
          <p:cNvSpPr/>
          <p:nvPr/>
        </p:nvSpPr>
        <p:spPr>
          <a:xfrm>
            <a:off x="10914900" y="623795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160F37-2CDC-4C74-B79C-9391AC639B8A}"/>
              </a:ext>
            </a:extLst>
          </p:cNvPr>
          <p:cNvSpPr/>
          <p:nvPr/>
        </p:nvSpPr>
        <p:spPr>
          <a:xfrm>
            <a:off x="3521887" y="15659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202489D-C88F-43DA-A816-F123B2C7CDC0}"/>
              </a:ext>
            </a:extLst>
          </p:cNvPr>
          <p:cNvSpPr/>
          <p:nvPr/>
        </p:nvSpPr>
        <p:spPr>
          <a:xfrm>
            <a:off x="3626172" y="449455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98F373-A822-41A5-A0E8-6817D609E77D}"/>
              </a:ext>
            </a:extLst>
          </p:cNvPr>
          <p:cNvSpPr/>
          <p:nvPr/>
        </p:nvSpPr>
        <p:spPr>
          <a:xfrm>
            <a:off x="3913244" y="20627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60CC8C-E2E4-4D8C-B548-64C6D8C974BB}"/>
              </a:ext>
            </a:extLst>
          </p:cNvPr>
          <p:cNvSpPr/>
          <p:nvPr/>
        </p:nvSpPr>
        <p:spPr>
          <a:xfrm>
            <a:off x="3325552" y="520640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02C3EFE-9955-49AA-8354-E80EF35E1978}"/>
              </a:ext>
            </a:extLst>
          </p:cNvPr>
          <p:cNvSpPr/>
          <p:nvPr/>
        </p:nvSpPr>
        <p:spPr>
          <a:xfrm>
            <a:off x="3327662" y="841626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6B9DE1-9E11-428B-A873-D949DCB92E16}"/>
              </a:ext>
            </a:extLst>
          </p:cNvPr>
          <p:cNvSpPr/>
          <p:nvPr/>
        </p:nvSpPr>
        <p:spPr>
          <a:xfrm>
            <a:off x="3903880" y="89568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9267D0A-616D-4D49-94C8-D893A3811018}"/>
              </a:ext>
            </a:extLst>
          </p:cNvPr>
          <p:cNvSpPr/>
          <p:nvPr/>
        </p:nvSpPr>
        <p:spPr>
          <a:xfrm>
            <a:off x="3742154" y="1222263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EB979D-5A73-4487-B5E2-579E0FEC3F36}"/>
              </a:ext>
            </a:extLst>
          </p:cNvPr>
          <p:cNvSpPr/>
          <p:nvPr/>
        </p:nvSpPr>
        <p:spPr>
          <a:xfrm>
            <a:off x="2878100" y="418347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5F869-8B41-44A2-8E41-5C1CDDBED0C6}"/>
              </a:ext>
            </a:extLst>
          </p:cNvPr>
          <p:cNvSpPr/>
          <p:nvPr/>
        </p:nvSpPr>
        <p:spPr>
          <a:xfrm>
            <a:off x="4089420" y="579513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096B6D4-5D93-4F39-9389-77369F0446CC}"/>
              </a:ext>
            </a:extLst>
          </p:cNvPr>
          <p:cNvSpPr/>
          <p:nvPr/>
        </p:nvSpPr>
        <p:spPr>
          <a:xfrm>
            <a:off x="4325833" y="899049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1F4B266-01B0-41FD-A139-2833AC6F1EE5}"/>
              </a:ext>
            </a:extLst>
          </p:cNvPr>
          <p:cNvSpPr/>
          <p:nvPr/>
        </p:nvSpPr>
        <p:spPr>
          <a:xfrm>
            <a:off x="3164542" y="1238287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BE63229-6D0F-4855-A9C1-CB93FC7EDC48}"/>
              </a:ext>
            </a:extLst>
          </p:cNvPr>
          <p:cNvSpPr/>
          <p:nvPr/>
        </p:nvSpPr>
        <p:spPr>
          <a:xfrm>
            <a:off x="4250388" y="1246551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A90B60-EED6-4FA5-AD0D-90F6B500792C}"/>
              </a:ext>
            </a:extLst>
          </p:cNvPr>
          <p:cNvSpPr/>
          <p:nvPr/>
        </p:nvSpPr>
        <p:spPr>
          <a:xfrm>
            <a:off x="2820446" y="818770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59800F-9203-401C-847E-C99BABEDAC51}"/>
              </a:ext>
            </a:extLst>
          </p:cNvPr>
          <p:cNvGrpSpPr/>
          <p:nvPr/>
        </p:nvGrpSpPr>
        <p:grpSpPr>
          <a:xfrm>
            <a:off x="811369" y="647164"/>
            <a:ext cx="10474816" cy="5718219"/>
            <a:chOff x="811369" y="647164"/>
            <a:chExt cx="10474816" cy="571821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300D0-1445-4C7B-AFF6-C4AB70055087}"/>
                </a:ext>
              </a:extLst>
            </p:cNvPr>
            <p:cNvSpPr/>
            <p:nvPr/>
          </p:nvSpPr>
          <p:spPr>
            <a:xfrm>
              <a:off x="828540" y="647164"/>
              <a:ext cx="10457645" cy="5718219"/>
            </a:xfrm>
            <a:prstGeom prst="roundRect">
              <a:avLst>
                <a:gd name="adj" fmla="val 765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8735EEC-635F-400D-BFF0-582525276527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081826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403425-E2E3-4E0D-92F2-9950E4789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521073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D58BCC-AAB8-403C-8E02-BD759918F173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960320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7611A7-A8F5-4928-ADA7-B9FE644379EA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2399567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5D54B2-34DA-49B1-838D-277576C4F026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2838814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6A0562-AA94-41A7-9E5B-185EA607076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3278061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9AA421-E68A-447C-8E23-1CB360E920A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3717308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B422DC-473A-4FE9-BBF7-0D8FDB034AB7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4156555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F84007-3E38-4B41-B0BC-48FB27032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4595802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FAD165-2E9E-4708-92F9-6B80D3E4296B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035049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132270-F0FE-42FC-AC0C-9F961FA84C06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474296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E7772E-397A-4C14-932B-383E37EE4C3A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913547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708163-02B4-4605-B0AB-E6F124420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AC320F-7F30-4CF5-AD6F-830F91658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56C3F9-D71B-4299-B8F5-3D22813B6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3BBD6C-49E0-4E59-A0B4-913B11A7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E83DAA-4862-4430-B919-815B02CBA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19B1F7-5C19-4FF9-B552-7170FC092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1974B4-F77B-4BBA-A0CD-CB6AF31F4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4F2A48-4BBD-481F-989A-EF40368DB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8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778F16-81B4-4447-AEAC-8CF3D42C5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C921BC-60FF-46FE-A752-2EF888D3B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A181C1-EA1C-44C2-94E6-7DBB35FB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20B3A-DAF7-4AE9-AE62-57E85A53C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6B9673-39FF-4F3A-89A0-44541F43C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9F1F23-8F6D-420B-A77E-B6016AC5E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153AC2-1897-428F-A347-35AABFF04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897C70-6E1A-42B1-9BE8-8A4920DDA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730935-8C47-4A07-AEE3-4DAC43DFA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3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7087DB-7B95-4D0E-A51C-F7BF761E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0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C8EF75-51E6-4AAF-AA9B-C3454515A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5A6BD1-97DE-448C-9CED-9A8E7ED8F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5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DA4E01-5B1F-466D-B746-79E4AD47A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58CF55-B0D2-487B-906E-E1F9F8ED1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86F94AA-A0FF-4253-83FD-6F9EEAC275AE}"/>
              </a:ext>
            </a:extLst>
          </p:cNvPr>
          <p:cNvSpPr/>
          <p:nvPr/>
        </p:nvSpPr>
        <p:spPr>
          <a:xfrm rot="261746">
            <a:off x="1662628" y="1451414"/>
            <a:ext cx="332693" cy="765969"/>
          </a:xfrm>
          <a:prstGeom prst="roundRect">
            <a:avLst/>
          </a:prstGeom>
          <a:solidFill>
            <a:srgbClr val="BA9C7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5DEC5F3-5F35-45AF-8AE1-124FE41065D7}"/>
              </a:ext>
            </a:extLst>
          </p:cNvPr>
          <p:cNvSpPr/>
          <p:nvPr/>
        </p:nvSpPr>
        <p:spPr>
          <a:xfrm rot="261746">
            <a:off x="10343292" y="1411577"/>
            <a:ext cx="332693" cy="765969"/>
          </a:xfrm>
          <a:prstGeom prst="roundRect">
            <a:avLst/>
          </a:prstGeom>
          <a:solidFill>
            <a:srgbClr val="7E806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C1ECAA-7DD5-4028-8BC6-91EBCAA60FE0}"/>
              </a:ext>
            </a:extLst>
          </p:cNvPr>
          <p:cNvGrpSpPr/>
          <p:nvPr/>
        </p:nvGrpSpPr>
        <p:grpSpPr>
          <a:xfrm>
            <a:off x="303369" y="1821119"/>
            <a:ext cx="2844800" cy="3955055"/>
            <a:chOff x="7021117" y="1238494"/>
            <a:chExt cx="2844800" cy="395505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9F4D8B-AC02-48C1-9A14-ABDA252F498A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32D69D13-FB7D-4067-8A5D-7646719DB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AE9FF5-12EF-4C52-926F-CCA79AC4C593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5</a:t>
              </a:r>
            </a:p>
          </p:txBody>
        </p:sp>
      </p:grpSp>
      <p:sp>
        <p:nvSpPr>
          <p:cNvPr id="85" name="Rectangle: Folded Corner 84">
            <a:extLst>
              <a:ext uri="{FF2B5EF4-FFF2-40B4-BE49-F238E27FC236}">
                <a16:creationId xmlns:a16="http://schemas.microsoft.com/office/drawing/2014/main" id="{56249684-7482-4D21-9DC7-A51F16840C59}"/>
              </a:ext>
            </a:extLst>
          </p:cNvPr>
          <p:cNvSpPr/>
          <p:nvPr/>
        </p:nvSpPr>
        <p:spPr>
          <a:xfrm>
            <a:off x="3696237" y="1821119"/>
            <a:ext cx="7328077" cy="3891139"/>
          </a:xfrm>
          <a:prstGeom prst="foldedCorner">
            <a:avLst/>
          </a:prstGeom>
          <a:solidFill>
            <a:srgbClr val="CCB69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3520AB6-D8DB-4DED-9CEF-9F3425851697}"/>
              </a:ext>
            </a:extLst>
          </p:cNvPr>
          <p:cNvSpPr/>
          <p:nvPr/>
        </p:nvSpPr>
        <p:spPr>
          <a:xfrm rot="21208305">
            <a:off x="1516091" y="1339052"/>
            <a:ext cx="332693" cy="867852"/>
          </a:xfrm>
          <a:prstGeom prst="roundRect">
            <a:avLst>
              <a:gd name="adj" fmla="val 20188"/>
            </a:avLst>
          </a:prstGeom>
          <a:solidFill>
            <a:srgbClr val="CCB69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C2AFC58-0DCF-44FD-B681-7B6239D1F5E7}"/>
              </a:ext>
            </a:extLst>
          </p:cNvPr>
          <p:cNvSpPr/>
          <p:nvPr/>
        </p:nvSpPr>
        <p:spPr>
          <a:xfrm rot="21208305">
            <a:off x="10196755" y="1299215"/>
            <a:ext cx="332693" cy="867852"/>
          </a:xfrm>
          <a:prstGeom prst="roundRect">
            <a:avLst>
              <a:gd name="adj" fmla="val 2018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68FED5-2A18-4429-B90E-38B86E36FDD7}"/>
              </a:ext>
            </a:extLst>
          </p:cNvPr>
          <p:cNvSpPr txBox="1"/>
          <p:nvPr/>
        </p:nvSpPr>
        <p:spPr>
          <a:xfrm>
            <a:off x="4544579" y="604167"/>
            <a:ext cx="547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latin typeface="Keep on Truckin" panose="00000400000000000000" pitchFamily="2" charset="0"/>
              </a:rPr>
              <a:t>Add title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B3BF4-B911-48B8-9956-1F9487CDE2D3}"/>
              </a:ext>
            </a:extLst>
          </p:cNvPr>
          <p:cNvSpPr txBox="1"/>
          <p:nvPr/>
        </p:nvSpPr>
        <p:spPr>
          <a:xfrm>
            <a:off x="4516023" y="2588644"/>
            <a:ext cx="5698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sweet purple" panose="02000500000000000000" pitchFamily="2" charset="0"/>
              </a:rPr>
              <a:t>Polaroid </a:t>
            </a:r>
            <a:r>
              <a:rPr lang="en-US" sz="3600" dirty="0">
                <a:solidFill>
                  <a:schemeClr val="bg1"/>
                </a:solidFill>
                <a:latin typeface="sweet purple" panose="02000500000000000000" pitchFamily="2" charset="0"/>
              </a:rPr>
              <a:t>is a type of camera which uses self-developing film to create a chemically developed print shortly after taking the picture. </a:t>
            </a:r>
            <a:endParaRPr lang="id-ID" sz="3600" dirty="0">
              <a:solidFill>
                <a:schemeClr val="bg1"/>
              </a:solidFill>
              <a:latin typeface="sweet pur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1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2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2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7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9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90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1173FFAD-BF3B-4B89-8F69-68CA58D96240}"/>
              </a:ext>
            </a:extLst>
          </p:cNvPr>
          <p:cNvSpPr/>
          <p:nvPr/>
        </p:nvSpPr>
        <p:spPr>
          <a:xfrm>
            <a:off x="9814900" y="5768040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41CE68-ECCB-47F1-983E-4C9A9BBA5DEE}"/>
              </a:ext>
            </a:extLst>
          </p:cNvPr>
          <p:cNvSpPr/>
          <p:nvPr/>
        </p:nvSpPr>
        <p:spPr>
          <a:xfrm>
            <a:off x="9919185" y="6060904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011E42-9B2A-443E-9E41-4DA4796700CA}"/>
              </a:ext>
            </a:extLst>
          </p:cNvPr>
          <p:cNvSpPr/>
          <p:nvPr/>
        </p:nvSpPr>
        <p:spPr>
          <a:xfrm>
            <a:off x="10206257" y="5817728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82C7D8-0B0C-4AC4-801B-B599D0D81B12}"/>
              </a:ext>
            </a:extLst>
          </p:cNvPr>
          <p:cNvSpPr/>
          <p:nvPr/>
        </p:nvSpPr>
        <p:spPr>
          <a:xfrm>
            <a:off x="9618565" y="6132089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C502E1-B3DA-426A-8BA1-C0581EEBCF3E}"/>
              </a:ext>
            </a:extLst>
          </p:cNvPr>
          <p:cNvSpPr/>
          <p:nvPr/>
        </p:nvSpPr>
        <p:spPr>
          <a:xfrm>
            <a:off x="9620675" y="6453075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8B7D26-D7D9-41CF-BB36-253CE787A85B}"/>
              </a:ext>
            </a:extLst>
          </p:cNvPr>
          <p:cNvSpPr/>
          <p:nvPr/>
        </p:nvSpPr>
        <p:spPr>
          <a:xfrm>
            <a:off x="10196893" y="6507130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39A4B41-ABB4-4237-B67C-3A09D90644A1}"/>
              </a:ext>
            </a:extLst>
          </p:cNvPr>
          <p:cNvSpPr/>
          <p:nvPr/>
        </p:nvSpPr>
        <p:spPr>
          <a:xfrm>
            <a:off x="10035167" y="683371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4C953C-86A8-4C82-9C9E-3FA7A03C0F0E}"/>
              </a:ext>
            </a:extLst>
          </p:cNvPr>
          <p:cNvSpPr/>
          <p:nvPr/>
        </p:nvSpPr>
        <p:spPr>
          <a:xfrm>
            <a:off x="9171113" y="6029796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BBAB998-6BE6-4F50-9C13-17F3F3063053}"/>
              </a:ext>
            </a:extLst>
          </p:cNvPr>
          <p:cNvSpPr/>
          <p:nvPr/>
        </p:nvSpPr>
        <p:spPr>
          <a:xfrm>
            <a:off x="10382433" y="619096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DF475E-C41D-4C3D-B4FB-26A9B046AFA9}"/>
              </a:ext>
            </a:extLst>
          </p:cNvPr>
          <p:cNvSpPr/>
          <p:nvPr/>
        </p:nvSpPr>
        <p:spPr>
          <a:xfrm>
            <a:off x="10618846" y="6510498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46EB00C-8EDB-4AD8-A016-F6E2BE7DEAAC}"/>
              </a:ext>
            </a:extLst>
          </p:cNvPr>
          <p:cNvSpPr/>
          <p:nvPr/>
        </p:nvSpPr>
        <p:spPr>
          <a:xfrm>
            <a:off x="9457555" y="6849736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0BC3D12-1A1A-42DE-82C0-4A82CFC97F04}"/>
              </a:ext>
            </a:extLst>
          </p:cNvPr>
          <p:cNvSpPr/>
          <p:nvPr/>
        </p:nvSpPr>
        <p:spPr>
          <a:xfrm>
            <a:off x="10543401" y="6858000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19A3361-F98F-4204-9598-7061449ABF13}"/>
              </a:ext>
            </a:extLst>
          </p:cNvPr>
          <p:cNvSpPr/>
          <p:nvPr/>
        </p:nvSpPr>
        <p:spPr>
          <a:xfrm>
            <a:off x="9054312" y="657611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2449AB5-5F83-4D13-A954-9D66FA01F548}"/>
              </a:ext>
            </a:extLst>
          </p:cNvPr>
          <p:cNvSpPr/>
          <p:nvPr/>
        </p:nvSpPr>
        <p:spPr>
          <a:xfrm>
            <a:off x="11164653" y="546283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5C8FCE9-C97A-4915-B8FA-2785E6C17638}"/>
              </a:ext>
            </a:extLst>
          </p:cNvPr>
          <p:cNvSpPr/>
          <p:nvPr/>
        </p:nvSpPr>
        <p:spPr>
          <a:xfrm>
            <a:off x="11401066" y="578236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939AC18-0E79-4B7C-83BF-E9D63C73A397}"/>
              </a:ext>
            </a:extLst>
          </p:cNvPr>
          <p:cNvSpPr/>
          <p:nvPr/>
        </p:nvSpPr>
        <p:spPr>
          <a:xfrm>
            <a:off x="11325621" y="612987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D91A84B-F289-4AD1-AB26-DEDCA8859295}"/>
              </a:ext>
            </a:extLst>
          </p:cNvPr>
          <p:cNvSpPr/>
          <p:nvPr/>
        </p:nvSpPr>
        <p:spPr>
          <a:xfrm>
            <a:off x="11755220" y="5462160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6C49B4A-4F86-4B6E-ABE3-627A9A39B5A4}"/>
              </a:ext>
            </a:extLst>
          </p:cNvPr>
          <p:cNvSpPr/>
          <p:nvPr/>
        </p:nvSpPr>
        <p:spPr>
          <a:xfrm>
            <a:off x="10632213" y="5839316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5DDC3FB-2350-4E91-AEBA-337236EFC3BF}"/>
              </a:ext>
            </a:extLst>
          </p:cNvPr>
          <p:cNvSpPr/>
          <p:nvPr/>
        </p:nvSpPr>
        <p:spPr>
          <a:xfrm>
            <a:off x="10817470" y="5573186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30BB89-3959-4694-9C17-28776610C604}"/>
              </a:ext>
            </a:extLst>
          </p:cNvPr>
          <p:cNvSpPr/>
          <p:nvPr/>
        </p:nvSpPr>
        <p:spPr>
          <a:xfrm>
            <a:off x="10498298" y="5536330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91E6A7A-E329-49EA-BC45-583C712A34B7}"/>
              </a:ext>
            </a:extLst>
          </p:cNvPr>
          <p:cNvSpPr/>
          <p:nvPr/>
        </p:nvSpPr>
        <p:spPr>
          <a:xfrm>
            <a:off x="11727911" y="5855579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AB06841-E831-4221-A638-8475993B70C9}"/>
              </a:ext>
            </a:extLst>
          </p:cNvPr>
          <p:cNvSpPr/>
          <p:nvPr/>
        </p:nvSpPr>
        <p:spPr>
          <a:xfrm>
            <a:off x="11076626" y="591137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34D0F1-F7C0-41D5-9C91-0D2AAF497940}"/>
              </a:ext>
            </a:extLst>
          </p:cNvPr>
          <p:cNvSpPr/>
          <p:nvPr/>
        </p:nvSpPr>
        <p:spPr>
          <a:xfrm>
            <a:off x="10914900" y="623795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160F37-2CDC-4C74-B79C-9391AC639B8A}"/>
              </a:ext>
            </a:extLst>
          </p:cNvPr>
          <p:cNvSpPr/>
          <p:nvPr/>
        </p:nvSpPr>
        <p:spPr>
          <a:xfrm>
            <a:off x="10906536" y="129533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202489D-C88F-43DA-A816-F123B2C7CDC0}"/>
              </a:ext>
            </a:extLst>
          </p:cNvPr>
          <p:cNvSpPr/>
          <p:nvPr/>
        </p:nvSpPr>
        <p:spPr>
          <a:xfrm>
            <a:off x="11010821" y="422397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98F373-A822-41A5-A0E8-6817D609E77D}"/>
              </a:ext>
            </a:extLst>
          </p:cNvPr>
          <p:cNvSpPr/>
          <p:nvPr/>
        </p:nvSpPr>
        <p:spPr>
          <a:xfrm>
            <a:off x="11297893" y="17922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60CC8C-E2E4-4D8C-B548-64C6D8C974BB}"/>
              </a:ext>
            </a:extLst>
          </p:cNvPr>
          <p:cNvSpPr/>
          <p:nvPr/>
        </p:nvSpPr>
        <p:spPr>
          <a:xfrm>
            <a:off x="10710201" y="49358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02C3EFE-9955-49AA-8354-E80EF35E1978}"/>
              </a:ext>
            </a:extLst>
          </p:cNvPr>
          <p:cNvSpPr/>
          <p:nvPr/>
        </p:nvSpPr>
        <p:spPr>
          <a:xfrm>
            <a:off x="10712311" y="814568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6B9DE1-9E11-428B-A873-D949DCB92E16}"/>
              </a:ext>
            </a:extLst>
          </p:cNvPr>
          <p:cNvSpPr/>
          <p:nvPr/>
        </p:nvSpPr>
        <p:spPr>
          <a:xfrm>
            <a:off x="11288529" y="868623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9267D0A-616D-4D49-94C8-D893A3811018}"/>
              </a:ext>
            </a:extLst>
          </p:cNvPr>
          <p:cNvSpPr/>
          <p:nvPr/>
        </p:nvSpPr>
        <p:spPr>
          <a:xfrm>
            <a:off x="11126803" y="1195205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EB979D-5A73-4487-B5E2-579E0FEC3F36}"/>
              </a:ext>
            </a:extLst>
          </p:cNvPr>
          <p:cNvSpPr/>
          <p:nvPr/>
        </p:nvSpPr>
        <p:spPr>
          <a:xfrm>
            <a:off x="10262749" y="39128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5F869-8B41-44A2-8E41-5C1CDDBED0C6}"/>
              </a:ext>
            </a:extLst>
          </p:cNvPr>
          <p:cNvSpPr/>
          <p:nvPr/>
        </p:nvSpPr>
        <p:spPr>
          <a:xfrm>
            <a:off x="11474069" y="552455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096B6D4-5D93-4F39-9389-77369F0446CC}"/>
              </a:ext>
            </a:extLst>
          </p:cNvPr>
          <p:cNvSpPr/>
          <p:nvPr/>
        </p:nvSpPr>
        <p:spPr>
          <a:xfrm>
            <a:off x="11710482" y="871991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1F4B266-01B0-41FD-A139-2833AC6F1EE5}"/>
              </a:ext>
            </a:extLst>
          </p:cNvPr>
          <p:cNvSpPr/>
          <p:nvPr/>
        </p:nvSpPr>
        <p:spPr>
          <a:xfrm>
            <a:off x="10549191" y="1211229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BE63229-6D0F-4855-A9C1-CB93FC7EDC48}"/>
              </a:ext>
            </a:extLst>
          </p:cNvPr>
          <p:cNvSpPr/>
          <p:nvPr/>
        </p:nvSpPr>
        <p:spPr>
          <a:xfrm>
            <a:off x="11635037" y="1219493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A90B60-EED6-4FA5-AD0D-90F6B500792C}"/>
              </a:ext>
            </a:extLst>
          </p:cNvPr>
          <p:cNvSpPr/>
          <p:nvPr/>
        </p:nvSpPr>
        <p:spPr>
          <a:xfrm>
            <a:off x="10205095" y="791712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59800F-9203-401C-847E-C99BABEDAC51}"/>
              </a:ext>
            </a:extLst>
          </p:cNvPr>
          <p:cNvGrpSpPr/>
          <p:nvPr/>
        </p:nvGrpSpPr>
        <p:grpSpPr>
          <a:xfrm>
            <a:off x="811369" y="647164"/>
            <a:ext cx="10474816" cy="5718219"/>
            <a:chOff x="811369" y="647164"/>
            <a:chExt cx="10474816" cy="571821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300D0-1445-4C7B-AFF6-C4AB70055087}"/>
                </a:ext>
              </a:extLst>
            </p:cNvPr>
            <p:cNvSpPr/>
            <p:nvPr/>
          </p:nvSpPr>
          <p:spPr>
            <a:xfrm>
              <a:off x="828540" y="647164"/>
              <a:ext cx="10457645" cy="5718219"/>
            </a:xfrm>
            <a:prstGeom prst="roundRect">
              <a:avLst>
                <a:gd name="adj" fmla="val 765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8735EEC-635F-400D-BFF0-582525276527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081826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403425-E2E3-4E0D-92F2-9950E4789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521073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D58BCC-AAB8-403C-8E02-BD759918F173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960320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7611A7-A8F5-4928-ADA7-B9FE644379EA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2399567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5D54B2-34DA-49B1-838D-277576C4F026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2838814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6A0562-AA94-41A7-9E5B-185EA607076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3278061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9AA421-E68A-447C-8E23-1CB360E920A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3717308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B422DC-473A-4FE9-BBF7-0D8FDB034AB7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4156555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F84007-3E38-4B41-B0BC-48FB27032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4595802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FAD165-2E9E-4708-92F9-6B80D3E4296B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035049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132270-F0FE-42FC-AC0C-9F961FA84C06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474296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E7772E-397A-4C14-932B-383E37EE4C3A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913547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708163-02B4-4605-B0AB-E6F124420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AC320F-7F30-4CF5-AD6F-830F91658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56C3F9-D71B-4299-B8F5-3D22813B6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3BBD6C-49E0-4E59-A0B4-913B11A7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E83DAA-4862-4430-B919-815B02CBA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19B1F7-5C19-4FF9-B552-7170FC092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1974B4-F77B-4BBA-A0CD-CB6AF31F4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4F2A48-4BBD-481F-989A-EF40368DB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8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778F16-81B4-4447-AEAC-8CF3D42C5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C921BC-60FF-46FE-A752-2EF888D3B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A181C1-EA1C-44C2-94E6-7DBB35FB2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220B3A-DAF7-4AE9-AE62-57E85A53C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6B9673-39FF-4F3A-89A0-44541F43C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9F1F23-8F6D-420B-A77E-B6016AC5E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153AC2-1897-428F-A347-35AABFF04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897C70-6E1A-42B1-9BE8-8A4920DDA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730935-8C47-4A07-AEE3-4DAC43DFA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3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7087DB-7B95-4D0E-A51C-F7BF761E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0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C8EF75-51E6-4AAF-AA9B-C3454515A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5A6BD1-97DE-448C-9CED-9A8E7ED8F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5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DA4E01-5B1F-466D-B746-79E4AD47A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58CF55-B0D2-487B-906E-E1F9F8ED1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86F94AA-A0FF-4253-83FD-6F9EEAC275AE}"/>
              </a:ext>
            </a:extLst>
          </p:cNvPr>
          <p:cNvSpPr/>
          <p:nvPr/>
        </p:nvSpPr>
        <p:spPr>
          <a:xfrm rot="261746">
            <a:off x="10164488" y="1532567"/>
            <a:ext cx="332693" cy="765969"/>
          </a:xfrm>
          <a:prstGeom prst="roundRect">
            <a:avLst/>
          </a:prstGeom>
          <a:solidFill>
            <a:srgbClr val="BA9C7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Rectangle: Folded Corner 84">
            <a:extLst>
              <a:ext uri="{FF2B5EF4-FFF2-40B4-BE49-F238E27FC236}">
                <a16:creationId xmlns:a16="http://schemas.microsoft.com/office/drawing/2014/main" id="{56249684-7482-4D21-9DC7-A51F16840C59}"/>
              </a:ext>
            </a:extLst>
          </p:cNvPr>
          <p:cNvSpPr/>
          <p:nvPr/>
        </p:nvSpPr>
        <p:spPr>
          <a:xfrm>
            <a:off x="1094439" y="1838657"/>
            <a:ext cx="7328077" cy="3891139"/>
          </a:xfrm>
          <a:prstGeom prst="foldedCorner">
            <a:avLst/>
          </a:prstGeom>
          <a:solidFill>
            <a:srgbClr val="CCB69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68FED5-2A18-4429-B90E-38B86E36FDD7}"/>
              </a:ext>
            </a:extLst>
          </p:cNvPr>
          <p:cNvSpPr txBox="1"/>
          <p:nvPr/>
        </p:nvSpPr>
        <p:spPr>
          <a:xfrm>
            <a:off x="1540943" y="618282"/>
            <a:ext cx="547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latin typeface="Keep on Truckin" panose="00000400000000000000" pitchFamily="2" charset="0"/>
              </a:rPr>
              <a:t>Add title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B3BF4-B911-48B8-9956-1F9487CDE2D3}"/>
              </a:ext>
            </a:extLst>
          </p:cNvPr>
          <p:cNvSpPr txBox="1"/>
          <p:nvPr/>
        </p:nvSpPr>
        <p:spPr>
          <a:xfrm>
            <a:off x="1914225" y="2606182"/>
            <a:ext cx="5698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sweet purple" panose="02000500000000000000" pitchFamily="2" charset="0"/>
              </a:rPr>
              <a:t>Polaroid </a:t>
            </a:r>
            <a:r>
              <a:rPr lang="en-US" sz="3600" dirty="0">
                <a:solidFill>
                  <a:schemeClr val="bg1"/>
                </a:solidFill>
                <a:latin typeface="sweet purple" panose="02000500000000000000" pitchFamily="2" charset="0"/>
              </a:rPr>
              <a:t>is a type of camera which uses self-developing film to create a chemically developed print shortly after taking the picture. </a:t>
            </a:r>
            <a:endParaRPr lang="id-ID" sz="3600" dirty="0">
              <a:solidFill>
                <a:schemeClr val="bg1"/>
              </a:solidFill>
              <a:latin typeface="sweet purple" panose="02000500000000000000" pitchFamily="2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424EFC-27F8-4443-8162-8562F3F45955}"/>
              </a:ext>
            </a:extLst>
          </p:cNvPr>
          <p:cNvGrpSpPr/>
          <p:nvPr/>
        </p:nvGrpSpPr>
        <p:grpSpPr>
          <a:xfrm>
            <a:off x="8847923" y="1840068"/>
            <a:ext cx="2844800" cy="3955055"/>
            <a:chOff x="7021117" y="1238494"/>
            <a:chExt cx="2844800" cy="395505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6A5338-1061-4917-96CD-285C79948719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7D85209-A6FD-4063-86E7-8C9A9498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68767" y="1500369"/>
              <a:ext cx="23495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DA4EE0-A256-4F99-94CB-D69C226AC3A4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4</a:t>
              </a:r>
            </a:p>
          </p:txBody>
        </p: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3520AB6-D8DB-4DED-9CEF-9F3425851697}"/>
              </a:ext>
            </a:extLst>
          </p:cNvPr>
          <p:cNvSpPr/>
          <p:nvPr/>
        </p:nvSpPr>
        <p:spPr>
          <a:xfrm rot="21208305">
            <a:off x="10017951" y="1420205"/>
            <a:ext cx="332693" cy="867852"/>
          </a:xfrm>
          <a:prstGeom prst="roundRect">
            <a:avLst>
              <a:gd name="adj" fmla="val 20188"/>
            </a:avLst>
          </a:prstGeom>
          <a:solidFill>
            <a:srgbClr val="CCB69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5835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2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2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7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9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Motion origin="layout" path="M -1.25E-6 -3.7037E-7 L -1.25E-6 -0.07222 " pathEditMode="relative" rAng="0" ptsTypes="AA">
                                      <p:cBhvr>
                                        <p:cTn id="15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B7F49-D438-429A-9415-49B94EFC3835}"/>
              </a:ext>
            </a:extLst>
          </p:cNvPr>
          <p:cNvSpPr/>
          <p:nvPr/>
        </p:nvSpPr>
        <p:spPr>
          <a:xfrm>
            <a:off x="0" y="-19049"/>
            <a:ext cx="7620788" cy="3316537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 217">
            <a:extLst>
              <a:ext uri="{FF2B5EF4-FFF2-40B4-BE49-F238E27FC236}">
                <a16:creationId xmlns:a16="http://schemas.microsoft.com/office/drawing/2014/main" id="{8D4BDD3F-CD0D-46DE-B9B6-26F0A30E5717}"/>
              </a:ext>
            </a:extLst>
          </p:cNvPr>
          <p:cNvSpPr/>
          <p:nvPr/>
        </p:nvSpPr>
        <p:spPr>
          <a:xfrm rot="10800000">
            <a:off x="6818186" y="3521272"/>
            <a:ext cx="5373814" cy="3376242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6113531-97A3-4763-9267-F60C644F5981}"/>
              </a:ext>
            </a:extLst>
          </p:cNvPr>
          <p:cNvSpPr/>
          <p:nvPr/>
        </p:nvSpPr>
        <p:spPr>
          <a:xfrm>
            <a:off x="9564111" y="493119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8677844-572D-4E9F-A5EA-90E71B915A4B}"/>
              </a:ext>
            </a:extLst>
          </p:cNvPr>
          <p:cNvSpPr/>
          <p:nvPr/>
        </p:nvSpPr>
        <p:spPr>
          <a:xfrm>
            <a:off x="9668396" y="5224057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A159FC4D-F2E5-4ED1-A663-C500878897BF}"/>
              </a:ext>
            </a:extLst>
          </p:cNvPr>
          <p:cNvSpPr/>
          <p:nvPr/>
        </p:nvSpPr>
        <p:spPr>
          <a:xfrm>
            <a:off x="9955468" y="498088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86FDAB1-A6A8-468A-B1AF-3E1E9FF658A0}"/>
              </a:ext>
            </a:extLst>
          </p:cNvPr>
          <p:cNvSpPr/>
          <p:nvPr/>
        </p:nvSpPr>
        <p:spPr>
          <a:xfrm>
            <a:off x="9367776" y="529524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F7937F6-F419-40CB-B5A0-D80B5842CEDA}"/>
              </a:ext>
            </a:extLst>
          </p:cNvPr>
          <p:cNvSpPr/>
          <p:nvPr/>
        </p:nvSpPr>
        <p:spPr>
          <a:xfrm>
            <a:off x="9369886" y="5616228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D9A40BB-8551-4CED-96B1-61F3DC341D56}"/>
              </a:ext>
            </a:extLst>
          </p:cNvPr>
          <p:cNvSpPr/>
          <p:nvPr/>
        </p:nvSpPr>
        <p:spPr>
          <a:xfrm>
            <a:off x="9946104" y="567028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603680A-FB4F-4B02-ADC8-DF6BE89B6456}"/>
              </a:ext>
            </a:extLst>
          </p:cNvPr>
          <p:cNvSpPr/>
          <p:nvPr/>
        </p:nvSpPr>
        <p:spPr>
          <a:xfrm>
            <a:off x="9784378" y="599686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91B3F7-5D95-43E5-91DC-4A38CC34B7A0}"/>
              </a:ext>
            </a:extLst>
          </p:cNvPr>
          <p:cNvSpPr/>
          <p:nvPr/>
        </p:nvSpPr>
        <p:spPr>
          <a:xfrm>
            <a:off x="8920324" y="519294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9D763E1-0CF2-4FCC-B567-B1849A8DA70A}"/>
              </a:ext>
            </a:extLst>
          </p:cNvPr>
          <p:cNvSpPr/>
          <p:nvPr/>
        </p:nvSpPr>
        <p:spPr>
          <a:xfrm>
            <a:off x="10131644" y="535411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CEFEC8-59A9-4416-8619-B36B1127A535}"/>
              </a:ext>
            </a:extLst>
          </p:cNvPr>
          <p:cNvSpPr/>
          <p:nvPr/>
        </p:nvSpPr>
        <p:spPr>
          <a:xfrm>
            <a:off x="10368057" y="567365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F5F1D19-BE6F-4026-8AE3-46B0262FBD26}"/>
              </a:ext>
            </a:extLst>
          </p:cNvPr>
          <p:cNvSpPr/>
          <p:nvPr/>
        </p:nvSpPr>
        <p:spPr>
          <a:xfrm>
            <a:off x="9206766" y="601288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D57E035-4985-45F1-B3A8-59F65E7E463B}"/>
              </a:ext>
            </a:extLst>
          </p:cNvPr>
          <p:cNvSpPr/>
          <p:nvPr/>
        </p:nvSpPr>
        <p:spPr>
          <a:xfrm>
            <a:off x="10292612" y="602115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7391F20-9A24-49AE-985B-C055D718FC8C}"/>
              </a:ext>
            </a:extLst>
          </p:cNvPr>
          <p:cNvSpPr/>
          <p:nvPr/>
        </p:nvSpPr>
        <p:spPr>
          <a:xfrm>
            <a:off x="8803523" y="573927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F99D047-3B63-42B4-A6E4-EDFE78F7B114}"/>
              </a:ext>
            </a:extLst>
          </p:cNvPr>
          <p:cNvSpPr/>
          <p:nvPr/>
        </p:nvSpPr>
        <p:spPr>
          <a:xfrm>
            <a:off x="10913864" y="462598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6CEFC5E-8E1C-4106-A872-0B9CE9F23478}"/>
              </a:ext>
            </a:extLst>
          </p:cNvPr>
          <p:cNvSpPr/>
          <p:nvPr/>
        </p:nvSpPr>
        <p:spPr>
          <a:xfrm>
            <a:off x="11150277" y="494552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D9F806-94CF-481F-8D09-0930534817B6}"/>
              </a:ext>
            </a:extLst>
          </p:cNvPr>
          <p:cNvSpPr/>
          <p:nvPr/>
        </p:nvSpPr>
        <p:spPr>
          <a:xfrm>
            <a:off x="11074832" y="5293024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538241C-2D11-44F4-93B2-DEB8A6470438}"/>
              </a:ext>
            </a:extLst>
          </p:cNvPr>
          <p:cNvSpPr/>
          <p:nvPr/>
        </p:nvSpPr>
        <p:spPr>
          <a:xfrm>
            <a:off x="11504431" y="462531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E497B62-BC54-4EB3-AB1C-55F15F53FCA3}"/>
              </a:ext>
            </a:extLst>
          </p:cNvPr>
          <p:cNvSpPr/>
          <p:nvPr/>
        </p:nvSpPr>
        <p:spPr>
          <a:xfrm>
            <a:off x="10381424" y="500246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A737276-6437-4BAC-ABEE-3B405DC252E7}"/>
              </a:ext>
            </a:extLst>
          </p:cNvPr>
          <p:cNvSpPr/>
          <p:nvPr/>
        </p:nvSpPr>
        <p:spPr>
          <a:xfrm>
            <a:off x="10566681" y="473633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44F96FD-AF98-400F-982D-5F6FD559547D}"/>
              </a:ext>
            </a:extLst>
          </p:cNvPr>
          <p:cNvSpPr/>
          <p:nvPr/>
        </p:nvSpPr>
        <p:spPr>
          <a:xfrm>
            <a:off x="10247509" y="469948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119B2C0-E9B0-46BD-A073-07F444E6A5EA}"/>
              </a:ext>
            </a:extLst>
          </p:cNvPr>
          <p:cNvSpPr/>
          <p:nvPr/>
        </p:nvSpPr>
        <p:spPr>
          <a:xfrm>
            <a:off x="11477122" y="5018732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1654AA7-6975-407C-8BA8-FBE81B6C0E59}"/>
              </a:ext>
            </a:extLst>
          </p:cNvPr>
          <p:cNvSpPr/>
          <p:nvPr/>
        </p:nvSpPr>
        <p:spPr>
          <a:xfrm>
            <a:off x="10825837" y="5074524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FBC5259-5FB2-4541-B92D-90D066C32D9A}"/>
              </a:ext>
            </a:extLst>
          </p:cNvPr>
          <p:cNvSpPr/>
          <p:nvPr/>
        </p:nvSpPr>
        <p:spPr>
          <a:xfrm>
            <a:off x="10664111" y="54011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2B7FA7E-370F-4046-9811-D6472B600DBF}"/>
              </a:ext>
            </a:extLst>
          </p:cNvPr>
          <p:cNvSpPr/>
          <p:nvPr/>
        </p:nvSpPr>
        <p:spPr>
          <a:xfrm>
            <a:off x="1178998" y="165433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5370A80-B258-4CE1-B973-15D67FE9516C}"/>
              </a:ext>
            </a:extLst>
          </p:cNvPr>
          <p:cNvSpPr/>
          <p:nvPr/>
        </p:nvSpPr>
        <p:spPr>
          <a:xfrm>
            <a:off x="1283283" y="1947198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C7CA3CF-6DA9-4CE0-9845-83CC55000108}"/>
              </a:ext>
            </a:extLst>
          </p:cNvPr>
          <p:cNvSpPr/>
          <p:nvPr/>
        </p:nvSpPr>
        <p:spPr>
          <a:xfrm>
            <a:off x="1570355" y="170402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F3627C-9923-403C-B030-4D17DF7F30D4}"/>
              </a:ext>
            </a:extLst>
          </p:cNvPr>
          <p:cNvSpPr/>
          <p:nvPr/>
        </p:nvSpPr>
        <p:spPr>
          <a:xfrm>
            <a:off x="982663" y="2018383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FB30592-0008-46D3-91A0-35181D0AEABC}"/>
              </a:ext>
            </a:extLst>
          </p:cNvPr>
          <p:cNvSpPr/>
          <p:nvPr/>
        </p:nvSpPr>
        <p:spPr>
          <a:xfrm>
            <a:off x="984773" y="2339369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1105093-32B3-49E4-B1AA-6C935480B7F4}"/>
              </a:ext>
            </a:extLst>
          </p:cNvPr>
          <p:cNvSpPr/>
          <p:nvPr/>
        </p:nvSpPr>
        <p:spPr>
          <a:xfrm>
            <a:off x="1560991" y="239342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9DACB99-742C-4012-B5A7-49932C44B421}"/>
              </a:ext>
            </a:extLst>
          </p:cNvPr>
          <p:cNvSpPr/>
          <p:nvPr/>
        </p:nvSpPr>
        <p:spPr>
          <a:xfrm>
            <a:off x="1399265" y="272000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B559199-E42E-42AC-BB8D-78F4DEE591D1}"/>
              </a:ext>
            </a:extLst>
          </p:cNvPr>
          <p:cNvSpPr/>
          <p:nvPr/>
        </p:nvSpPr>
        <p:spPr>
          <a:xfrm>
            <a:off x="535211" y="191609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B7429F7-B4E1-4F0E-AEAF-0F38A6CDE33F}"/>
              </a:ext>
            </a:extLst>
          </p:cNvPr>
          <p:cNvSpPr/>
          <p:nvPr/>
        </p:nvSpPr>
        <p:spPr>
          <a:xfrm>
            <a:off x="1746531" y="207725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5F500-688E-4C5A-AC2F-347430728B79}"/>
              </a:ext>
            </a:extLst>
          </p:cNvPr>
          <p:cNvSpPr/>
          <p:nvPr/>
        </p:nvSpPr>
        <p:spPr>
          <a:xfrm>
            <a:off x="1982944" y="2396792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35F7EEC-7336-47CB-8948-43249D2FE98E}"/>
              </a:ext>
            </a:extLst>
          </p:cNvPr>
          <p:cNvSpPr/>
          <p:nvPr/>
        </p:nvSpPr>
        <p:spPr>
          <a:xfrm>
            <a:off x="821653" y="273603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B6B88E2-4D34-473B-AE35-EF9036BF3137}"/>
              </a:ext>
            </a:extLst>
          </p:cNvPr>
          <p:cNvSpPr/>
          <p:nvPr/>
        </p:nvSpPr>
        <p:spPr>
          <a:xfrm>
            <a:off x="1907499" y="274429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D1A6F20-6661-4B99-9D02-07406F67D370}"/>
              </a:ext>
            </a:extLst>
          </p:cNvPr>
          <p:cNvSpPr/>
          <p:nvPr/>
        </p:nvSpPr>
        <p:spPr>
          <a:xfrm>
            <a:off x="477557" y="2316513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7957D8-6BE1-4C76-9A5E-546D209DAB40}"/>
              </a:ext>
            </a:extLst>
          </p:cNvPr>
          <p:cNvGrpSpPr/>
          <p:nvPr/>
        </p:nvGrpSpPr>
        <p:grpSpPr>
          <a:xfrm>
            <a:off x="4826626" y="2267712"/>
            <a:ext cx="2664127" cy="3417393"/>
            <a:chOff x="7021117" y="1238494"/>
            <a:chExt cx="2844800" cy="395505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61B5F8-DA46-4397-A2FD-5CB4C754EC6B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3E1B16E-BF30-4B63-ADAB-E5D00544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33B956-7A13-4542-96EC-57BA08A641DB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latin typeface="sweet purple" panose="02000500000000000000" pitchFamily="2" charset="0"/>
                </a:rPr>
                <a:t>Member 1</a:t>
              </a:r>
            </a:p>
          </p:txBody>
        </p:sp>
      </p:grpSp>
      <p:grpSp>
        <p:nvGrpSpPr>
          <p:cNvPr id="103" name="a">
            <a:extLst>
              <a:ext uri="{FF2B5EF4-FFF2-40B4-BE49-F238E27FC236}">
                <a16:creationId xmlns:a16="http://schemas.microsoft.com/office/drawing/2014/main" id="{87AFC8BE-09BB-4560-8299-5C8F9C37F0A6}"/>
              </a:ext>
            </a:extLst>
          </p:cNvPr>
          <p:cNvGrpSpPr/>
          <p:nvPr/>
        </p:nvGrpSpPr>
        <p:grpSpPr>
          <a:xfrm>
            <a:off x="4101752" y="2693968"/>
            <a:ext cx="3991045" cy="3787698"/>
            <a:chOff x="1992767" y="1493948"/>
            <a:chExt cx="4939586" cy="4687911"/>
          </a:xfrm>
        </p:grpSpPr>
        <p:sp>
          <p:nvSpPr>
            <p:cNvPr id="104" name="Chord 103">
              <a:extLst>
                <a:ext uri="{FF2B5EF4-FFF2-40B4-BE49-F238E27FC236}">
                  <a16:creationId xmlns:a16="http://schemas.microsoft.com/office/drawing/2014/main" id="{C9557D87-7983-49E4-8AA8-827BC0FB2AF5}"/>
                </a:ext>
              </a:extLst>
            </p:cNvPr>
            <p:cNvSpPr/>
            <p:nvPr/>
          </p:nvSpPr>
          <p:spPr>
            <a:xfrm rot="10800000">
              <a:off x="5668045" y="1511163"/>
              <a:ext cx="1129183" cy="1116005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5" name="Rectangle: Rounded Corners 3">
              <a:extLst>
                <a:ext uri="{FF2B5EF4-FFF2-40B4-BE49-F238E27FC236}">
                  <a16:creationId xmlns:a16="http://schemas.microsoft.com/office/drawing/2014/main" id="{A7BA3F13-3A93-4C11-AA2A-6D9B7E67F1F7}"/>
                </a:ext>
              </a:extLst>
            </p:cNvPr>
            <p:cNvSpPr/>
            <p:nvPr/>
          </p:nvSpPr>
          <p:spPr>
            <a:xfrm>
              <a:off x="2472745" y="1493948"/>
              <a:ext cx="4459608" cy="4675031"/>
            </a:xfrm>
            <a:custGeom>
              <a:avLst/>
              <a:gdLst>
                <a:gd name="connsiteX0" fmla="*/ 0 w 4971245"/>
                <a:gd name="connsiteY0" fmla="*/ 609623 h 4662152"/>
                <a:gd name="connsiteX1" fmla="*/ 609623 w 4971245"/>
                <a:gd name="connsiteY1" fmla="*/ 0 h 4662152"/>
                <a:gd name="connsiteX2" fmla="*/ 4361622 w 4971245"/>
                <a:gd name="connsiteY2" fmla="*/ 0 h 4662152"/>
                <a:gd name="connsiteX3" fmla="*/ 4971245 w 4971245"/>
                <a:gd name="connsiteY3" fmla="*/ 609623 h 4662152"/>
                <a:gd name="connsiteX4" fmla="*/ 4971245 w 4971245"/>
                <a:gd name="connsiteY4" fmla="*/ 4052529 h 4662152"/>
                <a:gd name="connsiteX5" fmla="*/ 4361622 w 4971245"/>
                <a:gd name="connsiteY5" fmla="*/ 4662152 h 4662152"/>
                <a:gd name="connsiteX6" fmla="*/ 609623 w 4971245"/>
                <a:gd name="connsiteY6" fmla="*/ 4662152 h 4662152"/>
                <a:gd name="connsiteX7" fmla="*/ 0 w 4971245"/>
                <a:gd name="connsiteY7" fmla="*/ 4052529 h 4662152"/>
                <a:gd name="connsiteX8" fmla="*/ 0 w 4971245"/>
                <a:gd name="connsiteY8" fmla="*/ 609623 h 4662152"/>
                <a:gd name="connsiteX0" fmla="*/ 0 w 4971245"/>
                <a:gd name="connsiteY0" fmla="*/ 677878 h 4730407"/>
                <a:gd name="connsiteX1" fmla="*/ 609623 w 4971245"/>
                <a:gd name="connsiteY1" fmla="*/ 68255 h 4730407"/>
                <a:gd name="connsiteX2" fmla="*/ 4361622 w 4971245"/>
                <a:gd name="connsiteY2" fmla="*/ 68255 h 4730407"/>
                <a:gd name="connsiteX3" fmla="*/ 4971245 w 4971245"/>
                <a:gd name="connsiteY3" fmla="*/ 677878 h 4730407"/>
                <a:gd name="connsiteX4" fmla="*/ 4971245 w 4971245"/>
                <a:gd name="connsiteY4" fmla="*/ 4120784 h 4730407"/>
                <a:gd name="connsiteX5" fmla="*/ 4361622 w 4971245"/>
                <a:gd name="connsiteY5" fmla="*/ 4730407 h 4730407"/>
                <a:gd name="connsiteX6" fmla="*/ 609623 w 4971245"/>
                <a:gd name="connsiteY6" fmla="*/ 4730407 h 4730407"/>
                <a:gd name="connsiteX7" fmla="*/ 0 w 4971245"/>
                <a:gd name="connsiteY7" fmla="*/ 4120784 h 4730407"/>
                <a:gd name="connsiteX8" fmla="*/ 0 w 4971245"/>
                <a:gd name="connsiteY8" fmla="*/ 677878 h 4730407"/>
                <a:gd name="connsiteX0" fmla="*/ 0 w 4997003"/>
                <a:gd name="connsiteY0" fmla="*/ 653638 h 4706167"/>
                <a:gd name="connsiteX1" fmla="*/ 609623 w 4997003"/>
                <a:gd name="connsiteY1" fmla="*/ 44015 h 4706167"/>
                <a:gd name="connsiteX2" fmla="*/ 4361622 w 4997003"/>
                <a:gd name="connsiteY2" fmla="*/ 44015 h 4706167"/>
                <a:gd name="connsiteX3" fmla="*/ 4997003 w 4997003"/>
                <a:gd name="connsiteY3" fmla="*/ 1065762 h 4706167"/>
                <a:gd name="connsiteX4" fmla="*/ 4971245 w 4997003"/>
                <a:gd name="connsiteY4" fmla="*/ 4096544 h 4706167"/>
                <a:gd name="connsiteX5" fmla="*/ 4361622 w 4997003"/>
                <a:gd name="connsiteY5" fmla="*/ 4706167 h 4706167"/>
                <a:gd name="connsiteX6" fmla="*/ 609623 w 4997003"/>
                <a:gd name="connsiteY6" fmla="*/ 4706167 h 4706167"/>
                <a:gd name="connsiteX7" fmla="*/ 0 w 4997003"/>
                <a:gd name="connsiteY7" fmla="*/ 4096544 h 4706167"/>
                <a:gd name="connsiteX8" fmla="*/ 0 w 4997003"/>
                <a:gd name="connsiteY8" fmla="*/ 653638 h 4706167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361622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052529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219954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4997003"/>
                <a:gd name="connsiteY0" fmla="*/ 609623 h 4662152"/>
                <a:gd name="connsiteX1" fmla="*/ 609623 w 4997003"/>
                <a:gd name="connsiteY1" fmla="*/ 0 h 4662152"/>
                <a:gd name="connsiteX2" fmla="*/ 4207076 w 4997003"/>
                <a:gd name="connsiteY2" fmla="*/ 0 h 4662152"/>
                <a:gd name="connsiteX3" fmla="*/ 4997003 w 4997003"/>
                <a:gd name="connsiteY3" fmla="*/ 1021747 h 4662152"/>
                <a:gd name="connsiteX4" fmla="*/ 4971245 w 4997003"/>
                <a:gd name="connsiteY4" fmla="*/ 4219954 h 4662152"/>
                <a:gd name="connsiteX5" fmla="*/ 4361622 w 4997003"/>
                <a:gd name="connsiteY5" fmla="*/ 4662152 h 4662152"/>
                <a:gd name="connsiteX6" fmla="*/ 609623 w 4997003"/>
                <a:gd name="connsiteY6" fmla="*/ 4662152 h 4662152"/>
                <a:gd name="connsiteX7" fmla="*/ 0 w 4997003"/>
                <a:gd name="connsiteY7" fmla="*/ 4052529 h 4662152"/>
                <a:gd name="connsiteX8" fmla="*/ 0 w 4997003"/>
                <a:gd name="connsiteY8" fmla="*/ 609623 h 4662152"/>
                <a:gd name="connsiteX0" fmla="*/ 0 w 5165159"/>
                <a:gd name="connsiteY0" fmla="*/ 609623 h 4662152"/>
                <a:gd name="connsiteX1" fmla="*/ 609623 w 5165159"/>
                <a:gd name="connsiteY1" fmla="*/ 0 h 4662152"/>
                <a:gd name="connsiteX2" fmla="*/ 4207076 w 5165159"/>
                <a:gd name="connsiteY2" fmla="*/ 0 h 4662152"/>
                <a:gd name="connsiteX3" fmla="*/ 4997003 w 5165159"/>
                <a:gd name="connsiteY3" fmla="*/ 1021747 h 4662152"/>
                <a:gd name="connsiteX4" fmla="*/ 5165159 w 5165159"/>
                <a:gd name="connsiteY4" fmla="*/ 4026771 h 4662152"/>
                <a:gd name="connsiteX5" fmla="*/ 4361622 w 5165159"/>
                <a:gd name="connsiteY5" fmla="*/ 4662152 h 4662152"/>
                <a:gd name="connsiteX6" fmla="*/ 609623 w 5165159"/>
                <a:gd name="connsiteY6" fmla="*/ 4662152 h 4662152"/>
                <a:gd name="connsiteX7" fmla="*/ 0 w 5165159"/>
                <a:gd name="connsiteY7" fmla="*/ 4052529 h 4662152"/>
                <a:gd name="connsiteX8" fmla="*/ 0 w 5165159"/>
                <a:gd name="connsiteY8" fmla="*/ 609623 h 4662152"/>
                <a:gd name="connsiteX0" fmla="*/ 0 w 5165159"/>
                <a:gd name="connsiteY0" fmla="*/ 609623 h 4662152"/>
                <a:gd name="connsiteX1" fmla="*/ 609623 w 5165159"/>
                <a:gd name="connsiteY1" fmla="*/ 0 h 4662152"/>
                <a:gd name="connsiteX2" fmla="*/ 3774500 w 5165159"/>
                <a:gd name="connsiteY2" fmla="*/ 0 h 4662152"/>
                <a:gd name="connsiteX3" fmla="*/ 4997003 w 5165159"/>
                <a:gd name="connsiteY3" fmla="*/ 1021747 h 4662152"/>
                <a:gd name="connsiteX4" fmla="*/ 5165159 w 5165159"/>
                <a:gd name="connsiteY4" fmla="*/ 4026771 h 4662152"/>
                <a:gd name="connsiteX5" fmla="*/ 4361622 w 5165159"/>
                <a:gd name="connsiteY5" fmla="*/ 4662152 h 4662152"/>
                <a:gd name="connsiteX6" fmla="*/ 609623 w 5165159"/>
                <a:gd name="connsiteY6" fmla="*/ 4662152 h 4662152"/>
                <a:gd name="connsiteX7" fmla="*/ 0 w 5165159"/>
                <a:gd name="connsiteY7" fmla="*/ 4052529 h 4662152"/>
                <a:gd name="connsiteX8" fmla="*/ 0 w 5165159"/>
                <a:gd name="connsiteY8" fmla="*/ 609623 h 4662152"/>
                <a:gd name="connsiteX0" fmla="*/ 0 w 5165159"/>
                <a:gd name="connsiteY0" fmla="*/ 622502 h 4675031"/>
                <a:gd name="connsiteX1" fmla="*/ 878119 w 5165159"/>
                <a:gd name="connsiteY1" fmla="*/ 0 h 4675031"/>
                <a:gd name="connsiteX2" fmla="*/ 3774500 w 5165159"/>
                <a:gd name="connsiteY2" fmla="*/ 12879 h 4675031"/>
                <a:gd name="connsiteX3" fmla="*/ 4997003 w 5165159"/>
                <a:gd name="connsiteY3" fmla="*/ 1034626 h 4675031"/>
                <a:gd name="connsiteX4" fmla="*/ 5165159 w 5165159"/>
                <a:gd name="connsiteY4" fmla="*/ 4039650 h 4675031"/>
                <a:gd name="connsiteX5" fmla="*/ 4361622 w 5165159"/>
                <a:gd name="connsiteY5" fmla="*/ 4675031 h 4675031"/>
                <a:gd name="connsiteX6" fmla="*/ 609623 w 5165159"/>
                <a:gd name="connsiteY6" fmla="*/ 4675031 h 4675031"/>
                <a:gd name="connsiteX7" fmla="*/ 0 w 5165159"/>
                <a:gd name="connsiteY7" fmla="*/ 4065408 h 4675031"/>
                <a:gd name="connsiteX8" fmla="*/ 0 w 5165159"/>
                <a:gd name="connsiteY8" fmla="*/ 622502 h 4675031"/>
                <a:gd name="connsiteX0" fmla="*/ 104415 w 5165159"/>
                <a:gd name="connsiteY0" fmla="*/ 622502 h 4675031"/>
                <a:gd name="connsiteX1" fmla="*/ 878119 w 5165159"/>
                <a:gd name="connsiteY1" fmla="*/ 0 h 4675031"/>
                <a:gd name="connsiteX2" fmla="*/ 3774500 w 5165159"/>
                <a:gd name="connsiteY2" fmla="*/ 12879 h 4675031"/>
                <a:gd name="connsiteX3" fmla="*/ 4997003 w 5165159"/>
                <a:gd name="connsiteY3" fmla="*/ 1034626 h 4675031"/>
                <a:gd name="connsiteX4" fmla="*/ 5165159 w 5165159"/>
                <a:gd name="connsiteY4" fmla="*/ 4039650 h 4675031"/>
                <a:gd name="connsiteX5" fmla="*/ 4361622 w 5165159"/>
                <a:gd name="connsiteY5" fmla="*/ 4675031 h 4675031"/>
                <a:gd name="connsiteX6" fmla="*/ 609623 w 5165159"/>
                <a:gd name="connsiteY6" fmla="*/ 4675031 h 4675031"/>
                <a:gd name="connsiteX7" fmla="*/ 0 w 5165159"/>
                <a:gd name="connsiteY7" fmla="*/ 4065408 h 4675031"/>
                <a:gd name="connsiteX8" fmla="*/ 104415 w 5165159"/>
                <a:gd name="connsiteY8" fmla="*/ 622502 h 467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65159" h="4675031">
                  <a:moveTo>
                    <a:pt x="104415" y="622502"/>
                  </a:moveTo>
                  <a:cubicBezTo>
                    <a:pt x="104415" y="285817"/>
                    <a:pt x="541434" y="0"/>
                    <a:pt x="878119" y="0"/>
                  </a:cubicBezTo>
                  <a:lnTo>
                    <a:pt x="3774500" y="12879"/>
                  </a:lnTo>
                  <a:cubicBezTo>
                    <a:pt x="4136942" y="128788"/>
                    <a:pt x="4906851" y="736577"/>
                    <a:pt x="4997003" y="1034626"/>
                  </a:cubicBezTo>
                  <a:lnTo>
                    <a:pt x="5165159" y="4039650"/>
                  </a:lnTo>
                  <a:cubicBezTo>
                    <a:pt x="5165159" y="4376335"/>
                    <a:pt x="4698307" y="4675031"/>
                    <a:pt x="4361622" y="4675031"/>
                  </a:cubicBezTo>
                  <a:lnTo>
                    <a:pt x="609623" y="4675031"/>
                  </a:lnTo>
                  <a:cubicBezTo>
                    <a:pt x="272938" y="4675031"/>
                    <a:pt x="0" y="4402093"/>
                    <a:pt x="0" y="4065408"/>
                  </a:cubicBezTo>
                  <a:lnTo>
                    <a:pt x="104415" y="622502"/>
                  </a:lnTo>
                  <a:close/>
                </a:path>
              </a:pathLst>
            </a:cu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A304BEF4-78BA-4A81-A44A-AD36DA76F00B}"/>
                </a:ext>
              </a:extLst>
            </p:cNvPr>
            <p:cNvSpPr/>
            <p:nvPr/>
          </p:nvSpPr>
          <p:spPr>
            <a:xfrm rot="15948932">
              <a:off x="5296216" y="4590533"/>
              <a:ext cx="735069" cy="726490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7" name="Rectangle: Rounded Corners 4">
              <a:extLst>
                <a:ext uri="{FF2B5EF4-FFF2-40B4-BE49-F238E27FC236}">
                  <a16:creationId xmlns:a16="http://schemas.microsoft.com/office/drawing/2014/main" id="{3EABBCE1-9FE4-40FA-AC9B-9484E79EB914}"/>
                </a:ext>
              </a:extLst>
            </p:cNvPr>
            <p:cNvSpPr/>
            <p:nvPr/>
          </p:nvSpPr>
          <p:spPr>
            <a:xfrm>
              <a:off x="1992767" y="1884652"/>
              <a:ext cx="2077628" cy="4297207"/>
            </a:xfrm>
            <a:custGeom>
              <a:avLst/>
              <a:gdLst>
                <a:gd name="connsiteX0" fmla="*/ 0 w 1970468"/>
                <a:gd name="connsiteY0" fmla="*/ 495849 h 3953814"/>
                <a:gd name="connsiteX1" fmla="*/ 495849 w 1970468"/>
                <a:gd name="connsiteY1" fmla="*/ 0 h 3953814"/>
                <a:gd name="connsiteX2" fmla="*/ 1474619 w 1970468"/>
                <a:gd name="connsiteY2" fmla="*/ 0 h 3953814"/>
                <a:gd name="connsiteX3" fmla="*/ 1970468 w 1970468"/>
                <a:gd name="connsiteY3" fmla="*/ 495849 h 3953814"/>
                <a:gd name="connsiteX4" fmla="*/ 1970468 w 1970468"/>
                <a:gd name="connsiteY4" fmla="*/ 3457965 h 3953814"/>
                <a:gd name="connsiteX5" fmla="*/ 1474619 w 1970468"/>
                <a:gd name="connsiteY5" fmla="*/ 3953814 h 3953814"/>
                <a:gd name="connsiteX6" fmla="*/ 495849 w 1970468"/>
                <a:gd name="connsiteY6" fmla="*/ 3953814 h 3953814"/>
                <a:gd name="connsiteX7" fmla="*/ 0 w 1970468"/>
                <a:gd name="connsiteY7" fmla="*/ 3457965 h 3953814"/>
                <a:gd name="connsiteX8" fmla="*/ 0 w 1970468"/>
                <a:gd name="connsiteY8" fmla="*/ 495849 h 3953814"/>
                <a:gd name="connsiteX0" fmla="*/ 0 w 1970468"/>
                <a:gd name="connsiteY0" fmla="*/ 547364 h 4005329"/>
                <a:gd name="connsiteX1" fmla="*/ 508728 w 1970468"/>
                <a:gd name="connsiteY1" fmla="*/ 0 h 4005329"/>
                <a:gd name="connsiteX2" fmla="*/ 1474619 w 1970468"/>
                <a:gd name="connsiteY2" fmla="*/ 51515 h 4005329"/>
                <a:gd name="connsiteX3" fmla="*/ 1970468 w 1970468"/>
                <a:gd name="connsiteY3" fmla="*/ 547364 h 4005329"/>
                <a:gd name="connsiteX4" fmla="*/ 1970468 w 1970468"/>
                <a:gd name="connsiteY4" fmla="*/ 3509480 h 4005329"/>
                <a:gd name="connsiteX5" fmla="*/ 1474619 w 1970468"/>
                <a:gd name="connsiteY5" fmla="*/ 4005329 h 4005329"/>
                <a:gd name="connsiteX6" fmla="*/ 495849 w 1970468"/>
                <a:gd name="connsiteY6" fmla="*/ 4005329 h 4005329"/>
                <a:gd name="connsiteX7" fmla="*/ 0 w 1970468"/>
                <a:gd name="connsiteY7" fmla="*/ 3509480 h 4005329"/>
                <a:gd name="connsiteX8" fmla="*/ 0 w 1970468"/>
                <a:gd name="connsiteY8" fmla="*/ 547364 h 4005329"/>
                <a:gd name="connsiteX0" fmla="*/ 0 w 1970468"/>
                <a:gd name="connsiteY0" fmla="*/ 830700 h 4288665"/>
                <a:gd name="connsiteX1" fmla="*/ 508728 w 1970468"/>
                <a:gd name="connsiteY1" fmla="*/ 283336 h 4288665"/>
                <a:gd name="connsiteX2" fmla="*/ 1448861 w 1970468"/>
                <a:gd name="connsiteY2" fmla="*/ 0 h 4288665"/>
                <a:gd name="connsiteX3" fmla="*/ 1970468 w 1970468"/>
                <a:gd name="connsiteY3" fmla="*/ 830700 h 4288665"/>
                <a:gd name="connsiteX4" fmla="*/ 1970468 w 1970468"/>
                <a:gd name="connsiteY4" fmla="*/ 3792816 h 4288665"/>
                <a:gd name="connsiteX5" fmla="*/ 1474619 w 1970468"/>
                <a:gd name="connsiteY5" fmla="*/ 4288665 h 4288665"/>
                <a:gd name="connsiteX6" fmla="*/ 495849 w 1970468"/>
                <a:gd name="connsiteY6" fmla="*/ 4288665 h 4288665"/>
                <a:gd name="connsiteX7" fmla="*/ 0 w 1970468"/>
                <a:gd name="connsiteY7" fmla="*/ 3792816 h 4288665"/>
                <a:gd name="connsiteX8" fmla="*/ 0 w 1970468"/>
                <a:gd name="connsiteY8" fmla="*/ 830700 h 4288665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0 w 1970468"/>
                <a:gd name="connsiteY0" fmla="*/ 839242 h 4297207"/>
                <a:gd name="connsiteX1" fmla="*/ 508728 w 1970468"/>
                <a:gd name="connsiteY1" fmla="*/ 291878 h 4297207"/>
                <a:gd name="connsiteX2" fmla="*/ 1448861 w 1970468"/>
                <a:gd name="connsiteY2" fmla="*/ 8542 h 4297207"/>
                <a:gd name="connsiteX3" fmla="*/ 1970468 w 1970468"/>
                <a:gd name="connsiteY3" fmla="*/ 839242 h 4297207"/>
                <a:gd name="connsiteX4" fmla="*/ 1970468 w 1970468"/>
                <a:gd name="connsiteY4" fmla="*/ 3801358 h 4297207"/>
                <a:gd name="connsiteX5" fmla="*/ 1474619 w 1970468"/>
                <a:gd name="connsiteY5" fmla="*/ 4297207 h 4297207"/>
                <a:gd name="connsiteX6" fmla="*/ 495849 w 1970468"/>
                <a:gd name="connsiteY6" fmla="*/ 4297207 h 4297207"/>
                <a:gd name="connsiteX7" fmla="*/ 0 w 1970468"/>
                <a:gd name="connsiteY7" fmla="*/ 3801358 h 4297207"/>
                <a:gd name="connsiteX8" fmla="*/ 0 w 1970468"/>
                <a:gd name="connsiteY8" fmla="*/ 839242 h 4297207"/>
                <a:gd name="connsiteX0" fmla="*/ 103031 w 2073499"/>
                <a:gd name="connsiteY0" fmla="*/ 839242 h 4297207"/>
                <a:gd name="connsiteX1" fmla="*/ 611759 w 2073499"/>
                <a:gd name="connsiteY1" fmla="*/ 291878 h 4297207"/>
                <a:gd name="connsiteX2" fmla="*/ 1551892 w 2073499"/>
                <a:gd name="connsiteY2" fmla="*/ 8542 h 4297207"/>
                <a:gd name="connsiteX3" fmla="*/ 2073499 w 2073499"/>
                <a:gd name="connsiteY3" fmla="*/ 839242 h 4297207"/>
                <a:gd name="connsiteX4" fmla="*/ 2073499 w 2073499"/>
                <a:gd name="connsiteY4" fmla="*/ 3801358 h 4297207"/>
                <a:gd name="connsiteX5" fmla="*/ 1577650 w 2073499"/>
                <a:gd name="connsiteY5" fmla="*/ 4297207 h 4297207"/>
                <a:gd name="connsiteX6" fmla="*/ 598880 w 2073499"/>
                <a:gd name="connsiteY6" fmla="*/ 4297207 h 4297207"/>
                <a:gd name="connsiteX7" fmla="*/ 0 w 2073499"/>
                <a:gd name="connsiteY7" fmla="*/ 3247567 h 4297207"/>
                <a:gd name="connsiteX8" fmla="*/ 103031 w 2073499"/>
                <a:gd name="connsiteY8" fmla="*/ 839242 h 4297207"/>
                <a:gd name="connsiteX0" fmla="*/ 107803 w 2078271"/>
                <a:gd name="connsiteY0" fmla="*/ 839242 h 4297207"/>
                <a:gd name="connsiteX1" fmla="*/ 616531 w 2078271"/>
                <a:gd name="connsiteY1" fmla="*/ 291878 h 4297207"/>
                <a:gd name="connsiteX2" fmla="*/ 1556664 w 2078271"/>
                <a:gd name="connsiteY2" fmla="*/ 8542 h 4297207"/>
                <a:gd name="connsiteX3" fmla="*/ 2078271 w 2078271"/>
                <a:gd name="connsiteY3" fmla="*/ 839242 h 4297207"/>
                <a:gd name="connsiteX4" fmla="*/ 2078271 w 2078271"/>
                <a:gd name="connsiteY4" fmla="*/ 3801358 h 4297207"/>
                <a:gd name="connsiteX5" fmla="*/ 1582422 w 2078271"/>
                <a:gd name="connsiteY5" fmla="*/ 4297207 h 4297207"/>
                <a:gd name="connsiteX6" fmla="*/ 603652 w 2078271"/>
                <a:gd name="connsiteY6" fmla="*/ 4297207 h 4297207"/>
                <a:gd name="connsiteX7" fmla="*/ 4772 w 2078271"/>
                <a:gd name="connsiteY7" fmla="*/ 3247567 h 4297207"/>
                <a:gd name="connsiteX8" fmla="*/ 107803 w 2078271"/>
                <a:gd name="connsiteY8" fmla="*/ 839242 h 4297207"/>
                <a:gd name="connsiteX0" fmla="*/ 106604 w 2077072"/>
                <a:gd name="connsiteY0" fmla="*/ 839242 h 4297207"/>
                <a:gd name="connsiteX1" fmla="*/ 615332 w 2077072"/>
                <a:gd name="connsiteY1" fmla="*/ 291878 h 4297207"/>
                <a:gd name="connsiteX2" fmla="*/ 1555465 w 2077072"/>
                <a:gd name="connsiteY2" fmla="*/ 8542 h 4297207"/>
                <a:gd name="connsiteX3" fmla="*/ 2077072 w 2077072"/>
                <a:gd name="connsiteY3" fmla="*/ 839242 h 4297207"/>
                <a:gd name="connsiteX4" fmla="*/ 2077072 w 2077072"/>
                <a:gd name="connsiteY4" fmla="*/ 3801358 h 4297207"/>
                <a:gd name="connsiteX5" fmla="*/ 1581223 w 2077072"/>
                <a:gd name="connsiteY5" fmla="*/ 4297207 h 4297207"/>
                <a:gd name="connsiteX6" fmla="*/ 744120 w 2077072"/>
                <a:gd name="connsiteY6" fmla="*/ 4284328 h 4297207"/>
                <a:gd name="connsiteX7" fmla="*/ 3573 w 2077072"/>
                <a:gd name="connsiteY7" fmla="*/ 3247567 h 4297207"/>
                <a:gd name="connsiteX8" fmla="*/ 106604 w 2077072"/>
                <a:gd name="connsiteY8" fmla="*/ 839242 h 4297207"/>
                <a:gd name="connsiteX0" fmla="*/ 106862 w 2077330"/>
                <a:gd name="connsiteY0" fmla="*/ 839242 h 4297207"/>
                <a:gd name="connsiteX1" fmla="*/ 615590 w 2077330"/>
                <a:gd name="connsiteY1" fmla="*/ 291878 h 4297207"/>
                <a:gd name="connsiteX2" fmla="*/ 1555723 w 2077330"/>
                <a:gd name="connsiteY2" fmla="*/ 8542 h 4297207"/>
                <a:gd name="connsiteX3" fmla="*/ 2077330 w 2077330"/>
                <a:gd name="connsiteY3" fmla="*/ 839242 h 4297207"/>
                <a:gd name="connsiteX4" fmla="*/ 2077330 w 2077330"/>
                <a:gd name="connsiteY4" fmla="*/ 3801358 h 4297207"/>
                <a:gd name="connsiteX5" fmla="*/ 1581481 w 2077330"/>
                <a:gd name="connsiteY5" fmla="*/ 4297207 h 4297207"/>
                <a:gd name="connsiteX6" fmla="*/ 744378 w 2077330"/>
                <a:gd name="connsiteY6" fmla="*/ 4284328 h 4297207"/>
                <a:gd name="connsiteX7" fmla="*/ 3831 w 2077330"/>
                <a:gd name="connsiteY7" fmla="*/ 3247567 h 4297207"/>
                <a:gd name="connsiteX8" fmla="*/ 106862 w 2077330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839242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839242 h 4297207"/>
                <a:gd name="connsiteX0" fmla="*/ 107160 w 2077628"/>
                <a:gd name="connsiteY0" fmla="*/ 1380155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1380155 h 4297207"/>
                <a:gd name="connsiteX0" fmla="*/ 107160 w 2077628"/>
                <a:gd name="connsiteY0" fmla="*/ 1380155 h 4297207"/>
                <a:gd name="connsiteX1" fmla="*/ 615888 w 2077628"/>
                <a:gd name="connsiteY1" fmla="*/ 291878 h 4297207"/>
                <a:gd name="connsiteX2" fmla="*/ 1556021 w 2077628"/>
                <a:gd name="connsiteY2" fmla="*/ 8542 h 4297207"/>
                <a:gd name="connsiteX3" fmla="*/ 2077628 w 2077628"/>
                <a:gd name="connsiteY3" fmla="*/ 839242 h 4297207"/>
                <a:gd name="connsiteX4" fmla="*/ 2077628 w 2077628"/>
                <a:gd name="connsiteY4" fmla="*/ 3801358 h 4297207"/>
                <a:gd name="connsiteX5" fmla="*/ 1581779 w 2077628"/>
                <a:gd name="connsiteY5" fmla="*/ 4297207 h 4297207"/>
                <a:gd name="connsiteX6" fmla="*/ 744676 w 2077628"/>
                <a:gd name="connsiteY6" fmla="*/ 4284328 h 4297207"/>
                <a:gd name="connsiteX7" fmla="*/ 4129 w 2077628"/>
                <a:gd name="connsiteY7" fmla="*/ 3247567 h 4297207"/>
                <a:gd name="connsiteX8" fmla="*/ 107160 w 2077628"/>
                <a:gd name="connsiteY8" fmla="*/ 1380155 h 429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628" h="4297207">
                  <a:moveTo>
                    <a:pt x="107160" y="1380155"/>
                  </a:moveTo>
                  <a:cubicBezTo>
                    <a:pt x="107160" y="1106305"/>
                    <a:pt x="251886" y="446424"/>
                    <a:pt x="615888" y="291878"/>
                  </a:cubicBezTo>
                  <a:cubicBezTo>
                    <a:pt x="787599" y="188847"/>
                    <a:pt x="1229764" y="8542"/>
                    <a:pt x="1556021" y="8542"/>
                  </a:cubicBezTo>
                  <a:cubicBezTo>
                    <a:pt x="2061691" y="-81610"/>
                    <a:pt x="2077628" y="565392"/>
                    <a:pt x="2077628" y="839242"/>
                  </a:cubicBezTo>
                  <a:cubicBezTo>
                    <a:pt x="1085955" y="1440248"/>
                    <a:pt x="596558" y="2749592"/>
                    <a:pt x="2077628" y="3801358"/>
                  </a:cubicBezTo>
                  <a:cubicBezTo>
                    <a:pt x="2077628" y="4075208"/>
                    <a:pt x="1855629" y="4297207"/>
                    <a:pt x="1581779" y="4297207"/>
                  </a:cubicBezTo>
                  <a:lnTo>
                    <a:pt x="744676" y="4284328"/>
                  </a:lnTo>
                  <a:cubicBezTo>
                    <a:pt x="393553" y="4155539"/>
                    <a:pt x="-47386" y="3907783"/>
                    <a:pt x="4129" y="3247567"/>
                  </a:cubicBezTo>
                  <a:lnTo>
                    <a:pt x="107160" y="1380155"/>
                  </a:lnTo>
                  <a:close/>
                </a:path>
              </a:pathLst>
            </a:custGeom>
            <a:solidFill>
              <a:srgbClr val="BA9C7C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DDEE9DA-A6CA-4B41-8A5E-B55F781B2C6E}"/>
                </a:ext>
              </a:extLst>
            </p:cNvPr>
            <p:cNvSpPr/>
            <p:nvPr/>
          </p:nvSpPr>
          <p:spPr>
            <a:xfrm>
              <a:off x="3407272" y="2872070"/>
              <a:ext cx="2590555" cy="2590555"/>
            </a:xfrm>
            <a:prstGeom prst="ellipse">
              <a:avLst/>
            </a:prstGeom>
            <a:solidFill>
              <a:srgbClr val="E5DDCA"/>
            </a:solidFill>
            <a:ln w="28575">
              <a:solidFill>
                <a:schemeClr val="tx1"/>
              </a:solidFill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B464262-97C6-4F60-A1D6-385C123137DF}"/>
                </a:ext>
              </a:extLst>
            </p:cNvPr>
            <p:cNvSpPr/>
            <p:nvPr/>
          </p:nvSpPr>
          <p:spPr>
            <a:xfrm>
              <a:off x="3797809" y="3262606"/>
              <a:ext cx="1809481" cy="1809481"/>
            </a:xfrm>
            <a:prstGeom prst="ellipse">
              <a:avLst/>
            </a:prstGeom>
            <a:solidFill>
              <a:srgbClr val="BA9C7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1D9143F-8C90-4151-B8DF-2047B0732E17}"/>
                </a:ext>
              </a:extLst>
            </p:cNvPr>
            <p:cNvSpPr/>
            <p:nvPr/>
          </p:nvSpPr>
          <p:spPr>
            <a:xfrm>
              <a:off x="4252840" y="3717637"/>
              <a:ext cx="899417" cy="89941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6" name="Chord 155">
              <a:extLst>
                <a:ext uri="{FF2B5EF4-FFF2-40B4-BE49-F238E27FC236}">
                  <a16:creationId xmlns:a16="http://schemas.microsoft.com/office/drawing/2014/main" id="{52EEAD5C-5B73-474D-A116-FA476C18282A}"/>
                </a:ext>
              </a:extLst>
            </p:cNvPr>
            <p:cNvSpPr/>
            <p:nvPr/>
          </p:nvSpPr>
          <p:spPr>
            <a:xfrm rot="2607016">
              <a:off x="3869789" y="3878921"/>
              <a:ext cx="583659" cy="576847"/>
            </a:xfrm>
            <a:prstGeom prst="chord">
              <a:avLst>
                <a:gd name="adj1" fmla="val 2700000"/>
                <a:gd name="adj2" fmla="val 135789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08394D6-2EC3-4E1E-AC38-B79378D0A624}"/>
                </a:ext>
              </a:extLst>
            </p:cNvPr>
            <p:cNvSpPr/>
            <p:nvPr/>
          </p:nvSpPr>
          <p:spPr>
            <a:xfrm>
              <a:off x="4195004" y="1772923"/>
              <a:ext cx="422932" cy="854245"/>
            </a:xfrm>
            <a:prstGeom prst="roundRect">
              <a:avLst>
                <a:gd name="adj" fmla="val 471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Rectangle: Beveled 157">
              <a:extLst>
                <a:ext uri="{FF2B5EF4-FFF2-40B4-BE49-F238E27FC236}">
                  <a16:creationId xmlns:a16="http://schemas.microsoft.com/office/drawing/2014/main" id="{E2B7E022-533C-494C-B4BD-E16795F968D5}"/>
                </a:ext>
              </a:extLst>
            </p:cNvPr>
            <p:cNvSpPr/>
            <p:nvPr/>
          </p:nvSpPr>
          <p:spPr>
            <a:xfrm>
              <a:off x="2648997" y="2500922"/>
              <a:ext cx="518286" cy="742296"/>
            </a:xfrm>
            <a:prstGeom prst="bevel">
              <a:avLst>
                <a:gd name="adj" fmla="val 3420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AC6CF5A-6D08-497B-8315-70426CFF3FC0}"/>
                </a:ext>
              </a:extLst>
            </p:cNvPr>
            <p:cNvSpPr/>
            <p:nvPr/>
          </p:nvSpPr>
          <p:spPr>
            <a:xfrm>
              <a:off x="2403979" y="3566550"/>
              <a:ext cx="611634" cy="611634"/>
            </a:xfrm>
            <a:prstGeom prst="ellipse">
              <a:avLst/>
            </a:prstGeom>
            <a:solidFill>
              <a:srgbClr val="E5DDC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CB14DED-BE0F-4F8E-8BFC-6C6A0CE1CC9E}"/>
                </a:ext>
              </a:extLst>
            </p:cNvPr>
            <p:cNvSpPr/>
            <p:nvPr/>
          </p:nvSpPr>
          <p:spPr>
            <a:xfrm>
              <a:off x="2774909" y="2624756"/>
              <a:ext cx="266462" cy="49462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D8F3F634-D94C-4A34-AFBA-64A248085CDE}"/>
                </a:ext>
              </a:extLst>
            </p:cNvPr>
            <p:cNvSpPr/>
            <p:nvPr/>
          </p:nvSpPr>
          <p:spPr>
            <a:xfrm>
              <a:off x="5039852" y="1911307"/>
              <a:ext cx="305068" cy="616182"/>
            </a:xfrm>
            <a:prstGeom prst="roundRect">
              <a:avLst>
                <a:gd name="adj" fmla="val 47118"/>
              </a:avLst>
            </a:prstGeom>
            <a:solidFill>
              <a:srgbClr val="E5DDCA"/>
            </a:solidFill>
            <a:ln w="28575">
              <a:solidFill>
                <a:srgbClr val="CCB6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77BC47E-F03A-4B11-9F46-77B151A24ACF}"/>
                </a:ext>
              </a:extLst>
            </p:cNvPr>
            <p:cNvSpPr/>
            <p:nvPr/>
          </p:nvSpPr>
          <p:spPr>
            <a:xfrm>
              <a:off x="2462355" y="3624926"/>
              <a:ext cx="494882" cy="494882"/>
            </a:xfrm>
            <a:prstGeom prst="ellipse">
              <a:avLst/>
            </a:prstGeom>
            <a:solidFill>
              <a:srgbClr val="E5DD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EC2A36F-3951-4F9B-A870-D7ACA74A53B2}"/>
                </a:ext>
              </a:extLst>
            </p:cNvPr>
            <p:cNvSpPr/>
            <p:nvPr/>
          </p:nvSpPr>
          <p:spPr>
            <a:xfrm>
              <a:off x="5101199" y="1985036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BDA12AF-FFDC-4317-9899-4542B064EDD5}"/>
                </a:ext>
              </a:extLst>
            </p:cNvPr>
            <p:cNvSpPr/>
            <p:nvPr/>
          </p:nvSpPr>
          <p:spPr>
            <a:xfrm>
              <a:off x="5101199" y="2239445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763F4E9-7D26-4F74-ABBC-05A20B13F190}"/>
                </a:ext>
              </a:extLst>
            </p:cNvPr>
            <p:cNvSpPr/>
            <p:nvPr/>
          </p:nvSpPr>
          <p:spPr>
            <a:xfrm>
              <a:off x="2817800" y="2781730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56230A7-5D7C-4EA2-A3F6-4D310899A8EB}"/>
                </a:ext>
              </a:extLst>
            </p:cNvPr>
            <p:cNvSpPr/>
            <p:nvPr/>
          </p:nvSpPr>
          <p:spPr>
            <a:xfrm>
              <a:off x="4486708" y="3875933"/>
              <a:ext cx="431680" cy="567835"/>
            </a:xfrm>
            <a:prstGeom prst="roundRect">
              <a:avLst>
                <a:gd name="adj" fmla="val 47118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907D15B-E8D9-47CA-8DA2-E1E7DE00655C}"/>
                </a:ext>
              </a:extLst>
            </p:cNvPr>
            <p:cNvSpPr/>
            <p:nvPr/>
          </p:nvSpPr>
          <p:spPr>
            <a:xfrm>
              <a:off x="4618671" y="4069510"/>
              <a:ext cx="180680" cy="18068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4B2EA7A-D33E-4106-A749-D4EF808CA15A}"/>
                </a:ext>
              </a:extLst>
            </p:cNvPr>
            <p:cNvCxnSpPr>
              <a:cxnSpLocks/>
              <a:stCxn id="157" idx="0"/>
              <a:endCxn id="157" idx="2"/>
            </p:cNvCxnSpPr>
            <p:nvPr/>
          </p:nvCxnSpPr>
          <p:spPr>
            <a:xfrm>
              <a:off x="4406470" y="1772923"/>
              <a:ext cx="0" cy="854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B690B77-08C4-4A38-8216-920D901E69A3}"/>
                </a:ext>
              </a:extLst>
            </p:cNvPr>
            <p:cNvCxnSpPr>
              <a:cxnSpLocks/>
            </p:cNvCxnSpPr>
            <p:nvPr/>
          </p:nvCxnSpPr>
          <p:spPr>
            <a:xfrm>
              <a:off x="4499336" y="1775008"/>
              <a:ext cx="0" cy="836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CD9079-9371-42A6-AE44-2AE4456DF36E}"/>
                </a:ext>
              </a:extLst>
            </p:cNvPr>
            <p:cNvCxnSpPr>
              <a:cxnSpLocks/>
            </p:cNvCxnSpPr>
            <p:nvPr/>
          </p:nvCxnSpPr>
          <p:spPr>
            <a:xfrm>
              <a:off x="4297882" y="1772923"/>
              <a:ext cx="0" cy="836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A173C2D0-40C5-4B69-BA17-C5FB094A8891}"/>
              </a:ext>
            </a:extLst>
          </p:cNvPr>
          <p:cNvSpPr/>
          <p:nvPr/>
        </p:nvSpPr>
        <p:spPr>
          <a:xfrm>
            <a:off x="968115" y="324762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75A1B63-494E-4039-86ED-59CBF54F97E5}"/>
              </a:ext>
            </a:extLst>
          </p:cNvPr>
          <p:cNvSpPr/>
          <p:nvPr/>
        </p:nvSpPr>
        <p:spPr>
          <a:xfrm>
            <a:off x="1072400" y="3540484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B0F177-7DF5-45EE-9ECC-CAD42B55B701}"/>
              </a:ext>
            </a:extLst>
          </p:cNvPr>
          <p:cNvSpPr/>
          <p:nvPr/>
        </p:nvSpPr>
        <p:spPr>
          <a:xfrm>
            <a:off x="1359472" y="329730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D3C3595-4D8C-4669-9FC9-4EAE9C0A7158}"/>
              </a:ext>
            </a:extLst>
          </p:cNvPr>
          <p:cNvSpPr/>
          <p:nvPr/>
        </p:nvSpPr>
        <p:spPr>
          <a:xfrm>
            <a:off x="771780" y="3611669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0A42988-076B-4C87-B1E6-ADA97F2F1FA7}"/>
              </a:ext>
            </a:extLst>
          </p:cNvPr>
          <p:cNvSpPr/>
          <p:nvPr/>
        </p:nvSpPr>
        <p:spPr>
          <a:xfrm>
            <a:off x="773890" y="3932655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C857DB2-7DB2-4EAD-B341-052A12166993}"/>
              </a:ext>
            </a:extLst>
          </p:cNvPr>
          <p:cNvSpPr/>
          <p:nvPr/>
        </p:nvSpPr>
        <p:spPr>
          <a:xfrm>
            <a:off x="1350108" y="398671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0A78FAD-1DD1-46DD-9F6E-0B0C9D9E6774}"/>
              </a:ext>
            </a:extLst>
          </p:cNvPr>
          <p:cNvSpPr/>
          <p:nvPr/>
        </p:nvSpPr>
        <p:spPr>
          <a:xfrm>
            <a:off x="1188382" y="431329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BFB1772-A1AC-4487-9455-FB26E0108912}"/>
              </a:ext>
            </a:extLst>
          </p:cNvPr>
          <p:cNvSpPr/>
          <p:nvPr/>
        </p:nvSpPr>
        <p:spPr>
          <a:xfrm>
            <a:off x="324328" y="3509376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25771BD-08FD-4AEB-8BAC-58331BB04393}"/>
              </a:ext>
            </a:extLst>
          </p:cNvPr>
          <p:cNvSpPr/>
          <p:nvPr/>
        </p:nvSpPr>
        <p:spPr>
          <a:xfrm>
            <a:off x="1535648" y="367054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9915178-315C-4B45-8508-E3EECD527458}"/>
              </a:ext>
            </a:extLst>
          </p:cNvPr>
          <p:cNvSpPr/>
          <p:nvPr/>
        </p:nvSpPr>
        <p:spPr>
          <a:xfrm>
            <a:off x="1772061" y="3990078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A85A78B-9D37-4E91-A85C-9049044D2E81}"/>
              </a:ext>
            </a:extLst>
          </p:cNvPr>
          <p:cNvSpPr/>
          <p:nvPr/>
        </p:nvSpPr>
        <p:spPr>
          <a:xfrm>
            <a:off x="610770" y="4329316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CECB91-A337-4B15-9719-FEFA9EF2CEEC}"/>
              </a:ext>
            </a:extLst>
          </p:cNvPr>
          <p:cNvSpPr/>
          <p:nvPr/>
        </p:nvSpPr>
        <p:spPr>
          <a:xfrm>
            <a:off x="1696616" y="433758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A0C06F-2FB8-49B6-ABC9-EF44A342B138}"/>
              </a:ext>
            </a:extLst>
          </p:cNvPr>
          <p:cNvSpPr/>
          <p:nvPr/>
        </p:nvSpPr>
        <p:spPr>
          <a:xfrm>
            <a:off x="266674" y="3909799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1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flip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1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2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1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2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8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2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1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64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875E-6 3.7037E-7 L 1.875E-6 -0.2490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54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B7F49-D438-429A-9415-49B94EFC3835}"/>
              </a:ext>
            </a:extLst>
          </p:cNvPr>
          <p:cNvSpPr/>
          <p:nvPr/>
        </p:nvSpPr>
        <p:spPr>
          <a:xfrm>
            <a:off x="0" y="-19049"/>
            <a:ext cx="7620788" cy="3316537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 217">
            <a:extLst>
              <a:ext uri="{FF2B5EF4-FFF2-40B4-BE49-F238E27FC236}">
                <a16:creationId xmlns:a16="http://schemas.microsoft.com/office/drawing/2014/main" id="{8D4BDD3F-CD0D-46DE-B9B6-26F0A30E5717}"/>
              </a:ext>
            </a:extLst>
          </p:cNvPr>
          <p:cNvSpPr/>
          <p:nvPr/>
        </p:nvSpPr>
        <p:spPr>
          <a:xfrm rot="10800000">
            <a:off x="6818186" y="3521272"/>
            <a:ext cx="5373814" cy="3376242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6113531-97A3-4763-9267-F60C644F5981}"/>
              </a:ext>
            </a:extLst>
          </p:cNvPr>
          <p:cNvSpPr/>
          <p:nvPr/>
        </p:nvSpPr>
        <p:spPr>
          <a:xfrm>
            <a:off x="9564111" y="493119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8677844-572D-4E9F-A5EA-90E71B915A4B}"/>
              </a:ext>
            </a:extLst>
          </p:cNvPr>
          <p:cNvSpPr/>
          <p:nvPr/>
        </p:nvSpPr>
        <p:spPr>
          <a:xfrm>
            <a:off x="9668396" y="5224057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A159FC4D-F2E5-4ED1-A663-C500878897BF}"/>
              </a:ext>
            </a:extLst>
          </p:cNvPr>
          <p:cNvSpPr/>
          <p:nvPr/>
        </p:nvSpPr>
        <p:spPr>
          <a:xfrm>
            <a:off x="9955468" y="498088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86FDAB1-A6A8-468A-B1AF-3E1E9FF658A0}"/>
              </a:ext>
            </a:extLst>
          </p:cNvPr>
          <p:cNvSpPr/>
          <p:nvPr/>
        </p:nvSpPr>
        <p:spPr>
          <a:xfrm>
            <a:off x="9367776" y="529524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F7937F6-F419-40CB-B5A0-D80B5842CEDA}"/>
              </a:ext>
            </a:extLst>
          </p:cNvPr>
          <p:cNvSpPr/>
          <p:nvPr/>
        </p:nvSpPr>
        <p:spPr>
          <a:xfrm>
            <a:off x="9369886" y="5616228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D9A40BB-8551-4CED-96B1-61F3DC341D56}"/>
              </a:ext>
            </a:extLst>
          </p:cNvPr>
          <p:cNvSpPr/>
          <p:nvPr/>
        </p:nvSpPr>
        <p:spPr>
          <a:xfrm>
            <a:off x="9946104" y="567028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603680A-FB4F-4B02-ADC8-DF6BE89B6456}"/>
              </a:ext>
            </a:extLst>
          </p:cNvPr>
          <p:cNvSpPr/>
          <p:nvPr/>
        </p:nvSpPr>
        <p:spPr>
          <a:xfrm>
            <a:off x="9784378" y="599686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91B3F7-5D95-43E5-91DC-4A38CC34B7A0}"/>
              </a:ext>
            </a:extLst>
          </p:cNvPr>
          <p:cNvSpPr/>
          <p:nvPr/>
        </p:nvSpPr>
        <p:spPr>
          <a:xfrm>
            <a:off x="8920324" y="519294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9D763E1-0CF2-4FCC-B567-B1849A8DA70A}"/>
              </a:ext>
            </a:extLst>
          </p:cNvPr>
          <p:cNvSpPr/>
          <p:nvPr/>
        </p:nvSpPr>
        <p:spPr>
          <a:xfrm>
            <a:off x="10131644" y="535411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CEFEC8-59A9-4416-8619-B36B1127A535}"/>
              </a:ext>
            </a:extLst>
          </p:cNvPr>
          <p:cNvSpPr/>
          <p:nvPr/>
        </p:nvSpPr>
        <p:spPr>
          <a:xfrm>
            <a:off x="10368057" y="567365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F5F1D19-BE6F-4026-8AE3-46B0262FBD26}"/>
              </a:ext>
            </a:extLst>
          </p:cNvPr>
          <p:cNvSpPr/>
          <p:nvPr/>
        </p:nvSpPr>
        <p:spPr>
          <a:xfrm>
            <a:off x="9206766" y="601288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D57E035-4985-45F1-B3A8-59F65E7E463B}"/>
              </a:ext>
            </a:extLst>
          </p:cNvPr>
          <p:cNvSpPr/>
          <p:nvPr/>
        </p:nvSpPr>
        <p:spPr>
          <a:xfrm>
            <a:off x="10292612" y="602115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7391F20-9A24-49AE-985B-C055D718FC8C}"/>
              </a:ext>
            </a:extLst>
          </p:cNvPr>
          <p:cNvSpPr/>
          <p:nvPr/>
        </p:nvSpPr>
        <p:spPr>
          <a:xfrm>
            <a:off x="8803523" y="573927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F99D047-3B63-42B4-A6E4-EDFE78F7B114}"/>
              </a:ext>
            </a:extLst>
          </p:cNvPr>
          <p:cNvSpPr/>
          <p:nvPr/>
        </p:nvSpPr>
        <p:spPr>
          <a:xfrm>
            <a:off x="10913864" y="462598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6CEFC5E-8E1C-4106-A872-0B9CE9F23478}"/>
              </a:ext>
            </a:extLst>
          </p:cNvPr>
          <p:cNvSpPr/>
          <p:nvPr/>
        </p:nvSpPr>
        <p:spPr>
          <a:xfrm>
            <a:off x="11150277" y="494552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D9F806-94CF-481F-8D09-0930534817B6}"/>
              </a:ext>
            </a:extLst>
          </p:cNvPr>
          <p:cNvSpPr/>
          <p:nvPr/>
        </p:nvSpPr>
        <p:spPr>
          <a:xfrm>
            <a:off x="11074832" y="5293024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538241C-2D11-44F4-93B2-DEB8A6470438}"/>
              </a:ext>
            </a:extLst>
          </p:cNvPr>
          <p:cNvSpPr/>
          <p:nvPr/>
        </p:nvSpPr>
        <p:spPr>
          <a:xfrm>
            <a:off x="11504431" y="462531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E497B62-BC54-4EB3-AB1C-55F15F53FCA3}"/>
              </a:ext>
            </a:extLst>
          </p:cNvPr>
          <p:cNvSpPr/>
          <p:nvPr/>
        </p:nvSpPr>
        <p:spPr>
          <a:xfrm>
            <a:off x="10381424" y="500246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A737276-6437-4BAC-ABEE-3B405DC252E7}"/>
              </a:ext>
            </a:extLst>
          </p:cNvPr>
          <p:cNvSpPr/>
          <p:nvPr/>
        </p:nvSpPr>
        <p:spPr>
          <a:xfrm>
            <a:off x="10566681" y="473633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44F96FD-AF98-400F-982D-5F6FD559547D}"/>
              </a:ext>
            </a:extLst>
          </p:cNvPr>
          <p:cNvSpPr/>
          <p:nvPr/>
        </p:nvSpPr>
        <p:spPr>
          <a:xfrm>
            <a:off x="10247509" y="469948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119B2C0-E9B0-46BD-A073-07F444E6A5EA}"/>
              </a:ext>
            </a:extLst>
          </p:cNvPr>
          <p:cNvSpPr/>
          <p:nvPr/>
        </p:nvSpPr>
        <p:spPr>
          <a:xfrm>
            <a:off x="11477122" y="5018732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1654AA7-6975-407C-8BA8-FBE81B6C0E59}"/>
              </a:ext>
            </a:extLst>
          </p:cNvPr>
          <p:cNvSpPr/>
          <p:nvPr/>
        </p:nvSpPr>
        <p:spPr>
          <a:xfrm>
            <a:off x="10825837" y="5074524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FBC5259-5FB2-4541-B92D-90D066C32D9A}"/>
              </a:ext>
            </a:extLst>
          </p:cNvPr>
          <p:cNvSpPr/>
          <p:nvPr/>
        </p:nvSpPr>
        <p:spPr>
          <a:xfrm>
            <a:off x="10664111" y="54011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2B7FA7E-370F-4046-9811-D6472B600DBF}"/>
              </a:ext>
            </a:extLst>
          </p:cNvPr>
          <p:cNvSpPr/>
          <p:nvPr/>
        </p:nvSpPr>
        <p:spPr>
          <a:xfrm>
            <a:off x="1178998" y="165433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5370A80-B258-4CE1-B973-15D67FE9516C}"/>
              </a:ext>
            </a:extLst>
          </p:cNvPr>
          <p:cNvSpPr/>
          <p:nvPr/>
        </p:nvSpPr>
        <p:spPr>
          <a:xfrm>
            <a:off x="1283283" y="1947198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C7CA3CF-6DA9-4CE0-9845-83CC55000108}"/>
              </a:ext>
            </a:extLst>
          </p:cNvPr>
          <p:cNvSpPr/>
          <p:nvPr/>
        </p:nvSpPr>
        <p:spPr>
          <a:xfrm>
            <a:off x="1570355" y="170402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F3627C-9923-403C-B030-4D17DF7F30D4}"/>
              </a:ext>
            </a:extLst>
          </p:cNvPr>
          <p:cNvSpPr/>
          <p:nvPr/>
        </p:nvSpPr>
        <p:spPr>
          <a:xfrm>
            <a:off x="982663" y="2018383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FB30592-0008-46D3-91A0-35181D0AEABC}"/>
              </a:ext>
            </a:extLst>
          </p:cNvPr>
          <p:cNvSpPr/>
          <p:nvPr/>
        </p:nvSpPr>
        <p:spPr>
          <a:xfrm>
            <a:off x="984773" y="2339369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1105093-32B3-49E4-B1AA-6C935480B7F4}"/>
              </a:ext>
            </a:extLst>
          </p:cNvPr>
          <p:cNvSpPr/>
          <p:nvPr/>
        </p:nvSpPr>
        <p:spPr>
          <a:xfrm>
            <a:off x="1560991" y="239342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9DACB99-742C-4012-B5A7-49932C44B421}"/>
              </a:ext>
            </a:extLst>
          </p:cNvPr>
          <p:cNvSpPr/>
          <p:nvPr/>
        </p:nvSpPr>
        <p:spPr>
          <a:xfrm>
            <a:off x="1399265" y="272000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B559199-E42E-42AC-BB8D-78F4DEE591D1}"/>
              </a:ext>
            </a:extLst>
          </p:cNvPr>
          <p:cNvSpPr/>
          <p:nvPr/>
        </p:nvSpPr>
        <p:spPr>
          <a:xfrm>
            <a:off x="535211" y="191609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B7429F7-B4E1-4F0E-AEAF-0F38A6CDE33F}"/>
              </a:ext>
            </a:extLst>
          </p:cNvPr>
          <p:cNvSpPr/>
          <p:nvPr/>
        </p:nvSpPr>
        <p:spPr>
          <a:xfrm>
            <a:off x="1746531" y="207725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5F500-688E-4C5A-AC2F-347430728B79}"/>
              </a:ext>
            </a:extLst>
          </p:cNvPr>
          <p:cNvSpPr/>
          <p:nvPr/>
        </p:nvSpPr>
        <p:spPr>
          <a:xfrm>
            <a:off x="1982944" y="2396792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35F7EEC-7336-47CB-8948-43249D2FE98E}"/>
              </a:ext>
            </a:extLst>
          </p:cNvPr>
          <p:cNvSpPr/>
          <p:nvPr/>
        </p:nvSpPr>
        <p:spPr>
          <a:xfrm>
            <a:off x="821653" y="273603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B6B88E2-4D34-473B-AE35-EF9036BF3137}"/>
              </a:ext>
            </a:extLst>
          </p:cNvPr>
          <p:cNvSpPr/>
          <p:nvPr/>
        </p:nvSpPr>
        <p:spPr>
          <a:xfrm>
            <a:off x="1907499" y="274429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D1A6F20-6661-4B99-9D02-07406F67D370}"/>
              </a:ext>
            </a:extLst>
          </p:cNvPr>
          <p:cNvSpPr/>
          <p:nvPr/>
        </p:nvSpPr>
        <p:spPr>
          <a:xfrm>
            <a:off x="477557" y="2316513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7957D8-6BE1-4C76-9A5E-546D209DAB40}"/>
              </a:ext>
            </a:extLst>
          </p:cNvPr>
          <p:cNvGrpSpPr/>
          <p:nvPr/>
        </p:nvGrpSpPr>
        <p:grpSpPr>
          <a:xfrm>
            <a:off x="1162016" y="332648"/>
            <a:ext cx="4626185" cy="6118138"/>
            <a:chOff x="7021117" y="1238494"/>
            <a:chExt cx="2844800" cy="395505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61B5F8-DA46-4397-A2FD-5CB4C754EC6B}"/>
                </a:ext>
              </a:extLst>
            </p:cNvPr>
            <p:cNvSpPr/>
            <p:nvPr/>
          </p:nvSpPr>
          <p:spPr>
            <a:xfrm>
              <a:off x="7021117" y="1238494"/>
              <a:ext cx="2844800" cy="39550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762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3E1B16E-BF30-4B63-ADAB-E5D00544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417" y="1500369"/>
              <a:ext cx="2362200" cy="2946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33B956-7A13-4542-96EC-57BA08A641DB}"/>
                </a:ext>
              </a:extLst>
            </p:cNvPr>
            <p:cNvSpPr txBox="1"/>
            <p:nvPr/>
          </p:nvSpPr>
          <p:spPr>
            <a:xfrm>
              <a:off x="7262417" y="4544874"/>
              <a:ext cx="2362200" cy="53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dirty="0">
                  <a:latin typeface="sweet purple" panose="02000500000000000000" pitchFamily="2" charset="0"/>
                </a:rPr>
                <a:t>Member 1</a:t>
              </a:r>
            </a:p>
          </p:txBody>
        </p: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A173C2D0-40C5-4B69-BA17-C5FB094A8891}"/>
              </a:ext>
            </a:extLst>
          </p:cNvPr>
          <p:cNvSpPr/>
          <p:nvPr/>
        </p:nvSpPr>
        <p:spPr>
          <a:xfrm>
            <a:off x="968115" y="324762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75A1B63-494E-4039-86ED-59CBF54F97E5}"/>
              </a:ext>
            </a:extLst>
          </p:cNvPr>
          <p:cNvSpPr/>
          <p:nvPr/>
        </p:nvSpPr>
        <p:spPr>
          <a:xfrm>
            <a:off x="1072400" y="3540484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B0F177-7DF5-45EE-9ECC-CAD42B55B701}"/>
              </a:ext>
            </a:extLst>
          </p:cNvPr>
          <p:cNvSpPr/>
          <p:nvPr/>
        </p:nvSpPr>
        <p:spPr>
          <a:xfrm>
            <a:off x="1359472" y="329730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D3C3595-4D8C-4669-9FC9-4EAE9C0A7158}"/>
              </a:ext>
            </a:extLst>
          </p:cNvPr>
          <p:cNvSpPr/>
          <p:nvPr/>
        </p:nvSpPr>
        <p:spPr>
          <a:xfrm>
            <a:off x="771780" y="3611669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0A42988-076B-4C87-B1E6-ADA97F2F1FA7}"/>
              </a:ext>
            </a:extLst>
          </p:cNvPr>
          <p:cNvSpPr/>
          <p:nvPr/>
        </p:nvSpPr>
        <p:spPr>
          <a:xfrm>
            <a:off x="773890" y="3932655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C857DB2-7DB2-4EAD-B341-052A12166993}"/>
              </a:ext>
            </a:extLst>
          </p:cNvPr>
          <p:cNvSpPr/>
          <p:nvPr/>
        </p:nvSpPr>
        <p:spPr>
          <a:xfrm>
            <a:off x="1350108" y="398671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0A78FAD-1DD1-46DD-9F6E-0B0C9D9E6774}"/>
              </a:ext>
            </a:extLst>
          </p:cNvPr>
          <p:cNvSpPr/>
          <p:nvPr/>
        </p:nvSpPr>
        <p:spPr>
          <a:xfrm>
            <a:off x="1188382" y="431329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BFB1772-A1AC-4487-9455-FB26E0108912}"/>
              </a:ext>
            </a:extLst>
          </p:cNvPr>
          <p:cNvSpPr/>
          <p:nvPr/>
        </p:nvSpPr>
        <p:spPr>
          <a:xfrm>
            <a:off x="324328" y="3509376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D25771BD-08FD-4AEB-8BAC-58331BB04393}"/>
              </a:ext>
            </a:extLst>
          </p:cNvPr>
          <p:cNvSpPr/>
          <p:nvPr/>
        </p:nvSpPr>
        <p:spPr>
          <a:xfrm>
            <a:off x="1535648" y="367054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9915178-315C-4B45-8508-E3EECD527458}"/>
              </a:ext>
            </a:extLst>
          </p:cNvPr>
          <p:cNvSpPr/>
          <p:nvPr/>
        </p:nvSpPr>
        <p:spPr>
          <a:xfrm>
            <a:off x="1772061" y="3990078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A85A78B-9D37-4E91-A85C-9049044D2E81}"/>
              </a:ext>
            </a:extLst>
          </p:cNvPr>
          <p:cNvSpPr/>
          <p:nvPr/>
        </p:nvSpPr>
        <p:spPr>
          <a:xfrm>
            <a:off x="610770" y="4329316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8CECB91-A337-4B15-9719-FEFA9EF2CEEC}"/>
              </a:ext>
            </a:extLst>
          </p:cNvPr>
          <p:cNvSpPr/>
          <p:nvPr/>
        </p:nvSpPr>
        <p:spPr>
          <a:xfrm>
            <a:off x="1696616" y="433758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A0C06F-2FB8-49B6-ABC9-EF44A342B138}"/>
              </a:ext>
            </a:extLst>
          </p:cNvPr>
          <p:cNvSpPr/>
          <p:nvPr/>
        </p:nvSpPr>
        <p:spPr>
          <a:xfrm>
            <a:off x="266674" y="3909799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77595E-D8E9-4B07-BB13-62ADF2ED8E30}"/>
              </a:ext>
            </a:extLst>
          </p:cNvPr>
          <p:cNvSpPr txBox="1"/>
          <p:nvPr/>
        </p:nvSpPr>
        <p:spPr>
          <a:xfrm>
            <a:off x="6172288" y="1102031"/>
            <a:ext cx="44918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Polaroid 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is a type of camera which uses self-developing film to create a chemically developed print shortly after taking the picture. </a:t>
            </a:r>
            <a:endParaRPr lang="id-ID" sz="4400" dirty="0">
              <a:solidFill>
                <a:schemeClr val="tx1">
                  <a:lumMod val="65000"/>
                  <a:lumOff val="35000"/>
                </a:schemeClr>
              </a:solidFill>
              <a:latin typeface="sweet purple" panose="02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9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1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2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1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2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8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2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2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1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D00282-7A89-4ED7-84D9-587F6C36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808" y="2285946"/>
            <a:ext cx="1437458" cy="201124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EFE8AF08-B4A7-409E-8A11-9357C0AE6F98}"/>
              </a:ext>
            </a:extLst>
          </p:cNvPr>
          <p:cNvSpPr/>
          <p:nvPr/>
        </p:nvSpPr>
        <p:spPr>
          <a:xfrm>
            <a:off x="9621562" y="89939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D4258E-E031-4FC6-9983-4227A832E861}"/>
              </a:ext>
            </a:extLst>
          </p:cNvPr>
          <p:cNvSpPr/>
          <p:nvPr/>
        </p:nvSpPr>
        <p:spPr>
          <a:xfrm>
            <a:off x="9725847" y="1192255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0DA23C3-DD9A-417B-8346-B2207CE551B2}"/>
              </a:ext>
            </a:extLst>
          </p:cNvPr>
          <p:cNvSpPr/>
          <p:nvPr/>
        </p:nvSpPr>
        <p:spPr>
          <a:xfrm>
            <a:off x="10012919" y="94907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F37476-2EA1-45D8-A5A2-1D204C00D186}"/>
              </a:ext>
            </a:extLst>
          </p:cNvPr>
          <p:cNvSpPr/>
          <p:nvPr/>
        </p:nvSpPr>
        <p:spPr>
          <a:xfrm>
            <a:off x="8931492" y="34669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0988BB-620E-4953-9532-7D0E90A9C06D}"/>
              </a:ext>
            </a:extLst>
          </p:cNvPr>
          <p:cNvSpPr/>
          <p:nvPr/>
        </p:nvSpPr>
        <p:spPr>
          <a:xfrm>
            <a:off x="8933602" y="667681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D5EA3C-8101-41C6-BC4B-C36046DFB2AF}"/>
              </a:ext>
            </a:extLst>
          </p:cNvPr>
          <p:cNvSpPr/>
          <p:nvPr/>
        </p:nvSpPr>
        <p:spPr>
          <a:xfrm>
            <a:off x="10003555" y="163848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276D037-C4FC-460A-A082-62EECD950B97}"/>
              </a:ext>
            </a:extLst>
          </p:cNvPr>
          <p:cNvSpPr/>
          <p:nvPr/>
        </p:nvSpPr>
        <p:spPr>
          <a:xfrm>
            <a:off x="9348094" y="1048318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0190BB-2FFA-4EFA-BAFE-7E896F884498}"/>
              </a:ext>
            </a:extLst>
          </p:cNvPr>
          <p:cNvSpPr/>
          <p:nvPr/>
        </p:nvSpPr>
        <p:spPr>
          <a:xfrm>
            <a:off x="8484040" y="244402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7A07B92-B21C-44DF-B410-F54BB3C8BDB3}"/>
              </a:ext>
            </a:extLst>
          </p:cNvPr>
          <p:cNvSpPr/>
          <p:nvPr/>
        </p:nvSpPr>
        <p:spPr>
          <a:xfrm>
            <a:off x="10189095" y="132231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4BF9A00-2CFE-4797-B97D-C747B5B0945B}"/>
              </a:ext>
            </a:extLst>
          </p:cNvPr>
          <p:cNvSpPr/>
          <p:nvPr/>
        </p:nvSpPr>
        <p:spPr>
          <a:xfrm>
            <a:off x="10425508" y="164184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9C13D3-AE22-4DF4-9EB5-A201424FD4D5}"/>
              </a:ext>
            </a:extLst>
          </p:cNvPr>
          <p:cNvSpPr/>
          <p:nvPr/>
        </p:nvSpPr>
        <p:spPr>
          <a:xfrm>
            <a:off x="8770482" y="106434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8A5448-CC06-4638-8C1B-35A03B00CB5E}"/>
              </a:ext>
            </a:extLst>
          </p:cNvPr>
          <p:cNvSpPr/>
          <p:nvPr/>
        </p:nvSpPr>
        <p:spPr>
          <a:xfrm>
            <a:off x="9856328" y="1072606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10E627-7B4E-42AA-BEE6-C49E2ED1FA8B}"/>
              </a:ext>
            </a:extLst>
          </p:cNvPr>
          <p:cNvSpPr/>
          <p:nvPr/>
        </p:nvSpPr>
        <p:spPr>
          <a:xfrm>
            <a:off x="8367239" y="790725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85FFD2F-1924-4FAB-B772-7A1B22E363E4}"/>
              </a:ext>
            </a:extLst>
          </p:cNvPr>
          <p:cNvSpPr/>
          <p:nvPr/>
        </p:nvSpPr>
        <p:spPr>
          <a:xfrm>
            <a:off x="11438544" y="171589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86D51F-CAF1-49D1-89C3-0CFA2D7A9592}"/>
              </a:ext>
            </a:extLst>
          </p:cNvPr>
          <p:cNvSpPr/>
          <p:nvPr/>
        </p:nvSpPr>
        <p:spPr>
          <a:xfrm>
            <a:off x="11181222" y="1118687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9A1CB93-2E3F-4E8B-A20E-F653C6D03B21}"/>
              </a:ext>
            </a:extLst>
          </p:cNvPr>
          <p:cNvSpPr/>
          <p:nvPr/>
        </p:nvSpPr>
        <p:spPr>
          <a:xfrm>
            <a:off x="11105777" y="146618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AA6D6DE-1A1B-4AB0-8EE0-764E4F2E0104}"/>
              </a:ext>
            </a:extLst>
          </p:cNvPr>
          <p:cNvSpPr/>
          <p:nvPr/>
        </p:nvSpPr>
        <p:spPr>
          <a:xfrm>
            <a:off x="11535376" y="798478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3D43D2-B7C0-4B2B-B8B6-2DFAE7308AD0}"/>
              </a:ext>
            </a:extLst>
          </p:cNvPr>
          <p:cNvSpPr/>
          <p:nvPr/>
        </p:nvSpPr>
        <p:spPr>
          <a:xfrm>
            <a:off x="10438875" y="970667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CDE480-ACCA-4BD4-867A-F50711B79389}"/>
              </a:ext>
            </a:extLst>
          </p:cNvPr>
          <p:cNvSpPr/>
          <p:nvPr/>
        </p:nvSpPr>
        <p:spPr>
          <a:xfrm>
            <a:off x="10624132" y="704537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ED18A2F-55A6-4A0A-9E35-C42ED4B7F28F}"/>
              </a:ext>
            </a:extLst>
          </p:cNvPr>
          <p:cNvSpPr/>
          <p:nvPr/>
        </p:nvSpPr>
        <p:spPr>
          <a:xfrm>
            <a:off x="10304960" y="667681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8DA8BCE-DEC2-48F2-95C4-C7994DC31304}"/>
              </a:ext>
            </a:extLst>
          </p:cNvPr>
          <p:cNvSpPr/>
          <p:nvPr/>
        </p:nvSpPr>
        <p:spPr>
          <a:xfrm>
            <a:off x="11508067" y="1191897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B750F75-6CCB-4C3E-B955-F370C4B9D55C}"/>
              </a:ext>
            </a:extLst>
          </p:cNvPr>
          <p:cNvSpPr/>
          <p:nvPr/>
        </p:nvSpPr>
        <p:spPr>
          <a:xfrm>
            <a:off x="10856782" y="124768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833AEFE-8CF2-432B-B420-C8E889131D83}"/>
              </a:ext>
            </a:extLst>
          </p:cNvPr>
          <p:cNvSpPr/>
          <p:nvPr/>
        </p:nvSpPr>
        <p:spPr>
          <a:xfrm>
            <a:off x="10721562" y="1369304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E97A3F-CD6B-46F4-9F94-27CB063707ED}"/>
              </a:ext>
            </a:extLst>
          </p:cNvPr>
          <p:cNvSpPr/>
          <p:nvPr/>
        </p:nvSpPr>
        <p:spPr>
          <a:xfrm>
            <a:off x="708338" y="824248"/>
            <a:ext cx="7959144" cy="5537915"/>
          </a:xfrm>
          <a:custGeom>
            <a:avLst/>
            <a:gdLst>
              <a:gd name="connsiteX0" fmla="*/ 174380 w 7959144"/>
              <a:gd name="connsiteY0" fmla="*/ 0 h 5537915"/>
              <a:gd name="connsiteX1" fmla="*/ 2543062 w 7959144"/>
              <a:gd name="connsiteY1" fmla="*/ 0 h 5537915"/>
              <a:gd name="connsiteX2" fmla="*/ 2717442 w 7959144"/>
              <a:gd name="connsiteY2" fmla="*/ 697521 h 5537915"/>
              <a:gd name="connsiteX3" fmla="*/ 7959144 w 7959144"/>
              <a:gd name="connsiteY3" fmla="*/ 697521 h 5537915"/>
              <a:gd name="connsiteX4" fmla="*/ 7959144 w 7959144"/>
              <a:gd name="connsiteY4" fmla="*/ 5537915 h 5537915"/>
              <a:gd name="connsiteX5" fmla="*/ 0 w 7959144"/>
              <a:gd name="connsiteY5" fmla="*/ 5537915 h 5537915"/>
              <a:gd name="connsiteX6" fmla="*/ 0 w 7959144"/>
              <a:gd name="connsiteY6" fmla="*/ 697521 h 553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59144" h="5537915">
                <a:moveTo>
                  <a:pt x="174380" y="0"/>
                </a:moveTo>
                <a:lnTo>
                  <a:pt x="2543062" y="0"/>
                </a:lnTo>
                <a:lnTo>
                  <a:pt x="2717442" y="697521"/>
                </a:lnTo>
                <a:lnTo>
                  <a:pt x="7959144" y="697521"/>
                </a:lnTo>
                <a:lnTo>
                  <a:pt x="7959144" y="5537915"/>
                </a:lnTo>
                <a:lnTo>
                  <a:pt x="0" y="5537915"/>
                </a:lnTo>
                <a:lnTo>
                  <a:pt x="0" y="697521"/>
                </a:lnTo>
                <a:close/>
              </a:path>
            </a:pathLst>
          </a:custGeom>
          <a:solidFill>
            <a:srgbClr val="CFA77E"/>
          </a:solidFill>
          <a:ln w="28575">
            <a:solidFill>
              <a:schemeClr val="tx1"/>
            </a:solidFill>
          </a:ln>
          <a:effectLst>
            <a:outerShdw blurRad="25400" dist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18AD0E-94BD-4863-B53E-6263EE37F5DF}"/>
              </a:ext>
            </a:extLst>
          </p:cNvPr>
          <p:cNvCxnSpPr>
            <a:cxnSpLocks/>
          </p:cNvCxnSpPr>
          <p:nvPr/>
        </p:nvCxnSpPr>
        <p:spPr>
          <a:xfrm>
            <a:off x="965915" y="2021983"/>
            <a:ext cx="7302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83BF58-2390-49AC-B5B1-644BB8647E65}"/>
              </a:ext>
            </a:extLst>
          </p:cNvPr>
          <p:cNvCxnSpPr>
            <a:cxnSpLocks/>
          </p:cNvCxnSpPr>
          <p:nvPr/>
        </p:nvCxnSpPr>
        <p:spPr>
          <a:xfrm>
            <a:off x="965915" y="2135746"/>
            <a:ext cx="7302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BEEF54-DB32-4FBA-8C81-834C984B6AFE}"/>
              </a:ext>
            </a:extLst>
          </p:cNvPr>
          <p:cNvCxnSpPr>
            <a:cxnSpLocks/>
          </p:cNvCxnSpPr>
          <p:nvPr/>
        </p:nvCxnSpPr>
        <p:spPr>
          <a:xfrm>
            <a:off x="1536236" y="2610117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A25E7E-96C0-46AE-AC7D-A6F9BC8FD294}"/>
              </a:ext>
            </a:extLst>
          </p:cNvPr>
          <p:cNvCxnSpPr>
            <a:cxnSpLocks/>
          </p:cNvCxnSpPr>
          <p:nvPr/>
        </p:nvCxnSpPr>
        <p:spPr>
          <a:xfrm>
            <a:off x="1536236" y="3084488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B282B6-1832-4D0B-A382-FB9D58F8E442}"/>
              </a:ext>
            </a:extLst>
          </p:cNvPr>
          <p:cNvCxnSpPr>
            <a:cxnSpLocks/>
          </p:cNvCxnSpPr>
          <p:nvPr/>
        </p:nvCxnSpPr>
        <p:spPr>
          <a:xfrm>
            <a:off x="1536236" y="3558859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CDB6DF-1632-4E92-9F4D-9697331E2366}"/>
              </a:ext>
            </a:extLst>
          </p:cNvPr>
          <p:cNvCxnSpPr>
            <a:cxnSpLocks/>
          </p:cNvCxnSpPr>
          <p:nvPr/>
        </p:nvCxnSpPr>
        <p:spPr>
          <a:xfrm>
            <a:off x="1536236" y="4033230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8A35F6-582D-4D3B-9D8B-1681E1DAB9D9}"/>
              </a:ext>
            </a:extLst>
          </p:cNvPr>
          <p:cNvCxnSpPr>
            <a:cxnSpLocks/>
          </p:cNvCxnSpPr>
          <p:nvPr/>
        </p:nvCxnSpPr>
        <p:spPr>
          <a:xfrm>
            <a:off x="1536236" y="4507601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A5EA44-4656-4FCF-9906-0A70E3C20B66}"/>
              </a:ext>
            </a:extLst>
          </p:cNvPr>
          <p:cNvCxnSpPr>
            <a:cxnSpLocks/>
          </p:cNvCxnSpPr>
          <p:nvPr/>
        </p:nvCxnSpPr>
        <p:spPr>
          <a:xfrm>
            <a:off x="1536236" y="4981972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546092-9228-4D5A-8C94-A9AB6A165B1F}"/>
              </a:ext>
            </a:extLst>
          </p:cNvPr>
          <p:cNvCxnSpPr>
            <a:cxnSpLocks/>
          </p:cNvCxnSpPr>
          <p:nvPr/>
        </p:nvCxnSpPr>
        <p:spPr>
          <a:xfrm>
            <a:off x="1536236" y="5456343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B0F527-B4DE-4FBA-9DDB-24C4A72EE6D8}"/>
              </a:ext>
            </a:extLst>
          </p:cNvPr>
          <p:cNvCxnSpPr>
            <a:cxnSpLocks/>
          </p:cNvCxnSpPr>
          <p:nvPr/>
        </p:nvCxnSpPr>
        <p:spPr>
          <a:xfrm>
            <a:off x="1536236" y="5930714"/>
            <a:ext cx="673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00291CE-1F13-470D-B978-BB68C6B32607}"/>
              </a:ext>
            </a:extLst>
          </p:cNvPr>
          <p:cNvSpPr/>
          <p:nvPr/>
        </p:nvSpPr>
        <p:spPr>
          <a:xfrm>
            <a:off x="1084690" y="2323342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B9CD5B-B7D0-4910-8A58-FC3C5EC2A972}"/>
              </a:ext>
            </a:extLst>
          </p:cNvPr>
          <p:cNvSpPr/>
          <p:nvPr/>
        </p:nvSpPr>
        <p:spPr>
          <a:xfrm>
            <a:off x="1089980" y="2802681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769BD9-8F62-489F-A39C-286C5301683E}"/>
              </a:ext>
            </a:extLst>
          </p:cNvPr>
          <p:cNvSpPr/>
          <p:nvPr/>
        </p:nvSpPr>
        <p:spPr>
          <a:xfrm>
            <a:off x="1088922" y="3282020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F15C76-76A3-4718-A75F-95108C426695}"/>
              </a:ext>
            </a:extLst>
          </p:cNvPr>
          <p:cNvSpPr/>
          <p:nvPr/>
        </p:nvSpPr>
        <p:spPr>
          <a:xfrm>
            <a:off x="1087864" y="3761359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FB711F-F93F-4660-BC57-8958124BC25B}"/>
              </a:ext>
            </a:extLst>
          </p:cNvPr>
          <p:cNvSpPr/>
          <p:nvPr/>
        </p:nvSpPr>
        <p:spPr>
          <a:xfrm>
            <a:off x="1086806" y="4240698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731612-C231-49F0-9077-EE4AB484036A}"/>
              </a:ext>
            </a:extLst>
          </p:cNvPr>
          <p:cNvSpPr/>
          <p:nvPr/>
        </p:nvSpPr>
        <p:spPr>
          <a:xfrm>
            <a:off x="1085748" y="4720037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BC6677-EE27-4727-916C-EB11B13FDAD1}"/>
              </a:ext>
            </a:extLst>
          </p:cNvPr>
          <p:cNvSpPr/>
          <p:nvPr/>
        </p:nvSpPr>
        <p:spPr>
          <a:xfrm>
            <a:off x="1084690" y="5199376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FAA354-BC7F-41BD-8832-9BA17C4BEB67}"/>
              </a:ext>
            </a:extLst>
          </p:cNvPr>
          <p:cNvSpPr/>
          <p:nvPr/>
        </p:nvSpPr>
        <p:spPr>
          <a:xfrm>
            <a:off x="1084690" y="5678714"/>
            <a:ext cx="252000" cy="252000"/>
          </a:xfrm>
          <a:prstGeom prst="ellipse">
            <a:avLst/>
          </a:prstGeom>
          <a:solidFill>
            <a:srgbClr val="CFA77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06999-D5A4-449D-95AE-B2CF476F890C}"/>
              </a:ext>
            </a:extLst>
          </p:cNvPr>
          <p:cNvSpPr txBox="1"/>
          <p:nvPr/>
        </p:nvSpPr>
        <p:spPr>
          <a:xfrm>
            <a:off x="4190575" y="243457"/>
            <a:ext cx="547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latin typeface="Keep on Truckin" panose="00000400000000000000" pitchFamily="2" charset="0"/>
              </a:rPr>
              <a:t>Add title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82E914-C8B9-4AFD-9C7C-E9A616A56AFA}"/>
              </a:ext>
            </a:extLst>
          </p:cNvPr>
          <p:cNvSpPr txBox="1"/>
          <p:nvPr/>
        </p:nvSpPr>
        <p:spPr>
          <a:xfrm>
            <a:off x="920787" y="1356593"/>
            <a:ext cx="493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>
                <a:solidFill>
                  <a:schemeClr val="bg1"/>
                </a:solidFill>
                <a:latin typeface="sweet purple" panose="02000500000000000000" pitchFamily="2" charset="0"/>
              </a:rPr>
              <a:t>Add subtitle...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293BCE-3D1B-44DA-AEB6-AC3CDBA0A5F3}"/>
              </a:ext>
            </a:extLst>
          </p:cNvPr>
          <p:cNvSpPr txBox="1"/>
          <p:nvPr/>
        </p:nvSpPr>
        <p:spPr>
          <a:xfrm>
            <a:off x="1480608" y="2099147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85B8C0-7137-4837-B90C-F51B31620358}"/>
              </a:ext>
            </a:extLst>
          </p:cNvPr>
          <p:cNvSpPr txBox="1"/>
          <p:nvPr/>
        </p:nvSpPr>
        <p:spPr>
          <a:xfrm>
            <a:off x="1480608" y="2571770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19C738-322E-4752-B2B4-DB70EE217449}"/>
              </a:ext>
            </a:extLst>
          </p:cNvPr>
          <p:cNvSpPr txBox="1"/>
          <p:nvPr/>
        </p:nvSpPr>
        <p:spPr>
          <a:xfrm>
            <a:off x="1480608" y="3044393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A3D9F1-26E7-4CFC-9A63-4C03BE2B9331}"/>
              </a:ext>
            </a:extLst>
          </p:cNvPr>
          <p:cNvSpPr txBox="1"/>
          <p:nvPr/>
        </p:nvSpPr>
        <p:spPr>
          <a:xfrm>
            <a:off x="1480608" y="3517016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99C883-2D8F-4277-A9C6-300E757447B0}"/>
              </a:ext>
            </a:extLst>
          </p:cNvPr>
          <p:cNvSpPr txBox="1"/>
          <p:nvPr/>
        </p:nvSpPr>
        <p:spPr>
          <a:xfrm>
            <a:off x="1480608" y="3989639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9CB004-7313-4F11-B527-812C5D1D5410}"/>
              </a:ext>
            </a:extLst>
          </p:cNvPr>
          <p:cNvSpPr txBox="1"/>
          <p:nvPr/>
        </p:nvSpPr>
        <p:spPr>
          <a:xfrm>
            <a:off x="1480608" y="4462262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CA93CB-A616-406D-B79E-15D521DCBAF1}"/>
              </a:ext>
            </a:extLst>
          </p:cNvPr>
          <p:cNvSpPr txBox="1"/>
          <p:nvPr/>
        </p:nvSpPr>
        <p:spPr>
          <a:xfrm>
            <a:off x="1480608" y="4934885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522D54-1E0F-4B3D-9232-EBA81F059C8E}"/>
              </a:ext>
            </a:extLst>
          </p:cNvPr>
          <p:cNvSpPr txBox="1"/>
          <p:nvPr/>
        </p:nvSpPr>
        <p:spPr>
          <a:xfrm>
            <a:off x="1480608" y="5407505"/>
            <a:ext cx="493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sweet purple" panose="02000500000000000000" pitchFamily="2" charset="0"/>
              </a:rPr>
              <a:t>Point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42105-D41E-4760-B697-003F47C53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4173182"/>
            <a:ext cx="2445309" cy="23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10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2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mph" presetSubtype="0" repeatCount="indefinite" accel="15500" decel="17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val 247">
            <a:extLst>
              <a:ext uri="{FF2B5EF4-FFF2-40B4-BE49-F238E27FC236}">
                <a16:creationId xmlns:a16="http://schemas.microsoft.com/office/drawing/2014/main" id="{89B80CF5-5970-4E45-B62F-859770638A1C}"/>
              </a:ext>
            </a:extLst>
          </p:cNvPr>
          <p:cNvSpPr/>
          <p:nvPr/>
        </p:nvSpPr>
        <p:spPr>
          <a:xfrm>
            <a:off x="998370" y="474266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B4C9EC8C-E589-4C7D-ADB3-EECEE7F12DF7}"/>
              </a:ext>
            </a:extLst>
          </p:cNvPr>
          <p:cNvSpPr/>
          <p:nvPr/>
        </p:nvSpPr>
        <p:spPr>
          <a:xfrm>
            <a:off x="1102655" y="5035525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7F48A66-0CEC-4963-A607-AB773A66FB02}"/>
              </a:ext>
            </a:extLst>
          </p:cNvPr>
          <p:cNvSpPr/>
          <p:nvPr/>
        </p:nvSpPr>
        <p:spPr>
          <a:xfrm>
            <a:off x="970836" y="620127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3B786C2E-1125-426F-A192-2D990540CB38}"/>
              </a:ext>
            </a:extLst>
          </p:cNvPr>
          <p:cNvSpPr/>
          <p:nvPr/>
        </p:nvSpPr>
        <p:spPr>
          <a:xfrm>
            <a:off x="802035" y="5106710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16C5D0D-EDCE-409D-9FBF-E16C4AF59F82}"/>
              </a:ext>
            </a:extLst>
          </p:cNvPr>
          <p:cNvSpPr/>
          <p:nvPr/>
        </p:nvSpPr>
        <p:spPr>
          <a:xfrm>
            <a:off x="804145" y="5427696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DF362CDB-6A71-43C9-8BD7-2E37F8F46D67}"/>
              </a:ext>
            </a:extLst>
          </p:cNvPr>
          <p:cNvSpPr/>
          <p:nvPr/>
        </p:nvSpPr>
        <p:spPr>
          <a:xfrm>
            <a:off x="961472" y="6890677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8E163A8-64A9-445C-9ECA-D4D9B08494AB}"/>
              </a:ext>
            </a:extLst>
          </p:cNvPr>
          <p:cNvSpPr/>
          <p:nvPr/>
        </p:nvSpPr>
        <p:spPr>
          <a:xfrm>
            <a:off x="354583" y="5004417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D6E71DA9-0EA8-4021-AE08-1B2ADB0CF4BF}"/>
              </a:ext>
            </a:extLst>
          </p:cNvPr>
          <p:cNvSpPr/>
          <p:nvPr/>
        </p:nvSpPr>
        <p:spPr>
          <a:xfrm>
            <a:off x="1147012" y="6574509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7B1E6B0-D746-405C-A23E-67964A0C1127}"/>
              </a:ext>
            </a:extLst>
          </p:cNvPr>
          <p:cNvSpPr/>
          <p:nvPr/>
        </p:nvSpPr>
        <p:spPr>
          <a:xfrm>
            <a:off x="1383425" y="6894045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5C74ADA-281E-40EC-AC4E-957241D15B4C}"/>
              </a:ext>
            </a:extLst>
          </p:cNvPr>
          <p:cNvSpPr/>
          <p:nvPr/>
        </p:nvSpPr>
        <p:spPr>
          <a:xfrm>
            <a:off x="641025" y="5824357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57EFAD4-0413-4F0C-B4AE-4E30DEB0955D}"/>
              </a:ext>
            </a:extLst>
          </p:cNvPr>
          <p:cNvSpPr/>
          <p:nvPr/>
        </p:nvSpPr>
        <p:spPr>
          <a:xfrm>
            <a:off x="296929" y="5404840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7643173F-0CA4-4260-9701-EC64B951367F}"/>
              </a:ext>
            </a:extLst>
          </p:cNvPr>
          <p:cNvSpPr/>
          <p:nvPr/>
        </p:nvSpPr>
        <p:spPr>
          <a:xfrm>
            <a:off x="2110200" y="521177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9326BBF-8FE8-4028-83EC-52AA89E58F9C}"/>
              </a:ext>
            </a:extLst>
          </p:cNvPr>
          <p:cNvSpPr/>
          <p:nvPr/>
        </p:nvSpPr>
        <p:spPr>
          <a:xfrm>
            <a:off x="2214485" y="5504636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C04047E-8D82-42D0-B222-20C7224A0F46}"/>
              </a:ext>
            </a:extLst>
          </p:cNvPr>
          <p:cNvSpPr/>
          <p:nvPr/>
        </p:nvSpPr>
        <p:spPr>
          <a:xfrm>
            <a:off x="2501557" y="526146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F682840-A8F7-4B27-8E8A-BA93C7FC18F7}"/>
              </a:ext>
            </a:extLst>
          </p:cNvPr>
          <p:cNvSpPr/>
          <p:nvPr/>
        </p:nvSpPr>
        <p:spPr>
          <a:xfrm>
            <a:off x="1913865" y="5575821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1BFE383-F875-4352-A871-0DB686B07E48}"/>
              </a:ext>
            </a:extLst>
          </p:cNvPr>
          <p:cNvSpPr/>
          <p:nvPr/>
        </p:nvSpPr>
        <p:spPr>
          <a:xfrm>
            <a:off x="1915975" y="5896807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95A8F43-0487-4123-88C6-285AA853806E}"/>
              </a:ext>
            </a:extLst>
          </p:cNvPr>
          <p:cNvSpPr/>
          <p:nvPr/>
        </p:nvSpPr>
        <p:spPr>
          <a:xfrm>
            <a:off x="2492193" y="595086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E75C1692-F0B0-4A14-A431-150A5066CC72}"/>
              </a:ext>
            </a:extLst>
          </p:cNvPr>
          <p:cNvSpPr/>
          <p:nvPr/>
        </p:nvSpPr>
        <p:spPr>
          <a:xfrm>
            <a:off x="1466413" y="547352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F250435D-7E8F-41F9-876F-EC950D4510C6}"/>
              </a:ext>
            </a:extLst>
          </p:cNvPr>
          <p:cNvSpPr/>
          <p:nvPr/>
        </p:nvSpPr>
        <p:spPr>
          <a:xfrm>
            <a:off x="2677733" y="5634694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9947F72D-136B-48FF-9E45-59DA98029AC3}"/>
              </a:ext>
            </a:extLst>
          </p:cNvPr>
          <p:cNvSpPr/>
          <p:nvPr/>
        </p:nvSpPr>
        <p:spPr>
          <a:xfrm>
            <a:off x="2914146" y="595423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49615B02-5A11-45D0-91FD-8008A4B5B63B}"/>
              </a:ext>
            </a:extLst>
          </p:cNvPr>
          <p:cNvSpPr/>
          <p:nvPr/>
        </p:nvSpPr>
        <p:spPr>
          <a:xfrm>
            <a:off x="1752855" y="6293468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BD32FE4-C258-4407-A897-6DC926C61987}"/>
              </a:ext>
            </a:extLst>
          </p:cNvPr>
          <p:cNvSpPr/>
          <p:nvPr/>
        </p:nvSpPr>
        <p:spPr>
          <a:xfrm>
            <a:off x="1408759" y="5873951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 217">
            <a:extLst>
              <a:ext uri="{FF2B5EF4-FFF2-40B4-BE49-F238E27FC236}">
                <a16:creationId xmlns:a16="http://schemas.microsoft.com/office/drawing/2014/main" id="{8D4BDD3F-CD0D-46DE-B9B6-26F0A30E5717}"/>
              </a:ext>
            </a:extLst>
          </p:cNvPr>
          <p:cNvSpPr/>
          <p:nvPr/>
        </p:nvSpPr>
        <p:spPr>
          <a:xfrm rot="10800000">
            <a:off x="6818186" y="3521272"/>
            <a:ext cx="5373814" cy="3376242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B7F49-D438-429A-9415-49B94EFC3835}"/>
              </a:ext>
            </a:extLst>
          </p:cNvPr>
          <p:cNvSpPr/>
          <p:nvPr/>
        </p:nvSpPr>
        <p:spPr>
          <a:xfrm>
            <a:off x="0" y="-19049"/>
            <a:ext cx="7620788" cy="3316537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6113531-97A3-4763-9267-F60C644F5981}"/>
              </a:ext>
            </a:extLst>
          </p:cNvPr>
          <p:cNvSpPr/>
          <p:nvPr/>
        </p:nvSpPr>
        <p:spPr>
          <a:xfrm>
            <a:off x="9564111" y="493119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8677844-572D-4E9F-A5EA-90E71B915A4B}"/>
              </a:ext>
            </a:extLst>
          </p:cNvPr>
          <p:cNvSpPr/>
          <p:nvPr/>
        </p:nvSpPr>
        <p:spPr>
          <a:xfrm>
            <a:off x="9668396" y="5224057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A159FC4D-F2E5-4ED1-A663-C500878897BF}"/>
              </a:ext>
            </a:extLst>
          </p:cNvPr>
          <p:cNvSpPr/>
          <p:nvPr/>
        </p:nvSpPr>
        <p:spPr>
          <a:xfrm>
            <a:off x="9955468" y="498088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86FDAB1-A6A8-468A-B1AF-3E1E9FF658A0}"/>
              </a:ext>
            </a:extLst>
          </p:cNvPr>
          <p:cNvSpPr/>
          <p:nvPr/>
        </p:nvSpPr>
        <p:spPr>
          <a:xfrm>
            <a:off x="9367776" y="529524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F7937F6-F419-40CB-B5A0-D80B5842CEDA}"/>
              </a:ext>
            </a:extLst>
          </p:cNvPr>
          <p:cNvSpPr/>
          <p:nvPr/>
        </p:nvSpPr>
        <p:spPr>
          <a:xfrm>
            <a:off x="9369886" y="5616228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D9A40BB-8551-4CED-96B1-61F3DC341D56}"/>
              </a:ext>
            </a:extLst>
          </p:cNvPr>
          <p:cNvSpPr/>
          <p:nvPr/>
        </p:nvSpPr>
        <p:spPr>
          <a:xfrm>
            <a:off x="9946104" y="567028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603680A-FB4F-4B02-ADC8-DF6BE89B6456}"/>
              </a:ext>
            </a:extLst>
          </p:cNvPr>
          <p:cNvSpPr/>
          <p:nvPr/>
        </p:nvSpPr>
        <p:spPr>
          <a:xfrm>
            <a:off x="9784378" y="599686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91B3F7-5D95-43E5-91DC-4A38CC34B7A0}"/>
              </a:ext>
            </a:extLst>
          </p:cNvPr>
          <p:cNvSpPr/>
          <p:nvPr/>
        </p:nvSpPr>
        <p:spPr>
          <a:xfrm>
            <a:off x="8920324" y="519294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9D763E1-0CF2-4FCC-B567-B1849A8DA70A}"/>
              </a:ext>
            </a:extLst>
          </p:cNvPr>
          <p:cNvSpPr/>
          <p:nvPr/>
        </p:nvSpPr>
        <p:spPr>
          <a:xfrm>
            <a:off x="10131644" y="535411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CEFEC8-59A9-4416-8619-B36B1127A535}"/>
              </a:ext>
            </a:extLst>
          </p:cNvPr>
          <p:cNvSpPr/>
          <p:nvPr/>
        </p:nvSpPr>
        <p:spPr>
          <a:xfrm>
            <a:off x="10368057" y="567365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F5F1D19-BE6F-4026-8AE3-46B0262FBD26}"/>
              </a:ext>
            </a:extLst>
          </p:cNvPr>
          <p:cNvSpPr/>
          <p:nvPr/>
        </p:nvSpPr>
        <p:spPr>
          <a:xfrm>
            <a:off x="9206766" y="601288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D57E035-4985-45F1-B3A8-59F65E7E463B}"/>
              </a:ext>
            </a:extLst>
          </p:cNvPr>
          <p:cNvSpPr/>
          <p:nvPr/>
        </p:nvSpPr>
        <p:spPr>
          <a:xfrm>
            <a:off x="10292612" y="602115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7391F20-9A24-49AE-985B-C055D718FC8C}"/>
              </a:ext>
            </a:extLst>
          </p:cNvPr>
          <p:cNvSpPr/>
          <p:nvPr/>
        </p:nvSpPr>
        <p:spPr>
          <a:xfrm>
            <a:off x="8803523" y="573927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F99D047-3B63-42B4-A6E4-EDFE78F7B114}"/>
              </a:ext>
            </a:extLst>
          </p:cNvPr>
          <p:cNvSpPr/>
          <p:nvPr/>
        </p:nvSpPr>
        <p:spPr>
          <a:xfrm>
            <a:off x="10913864" y="462598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6CEFC5E-8E1C-4106-A872-0B9CE9F23478}"/>
              </a:ext>
            </a:extLst>
          </p:cNvPr>
          <p:cNvSpPr/>
          <p:nvPr/>
        </p:nvSpPr>
        <p:spPr>
          <a:xfrm>
            <a:off x="11150277" y="494552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D9F806-94CF-481F-8D09-0930534817B6}"/>
              </a:ext>
            </a:extLst>
          </p:cNvPr>
          <p:cNvSpPr/>
          <p:nvPr/>
        </p:nvSpPr>
        <p:spPr>
          <a:xfrm>
            <a:off x="11074832" y="5293024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538241C-2D11-44F4-93B2-DEB8A6470438}"/>
              </a:ext>
            </a:extLst>
          </p:cNvPr>
          <p:cNvSpPr/>
          <p:nvPr/>
        </p:nvSpPr>
        <p:spPr>
          <a:xfrm>
            <a:off x="11504431" y="462531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E497B62-BC54-4EB3-AB1C-55F15F53FCA3}"/>
              </a:ext>
            </a:extLst>
          </p:cNvPr>
          <p:cNvSpPr/>
          <p:nvPr/>
        </p:nvSpPr>
        <p:spPr>
          <a:xfrm>
            <a:off x="10381424" y="500246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A737276-6437-4BAC-ABEE-3B405DC252E7}"/>
              </a:ext>
            </a:extLst>
          </p:cNvPr>
          <p:cNvSpPr/>
          <p:nvPr/>
        </p:nvSpPr>
        <p:spPr>
          <a:xfrm>
            <a:off x="10566681" y="473633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44F96FD-AF98-400F-982D-5F6FD559547D}"/>
              </a:ext>
            </a:extLst>
          </p:cNvPr>
          <p:cNvSpPr/>
          <p:nvPr/>
        </p:nvSpPr>
        <p:spPr>
          <a:xfrm>
            <a:off x="10247509" y="469948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119B2C0-E9B0-46BD-A073-07F444E6A5EA}"/>
              </a:ext>
            </a:extLst>
          </p:cNvPr>
          <p:cNvSpPr/>
          <p:nvPr/>
        </p:nvSpPr>
        <p:spPr>
          <a:xfrm>
            <a:off x="11477122" y="5018732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1654AA7-6975-407C-8BA8-FBE81B6C0E59}"/>
              </a:ext>
            </a:extLst>
          </p:cNvPr>
          <p:cNvSpPr/>
          <p:nvPr/>
        </p:nvSpPr>
        <p:spPr>
          <a:xfrm>
            <a:off x="10825837" y="5074524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FBC5259-5FB2-4541-B92D-90D066C32D9A}"/>
              </a:ext>
            </a:extLst>
          </p:cNvPr>
          <p:cNvSpPr/>
          <p:nvPr/>
        </p:nvSpPr>
        <p:spPr>
          <a:xfrm>
            <a:off x="10664111" y="54011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2B7FA7E-370F-4046-9811-D6472B600DBF}"/>
              </a:ext>
            </a:extLst>
          </p:cNvPr>
          <p:cNvSpPr/>
          <p:nvPr/>
        </p:nvSpPr>
        <p:spPr>
          <a:xfrm>
            <a:off x="961226" y="87696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5370A80-B258-4CE1-B973-15D67FE9516C}"/>
              </a:ext>
            </a:extLst>
          </p:cNvPr>
          <p:cNvSpPr/>
          <p:nvPr/>
        </p:nvSpPr>
        <p:spPr>
          <a:xfrm>
            <a:off x="1065511" y="1169828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C7CA3CF-6DA9-4CE0-9845-83CC55000108}"/>
              </a:ext>
            </a:extLst>
          </p:cNvPr>
          <p:cNvSpPr/>
          <p:nvPr/>
        </p:nvSpPr>
        <p:spPr>
          <a:xfrm>
            <a:off x="1352583" y="92665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F3627C-9923-403C-B030-4D17DF7F30D4}"/>
              </a:ext>
            </a:extLst>
          </p:cNvPr>
          <p:cNvSpPr/>
          <p:nvPr/>
        </p:nvSpPr>
        <p:spPr>
          <a:xfrm>
            <a:off x="764891" y="1241013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FB30592-0008-46D3-91A0-35181D0AEABC}"/>
              </a:ext>
            </a:extLst>
          </p:cNvPr>
          <p:cNvSpPr/>
          <p:nvPr/>
        </p:nvSpPr>
        <p:spPr>
          <a:xfrm>
            <a:off x="767001" y="1561999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1105093-32B3-49E4-B1AA-6C935480B7F4}"/>
              </a:ext>
            </a:extLst>
          </p:cNvPr>
          <p:cNvSpPr/>
          <p:nvPr/>
        </p:nvSpPr>
        <p:spPr>
          <a:xfrm>
            <a:off x="1343219" y="161605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9DACB99-742C-4012-B5A7-49932C44B421}"/>
              </a:ext>
            </a:extLst>
          </p:cNvPr>
          <p:cNvSpPr/>
          <p:nvPr/>
        </p:nvSpPr>
        <p:spPr>
          <a:xfrm>
            <a:off x="1399265" y="272000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B559199-E42E-42AC-BB8D-78F4DEE591D1}"/>
              </a:ext>
            </a:extLst>
          </p:cNvPr>
          <p:cNvSpPr/>
          <p:nvPr/>
        </p:nvSpPr>
        <p:spPr>
          <a:xfrm>
            <a:off x="317439" y="113872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B7429F7-B4E1-4F0E-AEAF-0F38A6CDE33F}"/>
              </a:ext>
            </a:extLst>
          </p:cNvPr>
          <p:cNvSpPr/>
          <p:nvPr/>
        </p:nvSpPr>
        <p:spPr>
          <a:xfrm>
            <a:off x="1528759" y="129988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5F500-688E-4C5A-AC2F-347430728B79}"/>
              </a:ext>
            </a:extLst>
          </p:cNvPr>
          <p:cNvSpPr/>
          <p:nvPr/>
        </p:nvSpPr>
        <p:spPr>
          <a:xfrm>
            <a:off x="1765172" y="1619422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35F7EEC-7336-47CB-8948-43249D2FE98E}"/>
              </a:ext>
            </a:extLst>
          </p:cNvPr>
          <p:cNvSpPr/>
          <p:nvPr/>
        </p:nvSpPr>
        <p:spPr>
          <a:xfrm>
            <a:off x="603881" y="195866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B6B88E2-4D34-473B-AE35-EF9036BF3137}"/>
              </a:ext>
            </a:extLst>
          </p:cNvPr>
          <p:cNvSpPr/>
          <p:nvPr/>
        </p:nvSpPr>
        <p:spPr>
          <a:xfrm>
            <a:off x="1907499" y="274429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D1A6F20-6661-4B99-9D02-07406F67D370}"/>
              </a:ext>
            </a:extLst>
          </p:cNvPr>
          <p:cNvSpPr/>
          <p:nvPr/>
        </p:nvSpPr>
        <p:spPr>
          <a:xfrm>
            <a:off x="259785" y="1539143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189D5B6-5020-422C-B4A1-23703EE028D0}"/>
              </a:ext>
            </a:extLst>
          </p:cNvPr>
          <p:cNvGrpSpPr/>
          <p:nvPr/>
        </p:nvGrpSpPr>
        <p:grpSpPr>
          <a:xfrm>
            <a:off x="811369" y="647164"/>
            <a:ext cx="10474816" cy="5718219"/>
            <a:chOff x="811369" y="647164"/>
            <a:chExt cx="10474816" cy="5718219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671B4DA-921A-403E-8307-119C992D4766}"/>
                </a:ext>
              </a:extLst>
            </p:cNvPr>
            <p:cNvSpPr/>
            <p:nvPr/>
          </p:nvSpPr>
          <p:spPr>
            <a:xfrm>
              <a:off x="828540" y="647164"/>
              <a:ext cx="10457645" cy="5718219"/>
            </a:xfrm>
            <a:prstGeom prst="roundRect">
              <a:avLst>
                <a:gd name="adj" fmla="val 765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699D1C0-5F83-4669-BBD3-836937FE74E5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081826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31789B3-3FC7-43A0-A15A-DF692E5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521073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A33E8E-CD27-44EC-A6CF-2F424544D64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1960320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86F6BCC-4732-46C6-9AA7-B28878301AB5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2399567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8E630F8-9C45-4353-B485-F3CF0E48C421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2838814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66D72F-B835-47E0-9114-28D957A3F13F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3278061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854EAE3-49CB-4E52-BD75-5A7A6EEC3B3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3717308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7EC139-6BC1-4B65-ACE8-4ED26F7731EA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4156555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478FF64-4D30-455C-9F0E-6C4FCFBC376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4595802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E901CF4-9F20-488F-9D12-84C6C316CCFE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035049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E36CA69-8A19-4811-869D-71F0B22A04D4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474296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0937EC-9E89-48D5-B178-CEE6E5D69382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9" y="5913547"/>
              <a:ext cx="104748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8D0AD25-0CA9-49CE-A39F-6C44956678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0A243E0-7240-4011-A858-8FAD9C35D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9689BFB-EAAE-44DC-9E79-B5D11FF8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8ACBF63-A828-418D-848D-DE987D7D4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36E5364-43BF-4D85-B107-D9FFC9666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F22568F-91A7-4F4A-A6C8-E43FABBD2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8418E0A-F13D-45E2-B7B4-0059186FD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692A738-EF03-4864-BF3B-7AEC01469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8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35E5E2A-0F7F-4803-BF1E-9CABF2535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F61715C-FE3D-4019-9439-E8E92F498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7E135C-1938-48A5-A81E-E10717D7A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71A5EE-904C-4E28-B3B0-0A14F8E0E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8A6D7F-D1EC-4539-91C3-6444DD806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89C0227-F8DA-43D8-8F01-65E7B0C97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47ECCCD-53E5-42C4-9083-CBA256BC5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28CBA-C6CB-401E-A174-B3FE1311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EAD04B-D856-471E-A709-04E27DE05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3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2BBF751-B92E-46DD-8A25-07D42958E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09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39F986-C0FC-4753-844D-26B21ED27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1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58DEE15-2D6D-4744-AB3F-B02B01DE7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53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23F9847-B72F-483C-ADF0-2036072F1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5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7E941FC-566D-4C3F-8B80-6C66AEF0F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769" y="647165"/>
              <a:ext cx="0" cy="5718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0" name="Oval 179">
            <a:extLst>
              <a:ext uri="{FF2B5EF4-FFF2-40B4-BE49-F238E27FC236}">
                <a16:creationId xmlns:a16="http://schemas.microsoft.com/office/drawing/2014/main" id="{F0436C23-1803-40E1-9E9F-DC3B75CD72FD}"/>
              </a:ext>
            </a:extLst>
          </p:cNvPr>
          <p:cNvSpPr/>
          <p:nvPr/>
        </p:nvSpPr>
        <p:spPr>
          <a:xfrm>
            <a:off x="2491947" y="-6285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078F8A9-AA2E-4B77-9FB1-8BDBC60F4AC8}"/>
              </a:ext>
            </a:extLst>
          </p:cNvPr>
          <p:cNvSpPr/>
          <p:nvPr/>
        </p:nvSpPr>
        <p:spPr>
          <a:xfrm>
            <a:off x="2596232" y="230013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205D5FE-3359-4CB3-842C-03C4BA808691}"/>
              </a:ext>
            </a:extLst>
          </p:cNvPr>
          <p:cNvSpPr/>
          <p:nvPr/>
        </p:nvSpPr>
        <p:spPr>
          <a:xfrm>
            <a:off x="2883304" y="-13163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378DD4-BD00-484A-84B8-52FD334B7256}"/>
              </a:ext>
            </a:extLst>
          </p:cNvPr>
          <p:cNvSpPr/>
          <p:nvPr/>
        </p:nvSpPr>
        <p:spPr>
          <a:xfrm>
            <a:off x="2295612" y="301198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5A878FD-8D94-4402-ADB6-FF76CCCA59F7}"/>
              </a:ext>
            </a:extLst>
          </p:cNvPr>
          <p:cNvSpPr/>
          <p:nvPr/>
        </p:nvSpPr>
        <p:spPr>
          <a:xfrm>
            <a:off x="2297722" y="622184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D02594D-4189-449D-BDA4-3A4B06790342}"/>
              </a:ext>
            </a:extLst>
          </p:cNvPr>
          <p:cNvSpPr/>
          <p:nvPr/>
        </p:nvSpPr>
        <p:spPr>
          <a:xfrm>
            <a:off x="2873940" y="67623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A57D680-B8C5-4F2D-9F2C-DFB36C91F520}"/>
              </a:ext>
            </a:extLst>
          </p:cNvPr>
          <p:cNvSpPr/>
          <p:nvPr/>
        </p:nvSpPr>
        <p:spPr>
          <a:xfrm>
            <a:off x="1848160" y="19890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9667610-3DFF-4AB4-B4A3-A6E948A1C0F2}"/>
              </a:ext>
            </a:extLst>
          </p:cNvPr>
          <p:cNvSpPr/>
          <p:nvPr/>
        </p:nvSpPr>
        <p:spPr>
          <a:xfrm>
            <a:off x="3059480" y="360071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1CA7322-CC21-43EF-A9C1-148ED0F4B94A}"/>
              </a:ext>
            </a:extLst>
          </p:cNvPr>
          <p:cNvSpPr/>
          <p:nvPr/>
        </p:nvSpPr>
        <p:spPr>
          <a:xfrm>
            <a:off x="3295893" y="679607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44F31C9-695C-4A90-AD37-5A1EFBBCF82B}"/>
              </a:ext>
            </a:extLst>
          </p:cNvPr>
          <p:cNvSpPr/>
          <p:nvPr/>
        </p:nvSpPr>
        <p:spPr>
          <a:xfrm>
            <a:off x="2134602" y="1018845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AD659D47-C54E-45C1-AD3E-847427B4FD5C}"/>
              </a:ext>
            </a:extLst>
          </p:cNvPr>
          <p:cNvSpPr/>
          <p:nvPr/>
        </p:nvSpPr>
        <p:spPr>
          <a:xfrm>
            <a:off x="1790506" y="599328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B013CD-4325-4CF1-9C2F-2345552E1F95}"/>
              </a:ext>
            </a:extLst>
          </p:cNvPr>
          <p:cNvGrpSpPr/>
          <p:nvPr/>
        </p:nvGrpSpPr>
        <p:grpSpPr>
          <a:xfrm rot="21285601">
            <a:off x="8932345" y="1305504"/>
            <a:ext cx="2400170" cy="3856079"/>
            <a:chOff x="8951658" y="1457752"/>
            <a:chExt cx="2400170" cy="3856079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436B4AC-FD17-4BD8-8661-D0B60E3E1F06}"/>
                </a:ext>
              </a:extLst>
            </p:cNvPr>
            <p:cNvGrpSpPr/>
            <p:nvPr/>
          </p:nvGrpSpPr>
          <p:grpSpPr>
            <a:xfrm rot="150534">
              <a:off x="8951658" y="1976934"/>
              <a:ext cx="2400170" cy="3336897"/>
              <a:chOff x="7021117" y="1238494"/>
              <a:chExt cx="2844800" cy="3955055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DF83141-3EAD-450D-AEE4-56967BA52936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CA2F63CB-7E80-46C2-945F-97352429B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62417" y="1500369"/>
                <a:ext cx="23622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79EC597-D10C-46DC-A57B-0DE799C8D067}"/>
                  </a:ext>
                </a:extLst>
              </p:cNvPr>
              <p:cNvSpPr txBox="1"/>
              <p:nvPr/>
            </p:nvSpPr>
            <p:spPr>
              <a:xfrm>
                <a:off x="7262417" y="4544874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200" dirty="0">
                    <a:latin typeface="sweet purple" panose="02000500000000000000" pitchFamily="2" charset="0"/>
                  </a:rPr>
                  <a:t>Member 5</a:t>
                </a:r>
              </a:p>
            </p:txBody>
          </p:sp>
        </p:grp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72B7F5B8-AB9B-491C-8AEB-23A1B435A425}"/>
                </a:ext>
              </a:extLst>
            </p:cNvPr>
            <p:cNvSpPr/>
            <p:nvPr/>
          </p:nvSpPr>
          <p:spPr>
            <a:xfrm rot="232937">
              <a:off x="10131391" y="1457752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5E5BC-8B15-4B50-BEC9-43415EFE1FEF}"/>
              </a:ext>
            </a:extLst>
          </p:cNvPr>
          <p:cNvGrpSpPr/>
          <p:nvPr/>
        </p:nvGrpSpPr>
        <p:grpSpPr>
          <a:xfrm>
            <a:off x="5215978" y="773270"/>
            <a:ext cx="2400170" cy="3750565"/>
            <a:chOff x="5215978" y="773270"/>
            <a:chExt cx="2400170" cy="3750565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031D371-DD3A-462F-A43B-30EEA539EE27}"/>
                </a:ext>
              </a:extLst>
            </p:cNvPr>
            <p:cNvGrpSpPr/>
            <p:nvPr/>
          </p:nvGrpSpPr>
          <p:grpSpPr>
            <a:xfrm rot="246477">
              <a:off x="5215978" y="1186938"/>
              <a:ext cx="2400170" cy="3336897"/>
              <a:chOff x="7021117" y="1238494"/>
              <a:chExt cx="2844800" cy="3955055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52EF704-E3CE-4082-B190-07CFA984ED71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D833973C-6A30-4268-BF0E-0E0C3A0AB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62417" y="1500369"/>
                <a:ext cx="23622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9906227-08E8-4A8C-B304-F44419CD4EC1}"/>
                  </a:ext>
                </a:extLst>
              </p:cNvPr>
              <p:cNvSpPr txBox="1"/>
              <p:nvPr/>
            </p:nvSpPr>
            <p:spPr>
              <a:xfrm>
                <a:off x="7262417" y="4544874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200" dirty="0">
                    <a:latin typeface="sweet purple" panose="02000500000000000000" pitchFamily="2" charset="0"/>
                  </a:rPr>
                  <a:t>Member 3</a:t>
                </a:r>
              </a:p>
            </p:txBody>
          </p: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4E230703-F399-48EE-B59D-9BC11725FBDB}"/>
                </a:ext>
              </a:extLst>
            </p:cNvPr>
            <p:cNvSpPr/>
            <p:nvPr/>
          </p:nvSpPr>
          <p:spPr>
            <a:xfrm rot="358561">
              <a:off x="6417569" y="773270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F990AB-E4A3-433E-9936-D7B53D3C596E}"/>
              </a:ext>
            </a:extLst>
          </p:cNvPr>
          <p:cNvGrpSpPr/>
          <p:nvPr/>
        </p:nvGrpSpPr>
        <p:grpSpPr>
          <a:xfrm>
            <a:off x="1342990" y="982455"/>
            <a:ext cx="2400170" cy="3669599"/>
            <a:chOff x="1133095" y="1287501"/>
            <a:chExt cx="2400170" cy="3669599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145A088-89A9-4893-8461-3C28F47FC406}"/>
                </a:ext>
              </a:extLst>
            </p:cNvPr>
            <p:cNvGrpSpPr/>
            <p:nvPr/>
          </p:nvGrpSpPr>
          <p:grpSpPr>
            <a:xfrm rot="429795">
              <a:off x="1133095" y="1620203"/>
              <a:ext cx="2400170" cy="3336897"/>
              <a:chOff x="7021117" y="1238494"/>
              <a:chExt cx="2844800" cy="395505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ABFA918-787E-4D9F-8A2B-4B09FE38E5C0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C0C40531-0616-40E3-9B18-399E90BCE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2417" y="1500369"/>
                <a:ext cx="23622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6BFA0AC-692C-41AC-A99D-FD4E15891980}"/>
                  </a:ext>
                </a:extLst>
              </p:cNvPr>
              <p:cNvSpPr txBox="1"/>
              <p:nvPr/>
            </p:nvSpPr>
            <p:spPr>
              <a:xfrm>
                <a:off x="7262417" y="4544874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200" dirty="0">
                    <a:latin typeface="sweet purple" panose="02000500000000000000" pitchFamily="2" charset="0"/>
                  </a:rPr>
                  <a:t>Member 1</a:t>
                </a:r>
              </a:p>
            </p:txBody>
          </p:sp>
        </p:grp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6512FE86-B3E7-49AE-A4B2-491283F5EEFD}"/>
                </a:ext>
              </a:extLst>
            </p:cNvPr>
            <p:cNvSpPr/>
            <p:nvPr/>
          </p:nvSpPr>
          <p:spPr>
            <a:xfrm rot="620620">
              <a:off x="2377453" y="1287501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C6A29E-7A16-4F51-A68D-4EB7586FBBD0}"/>
              </a:ext>
            </a:extLst>
          </p:cNvPr>
          <p:cNvGrpSpPr/>
          <p:nvPr/>
        </p:nvGrpSpPr>
        <p:grpSpPr>
          <a:xfrm rot="237561">
            <a:off x="7013028" y="2717468"/>
            <a:ext cx="2400170" cy="3691916"/>
            <a:chOff x="7432240" y="3040278"/>
            <a:chExt cx="2400170" cy="369191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6613C8D-B886-4AC2-9FA1-698FCEFEB748}"/>
                </a:ext>
              </a:extLst>
            </p:cNvPr>
            <p:cNvGrpSpPr/>
            <p:nvPr/>
          </p:nvGrpSpPr>
          <p:grpSpPr>
            <a:xfrm rot="21355989">
              <a:off x="7432240" y="3395297"/>
              <a:ext cx="2400170" cy="3336897"/>
              <a:chOff x="7021117" y="1238494"/>
              <a:chExt cx="2844800" cy="3955055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7EA3FA1-68A5-4557-9273-0F09B680B0C1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8BC61C57-1442-4B69-9711-9867BF9C4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68767" y="1500369"/>
                <a:ext cx="23495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C644E85-D1AE-4AD2-A166-540974E5952A}"/>
                  </a:ext>
                </a:extLst>
              </p:cNvPr>
              <p:cNvSpPr txBox="1"/>
              <p:nvPr/>
            </p:nvSpPr>
            <p:spPr>
              <a:xfrm>
                <a:off x="7262417" y="4544874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200" dirty="0">
                    <a:latin typeface="sweet purple" panose="02000500000000000000" pitchFamily="2" charset="0"/>
                  </a:rPr>
                  <a:t>Member 4</a:t>
                </a:r>
              </a:p>
            </p:txBody>
          </p:sp>
        </p:grp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5FE7289-1A3D-4A5B-A94B-6C0376B1EFBE}"/>
                </a:ext>
              </a:extLst>
            </p:cNvPr>
            <p:cNvSpPr/>
            <p:nvPr/>
          </p:nvSpPr>
          <p:spPr>
            <a:xfrm rot="21381058">
              <a:off x="8357906" y="3040278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9EC3FD-44DB-48ED-8C84-A676B3F0E4A1}"/>
              </a:ext>
            </a:extLst>
          </p:cNvPr>
          <p:cNvGrpSpPr/>
          <p:nvPr/>
        </p:nvGrpSpPr>
        <p:grpSpPr>
          <a:xfrm>
            <a:off x="3005187" y="2183692"/>
            <a:ext cx="2400170" cy="3778248"/>
            <a:chOff x="3006253" y="2696371"/>
            <a:chExt cx="2400170" cy="3778248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9E6610D-4A87-4D35-A352-1273B0969637}"/>
                </a:ext>
              </a:extLst>
            </p:cNvPr>
            <p:cNvGrpSpPr/>
            <p:nvPr/>
          </p:nvGrpSpPr>
          <p:grpSpPr>
            <a:xfrm rot="21245657">
              <a:off x="3006253" y="3137722"/>
              <a:ext cx="2400170" cy="3336897"/>
              <a:chOff x="7021117" y="1238494"/>
              <a:chExt cx="2844800" cy="395505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A1B8EF6-E41B-4281-BEE9-1101EFC35ADD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6C753A8F-D193-430C-B15E-416F64F7D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70059" y="1500369"/>
                <a:ext cx="2346916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2C74079-FEAE-4267-8995-806350D1859B}"/>
                  </a:ext>
                </a:extLst>
              </p:cNvPr>
              <p:cNvSpPr txBox="1"/>
              <p:nvPr/>
            </p:nvSpPr>
            <p:spPr>
              <a:xfrm>
                <a:off x="7262417" y="4544874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200" dirty="0">
                    <a:latin typeface="sweet purple" panose="02000500000000000000" pitchFamily="2" charset="0"/>
                  </a:rPr>
                  <a:t>Member 2</a:t>
                </a:r>
              </a:p>
            </p:txBody>
          </p:sp>
        </p:grp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134E2FD3-6408-4859-BA50-0110ACC85A75}"/>
                </a:ext>
              </a:extLst>
            </p:cNvPr>
            <p:cNvSpPr/>
            <p:nvPr/>
          </p:nvSpPr>
          <p:spPr>
            <a:xfrm rot="21381058">
              <a:off x="3785906" y="2696371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F58B9D90-9FAD-4BA0-A512-4361BF4E5B86}"/>
              </a:ext>
            </a:extLst>
          </p:cNvPr>
          <p:cNvSpPr/>
          <p:nvPr/>
        </p:nvSpPr>
        <p:spPr>
          <a:xfrm>
            <a:off x="1017518" y="7994629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2C269CF1-B52F-40DA-9FF0-9859FF0C86FC}"/>
              </a:ext>
            </a:extLst>
          </p:cNvPr>
          <p:cNvSpPr/>
          <p:nvPr/>
        </p:nvSpPr>
        <p:spPr>
          <a:xfrm>
            <a:off x="1525752" y="8018917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7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1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2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1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2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8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22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7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2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8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2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11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14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2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7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8" dur="16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2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1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2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11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0" dur="14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2" dur="12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14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8" dur="12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12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8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0" dur="1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16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1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18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2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6" dur="11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8" dur="14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0" dur="12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2" dur="12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19" grpId="0" animBg="1"/>
      <p:bldP spid="218" grpId="0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254" grpId="0" animBg="1"/>
      <p:bldP spid="254" grpId="1" animBg="1"/>
      <p:bldP spid="259" grpId="0" animBg="1"/>
      <p:bldP spid="2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7">
            <a:extLst>
              <a:ext uri="{FF2B5EF4-FFF2-40B4-BE49-F238E27FC236}">
                <a16:creationId xmlns:a16="http://schemas.microsoft.com/office/drawing/2014/main" id="{8D4BDD3F-CD0D-46DE-B9B6-26F0A30E5717}"/>
              </a:ext>
            </a:extLst>
          </p:cNvPr>
          <p:cNvSpPr/>
          <p:nvPr/>
        </p:nvSpPr>
        <p:spPr>
          <a:xfrm rot="10800000">
            <a:off x="6818186" y="3521272"/>
            <a:ext cx="5373814" cy="3376242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9B80CF5-5970-4E45-B62F-859770638A1C}"/>
              </a:ext>
            </a:extLst>
          </p:cNvPr>
          <p:cNvSpPr/>
          <p:nvPr/>
        </p:nvSpPr>
        <p:spPr>
          <a:xfrm>
            <a:off x="713394" y="5466487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B4C9EC8C-E589-4C7D-ADB3-EECEE7F12DF7}"/>
              </a:ext>
            </a:extLst>
          </p:cNvPr>
          <p:cNvSpPr/>
          <p:nvPr/>
        </p:nvSpPr>
        <p:spPr>
          <a:xfrm>
            <a:off x="817679" y="5759351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7F48A66-0CEC-4963-A607-AB773A66FB02}"/>
              </a:ext>
            </a:extLst>
          </p:cNvPr>
          <p:cNvSpPr/>
          <p:nvPr/>
        </p:nvSpPr>
        <p:spPr>
          <a:xfrm>
            <a:off x="685860" y="692510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3B786C2E-1125-426F-A192-2D990540CB38}"/>
              </a:ext>
            </a:extLst>
          </p:cNvPr>
          <p:cNvSpPr/>
          <p:nvPr/>
        </p:nvSpPr>
        <p:spPr>
          <a:xfrm>
            <a:off x="517059" y="583053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16C5D0D-EDCE-409D-9FBF-E16C4AF59F82}"/>
              </a:ext>
            </a:extLst>
          </p:cNvPr>
          <p:cNvSpPr/>
          <p:nvPr/>
        </p:nvSpPr>
        <p:spPr>
          <a:xfrm>
            <a:off x="519169" y="6151522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DF362CDB-6A71-43C9-8BD7-2E37F8F46D67}"/>
              </a:ext>
            </a:extLst>
          </p:cNvPr>
          <p:cNvSpPr/>
          <p:nvPr/>
        </p:nvSpPr>
        <p:spPr>
          <a:xfrm>
            <a:off x="2810861" y="6189850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B8E163A8-64A9-445C-9ECA-D4D9B08494AB}"/>
              </a:ext>
            </a:extLst>
          </p:cNvPr>
          <p:cNvSpPr/>
          <p:nvPr/>
        </p:nvSpPr>
        <p:spPr>
          <a:xfrm>
            <a:off x="69607" y="5728243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D6E71DA9-0EA8-4021-AE08-1B2ADB0CF4BF}"/>
              </a:ext>
            </a:extLst>
          </p:cNvPr>
          <p:cNvSpPr/>
          <p:nvPr/>
        </p:nvSpPr>
        <p:spPr>
          <a:xfrm>
            <a:off x="2996401" y="5873682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7B1E6B0-D746-405C-A23E-67964A0C1127}"/>
              </a:ext>
            </a:extLst>
          </p:cNvPr>
          <p:cNvSpPr/>
          <p:nvPr/>
        </p:nvSpPr>
        <p:spPr>
          <a:xfrm>
            <a:off x="3232814" y="6193218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5C74ADA-281E-40EC-AC4E-957241D15B4C}"/>
              </a:ext>
            </a:extLst>
          </p:cNvPr>
          <p:cNvSpPr/>
          <p:nvPr/>
        </p:nvSpPr>
        <p:spPr>
          <a:xfrm>
            <a:off x="356049" y="6548183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57EFAD4-0413-4F0C-B4AE-4E30DEB0955D}"/>
              </a:ext>
            </a:extLst>
          </p:cNvPr>
          <p:cNvSpPr/>
          <p:nvPr/>
        </p:nvSpPr>
        <p:spPr>
          <a:xfrm>
            <a:off x="11953" y="6128666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7643173F-0CA4-4260-9701-EC64B951367F}"/>
              </a:ext>
            </a:extLst>
          </p:cNvPr>
          <p:cNvSpPr/>
          <p:nvPr/>
        </p:nvSpPr>
        <p:spPr>
          <a:xfrm>
            <a:off x="1825224" y="593559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9326BBF-8FE8-4028-83EC-52AA89E58F9C}"/>
              </a:ext>
            </a:extLst>
          </p:cNvPr>
          <p:cNvSpPr/>
          <p:nvPr/>
        </p:nvSpPr>
        <p:spPr>
          <a:xfrm>
            <a:off x="1929509" y="6228462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C04047E-8D82-42D0-B222-20C7224A0F46}"/>
              </a:ext>
            </a:extLst>
          </p:cNvPr>
          <p:cNvSpPr/>
          <p:nvPr/>
        </p:nvSpPr>
        <p:spPr>
          <a:xfrm>
            <a:off x="2216581" y="5985286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6DDF378-6267-43FD-A51B-902D5191B3C6}"/>
              </a:ext>
            </a:extLst>
          </p:cNvPr>
          <p:cNvGrpSpPr/>
          <p:nvPr/>
        </p:nvGrpSpPr>
        <p:grpSpPr>
          <a:xfrm rot="21434313">
            <a:off x="9561766" y="2658319"/>
            <a:ext cx="2400170" cy="3856079"/>
            <a:chOff x="8951658" y="1457752"/>
            <a:chExt cx="2400170" cy="3856079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940A2C2-6B8A-462E-8DB6-68190B0C921A}"/>
                </a:ext>
              </a:extLst>
            </p:cNvPr>
            <p:cNvGrpSpPr/>
            <p:nvPr/>
          </p:nvGrpSpPr>
          <p:grpSpPr>
            <a:xfrm rot="150534">
              <a:off x="8951658" y="1976934"/>
              <a:ext cx="2400170" cy="3336897"/>
              <a:chOff x="7021117" y="1238494"/>
              <a:chExt cx="2844800" cy="3955055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FB7E1DB5-A0A2-4A2D-A050-2CCB9B84C6C4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2C64B211-34E8-489B-9A5F-1540DB16C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62417" y="1500369"/>
                <a:ext cx="23622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B580CDD0-2B90-4845-B68B-DB1C4AE8518F}"/>
                  </a:ext>
                </a:extLst>
              </p:cNvPr>
              <p:cNvSpPr txBox="1"/>
              <p:nvPr/>
            </p:nvSpPr>
            <p:spPr>
              <a:xfrm>
                <a:off x="7262417" y="4544874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200" dirty="0">
                    <a:latin typeface="sweet purple" panose="02000500000000000000" pitchFamily="2" charset="0"/>
                  </a:rPr>
                  <a:t>Member 5</a:t>
                </a:r>
              </a:p>
            </p:txBody>
          </p:sp>
        </p:grp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18CBAF69-F32B-4D16-9345-91F99EB86823}"/>
                </a:ext>
              </a:extLst>
            </p:cNvPr>
            <p:cNvSpPr/>
            <p:nvPr/>
          </p:nvSpPr>
          <p:spPr>
            <a:xfrm rot="232937">
              <a:off x="10131391" y="1457752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DF682840-A8F7-4B27-8E8A-BA93C7FC18F7}"/>
              </a:ext>
            </a:extLst>
          </p:cNvPr>
          <p:cNvSpPr/>
          <p:nvPr/>
        </p:nvSpPr>
        <p:spPr>
          <a:xfrm>
            <a:off x="1628889" y="6299647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1BFE383-F875-4352-A871-0DB686B07E48}"/>
              </a:ext>
            </a:extLst>
          </p:cNvPr>
          <p:cNvSpPr/>
          <p:nvPr/>
        </p:nvSpPr>
        <p:spPr>
          <a:xfrm>
            <a:off x="1630999" y="6620633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95A8F43-0487-4123-88C6-285AA853806E}"/>
              </a:ext>
            </a:extLst>
          </p:cNvPr>
          <p:cNvSpPr/>
          <p:nvPr/>
        </p:nvSpPr>
        <p:spPr>
          <a:xfrm>
            <a:off x="2207217" y="6674688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E75C1692-F0B0-4A14-A431-150A5066CC72}"/>
              </a:ext>
            </a:extLst>
          </p:cNvPr>
          <p:cNvSpPr/>
          <p:nvPr/>
        </p:nvSpPr>
        <p:spPr>
          <a:xfrm>
            <a:off x="1181437" y="619735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F250435D-7E8F-41F9-876F-EC950D4510C6}"/>
              </a:ext>
            </a:extLst>
          </p:cNvPr>
          <p:cNvSpPr/>
          <p:nvPr/>
        </p:nvSpPr>
        <p:spPr>
          <a:xfrm>
            <a:off x="2392757" y="6358520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9947F72D-136B-48FF-9E45-59DA98029AC3}"/>
              </a:ext>
            </a:extLst>
          </p:cNvPr>
          <p:cNvSpPr/>
          <p:nvPr/>
        </p:nvSpPr>
        <p:spPr>
          <a:xfrm>
            <a:off x="2629170" y="6678056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49615B02-5A11-45D0-91FD-8008A4B5B63B}"/>
              </a:ext>
            </a:extLst>
          </p:cNvPr>
          <p:cNvSpPr/>
          <p:nvPr/>
        </p:nvSpPr>
        <p:spPr>
          <a:xfrm>
            <a:off x="3602244" y="5592641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2BD32FE4-C258-4407-A897-6DC926C61987}"/>
              </a:ext>
            </a:extLst>
          </p:cNvPr>
          <p:cNvSpPr/>
          <p:nvPr/>
        </p:nvSpPr>
        <p:spPr>
          <a:xfrm>
            <a:off x="1123783" y="6597777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75B7F49-D438-429A-9415-49B94EFC3835}"/>
              </a:ext>
            </a:extLst>
          </p:cNvPr>
          <p:cNvSpPr/>
          <p:nvPr/>
        </p:nvSpPr>
        <p:spPr>
          <a:xfrm>
            <a:off x="0" y="-19049"/>
            <a:ext cx="7620788" cy="3316537"/>
          </a:xfrm>
          <a:custGeom>
            <a:avLst/>
            <a:gdLst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6058688 w 6058688"/>
              <a:gd name="connsiteY2" fmla="*/ 32973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1258088 w 6058688"/>
              <a:gd name="connsiteY2" fmla="*/ 167810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6058688"/>
              <a:gd name="connsiteY0" fmla="*/ 0 h 3297355"/>
              <a:gd name="connsiteX1" fmla="*/ 6058688 w 6058688"/>
              <a:gd name="connsiteY1" fmla="*/ 0 h 3297355"/>
              <a:gd name="connsiteX2" fmla="*/ 2305838 w 6058688"/>
              <a:gd name="connsiteY2" fmla="*/ 1506655 h 3297355"/>
              <a:gd name="connsiteX3" fmla="*/ 0 w 6058688"/>
              <a:gd name="connsiteY3" fmla="*/ 3297355 h 3297355"/>
              <a:gd name="connsiteX4" fmla="*/ 0 w 6058688"/>
              <a:gd name="connsiteY4" fmla="*/ 0 h 329735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405"/>
              <a:gd name="connsiteX1" fmla="*/ 7620788 w 7620788"/>
              <a:gd name="connsiteY1" fmla="*/ 0 h 3316405"/>
              <a:gd name="connsiteX2" fmla="*/ 2305838 w 7620788"/>
              <a:gd name="connsiteY2" fmla="*/ 1525705 h 3316405"/>
              <a:gd name="connsiteX3" fmla="*/ 0 w 7620788"/>
              <a:gd name="connsiteY3" fmla="*/ 3316405 h 3316405"/>
              <a:gd name="connsiteX4" fmla="*/ 0 w 7620788"/>
              <a:gd name="connsiteY4" fmla="*/ 19050 h 3316405"/>
              <a:gd name="connsiteX0" fmla="*/ 0 w 7620788"/>
              <a:gd name="connsiteY0" fmla="*/ 19050 h 3316516"/>
              <a:gd name="connsiteX1" fmla="*/ 7620788 w 7620788"/>
              <a:gd name="connsiteY1" fmla="*/ 0 h 3316516"/>
              <a:gd name="connsiteX2" fmla="*/ 2305838 w 7620788"/>
              <a:gd name="connsiteY2" fmla="*/ 1525705 h 3316516"/>
              <a:gd name="connsiteX3" fmla="*/ 0 w 7620788"/>
              <a:gd name="connsiteY3" fmla="*/ 3316405 h 3316516"/>
              <a:gd name="connsiteX4" fmla="*/ 0 w 7620788"/>
              <a:gd name="connsiteY4" fmla="*/ 19050 h 3316516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1791488 w 7620788"/>
              <a:gd name="connsiteY2" fmla="*/ 1697155 h 3316537"/>
              <a:gd name="connsiteX3" fmla="*/ 0 w 7620788"/>
              <a:gd name="connsiteY3" fmla="*/ 3316405 h 3316537"/>
              <a:gd name="connsiteX4" fmla="*/ 0 w 7620788"/>
              <a:gd name="connsiteY4" fmla="*/ 19050 h 3316537"/>
              <a:gd name="connsiteX0" fmla="*/ 0 w 7791989"/>
              <a:gd name="connsiteY0" fmla="*/ 19050 h 3316537"/>
              <a:gd name="connsiteX1" fmla="*/ 7620788 w 7791989"/>
              <a:gd name="connsiteY1" fmla="*/ 0 h 3316537"/>
              <a:gd name="connsiteX2" fmla="*/ 4933950 w 7791989"/>
              <a:gd name="connsiteY2" fmla="*/ 1581149 h 3316537"/>
              <a:gd name="connsiteX3" fmla="*/ 1791488 w 7791989"/>
              <a:gd name="connsiteY3" fmla="*/ 1697155 h 3316537"/>
              <a:gd name="connsiteX4" fmla="*/ 0 w 7791989"/>
              <a:gd name="connsiteY4" fmla="*/ 3316405 h 3316537"/>
              <a:gd name="connsiteX5" fmla="*/ 0 w 7791989"/>
              <a:gd name="connsiteY5" fmla="*/ 19050 h 3316537"/>
              <a:gd name="connsiteX0" fmla="*/ 0 w 7760111"/>
              <a:gd name="connsiteY0" fmla="*/ 19050 h 3316537"/>
              <a:gd name="connsiteX1" fmla="*/ 7620788 w 7760111"/>
              <a:gd name="connsiteY1" fmla="*/ 0 h 3316537"/>
              <a:gd name="connsiteX2" fmla="*/ 4191000 w 7760111"/>
              <a:gd name="connsiteY2" fmla="*/ 1943099 h 3316537"/>
              <a:gd name="connsiteX3" fmla="*/ 1791488 w 7760111"/>
              <a:gd name="connsiteY3" fmla="*/ 1697155 h 3316537"/>
              <a:gd name="connsiteX4" fmla="*/ 0 w 7760111"/>
              <a:gd name="connsiteY4" fmla="*/ 3316405 h 3316537"/>
              <a:gd name="connsiteX5" fmla="*/ 0 w 7760111"/>
              <a:gd name="connsiteY5" fmla="*/ 19050 h 3316537"/>
              <a:gd name="connsiteX0" fmla="*/ 0 w 7738303"/>
              <a:gd name="connsiteY0" fmla="*/ 19050 h 3316537"/>
              <a:gd name="connsiteX1" fmla="*/ 7620788 w 7738303"/>
              <a:gd name="connsiteY1" fmla="*/ 0 h 3316537"/>
              <a:gd name="connsiteX2" fmla="*/ 4191000 w 7738303"/>
              <a:gd name="connsiteY2" fmla="*/ 1943099 h 3316537"/>
              <a:gd name="connsiteX3" fmla="*/ 1791488 w 7738303"/>
              <a:gd name="connsiteY3" fmla="*/ 1697155 h 3316537"/>
              <a:gd name="connsiteX4" fmla="*/ 0 w 7738303"/>
              <a:gd name="connsiteY4" fmla="*/ 3316405 h 3316537"/>
              <a:gd name="connsiteX5" fmla="*/ 0 w 7738303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  <a:gd name="connsiteX0" fmla="*/ 0 w 7620788"/>
              <a:gd name="connsiteY0" fmla="*/ 19050 h 3316537"/>
              <a:gd name="connsiteX1" fmla="*/ 7620788 w 7620788"/>
              <a:gd name="connsiteY1" fmla="*/ 0 h 3316537"/>
              <a:gd name="connsiteX2" fmla="*/ 4191000 w 7620788"/>
              <a:gd name="connsiteY2" fmla="*/ 1943099 h 3316537"/>
              <a:gd name="connsiteX3" fmla="*/ 1791488 w 7620788"/>
              <a:gd name="connsiteY3" fmla="*/ 1697155 h 3316537"/>
              <a:gd name="connsiteX4" fmla="*/ 0 w 7620788"/>
              <a:gd name="connsiteY4" fmla="*/ 3316405 h 3316537"/>
              <a:gd name="connsiteX5" fmla="*/ 0 w 7620788"/>
              <a:gd name="connsiteY5" fmla="*/ 19050 h 331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788" h="3316537">
                <a:moveTo>
                  <a:pt x="0" y="19050"/>
                </a:moveTo>
                <a:lnTo>
                  <a:pt x="7620788" y="0"/>
                </a:lnTo>
                <a:cubicBezTo>
                  <a:pt x="7541413" y="1085850"/>
                  <a:pt x="5695950" y="517240"/>
                  <a:pt x="4191000" y="1943099"/>
                </a:cubicBezTo>
                <a:cubicBezTo>
                  <a:pt x="2686050" y="2035458"/>
                  <a:pt x="2645563" y="1338096"/>
                  <a:pt x="1791488" y="1697155"/>
                </a:cubicBezTo>
                <a:cubicBezTo>
                  <a:pt x="184675" y="2427405"/>
                  <a:pt x="1321063" y="3329105"/>
                  <a:pt x="0" y="3316405"/>
                </a:cubicBezTo>
                <a:lnTo>
                  <a:pt x="0" y="19050"/>
                </a:lnTo>
                <a:close/>
              </a:path>
            </a:pathLst>
          </a:custGeom>
          <a:solidFill>
            <a:srgbClr val="DCC2B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0F99D047-3B63-42B4-A6E4-EDFE78F7B114}"/>
              </a:ext>
            </a:extLst>
          </p:cNvPr>
          <p:cNvSpPr/>
          <p:nvPr/>
        </p:nvSpPr>
        <p:spPr>
          <a:xfrm>
            <a:off x="10913864" y="462598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538241C-2D11-44F4-93B2-DEB8A6470438}"/>
              </a:ext>
            </a:extLst>
          </p:cNvPr>
          <p:cNvSpPr/>
          <p:nvPr/>
        </p:nvSpPr>
        <p:spPr>
          <a:xfrm>
            <a:off x="11504431" y="462531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6CEFC5E-8E1C-4106-A872-0B9CE9F23478}"/>
              </a:ext>
            </a:extLst>
          </p:cNvPr>
          <p:cNvSpPr/>
          <p:nvPr/>
        </p:nvSpPr>
        <p:spPr>
          <a:xfrm>
            <a:off x="11150277" y="494552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D9F806-94CF-481F-8D09-0930534817B6}"/>
              </a:ext>
            </a:extLst>
          </p:cNvPr>
          <p:cNvSpPr/>
          <p:nvPr/>
        </p:nvSpPr>
        <p:spPr>
          <a:xfrm>
            <a:off x="11074832" y="5293024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AA737276-6437-4BAC-ABEE-3B405DC252E7}"/>
              </a:ext>
            </a:extLst>
          </p:cNvPr>
          <p:cNvSpPr/>
          <p:nvPr/>
        </p:nvSpPr>
        <p:spPr>
          <a:xfrm>
            <a:off x="10566681" y="473633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2B7FA7E-370F-4046-9811-D6472B600DBF}"/>
              </a:ext>
            </a:extLst>
          </p:cNvPr>
          <p:cNvSpPr/>
          <p:nvPr/>
        </p:nvSpPr>
        <p:spPr>
          <a:xfrm>
            <a:off x="4163068" y="-15077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D119B2C0-E9B0-46BD-A073-07F444E6A5EA}"/>
              </a:ext>
            </a:extLst>
          </p:cNvPr>
          <p:cNvSpPr/>
          <p:nvPr/>
        </p:nvSpPr>
        <p:spPr>
          <a:xfrm>
            <a:off x="11477122" y="5018732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01654AA7-6975-407C-8BA8-FBE81B6C0E59}"/>
              </a:ext>
            </a:extLst>
          </p:cNvPr>
          <p:cNvSpPr/>
          <p:nvPr/>
        </p:nvSpPr>
        <p:spPr>
          <a:xfrm>
            <a:off x="10825837" y="5074524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AFBC5259-5FB2-4541-B92D-90D066C32D9A}"/>
              </a:ext>
            </a:extLst>
          </p:cNvPr>
          <p:cNvSpPr/>
          <p:nvPr/>
        </p:nvSpPr>
        <p:spPr>
          <a:xfrm>
            <a:off x="10664111" y="54011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5370A80-B258-4CE1-B973-15D67FE9516C}"/>
              </a:ext>
            </a:extLst>
          </p:cNvPr>
          <p:cNvSpPr/>
          <p:nvPr/>
        </p:nvSpPr>
        <p:spPr>
          <a:xfrm>
            <a:off x="4267353" y="142093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F3627C-9923-403C-B030-4D17DF7F30D4}"/>
              </a:ext>
            </a:extLst>
          </p:cNvPr>
          <p:cNvSpPr/>
          <p:nvPr/>
        </p:nvSpPr>
        <p:spPr>
          <a:xfrm>
            <a:off x="3966733" y="213278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FB30592-0008-46D3-91A0-35181D0AEABC}"/>
              </a:ext>
            </a:extLst>
          </p:cNvPr>
          <p:cNvSpPr/>
          <p:nvPr/>
        </p:nvSpPr>
        <p:spPr>
          <a:xfrm>
            <a:off x="3968843" y="534264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1105093-32B3-49E4-B1AA-6C935480B7F4}"/>
              </a:ext>
            </a:extLst>
          </p:cNvPr>
          <p:cNvSpPr/>
          <p:nvPr/>
        </p:nvSpPr>
        <p:spPr>
          <a:xfrm>
            <a:off x="4545061" y="58831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9DACB99-742C-4012-B5A7-49932C44B421}"/>
              </a:ext>
            </a:extLst>
          </p:cNvPr>
          <p:cNvSpPr/>
          <p:nvPr/>
        </p:nvSpPr>
        <p:spPr>
          <a:xfrm>
            <a:off x="1399265" y="272000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B559199-E42E-42AC-BB8D-78F4DEE591D1}"/>
              </a:ext>
            </a:extLst>
          </p:cNvPr>
          <p:cNvSpPr/>
          <p:nvPr/>
        </p:nvSpPr>
        <p:spPr>
          <a:xfrm>
            <a:off x="3519281" y="11098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B7429F7-B4E1-4F0E-AEAF-0F38A6CDE33F}"/>
              </a:ext>
            </a:extLst>
          </p:cNvPr>
          <p:cNvSpPr/>
          <p:nvPr/>
        </p:nvSpPr>
        <p:spPr>
          <a:xfrm>
            <a:off x="4730601" y="272151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5F500-688E-4C5A-AC2F-347430728B79}"/>
              </a:ext>
            </a:extLst>
          </p:cNvPr>
          <p:cNvSpPr/>
          <p:nvPr/>
        </p:nvSpPr>
        <p:spPr>
          <a:xfrm>
            <a:off x="4967014" y="591687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35F7EEC-7336-47CB-8948-43249D2FE98E}"/>
              </a:ext>
            </a:extLst>
          </p:cNvPr>
          <p:cNvSpPr/>
          <p:nvPr/>
        </p:nvSpPr>
        <p:spPr>
          <a:xfrm>
            <a:off x="603881" y="1958660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B6B88E2-4D34-473B-AE35-EF9036BF3137}"/>
              </a:ext>
            </a:extLst>
          </p:cNvPr>
          <p:cNvSpPr/>
          <p:nvPr/>
        </p:nvSpPr>
        <p:spPr>
          <a:xfrm>
            <a:off x="1907499" y="274429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D1A6F20-6661-4B99-9D02-07406F67D370}"/>
              </a:ext>
            </a:extLst>
          </p:cNvPr>
          <p:cNvSpPr/>
          <p:nvPr/>
        </p:nvSpPr>
        <p:spPr>
          <a:xfrm>
            <a:off x="3461627" y="511408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5E5BC-8B15-4B50-BEC9-43415EFE1FEF}"/>
              </a:ext>
            </a:extLst>
          </p:cNvPr>
          <p:cNvGrpSpPr/>
          <p:nvPr/>
        </p:nvGrpSpPr>
        <p:grpSpPr>
          <a:xfrm rot="21425362">
            <a:off x="5046283" y="387803"/>
            <a:ext cx="1511899" cy="2362531"/>
            <a:chOff x="5215978" y="773270"/>
            <a:chExt cx="2400170" cy="3750565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031D371-DD3A-462F-A43B-30EEA539EE27}"/>
                </a:ext>
              </a:extLst>
            </p:cNvPr>
            <p:cNvGrpSpPr/>
            <p:nvPr/>
          </p:nvGrpSpPr>
          <p:grpSpPr>
            <a:xfrm rot="246477">
              <a:off x="5215978" y="1186938"/>
              <a:ext cx="2400170" cy="3336897"/>
              <a:chOff x="7021117" y="1238494"/>
              <a:chExt cx="2844800" cy="3955055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52EF704-E3CE-4082-B190-07CFA984ED71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D833973C-6A30-4268-BF0E-0E0C3A0AB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62417" y="1500369"/>
                <a:ext cx="23622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4E230703-F399-48EE-B59D-9BC11725FBDB}"/>
                </a:ext>
              </a:extLst>
            </p:cNvPr>
            <p:cNvSpPr/>
            <p:nvPr/>
          </p:nvSpPr>
          <p:spPr>
            <a:xfrm rot="358561">
              <a:off x="6417569" y="773270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F990AB-E4A3-433E-9936-D7B53D3C596E}"/>
              </a:ext>
            </a:extLst>
          </p:cNvPr>
          <p:cNvGrpSpPr/>
          <p:nvPr/>
        </p:nvGrpSpPr>
        <p:grpSpPr>
          <a:xfrm rot="21181296">
            <a:off x="568085" y="690876"/>
            <a:ext cx="1618367" cy="2474307"/>
            <a:chOff x="1133095" y="1287501"/>
            <a:chExt cx="2400170" cy="3669599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145A088-89A9-4893-8461-3C28F47FC406}"/>
                </a:ext>
              </a:extLst>
            </p:cNvPr>
            <p:cNvGrpSpPr/>
            <p:nvPr/>
          </p:nvGrpSpPr>
          <p:grpSpPr>
            <a:xfrm rot="429795">
              <a:off x="1133095" y="1620203"/>
              <a:ext cx="2400170" cy="3336897"/>
              <a:chOff x="7021117" y="1238494"/>
              <a:chExt cx="2844800" cy="395505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ABFA918-787E-4D9F-8A2B-4B09FE38E5C0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C0C40531-0616-40E3-9B18-399E90BCE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2417" y="1500369"/>
                <a:ext cx="23622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6512FE86-B3E7-49AE-A4B2-491283F5EEFD}"/>
                </a:ext>
              </a:extLst>
            </p:cNvPr>
            <p:cNvSpPr/>
            <p:nvPr/>
          </p:nvSpPr>
          <p:spPr>
            <a:xfrm rot="620620">
              <a:off x="2377453" y="1287501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C6A29E-7A16-4F51-A68D-4EB7586FBBD0}"/>
              </a:ext>
            </a:extLst>
          </p:cNvPr>
          <p:cNvGrpSpPr/>
          <p:nvPr/>
        </p:nvGrpSpPr>
        <p:grpSpPr>
          <a:xfrm rot="283927">
            <a:off x="5009894" y="3108307"/>
            <a:ext cx="1618139" cy="2489004"/>
            <a:chOff x="7432240" y="3040278"/>
            <a:chExt cx="2400170" cy="369191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6613C8D-B886-4AC2-9FA1-698FCEFEB748}"/>
                </a:ext>
              </a:extLst>
            </p:cNvPr>
            <p:cNvGrpSpPr/>
            <p:nvPr/>
          </p:nvGrpSpPr>
          <p:grpSpPr>
            <a:xfrm rot="21355989">
              <a:off x="7432240" y="3395297"/>
              <a:ext cx="2400170" cy="3336897"/>
              <a:chOff x="7021117" y="1238494"/>
              <a:chExt cx="2844800" cy="3955055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7EA3FA1-68A5-4557-9273-0F09B680B0C1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8BC61C57-1442-4B69-9711-9867BF9C4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68767" y="1500369"/>
                <a:ext cx="2349500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5FE7289-1A3D-4A5B-A94B-6C0376B1EFBE}"/>
                </a:ext>
              </a:extLst>
            </p:cNvPr>
            <p:cNvSpPr/>
            <p:nvPr/>
          </p:nvSpPr>
          <p:spPr>
            <a:xfrm rot="21381058">
              <a:off x="8357906" y="3040278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9EC3FD-44DB-48ED-8C84-A676B3F0E4A1}"/>
              </a:ext>
            </a:extLst>
          </p:cNvPr>
          <p:cNvGrpSpPr/>
          <p:nvPr/>
        </p:nvGrpSpPr>
        <p:grpSpPr>
          <a:xfrm rot="372588">
            <a:off x="579227" y="3441533"/>
            <a:ext cx="1619617" cy="2549533"/>
            <a:chOff x="3006253" y="2696371"/>
            <a:chExt cx="2400170" cy="3778248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9E6610D-4A87-4D35-A352-1273B0969637}"/>
                </a:ext>
              </a:extLst>
            </p:cNvPr>
            <p:cNvGrpSpPr/>
            <p:nvPr/>
          </p:nvGrpSpPr>
          <p:grpSpPr>
            <a:xfrm rot="21245657">
              <a:off x="3006253" y="3137722"/>
              <a:ext cx="2400170" cy="3336897"/>
              <a:chOff x="7021117" y="1238494"/>
              <a:chExt cx="2844800" cy="3955055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A1B8EF6-E41B-4281-BEE9-1101EFC35ADD}"/>
                  </a:ext>
                </a:extLst>
              </p:cNvPr>
              <p:cNvSpPr/>
              <p:nvPr/>
            </p:nvSpPr>
            <p:spPr>
              <a:xfrm>
                <a:off x="7021117" y="1238494"/>
                <a:ext cx="2844800" cy="39550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dist="76200" dir="3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6C753A8F-D193-430C-B15E-416F64F7D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270059" y="1500369"/>
                <a:ext cx="2346916" cy="2946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134E2FD3-6408-4859-BA50-0110ACC85A75}"/>
                </a:ext>
              </a:extLst>
            </p:cNvPr>
            <p:cNvSpPr/>
            <p:nvPr/>
          </p:nvSpPr>
          <p:spPr>
            <a:xfrm rot="21381058">
              <a:off x="3785906" y="2696371"/>
              <a:ext cx="332693" cy="867852"/>
            </a:xfrm>
            <a:prstGeom prst="roundRect">
              <a:avLst>
                <a:gd name="adj" fmla="val 20188"/>
              </a:avLst>
            </a:prstGeom>
            <a:solidFill>
              <a:srgbClr val="CCB69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F58B9D90-9FAD-4BA0-A512-4361BF4E5B86}"/>
              </a:ext>
            </a:extLst>
          </p:cNvPr>
          <p:cNvSpPr/>
          <p:nvPr/>
        </p:nvSpPr>
        <p:spPr>
          <a:xfrm>
            <a:off x="3151883" y="6569976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2C269CF1-B52F-40DA-9FF0-9859FF0C86FC}"/>
              </a:ext>
            </a:extLst>
          </p:cNvPr>
          <p:cNvSpPr/>
          <p:nvPr/>
        </p:nvSpPr>
        <p:spPr>
          <a:xfrm>
            <a:off x="3660117" y="659426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44F96FD-AF98-400F-982D-5F6FD559547D}"/>
              </a:ext>
            </a:extLst>
          </p:cNvPr>
          <p:cNvSpPr/>
          <p:nvPr/>
        </p:nvSpPr>
        <p:spPr>
          <a:xfrm>
            <a:off x="10247509" y="4699483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D6113531-97A3-4763-9267-F60C644F5981}"/>
              </a:ext>
            </a:extLst>
          </p:cNvPr>
          <p:cNvSpPr/>
          <p:nvPr/>
        </p:nvSpPr>
        <p:spPr>
          <a:xfrm>
            <a:off x="9564111" y="493119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8677844-572D-4E9F-A5EA-90E71B915A4B}"/>
              </a:ext>
            </a:extLst>
          </p:cNvPr>
          <p:cNvSpPr/>
          <p:nvPr/>
        </p:nvSpPr>
        <p:spPr>
          <a:xfrm>
            <a:off x="9668396" y="5224057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A159FC4D-F2E5-4ED1-A663-C500878897BF}"/>
              </a:ext>
            </a:extLst>
          </p:cNvPr>
          <p:cNvSpPr/>
          <p:nvPr/>
        </p:nvSpPr>
        <p:spPr>
          <a:xfrm>
            <a:off x="9955468" y="498088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486FDAB1-A6A8-468A-B1AF-3E1E9FF658A0}"/>
              </a:ext>
            </a:extLst>
          </p:cNvPr>
          <p:cNvSpPr/>
          <p:nvPr/>
        </p:nvSpPr>
        <p:spPr>
          <a:xfrm>
            <a:off x="9367776" y="5295242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5F7937F6-F419-40CB-B5A0-D80B5842CEDA}"/>
              </a:ext>
            </a:extLst>
          </p:cNvPr>
          <p:cNvSpPr/>
          <p:nvPr/>
        </p:nvSpPr>
        <p:spPr>
          <a:xfrm>
            <a:off x="9369886" y="5616228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D9A40BB-8551-4CED-96B1-61F3DC341D56}"/>
              </a:ext>
            </a:extLst>
          </p:cNvPr>
          <p:cNvSpPr/>
          <p:nvPr/>
        </p:nvSpPr>
        <p:spPr>
          <a:xfrm>
            <a:off x="9946104" y="567028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603680A-FB4F-4B02-ADC8-DF6BE89B6456}"/>
              </a:ext>
            </a:extLst>
          </p:cNvPr>
          <p:cNvSpPr/>
          <p:nvPr/>
        </p:nvSpPr>
        <p:spPr>
          <a:xfrm>
            <a:off x="9784378" y="599686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F91B3F7-5D95-43E5-91DC-4A38CC34B7A0}"/>
              </a:ext>
            </a:extLst>
          </p:cNvPr>
          <p:cNvSpPr/>
          <p:nvPr/>
        </p:nvSpPr>
        <p:spPr>
          <a:xfrm>
            <a:off x="8920324" y="519294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9D763E1-0CF2-4FCC-B567-B1849A8DA70A}"/>
              </a:ext>
            </a:extLst>
          </p:cNvPr>
          <p:cNvSpPr/>
          <p:nvPr/>
        </p:nvSpPr>
        <p:spPr>
          <a:xfrm>
            <a:off x="10131644" y="535411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CEFEC8-59A9-4416-8619-B36B1127A535}"/>
              </a:ext>
            </a:extLst>
          </p:cNvPr>
          <p:cNvSpPr/>
          <p:nvPr/>
        </p:nvSpPr>
        <p:spPr>
          <a:xfrm>
            <a:off x="10368057" y="5673651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F5F1D19-BE6F-4026-8AE3-46B0262FBD26}"/>
              </a:ext>
            </a:extLst>
          </p:cNvPr>
          <p:cNvSpPr/>
          <p:nvPr/>
        </p:nvSpPr>
        <p:spPr>
          <a:xfrm>
            <a:off x="9206766" y="6012889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D57E035-4985-45F1-B3A8-59F65E7E463B}"/>
              </a:ext>
            </a:extLst>
          </p:cNvPr>
          <p:cNvSpPr/>
          <p:nvPr/>
        </p:nvSpPr>
        <p:spPr>
          <a:xfrm>
            <a:off x="10292612" y="602115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7391F20-9A24-49AE-985B-C055D718FC8C}"/>
              </a:ext>
            </a:extLst>
          </p:cNvPr>
          <p:cNvSpPr/>
          <p:nvPr/>
        </p:nvSpPr>
        <p:spPr>
          <a:xfrm>
            <a:off x="8803523" y="573927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E497B62-BC54-4EB3-AB1C-55F15F53FCA3}"/>
              </a:ext>
            </a:extLst>
          </p:cNvPr>
          <p:cNvSpPr/>
          <p:nvPr/>
        </p:nvSpPr>
        <p:spPr>
          <a:xfrm>
            <a:off x="10381424" y="500246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4B21EEA-18D4-4F5B-90D9-53FF12755711}"/>
              </a:ext>
            </a:extLst>
          </p:cNvPr>
          <p:cNvSpPr txBox="1"/>
          <p:nvPr/>
        </p:nvSpPr>
        <p:spPr>
          <a:xfrm>
            <a:off x="2404233" y="1480945"/>
            <a:ext cx="2211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Polaroid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is a type of camera which uses self-developing film</a:t>
            </a:r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730C09-CB75-4C7B-8C69-3C5FF771AC7E}"/>
              </a:ext>
            </a:extLst>
          </p:cNvPr>
          <p:cNvSpPr txBox="1"/>
          <p:nvPr/>
        </p:nvSpPr>
        <p:spPr>
          <a:xfrm>
            <a:off x="2459720" y="3996178"/>
            <a:ext cx="2211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Polaroid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is a type of camera which uses self-developing film</a:t>
            </a:r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3616D5-DE23-4FD3-880C-E74F3BBC44F3}"/>
              </a:ext>
            </a:extLst>
          </p:cNvPr>
          <p:cNvSpPr txBox="1"/>
          <p:nvPr/>
        </p:nvSpPr>
        <p:spPr>
          <a:xfrm>
            <a:off x="6967815" y="1050113"/>
            <a:ext cx="2211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Polaroid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is a type of camera which uses self-developing film</a:t>
            </a:r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6D252D-37B1-4E41-BFF0-C55894F28BEF}"/>
              </a:ext>
            </a:extLst>
          </p:cNvPr>
          <p:cNvSpPr txBox="1"/>
          <p:nvPr/>
        </p:nvSpPr>
        <p:spPr>
          <a:xfrm>
            <a:off x="6960092" y="3451517"/>
            <a:ext cx="2211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Polaroid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is a type of camera which uses self-developing film</a:t>
            </a:r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weet purple" panose="02000500000000000000" pitchFamily="2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91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19000" decel="16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1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4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4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22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2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1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3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8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2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8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22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3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2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7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2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7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6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2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2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11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14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2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4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2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2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1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16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1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18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2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11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0" dur="14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2" dur="12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4" dur="12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18" grpId="0" animBg="1"/>
      <p:bldP spid="341" grpId="0" animBg="1"/>
      <p:bldP spid="341" grpId="1" animBg="1"/>
      <p:bldP spid="344" grpId="0" animBg="1"/>
      <p:bldP spid="344" grpId="1" animBg="1"/>
      <p:bldP spid="342" grpId="0" animBg="1"/>
      <p:bldP spid="342" grpId="1" animBg="1"/>
      <p:bldP spid="343" grpId="0" animBg="1"/>
      <p:bldP spid="343" grpId="1" animBg="1"/>
      <p:bldP spid="346" grpId="0" animBg="1"/>
      <p:bldP spid="346" grpId="1" animBg="1"/>
      <p:bldP spid="315" grpId="0" animBg="1"/>
      <p:bldP spid="315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16" grpId="0" animBg="1"/>
      <p:bldP spid="316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254" grpId="0" animBg="1"/>
      <p:bldP spid="254" grpId="1" animBg="1"/>
      <p:bldP spid="259" grpId="0" animBg="1"/>
      <p:bldP spid="259" grpId="1" animBg="1"/>
      <p:bldP spid="347" grpId="0" animBg="1"/>
      <p:bldP spid="347" grpId="1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38" grpId="0" animBg="1"/>
      <p:bldP spid="338" grpId="1" animBg="1"/>
      <p:bldP spid="339" grpId="0" animBg="1"/>
      <p:bldP spid="339" grpId="1" animBg="1"/>
      <p:bldP spid="340" grpId="0" animBg="1"/>
      <p:bldP spid="340" grpId="1" animBg="1"/>
      <p:bldP spid="345" grpId="0" animBg="1"/>
      <p:bldP spid="345" grpId="1" animBg="1"/>
      <p:bldP spid="141" grpId="0"/>
      <p:bldP spid="142" grpId="0"/>
      <p:bldP spid="143" grpId="0"/>
      <p:bldP spid="1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sweet purple</vt:lpstr>
      <vt:lpstr>Arial</vt:lpstr>
      <vt:lpstr>Calibri Light</vt:lpstr>
      <vt:lpstr>Calibri</vt:lpstr>
      <vt:lpstr>Keep on Truckin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Nasira Azzahra</dc:creator>
  <cp:lastModifiedBy>Izza Nasira Azzahra</cp:lastModifiedBy>
  <cp:revision>40</cp:revision>
  <dcterms:created xsi:type="dcterms:W3CDTF">2021-04-16T14:21:40Z</dcterms:created>
  <dcterms:modified xsi:type="dcterms:W3CDTF">2021-04-22T01:27:11Z</dcterms:modified>
</cp:coreProperties>
</file>