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1" r:id="rId2"/>
    <p:sldId id="256" r:id="rId3"/>
    <p:sldId id="257" r:id="rId4"/>
    <p:sldId id="263" r:id="rId5"/>
    <p:sldId id="264" r:id="rId6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  <p:embeddedFont>
      <p:font typeface="Hug Me Tight" panose="020B0604020202020204" charset="0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49A"/>
    <a:srgbClr val="FEF6E3"/>
    <a:srgbClr val="F0E4D4"/>
    <a:srgbClr val="FFFFFF"/>
    <a:srgbClr val="A5826F"/>
    <a:srgbClr val="ECD7AC"/>
    <a:srgbClr val="DFC9B0"/>
    <a:srgbClr val="D4AD90"/>
    <a:srgbClr val="FFEFE0"/>
    <a:srgbClr val="A4A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262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87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3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15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57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56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0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603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269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9B70-4A70-4888-95F8-10628F103229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62CC0-54AC-46CF-9200-953C8BA63FA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275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7.svg"/><Relationship Id="rId5" Type="http://schemas.openxmlformats.org/officeDocument/2006/relationships/image" Target="../media/image7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8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7.svg"/><Relationship Id="rId17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11" Type="http://schemas.openxmlformats.org/officeDocument/2006/relationships/image" Target="../media/image6.png"/><Relationship Id="rId5" Type="http://schemas.openxmlformats.org/officeDocument/2006/relationships/image" Target="../media/image26.png"/><Relationship Id="rId15" Type="http://schemas.openxmlformats.org/officeDocument/2006/relationships/image" Target="../media/image3.png"/><Relationship Id="rId10" Type="http://schemas.openxmlformats.org/officeDocument/2006/relationships/image" Target="../media/image5.svg"/><Relationship Id="rId4" Type="http://schemas.openxmlformats.org/officeDocument/2006/relationships/image" Target="../media/image25.svg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D23717E-2F86-4B27-B484-F889310E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10" y="4335738"/>
            <a:ext cx="3304443" cy="2519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7D7B6A-0CF3-46D6-BD5F-D6904A1E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8" y="908751"/>
            <a:ext cx="3187360" cy="5795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16E8E-FEFD-411C-BC9C-93B1545C0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31" y="359929"/>
            <a:ext cx="6734538" cy="673453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F6ADFFFB-BC12-4CDD-B3B8-930A1554E5AF}"/>
              </a:ext>
            </a:extLst>
          </p:cNvPr>
          <p:cNvGrpSpPr/>
          <p:nvPr/>
        </p:nvGrpSpPr>
        <p:grpSpPr>
          <a:xfrm>
            <a:off x="0" y="0"/>
            <a:ext cx="12192000" cy="569742"/>
            <a:chOff x="0" y="0"/>
            <a:chExt cx="12192000" cy="5697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93F62C-4CED-4821-9876-719978570C7F}"/>
                </a:ext>
              </a:extLst>
            </p:cNvPr>
            <p:cNvSpPr/>
            <p:nvPr/>
          </p:nvSpPr>
          <p:spPr>
            <a:xfrm>
              <a:off x="0" y="0"/>
              <a:ext cx="12192000" cy="569742"/>
            </a:xfrm>
            <a:prstGeom prst="rect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6D2B3-5CD0-4151-B9DA-792D6984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9037" y="95199"/>
              <a:ext cx="360000" cy="36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DA7D01-2080-4396-9F89-329253401733}"/>
                </a:ext>
              </a:extLst>
            </p:cNvPr>
            <p:cNvSpPr txBox="1"/>
            <p:nvPr/>
          </p:nvSpPr>
          <p:spPr>
            <a:xfrm>
              <a:off x="813251" y="1007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53C9E0-BBEE-406A-969D-4658A56659D8}"/>
                </a:ext>
              </a:extLst>
            </p:cNvPr>
            <p:cNvSpPr txBox="1"/>
            <p:nvPr/>
          </p:nvSpPr>
          <p:spPr>
            <a:xfrm>
              <a:off x="1695762" y="10072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Edit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82D663-9ED8-40FA-AC8D-10F08FA71B50}"/>
                </a:ext>
              </a:extLst>
            </p:cNvPr>
            <p:cNvSpPr txBox="1"/>
            <p:nvPr/>
          </p:nvSpPr>
          <p:spPr>
            <a:xfrm>
              <a:off x="2541404" y="10072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View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284B2D-F736-4E84-B421-791546745D8F}"/>
                </a:ext>
              </a:extLst>
            </p:cNvPr>
            <p:cNvSpPr txBox="1"/>
            <p:nvPr/>
          </p:nvSpPr>
          <p:spPr>
            <a:xfrm>
              <a:off x="3409488" y="10072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History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767C8C-ECCB-4B1E-9ACB-B724E7B9B00C}"/>
                </a:ext>
              </a:extLst>
            </p:cNvPr>
            <p:cNvSpPr txBox="1"/>
            <p:nvPr/>
          </p:nvSpPr>
          <p:spPr>
            <a:xfrm>
              <a:off x="4670308" y="10072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Help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92C9FD-FD62-4642-8BC8-4E5C41B507FB}"/>
                </a:ext>
              </a:extLst>
            </p:cNvPr>
            <p:cNvSpPr txBox="1"/>
            <p:nvPr/>
          </p:nvSpPr>
          <p:spPr>
            <a:xfrm>
              <a:off x="9560459" y="129661"/>
              <a:ext cx="1818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0E4D4"/>
                  </a:solidFill>
                  <a:latin typeface="Hug Me Tight" pitchFamily="2" charset="0"/>
                  <a:ea typeface="5PM" panose="02000603000000000000" pitchFamily="2" charset="0"/>
                </a:rPr>
                <a:t>Mon, 01 Feb 2021</a:t>
              </a:r>
              <a:endParaRPr lang="en-ID" sz="1600" dirty="0">
                <a:solidFill>
                  <a:srgbClr val="F0E4D4"/>
                </a:solidFill>
                <a:latin typeface="Hug Me Tight" pitchFamily="2" charset="0"/>
                <a:ea typeface="5PM" panose="02000603000000000000" pitchFamily="2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AA988BE-A073-4BBF-8B5A-17658B5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413655" y="190938"/>
              <a:ext cx="216000" cy="216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4DD6B11-499B-45DC-87AB-CA4456713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763206" y="154938"/>
              <a:ext cx="288000" cy="28800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CF7844-477C-4E07-AB18-A30275FFE1D4}"/>
              </a:ext>
            </a:extLst>
          </p:cNvPr>
          <p:cNvSpPr/>
          <p:nvPr/>
        </p:nvSpPr>
        <p:spPr>
          <a:xfrm>
            <a:off x="509037" y="3005722"/>
            <a:ext cx="10281705" cy="846556"/>
          </a:xfrm>
          <a:prstGeom prst="roundRect">
            <a:avLst>
              <a:gd name="adj" fmla="val 50000"/>
            </a:avLst>
          </a:prstGeom>
          <a:solidFill>
            <a:srgbClr val="A5826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3507D3-E984-46AA-9202-F29383FBC89A}"/>
              </a:ext>
            </a:extLst>
          </p:cNvPr>
          <p:cNvGrpSpPr/>
          <p:nvPr/>
        </p:nvGrpSpPr>
        <p:grpSpPr>
          <a:xfrm>
            <a:off x="10737280" y="1086804"/>
            <a:ext cx="1352747" cy="3372770"/>
            <a:chOff x="10737280" y="1086804"/>
            <a:chExt cx="1352747" cy="337277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47F4EDE-8F53-42CB-A0BE-0251DE52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28784" y="1086804"/>
              <a:ext cx="569742" cy="56974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D2BE485-1695-46DF-ABD0-EEA555604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28784" y="2122130"/>
              <a:ext cx="569742" cy="56974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B6532F7-1E0C-4616-AA25-F608C1D5B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28784" y="3157456"/>
              <a:ext cx="569742" cy="56974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4AD3FA-C58B-4A8D-8D2C-DD0ED9331497}"/>
                </a:ext>
              </a:extLst>
            </p:cNvPr>
            <p:cNvSpPr txBox="1"/>
            <p:nvPr/>
          </p:nvSpPr>
          <p:spPr>
            <a:xfrm>
              <a:off x="11068047" y="1651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3E579F-AAC8-42A1-9A94-7B6D55008E71}"/>
                </a:ext>
              </a:extLst>
            </p:cNvPr>
            <p:cNvSpPr txBox="1"/>
            <p:nvPr/>
          </p:nvSpPr>
          <p:spPr>
            <a:xfrm>
              <a:off x="11035261" y="26819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Notes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37BFA5-3603-4AA1-B8C6-920ABAF21E29}"/>
                </a:ext>
              </a:extLst>
            </p:cNvPr>
            <p:cNvSpPr txBox="1"/>
            <p:nvPr/>
          </p:nvSpPr>
          <p:spPr>
            <a:xfrm>
              <a:off x="10737280" y="3813243"/>
              <a:ext cx="135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My Template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025DE4AA-3933-49F8-A882-21E187BD3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74521" y="3231860"/>
            <a:ext cx="429181" cy="4291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83B91E-751B-4D69-ADCE-026D2A8C8FAE}"/>
              </a:ext>
            </a:extLst>
          </p:cNvPr>
          <p:cNvSpPr txBox="1"/>
          <p:nvPr/>
        </p:nvSpPr>
        <p:spPr>
          <a:xfrm>
            <a:off x="2334718" y="3173125"/>
            <a:ext cx="6630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0E4D4"/>
                </a:solidFill>
                <a:latin typeface="Hug Me Tight" pitchFamily="2" charset="0"/>
              </a:rPr>
              <a:t>This is Your Presentation Tittle</a:t>
            </a:r>
            <a:endParaRPr lang="en-ID" sz="3200" dirty="0">
              <a:solidFill>
                <a:srgbClr val="F0E4D4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21A2D68-605A-4E3E-8479-F28B7CFB6A41}"/>
              </a:ext>
            </a:extLst>
          </p:cNvPr>
          <p:cNvGrpSpPr/>
          <p:nvPr/>
        </p:nvGrpSpPr>
        <p:grpSpPr>
          <a:xfrm>
            <a:off x="0" y="0"/>
            <a:ext cx="12192000" cy="569742"/>
            <a:chOff x="0" y="0"/>
            <a:chExt cx="12192000" cy="56974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64B02D-DA26-4661-AA22-E95A0E3E66A9}"/>
                </a:ext>
              </a:extLst>
            </p:cNvPr>
            <p:cNvSpPr/>
            <p:nvPr/>
          </p:nvSpPr>
          <p:spPr>
            <a:xfrm>
              <a:off x="0" y="0"/>
              <a:ext cx="12192000" cy="569742"/>
            </a:xfrm>
            <a:prstGeom prst="rect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012CCED9-F02E-4D9F-BBA1-E8C36BAC2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37" y="95199"/>
              <a:ext cx="360000" cy="360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10A074-D3E2-47E9-9F0A-6D290F0DCA57}"/>
                </a:ext>
              </a:extLst>
            </p:cNvPr>
            <p:cNvSpPr txBox="1"/>
            <p:nvPr/>
          </p:nvSpPr>
          <p:spPr>
            <a:xfrm>
              <a:off x="813251" y="1007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1BFF6A-E177-4AF6-8013-BFD795ED6711}"/>
                </a:ext>
              </a:extLst>
            </p:cNvPr>
            <p:cNvSpPr txBox="1"/>
            <p:nvPr/>
          </p:nvSpPr>
          <p:spPr>
            <a:xfrm>
              <a:off x="1695762" y="10072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Edit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1FE2C8-2B6E-43DC-92C3-E716306201D3}"/>
                </a:ext>
              </a:extLst>
            </p:cNvPr>
            <p:cNvSpPr txBox="1"/>
            <p:nvPr/>
          </p:nvSpPr>
          <p:spPr>
            <a:xfrm>
              <a:off x="2541404" y="10072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View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67E3D3-8502-4D2F-ACD5-093D1FC42841}"/>
                </a:ext>
              </a:extLst>
            </p:cNvPr>
            <p:cNvSpPr txBox="1"/>
            <p:nvPr/>
          </p:nvSpPr>
          <p:spPr>
            <a:xfrm>
              <a:off x="3409488" y="10072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History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5C75F1-2E1B-4F8D-ADC5-B290DDCEF3D4}"/>
                </a:ext>
              </a:extLst>
            </p:cNvPr>
            <p:cNvSpPr txBox="1"/>
            <p:nvPr/>
          </p:nvSpPr>
          <p:spPr>
            <a:xfrm>
              <a:off x="4670308" y="10072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Help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C0632F-7750-43E6-BADE-C1A78B72B1F1}"/>
                </a:ext>
              </a:extLst>
            </p:cNvPr>
            <p:cNvSpPr txBox="1"/>
            <p:nvPr/>
          </p:nvSpPr>
          <p:spPr>
            <a:xfrm>
              <a:off x="9560459" y="129661"/>
              <a:ext cx="1818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0E4D4"/>
                  </a:solidFill>
                  <a:latin typeface="Hug Me Tight" pitchFamily="2" charset="0"/>
                  <a:ea typeface="5PM" panose="02000603000000000000" pitchFamily="2" charset="0"/>
                </a:rPr>
                <a:t>Mon, 01 Feb 2021</a:t>
              </a:r>
              <a:endParaRPr lang="en-ID" sz="1600" dirty="0">
                <a:solidFill>
                  <a:srgbClr val="F0E4D4"/>
                </a:solidFill>
                <a:latin typeface="Hug Me Tight" pitchFamily="2" charset="0"/>
                <a:ea typeface="5PM" panose="02000603000000000000" pitchFamily="2" charset="0"/>
              </a:endParaRP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D33F51C9-2335-4B4A-9CE2-6B1CC6D9C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13655" y="190938"/>
              <a:ext cx="216000" cy="2160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9C04C9F-B565-4309-9036-B6F3CE6AD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63206" y="154938"/>
              <a:ext cx="288000" cy="288000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05FA37-327F-4F1C-AB63-DD04360E9916}"/>
              </a:ext>
            </a:extLst>
          </p:cNvPr>
          <p:cNvGrpSpPr/>
          <p:nvPr/>
        </p:nvGrpSpPr>
        <p:grpSpPr>
          <a:xfrm>
            <a:off x="370519" y="711600"/>
            <a:ext cx="5529380" cy="6160236"/>
            <a:chOff x="196668" y="697764"/>
            <a:chExt cx="5529380" cy="616023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FCF7844-477C-4E07-AB18-A30275FFE1D4}"/>
                </a:ext>
              </a:extLst>
            </p:cNvPr>
            <p:cNvSpPr/>
            <p:nvPr/>
          </p:nvSpPr>
          <p:spPr>
            <a:xfrm>
              <a:off x="314364" y="697764"/>
              <a:ext cx="5411684" cy="6059515"/>
            </a:xfrm>
            <a:prstGeom prst="roundRect">
              <a:avLst>
                <a:gd name="adj" fmla="val 5726"/>
              </a:avLst>
            </a:prstGeom>
            <a:solidFill>
              <a:srgbClr val="A5826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EB0577-7935-4BC8-BFA6-CD3EEEC8AA27}"/>
                </a:ext>
              </a:extLst>
            </p:cNvPr>
            <p:cNvSpPr txBox="1"/>
            <p:nvPr/>
          </p:nvSpPr>
          <p:spPr>
            <a:xfrm>
              <a:off x="718588" y="861400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0E4D4"/>
                  </a:solidFill>
                  <a:latin typeface="Hug Me Tight" pitchFamily="2" charset="0"/>
                </a:rPr>
                <a:t>Notepad</a:t>
              </a:r>
              <a:endParaRPr lang="en-ID" sz="2400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4A4CD451-8CC8-4EEB-B09C-A4273DB17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98870" y="957806"/>
              <a:ext cx="298087" cy="298087"/>
            </a:xfrm>
            <a:prstGeom prst="rect">
              <a:avLst/>
            </a:prstGeom>
          </p:spPr>
        </p:pic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47AA385-C2AC-44DB-BC68-727C96EF9405}"/>
                </a:ext>
              </a:extLst>
            </p:cNvPr>
            <p:cNvSpPr/>
            <p:nvPr/>
          </p:nvSpPr>
          <p:spPr>
            <a:xfrm>
              <a:off x="713423" y="1424553"/>
              <a:ext cx="4613566" cy="5049918"/>
            </a:xfrm>
            <a:prstGeom prst="roundRect">
              <a:avLst>
                <a:gd name="adj" fmla="val 7800"/>
              </a:avLst>
            </a:prstGeom>
            <a:solidFill>
              <a:srgbClr val="F0E4D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6C760F1-8281-412F-A346-A82CDD7E0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68" y="4686572"/>
              <a:ext cx="2171428" cy="2171428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2833AE-C862-4DC2-91A7-9F58E6F25DE8}"/>
              </a:ext>
            </a:extLst>
          </p:cNvPr>
          <p:cNvGrpSpPr/>
          <p:nvPr/>
        </p:nvGrpSpPr>
        <p:grpSpPr>
          <a:xfrm>
            <a:off x="6328990" y="699403"/>
            <a:ext cx="5529380" cy="6160236"/>
            <a:chOff x="196668" y="697764"/>
            <a:chExt cx="5529380" cy="616023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8A6AE1E-181B-4C7A-A526-0E676920C0D1}"/>
                </a:ext>
              </a:extLst>
            </p:cNvPr>
            <p:cNvSpPr/>
            <p:nvPr/>
          </p:nvSpPr>
          <p:spPr>
            <a:xfrm>
              <a:off x="314364" y="697764"/>
              <a:ext cx="5411684" cy="6059515"/>
            </a:xfrm>
            <a:prstGeom prst="roundRect">
              <a:avLst>
                <a:gd name="adj" fmla="val 5726"/>
              </a:avLst>
            </a:prstGeom>
            <a:solidFill>
              <a:srgbClr val="A5826F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9AC752-0E82-48B6-B4E3-90F1EDE5ACF9}"/>
                </a:ext>
              </a:extLst>
            </p:cNvPr>
            <p:cNvSpPr txBox="1"/>
            <p:nvPr/>
          </p:nvSpPr>
          <p:spPr>
            <a:xfrm>
              <a:off x="718588" y="861400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0E4D4"/>
                  </a:solidFill>
                  <a:latin typeface="Hug Me Tight" pitchFamily="2" charset="0"/>
                </a:rPr>
                <a:t>Notepad</a:t>
              </a:r>
              <a:endParaRPr lang="en-ID" sz="2400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E0818BF7-3982-4947-A5EB-2E5714149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98870" y="957806"/>
              <a:ext cx="298087" cy="298087"/>
            </a:xfrm>
            <a:prstGeom prst="rect">
              <a:avLst/>
            </a:prstGeom>
          </p:spPr>
        </p:pic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344089E-18CF-4E7D-AC29-701FCA978ECA}"/>
                </a:ext>
              </a:extLst>
            </p:cNvPr>
            <p:cNvSpPr/>
            <p:nvPr/>
          </p:nvSpPr>
          <p:spPr>
            <a:xfrm>
              <a:off x="713423" y="1424553"/>
              <a:ext cx="4613566" cy="5049918"/>
            </a:xfrm>
            <a:prstGeom prst="roundRect">
              <a:avLst>
                <a:gd name="adj" fmla="val 7800"/>
              </a:avLst>
            </a:prstGeom>
            <a:solidFill>
              <a:srgbClr val="F0E4D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28692E5-7B96-4155-88C4-1E3EFD83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668" y="4686572"/>
              <a:ext cx="2171428" cy="2171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49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1ED64632-2AC7-49D9-BC0B-6741FE44A9AD}"/>
              </a:ext>
            </a:extLst>
          </p:cNvPr>
          <p:cNvGrpSpPr/>
          <p:nvPr/>
        </p:nvGrpSpPr>
        <p:grpSpPr>
          <a:xfrm>
            <a:off x="0" y="0"/>
            <a:ext cx="12192000" cy="569742"/>
            <a:chOff x="0" y="0"/>
            <a:chExt cx="12192000" cy="5697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601E9F-3898-41E1-9EAC-9740CC662967}"/>
                </a:ext>
              </a:extLst>
            </p:cNvPr>
            <p:cNvSpPr/>
            <p:nvPr/>
          </p:nvSpPr>
          <p:spPr>
            <a:xfrm>
              <a:off x="0" y="0"/>
              <a:ext cx="12192000" cy="569742"/>
            </a:xfrm>
            <a:prstGeom prst="rect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A64A82E-5188-4EAA-8E1C-63DBA7DFD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037" y="95199"/>
              <a:ext cx="360000" cy="360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E4D9A2-237E-4DDE-A37F-7A9FA3F589F4}"/>
                </a:ext>
              </a:extLst>
            </p:cNvPr>
            <p:cNvSpPr txBox="1"/>
            <p:nvPr/>
          </p:nvSpPr>
          <p:spPr>
            <a:xfrm>
              <a:off x="813251" y="1007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D83277-0473-4205-89FD-9B8167290AF0}"/>
                </a:ext>
              </a:extLst>
            </p:cNvPr>
            <p:cNvSpPr txBox="1"/>
            <p:nvPr/>
          </p:nvSpPr>
          <p:spPr>
            <a:xfrm>
              <a:off x="1695762" y="10072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Edit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174966-9BFC-4C64-A7A5-E6BC06F593BC}"/>
                </a:ext>
              </a:extLst>
            </p:cNvPr>
            <p:cNvSpPr txBox="1"/>
            <p:nvPr/>
          </p:nvSpPr>
          <p:spPr>
            <a:xfrm>
              <a:off x="2541404" y="10072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View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1EC313-D12B-4C0E-80FF-345E0B08D150}"/>
                </a:ext>
              </a:extLst>
            </p:cNvPr>
            <p:cNvSpPr txBox="1"/>
            <p:nvPr/>
          </p:nvSpPr>
          <p:spPr>
            <a:xfrm>
              <a:off x="3409488" y="10072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History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E086D7-73A3-4B97-AE18-0DB64E9649E5}"/>
                </a:ext>
              </a:extLst>
            </p:cNvPr>
            <p:cNvSpPr txBox="1"/>
            <p:nvPr/>
          </p:nvSpPr>
          <p:spPr>
            <a:xfrm>
              <a:off x="4670308" y="10072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Help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E7F1DD-1E92-402D-A508-EA8D5A7DA24D}"/>
                </a:ext>
              </a:extLst>
            </p:cNvPr>
            <p:cNvSpPr txBox="1"/>
            <p:nvPr/>
          </p:nvSpPr>
          <p:spPr>
            <a:xfrm>
              <a:off x="9560459" y="129661"/>
              <a:ext cx="1818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0E4D4"/>
                  </a:solidFill>
                  <a:latin typeface="Hug Me Tight" pitchFamily="2" charset="0"/>
                  <a:ea typeface="5PM" panose="02000603000000000000" pitchFamily="2" charset="0"/>
                </a:rPr>
                <a:t>Mon, 01 Feb 2021</a:t>
              </a:r>
              <a:endParaRPr lang="en-ID" sz="1600" dirty="0">
                <a:solidFill>
                  <a:srgbClr val="F0E4D4"/>
                </a:solidFill>
                <a:latin typeface="Hug Me Tight" pitchFamily="2" charset="0"/>
                <a:ea typeface="5PM" panose="02000603000000000000" pitchFamily="2" charset="0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98A1E04-098B-4A72-A3EE-37D3EFDC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13655" y="190938"/>
              <a:ext cx="216000" cy="21600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36346CBB-4F6E-4520-A79E-1367FAEA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63206" y="154938"/>
              <a:ext cx="288000" cy="28800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49C1EE5-E2A6-4C92-9C9D-88482B712E1E}"/>
              </a:ext>
            </a:extLst>
          </p:cNvPr>
          <p:cNvGrpSpPr/>
          <p:nvPr/>
        </p:nvGrpSpPr>
        <p:grpSpPr>
          <a:xfrm>
            <a:off x="-413787" y="724680"/>
            <a:ext cx="12460872" cy="6203146"/>
            <a:chOff x="-413787" y="724680"/>
            <a:chExt cx="12460872" cy="620314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7405B21-2D0A-4B0C-A6A9-37898B302615}"/>
                </a:ext>
              </a:extLst>
            </p:cNvPr>
            <p:cNvSpPr/>
            <p:nvPr/>
          </p:nvSpPr>
          <p:spPr>
            <a:xfrm>
              <a:off x="2002099" y="724680"/>
              <a:ext cx="10036743" cy="389656"/>
            </a:xfrm>
            <a:prstGeom prst="rect">
              <a:avLst/>
            </a:prstGeom>
            <a:solidFill>
              <a:srgbClr val="FEF6E3"/>
            </a:solidFill>
            <a:ln w="12700">
              <a:solidFill>
                <a:srgbClr val="A582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0D59F1E-6DEB-4336-AF44-41FFCA4A4D3F}"/>
                </a:ext>
              </a:extLst>
            </p:cNvPr>
            <p:cNvSpPr/>
            <p:nvPr/>
          </p:nvSpPr>
          <p:spPr>
            <a:xfrm>
              <a:off x="144916" y="1132644"/>
              <a:ext cx="11902169" cy="569742"/>
            </a:xfrm>
            <a:prstGeom prst="rect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Trapezoid 94">
              <a:extLst>
                <a:ext uri="{FF2B5EF4-FFF2-40B4-BE49-F238E27FC236}">
                  <a16:creationId xmlns:a16="http://schemas.microsoft.com/office/drawing/2014/main" id="{0117FCCD-DA8D-4523-823A-D1E43DA9436E}"/>
                </a:ext>
              </a:extLst>
            </p:cNvPr>
            <p:cNvSpPr/>
            <p:nvPr/>
          </p:nvSpPr>
          <p:spPr>
            <a:xfrm>
              <a:off x="144916" y="724680"/>
              <a:ext cx="2404941" cy="407964"/>
            </a:xfrm>
            <a:prstGeom prst="trapezoid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A02783-874B-48BE-9C23-166E83CCEE2E}"/>
                </a:ext>
              </a:extLst>
            </p:cNvPr>
            <p:cNvSpPr/>
            <p:nvPr/>
          </p:nvSpPr>
          <p:spPr>
            <a:xfrm>
              <a:off x="144916" y="1702386"/>
              <a:ext cx="11893927" cy="4640087"/>
            </a:xfrm>
            <a:prstGeom prst="rect">
              <a:avLst/>
            </a:prstGeom>
            <a:solidFill>
              <a:srgbClr val="FEF6E3"/>
            </a:solidFill>
            <a:ln w="12700">
              <a:solidFill>
                <a:srgbClr val="A582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3D9A795-8891-49C3-8FD3-AB318793C163}"/>
                </a:ext>
              </a:extLst>
            </p:cNvPr>
            <p:cNvSpPr/>
            <p:nvPr/>
          </p:nvSpPr>
          <p:spPr>
            <a:xfrm>
              <a:off x="144916" y="6342473"/>
              <a:ext cx="11902169" cy="407964"/>
            </a:xfrm>
            <a:prstGeom prst="rect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CFC8BD3-FD43-4CA5-A28C-7A04A526A191}"/>
                </a:ext>
              </a:extLst>
            </p:cNvPr>
            <p:cNvSpPr/>
            <p:nvPr/>
          </p:nvSpPr>
          <p:spPr>
            <a:xfrm>
              <a:off x="403842" y="1371793"/>
              <a:ext cx="168815" cy="168815"/>
            </a:xfrm>
            <a:prstGeom prst="ellipse">
              <a:avLst/>
            </a:prstGeom>
            <a:solidFill>
              <a:srgbClr val="FEF6E3"/>
            </a:solidFill>
            <a:ln>
              <a:solidFill>
                <a:srgbClr val="FEF6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9A1B29E-3703-4F86-BD17-E1DCCDD3531B}"/>
                </a:ext>
              </a:extLst>
            </p:cNvPr>
            <p:cNvSpPr/>
            <p:nvPr/>
          </p:nvSpPr>
          <p:spPr>
            <a:xfrm>
              <a:off x="682546" y="1368275"/>
              <a:ext cx="168815" cy="168815"/>
            </a:xfrm>
            <a:prstGeom prst="ellipse">
              <a:avLst/>
            </a:prstGeom>
            <a:solidFill>
              <a:srgbClr val="FEF6E3"/>
            </a:solidFill>
            <a:ln>
              <a:solidFill>
                <a:srgbClr val="FEF6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CF1E89C-69B1-4195-946F-31660DB1A3E3}"/>
                </a:ext>
              </a:extLst>
            </p:cNvPr>
            <p:cNvSpPr/>
            <p:nvPr/>
          </p:nvSpPr>
          <p:spPr>
            <a:xfrm>
              <a:off x="1026188" y="1368275"/>
              <a:ext cx="168815" cy="168815"/>
            </a:xfrm>
            <a:prstGeom prst="ellipse">
              <a:avLst/>
            </a:prstGeom>
            <a:solidFill>
              <a:srgbClr val="FEF6E3"/>
            </a:solidFill>
            <a:ln>
              <a:solidFill>
                <a:srgbClr val="FEF6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420C6788-DF27-4BAC-8FDC-E7D0FCD32ED4}"/>
                </a:ext>
              </a:extLst>
            </p:cNvPr>
            <p:cNvSpPr/>
            <p:nvPr/>
          </p:nvSpPr>
          <p:spPr>
            <a:xfrm>
              <a:off x="1448788" y="1332229"/>
              <a:ext cx="10440000" cy="251464"/>
            </a:xfrm>
            <a:prstGeom prst="roundRect">
              <a:avLst>
                <a:gd name="adj" fmla="val 50000"/>
              </a:avLst>
            </a:prstGeom>
            <a:solidFill>
              <a:srgbClr val="FEF6E3"/>
            </a:solidFill>
            <a:ln>
              <a:solidFill>
                <a:srgbClr val="FEF6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2" name="Graphic 101">
              <a:extLst>
                <a:ext uri="{FF2B5EF4-FFF2-40B4-BE49-F238E27FC236}">
                  <a16:creationId xmlns:a16="http://schemas.microsoft.com/office/drawing/2014/main" id="{6488ABBA-BCE1-45A4-8BD0-58641776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55603" y="843040"/>
              <a:ext cx="216000" cy="216000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5DA13A9-8363-4A0B-B2DE-9B342729B662}"/>
                </a:ext>
              </a:extLst>
            </p:cNvPr>
            <p:cNvSpPr txBox="1"/>
            <p:nvPr/>
          </p:nvSpPr>
          <p:spPr>
            <a:xfrm>
              <a:off x="324916" y="750985"/>
              <a:ext cx="9893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0E4D4"/>
                  </a:solidFill>
                  <a:latin typeface="Hug Me Tight" pitchFamily="2" charset="0"/>
                </a:rPr>
                <a:t>Tab 01</a:t>
              </a:r>
              <a:endParaRPr lang="en-ID" sz="2000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561425B-FBE3-44BB-97EA-ECCB75DBCE95}"/>
                </a:ext>
              </a:extLst>
            </p:cNvPr>
            <p:cNvSpPr txBox="1"/>
            <p:nvPr/>
          </p:nvSpPr>
          <p:spPr>
            <a:xfrm>
              <a:off x="1448788" y="1288606"/>
              <a:ext cx="1991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A5826F"/>
                  </a:solidFill>
                  <a:latin typeface="Hug Me Tight" pitchFamily="2" charset="0"/>
                </a:rPr>
                <a:t>www.neesach.com</a:t>
              </a:r>
              <a:endParaRPr lang="en-ID" sz="1600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EC7D0AAF-430F-4CFB-B506-C0F1A7FA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99916" y="1367961"/>
              <a:ext cx="180000" cy="180000"/>
            </a:xfrm>
            <a:prstGeom prst="rect">
              <a:avLst/>
            </a:prstGeom>
          </p:spPr>
        </p:pic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90FF91C7-42B6-485A-B758-F09CD8E53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689916" y="808425"/>
              <a:ext cx="216000" cy="216000"/>
            </a:xfrm>
            <a:prstGeom prst="rect">
              <a:avLst/>
            </a:prstGeom>
          </p:spPr>
        </p:pic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0843AEF6-0342-4B22-8853-B46EF3811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970713" y="984981"/>
              <a:ext cx="216000" cy="36000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FE4FB531-F948-4EC4-834D-5F64B43D7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265534" y="798057"/>
              <a:ext cx="288000" cy="288000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49B1D1A-56EE-489D-9362-371D2BFC6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9356" y="3611058"/>
              <a:ext cx="1417345" cy="257699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CBD64D9-C02A-4C3C-AE05-ECB5FF8CD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13787" y="4522885"/>
              <a:ext cx="2404941" cy="2404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415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0811196A-0840-41BA-8612-935D161B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300" y="4308352"/>
            <a:ext cx="3304443" cy="251963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DECC28E-45C6-4332-B3A0-4A2097569BBD}"/>
              </a:ext>
            </a:extLst>
          </p:cNvPr>
          <p:cNvGrpSpPr/>
          <p:nvPr/>
        </p:nvGrpSpPr>
        <p:grpSpPr>
          <a:xfrm>
            <a:off x="331917" y="900655"/>
            <a:ext cx="10487841" cy="5724668"/>
            <a:chOff x="331917" y="900655"/>
            <a:chExt cx="10487841" cy="572466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B6A57B5-2FD9-4CAB-90A4-7C096C362248}"/>
                </a:ext>
              </a:extLst>
            </p:cNvPr>
            <p:cNvSpPr/>
            <p:nvPr/>
          </p:nvSpPr>
          <p:spPr>
            <a:xfrm>
              <a:off x="331917" y="900655"/>
              <a:ext cx="10487841" cy="5724668"/>
            </a:xfrm>
            <a:prstGeom prst="roundRect">
              <a:avLst>
                <a:gd name="adj" fmla="val 0"/>
              </a:avLst>
            </a:prstGeom>
            <a:solidFill>
              <a:srgbClr val="FEF6E3"/>
            </a:solidFill>
            <a:ln w="38100">
              <a:solidFill>
                <a:srgbClr val="A582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B0A6319-DF3B-4D88-AF63-62A78512B610}"/>
                </a:ext>
              </a:extLst>
            </p:cNvPr>
            <p:cNvSpPr/>
            <p:nvPr/>
          </p:nvSpPr>
          <p:spPr>
            <a:xfrm>
              <a:off x="331918" y="900655"/>
              <a:ext cx="10487840" cy="516952"/>
            </a:xfrm>
            <a:prstGeom prst="roundRect">
              <a:avLst>
                <a:gd name="adj" fmla="val 0"/>
              </a:avLst>
            </a:prstGeom>
            <a:solidFill>
              <a:srgbClr val="A5826F"/>
            </a:solidFill>
            <a:ln w="38100">
              <a:solidFill>
                <a:srgbClr val="A582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FDE6D7-6598-47C4-92BC-F2ABC2B6276C}"/>
                </a:ext>
              </a:extLst>
            </p:cNvPr>
            <p:cNvSpPr txBox="1"/>
            <p:nvPr/>
          </p:nvSpPr>
          <p:spPr>
            <a:xfrm>
              <a:off x="396591" y="995051"/>
              <a:ext cx="37823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My Video. mp4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6A7DDA36-18B0-47D8-B71E-FE8C8FA18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91843" y="1056439"/>
              <a:ext cx="216000" cy="216000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27D88A56-E37C-4D1F-AA6A-E70B11A42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40" y="1232995"/>
              <a:ext cx="216000" cy="3600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5B963226-8712-427C-8F52-13DED78BD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67461" y="1046071"/>
              <a:ext cx="288000" cy="288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1830610-001A-4DD8-B4D6-FDBE3B19061F}"/>
              </a:ext>
            </a:extLst>
          </p:cNvPr>
          <p:cNvGrpSpPr/>
          <p:nvPr/>
        </p:nvGrpSpPr>
        <p:grpSpPr>
          <a:xfrm>
            <a:off x="0" y="0"/>
            <a:ext cx="12192000" cy="569742"/>
            <a:chOff x="0" y="0"/>
            <a:chExt cx="12192000" cy="5697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5601E9F-3898-41E1-9EAC-9740CC662967}"/>
                </a:ext>
              </a:extLst>
            </p:cNvPr>
            <p:cNvSpPr/>
            <p:nvPr/>
          </p:nvSpPr>
          <p:spPr>
            <a:xfrm>
              <a:off x="0" y="0"/>
              <a:ext cx="12192000" cy="569742"/>
            </a:xfrm>
            <a:prstGeom prst="rect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A64A82E-5188-4EAA-8E1C-63DBA7DFD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9037" y="95199"/>
              <a:ext cx="360000" cy="360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E4D9A2-237E-4DDE-A37F-7A9FA3F589F4}"/>
                </a:ext>
              </a:extLst>
            </p:cNvPr>
            <p:cNvSpPr txBox="1"/>
            <p:nvPr/>
          </p:nvSpPr>
          <p:spPr>
            <a:xfrm>
              <a:off x="813251" y="1007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D83277-0473-4205-89FD-9B8167290AF0}"/>
                </a:ext>
              </a:extLst>
            </p:cNvPr>
            <p:cNvSpPr txBox="1"/>
            <p:nvPr/>
          </p:nvSpPr>
          <p:spPr>
            <a:xfrm>
              <a:off x="1695762" y="10072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Edit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174966-9BFC-4C64-A7A5-E6BC06F593BC}"/>
                </a:ext>
              </a:extLst>
            </p:cNvPr>
            <p:cNvSpPr txBox="1"/>
            <p:nvPr/>
          </p:nvSpPr>
          <p:spPr>
            <a:xfrm>
              <a:off x="2541404" y="10072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View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1EC313-D12B-4C0E-80FF-345E0B08D150}"/>
                </a:ext>
              </a:extLst>
            </p:cNvPr>
            <p:cNvSpPr txBox="1"/>
            <p:nvPr/>
          </p:nvSpPr>
          <p:spPr>
            <a:xfrm>
              <a:off x="3409488" y="10072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History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E086D7-73A3-4B97-AE18-0DB64E9649E5}"/>
                </a:ext>
              </a:extLst>
            </p:cNvPr>
            <p:cNvSpPr txBox="1"/>
            <p:nvPr/>
          </p:nvSpPr>
          <p:spPr>
            <a:xfrm>
              <a:off x="4670308" y="10072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Help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E7F1DD-1E92-402D-A508-EA8D5A7DA24D}"/>
                </a:ext>
              </a:extLst>
            </p:cNvPr>
            <p:cNvSpPr txBox="1"/>
            <p:nvPr/>
          </p:nvSpPr>
          <p:spPr>
            <a:xfrm>
              <a:off x="9560459" y="129661"/>
              <a:ext cx="1818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0E4D4"/>
                  </a:solidFill>
                  <a:latin typeface="Hug Me Tight" pitchFamily="2" charset="0"/>
                  <a:ea typeface="5PM" panose="02000603000000000000" pitchFamily="2" charset="0"/>
                </a:rPr>
                <a:t>Mon, 01 Feb 2021</a:t>
              </a:r>
              <a:endParaRPr lang="en-ID" sz="1600" dirty="0">
                <a:solidFill>
                  <a:srgbClr val="F0E4D4"/>
                </a:solidFill>
                <a:latin typeface="Hug Me Tight" pitchFamily="2" charset="0"/>
                <a:ea typeface="5PM" panose="02000603000000000000" pitchFamily="2" charset="0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98A1E04-098B-4A72-A3EE-37D3EFDC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413655" y="190938"/>
              <a:ext cx="216000" cy="216000"/>
            </a:xfrm>
            <a:prstGeom prst="rect">
              <a:avLst/>
            </a:prstGeom>
          </p:spPr>
        </p:pic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36346CBB-4F6E-4520-A79E-1367FAEA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763206" y="154938"/>
              <a:ext cx="288000" cy="288000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A02E1E-A97E-48E7-A303-8B8848FB2EDB}"/>
              </a:ext>
            </a:extLst>
          </p:cNvPr>
          <p:cNvSpPr/>
          <p:nvPr/>
        </p:nvSpPr>
        <p:spPr>
          <a:xfrm>
            <a:off x="331918" y="6093419"/>
            <a:ext cx="10487840" cy="112510"/>
          </a:xfrm>
          <a:prstGeom prst="roundRect">
            <a:avLst>
              <a:gd name="adj" fmla="val 19762"/>
            </a:avLst>
          </a:prstGeom>
          <a:solidFill>
            <a:srgbClr val="D4B49A"/>
          </a:solidFill>
          <a:ln w="38100">
            <a:solidFill>
              <a:srgbClr val="A582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en-ID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BF1CCD2-E2FF-4E5D-B54B-5C938C5DDB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" y="5576841"/>
            <a:ext cx="1163372" cy="11633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C0A1C74-6769-4AF9-ACC3-1F1B2AEB1D53}"/>
              </a:ext>
            </a:extLst>
          </p:cNvPr>
          <p:cNvGrpSpPr/>
          <p:nvPr/>
        </p:nvGrpSpPr>
        <p:grpSpPr>
          <a:xfrm>
            <a:off x="10737280" y="1086804"/>
            <a:ext cx="1352747" cy="3372770"/>
            <a:chOff x="10737280" y="1086804"/>
            <a:chExt cx="1352747" cy="3372770"/>
          </a:xfrm>
        </p:grpSpPr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516384F-6463-4A94-BD19-A73B7274D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128784" y="1086804"/>
              <a:ext cx="569742" cy="569742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28BE2A1-CD1D-4615-BC1B-23800F570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128784" y="2122130"/>
              <a:ext cx="569742" cy="569742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F2CEE2BC-3C11-4EEA-8002-860E89A10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128784" y="3157456"/>
              <a:ext cx="569742" cy="56974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7EFB36-F06E-4ABF-8A24-F6698F764D24}"/>
                </a:ext>
              </a:extLst>
            </p:cNvPr>
            <p:cNvSpPr txBox="1"/>
            <p:nvPr/>
          </p:nvSpPr>
          <p:spPr>
            <a:xfrm>
              <a:off x="11068047" y="1651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0EBB79-46E5-4B52-B29E-CCDFEDF6D8CE}"/>
                </a:ext>
              </a:extLst>
            </p:cNvPr>
            <p:cNvSpPr txBox="1"/>
            <p:nvPr/>
          </p:nvSpPr>
          <p:spPr>
            <a:xfrm>
              <a:off x="11035261" y="26819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Notes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8947B21-A1C4-4498-BF4F-D8BD9AAD20AE}"/>
                </a:ext>
              </a:extLst>
            </p:cNvPr>
            <p:cNvSpPr txBox="1"/>
            <p:nvPr/>
          </p:nvSpPr>
          <p:spPr>
            <a:xfrm>
              <a:off x="10737280" y="3813243"/>
              <a:ext cx="135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My Template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3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81615 3.33333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D23717E-2F86-4B27-B484-F889310E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410" y="4335738"/>
            <a:ext cx="3304443" cy="2519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7D7B6A-0CF3-46D6-BD5F-D6904A1E5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28" y="908751"/>
            <a:ext cx="3187360" cy="5795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16E8E-FEFD-411C-BC9C-93B1545C0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731" y="359929"/>
            <a:ext cx="6734538" cy="673453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B84924-D29C-438A-9A5A-42D61D8388FE}"/>
              </a:ext>
            </a:extLst>
          </p:cNvPr>
          <p:cNvGrpSpPr/>
          <p:nvPr/>
        </p:nvGrpSpPr>
        <p:grpSpPr>
          <a:xfrm>
            <a:off x="0" y="0"/>
            <a:ext cx="12192000" cy="569742"/>
            <a:chOff x="0" y="0"/>
            <a:chExt cx="12192000" cy="5697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93F62C-4CED-4821-9876-719978570C7F}"/>
                </a:ext>
              </a:extLst>
            </p:cNvPr>
            <p:cNvSpPr/>
            <p:nvPr/>
          </p:nvSpPr>
          <p:spPr>
            <a:xfrm>
              <a:off x="0" y="0"/>
              <a:ext cx="12192000" cy="569742"/>
            </a:xfrm>
            <a:prstGeom prst="rect">
              <a:avLst/>
            </a:prstGeom>
            <a:solidFill>
              <a:srgbClr val="A582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6D2B3-5CD0-4151-B9DA-792D6984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9037" y="95199"/>
              <a:ext cx="360000" cy="36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DA7D01-2080-4396-9F89-329253401733}"/>
                </a:ext>
              </a:extLst>
            </p:cNvPr>
            <p:cNvSpPr txBox="1"/>
            <p:nvPr/>
          </p:nvSpPr>
          <p:spPr>
            <a:xfrm>
              <a:off x="813251" y="1007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53C9E0-BBEE-406A-969D-4658A56659D8}"/>
                </a:ext>
              </a:extLst>
            </p:cNvPr>
            <p:cNvSpPr txBox="1"/>
            <p:nvPr/>
          </p:nvSpPr>
          <p:spPr>
            <a:xfrm>
              <a:off x="1695762" y="100720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Edit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82D663-9ED8-40FA-AC8D-10F08FA71B50}"/>
                </a:ext>
              </a:extLst>
            </p:cNvPr>
            <p:cNvSpPr txBox="1"/>
            <p:nvPr/>
          </p:nvSpPr>
          <p:spPr>
            <a:xfrm>
              <a:off x="2541404" y="10072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View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284B2D-F736-4E84-B421-791546745D8F}"/>
                </a:ext>
              </a:extLst>
            </p:cNvPr>
            <p:cNvSpPr txBox="1"/>
            <p:nvPr/>
          </p:nvSpPr>
          <p:spPr>
            <a:xfrm>
              <a:off x="3409488" y="100720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History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767C8C-ECCB-4B1E-9ACB-B724E7B9B00C}"/>
                </a:ext>
              </a:extLst>
            </p:cNvPr>
            <p:cNvSpPr txBox="1"/>
            <p:nvPr/>
          </p:nvSpPr>
          <p:spPr>
            <a:xfrm>
              <a:off x="4670308" y="100720"/>
              <a:ext cx="644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0E4D4"/>
                  </a:solidFill>
                  <a:latin typeface="Hug Me Tight" pitchFamily="2" charset="0"/>
                </a:rPr>
                <a:t>Help</a:t>
              </a:r>
              <a:endParaRPr lang="en-ID" dirty="0">
                <a:solidFill>
                  <a:srgbClr val="F0E4D4"/>
                </a:solidFill>
                <a:latin typeface="Hug Me Tight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92C9FD-FD62-4642-8BC8-4E5C41B507FB}"/>
                </a:ext>
              </a:extLst>
            </p:cNvPr>
            <p:cNvSpPr txBox="1"/>
            <p:nvPr/>
          </p:nvSpPr>
          <p:spPr>
            <a:xfrm>
              <a:off x="9560459" y="129661"/>
              <a:ext cx="18181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0E4D4"/>
                  </a:solidFill>
                  <a:latin typeface="Hug Me Tight" pitchFamily="2" charset="0"/>
                  <a:ea typeface="5PM" panose="02000603000000000000" pitchFamily="2" charset="0"/>
                </a:rPr>
                <a:t>Mon, 01 Feb 2021</a:t>
              </a:r>
              <a:endParaRPr lang="en-ID" sz="1600" dirty="0">
                <a:solidFill>
                  <a:srgbClr val="F0E4D4"/>
                </a:solidFill>
                <a:latin typeface="Hug Me Tight" pitchFamily="2" charset="0"/>
                <a:ea typeface="5PM" panose="02000603000000000000" pitchFamily="2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AA988BE-A073-4BBF-8B5A-17658B53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413655" y="190938"/>
              <a:ext cx="216000" cy="216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4DD6B11-499B-45DC-87AB-CA4456713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763206" y="154938"/>
              <a:ext cx="288000" cy="28800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CF7844-477C-4E07-AB18-A30275FFE1D4}"/>
              </a:ext>
            </a:extLst>
          </p:cNvPr>
          <p:cNvSpPr/>
          <p:nvPr/>
        </p:nvSpPr>
        <p:spPr>
          <a:xfrm>
            <a:off x="509037" y="3005722"/>
            <a:ext cx="10281705" cy="846556"/>
          </a:xfrm>
          <a:prstGeom prst="roundRect">
            <a:avLst>
              <a:gd name="adj" fmla="val 50000"/>
            </a:avLst>
          </a:prstGeom>
          <a:solidFill>
            <a:srgbClr val="A5826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0EDA55-08B7-4BBE-A561-DA97DA5FC3A6}"/>
              </a:ext>
            </a:extLst>
          </p:cNvPr>
          <p:cNvGrpSpPr/>
          <p:nvPr/>
        </p:nvGrpSpPr>
        <p:grpSpPr>
          <a:xfrm>
            <a:off x="10737280" y="1086804"/>
            <a:ext cx="1352747" cy="3372770"/>
            <a:chOff x="10737280" y="1086804"/>
            <a:chExt cx="1352747" cy="3372770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47F4EDE-8F53-42CB-A0BE-0251DE52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28784" y="1086804"/>
              <a:ext cx="569742" cy="56974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D2BE485-1695-46DF-ABD0-EEA555604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28784" y="2122130"/>
              <a:ext cx="569742" cy="569742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B6532F7-1E0C-4616-AA25-F608C1D5B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28784" y="3157456"/>
              <a:ext cx="569742" cy="56974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4AD3FA-C58B-4A8D-8D2C-DD0ED9331497}"/>
                </a:ext>
              </a:extLst>
            </p:cNvPr>
            <p:cNvSpPr txBox="1"/>
            <p:nvPr/>
          </p:nvSpPr>
          <p:spPr>
            <a:xfrm>
              <a:off x="11068047" y="1651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Files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3E579F-AAC8-42A1-9A94-7B6D55008E71}"/>
                </a:ext>
              </a:extLst>
            </p:cNvPr>
            <p:cNvSpPr txBox="1"/>
            <p:nvPr/>
          </p:nvSpPr>
          <p:spPr>
            <a:xfrm>
              <a:off x="11035261" y="2681904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Notes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37BFA5-3603-4AA1-B8C6-920ABAF21E29}"/>
                </a:ext>
              </a:extLst>
            </p:cNvPr>
            <p:cNvSpPr txBox="1"/>
            <p:nvPr/>
          </p:nvSpPr>
          <p:spPr>
            <a:xfrm>
              <a:off x="10737280" y="3813243"/>
              <a:ext cx="13527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5826F"/>
                  </a:solidFill>
                  <a:latin typeface="Hug Me Tight" pitchFamily="2" charset="0"/>
                </a:rPr>
                <a:t>My Template</a:t>
              </a:r>
              <a:endParaRPr lang="en-ID" dirty="0">
                <a:solidFill>
                  <a:srgbClr val="A5826F"/>
                </a:solidFill>
                <a:latin typeface="Hug Me Tight" pitchFamily="2" charset="0"/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025DE4AA-3933-49F8-A882-21E187BD34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74521" y="3231860"/>
            <a:ext cx="429181" cy="4291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283B91E-751B-4D69-ADCE-026D2A8C8FAE}"/>
              </a:ext>
            </a:extLst>
          </p:cNvPr>
          <p:cNvSpPr txBox="1"/>
          <p:nvPr/>
        </p:nvSpPr>
        <p:spPr>
          <a:xfrm>
            <a:off x="4322411" y="3142423"/>
            <a:ext cx="2231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0E4D4"/>
                </a:solidFill>
                <a:latin typeface="Hug Me Tight" pitchFamily="2" charset="0"/>
              </a:rPr>
              <a:t>Thank You</a:t>
            </a:r>
            <a:endParaRPr lang="en-ID" sz="3200" dirty="0">
              <a:solidFill>
                <a:srgbClr val="F0E4D4"/>
              </a:solidFill>
              <a:latin typeface="Hug Me T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3150</TotalTime>
  <Words>83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Hug Me Tight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</dc:creator>
  <cp:lastModifiedBy>Vu Thanh Trung</cp:lastModifiedBy>
  <cp:revision>26</cp:revision>
  <dcterms:created xsi:type="dcterms:W3CDTF">2021-02-01T04:50:25Z</dcterms:created>
  <dcterms:modified xsi:type="dcterms:W3CDTF">2021-07-31T09:32:05Z</dcterms:modified>
</cp:coreProperties>
</file>