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6" r:id="rId8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Twinkle Dream" panose="02000500000000000000" pitchFamily="2" charset="0"/>
      <p:regular r:id="rId15"/>
    </p:embeddedFont>
    <p:embeddedFont>
      <p:font typeface="Wash your hand" pitchFamily="2" charset="0"/>
      <p:regular r:id="rId16"/>
    </p:embeddedFont>
  </p:embeddedFontLst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B0C6"/>
    <a:srgbClr val="E3D4E8"/>
    <a:srgbClr val="D47E9B"/>
    <a:srgbClr val="C098A5"/>
    <a:srgbClr val="DFD0E4"/>
    <a:srgbClr val="E7B7C7"/>
    <a:srgbClr val="947A9E"/>
    <a:srgbClr val="725A7C"/>
    <a:srgbClr val="AA95B2"/>
    <a:srgbClr val="D17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A6DB-E801-42B1-8A2D-C5BF5F478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EA34-9288-4E9B-A997-EAA4582C2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423A1-3D76-4BE4-9BAD-ADDBDFA4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C1B2-A363-49CA-B96A-62FD051523DC}" type="datetimeFigureOut">
              <a:rPr lang="id-ID" smtClean="0"/>
              <a:t>01/05/2021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FA4C4-D58B-4887-AA98-B1F7D78A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CAD1-D32C-4E3C-B033-4462790C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CBC0-3E6B-4F48-A638-1FF0BCFA0D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394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D385-C3BF-45EF-878F-1D1FBD0B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8BC7C-B754-42CB-A6FF-72CE8135C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6E221-1C17-4C17-8E27-946FDB48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C1B2-A363-49CA-B96A-62FD051523DC}" type="datetimeFigureOut">
              <a:rPr lang="id-ID" smtClean="0"/>
              <a:t>01/05/2021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C8BA9-7A19-4E57-A598-86BE48BA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3172-A758-4462-821E-FE723BF9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CBC0-3E6B-4F48-A638-1FF0BCFA0D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52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6EBA7-7B7F-49C5-AC5B-EFE242FF4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11912-426C-4F72-AA68-A19E58800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C3E9A-073D-4D57-A3D9-0F3AEE00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C1B2-A363-49CA-B96A-62FD051523DC}" type="datetimeFigureOut">
              <a:rPr lang="id-ID" smtClean="0"/>
              <a:t>01/05/2021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3561-D469-47A5-8DC7-285834DB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F0E5-9360-4E81-88A6-4A6B1953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CBC0-3E6B-4F48-A638-1FF0BCFA0D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17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9B8F-B63A-42DE-A401-E8AF7CA1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244B-387A-42EA-A08F-D394F75E2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C0156-0A54-45E5-8079-0B2F41C2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C1B2-A363-49CA-B96A-62FD051523DC}" type="datetimeFigureOut">
              <a:rPr lang="id-ID" smtClean="0"/>
              <a:t>01/05/2021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61E4-85D8-4836-968F-C6405E3B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AA35-BD22-4DAB-B926-B66C9743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CBC0-3E6B-4F48-A638-1FF0BCFA0D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796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F6DE-1D4D-4A70-9D2B-E7EECE64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2C9C3-84E0-4E77-9E98-EF63D98C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ECFA3-9FBD-46FC-A0EC-6417AA5E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C1B2-A363-49CA-B96A-62FD051523DC}" type="datetimeFigureOut">
              <a:rPr lang="id-ID" smtClean="0"/>
              <a:t>01/05/2021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D9CFE-4AAC-43F4-9A1A-A1D4AA0B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F8B1-558C-4919-A223-17EF5492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CBC0-3E6B-4F48-A638-1FF0BCFA0D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53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F2AA-D2C7-44BD-B2DB-37CB347D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64426-4EFF-42E4-8CA1-902165718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F1AB6-25DE-41F9-A8F0-1F0EBFD6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FBF77-E931-4228-A765-28899919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C1B2-A363-49CA-B96A-62FD051523DC}" type="datetimeFigureOut">
              <a:rPr lang="id-ID" smtClean="0"/>
              <a:t>01/05/2021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82C0A-4B4D-410F-817E-78057D72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C8B83-E0BB-4EB3-A7CA-2CF84F93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CBC0-3E6B-4F48-A638-1FF0BCFA0D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706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B857-0E3C-4E11-BD53-D46DF187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607DE-F971-4AD7-BDC6-DCEB23E27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5D44C-01B9-4DCD-A3D6-F27393381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FBA9C-69AF-4A2D-AF57-B835B83BB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411AB-1C24-4EF2-8826-2AAB34CC3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5E38F-3FCF-4943-BBB4-690D3CD8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C1B2-A363-49CA-B96A-62FD051523DC}" type="datetimeFigureOut">
              <a:rPr lang="id-ID" smtClean="0"/>
              <a:t>01/05/2021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B7EED-331D-43CE-B652-43AFD514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0412A-4146-4534-BAF7-D6CDF989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CBC0-3E6B-4F48-A638-1FF0BCFA0D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189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6674-5EE9-4694-99A8-CF3DB312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4EB3F-03D9-493D-A12C-0752AD9A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C1B2-A363-49CA-B96A-62FD051523DC}" type="datetimeFigureOut">
              <a:rPr lang="id-ID" smtClean="0"/>
              <a:t>01/05/2021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36C5D-3213-4855-BC1C-39E506EF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311B1-BBC5-4C34-BB03-97C4E7E8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CBC0-3E6B-4F48-A638-1FF0BCFA0D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816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04EAB-56A0-413B-A3A3-67BD953D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C1B2-A363-49CA-B96A-62FD051523DC}" type="datetimeFigureOut">
              <a:rPr lang="id-ID" smtClean="0"/>
              <a:t>01/05/2021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F3B61-16B1-4F71-92F7-D1B9FD9C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11A60-9FC5-4EC2-ACBF-D2C650D7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CBC0-3E6B-4F48-A638-1FF0BCFA0D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767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15B0-9333-48E8-B7ED-7E521079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65DC-444D-482B-9617-414D475B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8DA9D-4BE5-4966-9D2F-1101B9C64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78B6F-77CC-46EB-9C89-AA9AADED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C1B2-A363-49CA-B96A-62FD051523DC}" type="datetimeFigureOut">
              <a:rPr lang="id-ID" smtClean="0"/>
              <a:t>01/05/2021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5FAF8-60A5-47AE-B96A-3884FDD9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C0DA4-A904-449B-B87B-87D14D75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CBC0-3E6B-4F48-A638-1FF0BCFA0D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400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E621-EEA4-4727-81F2-318CAE4B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A9728-3800-436B-9317-67CC019FD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FA55C-FD96-463A-83E3-807CA2AAF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5DBBD-5282-4728-BFDD-BAAD2280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C1B2-A363-49CA-B96A-62FD051523DC}" type="datetimeFigureOut">
              <a:rPr lang="id-ID" smtClean="0"/>
              <a:t>01/05/2021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B65B9-CE5D-444F-8B20-BCA26010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F38E4-1A90-4BB9-832A-6595DAB6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CBC0-3E6B-4F48-A638-1FF0BCFA0D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816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9C2FA-7CB4-4EC2-AAD2-84C4DF6A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CF505-2B9B-4194-A59D-C957AED6B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DBF7A-1472-414D-B534-A1D18636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EC1B2-A363-49CA-B96A-62FD051523DC}" type="datetimeFigureOut">
              <a:rPr lang="id-ID" smtClean="0"/>
              <a:t>01/05/2021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F6263-30BA-4153-B428-E50D3A214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AA5B-BD7F-4502-929B-FB2A6A1C4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CBC0-3E6B-4F48-A638-1FF0BCFA0D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561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5.xml"/><Relationship Id="rId7" Type="http://schemas.openxmlformats.org/officeDocument/2006/relationships/image" Target="../media/image6.svg"/><Relationship Id="rId12" Type="http://schemas.openxmlformats.org/officeDocument/2006/relationships/slide" Target="slide3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6.xml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28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5.xml"/><Relationship Id="rId7" Type="http://schemas.openxmlformats.org/officeDocument/2006/relationships/image" Target="../media/image6.svg"/><Relationship Id="rId12" Type="http://schemas.openxmlformats.org/officeDocument/2006/relationships/slide" Target="slide3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33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6.xml"/><Relationship Id="rId32" Type="http://schemas.openxmlformats.org/officeDocument/2006/relationships/image" Target="../media/image29.png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28" Type="http://schemas.microsoft.com/office/2007/relationships/hdphoto" Target="../media/hdphoto1.wdp"/><Relationship Id="rId10" Type="http://schemas.openxmlformats.org/officeDocument/2006/relationships/image" Target="../media/image9.png"/><Relationship Id="rId19" Type="http://schemas.openxmlformats.org/officeDocument/2006/relationships/image" Target="../media/image23.png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5.png"/><Relationship Id="rId30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png"/><Relationship Id="rId18" Type="http://schemas.openxmlformats.org/officeDocument/2006/relationships/slide" Target="slide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5.xml"/><Relationship Id="rId7" Type="http://schemas.openxmlformats.org/officeDocument/2006/relationships/image" Target="../media/image6.svg"/><Relationship Id="rId12" Type="http://schemas.openxmlformats.org/officeDocument/2006/relationships/slide" Target="slide3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32.sv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6.xml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28" Type="http://schemas.microsoft.com/office/2007/relationships/hdphoto" Target="../media/hdphoto2.wdp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31.svg"/><Relationship Id="rId22" Type="http://schemas.openxmlformats.org/officeDocument/2006/relationships/image" Target="../media/image17.png"/><Relationship Id="rId27" Type="http://schemas.openxmlformats.org/officeDocument/2006/relationships/image" Target="../media/image33.png"/><Relationship Id="rId30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5.xml"/><Relationship Id="rId7" Type="http://schemas.openxmlformats.org/officeDocument/2006/relationships/image" Target="../media/image6.svg"/><Relationship Id="rId12" Type="http://schemas.openxmlformats.org/officeDocument/2006/relationships/slide" Target="slide3.xml"/><Relationship Id="rId17" Type="http://schemas.openxmlformats.org/officeDocument/2006/relationships/image" Target="../media/image36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6.xml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5.xml"/><Relationship Id="rId7" Type="http://schemas.openxmlformats.org/officeDocument/2006/relationships/image" Target="../media/image6.svg"/><Relationship Id="rId12" Type="http://schemas.openxmlformats.org/officeDocument/2006/relationships/slide" Target="slide3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6.xml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37.svg"/><Relationship Id="rId28" Type="http://schemas.microsoft.com/office/2007/relationships/hdphoto" Target="../media/hdphoto4.wdp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23.png"/><Relationship Id="rId27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2.xml"/><Relationship Id="rId26" Type="http://schemas.openxmlformats.org/officeDocument/2006/relationships/image" Target="../media/image39.svg"/><Relationship Id="rId3" Type="http://schemas.openxmlformats.org/officeDocument/2006/relationships/image" Target="../media/image2.svg"/><Relationship Id="rId21" Type="http://schemas.openxmlformats.org/officeDocument/2006/relationships/slide" Target="slide5.xml"/><Relationship Id="rId7" Type="http://schemas.openxmlformats.org/officeDocument/2006/relationships/image" Target="../media/image6.svg"/><Relationship Id="rId12" Type="http://schemas.openxmlformats.org/officeDocument/2006/relationships/slide" Target="slide3.xml"/><Relationship Id="rId17" Type="http://schemas.openxmlformats.org/officeDocument/2006/relationships/image" Target="../media/image14.sv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6.xml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5.xml"/><Relationship Id="rId7" Type="http://schemas.openxmlformats.org/officeDocument/2006/relationships/image" Target="../media/image6.svg"/><Relationship Id="rId12" Type="http://schemas.openxmlformats.org/officeDocument/2006/relationships/slide" Target="slide3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6.xml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483ECAD5-61D7-41CF-9845-7F0EC61B79EE}"/>
              </a:ext>
            </a:extLst>
          </p:cNvPr>
          <p:cNvSpPr/>
          <p:nvPr/>
        </p:nvSpPr>
        <p:spPr>
          <a:xfrm>
            <a:off x="-828000" y="30150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46267F-A87C-49C5-AAA9-6679310EF030}"/>
              </a:ext>
            </a:extLst>
          </p:cNvPr>
          <p:cNvSpPr/>
          <p:nvPr/>
        </p:nvSpPr>
        <p:spPr>
          <a:xfrm>
            <a:off x="-822924" y="4572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A8FF2D-D757-455C-BD1C-D281BD9EEB1C}"/>
              </a:ext>
            </a:extLst>
          </p:cNvPr>
          <p:cNvSpPr/>
          <p:nvPr/>
        </p:nvSpPr>
        <p:spPr>
          <a:xfrm>
            <a:off x="-828000" y="17361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CB0696-CD43-4D4D-BBF8-DA6EA5F33227}"/>
              </a:ext>
            </a:extLst>
          </p:cNvPr>
          <p:cNvSpPr/>
          <p:nvPr/>
        </p:nvSpPr>
        <p:spPr>
          <a:xfrm>
            <a:off x="-828000" y="42939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840A6D-512A-458F-9085-F4C82138FFE5}"/>
              </a:ext>
            </a:extLst>
          </p:cNvPr>
          <p:cNvSpPr/>
          <p:nvPr/>
        </p:nvSpPr>
        <p:spPr>
          <a:xfrm>
            <a:off x="-828000" y="55728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6FCD5B29-B9FE-40D9-A050-D76A5917A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61243" y="1904999"/>
            <a:ext cx="506201" cy="506201"/>
          </a:xfrm>
          <a:prstGeom prst="rect">
            <a:avLst/>
          </a:prstGeom>
        </p:spPr>
      </p:pic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C1754593-33DD-4BB8-8BAF-B4FF554BF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11058" y="3131942"/>
            <a:ext cx="594116" cy="594116"/>
          </a:xfrm>
          <a:prstGeom prst="rect">
            <a:avLst/>
          </a:prstGeom>
        </p:spPr>
      </p:pic>
      <p:pic>
        <p:nvPicPr>
          <p:cNvPr id="25" name="Graphic 24" descr="Home">
            <a:extLst>
              <a:ext uri="{FF2B5EF4-FFF2-40B4-BE49-F238E27FC236}">
                <a16:creationId xmlns:a16="http://schemas.microsoft.com/office/drawing/2014/main" id="{6D13FEA3-1FD1-4FEA-93E5-A730ED8B9D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705982" y="541985"/>
            <a:ext cx="594116" cy="594116"/>
          </a:xfrm>
          <a:prstGeom prst="rect">
            <a:avLst/>
          </a:prstGeom>
        </p:spPr>
      </p:pic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15A20A6F-76A3-43B0-9A07-2605E16A6B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11058" y="4410842"/>
            <a:ext cx="594116" cy="594116"/>
          </a:xfrm>
          <a:prstGeom prst="rect">
            <a:avLst/>
          </a:prstGeom>
        </p:spPr>
      </p:pic>
      <p:pic>
        <p:nvPicPr>
          <p:cNvPr id="29" name="Graphic 28" descr="Head with gears">
            <a:extLst>
              <a:ext uri="{FF2B5EF4-FFF2-40B4-BE49-F238E27FC236}">
                <a16:creationId xmlns:a16="http://schemas.microsoft.com/office/drawing/2014/main" id="{2D4CE701-7C0D-45D2-BBFD-A81A4F0370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711058" y="5689742"/>
            <a:ext cx="594116" cy="594116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35F0F9B-B697-46C6-AE23-1E54633DC5F4}"/>
              </a:ext>
            </a:extLst>
          </p:cNvPr>
          <p:cNvSpPr/>
          <p:nvPr/>
        </p:nvSpPr>
        <p:spPr>
          <a:xfrm rot="10800000">
            <a:off x="-1243" y="-5324337"/>
            <a:ext cx="1582064" cy="25904347"/>
          </a:xfrm>
          <a:custGeom>
            <a:avLst/>
            <a:gdLst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7" fmla="*/ 0 w 1582057"/>
              <a:gd name="connsiteY7" fmla="*/ 25904347 h 25904347"/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7" fmla="*/ 0 w 1582057"/>
              <a:gd name="connsiteY7" fmla="*/ 25904347 h 25904347"/>
              <a:gd name="connsiteX0" fmla="*/ 5 w 1582062"/>
              <a:gd name="connsiteY0" fmla="*/ 25904347 h 25904347"/>
              <a:gd name="connsiteX1" fmla="*/ 5 w 1582062"/>
              <a:gd name="connsiteY1" fmla="*/ 13609370 h 25904347"/>
              <a:gd name="connsiteX2" fmla="*/ 678905 w 1582062"/>
              <a:gd name="connsiteY2" fmla="*/ 12945489 h 25904347"/>
              <a:gd name="connsiteX3" fmla="*/ 5 w 1582062"/>
              <a:gd name="connsiteY3" fmla="*/ 12311459 h 25904347"/>
              <a:gd name="connsiteX4" fmla="*/ 5 w 1582062"/>
              <a:gd name="connsiteY4" fmla="*/ 0 h 25904347"/>
              <a:gd name="connsiteX5" fmla="*/ 1582062 w 1582062"/>
              <a:gd name="connsiteY5" fmla="*/ 0 h 25904347"/>
              <a:gd name="connsiteX6" fmla="*/ 1582062 w 1582062"/>
              <a:gd name="connsiteY6" fmla="*/ 25904347 h 25904347"/>
              <a:gd name="connsiteX7" fmla="*/ 5 w 1582062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45560 w 1582064"/>
              <a:gd name="connsiteY2" fmla="*/ 1295501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88 w 1582064"/>
              <a:gd name="connsiteY2" fmla="*/ 12945489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88 w 1582064"/>
              <a:gd name="connsiteY2" fmla="*/ 12945489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2064" h="25904347">
                <a:moveTo>
                  <a:pt x="7" y="25904347"/>
                </a:moveTo>
                <a:lnTo>
                  <a:pt x="7" y="13609370"/>
                </a:lnTo>
                <a:cubicBezTo>
                  <a:pt x="7232" y="13359501"/>
                  <a:pt x="543257" y="13499732"/>
                  <a:pt x="555091" y="12974064"/>
                </a:cubicBezTo>
                <a:cubicBezTo>
                  <a:pt x="566925" y="12448396"/>
                  <a:pt x="-2293" y="12503752"/>
                  <a:pt x="7" y="12311459"/>
                </a:cubicBezTo>
                <a:lnTo>
                  <a:pt x="7" y="0"/>
                </a:lnTo>
                <a:lnTo>
                  <a:pt x="1582064" y="0"/>
                </a:lnTo>
                <a:lnTo>
                  <a:pt x="1582064" y="25904347"/>
                </a:lnTo>
                <a:lnTo>
                  <a:pt x="7" y="25904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40" name="Graphic 39" descr="Magnifying glass">
            <a:hlinkClick r:id="rId12" action="ppaction://hlinksldjump"/>
            <a:extLst>
              <a:ext uri="{FF2B5EF4-FFF2-40B4-BE49-F238E27FC236}">
                <a16:creationId xmlns:a16="http://schemas.microsoft.com/office/drawing/2014/main" id="{E4062CF1-D7B3-4079-9DD4-B3798C859A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5214" y="1904999"/>
            <a:ext cx="506201" cy="506201"/>
          </a:xfrm>
          <a:prstGeom prst="rect">
            <a:avLst/>
          </a:prstGeom>
        </p:spPr>
      </p:pic>
      <p:pic>
        <p:nvPicPr>
          <p:cNvPr id="41" name="Graphic 40" descr="Books">
            <a:hlinkClick r:id="rId15" action="ppaction://hlinksldjump"/>
            <a:extLst>
              <a:ext uri="{FF2B5EF4-FFF2-40B4-BE49-F238E27FC236}">
                <a16:creationId xmlns:a16="http://schemas.microsoft.com/office/drawing/2014/main" id="{97A92220-2891-48F8-9607-1498031A0E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5399" y="3131942"/>
            <a:ext cx="594116" cy="594116"/>
          </a:xfrm>
          <a:prstGeom prst="rect">
            <a:avLst/>
          </a:prstGeom>
        </p:spPr>
      </p:pic>
      <p:pic>
        <p:nvPicPr>
          <p:cNvPr id="42" name="Graphic 41" descr="Home">
            <a:hlinkClick r:id="rId18" action="ppaction://hlinksldjump"/>
            <a:extLst>
              <a:ext uri="{FF2B5EF4-FFF2-40B4-BE49-F238E27FC236}">
                <a16:creationId xmlns:a16="http://schemas.microsoft.com/office/drawing/2014/main" id="{C386D724-FFBC-43E3-BB6E-9C53A4368FD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5399" y="541985"/>
            <a:ext cx="594116" cy="594116"/>
          </a:xfrm>
          <a:prstGeom prst="rect">
            <a:avLst/>
          </a:prstGeom>
        </p:spPr>
      </p:pic>
      <p:pic>
        <p:nvPicPr>
          <p:cNvPr id="43" name="Graphic 42" descr="Lightbulb">
            <a:hlinkClick r:id="rId21" action="ppaction://hlinksldjump"/>
            <a:extLst>
              <a:ext uri="{FF2B5EF4-FFF2-40B4-BE49-F238E27FC236}">
                <a16:creationId xmlns:a16="http://schemas.microsoft.com/office/drawing/2014/main" id="{C06B616D-3E30-4703-B583-ECE9E7DE03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5399" y="4410842"/>
            <a:ext cx="594116" cy="594116"/>
          </a:xfrm>
          <a:prstGeom prst="rect">
            <a:avLst/>
          </a:prstGeom>
        </p:spPr>
      </p:pic>
      <p:pic>
        <p:nvPicPr>
          <p:cNvPr id="44" name="Graphic 43" descr="Head with gears">
            <a:hlinkClick r:id="rId24" action="ppaction://hlinksldjump"/>
            <a:extLst>
              <a:ext uri="{FF2B5EF4-FFF2-40B4-BE49-F238E27FC236}">
                <a16:creationId xmlns:a16="http://schemas.microsoft.com/office/drawing/2014/main" id="{97EA608A-65C8-4224-B7B1-313923EC117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15399" y="5689742"/>
            <a:ext cx="594116" cy="594116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DB3283-6349-4AEB-84DB-D9301E996D16}"/>
              </a:ext>
            </a:extLst>
          </p:cNvPr>
          <p:cNvGrpSpPr/>
          <p:nvPr/>
        </p:nvGrpSpPr>
        <p:grpSpPr>
          <a:xfrm>
            <a:off x="1935029" y="419100"/>
            <a:ext cx="9743116" cy="6096000"/>
            <a:chOff x="2407576" y="1466848"/>
            <a:chExt cx="9371610" cy="5086352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32429F0-FE21-42C5-9D00-321F3FFEE657}"/>
                </a:ext>
              </a:extLst>
            </p:cNvPr>
            <p:cNvSpPr/>
            <p:nvPr/>
          </p:nvSpPr>
          <p:spPr>
            <a:xfrm>
              <a:off x="2559978" y="1619250"/>
              <a:ext cx="9219208" cy="4933950"/>
            </a:xfrm>
            <a:prstGeom prst="roundRect">
              <a:avLst>
                <a:gd name="adj" fmla="val 9592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ADF966BB-F762-4D34-8015-540862F616B1}"/>
                </a:ext>
              </a:extLst>
            </p:cNvPr>
            <p:cNvSpPr/>
            <p:nvPr/>
          </p:nvSpPr>
          <p:spPr>
            <a:xfrm>
              <a:off x="2407578" y="1466850"/>
              <a:ext cx="9219208" cy="4933950"/>
            </a:xfrm>
            <a:prstGeom prst="roundRect">
              <a:avLst>
                <a:gd name="adj" fmla="val 9592"/>
              </a:avLst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D36A6F7-4EF9-41AA-9346-7E1F9167C4FD}"/>
                </a:ext>
              </a:extLst>
            </p:cNvPr>
            <p:cNvGrpSpPr/>
            <p:nvPr/>
          </p:nvGrpSpPr>
          <p:grpSpPr>
            <a:xfrm>
              <a:off x="2407576" y="1466848"/>
              <a:ext cx="9219209" cy="4933951"/>
              <a:chOff x="811369" y="647164"/>
              <a:chExt cx="10474816" cy="5718219"/>
            </a:xfrm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22D7ABAB-0B4E-4CFC-AF4F-8E4F40E37897}"/>
                  </a:ext>
                </a:extLst>
              </p:cNvPr>
              <p:cNvSpPr/>
              <p:nvPr/>
            </p:nvSpPr>
            <p:spPr>
              <a:xfrm>
                <a:off x="828540" y="647164"/>
                <a:ext cx="10457645" cy="5718219"/>
              </a:xfrm>
              <a:prstGeom prst="roundRect">
                <a:avLst>
                  <a:gd name="adj" fmla="val 9964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0541C44-A19A-4488-A862-79F94BBC4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081826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871457D-6334-4350-8AE9-A0869E28B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521073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03C703C-7292-4F4D-9712-432817011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960320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6707DD0C-E5B0-46DA-85C4-424E91078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2399567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07DA454-F596-48A5-A7A9-32E52E89D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2838814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9F61244-B67E-4D6D-980F-E82598B5A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3278061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A235668-DCAE-4005-8BC4-95C2D42AE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3717308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58C8A75D-8FB0-4904-920C-1D1A10E795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4156555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C29E3C12-593B-4FDC-A03C-03785BDCB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4595802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771F442-3800-4238-A07C-177481C2A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035049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9581933F-F684-41D4-906E-5D5761F7D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474296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355472F-D706-42B6-9B1F-F8E9194F4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913547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5243E7E-97CD-4873-BF65-286ECA9D0A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8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2991D08-95AF-4576-9185-4077E3189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5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E41448C-F680-45B6-9E2E-6B7FF0A02E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2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131FA7EE-B18F-4D22-9474-793DCE2D48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33965213-65DF-45F6-8074-76694C2025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7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822254B-FD44-4E15-A509-99E26E5E02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4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ACB04479-061E-4100-9D2A-D95BEBCF45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1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C054350B-D0F1-419B-BF75-24211DE5EF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8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59502A8-60FB-4AEB-9BA8-6B50D9EDBE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6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89F608F-EEB4-4E3A-B229-265C9F9001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3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6009109-5425-439D-B67B-A514645733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0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E288730-5955-4445-80C3-D357896690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7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373426D-1079-4522-864B-2F8031E4A4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4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CC1DBD3-78E3-4C73-89AB-ADBC801F34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2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85ED7BB8-D4F5-41C0-B9C6-86D091FC11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9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929B2C0-3E0A-47B6-B698-A71539D67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5461FCF-C0AA-4DFD-84CD-FC8408498B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3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955EFBF-BDDB-49BF-8F34-3FEF45226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40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0F9DE7C-62E6-48F5-9149-4F7B3803AD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8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34C45CB-5408-413F-B570-C9507713C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55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1929B50-D90F-4345-8912-0D5B4A3E06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12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A1531E3-4615-4276-8558-9A710C4BF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69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B4AF5CD-8563-41F2-BECF-CF2E5AE78BA2}"/>
              </a:ext>
            </a:extLst>
          </p:cNvPr>
          <p:cNvSpPr/>
          <p:nvPr/>
        </p:nvSpPr>
        <p:spPr>
          <a:xfrm>
            <a:off x="1940448" y="3632949"/>
            <a:ext cx="2778637" cy="1970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947D40D-838A-4173-8FB6-A964FD1ABAB7}"/>
              </a:ext>
            </a:extLst>
          </p:cNvPr>
          <p:cNvSpPr txBox="1"/>
          <p:nvPr/>
        </p:nvSpPr>
        <p:spPr>
          <a:xfrm>
            <a:off x="3844647" y="2085373"/>
            <a:ext cx="5781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200" dirty="0">
                <a:ln>
                  <a:solidFill>
                    <a:schemeClr val="tx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ash your hand" pitchFamily="2" charset="0"/>
              </a:rPr>
              <a:t>Add Title Here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F838914-7698-4239-8FE7-1D737C1E10E6}"/>
              </a:ext>
            </a:extLst>
          </p:cNvPr>
          <p:cNvSpPr/>
          <p:nvPr/>
        </p:nvSpPr>
        <p:spPr>
          <a:xfrm>
            <a:off x="8741065" y="3632949"/>
            <a:ext cx="2844000" cy="1970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E7A5ACE-137E-40F0-8E16-60464D805D30}"/>
              </a:ext>
            </a:extLst>
          </p:cNvPr>
          <p:cNvSpPr txBox="1"/>
          <p:nvPr/>
        </p:nvSpPr>
        <p:spPr>
          <a:xfrm>
            <a:off x="4702949" y="3374276"/>
            <a:ext cx="4038114" cy="697885"/>
          </a:xfrm>
          <a:prstGeom prst="roundRect">
            <a:avLst>
              <a:gd name="adj" fmla="val 28445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bg1"/>
                </a:solidFill>
                <a:latin typeface="Twinkle Dream" panose="02000500000000000000" pitchFamily="2" charset="0"/>
              </a:rPr>
              <a:t>Add Subtitle here</a:t>
            </a:r>
          </a:p>
        </p:txBody>
      </p:sp>
      <p:pic>
        <p:nvPicPr>
          <p:cNvPr id="155" name="Graphic 154" descr="Cursor">
            <a:extLst>
              <a:ext uri="{FF2B5EF4-FFF2-40B4-BE49-F238E27FC236}">
                <a16:creationId xmlns:a16="http://schemas.microsoft.com/office/drawing/2014/main" id="{DA97B145-B1FC-4E9D-A8F0-C64E18CDA0A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033556" y="71706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4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00"/>
                            </p:stCondLst>
                            <p:childTnLst>
                              <p:par>
                                <p:cTn id="52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19232 -0.5254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22" y="-2627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51" grpId="0" animBg="1"/>
      <p:bldP spid="152" grpId="0"/>
      <p:bldP spid="152" grpId="1"/>
      <p:bldP spid="153" grpId="0" animBg="1"/>
      <p:bldP spid="154" grpId="0" animBg="1"/>
      <p:bldP spid="1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E7C8FAD8-290D-444D-9F47-E2601B94595A}"/>
              </a:ext>
            </a:extLst>
          </p:cNvPr>
          <p:cNvSpPr/>
          <p:nvPr/>
        </p:nvSpPr>
        <p:spPr>
          <a:xfrm>
            <a:off x="1564763" y="740533"/>
            <a:ext cx="2628000" cy="19701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83ECAD5-61D7-41CF-9845-7F0EC61B79EE}"/>
              </a:ext>
            </a:extLst>
          </p:cNvPr>
          <p:cNvSpPr/>
          <p:nvPr/>
        </p:nvSpPr>
        <p:spPr>
          <a:xfrm>
            <a:off x="-828000" y="30150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46267F-A87C-49C5-AAA9-6679310EF030}"/>
              </a:ext>
            </a:extLst>
          </p:cNvPr>
          <p:cNvSpPr/>
          <p:nvPr/>
        </p:nvSpPr>
        <p:spPr>
          <a:xfrm>
            <a:off x="1166199" y="4572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A8FF2D-D757-455C-BD1C-D281BD9EEB1C}"/>
              </a:ext>
            </a:extLst>
          </p:cNvPr>
          <p:cNvSpPr/>
          <p:nvPr/>
        </p:nvSpPr>
        <p:spPr>
          <a:xfrm>
            <a:off x="-828000" y="17361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CB0696-CD43-4D4D-BBF8-DA6EA5F33227}"/>
              </a:ext>
            </a:extLst>
          </p:cNvPr>
          <p:cNvSpPr/>
          <p:nvPr/>
        </p:nvSpPr>
        <p:spPr>
          <a:xfrm>
            <a:off x="-828000" y="42939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840A6D-512A-458F-9085-F4C82138FFE5}"/>
              </a:ext>
            </a:extLst>
          </p:cNvPr>
          <p:cNvSpPr/>
          <p:nvPr/>
        </p:nvSpPr>
        <p:spPr>
          <a:xfrm>
            <a:off x="-828000" y="55728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6FCD5B29-B9FE-40D9-A050-D76A5917A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61243" y="1904999"/>
            <a:ext cx="506201" cy="506201"/>
          </a:xfrm>
          <a:prstGeom prst="rect">
            <a:avLst/>
          </a:prstGeom>
        </p:spPr>
      </p:pic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C1754593-33DD-4BB8-8BAF-B4FF554BF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11058" y="3131942"/>
            <a:ext cx="594116" cy="594116"/>
          </a:xfrm>
          <a:prstGeom prst="rect">
            <a:avLst/>
          </a:prstGeom>
        </p:spPr>
      </p:pic>
      <p:pic>
        <p:nvPicPr>
          <p:cNvPr id="25" name="Graphic 24" descr="Home">
            <a:extLst>
              <a:ext uri="{FF2B5EF4-FFF2-40B4-BE49-F238E27FC236}">
                <a16:creationId xmlns:a16="http://schemas.microsoft.com/office/drawing/2014/main" id="{6D13FEA3-1FD1-4FEA-93E5-A730ED8B9D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3141" y="541985"/>
            <a:ext cx="594116" cy="594116"/>
          </a:xfrm>
          <a:prstGeom prst="rect">
            <a:avLst/>
          </a:prstGeom>
        </p:spPr>
      </p:pic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15A20A6F-76A3-43B0-9A07-2605E16A6B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11058" y="4410842"/>
            <a:ext cx="594116" cy="594116"/>
          </a:xfrm>
          <a:prstGeom prst="rect">
            <a:avLst/>
          </a:prstGeom>
        </p:spPr>
      </p:pic>
      <p:pic>
        <p:nvPicPr>
          <p:cNvPr id="29" name="Graphic 28" descr="Head with gears">
            <a:extLst>
              <a:ext uri="{FF2B5EF4-FFF2-40B4-BE49-F238E27FC236}">
                <a16:creationId xmlns:a16="http://schemas.microsoft.com/office/drawing/2014/main" id="{2D4CE701-7C0D-45D2-BBFD-A81A4F0370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711058" y="5689742"/>
            <a:ext cx="594116" cy="594116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35F0F9B-B697-46C6-AE23-1E54633DC5F4}"/>
              </a:ext>
            </a:extLst>
          </p:cNvPr>
          <p:cNvSpPr/>
          <p:nvPr/>
        </p:nvSpPr>
        <p:spPr>
          <a:xfrm rot="10800000">
            <a:off x="-1243" y="-12080974"/>
            <a:ext cx="1582064" cy="25904347"/>
          </a:xfrm>
          <a:custGeom>
            <a:avLst/>
            <a:gdLst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7" fmla="*/ 0 w 1582057"/>
              <a:gd name="connsiteY7" fmla="*/ 25904347 h 25904347"/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7" fmla="*/ 0 w 1582057"/>
              <a:gd name="connsiteY7" fmla="*/ 25904347 h 25904347"/>
              <a:gd name="connsiteX0" fmla="*/ 5 w 1582062"/>
              <a:gd name="connsiteY0" fmla="*/ 25904347 h 25904347"/>
              <a:gd name="connsiteX1" fmla="*/ 5 w 1582062"/>
              <a:gd name="connsiteY1" fmla="*/ 13609370 h 25904347"/>
              <a:gd name="connsiteX2" fmla="*/ 678905 w 1582062"/>
              <a:gd name="connsiteY2" fmla="*/ 12945489 h 25904347"/>
              <a:gd name="connsiteX3" fmla="*/ 5 w 1582062"/>
              <a:gd name="connsiteY3" fmla="*/ 12311459 h 25904347"/>
              <a:gd name="connsiteX4" fmla="*/ 5 w 1582062"/>
              <a:gd name="connsiteY4" fmla="*/ 0 h 25904347"/>
              <a:gd name="connsiteX5" fmla="*/ 1582062 w 1582062"/>
              <a:gd name="connsiteY5" fmla="*/ 0 h 25904347"/>
              <a:gd name="connsiteX6" fmla="*/ 1582062 w 1582062"/>
              <a:gd name="connsiteY6" fmla="*/ 25904347 h 25904347"/>
              <a:gd name="connsiteX7" fmla="*/ 5 w 1582062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45560 w 1582064"/>
              <a:gd name="connsiteY2" fmla="*/ 1295501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88 w 1582064"/>
              <a:gd name="connsiteY2" fmla="*/ 12945489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88 w 1582064"/>
              <a:gd name="connsiteY2" fmla="*/ 12945489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2064" h="25904347">
                <a:moveTo>
                  <a:pt x="7" y="25904347"/>
                </a:moveTo>
                <a:lnTo>
                  <a:pt x="7" y="13609370"/>
                </a:lnTo>
                <a:cubicBezTo>
                  <a:pt x="7232" y="13359501"/>
                  <a:pt x="543257" y="13499732"/>
                  <a:pt x="555091" y="12974064"/>
                </a:cubicBezTo>
                <a:cubicBezTo>
                  <a:pt x="566925" y="12448396"/>
                  <a:pt x="-2293" y="12503752"/>
                  <a:pt x="7" y="12311459"/>
                </a:cubicBezTo>
                <a:lnTo>
                  <a:pt x="7" y="0"/>
                </a:lnTo>
                <a:lnTo>
                  <a:pt x="1582064" y="0"/>
                </a:lnTo>
                <a:lnTo>
                  <a:pt x="1582064" y="25904347"/>
                </a:lnTo>
                <a:lnTo>
                  <a:pt x="7" y="25904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40" name="Graphic 39" descr="Magnifying glass">
            <a:hlinkClick r:id="rId12" action="ppaction://hlinksldjump"/>
            <a:extLst>
              <a:ext uri="{FF2B5EF4-FFF2-40B4-BE49-F238E27FC236}">
                <a16:creationId xmlns:a16="http://schemas.microsoft.com/office/drawing/2014/main" id="{E4062CF1-D7B3-4079-9DD4-B3798C859A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5214" y="1904999"/>
            <a:ext cx="506201" cy="506201"/>
          </a:xfrm>
          <a:prstGeom prst="rect">
            <a:avLst/>
          </a:prstGeom>
        </p:spPr>
      </p:pic>
      <p:pic>
        <p:nvPicPr>
          <p:cNvPr id="41" name="Graphic 40" descr="Books">
            <a:hlinkClick r:id="rId15" action="ppaction://hlinksldjump"/>
            <a:extLst>
              <a:ext uri="{FF2B5EF4-FFF2-40B4-BE49-F238E27FC236}">
                <a16:creationId xmlns:a16="http://schemas.microsoft.com/office/drawing/2014/main" id="{97A92220-2891-48F8-9607-1498031A0E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5399" y="3131942"/>
            <a:ext cx="594116" cy="594116"/>
          </a:xfrm>
          <a:prstGeom prst="rect">
            <a:avLst/>
          </a:prstGeom>
        </p:spPr>
      </p:pic>
      <p:pic>
        <p:nvPicPr>
          <p:cNvPr id="42" name="Graphic 41" descr="Home">
            <a:hlinkClick r:id="rId18" action="ppaction://hlinksldjump"/>
            <a:extLst>
              <a:ext uri="{FF2B5EF4-FFF2-40B4-BE49-F238E27FC236}">
                <a16:creationId xmlns:a16="http://schemas.microsoft.com/office/drawing/2014/main" id="{C386D724-FFBC-43E3-BB6E-9C53A4368FD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5399" y="541985"/>
            <a:ext cx="594116" cy="594116"/>
          </a:xfrm>
          <a:prstGeom prst="rect">
            <a:avLst/>
          </a:prstGeom>
        </p:spPr>
      </p:pic>
      <p:pic>
        <p:nvPicPr>
          <p:cNvPr id="43" name="Graphic 42" descr="Lightbulb">
            <a:hlinkClick r:id="rId21" action="ppaction://hlinksldjump"/>
            <a:extLst>
              <a:ext uri="{FF2B5EF4-FFF2-40B4-BE49-F238E27FC236}">
                <a16:creationId xmlns:a16="http://schemas.microsoft.com/office/drawing/2014/main" id="{C06B616D-3E30-4703-B583-ECE9E7DE03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5399" y="4410842"/>
            <a:ext cx="594116" cy="594116"/>
          </a:xfrm>
          <a:prstGeom prst="rect">
            <a:avLst/>
          </a:prstGeom>
        </p:spPr>
      </p:pic>
      <p:pic>
        <p:nvPicPr>
          <p:cNvPr id="44" name="Graphic 43" descr="Head with gears">
            <a:hlinkClick r:id="rId24" action="ppaction://hlinksldjump"/>
            <a:extLst>
              <a:ext uri="{FF2B5EF4-FFF2-40B4-BE49-F238E27FC236}">
                <a16:creationId xmlns:a16="http://schemas.microsoft.com/office/drawing/2014/main" id="{97EA608A-65C8-4224-B7B1-313923EC117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15399" y="5689742"/>
            <a:ext cx="594116" cy="594116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9E459873-E75A-419A-97C8-D47DC1836EF7}"/>
              </a:ext>
            </a:extLst>
          </p:cNvPr>
          <p:cNvSpPr/>
          <p:nvPr/>
        </p:nvSpPr>
        <p:spPr>
          <a:xfrm>
            <a:off x="9489889" y="717381"/>
            <a:ext cx="2736000" cy="19701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BA11155-9A6B-4B1B-A9BF-E80A5A79ADBF}"/>
              </a:ext>
            </a:extLst>
          </p:cNvPr>
          <p:cNvSpPr txBox="1"/>
          <p:nvPr/>
        </p:nvSpPr>
        <p:spPr>
          <a:xfrm>
            <a:off x="4287148" y="246094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ash your hand" pitchFamily="2" charset="0"/>
              </a:rPr>
              <a:t>Member of Grup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3DCA26-FA83-471D-BB8B-CDDC0791B6B5}"/>
              </a:ext>
            </a:extLst>
          </p:cNvPr>
          <p:cNvGrpSpPr/>
          <p:nvPr/>
        </p:nvGrpSpPr>
        <p:grpSpPr>
          <a:xfrm>
            <a:off x="2407576" y="1466848"/>
            <a:ext cx="9371610" cy="5086352"/>
            <a:chOff x="2407576" y="1466848"/>
            <a:chExt cx="9371610" cy="5086352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07A888D4-1A97-4C4A-92D9-F181A55E9514}"/>
                </a:ext>
              </a:extLst>
            </p:cNvPr>
            <p:cNvSpPr/>
            <p:nvPr/>
          </p:nvSpPr>
          <p:spPr>
            <a:xfrm>
              <a:off x="2559978" y="1619250"/>
              <a:ext cx="9219208" cy="4933950"/>
            </a:xfrm>
            <a:prstGeom prst="roundRect">
              <a:avLst>
                <a:gd name="adj" fmla="val 9592"/>
              </a:avLst>
            </a:prstGeom>
            <a:solidFill>
              <a:srgbClr val="D4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4834F3A7-C741-446D-B7D2-58C649EE4883}"/>
                </a:ext>
              </a:extLst>
            </p:cNvPr>
            <p:cNvSpPr/>
            <p:nvPr/>
          </p:nvSpPr>
          <p:spPr>
            <a:xfrm>
              <a:off x="2407578" y="1466850"/>
              <a:ext cx="9219208" cy="4933950"/>
            </a:xfrm>
            <a:prstGeom prst="roundRect">
              <a:avLst>
                <a:gd name="adj" fmla="val 9592"/>
              </a:avLst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0E82F41-3097-43E7-9703-616E99042C1C}"/>
                </a:ext>
              </a:extLst>
            </p:cNvPr>
            <p:cNvGrpSpPr/>
            <p:nvPr/>
          </p:nvGrpSpPr>
          <p:grpSpPr>
            <a:xfrm>
              <a:off x="2407576" y="1466848"/>
              <a:ext cx="9219209" cy="4933951"/>
              <a:chOff x="811369" y="647164"/>
              <a:chExt cx="10474816" cy="5718219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5EC787E-C441-44E4-902A-4BB37E50A9E7}"/>
                  </a:ext>
                </a:extLst>
              </p:cNvPr>
              <p:cNvSpPr/>
              <p:nvPr/>
            </p:nvSpPr>
            <p:spPr>
              <a:xfrm>
                <a:off x="828540" y="647164"/>
                <a:ext cx="10457645" cy="5718219"/>
              </a:xfrm>
              <a:prstGeom prst="roundRect">
                <a:avLst>
                  <a:gd name="adj" fmla="val 9964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8BAFF03-7162-4802-802B-0A91CBFA62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081826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9BF89A4-AA7A-477C-ABD9-EA1A78F02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521073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EB74C87-F91C-4EF8-BDCB-5634CF6CC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960320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E166245-54EF-472A-BFB4-35B4958EA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2399567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9C9192F-D7B2-46B2-AAB2-C631D17CB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2838814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4F72AD70-9D15-4E21-9331-55B7A77F6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3278061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C44700D1-369A-4E25-B595-A3783DDB0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3717308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0B4B244-8BD6-4300-BF85-C0A58A2DA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4156555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0DCA23A-DFC4-4943-9C4D-9A685C2A8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4595802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4E3238B-85C7-411E-A58A-1EA26A665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035049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D6AC02B2-4B2B-412F-AEA6-DC8DC1501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474296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7D96070-01DD-4CD7-B700-D9F8DA544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913547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EED16271-CA5C-4296-9FE2-2A4CE32CA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8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1C6FB15-D653-46F2-8C3D-D8BCD763E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5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CFB5863F-1EE5-4AF7-8F96-80D3500AA3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2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12AEBE7-BB8A-4476-9477-9E8F2A3E46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0618D84-78E9-4B1C-A4AA-C392B2F614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7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FA2E612-274A-414E-9B93-02A6D934F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4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2F9500B9-F334-4C4D-A2A9-3D5DF481A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1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F8E4CCA-B0B3-4E78-A470-8BE01855ED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8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74C73236-7D04-43CC-85EE-49B3C1D837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6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26B84-C690-48DA-A7C8-29BE9AD50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3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EEF7133-F636-49D0-8D97-1D9588972C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0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38D67C09-BF19-4B74-8FA2-EF5DB79152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7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45B7C73F-94E0-427F-8090-80F89FA21C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4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5055E8FD-816A-458D-A78C-E89BC58808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2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0A0865A-D897-445A-B710-D96322809F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9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6F4174A6-608F-46B8-B07F-B512A6BC1D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C9BF04B0-3DF6-45C4-A385-61867E3276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3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0690A5DC-C6C5-471D-B754-660305BFC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40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34916CB-3839-4C82-B018-3F4AEE113F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8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51D1E00B-AD50-43C1-86FE-0E86110C7B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55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69DFCF1-3503-472C-8E30-9508A544DF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12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B6722C8-1439-4329-B73C-06F2897C45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69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95" name="Picture 2" descr="Cool set of avatars Premium Vector">
            <a:extLst>
              <a:ext uri="{FF2B5EF4-FFF2-40B4-BE49-F238E27FC236}">
                <a16:creationId xmlns:a16="http://schemas.microsoft.com/office/drawing/2014/main" id="{96080000-94C9-4A77-9124-44719CFB4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24277" b="51560" l="7408" r="32070">
                        <a14:foregroundMark x1="7508" y1="35463" x2="8466" y2="404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25" t="20867" r="64847" b="45030"/>
          <a:stretch/>
        </p:blipFill>
        <p:spPr bwMode="auto">
          <a:xfrm>
            <a:off x="3130073" y="1489504"/>
            <a:ext cx="1649916" cy="182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Cool set of avatars Premium Vector">
            <a:extLst>
              <a:ext uri="{FF2B5EF4-FFF2-40B4-BE49-F238E27FC236}">
                <a16:creationId xmlns:a16="http://schemas.microsoft.com/office/drawing/2014/main" id="{E8F506F1-FC93-41D7-8920-71A3AC0B4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9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24986" b="49539" l="68771" r="96530">
                        <a14:foregroundMark x1="69169" y1="34984" x2="68850" y2="39776"/>
                        <a14:foregroundMark x1="77476" y1="25399" x2="80671" y2="25399"/>
                        <a14:foregroundMark x1="77476" y1="25399" x2="82907" y2="250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301" t="21917" b="47392"/>
          <a:stretch/>
        </p:blipFill>
        <p:spPr bwMode="auto">
          <a:xfrm>
            <a:off x="6158155" y="4016189"/>
            <a:ext cx="1857166" cy="164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4" descr="Cool set of avatars Premium Vector">
            <a:extLst>
              <a:ext uri="{FF2B5EF4-FFF2-40B4-BE49-F238E27FC236}">
                <a16:creationId xmlns:a16="http://schemas.microsoft.com/office/drawing/2014/main" id="{E82B593A-E8D0-4379-8383-61466A1C5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24986" b="49539" l="36108" r="61743">
                        <a14:foregroundMark x1="61022" y1="32907" x2="59265" y2="41853"/>
                        <a14:foregroundMark x1="59265" y1="41853" x2="53355" y2="47604"/>
                        <a14:foregroundMark x1="53355" y1="47604" x2="44089" y2="48243"/>
                        <a14:foregroundMark x1="60064" y1="35783" x2="61661" y2="38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4" t="21917" r="35053" b="47392"/>
          <a:stretch/>
        </p:blipFill>
        <p:spPr bwMode="auto">
          <a:xfrm>
            <a:off x="3065043" y="3978547"/>
            <a:ext cx="1714946" cy="164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6" descr="Cool set of avatars Premium Vector">
            <a:extLst>
              <a:ext uri="{FF2B5EF4-FFF2-40B4-BE49-F238E27FC236}">
                <a16:creationId xmlns:a16="http://schemas.microsoft.com/office/drawing/2014/main" id="{DEFC06A4-75E1-4888-83E0-C1ACC7509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57508" b="84505" l="68850" r="96486">
                        <a14:foregroundMark x1="69489" y1="65016" x2="69489" y2="74441"/>
                        <a14:foregroundMark x1="69489" y1="74441" x2="69808" y2="74920"/>
                        <a14:foregroundMark x1="68850" y1="73003" x2="68850" y2="68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849" t="54140" b="12085"/>
          <a:stretch/>
        </p:blipFill>
        <p:spPr bwMode="auto">
          <a:xfrm>
            <a:off x="6106351" y="1480607"/>
            <a:ext cx="1827791" cy="180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6" descr="Cool set of avatars Premium Vector">
            <a:extLst>
              <a:ext uri="{FF2B5EF4-FFF2-40B4-BE49-F238E27FC236}">
                <a16:creationId xmlns:a16="http://schemas.microsoft.com/office/drawing/2014/main" id="{EAC7C548-71C4-4932-BD5A-1981CE93B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57518" b="84538" l="36759" r="632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447" t="54140" r="33432" b="12085"/>
          <a:stretch/>
        </p:blipFill>
        <p:spPr bwMode="auto">
          <a:xfrm>
            <a:off x="9120355" y="3942371"/>
            <a:ext cx="1772677" cy="180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6" descr="Cool set of avatars Premium Vector">
            <a:extLst>
              <a:ext uri="{FF2B5EF4-FFF2-40B4-BE49-F238E27FC236}">
                <a16:creationId xmlns:a16="http://schemas.microsoft.com/office/drawing/2014/main" id="{E8CFC416-79AE-4807-AC5E-C0A97D920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3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57508" b="84505" l="3355" r="31470">
                        <a14:foregroundMark x1="30192" y1="67252" x2="30192" y2="72684"/>
                        <a14:foregroundMark x1="30192" y1="65335" x2="30192" y2="74441"/>
                        <a14:foregroundMark x1="30192" y1="74441" x2="29872" y2="74920"/>
                        <a14:foregroundMark x1="27636" y1="62141" x2="31470" y2="70128"/>
                        <a14:foregroundMark x1="31470" y1="70128" x2="30831" y2="739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4140" r="65849" b="12085"/>
          <a:stretch/>
        </p:blipFill>
        <p:spPr bwMode="auto">
          <a:xfrm>
            <a:off x="8923727" y="1468600"/>
            <a:ext cx="1827776" cy="180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930831BD-0DA9-426E-B13E-4284F3EE9727}"/>
              </a:ext>
            </a:extLst>
          </p:cNvPr>
          <p:cNvSpPr txBox="1"/>
          <p:nvPr/>
        </p:nvSpPr>
        <p:spPr>
          <a:xfrm>
            <a:off x="3047565" y="3065514"/>
            <a:ext cx="1854646" cy="584775"/>
          </a:xfrm>
          <a:prstGeom prst="rect">
            <a:avLst/>
          </a:prstGeom>
          <a:solidFill>
            <a:srgbClr val="FFBD89">
              <a:alpha val="2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latin typeface="Twinkle Dream" panose="02000500000000000000" pitchFamily="2" charset="0"/>
              </a:rPr>
              <a:t>Member 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F7D1C78-BA38-451A-AC08-EF2E7FD359C6}"/>
              </a:ext>
            </a:extLst>
          </p:cNvPr>
          <p:cNvSpPr txBox="1"/>
          <p:nvPr/>
        </p:nvSpPr>
        <p:spPr>
          <a:xfrm>
            <a:off x="5981939" y="3065827"/>
            <a:ext cx="1854646" cy="584775"/>
          </a:xfrm>
          <a:prstGeom prst="rect">
            <a:avLst/>
          </a:prstGeom>
          <a:solidFill>
            <a:srgbClr val="FFBD89">
              <a:alpha val="28000"/>
            </a:srgbClr>
          </a:solidFill>
        </p:spPr>
        <p:txBody>
          <a:bodyPr wrap="square" rtlCol="0">
            <a:spAutoFit/>
          </a:bodyPr>
          <a:lstStyle>
            <a:defPPr>
              <a:defRPr lang="id-ID"/>
            </a:defPPr>
            <a:lvl1pPr algn="ctr">
              <a:defRPr sz="3200">
                <a:latin typeface="Twinkle Dream" panose="02000500000000000000" pitchFamily="2" charset="0"/>
              </a:defRPr>
            </a:lvl1pPr>
          </a:lstStyle>
          <a:p>
            <a:r>
              <a:rPr lang="id-ID" dirty="0"/>
              <a:t>Member 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92D9808-A7AA-42A7-8F36-3B13197B6414}"/>
              </a:ext>
            </a:extLst>
          </p:cNvPr>
          <p:cNvSpPr txBox="1"/>
          <p:nvPr/>
        </p:nvSpPr>
        <p:spPr>
          <a:xfrm>
            <a:off x="9028853" y="3065515"/>
            <a:ext cx="1854646" cy="584775"/>
          </a:xfrm>
          <a:prstGeom prst="rect">
            <a:avLst/>
          </a:prstGeom>
          <a:solidFill>
            <a:srgbClr val="FFBD89">
              <a:alpha val="28000"/>
            </a:srgbClr>
          </a:solidFill>
        </p:spPr>
        <p:txBody>
          <a:bodyPr wrap="square" rtlCol="0">
            <a:spAutoFit/>
          </a:bodyPr>
          <a:lstStyle>
            <a:defPPr>
              <a:defRPr lang="id-ID"/>
            </a:defPPr>
            <a:lvl1pPr algn="ctr">
              <a:defRPr sz="3200">
                <a:latin typeface="Twinkle Dream" panose="02000500000000000000" pitchFamily="2" charset="0"/>
              </a:defRPr>
            </a:lvl1pPr>
          </a:lstStyle>
          <a:p>
            <a:r>
              <a:rPr lang="id-ID" dirty="0"/>
              <a:t>Member 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EDF7376-1C97-4E63-B8C0-EFD8341A5183}"/>
              </a:ext>
            </a:extLst>
          </p:cNvPr>
          <p:cNvSpPr txBox="1"/>
          <p:nvPr/>
        </p:nvSpPr>
        <p:spPr>
          <a:xfrm>
            <a:off x="3031250" y="5564408"/>
            <a:ext cx="1854646" cy="584775"/>
          </a:xfrm>
          <a:prstGeom prst="rect">
            <a:avLst/>
          </a:prstGeom>
          <a:solidFill>
            <a:srgbClr val="FFBD89">
              <a:alpha val="28000"/>
            </a:srgbClr>
          </a:solidFill>
        </p:spPr>
        <p:txBody>
          <a:bodyPr wrap="square" rtlCol="0">
            <a:spAutoFit/>
          </a:bodyPr>
          <a:lstStyle>
            <a:defPPr>
              <a:defRPr lang="id-ID"/>
            </a:defPPr>
            <a:lvl1pPr algn="ctr">
              <a:defRPr sz="3200">
                <a:latin typeface="Twinkle Dream" panose="02000500000000000000" pitchFamily="2" charset="0"/>
              </a:defRPr>
            </a:lvl1pPr>
          </a:lstStyle>
          <a:p>
            <a:r>
              <a:rPr lang="id-ID" dirty="0"/>
              <a:t>Member 4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0BD6740-204E-486D-B91C-A58E559FB0AE}"/>
              </a:ext>
            </a:extLst>
          </p:cNvPr>
          <p:cNvSpPr txBox="1"/>
          <p:nvPr/>
        </p:nvSpPr>
        <p:spPr>
          <a:xfrm>
            <a:off x="6020362" y="5564408"/>
            <a:ext cx="1854646" cy="584775"/>
          </a:xfrm>
          <a:prstGeom prst="rect">
            <a:avLst/>
          </a:prstGeom>
          <a:solidFill>
            <a:srgbClr val="FFBD89">
              <a:alpha val="28000"/>
            </a:srgbClr>
          </a:solidFill>
        </p:spPr>
        <p:txBody>
          <a:bodyPr wrap="square" rtlCol="0">
            <a:spAutoFit/>
          </a:bodyPr>
          <a:lstStyle>
            <a:defPPr>
              <a:defRPr lang="id-ID"/>
            </a:defPPr>
            <a:lvl1pPr algn="ctr">
              <a:defRPr sz="3200">
                <a:latin typeface="Twinkle Dream" panose="02000500000000000000" pitchFamily="2" charset="0"/>
              </a:defRPr>
            </a:lvl1pPr>
          </a:lstStyle>
          <a:p>
            <a:r>
              <a:rPr lang="id-ID" dirty="0"/>
              <a:t>Member 5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2C49371-148C-4856-971B-D2999B99F9DC}"/>
              </a:ext>
            </a:extLst>
          </p:cNvPr>
          <p:cNvSpPr txBox="1"/>
          <p:nvPr/>
        </p:nvSpPr>
        <p:spPr>
          <a:xfrm>
            <a:off x="9073417" y="5564408"/>
            <a:ext cx="1854646" cy="584775"/>
          </a:xfrm>
          <a:prstGeom prst="rect">
            <a:avLst/>
          </a:prstGeom>
          <a:solidFill>
            <a:srgbClr val="FFBD89">
              <a:alpha val="28000"/>
            </a:srgbClr>
          </a:solidFill>
        </p:spPr>
        <p:txBody>
          <a:bodyPr wrap="square" rtlCol="0">
            <a:spAutoFit/>
          </a:bodyPr>
          <a:lstStyle>
            <a:defPPr>
              <a:defRPr lang="id-ID"/>
            </a:defPPr>
            <a:lvl1pPr algn="ctr">
              <a:defRPr sz="3200">
                <a:latin typeface="Twinkle Dream" panose="02000500000000000000" pitchFamily="2" charset="0"/>
              </a:defRPr>
            </a:lvl1pPr>
          </a:lstStyle>
          <a:p>
            <a:r>
              <a:rPr lang="id-ID" dirty="0"/>
              <a:t>Member 6</a:t>
            </a:r>
          </a:p>
        </p:txBody>
      </p:sp>
    </p:spTree>
    <p:extLst>
      <p:ext uri="{BB962C8B-B14F-4D97-AF65-F5344CB8AC3E}">
        <p14:creationId xmlns:p14="http://schemas.microsoft.com/office/powerpoint/2010/main" val="1871275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5" grpId="0" animBg="1"/>
      <p:bldP spid="157" grpId="0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B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27934B-A7C1-457F-AA37-8F86C03199F3}"/>
              </a:ext>
            </a:extLst>
          </p:cNvPr>
          <p:cNvSpPr/>
          <p:nvPr/>
        </p:nvSpPr>
        <p:spPr>
          <a:xfrm>
            <a:off x="9239250" y="717381"/>
            <a:ext cx="2952750" cy="19701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E88D24-489B-41F9-A76A-776611008122}"/>
              </a:ext>
            </a:extLst>
          </p:cNvPr>
          <p:cNvSpPr/>
          <p:nvPr/>
        </p:nvSpPr>
        <p:spPr>
          <a:xfrm>
            <a:off x="1564763" y="740533"/>
            <a:ext cx="2778637" cy="19701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33DA2-BC9B-43D7-801D-0B3C9538ED64}"/>
              </a:ext>
            </a:extLst>
          </p:cNvPr>
          <p:cNvSpPr/>
          <p:nvPr/>
        </p:nvSpPr>
        <p:spPr>
          <a:xfrm>
            <a:off x="-828000" y="30150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846130-8A5D-4F89-9E72-0ED64745BC7C}"/>
              </a:ext>
            </a:extLst>
          </p:cNvPr>
          <p:cNvSpPr/>
          <p:nvPr/>
        </p:nvSpPr>
        <p:spPr>
          <a:xfrm>
            <a:off x="-828000" y="4572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6BC95B-D7BF-4D17-817A-D33012D20590}"/>
              </a:ext>
            </a:extLst>
          </p:cNvPr>
          <p:cNvSpPr/>
          <p:nvPr/>
        </p:nvSpPr>
        <p:spPr>
          <a:xfrm>
            <a:off x="1072886" y="17361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077439-172E-4F66-BF0F-5773EE2CB98C}"/>
              </a:ext>
            </a:extLst>
          </p:cNvPr>
          <p:cNvSpPr/>
          <p:nvPr/>
        </p:nvSpPr>
        <p:spPr>
          <a:xfrm>
            <a:off x="-828000" y="42939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8160BD-4C47-4C24-8EDE-EC1D2490DE65}"/>
              </a:ext>
            </a:extLst>
          </p:cNvPr>
          <p:cNvSpPr/>
          <p:nvPr/>
        </p:nvSpPr>
        <p:spPr>
          <a:xfrm>
            <a:off x="-828000" y="55728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9A0B67CF-A54C-427E-AF8D-52B28C496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9643" y="1904999"/>
            <a:ext cx="506201" cy="506201"/>
          </a:xfrm>
          <a:prstGeom prst="rect">
            <a:avLst/>
          </a:prstGeom>
        </p:spPr>
      </p:pic>
      <p:pic>
        <p:nvPicPr>
          <p:cNvPr id="10" name="Graphic 9" descr="Books">
            <a:extLst>
              <a:ext uri="{FF2B5EF4-FFF2-40B4-BE49-F238E27FC236}">
                <a16:creationId xmlns:a16="http://schemas.microsoft.com/office/drawing/2014/main" id="{77AF38B7-FA13-42C4-86FE-A7B917B88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11058" y="3131942"/>
            <a:ext cx="594116" cy="594116"/>
          </a:xfrm>
          <a:prstGeom prst="rect">
            <a:avLst/>
          </a:prstGeom>
        </p:spPr>
      </p:pic>
      <p:pic>
        <p:nvPicPr>
          <p:cNvPr id="11" name="Graphic 10" descr="Home">
            <a:extLst>
              <a:ext uri="{FF2B5EF4-FFF2-40B4-BE49-F238E27FC236}">
                <a16:creationId xmlns:a16="http://schemas.microsoft.com/office/drawing/2014/main" id="{8E0834D1-B65F-46E3-AA23-D0CE7F766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711058" y="541985"/>
            <a:ext cx="594116" cy="594116"/>
          </a:xfrm>
          <a:prstGeom prst="rect">
            <a:avLst/>
          </a:prstGeom>
        </p:spPr>
      </p:pic>
      <p:pic>
        <p:nvPicPr>
          <p:cNvPr id="12" name="Graphic 11" descr="Lightbulb">
            <a:extLst>
              <a:ext uri="{FF2B5EF4-FFF2-40B4-BE49-F238E27FC236}">
                <a16:creationId xmlns:a16="http://schemas.microsoft.com/office/drawing/2014/main" id="{4EA5EC2C-7381-4DB0-9F57-81721B93A3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11058" y="4410842"/>
            <a:ext cx="594116" cy="594116"/>
          </a:xfrm>
          <a:prstGeom prst="rect">
            <a:avLst/>
          </a:prstGeom>
        </p:spPr>
      </p:pic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92D6D5D5-CE4F-4B23-BC80-96A2CB1647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711058" y="5689742"/>
            <a:ext cx="594116" cy="59411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A43574B-5FF4-4310-945D-01C7AFACE2FA}"/>
              </a:ext>
            </a:extLst>
          </p:cNvPr>
          <p:cNvSpPr/>
          <p:nvPr/>
        </p:nvSpPr>
        <p:spPr>
          <a:xfrm rot="10800000">
            <a:off x="-17302" y="-10794075"/>
            <a:ext cx="1582064" cy="25904347"/>
          </a:xfrm>
          <a:custGeom>
            <a:avLst/>
            <a:gdLst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7" fmla="*/ 0 w 1582057"/>
              <a:gd name="connsiteY7" fmla="*/ 25904347 h 25904347"/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7" fmla="*/ 0 w 1582057"/>
              <a:gd name="connsiteY7" fmla="*/ 25904347 h 25904347"/>
              <a:gd name="connsiteX0" fmla="*/ 5 w 1582062"/>
              <a:gd name="connsiteY0" fmla="*/ 25904347 h 25904347"/>
              <a:gd name="connsiteX1" fmla="*/ 5 w 1582062"/>
              <a:gd name="connsiteY1" fmla="*/ 13609370 h 25904347"/>
              <a:gd name="connsiteX2" fmla="*/ 678905 w 1582062"/>
              <a:gd name="connsiteY2" fmla="*/ 12945489 h 25904347"/>
              <a:gd name="connsiteX3" fmla="*/ 5 w 1582062"/>
              <a:gd name="connsiteY3" fmla="*/ 12311459 h 25904347"/>
              <a:gd name="connsiteX4" fmla="*/ 5 w 1582062"/>
              <a:gd name="connsiteY4" fmla="*/ 0 h 25904347"/>
              <a:gd name="connsiteX5" fmla="*/ 1582062 w 1582062"/>
              <a:gd name="connsiteY5" fmla="*/ 0 h 25904347"/>
              <a:gd name="connsiteX6" fmla="*/ 1582062 w 1582062"/>
              <a:gd name="connsiteY6" fmla="*/ 25904347 h 25904347"/>
              <a:gd name="connsiteX7" fmla="*/ 5 w 1582062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45560 w 1582064"/>
              <a:gd name="connsiteY2" fmla="*/ 1295501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88 w 1582064"/>
              <a:gd name="connsiteY2" fmla="*/ 12945489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88 w 1582064"/>
              <a:gd name="connsiteY2" fmla="*/ 12945489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2064" h="25904347">
                <a:moveTo>
                  <a:pt x="7" y="25904347"/>
                </a:moveTo>
                <a:lnTo>
                  <a:pt x="7" y="13609370"/>
                </a:lnTo>
                <a:cubicBezTo>
                  <a:pt x="7232" y="13359501"/>
                  <a:pt x="543257" y="13499732"/>
                  <a:pt x="555091" y="12974064"/>
                </a:cubicBezTo>
                <a:cubicBezTo>
                  <a:pt x="566925" y="12448396"/>
                  <a:pt x="-2293" y="12503752"/>
                  <a:pt x="7" y="12311459"/>
                </a:cubicBezTo>
                <a:lnTo>
                  <a:pt x="7" y="0"/>
                </a:lnTo>
                <a:lnTo>
                  <a:pt x="1582064" y="0"/>
                </a:lnTo>
                <a:lnTo>
                  <a:pt x="1582064" y="25904347"/>
                </a:lnTo>
                <a:lnTo>
                  <a:pt x="7" y="25904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15" name="Graphic 14" descr="Magnifying glass">
            <a:hlinkClick r:id="rId12" action="ppaction://hlinksldjump"/>
            <a:extLst>
              <a:ext uri="{FF2B5EF4-FFF2-40B4-BE49-F238E27FC236}">
                <a16:creationId xmlns:a16="http://schemas.microsoft.com/office/drawing/2014/main" id="{5CDC4204-286C-40E2-9257-638563E286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5214" y="1904999"/>
            <a:ext cx="506201" cy="506201"/>
          </a:xfrm>
          <a:prstGeom prst="rect">
            <a:avLst/>
          </a:prstGeom>
        </p:spPr>
      </p:pic>
      <p:pic>
        <p:nvPicPr>
          <p:cNvPr id="16" name="Graphic 15" descr="Books">
            <a:hlinkClick r:id="rId15" action="ppaction://hlinksldjump"/>
            <a:extLst>
              <a:ext uri="{FF2B5EF4-FFF2-40B4-BE49-F238E27FC236}">
                <a16:creationId xmlns:a16="http://schemas.microsoft.com/office/drawing/2014/main" id="{71A8EDBC-8E1D-42E3-86C4-997476C40B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5399" y="3131942"/>
            <a:ext cx="594116" cy="594116"/>
          </a:xfrm>
          <a:prstGeom prst="rect">
            <a:avLst/>
          </a:prstGeom>
        </p:spPr>
      </p:pic>
      <p:pic>
        <p:nvPicPr>
          <p:cNvPr id="17" name="Graphic 16" descr="Home">
            <a:hlinkClick r:id="rId18" action="ppaction://hlinksldjump"/>
            <a:extLst>
              <a:ext uri="{FF2B5EF4-FFF2-40B4-BE49-F238E27FC236}">
                <a16:creationId xmlns:a16="http://schemas.microsoft.com/office/drawing/2014/main" id="{F822412B-FAF8-4F1C-922C-8684740C45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5399" y="541985"/>
            <a:ext cx="594116" cy="594116"/>
          </a:xfrm>
          <a:prstGeom prst="rect">
            <a:avLst/>
          </a:prstGeom>
        </p:spPr>
      </p:pic>
      <p:pic>
        <p:nvPicPr>
          <p:cNvPr id="18" name="Graphic 17" descr="Lightbulb">
            <a:hlinkClick r:id="rId21" action="ppaction://hlinksldjump"/>
            <a:extLst>
              <a:ext uri="{FF2B5EF4-FFF2-40B4-BE49-F238E27FC236}">
                <a16:creationId xmlns:a16="http://schemas.microsoft.com/office/drawing/2014/main" id="{D437DD0C-546E-4F04-A066-0DAE23E13DD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5399" y="4410842"/>
            <a:ext cx="594116" cy="594116"/>
          </a:xfrm>
          <a:prstGeom prst="rect">
            <a:avLst/>
          </a:prstGeom>
        </p:spPr>
      </p:pic>
      <p:pic>
        <p:nvPicPr>
          <p:cNvPr id="19" name="Graphic 18" descr="Head with gears">
            <a:hlinkClick r:id="rId24" action="ppaction://hlinksldjump"/>
            <a:extLst>
              <a:ext uri="{FF2B5EF4-FFF2-40B4-BE49-F238E27FC236}">
                <a16:creationId xmlns:a16="http://schemas.microsoft.com/office/drawing/2014/main" id="{D03BC408-4E07-4CC7-A7F6-5A871C17CD3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15399" y="5689742"/>
            <a:ext cx="594116" cy="5941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D6B853-5D92-4240-A6E3-C1729EEE34D2}"/>
              </a:ext>
            </a:extLst>
          </p:cNvPr>
          <p:cNvSpPr txBox="1"/>
          <p:nvPr/>
        </p:nvSpPr>
        <p:spPr>
          <a:xfrm>
            <a:off x="4191000" y="20955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ash your hand" pitchFamily="2" charset="0"/>
              </a:rPr>
              <a:t>Add Title Here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118561-32AE-4955-ABCD-8C2F5A8F32B8}"/>
              </a:ext>
            </a:extLst>
          </p:cNvPr>
          <p:cNvGrpSpPr/>
          <p:nvPr/>
        </p:nvGrpSpPr>
        <p:grpSpPr>
          <a:xfrm>
            <a:off x="2407576" y="1466848"/>
            <a:ext cx="9371610" cy="5086352"/>
            <a:chOff x="2407576" y="1466848"/>
            <a:chExt cx="9371610" cy="5086352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8BF2514-0E80-4E1D-ABBB-AE4C18151BDB}"/>
                </a:ext>
              </a:extLst>
            </p:cNvPr>
            <p:cNvSpPr/>
            <p:nvPr/>
          </p:nvSpPr>
          <p:spPr>
            <a:xfrm>
              <a:off x="2559978" y="1619250"/>
              <a:ext cx="9219208" cy="4933950"/>
            </a:xfrm>
            <a:prstGeom prst="roundRect">
              <a:avLst>
                <a:gd name="adj" fmla="val 9592"/>
              </a:avLst>
            </a:prstGeom>
            <a:solidFill>
              <a:srgbClr val="C09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28F6AD4-011B-4704-869C-901A198410D9}"/>
                </a:ext>
              </a:extLst>
            </p:cNvPr>
            <p:cNvSpPr/>
            <p:nvPr/>
          </p:nvSpPr>
          <p:spPr>
            <a:xfrm>
              <a:off x="2407578" y="1466850"/>
              <a:ext cx="9219208" cy="4933950"/>
            </a:xfrm>
            <a:prstGeom prst="roundRect">
              <a:avLst>
                <a:gd name="adj" fmla="val 9592"/>
              </a:avLst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5E5AF40-CE35-49AC-A47C-DD5F8EE03956}"/>
                </a:ext>
              </a:extLst>
            </p:cNvPr>
            <p:cNvGrpSpPr/>
            <p:nvPr/>
          </p:nvGrpSpPr>
          <p:grpSpPr>
            <a:xfrm>
              <a:off x="2407576" y="1466848"/>
              <a:ext cx="9219209" cy="4933951"/>
              <a:chOff x="811369" y="647164"/>
              <a:chExt cx="10474816" cy="5718219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548A2F0-F59B-48A6-86AD-374E11D7E163}"/>
                  </a:ext>
                </a:extLst>
              </p:cNvPr>
              <p:cNvSpPr/>
              <p:nvPr/>
            </p:nvSpPr>
            <p:spPr>
              <a:xfrm>
                <a:off x="828540" y="647164"/>
                <a:ext cx="10457645" cy="5718219"/>
              </a:xfrm>
              <a:prstGeom prst="roundRect">
                <a:avLst>
                  <a:gd name="adj" fmla="val 9964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D526BF8-4FDF-4681-A195-B38B92589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081826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EF90646-EADB-48CF-A157-B69A200C6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521073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6FC393D-64F6-45BC-9821-1F1048CE2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960320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5F2F880-D9B7-4D62-A66D-3159D9C6D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2399567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5797943-50EA-45BC-B19B-944A0E1BA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2838814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182BAA6-D5AA-428F-AD49-75AA84681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3278061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C36A52D-F62F-4429-92A9-D5820D2D8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3717308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062973D-7E7D-42B8-A6A4-4248D97C5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4156555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B371260-E681-4F32-A4C2-264F426D7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4595802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925672F-38E8-4584-B106-E06C7154EB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035049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C963F0-0209-4067-8F91-FDE1C4085A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474296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6DF0313-0726-482F-8AC5-64BC45AC3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913547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C270BC2-DD66-4F78-AD19-1B1E884400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8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97BD14D-635C-4E66-9761-DF64269AEA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5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3153742-57A8-4B15-AB59-1065F9378D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2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5FC1632-590E-4AB9-B3DE-E6C5A1A60F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22F6346-6AFA-4814-B55C-292E3467D1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7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5518593-25F8-4DB2-A6EF-00472966A0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4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7D88C27-2300-48D0-AC05-2BCE80A9D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1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70C2CC-D49E-4D74-9106-FE2E75622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8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C1BF0C2-F8E1-4EFA-8ED0-87396AD858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6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5623A2D-AACB-4C81-8CF7-05845AF855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3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9D75237-4A87-41C2-9699-1AE90F908D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0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811B5D-9285-4338-AE55-A3A5786950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7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28A0693-8417-44FC-BA25-BD6252DF26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4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9DCF3BA-3F2A-4A47-B257-920CBDD8A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2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AE82D44-CA3D-4098-9FE0-8B93CA55AE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9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ED49ACA-2511-4932-9D50-78C72F7CD2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4D81F48-05B2-4357-97A4-0B29E493DA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3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535F30A-B955-463A-86F1-BF721FBCC8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40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339B85-C44A-42E0-A8C3-CCF1E6D515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8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F9898F1-0DAE-48FC-BE45-A0910E5281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55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22FB84-74BD-4F6C-B8E4-FFD6E60F40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12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EC56E4A-9413-493E-9503-C824B6CB3C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69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96942C96-5476-4437-930A-F2F95FEE36B0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9882" b="25765" l="39298" r="62281">
                        <a14:foregroundMark x1="42105" y1="24706" x2="52982" y2="25176"/>
                        <a14:foregroundMark x1="52982" y1="25176" x2="42456" y2="25294"/>
                        <a14:foregroundMark x1="42456" y1="25294" x2="39474" y2="17882"/>
                        <a14:foregroundMark x1="39474" y1="17882" x2="39298" y2="24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66" t="7903" r="34820" b="72222"/>
          <a:stretch/>
        </p:blipFill>
        <p:spPr>
          <a:xfrm>
            <a:off x="10007996" y="6961396"/>
            <a:ext cx="1342898" cy="143097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7FA54B-4F02-4143-B7DC-0827174BDE36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84588" b="98235" l="4211" r="38947">
                        <a14:foregroundMark x1="37018" y1="88941" x2="36140" y2="91059"/>
                        <a14:foregroundMark x1="38070" y1="89176" x2="38947" y2="91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965" r="57352"/>
          <a:stretch/>
        </p:blipFill>
        <p:spPr>
          <a:xfrm>
            <a:off x="8670046" y="7523484"/>
            <a:ext cx="1961310" cy="1168258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BE73E55B-2002-40C5-BF99-B402A7210A05}"/>
              </a:ext>
            </a:extLst>
          </p:cNvPr>
          <p:cNvGrpSpPr/>
          <p:nvPr/>
        </p:nvGrpSpPr>
        <p:grpSpPr>
          <a:xfrm>
            <a:off x="8879895" y="3429015"/>
            <a:ext cx="2744869" cy="2744869"/>
            <a:chOff x="8142392" y="2981349"/>
            <a:chExt cx="3428383" cy="3428383"/>
          </a:xfrm>
        </p:grpSpPr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1BF288E2-F9C1-4192-A3C9-8AC4BB3635D5}"/>
                </a:ext>
              </a:extLst>
            </p:cNvPr>
            <p:cNvSpPr/>
            <p:nvPr/>
          </p:nvSpPr>
          <p:spPr>
            <a:xfrm rot="787231">
              <a:off x="8595294" y="5324729"/>
              <a:ext cx="2744809" cy="1045817"/>
            </a:xfrm>
            <a:custGeom>
              <a:avLst/>
              <a:gdLst>
                <a:gd name="connsiteX0" fmla="*/ 0 w 2061805"/>
                <a:gd name="connsiteY0" fmla="*/ 0 h 1005966"/>
                <a:gd name="connsiteX1" fmla="*/ 2061805 w 2061805"/>
                <a:gd name="connsiteY1" fmla="*/ 0 h 1005966"/>
                <a:gd name="connsiteX2" fmla="*/ 2061805 w 2061805"/>
                <a:gd name="connsiteY2" fmla="*/ 1005966 h 1005966"/>
                <a:gd name="connsiteX3" fmla="*/ 0 w 2061805"/>
                <a:gd name="connsiteY3" fmla="*/ 1005966 h 1005966"/>
                <a:gd name="connsiteX4" fmla="*/ 0 w 2061805"/>
                <a:gd name="connsiteY4" fmla="*/ 0 h 1005966"/>
                <a:gd name="connsiteX0" fmla="*/ 568089 w 2629894"/>
                <a:gd name="connsiteY0" fmla="*/ 0 h 1005966"/>
                <a:gd name="connsiteX1" fmla="*/ 2629894 w 2629894"/>
                <a:gd name="connsiteY1" fmla="*/ 0 h 1005966"/>
                <a:gd name="connsiteX2" fmla="*/ 2629894 w 2629894"/>
                <a:gd name="connsiteY2" fmla="*/ 1005966 h 1005966"/>
                <a:gd name="connsiteX3" fmla="*/ 0 w 2629894"/>
                <a:gd name="connsiteY3" fmla="*/ 771618 h 1005966"/>
                <a:gd name="connsiteX4" fmla="*/ 568089 w 2629894"/>
                <a:gd name="connsiteY4" fmla="*/ 0 h 1005966"/>
                <a:gd name="connsiteX0" fmla="*/ 568089 w 2629894"/>
                <a:gd name="connsiteY0" fmla="*/ 0 h 771618"/>
                <a:gd name="connsiteX1" fmla="*/ 2629894 w 2629894"/>
                <a:gd name="connsiteY1" fmla="*/ 0 h 771618"/>
                <a:gd name="connsiteX2" fmla="*/ 2610957 w 2629894"/>
                <a:gd name="connsiteY2" fmla="*/ 672959 h 771618"/>
                <a:gd name="connsiteX3" fmla="*/ 0 w 2629894"/>
                <a:gd name="connsiteY3" fmla="*/ 771618 h 771618"/>
                <a:gd name="connsiteX4" fmla="*/ 568089 w 2629894"/>
                <a:gd name="connsiteY4" fmla="*/ 0 h 771618"/>
                <a:gd name="connsiteX0" fmla="*/ 568089 w 2728706"/>
                <a:gd name="connsiteY0" fmla="*/ 0 h 771618"/>
                <a:gd name="connsiteX1" fmla="*/ 2629894 w 2728706"/>
                <a:gd name="connsiteY1" fmla="*/ 0 h 771618"/>
                <a:gd name="connsiteX2" fmla="*/ 2610957 w 2728706"/>
                <a:gd name="connsiteY2" fmla="*/ 672959 h 771618"/>
                <a:gd name="connsiteX3" fmla="*/ 0 w 2728706"/>
                <a:gd name="connsiteY3" fmla="*/ 771618 h 771618"/>
                <a:gd name="connsiteX4" fmla="*/ 568089 w 2728706"/>
                <a:gd name="connsiteY4" fmla="*/ 0 h 771618"/>
                <a:gd name="connsiteX0" fmla="*/ 568089 w 2728706"/>
                <a:gd name="connsiteY0" fmla="*/ 0 h 962436"/>
                <a:gd name="connsiteX1" fmla="*/ 2629894 w 2728706"/>
                <a:gd name="connsiteY1" fmla="*/ 0 h 962436"/>
                <a:gd name="connsiteX2" fmla="*/ 2610957 w 2728706"/>
                <a:gd name="connsiteY2" fmla="*/ 672959 h 962436"/>
                <a:gd name="connsiteX3" fmla="*/ 0 w 2728706"/>
                <a:gd name="connsiteY3" fmla="*/ 771618 h 962436"/>
                <a:gd name="connsiteX4" fmla="*/ 568089 w 2728706"/>
                <a:gd name="connsiteY4" fmla="*/ 0 h 962436"/>
                <a:gd name="connsiteX0" fmla="*/ 584192 w 2744809"/>
                <a:gd name="connsiteY0" fmla="*/ 0 h 962436"/>
                <a:gd name="connsiteX1" fmla="*/ 2645997 w 2744809"/>
                <a:gd name="connsiteY1" fmla="*/ 0 h 962436"/>
                <a:gd name="connsiteX2" fmla="*/ 2627060 w 2744809"/>
                <a:gd name="connsiteY2" fmla="*/ 672959 h 962436"/>
                <a:gd name="connsiteX3" fmla="*/ 16103 w 2744809"/>
                <a:gd name="connsiteY3" fmla="*/ 771618 h 962436"/>
                <a:gd name="connsiteX4" fmla="*/ 584192 w 2744809"/>
                <a:gd name="connsiteY4" fmla="*/ 0 h 962436"/>
                <a:gd name="connsiteX0" fmla="*/ 584192 w 2744809"/>
                <a:gd name="connsiteY0" fmla="*/ 0 h 1045817"/>
                <a:gd name="connsiteX1" fmla="*/ 2645997 w 2744809"/>
                <a:gd name="connsiteY1" fmla="*/ 0 h 1045817"/>
                <a:gd name="connsiteX2" fmla="*/ 2627060 w 2744809"/>
                <a:gd name="connsiteY2" fmla="*/ 672959 h 1045817"/>
                <a:gd name="connsiteX3" fmla="*/ 16103 w 2744809"/>
                <a:gd name="connsiteY3" fmla="*/ 771618 h 1045817"/>
                <a:gd name="connsiteX4" fmla="*/ 584192 w 2744809"/>
                <a:gd name="connsiteY4" fmla="*/ 0 h 104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809" h="1045817">
                  <a:moveTo>
                    <a:pt x="584192" y="0"/>
                  </a:moveTo>
                  <a:lnTo>
                    <a:pt x="2645997" y="0"/>
                  </a:lnTo>
                  <a:cubicBezTo>
                    <a:pt x="2639685" y="224320"/>
                    <a:pt x="2883833" y="390260"/>
                    <a:pt x="2627060" y="672959"/>
                  </a:cubicBezTo>
                  <a:cubicBezTo>
                    <a:pt x="1245043" y="1279898"/>
                    <a:pt x="57096" y="1020058"/>
                    <a:pt x="16103" y="771618"/>
                  </a:cubicBezTo>
                  <a:cubicBezTo>
                    <a:pt x="-94585" y="422975"/>
                    <a:pt x="394829" y="257206"/>
                    <a:pt x="5841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72148DB-AE40-4DBA-AE28-705614E60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backgroundRemoval t="7668" b="96805" l="9744" r="89776">
                          <a14:foregroundMark x1="41693" y1="7029" x2="51278" y2="6550"/>
                          <a14:foregroundMark x1="51278" y1="6550" x2="60703" y2="7668"/>
                          <a14:foregroundMark x1="60703" y1="7668" x2="64537" y2="9904"/>
                          <a14:foregroundMark x1="53994" y1="40096" x2="43131" y2="53514"/>
                          <a14:foregroundMark x1="43131" y1="53514" x2="42971" y2="45367"/>
                          <a14:foregroundMark x1="42971" y1="45367" x2="34984" y2="50000"/>
                          <a14:foregroundMark x1="34984" y1="50000" x2="39137" y2="44249"/>
                          <a14:foregroundMark x1="67732" y1="79553" x2="70607" y2="88818"/>
                          <a14:foregroundMark x1="70607" y1="88818" x2="72364" y2="80351"/>
                          <a14:foregroundMark x1="72364" y1="80351" x2="77796" y2="88818"/>
                          <a14:foregroundMark x1="77796" y1="88818" x2="81150" y2="82428"/>
                          <a14:foregroundMark x1="65495" y1="85623" x2="70607" y2="92492"/>
                          <a14:foregroundMark x1="70607" y1="92492" x2="79712" y2="90735"/>
                          <a14:foregroundMark x1="79712" y1="90735" x2="67412" y2="96805"/>
                          <a14:foregroundMark x1="36581" y1="91054" x2="49201" y2="89776"/>
                          <a14:foregroundMark x1="36581" y1="90256" x2="45208" y2="89297"/>
                          <a14:foregroundMark x1="45208" y1="89297" x2="48722" y2="89297"/>
                          <a14:foregroundMark x1="76997" y1="13578" x2="80032" y2="12141"/>
                          <a14:foregroundMark x1="74760" y1="9425" x2="74760" y2="9425"/>
                          <a14:foregroundMark x1="79553" y1="18211" x2="79553" y2="182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2392" y="2981349"/>
              <a:ext cx="3428383" cy="3428383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AD2DC2B-37BA-4EFE-AD05-AE3C2A090E47}"/>
              </a:ext>
            </a:extLst>
          </p:cNvPr>
          <p:cNvSpPr txBox="1"/>
          <p:nvPr/>
        </p:nvSpPr>
        <p:spPr>
          <a:xfrm>
            <a:off x="2690259" y="1904999"/>
            <a:ext cx="86010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latin typeface="Twinkle Dream" panose="02000500000000000000" pitchFamily="2" charset="0"/>
              </a:rPr>
              <a:t>Text text text text text text text text text text text text </a:t>
            </a:r>
          </a:p>
          <a:p>
            <a:r>
              <a:rPr lang="id-ID" sz="3200" dirty="0">
                <a:latin typeface="Twinkle Dream" panose="02000500000000000000" pitchFamily="2" charset="0"/>
              </a:rPr>
              <a:t>text text text text text text text text text </a:t>
            </a:r>
          </a:p>
          <a:p>
            <a:r>
              <a:rPr lang="id-ID" sz="3200" dirty="0">
                <a:latin typeface="Twinkle Dream" panose="02000500000000000000" pitchFamily="2" charset="0"/>
              </a:rPr>
              <a:t>text text text text text text text text text text text </a:t>
            </a:r>
          </a:p>
          <a:p>
            <a:r>
              <a:rPr lang="id-ID" sz="3200" dirty="0">
                <a:latin typeface="Twinkle Dream" panose="02000500000000000000" pitchFamily="2" charset="0"/>
              </a:rPr>
              <a:t>text text text text text text text text text text</a:t>
            </a:r>
          </a:p>
          <a:p>
            <a:r>
              <a:rPr lang="id-ID" sz="3200" dirty="0">
                <a:latin typeface="Twinkle Dream" panose="02000500000000000000" pitchFamily="2" charset="0"/>
              </a:rPr>
              <a:t>text text text text text text text text text text </a:t>
            </a:r>
          </a:p>
          <a:p>
            <a:r>
              <a:rPr lang="id-ID" sz="3200" dirty="0">
                <a:latin typeface="Twinkle Dream" panose="02000500000000000000" pitchFamily="2" charset="0"/>
              </a:rPr>
              <a:t>text text text text text text text text</a:t>
            </a:r>
          </a:p>
          <a:p>
            <a:r>
              <a:rPr lang="id-ID" sz="3200" dirty="0">
                <a:latin typeface="Twinkle Dream" panose="02000500000000000000" pitchFamily="2" charset="0"/>
              </a:rPr>
              <a:t>text text text text text text text text text </a:t>
            </a:r>
          </a:p>
          <a:p>
            <a:r>
              <a:rPr lang="id-ID" sz="3200" dirty="0">
                <a:latin typeface="Twinkle Dream" panose="02000500000000000000" pitchFamily="2" charset="0"/>
              </a:rPr>
              <a:t>text text text text text text text text text</a:t>
            </a:r>
          </a:p>
        </p:txBody>
      </p:sp>
    </p:spTree>
    <p:extLst>
      <p:ext uri="{BB962C8B-B14F-4D97-AF65-F5344CB8AC3E}">
        <p14:creationId xmlns:p14="http://schemas.microsoft.com/office/powerpoint/2010/main" val="61518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B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44C3898-C67F-486E-A02D-94DB05B30513}"/>
              </a:ext>
            </a:extLst>
          </p:cNvPr>
          <p:cNvSpPr/>
          <p:nvPr/>
        </p:nvSpPr>
        <p:spPr>
          <a:xfrm>
            <a:off x="1073421" y="30150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4D2A85-D0CE-4A58-A799-CA894C58D0A1}"/>
              </a:ext>
            </a:extLst>
          </p:cNvPr>
          <p:cNvSpPr/>
          <p:nvPr/>
        </p:nvSpPr>
        <p:spPr>
          <a:xfrm>
            <a:off x="-828000" y="4572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40CCF1-6EB6-4C61-91A1-DFF9703439C8}"/>
              </a:ext>
            </a:extLst>
          </p:cNvPr>
          <p:cNvSpPr/>
          <p:nvPr/>
        </p:nvSpPr>
        <p:spPr>
          <a:xfrm>
            <a:off x="-828000" y="17361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94FA6B-8FEE-41EC-811F-2CD017B16991}"/>
              </a:ext>
            </a:extLst>
          </p:cNvPr>
          <p:cNvSpPr/>
          <p:nvPr/>
        </p:nvSpPr>
        <p:spPr>
          <a:xfrm>
            <a:off x="-828000" y="42939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B25BED-2188-4FD1-8E19-762B141DBB79}"/>
              </a:ext>
            </a:extLst>
          </p:cNvPr>
          <p:cNvSpPr/>
          <p:nvPr/>
        </p:nvSpPr>
        <p:spPr>
          <a:xfrm>
            <a:off x="-828000" y="55728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E1A8D730-E89A-4506-9F48-610C8341F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61243" y="1904999"/>
            <a:ext cx="506201" cy="506201"/>
          </a:xfrm>
          <a:prstGeom prst="rect">
            <a:avLst/>
          </a:prstGeom>
        </p:spPr>
      </p:pic>
      <p:pic>
        <p:nvPicPr>
          <p:cNvPr id="10" name="Graphic 9" descr="Books">
            <a:extLst>
              <a:ext uri="{FF2B5EF4-FFF2-40B4-BE49-F238E27FC236}">
                <a16:creationId xmlns:a16="http://schemas.microsoft.com/office/drawing/2014/main" id="{245D86DD-FAAB-44E2-AA92-380766F16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0363" y="3131942"/>
            <a:ext cx="594116" cy="594116"/>
          </a:xfrm>
          <a:prstGeom prst="rect">
            <a:avLst/>
          </a:prstGeom>
        </p:spPr>
      </p:pic>
      <p:pic>
        <p:nvPicPr>
          <p:cNvPr id="11" name="Graphic 10" descr="Home">
            <a:extLst>
              <a:ext uri="{FF2B5EF4-FFF2-40B4-BE49-F238E27FC236}">
                <a16:creationId xmlns:a16="http://schemas.microsoft.com/office/drawing/2014/main" id="{FACE6406-151B-4141-94F9-D921ED496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711058" y="541985"/>
            <a:ext cx="594116" cy="594116"/>
          </a:xfrm>
          <a:prstGeom prst="rect">
            <a:avLst/>
          </a:prstGeom>
        </p:spPr>
      </p:pic>
      <p:pic>
        <p:nvPicPr>
          <p:cNvPr id="12" name="Graphic 11" descr="Lightbulb">
            <a:extLst>
              <a:ext uri="{FF2B5EF4-FFF2-40B4-BE49-F238E27FC236}">
                <a16:creationId xmlns:a16="http://schemas.microsoft.com/office/drawing/2014/main" id="{698FFEB4-09B3-41CB-9D44-0DE7489A70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11058" y="4410842"/>
            <a:ext cx="594116" cy="594116"/>
          </a:xfrm>
          <a:prstGeom prst="rect">
            <a:avLst/>
          </a:prstGeom>
        </p:spPr>
      </p:pic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5A76C80D-A3CD-4EDA-B9E4-29DD6B492A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711058" y="5689742"/>
            <a:ext cx="594116" cy="59411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43907CF-5DAE-4ADC-9C19-18A9EE289401}"/>
              </a:ext>
            </a:extLst>
          </p:cNvPr>
          <p:cNvSpPr/>
          <p:nvPr/>
        </p:nvSpPr>
        <p:spPr>
          <a:xfrm rot="10800000">
            <a:off x="-17302" y="-9523174"/>
            <a:ext cx="1582064" cy="25904347"/>
          </a:xfrm>
          <a:custGeom>
            <a:avLst/>
            <a:gdLst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7" fmla="*/ 0 w 1582057"/>
              <a:gd name="connsiteY7" fmla="*/ 25904347 h 25904347"/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7" fmla="*/ 0 w 1582057"/>
              <a:gd name="connsiteY7" fmla="*/ 25904347 h 25904347"/>
              <a:gd name="connsiteX0" fmla="*/ 5 w 1582062"/>
              <a:gd name="connsiteY0" fmla="*/ 25904347 h 25904347"/>
              <a:gd name="connsiteX1" fmla="*/ 5 w 1582062"/>
              <a:gd name="connsiteY1" fmla="*/ 13609370 h 25904347"/>
              <a:gd name="connsiteX2" fmla="*/ 678905 w 1582062"/>
              <a:gd name="connsiteY2" fmla="*/ 12945489 h 25904347"/>
              <a:gd name="connsiteX3" fmla="*/ 5 w 1582062"/>
              <a:gd name="connsiteY3" fmla="*/ 12311459 h 25904347"/>
              <a:gd name="connsiteX4" fmla="*/ 5 w 1582062"/>
              <a:gd name="connsiteY4" fmla="*/ 0 h 25904347"/>
              <a:gd name="connsiteX5" fmla="*/ 1582062 w 1582062"/>
              <a:gd name="connsiteY5" fmla="*/ 0 h 25904347"/>
              <a:gd name="connsiteX6" fmla="*/ 1582062 w 1582062"/>
              <a:gd name="connsiteY6" fmla="*/ 25904347 h 25904347"/>
              <a:gd name="connsiteX7" fmla="*/ 5 w 1582062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45560 w 1582064"/>
              <a:gd name="connsiteY2" fmla="*/ 1295501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88 w 1582064"/>
              <a:gd name="connsiteY2" fmla="*/ 12945489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88 w 1582064"/>
              <a:gd name="connsiteY2" fmla="*/ 12945489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2064" h="25904347">
                <a:moveTo>
                  <a:pt x="7" y="25904347"/>
                </a:moveTo>
                <a:lnTo>
                  <a:pt x="7" y="13609370"/>
                </a:lnTo>
                <a:cubicBezTo>
                  <a:pt x="7232" y="13359501"/>
                  <a:pt x="543257" y="13499732"/>
                  <a:pt x="555091" y="12974064"/>
                </a:cubicBezTo>
                <a:cubicBezTo>
                  <a:pt x="566925" y="12448396"/>
                  <a:pt x="-2293" y="12503752"/>
                  <a:pt x="7" y="12311459"/>
                </a:cubicBezTo>
                <a:lnTo>
                  <a:pt x="7" y="0"/>
                </a:lnTo>
                <a:lnTo>
                  <a:pt x="1582064" y="0"/>
                </a:lnTo>
                <a:lnTo>
                  <a:pt x="1582064" y="25904347"/>
                </a:lnTo>
                <a:lnTo>
                  <a:pt x="7" y="25904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15" name="Graphic 14" descr="Magnifying glass">
            <a:hlinkClick r:id="rId12" action="ppaction://hlinksldjump"/>
            <a:extLst>
              <a:ext uri="{FF2B5EF4-FFF2-40B4-BE49-F238E27FC236}">
                <a16:creationId xmlns:a16="http://schemas.microsoft.com/office/drawing/2014/main" id="{6FC322C3-2B5C-4476-A2DD-23A6BD3F4A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5214" y="1904999"/>
            <a:ext cx="506201" cy="506201"/>
          </a:xfrm>
          <a:prstGeom prst="rect">
            <a:avLst/>
          </a:prstGeom>
        </p:spPr>
      </p:pic>
      <p:pic>
        <p:nvPicPr>
          <p:cNvPr id="16" name="Graphic 15" descr="Books">
            <a:hlinkClick r:id="rId15" action="ppaction://hlinksldjump"/>
            <a:extLst>
              <a:ext uri="{FF2B5EF4-FFF2-40B4-BE49-F238E27FC236}">
                <a16:creationId xmlns:a16="http://schemas.microsoft.com/office/drawing/2014/main" id="{99EF09EA-3B76-4905-A1C7-F94C4C6FB8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5399" y="3131942"/>
            <a:ext cx="594116" cy="594116"/>
          </a:xfrm>
          <a:prstGeom prst="rect">
            <a:avLst/>
          </a:prstGeom>
        </p:spPr>
      </p:pic>
      <p:pic>
        <p:nvPicPr>
          <p:cNvPr id="17" name="Graphic 16" descr="Home">
            <a:hlinkClick r:id="rId18" action="ppaction://hlinksldjump"/>
            <a:extLst>
              <a:ext uri="{FF2B5EF4-FFF2-40B4-BE49-F238E27FC236}">
                <a16:creationId xmlns:a16="http://schemas.microsoft.com/office/drawing/2014/main" id="{FFB76C35-2120-41B5-88A5-FEECE2341E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5399" y="541985"/>
            <a:ext cx="594116" cy="594116"/>
          </a:xfrm>
          <a:prstGeom prst="rect">
            <a:avLst/>
          </a:prstGeom>
        </p:spPr>
      </p:pic>
      <p:pic>
        <p:nvPicPr>
          <p:cNvPr id="18" name="Graphic 17" descr="Lightbulb">
            <a:hlinkClick r:id="rId21" action="ppaction://hlinksldjump"/>
            <a:extLst>
              <a:ext uri="{FF2B5EF4-FFF2-40B4-BE49-F238E27FC236}">
                <a16:creationId xmlns:a16="http://schemas.microsoft.com/office/drawing/2014/main" id="{E3CF6CC1-60D8-4AEE-8102-B7DD2B7C019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5399" y="4410842"/>
            <a:ext cx="594116" cy="594116"/>
          </a:xfrm>
          <a:prstGeom prst="rect">
            <a:avLst/>
          </a:prstGeom>
        </p:spPr>
      </p:pic>
      <p:pic>
        <p:nvPicPr>
          <p:cNvPr id="19" name="Graphic 18" descr="Head with gears">
            <a:hlinkClick r:id="rId24" action="ppaction://hlinksldjump"/>
            <a:extLst>
              <a:ext uri="{FF2B5EF4-FFF2-40B4-BE49-F238E27FC236}">
                <a16:creationId xmlns:a16="http://schemas.microsoft.com/office/drawing/2014/main" id="{5EE30761-BEF1-4D6A-A43F-237FD6C2709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15399" y="5689742"/>
            <a:ext cx="594116" cy="59411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F03327B-0756-4957-91B4-347E5505A1D8}"/>
              </a:ext>
            </a:extLst>
          </p:cNvPr>
          <p:cNvSpPr/>
          <p:nvPr/>
        </p:nvSpPr>
        <p:spPr>
          <a:xfrm>
            <a:off x="9239250" y="717381"/>
            <a:ext cx="2952750" cy="19701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603832-F9B6-4FFD-B243-DD6289D940D0}"/>
              </a:ext>
            </a:extLst>
          </p:cNvPr>
          <p:cNvSpPr/>
          <p:nvPr/>
        </p:nvSpPr>
        <p:spPr>
          <a:xfrm>
            <a:off x="1564763" y="740533"/>
            <a:ext cx="2778637" cy="19701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956DA-2E29-45D9-9F7D-66E73F6E8E96}"/>
              </a:ext>
            </a:extLst>
          </p:cNvPr>
          <p:cNvSpPr txBox="1"/>
          <p:nvPr/>
        </p:nvSpPr>
        <p:spPr>
          <a:xfrm>
            <a:off x="4191000" y="20955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ash your hand" pitchFamily="2" charset="0"/>
              </a:rPr>
              <a:t>Add Title Here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2E7166-D7C4-400F-AEC5-7329B12F81E7}"/>
              </a:ext>
            </a:extLst>
          </p:cNvPr>
          <p:cNvGrpSpPr/>
          <p:nvPr/>
        </p:nvGrpSpPr>
        <p:grpSpPr>
          <a:xfrm>
            <a:off x="2407576" y="1466848"/>
            <a:ext cx="9371610" cy="5086352"/>
            <a:chOff x="2407576" y="1466848"/>
            <a:chExt cx="9371610" cy="5086352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E6F8401-A597-4353-855F-41CB7F96B231}"/>
                </a:ext>
              </a:extLst>
            </p:cNvPr>
            <p:cNvSpPr/>
            <p:nvPr/>
          </p:nvSpPr>
          <p:spPr>
            <a:xfrm>
              <a:off x="2559978" y="1619250"/>
              <a:ext cx="9219208" cy="4933950"/>
            </a:xfrm>
            <a:prstGeom prst="roundRect">
              <a:avLst>
                <a:gd name="adj" fmla="val 9592"/>
              </a:avLst>
            </a:prstGeom>
            <a:solidFill>
              <a:srgbClr val="AA95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BA08B1A-7AE0-4200-A380-6E16473DEA33}"/>
                </a:ext>
              </a:extLst>
            </p:cNvPr>
            <p:cNvSpPr/>
            <p:nvPr/>
          </p:nvSpPr>
          <p:spPr>
            <a:xfrm>
              <a:off x="2407578" y="1466850"/>
              <a:ext cx="9219208" cy="4933950"/>
            </a:xfrm>
            <a:prstGeom prst="roundRect">
              <a:avLst>
                <a:gd name="adj" fmla="val 9592"/>
              </a:avLst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1BFB6C2-E24D-4F92-A77E-4487EA950F74}"/>
                </a:ext>
              </a:extLst>
            </p:cNvPr>
            <p:cNvGrpSpPr/>
            <p:nvPr/>
          </p:nvGrpSpPr>
          <p:grpSpPr>
            <a:xfrm>
              <a:off x="2407576" y="1466848"/>
              <a:ext cx="9219209" cy="4933951"/>
              <a:chOff x="811369" y="647164"/>
              <a:chExt cx="10474816" cy="571821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0711431-E8C4-4D37-84E2-8BECDED0CA3D}"/>
                  </a:ext>
                </a:extLst>
              </p:cNvPr>
              <p:cNvSpPr/>
              <p:nvPr/>
            </p:nvSpPr>
            <p:spPr>
              <a:xfrm>
                <a:off x="828540" y="647164"/>
                <a:ext cx="10457645" cy="5718219"/>
              </a:xfrm>
              <a:prstGeom prst="roundRect">
                <a:avLst>
                  <a:gd name="adj" fmla="val 9964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1729A7C-141E-40B3-B774-EC0B7FABA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081826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0AB5CCC-5597-45B3-B8AC-693B944F3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521073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22B16DE-DD61-4B55-818B-3F09230FB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960320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05CE38-E07A-4198-97D6-DD6F8A836E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2399567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08233AD-68F4-4A50-A2A9-80BEBC70E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2838814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00E7F7F-1C6D-4A94-83D4-BA8CCFEAB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3278061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74CD2B8-F642-418F-91DE-C1F797776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3717308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E190F21-ED68-401D-AF3F-9D08CF053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4156555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236435D-12C2-47B5-8081-6BC0C1CC0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4595802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7CA8143-2A00-402A-B48A-1F72900FC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035049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E90F630-A929-4366-BA96-0A1FC8ED1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474296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18E0CA4-B778-451B-8284-4A078E77D3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913547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70EFD3C-D328-400B-BDFB-EA50567AC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8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7D29C47-343C-4541-BFEF-59F2A4E806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5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D56C57-E76D-4857-A65A-FE16D6A165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2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8031A63-E5AF-46E4-8320-740CAD3016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D31C3DA-3773-43BF-B2FB-1D0AA6BDC1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7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A0520BC-7CE5-4FB7-9982-75EDC55784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4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BB7436F-5F49-46BE-BB8A-24518C2FF0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1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8977AD4-1761-4E22-B8F9-F7EDF493E9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8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EF493FC-64A0-406B-B898-9FA0750544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6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F2C3DE5-370A-464E-9D56-4C0137CB75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3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CEA52FB-1324-44E8-BB54-422CC44CB1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0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A509FF8-9710-47D7-9D48-6BBA071C64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7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74FA7FF-40B4-462A-B0CE-18BD435C6E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4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5CC4906-8ABF-417D-A838-CBF26C326F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2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DE395F3-BB9F-45CC-A164-490CFE06D7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9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3C58FE7-55FE-4E57-AFC7-3FE255BD11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605B34-DC15-490B-8302-95488E7D4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3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5D3E08B-A5F2-4167-9A8D-F649375223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40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337C770-5AA3-49A4-9046-DFCE5D9546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8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A803DE-D8DF-48DA-A886-168D688B9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55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3766513-906E-462A-9017-9FD9C65F5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12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5A3BB0C-1379-47C6-A2D3-C66C48D72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69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1AAFAA-5DE6-4D26-9056-F0BCE808F573}"/>
              </a:ext>
            </a:extLst>
          </p:cNvPr>
          <p:cNvSpPr/>
          <p:nvPr/>
        </p:nvSpPr>
        <p:spPr>
          <a:xfrm>
            <a:off x="3146796" y="2057143"/>
            <a:ext cx="3601287" cy="605603"/>
          </a:xfrm>
          <a:prstGeom prst="roundRect">
            <a:avLst>
              <a:gd name="adj" fmla="val 50000"/>
            </a:avLst>
          </a:prstGeom>
          <a:solidFill>
            <a:srgbClr val="E3D4E8"/>
          </a:solidFill>
          <a:ln w="28575">
            <a:solidFill>
              <a:srgbClr val="AA9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>
                <a:solidFill>
                  <a:schemeClr val="tx1"/>
                </a:solidFill>
                <a:latin typeface="Twinkle Dream" panose="02000500000000000000" pitchFamily="2" charset="0"/>
              </a:rPr>
              <a:t>Short text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1369EF2-F5D6-44BA-B196-C9B4D42C61CD}"/>
              </a:ext>
            </a:extLst>
          </p:cNvPr>
          <p:cNvSpPr/>
          <p:nvPr/>
        </p:nvSpPr>
        <p:spPr>
          <a:xfrm>
            <a:off x="2822701" y="1935449"/>
            <a:ext cx="828000" cy="82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AA9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>
                <a:solidFill>
                  <a:schemeClr val="tx1"/>
                </a:solidFill>
                <a:latin typeface="Twinkle Dream" panose="02000500000000000000" pitchFamily="2" charset="0"/>
              </a:rPr>
              <a:t>1</a:t>
            </a:r>
            <a:endParaRPr lang="id-ID" dirty="0">
              <a:solidFill>
                <a:schemeClr val="tx1"/>
              </a:solidFill>
              <a:latin typeface="Twinkle Dream" panose="02000500000000000000" pitchFamily="2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20B6796-0BD4-4A23-AE8D-390B27F36AA4}"/>
              </a:ext>
            </a:extLst>
          </p:cNvPr>
          <p:cNvSpPr/>
          <p:nvPr/>
        </p:nvSpPr>
        <p:spPr>
          <a:xfrm>
            <a:off x="3146796" y="3091242"/>
            <a:ext cx="3601287" cy="605603"/>
          </a:xfrm>
          <a:prstGeom prst="roundRect">
            <a:avLst>
              <a:gd name="adj" fmla="val 50000"/>
            </a:avLst>
          </a:prstGeom>
          <a:solidFill>
            <a:srgbClr val="E3D4E8"/>
          </a:solidFill>
          <a:ln w="28575">
            <a:solidFill>
              <a:srgbClr val="AA9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>
                <a:solidFill>
                  <a:schemeClr val="tx1"/>
                </a:solidFill>
                <a:latin typeface="Twinkle Dream" panose="02000500000000000000" pitchFamily="2" charset="0"/>
              </a:rPr>
              <a:t>Short text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444FC59-C2BA-4C06-BE52-F5A4ED1DCDCF}"/>
              </a:ext>
            </a:extLst>
          </p:cNvPr>
          <p:cNvSpPr/>
          <p:nvPr/>
        </p:nvSpPr>
        <p:spPr>
          <a:xfrm>
            <a:off x="2822701" y="2969548"/>
            <a:ext cx="828000" cy="82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AA9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>
                <a:solidFill>
                  <a:schemeClr val="tx1"/>
                </a:solidFill>
                <a:latin typeface="Twinkle Dream" panose="02000500000000000000" pitchFamily="2" charset="0"/>
              </a:rPr>
              <a:t>2</a:t>
            </a:r>
            <a:endParaRPr lang="id-ID" dirty="0">
              <a:solidFill>
                <a:schemeClr val="tx1"/>
              </a:solidFill>
              <a:latin typeface="Twinkle Dream" panose="02000500000000000000" pitchFamily="2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6D2292F-B00D-46EA-AD32-8901F0B5DF0D}"/>
              </a:ext>
            </a:extLst>
          </p:cNvPr>
          <p:cNvSpPr/>
          <p:nvPr/>
        </p:nvSpPr>
        <p:spPr>
          <a:xfrm>
            <a:off x="3146796" y="4125341"/>
            <a:ext cx="3601287" cy="605603"/>
          </a:xfrm>
          <a:prstGeom prst="roundRect">
            <a:avLst>
              <a:gd name="adj" fmla="val 50000"/>
            </a:avLst>
          </a:prstGeom>
          <a:solidFill>
            <a:srgbClr val="E3D4E8"/>
          </a:solidFill>
          <a:ln w="28575">
            <a:solidFill>
              <a:srgbClr val="AA9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>
                <a:solidFill>
                  <a:schemeClr val="tx1"/>
                </a:solidFill>
                <a:latin typeface="Twinkle Dream" panose="02000500000000000000" pitchFamily="2" charset="0"/>
              </a:rPr>
              <a:t>Short text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D9C324-7939-460B-8641-5143BC5BB430}"/>
              </a:ext>
            </a:extLst>
          </p:cNvPr>
          <p:cNvSpPr/>
          <p:nvPr/>
        </p:nvSpPr>
        <p:spPr>
          <a:xfrm>
            <a:off x="2822701" y="4003647"/>
            <a:ext cx="828000" cy="82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AA9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>
                <a:solidFill>
                  <a:schemeClr val="tx1"/>
                </a:solidFill>
                <a:latin typeface="Twinkle Dream" panose="02000500000000000000" pitchFamily="2" charset="0"/>
              </a:rPr>
              <a:t>3</a:t>
            </a:r>
            <a:endParaRPr lang="id-ID" dirty="0">
              <a:solidFill>
                <a:schemeClr val="tx1"/>
              </a:solidFill>
              <a:latin typeface="Twinkle Dream" panose="02000500000000000000" pitchFamily="2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2A825B8-5E0A-4FEF-A2D4-AEF23F72005D}"/>
              </a:ext>
            </a:extLst>
          </p:cNvPr>
          <p:cNvSpPr/>
          <p:nvPr/>
        </p:nvSpPr>
        <p:spPr>
          <a:xfrm>
            <a:off x="3146796" y="5159440"/>
            <a:ext cx="3601287" cy="605603"/>
          </a:xfrm>
          <a:prstGeom prst="roundRect">
            <a:avLst>
              <a:gd name="adj" fmla="val 50000"/>
            </a:avLst>
          </a:prstGeom>
          <a:solidFill>
            <a:srgbClr val="E3D4E8"/>
          </a:solidFill>
          <a:ln w="28575">
            <a:solidFill>
              <a:srgbClr val="AA9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>
                <a:solidFill>
                  <a:schemeClr val="tx1"/>
                </a:solidFill>
                <a:latin typeface="Twinkle Dream" panose="02000500000000000000" pitchFamily="2" charset="0"/>
              </a:rPr>
              <a:t>Short text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E5A1CE0-114A-46BD-AE99-B64B020BAF4B}"/>
              </a:ext>
            </a:extLst>
          </p:cNvPr>
          <p:cNvSpPr/>
          <p:nvPr/>
        </p:nvSpPr>
        <p:spPr>
          <a:xfrm>
            <a:off x="2822701" y="5037746"/>
            <a:ext cx="828000" cy="82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AA9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>
                <a:solidFill>
                  <a:schemeClr val="tx1"/>
                </a:solidFill>
                <a:latin typeface="Twinkle Dream" panose="02000500000000000000" pitchFamily="2" charset="0"/>
              </a:rPr>
              <a:t>4</a:t>
            </a:r>
            <a:endParaRPr lang="id-ID" dirty="0">
              <a:solidFill>
                <a:schemeClr val="tx1"/>
              </a:solidFill>
              <a:latin typeface="Twinkle Dream" panose="02000500000000000000" pitchFamily="2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8C5D8E5-AD42-4123-93ED-364D530F17A4}"/>
              </a:ext>
            </a:extLst>
          </p:cNvPr>
          <p:cNvSpPr/>
          <p:nvPr/>
        </p:nvSpPr>
        <p:spPr>
          <a:xfrm>
            <a:off x="7470840" y="2057143"/>
            <a:ext cx="3601287" cy="605603"/>
          </a:xfrm>
          <a:prstGeom prst="roundRect">
            <a:avLst>
              <a:gd name="adj" fmla="val 50000"/>
            </a:avLst>
          </a:prstGeom>
          <a:solidFill>
            <a:srgbClr val="E3D4E8"/>
          </a:solidFill>
          <a:ln w="28575">
            <a:solidFill>
              <a:srgbClr val="AA9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>
                <a:solidFill>
                  <a:schemeClr val="tx1"/>
                </a:solidFill>
                <a:latin typeface="Twinkle Dream" panose="02000500000000000000" pitchFamily="2" charset="0"/>
              </a:rPr>
              <a:t>Short text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D4E2ACA-1CBB-45CA-91A6-C7AA2F3D9AFE}"/>
              </a:ext>
            </a:extLst>
          </p:cNvPr>
          <p:cNvSpPr/>
          <p:nvPr/>
        </p:nvSpPr>
        <p:spPr>
          <a:xfrm>
            <a:off x="7146745" y="1935449"/>
            <a:ext cx="828000" cy="82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AA9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>
                <a:solidFill>
                  <a:schemeClr val="tx1"/>
                </a:solidFill>
                <a:latin typeface="Twinkle Dream" panose="02000500000000000000" pitchFamily="2" charset="0"/>
              </a:rPr>
              <a:t>5</a:t>
            </a:r>
            <a:endParaRPr lang="id-ID" dirty="0">
              <a:solidFill>
                <a:schemeClr val="tx1"/>
              </a:solidFill>
              <a:latin typeface="Twinkle Dream" panose="02000500000000000000" pitchFamily="2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88312B3-FE82-42D4-8F6A-7FA7964830D4}"/>
              </a:ext>
            </a:extLst>
          </p:cNvPr>
          <p:cNvSpPr/>
          <p:nvPr/>
        </p:nvSpPr>
        <p:spPr>
          <a:xfrm>
            <a:off x="7470840" y="3091242"/>
            <a:ext cx="3601287" cy="605603"/>
          </a:xfrm>
          <a:prstGeom prst="roundRect">
            <a:avLst>
              <a:gd name="adj" fmla="val 50000"/>
            </a:avLst>
          </a:prstGeom>
          <a:solidFill>
            <a:srgbClr val="E3D4E8"/>
          </a:solidFill>
          <a:ln w="28575">
            <a:solidFill>
              <a:srgbClr val="AA9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>
                <a:solidFill>
                  <a:schemeClr val="tx1"/>
                </a:solidFill>
                <a:latin typeface="Twinkle Dream" panose="02000500000000000000" pitchFamily="2" charset="0"/>
              </a:rPr>
              <a:t>Short text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F2310AF-0D29-4E17-B9FC-9483649670C2}"/>
              </a:ext>
            </a:extLst>
          </p:cNvPr>
          <p:cNvSpPr/>
          <p:nvPr/>
        </p:nvSpPr>
        <p:spPr>
          <a:xfrm>
            <a:off x="7146745" y="2969548"/>
            <a:ext cx="828000" cy="82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AA9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>
                <a:solidFill>
                  <a:schemeClr val="tx1"/>
                </a:solidFill>
                <a:latin typeface="Twinkle Dream" panose="02000500000000000000" pitchFamily="2" charset="0"/>
              </a:rPr>
              <a:t>6</a:t>
            </a:r>
            <a:endParaRPr lang="id-ID" dirty="0">
              <a:solidFill>
                <a:schemeClr val="tx1"/>
              </a:solidFill>
              <a:latin typeface="Twinkle Dream" panose="02000500000000000000" pitchFamily="2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20253B5-F6CC-4962-92B2-79C1F4A690AF}"/>
              </a:ext>
            </a:extLst>
          </p:cNvPr>
          <p:cNvSpPr/>
          <p:nvPr/>
        </p:nvSpPr>
        <p:spPr>
          <a:xfrm>
            <a:off x="7470840" y="4125341"/>
            <a:ext cx="3601287" cy="605603"/>
          </a:xfrm>
          <a:prstGeom prst="roundRect">
            <a:avLst>
              <a:gd name="adj" fmla="val 50000"/>
            </a:avLst>
          </a:prstGeom>
          <a:solidFill>
            <a:srgbClr val="E3D4E8"/>
          </a:solidFill>
          <a:ln w="28575">
            <a:solidFill>
              <a:srgbClr val="AA9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>
                <a:solidFill>
                  <a:schemeClr val="tx1"/>
                </a:solidFill>
                <a:latin typeface="Twinkle Dream" panose="02000500000000000000" pitchFamily="2" charset="0"/>
              </a:rPr>
              <a:t>Short text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979AF6-3715-4EB5-AB58-B82962A2F74F}"/>
              </a:ext>
            </a:extLst>
          </p:cNvPr>
          <p:cNvSpPr/>
          <p:nvPr/>
        </p:nvSpPr>
        <p:spPr>
          <a:xfrm>
            <a:off x="7146745" y="4003647"/>
            <a:ext cx="828000" cy="82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AA9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>
                <a:solidFill>
                  <a:schemeClr val="tx1"/>
                </a:solidFill>
                <a:latin typeface="Twinkle Dream" panose="02000500000000000000" pitchFamily="2" charset="0"/>
              </a:rPr>
              <a:t>7</a:t>
            </a:r>
            <a:endParaRPr lang="id-ID" dirty="0">
              <a:solidFill>
                <a:schemeClr val="tx1"/>
              </a:solidFill>
              <a:latin typeface="Twinkle Dream" panose="02000500000000000000" pitchFamily="2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6E85E5B-1DDA-46AA-85CF-02374BCFF3E9}"/>
              </a:ext>
            </a:extLst>
          </p:cNvPr>
          <p:cNvSpPr/>
          <p:nvPr/>
        </p:nvSpPr>
        <p:spPr>
          <a:xfrm>
            <a:off x="7470840" y="5159440"/>
            <a:ext cx="3601287" cy="605603"/>
          </a:xfrm>
          <a:prstGeom prst="roundRect">
            <a:avLst>
              <a:gd name="adj" fmla="val 50000"/>
            </a:avLst>
          </a:prstGeom>
          <a:solidFill>
            <a:srgbClr val="E3D4E8"/>
          </a:solidFill>
          <a:ln w="28575">
            <a:solidFill>
              <a:srgbClr val="AA9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>
                <a:solidFill>
                  <a:schemeClr val="tx1"/>
                </a:solidFill>
                <a:latin typeface="Twinkle Dream" panose="02000500000000000000" pitchFamily="2" charset="0"/>
              </a:rPr>
              <a:t>Short text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E6F326A-A65F-4E3F-A940-4D0BFD8CEC0A}"/>
              </a:ext>
            </a:extLst>
          </p:cNvPr>
          <p:cNvSpPr/>
          <p:nvPr/>
        </p:nvSpPr>
        <p:spPr>
          <a:xfrm>
            <a:off x="7146745" y="5037746"/>
            <a:ext cx="828000" cy="82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AA9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dirty="0">
                <a:solidFill>
                  <a:schemeClr val="tx1"/>
                </a:solidFill>
                <a:latin typeface="Twinkle Dream" panose="02000500000000000000" pitchFamily="2" charset="0"/>
              </a:rPr>
              <a:t>8</a:t>
            </a:r>
            <a:endParaRPr lang="id-ID" dirty="0">
              <a:solidFill>
                <a:schemeClr val="tx1"/>
              </a:solidFill>
              <a:latin typeface="Twinkle Dream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76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" grpId="0" animBg="1"/>
      <p:bldP spid="62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D80255A-BCC7-48AB-8875-0C50D85FB5B7}"/>
              </a:ext>
            </a:extLst>
          </p:cNvPr>
          <p:cNvSpPr/>
          <p:nvPr/>
        </p:nvSpPr>
        <p:spPr>
          <a:xfrm>
            <a:off x="-828000" y="30150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8B5833-6C08-4276-9B2F-EF9FCE016556}"/>
              </a:ext>
            </a:extLst>
          </p:cNvPr>
          <p:cNvSpPr/>
          <p:nvPr/>
        </p:nvSpPr>
        <p:spPr>
          <a:xfrm>
            <a:off x="-828000" y="4572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36168E-33FC-47E1-944C-9FB58E05D937}"/>
              </a:ext>
            </a:extLst>
          </p:cNvPr>
          <p:cNvSpPr/>
          <p:nvPr/>
        </p:nvSpPr>
        <p:spPr>
          <a:xfrm>
            <a:off x="-828000" y="17361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AB5BB6-DADF-4BFA-9CAC-7B3024ECBA17}"/>
              </a:ext>
            </a:extLst>
          </p:cNvPr>
          <p:cNvSpPr/>
          <p:nvPr/>
        </p:nvSpPr>
        <p:spPr>
          <a:xfrm>
            <a:off x="1072886" y="42939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1C9275-5599-4A2F-A9F5-6DAC5B1405B8}"/>
              </a:ext>
            </a:extLst>
          </p:cNvPr>
          <p:cNvSpPr/>
          <p:nvPr/>
        </p:nvSpPr>
        <p:spPr>
          <a:xfrm>
            <a:off x="-828000" y="55728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BC9986F4-F18E-436F-9C6E-9F5E0CCBF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61243" y="1904999"/>
            <a:ext cx="506201" cy="506201"/>
          </a:xfrm>
          <a:prstGeom prst="rect">
            <a:avLst/>
          </a:prstGeom>
        </p:spPr>
      </p:pic>
      <p:pic>
        <p:nvPicPr>
          <p:cNvPr id="10" name="Graphic 9" descr="Books">
            <a:extLst>
              <a:ext uri="{FF2B5EF4-FFF2-40B4-BE49-F238E27FC236}">
                <a16:creationId xmlns:a16="http://schemas.microsoft.com/office/drawing/2014/main" id="{DC0F4D40-DE69-43A3-9B4A-240168806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11058" y="3131942"/>
            <a:ext cx="594116" cy="594116"/>
          </a:xfrm>
          <a:prstGeom prst="rect">
            <a:avLst/>
          </a:prstGeom>
        </p:spPr>
      </p:pic>
      <p:pic>
        <p:nvPicPr>
          <p:cNvPr id="11" name="Graphic 10" descr="Home">
            <a:extLst>
              <a:ext uri="{FF2B5EF4-FFF2-40B4-BE49-F238E27FC236}">
                <a16:creationId xmlns:a16="http://schemas.microsoft.com/office/drawing/2014/main" id="{1D41B7ED-9985-4187-9CA3-F2FD24A4C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711058" y="541985"/>
            <a:ext cx="594116" cy="594116"/>
          </a:xfrm>
          <a:prstGeom prst="rect">
            <a:avLst/>
          </a:prstGeom>
        </p:spPr>
      </p:pic>
      <p:pic>
        <p:nvPicPr>
          <p:cNvPr id="12" name="Graphic 11" descr="Lightbulb">
            <a:extLst>
              <a:ext uri="{FF2B5EF4-FFF2-40B4-BE49-F238E27FC236}">
                <a16:creationId xmlns:a16="http://schemas.microsoft.com/office/drawing/2014/main" id="{05A0DCE3-1C94-439D-8E7B-9BB576F7C2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9828" y="4410842"/>
            <a:ext cx="594116" cy="594116"/>
          </a:xfrm>
          <a:prstGeom prst="rect">
            <a:avLst/>
          </a:prstGeom>
        </p:spPr>
      </p:pic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98DA8D4F-1BD5-49A0-86C6-3F2297EABE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711058" y="5689742"/>
            <a:ext cx="594116" cy="59411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2A10E04-9B0B-4BCE-B4DA-9BFA199EC813}"/>
              </a:ext>
            </a:extLst>
          </p:cNvPr>
          <p:cNvSpPr/>
          <p:nvPr/>
        </p:nvSpPr>
        <p:spPr>
          <a:xfrm rot="10800000">
            <a:off x="-17302" y="-8244274"/>
            <a:ext cx="1582064" cy="25904347"/>
          </a:xfrm>
          <a:custGeom>
            <a:avLst/>
            <a:gdLst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7" fmla="*/ 0 w 1582057"/>
              <a:gd name="connsiteY7" fmla="*/ 25904347 h 25904347"/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7" fmla="*/ 0 w 1582057"/>
              <a:gd name="connsiteY7" fmla="*/ 25904347 h 25904347"/>
              <a:gd name="connsiteX0" fmla="*/ 5 w 1582062"/>
              <a:gd name="connsiteY0" fmla="*/ 25904347 h 25904347"/>
              <a:gd name="connsiteX1" fmla="*/ 5 w 1582062"/>
              <a:gd name="connsiteY1" fmla="*/ 13609370 h 25904347"/>
              <a:gd name="connsiteX2" fmla="*/ 678905 w 1582062"/>
              <a:gd name="connsiteY2" fmla="*/ 12945489 h 25904347"/>
              <a:gd name="connsiteX3" fmla="*/ 5 w 1582062"/>
              <a:gd name="connsiteY3" fmla="*/ 12311459 h 25904347"/>
              <a:gd name="connsiteX4" fmla="*/ 5 w 1582062"/>
              <a:gd name="connsiteY4" fmla="*/ 0 h 25904347"/>
              <a:gd name="connsiteX5" fmla="*/ 1582062 w 1582062"/>
              <a:gd name="connsiteY5" fmla="*/ 0 h 25904347"/>
              <a:gd name="connsiteX6" fmla="*/ 1582062 w 1582062"/>
              <a:gd name="connsiteY6" fmla="*/ 25904347 h 25904347"/>
              <a:gd name="connsiteX7" fmla="*/ 5 w 1582062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45560 w 1582064"/>
              <a:gd name="connsiteY2" fmla="*/ 1295501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88 w 1582064"/>
              <a:gd name="connsiteY2" fmla="*/ 12945489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88 w 1582064"/>
              <a:gd name="connsiteY2" fmla="*/ 12945489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2064" h="25904347">
                <a:moveTo>
                  <a:pt x="7" y="25904347"/>
                </a:moveTo>
                <a:lnTo>
                  <a:pt x="7" y="13609370"/>
                </a:lnTo>
                <a:cubicBezTo>
                  <a:pt x="7232" y="13359501"/>
                  <a:pt x="543257" y="13499732"/>
                  <a:pt x="555091" y="12974064"/>
                </a:cubicBezTo>
                <a:cubicBezTo>
                  <a:pt x="566925" y="12448396"/>
                  <a:pt x="-2293" y="12503752"/>
                  <a:pt x="7" y="12311459"/>
                </a:cubicBezTo>
                <a:lnTo>
                  <a:pt x="7" y="0"/>
                </a:lnTo>
                <a:lnTo>
                  <a:pt x="1582064" y="0"/>
                </a:lnTo>
                <a:lnTo>
                  <a:pt x="1582064" y="25904347"/>
                </a:lnTo>
                <a:lnTo>
                  <a:pt x="7" y="25904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15" name="Graphic 14" descr="Magnifying glass">
            <a:hlinkClick r:id="rId12" action="ppaction://hlinksldjump"/>
            <a:extLst>
              <a:ext uri="{FF2B5EF4-FFF2-40B4-BE49-F238E27FC236}">
                <a16:creationId xmlns:a16="http://schemas.microsoft.com/office/drawing/2014/main" id="{33D8864E-FF69-4C16-9D33-65EE6CFDFE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5214" y="1904999"/>
            <a:ext cx="506201" cy="506201"/>
          </a:xfrm>
          <a:prstGeom prst="rect">
            <a:avLst/>
          </a:prstGeom>
        </p:spPr>
      </p:pic>
      <p:pic>
        <p:nvPicPr>
          <p:cNvPr id="16" name="Graphic 15" descr="Books">
            <a:hlinkClick r:id="rId15" action="ppaction://hlinksldjump"/>
            <a:extLst>
              <a:ext uri="{FF2B5EF4-FFF2-40B4-BE49-F238E27FC236}">
                <a16:creationId xmlns:a16="http://schemas.microsoft.com/office/drawing/2014/main" id="{5746C148-A12B-477B-97F2-817024FDCE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5399" y="3131942"/>
            <a:ext cx="594116" cy="594116"/>
          </a:xfrm>
          <a:prstGeom prst="rect">
            <a:avLst/>
          </a:prstGeom>
        </p:spPr>
      </p:pic>
      <p:pic>
        <p:nvPicPr>
          <p:cNvPr id="17" name="Graphic 16" descr="Home">
            <a:hlinkClick r:id="rId18" action="ppaction://hlinksldjump"/>
            <a:extLst>
              <a:ext uri="{FF2B5EF4-FFF2-40B4-BE49-F238E27FC236}">
                <a16:creationId xmlns:a16="http://schemas.microsoft.com/office/drawing/2014/main" id="{0B82A5B3-5717-454F-B50F-32227162A9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5399" y="541985"/>
            <a:ext cx="594116" cy="594116"/>
          </a:xfrm>
          <a:prstGeom prst="rect">
            <a:avLst/>
          </a:prstGeom>
        </p:spPr>
      </p:pic>
      <p:pic>
        <p:nvPicPr>
          <p:cNvPr id="18" name="Graphic 17" descr="Lightbulb">
            <a:hlinkClick r:id="rId21" action="ppaction://hlinksldjump"/>
            <a:extLst>
              <a:ext uri="{FF2B5EF4-FFF2-40B4-BE49-F238E27FC236}">
                <a16:creationId xmlns:a16="http://schemas.microsoft.com/office/drawing/2014/main" id="{8CD2635F-7B81-482F-9D8D-F7418A89B61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5399" y="4410842"/>
            <a:ext cx="594116" cy="594116"/>
          </a:xfrm>
          <a:prstGeom prst="rect">
            <a:avLst/>
          </a:prstGeom>
        </p:spPr>
      </p:pic>
      <p:pic>
        <p:nvPicPr>
          <p:cNvPr id="19" name="Graphic 18" descr="Head with gears">
            <a:hlinkClick r:id="rId24" action="ppaction://hlinksldjump"/>
            <a:extLst>
              <a:ext uri="{FF2B5EF4-FFF2-40B4-BE49-F238E27FC236}">
                <a16:creationId xmlns:a16="http://schemas.microsoft.com/office/drawing/2014/main" id="{81F906CD-FF02-47A6-B391-3041A6F1E5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15399" y="5689742"/>
            <a:ext cx="594116" cy="59411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1B5F41A-7CCB-4D37-A691-BBE40BFA484B}"/>
              </a:ext>
            </a:extLst>
          </p:cNvPr>
          <p:cNvSpPr/>
          <p:nvPr/>
        </p:nvSpPr>
        <p:spPr>
          <a:xfrm>
            <a:off x="9239250" y="717381"/>
            <a:ext cx="2952750" cy="19701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DBC862-23C4-4F96-BBA0-59E838E18628}"/>
              </a:ext>
            </a:extLst>
          </p:cNvPr>
          <p:cNvSpPr/>
          <p:nvPr/>
        </p:nvSpPr>
        <p:spPr>
          <a:xfrm>
            <a:off x="1564763" y="740533"/>
            <a:ext cx="2778637" cy="19701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EF0CFA-891C-4D25-9D89-B171CC9BD2E1}"/>
              </a:ext>
            </a:extLst>
          </p:cNvPr>
          <p:cNvSpPr txBox="1"/>
          <p:nvPr/>
        </p:nvSpPr>
        <p:spPr>
          <a:xfrm>
            <a:off x="4191000" y="20955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ash your hand" pitchFamily="2" charset="0"/>
              </a:rPr>
              <a:t>Add Title Here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340453-8EEE-4D04-819A-22053F8ED48E}"/>
              </a:ext>
            </a:extLst>
          </p:cNvPr>
          <p:cNvGrpSpPr/>
          <p:nvPr/>
        </p:nvGrpSpPr>
        <p:grpSpPr>
          <a:xfrm>
            <a:off x="2407576" y="1466848"/>
            <a:ext cx="9371610" cy="5086352"/>
            <a:chOff x="2407576" y="1466848"/>
            <a:chExt cx="9371610" cy="5086352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72DC91FF-6A75-47ED-9A2F-289F17B993F6}"/>
                </a:ext>
              </a:extLst>
            </p:cNvPr>
            <p:cNvSpPr/>
            <p:nvPr/>
          </p:nvSpPr>
          <p:spPr>
            <a:xfrm>
              <a:off x="2559978" y="1619250"/>
              <a:ext cx="9219208" cy="4933950"/>
            </a:xfrm>
            <a:prstGeom prst="roundRect">
              <a:avLst>
                <a:gd name="adj" fmla="val 9592"/>
              </a:avLst>
            </a:prstGeom>
            <a:solidFill>
              <a:srgbClr val="9DB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D2EE33B-4093-42C4-9EA8-20FD37143A1E}"/>
                </a:ext>
              </a:extLst>
            </p:cNvPr>
            <p:cNvSpPr/>
            <p:nvPr/>
          </p:nvSpPr>
          <p:spPr>
            <a:xfrm>
              <a:off x="2407578" y="1466850"/>
              <a:ext cx="9219208" cy="4933950"/>
            </a:xfrm>
            <a:prstGeom prst="roundRect">
              <a:avLst>
                <a:gd name="adj" fmla="val 9592"/>
              </a:avLst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3BD18AA-D2BC-40FC-81F2-8C620389F455}"/>
                </a:ext>
              </a:extLst>
            </p:cNvPr>
            <p:cNvGrpSpPr/>
            <p:nvPr/>
          </p:nvGrpSpPr>
          <p:grpSpPr>
            <a:xfrm>
              <a:off x="2407576" y="1466848"/>
              <a:ext cx="9219209" cy="4933951"/>
              <a:chOff x="811369" y="647164"/>
              <a:chExt cx="10474816" cy="571821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D11501F-1543-4777-BBB6-23D3B619E921}"/>
                  </a:ext>
                </a:extLst>
              </p:cNvPr>
              <p:cNvSpPr/>
              <p:nvPr/>
            </p:nvSpPr>
            <p:spPr>
              <a:xfrm>
                <a:off x="828540" y="647164"/>
                <a:ext cx="10457645" cy="5718219"/>
              </a:xfrm>
              <a:prstGeom prst="roundRect">
                <a:avLst>
                  <a:gd name="adj" fmla="val 9964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D204423-0330-49B4-A928-47A62C9C1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081826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280FA94-7922-42F2-882B-8D1250C52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521073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FCE42E1-6246-449A-AA34-6C821BDDC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960320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99B9635-C965-4C7D-A864-72132002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2399567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2D6CE3-D7C6-423E-AA24-4221890A3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2838814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9A1023C-7549-4AE0-8CAF-D1C5ADA95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3278061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5A48187-D44A-4730-8B48-83A59A937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3717308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0235E34-7B7F-42D1-8E01-94D5E09F4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4156555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F9D10D3-D3F5-4669-AB45-FF0B7000F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4595802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AB4F313-0552-42B2-9FF1-1D0B69315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035049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12718C2-D4EE-458B-A44C-A71085C0D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474296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CF720A8-24E8-416D-B995-4401D8BF6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913547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E5994CA-D606-4EF6-8EE0-0F469FAD3E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8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F33CBB9-B7B6-4A3B-B2BD-9386519BF2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5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1941C82-125C-444A-B0C9-5174E0F619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2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B40FC11-3FCC-436B-B431-486A6F35E8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C12FF6F-DFF3-4FB2-B606-D7DC08A63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7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172177A-973B-4615-ABAD-8880B8676E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4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59EF644-AA37-4306-B595-9002AECC0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1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F00BA7A-DE55-4C0A-AEC1-CEBD621C55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8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CBC0B38-8512-4E59-916F-879D3D59C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6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BFEBEE6-E627-414B-9D6F-5E63AEFFF8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3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2BBF80B-1A09-49A6-B85C-F937BC4968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0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C794470-7784-4010-8089-F75EBF5CF4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7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22ADBCA-64B7-4BDC-AF80-479897B005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4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A840AB9-A7C8-4666-820E-7F447560E1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2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279463C-0FE1-433B-9A46-D6FBA0EF0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9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D099DD3-D391-44E4-99E2-E76A9AA7BB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F758DC5-54A7-4FCC-A380-9BDB24F2B6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3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792E254-A8A7-4A13-9FE0-C2A1300BC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40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4C5CEF7-DCCC-4EFD-AFDC-420EC33931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8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0871DC5-90B1-4F4A-A8F5-6BCE4FC11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55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C3F8E2F-556B-4A12-BA38-31D4807D76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12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F63D419-056A-4047-B83C-72D612EB62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69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DFF67AB-072D-4508-B7AF-232B2EED829C}"/>
              </a:ext>
            </a:extLst>
          </p:cNvPr>
          <p:cNvSpPr/>
          <p:nvPr/>
        </p:nvSpPr>
        <p:spPr>
          <a:xfrm>
            <a:off x="3320829" y="1758611"/>
            <a:ext cx="3346672" cy="4283533"/>
          </a:xfrm>
          <a:prstGeom prst="roundRect">
            <a:avLst>
              <a:gd name="adj" fmla="val 10340"/>
            </a:avLst>
          </a:prstGeom>
          <a:solidFill>
            <a:srgbClr val="DEEBF6"/>
          </a:solidFill>
          <a:ln w="28575">
            <a:solidFill>
              <a:srgbClr val="9D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solidFill>
                <a:schemeClr val="tx1"/>
              </a:solidFill>
              <a:latin typeface="Twinkle Dream" panose="02000500000000000000" pitchFamily="2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C1A138D-6D5B-4C21-BF75-799D48EFB02D}"/>
              </a:ext>
            </a:extLst>
          </p:cNvPr>
          <p:cNvSpPr/>
          <p:nvPr/>
        </p:nvSpPr>
        <p:spPr>
          <a:xfrm>
            <a:off x="3627513" y="1958497"/>
            <a:ext cx="2721684" cy="605603"/>
          </a:xfrm>
          <a:prstGeom prst="roundRect">
            <a:avLst>
              <a:gd name="adj" fmla="val 50000"/>
            </a:avLst>
          </a:prstGeom>
          <a:solidFill>
            <a:srgbClr val="BDD7EE"/>
          </a:solidFill>
          <a:ln w="28575">
            <a:solidFill>
              <a:srgbClr val="9D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>
                <a:solidFill>
                  <a:schemeClr val="tx1"/>
                </a:solidFill>
                <a:latin typeface="Twinkle Dream" panose="02000500000000000000" pitchFamily="2" charset="0"/>
              </a:rPr>
              <a:t>Short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8A16CE-3EF6-45A3-96D4-B45C6562F64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2377" b="51005" l="35841" r="58555">
                        <a14:foregroundMark x1="48083" y1="5484" x2="44395" y2="13346"/>
                        <a14:foregroundMark x1="46165" y1="8775" x2="39086" y2="25594"/>
                        <a14:foregroundMark x1="39086" y1="25594" x2="37906" y2="32176"/>
                        <a14:foregroundMark x1="43215" y1="15722" x2="38348" y2="22852"/>
                        <a14:foregroundMark x1="38348" y1="22852" x2="37463" y2="29616"/>
                        <a14:foregroundMark x1="37463" y1="30347" x2="40708" y2="39488"/>
                        <a14:foregroundMark x1="40708" y1="39488" x2="40708" y2="44973"/>
                        <a14:foregroundMark x1="45723" y1="8592" x2="51622" y2="2742"/>
                        <a14:foregroundMark x1="51622" y1="2742" x2="56195" y2="17367"/>
                        <a14:foregroundMark x1="42773" y1="41682" x2="52360" y2="40768"/>
                        <a14:foregroundMark x1="52360" y1="40768" x2="44395" y2="47715"/>
                        <a14:foregroundMark x1="44395" y1="47715" x2="51622" y2="49726"/>
                        <a14:foregroundMark x1="51622" y1="49726" x2="56490" y2="48995"/>
                        <a14:foregroundMark x1="46755" y1="4753" x2="51032" y2="3839"/>
                        <a14:foregroundMark x1="48083" y1="2925" x2="50000" y2="2925"/>
                        <a14:foregroundMark x1="55162" y1="18282" x2="58407" y2="27422"/>
                        <a14:foregroundMark x1="58407" y1="27422" x2="56932" y2="31810"/>
                        <a14:foregroundMark x1="40413" y1="41865" x2="40708" y2="51005"/>
                        <a14:foregroundMark x1="40708" y1="51005" x2="48673" y2="48629"/>
                        <a14:foregroundMark x1="48673" y1="48629" x2="50295" y2="488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20" t="445" r="38573" b="47014"/>
          <a:stretch/>
        </p:blipFill>
        <p:spPr>
          <a:xfrm>
            <a:off x="2432902" y="2925749"/>
            <a:ext cx="2252332" cy="3384820"/>
          </a:xfrm>
          <a:prstGeom prst="rect">
            <a:avLst/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6A00361-52B5-4928-9242-62C10EA322D5}"/>
              </a:ext>
            </a:extLst>
          </p:cNvPr>
          <p:cNvSpPr/>
          <p:nvPr/>
        </p:nvSpPr>
        <p:spPr>
          <a:xfrm>
            <a:off x="7416005" y="1758611"/>
            <a:ext cx="3346672" cy="4283533"/>
          </a:xfrm>
          <a:prstGeom prst="roundRect">
            <a:avLst>
              <a:gd name="adj" fmla="val 10340"/>
            </a:avLst>
          </a:prstGeom>
          <a:solidFill>
            <a:srgbClr val="DEEBF6"/>
          </a:solidFill>
          <a:ln w="28575">
            <a:solidFill>
              <a:srgbClr val="9D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>
              <a:solidFill>
                <a:schemeClr val="tx1"/>
              </a:solidFill>
              <a:latin typeface="Twinkle Dream" panose="02000500000000000000" pitchFamily="2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00B9244-B42B-4E0B-AAC8-8F3BE115A29D}"/>
              </a:ext>
            </a:extLst>
          </p:cNvPr>
          <p:cNvSpPr/>
          <p:nvPr/>
        </p:nvSpPr>
        <p:spPr>
          <a:xfrm>
            <a:off x="7722689" y="1958497"/>
            <a:ext cx="2721684" cy="605603"/>
          </a:xfrm>
          <a:prstGeom prst="roundRect">
            <a:avLst>
              <a:gd name="adj" fmla="val 50000"/>
            </a:avLst>
          </a:prstGeom>
          <a:solidFill>
            <a:srgbClr val="BDD7EE"/>
          </a:solidFill>
          <a:ln w="28575">
            <a:solidFill>
              <a:srgbClr val="9D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>
                <a:solidFill>
                  <a:schemeClr val="tx1"/>
                </a:solidFill>
                <a:latin typeface="Twinkle Dream" panose="02000500000000000000" pitchFamily="2" charset="0"/>
              </a:rPr>
              <a:t>Short text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FF2C7A-7620-4413-BACB-9B91E579BAF8}"/>
              </a:ext>
            </a:extLst>
          </p:cNvPr>
          <p:cNvSpPr txBox="1"/>
          <p:nvPr/>
        </p:nvSpPr>
        <p:spPr>
          <a:xfrm>
            <a:off x="3908701" y="2862172"/>
            <a:ext cx="2402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800" dirty="0">
                <a:latin typeface="Twinkle Dream" panose="02000500000000000000" pitchFamily="2" charset="0"/>
              </a:rPr>
              <a:t>Text text text text text text text text text text text </a:t>
            </a:r>
          </a:p>
          <a:p>
            <a:pPr algn="r"/>
            <a:r>
              <a:rPr lang="id-ID" sz="2800" dirty="0">
                <a:latin typeface="Twinkle Dream" panose="02000500000000000000" pitchFamily="2" charset="0"/>
              </a:rPr>
              <a:t>text text text </a:t>
            </a:r>
          </a:p>
          <a:p>
            <a:pPr algn="r"/>
            <a:r>
              <a:rPr lang="id-ID" sz="2800" dirty="0">
                <a:latin typeface="Twinkle Dream" panose="02000500000000000000" pitchFamily="2" charset="0"/>
              </a:rPr>
              <a:t>text text text </a:t>
            </a:r>
          </a:p>
          <a:p>
            <a:pPr algn="r"/>
            <a:r>
              <a:rPr lang="id-ID" sz="2800" dirty="0">
                <a:latin typeface="Twinkle Dream" panose="02000500000000000000" pitchFamily="2" charset="0"/>
              </a:rPr>
              <a:t>text text text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2807D6-4CFD-4E74-86BA-562F348C1D7B}"/>
              </a:ext>
            </a:extLst>
          </p:cNvPr>
          <p:cNvSpPr txBox="1"/>
          <p:nvPr/>
        </p:nvSpPr>
        <p:spPr>
          <a:xfrm>
            <a:off x="7882373" y="2974945"/>
            <a:ext cx="2402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latin typeface="Twinkle Dream" panose="02000500000000000000" pitchFamily="2" charset="0"/>
              </a:rPr>
              <a:t>Text text text text text text text text text text text text text text text text text text text text text text</a:t>
            </a:r>
          </a:p>
        </p:txBody>
      </p:sp>
    </p:spTree>
    <p:extLst>
      <p:ext uri="{BB962C8B-B14F-4D97-AF65-F5344CB8AC3E}">
        <p14:creationId xmlns:p14="http://schemas.microsoft.com/office/powerpoint/2010/main" val="614143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63" grpId="0" animBg="1"/>
      <p:bldP spid="61" grpId="0" animBg="1"/>
      <p:bldP spid="68" grpId="0" animBg="1"/>
      <p:bldP spid="69" grpId="0" animBg="1"/>
      <p:bldP spid="7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CA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F5D8EBA-2616-48D5-88B9-EC6FA34A1573}"/>
              </a:ext>
            </a:extLst>
          </p:cNvPr>
          <p:cNvSpPr/>
          <p:nvPr/>
        </p:nvSpPr>
        <p:spPr>
          <a:xfrm>
            <a:off x="-828000" y="30150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D2E428-DE52-4DCA-A5E9-46AF24C63961}"/>
              </a:ext>
            </a:extLst>
          </p:cNvPr>
          <p:cNvSpPr/>
          <p:nvPr/>
        </p:nvSpPr>
        <p:spPr>
          <a:xfrm>
            <a:off x="-828000" y="4572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7CBC1A-26F4-448D-AAA3-9301B558D953}"/>
              </a:ext>
            </a:extLst>
          </p:cNvPr>
          <p:cNvSpPr/>
          <p:nvPr/>
        </p:nvSpPr>
        <p:spPr>
          <a:xfrm>
            <a:off x="-828000" y="17361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6FFD91-F74B-4FFE-A385-B3462669023C}"/>
              </a:ext>
            </a:extLst>
          </p:cNvPr>
          <p:cNvSpPr/>
          <p:nvPr/>
        </p:nvSpPr>
        <p:spPr>
          <a:xfrm>
            <a:off x="-828000" y="42939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E1A143-1DDB-4385-B828-E4CE6BDF06FB}"/>
              </a:ext>
            </a:extLst>
          </p:cNvPr>
          <p:cNvSpPr/>
          <p:nvPr/>
        </p:nvSpPr>
        <p:spPr>
          <a:xfrm>
            <a:off x="1101915" y="55728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36BC8F1D-04E0-4B7B-A973-E87A8AE06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61243" y="1904999"/>
            <a:ext cx="506201" cy="506201"/>
          </a:xfrm>
          <a:prstGeom prst="rect">
            <a:avLst/>
          </a:prstGeom>
        </p:spPr>
      </p:pic>
      <p:pic>
        <p:nvPicPr>
          <p:cNvPr id="10" name="Graphic 9" descr="Books">
            <a:extLst>
              <a:ext uri="{FF2B5EF4-FFF2-40B4-BE49-F238E27FC236}">
                <a16:creationId xmlns:a16="http://schemas.microsoft.com/office/drawing/2014/main" id="{77CA1027-B550-489F-A86F-2FF83C735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11058" y="3131942"/>
            <a:ext cx="594116" cy="594116"/>
          </a:xfrm>
          <a:prstGeom prst="rect">
            <a:avLst/>
          </a:prstGeom>
        </p:spPr>
      </p:pic>
      <p:pic>
        <p:nvPicPr>
          <p:cNvPr id="11" name="Graphic 10" descr="Home">
            <a:extLst>
              <a:ext uri="{FF2B5EF4-FFF2-40B4-BE49-F238E27FC236}">
                <a16:creationId xmlns:a16="http://schemas.microsoft.com/office/drawing/2014/main" id="{E0FF105C-2552-432E-AB4B-FD946E3BD3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711058" y="541985"/>
            <a:ext cx="594116" cy="594116"/>
          </a:xfrm>
          <a:prstGeom prst="rect">
            <a:avLst/>
          </a:prstGeom>
        </p:spPr>
      </p:pic>
      <p:pic>
        <p:nvPicPr>
          <p:cNvPr id="12" name="Graphic 11" descr="Lightbulb">
            <a:extLst>
              <a:ext uri="{FF2B5EF4-FFF2-40B4-BE49-F238E27FC236}">
                <a16:creationId xmlns:a16="http://schemas.microsoft.com/office/drawing/2014/main" id="{A534C488-79DB-488B-8815-E5C4F2B462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11058" y="4410842"/>
            <a:ext cx="594116" cy="594116"/>
          </a:xfrm>
          <a:prstGeom prst="rect">
            <a:avLst/>
          </a:prstGeom>
        </p:spPr>
      </p:pic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1B2E76C0-153A-4C6E-B624-426D83C64E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18857" y="5689742"/>
            <a:ext cx="594116" cy="59411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64A894-0A84-40B5-BE0D-3587E7CB5833}"/>
              </a:ext>
            </a:extLst>
          </p:cNvPr>
          <p:cNvSpPr/>
          <p:nvPr/>
        </p:nvSpPr>
        <p:spPr>
          <a:xfrm rot="10800000">
            <a:off x="-17302" y="-6965374"/>
            <a:ext cx="1582064" cy="25904347"/>
          </a:xfrm>
          <a:custGeom>
            <a:avLst/>
            <a:gdLst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7" fmla="*/ 0 w 1582057"/>
              <a:gd name="connsiteY7" fmla="*/ 25904347 h 25904347"/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7" fmla="*/ 0 w 1582057"/>
              <a:gd name="connsiteY7" fmla="*/ 25904347 h 25904347"/>
              <a:gd name="connsiteX0" fmla="*/ 5 w 1582062"/>
              <a:gd name="connsiteY0" fmla="*/ 25904347 h 25904347"/>
              <a:gd name="connsiteX1" fmla="*/ 5 w 1582062"/>
              <a:gd name="connsiteY1" fmla="*/ 13609370 h 25904347"/>
              <a:gd name="connsiteX2" fmla="*/ 678905 w 1582062"/>
              <a:gd name="connsiteY2" fmla="*/ 12945489 h 25904347"/>
              <a:gd name="connsiteX3" fmla="*/ 5 w 1582062"/>
              <a:gd name="connsiteY3" fmla="*/ 12311459 h 25904347"/>
              <a:gd name="connsiteX4" fmla="*/ 5 w 1582062"/>
              <a:gd name="connsiteY4" fmla="*/ 0 h 25904347"/>
              <a:gd name="connsiteX5" fmla="*/ 1582062 w 1582062"/>
              <a:gd name="connsiteY5" fmla="*/ 0 h 25904347"/>
              <a:gd name="connsiteX6" fmla="*/ 1582062 w 1582062"/>
              <a:gd name="connsiteY6" fmla="*/ 25904347 h 25904347"/>
              <a:gd name="connsiteX7" fmla="*/ 5 w 1582062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45560 w 1582064"/>
              <a:gd name="connsiteY2" fmla="*/ 1295501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88 w 1582064"/>
              <a:gd name="connsiteY2" fmla="*/ 12945489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88 w 1582064"/>
              <a:gd name="connsiteY2" fmla="*/ 12945489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2064" h="25904347">
                <a:moveTo>
                  <a:pt x="7" y="25904347"/>
                </a:moveTo>
                <a:lnTo>
                  <a:pt x="7" y="13609370"/>
                </a:lnTo>
                <a:cubicBezTo>
                  <a:pt x="7232" y="13359501"/>
                  <a:pt x="543257" y="13499732"/>
                  <a:pt x="555091" y="12974064"/>
                </a:cubicBezTo>
                <a:cubicBezTo>
                  <a:pt x="566925" y="12448396"/>
                  <a:pt x="-2293" y="12503752"/>
                  <a:pt x="7" y="12311459"/>
                </a:cubicBezTo>
                <a:lnTo>
                  <a:pt x="7" y="0"/>
                </a:lnTo>
                <a:lnTo>
                  <a:pt x="1582064" y="0"/>
                </a:lnTo>
                <a:lnTo>
                  <a:pt x="1582064" y="25904347"/>
                </a:lnTo>
                <a:lnTo>
                  <a:pt x="7" y="25904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15" name="Graphic 14" descr="Magnifying glass">
            <a:hlinkClick r:id="rId12" action="ppaction://hlinksldjump"/>
            <a:extLst>
              <a:ext uri="{FF2B5EF4-FFF2-40B4-BE49-F238E27FC236}">
                <a16:creationId xmlns:a16="http://schemas.microsoft.com/office/drawing/2014/main" id="{13628B08-FDCD-47DC-8BD8-54DEB605C2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5214" y="1904999"/>
            <a:ext cx="506201" cy="506201"/>
          </a:xfrm>
          <a:prstGeom prst="rect">
            <a:avLst/>
          </a:prstGeom>
        </p:spPr>
      </p:pic>
      <p:pic>
        <p:nvPicPr>
          <p:cNvPr id="16" name="Graphic 15" descr="Books">
            <a:hlinkClick r:id="rId15" action="ppaction://hlinksldjump"/>
            <a:extLst>
              <a:ext uri="{FF2B5EF4-FFF2-40B4-BE49-F238E27FC236}">
                <a16:creationId xmlns:a16="http://schemas.microsoft.com/office/drawing/2014/main" id="{8D923632-B915-4F01-9C54-4774EFFF1A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5399" y="3131942"/>
            <a:ext cx="594116" cy="594116"/>
          </a:xfrm>
          <a:prstGeom prst="rect">
            <a:avLst/>
          </a:prstGeom>
        </p:spPr>
      </p:pic>
      <p:pic>
        <p:nvPicPr>
          <p:cNvPr id="17" name="Graphic 16" descr="Home">
            <a:hlinkClick r:id="rId18" action="ppaction://hlinksldjump"/>
            <a:extLst>
              <a:ext uri="{FF2B5EF4-FFF2-40B4-BE49-F238E27FC236}">
                <a16:creationId xmlns:a16="http://schemas.microsoft.com/office/drawing/2014/main" id="{31B835CB-4ADD-4B44-8A76-07B3AD2CE40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5399" y="541985"/>
            <a:ext cx="594116" cy="594116"/>
          </a:xfrm>
          <a:prstGeom prst="rect">
            <a:avLst/>
          </a:prstGeom>
        </p:spPr>
      </p:pic>
      <p:pic>
        <p:nvPicPr>
          <p:cNvPr id="18" name="Graphic 17" descr="Lightbulb">
            <a:hlinkClick r:id="rId21" action="ppaction://hlinksldjump"/>
            <a:extLst>
              <a:ext uri="{FF2B5EF4-FFF2-40B4-BE49-F238E27FC236}">
                <a16:creationId xmlns:a16="http://schemas.microsoft.com/office/drawing/2014/main" id="{C7854D2A-6C3B-409B-88CB-D5D369AB15F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5399" y="4410842"/>
            <a:ext cx="594116" cy="594116"/>
          </a:xfrm>
          <a:prstGeom prst="rect">
            <a:avLst/>
          </a:prstGeom>
        </p:spPr>
      </p:pic>
      <p:pic>
        <p:nvPicPr>
          <p:cNvPr id="19" name="Graphic 18" descr="Head with gears">
            <a:hlinkClick r:id="rId24" action="ppaction://hlinksldjump"/>
            <a:extLst>
              <a:ext uri="{FF2B5EF4-FFF2-40B4-BE49-F238E27FC236}">
                <a16:creationId xmlns:a16="http://schemas.microsoft.com/office/drawing/2014/main" id="{E0826612-1EA5-4502-8A92-D82E7CFA69B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15399" y="5689742"/>
            <a:ext cx="594116" cy="59411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8F36147-6283-4120-8479-4FD57DAEC3CA}"/>
              </a:ext>
            </a:extLst>
          </p:cNvPr>
          <p:cNvSpPr/>
          <p:nvPr/>
        </p:nvSpPr>
        <p:spPr>
          <a:xfrm>
            <a:off x="9239250" y="717381"/>
            <a:ext cx="2952750" cy="19701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CA7528-1747-48D5-BCEA-FBB8230801A9}"/>
              </a:ext>
            </a:extLst>
          </p:cNvPr>
          <p:cNvSpPr/>
          <p:nvPr/>
        </p:nvSpPr>
        <p:spPr>
          <a:xfrm>
            <a:off x="1564763" y="740533"/>
            <a:ext cx="2778637" cy="19701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F1D4D0-17DA-4A35-9514-2FDE7959582F}"/>
              </a:ext>
            </a:extLst>
          </p:cNvPr>
          <p:cNvSpPr txBox="1"/>
          <p:nvPr/>
        </p:nvSpPr>
        <p:spPr>
          <a:xfrm>
            <a:off x="4191000" y="20955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ash your hand" pitchFamily="2" charset="0"/>
              </a:rPr>
              <a:t>Add Title Here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4C7E3D6-AFE8-48E7-AF03-2CE7F002F154}"/>
              </a:ext>
            </a:extLst>
          </p:cNvPr>
          <p:cNvGrpSpPr/>
          <p:nvPr/>
        </p:nvGrpSpPr>
        <p:grpSpPr>
          <a:xfrm>
            <a:off x="2405558" y="1466850"/>
            <a:ext cx="9373628" cy="5086350"/>
            <a:chOff x="2405558" y="1466850"/>
            <a:chExt cx="9373628" cy="508635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6D6A339-0DF7-4FED-B0A3-1FB8AB00C25D}"/>
                </a:ext>
              </a:extLst>
            </p:cNvPr>
            <p:cNvSpPr/>
            <p:nvPr/>
          </p:nvSpPr>
          <p:spPr>
            <a:xfrm>
              <a:off x="2559978" y="1619250"/>
              <a:ext cx="9219208" cy="4933950"/>
            </a:xfrm>
            <a:prstGeom prst="roundRect">
              <a:avLst>
                <a:gd name="adj" fmla="val 9592"/>
              </a:avLst>
            </a:prstGeom>
            <a:solidFill>
              <a:srgbClr val="3AA8AA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DF39DF6-8FAD-46CA-84C6-5D074654EBA7}"/>
                </a:ext>
              </a:extLst>
            </p:cNvPr>
            <p:cNvSpPr/>
            <p:nvPr/>
          </p:nvSpPr>
          <p:spPr>
            <a:xfrm>
              <a:off x="2407578" y="1466850"/>
              <a:ext cx="9219208" cy="4933950"/>
            </a:xfrm>
            <a:prstGeom prst="roundRect">
              <a:avLst>
                <a:gd name="adj" fmla="val 9592"/>
              </a:avLst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04F92EB-F50A-4C49-8659-4734F2CE2ABE}"/>
                </a:ext>
              </a:extLst>
            </p:cNvPr>
            <p:cNvGrpSpPr/>
            <p:nvPr/>
          </p:nvGrpSpPr>
          <p:grpSpPr>
            <a:xfrm>
              <a:off x="2405558" y="1469293"/>
              <a:ext cx="9219209" cy="4933951"/>
              <a:chOff x="811369" y="647164"/>
              <a:chExt cx="10474816" cy="571821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5A50808-B545-4807-A7BB-210647412161}"/>
                  </a:ext>
                </a:extLst>
              </p:cNvPr>
              <p:cNvSpPr/>
              <p:nvPr/>
            </p:nvSpPr>
            <p:spPr>
              <a:xfrm>
                <a:off x="828540" y="647164"/>
                <a:ext cx="10457645" cy="5718219"/>
              </a:xfrm>
              <a:prstGeom prst="roundRect">
                <a:avLst>
                  <a:gd name="adj" fmla="val 9964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3D688B1-E77B-404C-84BE-D745567B7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081826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08BF548-5B72-4104-B28A-EC27BDB96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521073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F7E11A4-365C-445A-8EB2-60EFB1703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960320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4CA6D15-93DF-40DE-A64B-51F439323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2399567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33D5D89-092B-4DF7-A0DC-B27B7C236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2838814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D637A58-5D5A-4EEA-A1D7-4DDCE0EA8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3278061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7C461B6-32F7-4460-81B5-F6D7CD31F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3717308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D16A1D2-7C60-45DE-BD0F-655995F23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4156555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C1D9529-DF82-4F52-A0D3-0AE8EC138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4595802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3A1D67-9263-4DA1-A549-2BCC89331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035049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EB5C49B-60C4-4D15-8277-5FBAF76D4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474296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F108D1B-3B96-4E01-ABAF-F31EC8AAB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913547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941507B-B0FC-482B-B536-08AB515DAD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8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EB799EF-8857-4290-BB8F-9CA0732520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5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71C6EE2-1E97-4156-9450-DF16DB41F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2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F499CD7-B295-4841-B0E6-3A543EABE5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3FA2A61-0AA6-4766-AAAE-4A3E0B6B98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7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A3F054-84D3-4883-BEC7-C9EE549C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4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126BD7B-5425-44E6-A40B-404C50DEB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1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A892308-57B2-4257-B9EE-4EB234969C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8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79E86BA-476D-4281-B997-F8A385707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6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F1BE316-363F-4142-93B8-F55D14CEB5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3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798AB5F-A80F-4D32-9B2E-B42007AB13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0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68E7621-F677-492A-AE03-4F622B163C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7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A4E8D40-F3F0-4B9A-8BBF-8B86F66BA7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4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0BB4A74-B41D-4D49-A2F1-D4F11A1E20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2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3BA7F53-7901-4B35-9F86-D119F45A62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9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19D64EC-29D7-47C2-A982-D53D1312DE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8004587-2D70-4FE8-A3B6-FA0FE5F5A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3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AB46198-5467-4E1D-8044-C8F844AEA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40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8B3CF9A-ED09-4D0C-9D5A-0E2084EA6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8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753A765-3689-46AC-A466-41DAB73A17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55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A4C968F-52C4-491D-B864-EE34B8B0C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12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6CB3E9B-4BF5-4BC5-A188-A2E286AF1F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69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EA8958-35DB-4B82-87BA-625899B03E5C}"/>
              </a:ext>
            </a:extLst>
          </p:cNvPr>
          <p:cNvSpPr/>
          <p:nvPr/>
        </p:nvSpPr>
        <p:spPr>
          <a:xfrm>
            <a:off x="3487351" y="3035452"/>
            <a:ext cx="1906939" cy="1572826"/>
          </a:xfrm>
          <a:custGeom>
            <a:avLst/>
            <a:gdLst>
              <a:gd name="connsiteX0" fmla="*/ 0 w 1906939"/>
              <a:gd name="connsiteY0" fmla="*/ 157283 h 1572826"/>
              <a:gd name="connsiteX1" fmla="*/ 157283 w 1906939"/>
              <a:gd name="connsiteY1" fmla="*/ 0 h 1572826"/>
              <a:gd name="connsiteX2" fmla="*/ 1749656 w 1906939"/>
              <a:gd name="connsiteY2" fmla="*/ 0 h 1572826"/>
              <a:gd name="connsiteX3" fmla="*/ 1906939 w 1906939"/>
              <a:gd name="connsiteY3" fmla="*/ 157283 h 1572826"/>
              <a:gd name="connsiteX4" fmla="*/ 1906939 w 1906939"/>
              <a:gd name="connsiteY4" fmla="*/ 1415543 h 1572826"/>
              <a:gd name="connsiteX5" fmla="*/ 1749656 w 1906939"/>
              <a:gd name="connsiteY5" fmla="*/ 1572826 h 1572826"/>
              <a:gd name="connsiteX6" fmla="*/ 157283 w 1906939"/>
              <a:gd name="connsiteY6" fmla="*/ 1572826 h 1572826"/>
              <a:gd name="connsiteX7" fmla="*/ 0 w 1906939"/>
              <a:gd name="connsiteY7" fmla="*/ 1415543 h 1572826"/>
              <a:gd name="connsiteX8" fmla="*/ 0 w 1906939"/>
              <a:gd name="connsiteY8" fmla="*/ 157283 h 157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939" h="1572826">
                <a:moveTo>
                  <a:pt x="0" y="157283"/>
                </a:moveTo>
                <a:cubicBezTo>
                  <a:pt x="0" y="70418"/>
                  <a:pt x="70418" y="0"/>
                  <a:pt x="157283" y="0"/>
                </a:cubicBezTo>
                <a:lnTo>
                  <a:pt x="1749656" y="0"/>
                </a:lnTo>
                <a:cubicBezTo>
                  <a:pt x="1836521" y="0"/>
                  <a:pt x="1906939" y="70418"/>
                  <a:pt x="1906939" y="157283"/>
                </a:cubicBezTo>
                <a:lnTo>
                  <a:pt x="1906939" y="1415543"/>
                </a:lnTo>
                <a:cubicBezTo>
                  <a:pt x="1906939" y="1502408"/>
                  <a:pt x="1836521" y="1572826"/>
                  <a:pt x="1749656" y="1572826"/>
                </a:cubicBezTo>
                <a:lnTo>
                  <a:pt x="157283" y="1572826"/>
                </a:lnTo>
                <a:cubicBezTo>
                  <a:pt x="70418" y="1572826"/>
                  <a:pt x="0" y="1502408"/>
                  <a:pt x="0" y="1415543"/>
                </a:cubicBezTo>
                <a:lnTo>
                  <a:pt x="0" y="157283"/>
                </a:lnTo>
                <a:close/>
              </a:path>
            </a:pathLst>
          </a:custGeom>
          <a:solidFill>
            <a:srgbClr val="96E0E2"/>
          </a:solidFill>
          <a:ln w="28575">
            <a:solidFill>
              <a:srgbClr val="3AA8AA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060" tIns="99060" rIns="99060" bIns="436094" numCol="1" spcCol="1270" anchor="t" anchorCtr="0">
            <a:noAutofit/>
          </a:bodyPr>
          <a:lstStyle/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d-ID" sz="3300" kern="1200" dirty="0">
                <a:latin typeface="Twinkle Dream" panose="02000500000000000000" pitchFamily="2" charset="0"/>
              </a:rPr>
              <a:t>Point 1</a:t>
            </a:r>
          </a:p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d-ID" sz="3300" kern="1200" dirty="0">
                <a:latin typeface="Twinkle Dream" panose="02000500000000000000" pitchFamily="2" charset="0"/>
              </a:rPr>
              <a:t>Point 2</a:t>
            </a:r>
          </a:p>
        </p:txBody>
      </p:sp>
      <p:sp>
        <p:nvSpPr>
          <p:cNvPr id="80" name="Shape 79">
            <a:extLst>
              <a:ext uri="{FF2B5EF4-FFF2-40B4-BE49-F238E27FC236}">
                <a16:creationId xmlns:a16="http://schemas.microsoft.com/office/drawing/2014/main" id="{676C3DB2-9675-44DB-88FE-188D815F5C2D}"/>
              </a:ext>
            </a:extLst>
          </p:cNvPr>
          <p:cNvSpPr/>
          <p:nvPr/>
        </p:nvSpPr>
        <p:spPr>
          <a:xfrm>
            <a:off x="4545914" y="3363045"/>
            <a:ext cx="2172441" cy="2172441"/>
          </a:xfrm>
          <a:prstGeom prst="leftCircularArrow">
            <a:avLst>
              <a:gd name="adj1" fmla="val 3472"/>
              <a:gd name="adj2" fmla="val 430475"/>
              <a:gd name="adj3" fmla="val 2205986"/>
              <a:gd name="adj4" fmla="val 9024489"/>
              <a:gd name="adj5" fmla="val 4050"/>
            </a:avLst>
          </a:prstGeom>
          <a:solidFill>
            <a:srgbClr val="3AA8AA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68DB7E0-8A8F-49DF-AED7-342150D7E214}"/>
              </a:ext>
            </a:extLst>
          </p:cNvPr>
          <p:cNvSpPr/>
          <p:nvPr/>
        </p:nvSpPr>
        <p:spPr>
          <a:xfrm>
            <a:off x="3911116" y="4271245"/>
            <a:ext cx="1695057" cy="674068"/>
          </a:xfrm>
          <a:custGeom>
            <a:avLst/>
            <a:gdLst>
              <a:gd name="connsiteX0" fmla="*/ 0 w 1695057"/>
              <a:gd name="connsiteY0" fmla="*/ 67407 h 674068"/>
              <a:gd name="connsiteX1" fmla="*/ 67407 w 1695057"/>
              <a:gd name="connsiteY1" fmla="*/ 0 h 674068"/>
              <a:gd name="connsiteX2" fmla="*/ 1627650 w 1695057"/>
              <a:gd name="connsiteY2" fmla="*/ 0 h 674068"/>
              <a:gd name="connsiteX3" fmla="*/ 1695057 w 1695057"/>
              <a:gd name="connsiteY3" fmla="*/ 67407 h 674068"/>
              <a:gd name="connsiteX4" fmla="*/ 1695057 w 1695057"/>
              <a:gd name="connsiteY4" fmla="*/ 606661 h 674068"/>
              <a:gd name="connsiteX5" fmla="*/ 1627650 w 1695057"/>
              <a:gd name="connsiteY5" fmla="*/ 674068 h 674068"/>
              <a:gd name="connsiteX6" fmla="*/ 67407 w 1695057"/>
              <a:gd name="connsiteY6" fmla="*/ 674068 h 674068"/>
              <a:gd name="connsiteX7" fmla="*/ 0 w 1695057"/>
              <a:gd name="connsiteY7" fmla="*/ 606661 h 674068"/>
              <a:gd name="connsiteX8" fmla="*/ 0 w 1695057"/>
              <a:gd name="connsiteY8" fmla="*/ 67407 h 67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057" h="674068">
                <a:moveTo>
                  <a:pt x="0" y="67407"/>
                </a:moveTo>
                <a:cubicBezTo>
                  <a:pt x="0" y="30179"/>
                  <a:pt x="30179" y="0"/>
                  <a:pt x="67407" y="0"/>
                </a:cubicBezTo>
                <a:lnTo>
                  <a:pt x="1627650" y="0"/>
                </a:lnTo>
                <a:cubicBezTo>
                  <a:pt x="1664878" y="0"/>
                  <a:pt x="1695057" y="30179"/>
                  <a:pt x="1695057" y="67407"/>
                </a:cubicBezTo>
                <a:lnTo>
                  <a:pt x="1695057" y="606661"/>
                </a:lnTo>
                <a:cubicBezTo>
                  <a:pt x="1695057" y="643889"/>
                  <a:pt x="1664878" y="674068"/>
                  <a:pt x="1627650" y="674068"/>
                </a:cubicBezTo>
                <a:lnTo>
                  <a:pt x="67407" y="674068"/>
                </a:lnTo>
                <a:cubicBezTo>
                  <a:pt x="30179" y="674068"/>
                  <a:pt x="0" y="643889"/>
                  <a:pt x="0" y="606661"/>
                </a:cubicBezTo>
                <a:lnTo>
                  <a:pt x="0" y="6740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3AA8AA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33" tIns="68003" rIns="92133" bIns="68003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3800" kern="1200" dirty="0">
                <a:solidFill>
                  <a:srgbClr val="3AA8AA"/>
                </a:solidFill>
                <a:latin typeface="Twinkle Dream" panose="02000500000000000000" pitchFamily="2" charset="0"/>
              </a:rPr>
              <a:t>Subtitle 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E7D8A1A-EE78-4B52-95B2-BFF9ED5C66F4}"/>
              </a:ext>
            </a:extLst>
          </p:cNvPr>
          <p:cNvSpPr/>
          <p:nvPr/>
        </p:nvSpPr>
        <p:spPr>
          <a:xfrm>
            <a:off x="5965325" y="3035452"/>
            <a:ext cx="1906939" cy="1572826"/>
          </a:xfrm>
          <a:custGeom>
            <a:avLst/>
            <a:gdLst>
              <a:gd name="connsiteX0" fmla="*/ 0 w 1906939"/>
              <a:gd name="connsiteY0" fmla="*/ 157283 h 1572826"/>
              <a:gd name="connsiteX1" fmla="*/ 157283 w 1906939"/>
              <a:gd name="connsiteY1" fmla="*/ 0 h 1572826"/>
              <a:gd name="connsiteX2" fmla="*/ 1749656 w 1906939"/>
              <a:gd name="connsiteY2" fmla="*/ 0 h 1572826"/>
              <a:gd name="connsiteX3" fmla="*/ 1906939 w 1906939"/>
              <a:gd name="connsiteY3" fmla="*/ 157283 h 1572826"/>
              <a:gd name="connsiteX4" fmla="*/ 1906939 w 1906939"/>
              <a:gd name="connsiteY4" fmla="*/ 1415543 h 1572826"/>
              <a:gd name="connsiteX5" fmla="*/ 1749656 w 1906939"/>
              <a:gd name="connsiteY5" fmla="*/ 1572826 h 1572826"/>
              <a:gd name="connsiteX6" fmla="*/ 157283 w 1906939"/>
              <a:gd name="connsiteY6" fmla="*/ 1572826 h 1572826"/>
              <a:gd name="connsiteX7" fmla="*/ 0 w 1906939"/>
              <a:gd name="connsiteY7" fmla="*/ 1415543 h 1572826"/>
              <a:gd name="connsiteX8" fmla="*/ 0 w 1906939"/>
              <a:gd name="connsiteY8" fmla="*/ 157283 h 157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939" h="1572826">
                <a:moveTo>
                  <a:pt x="0" y="157283"/>
                </a:moveTo>
                <a:cubicBezTo>
                  <a:pt x="0" y="70418"/>
                  <a:pt x="70418" y="0"/>
                  <a:pt x="157283" y="0"/>
                </a:cubicBezTo>
                <a:lnTo>
                  <a:pt x="1749656" y="0"/>
                </a:lnTo>
                <a:cubicBezTo>
                  <a:pt x="1836521" y="0"/>
                  <a:pt x="1906939" y="70418"/>
                  <a:pt x="1906939" y="157283"/>
                </a:cubicBezTo>
                <a:lnTo>
                  <a:pt x="1906939" y="1415543"/>
                </a:lnTo>
                <a:cubicBezTo>
                  <a:pt x="1906939" y="1502408"/>
                  <a:pt x="1836521" y="1572826"/>
                  <a:pt x="1749656" y="1572826"/>
                </a:cubicBezTo>
                <a:lnTo>
                  <a:pt x="157283" y="1572826"/>
                </a:lnTo>
                <a:cubicBezTo>
                  <a:pt x="70418" y="1572826"/>
                  <a:pt x="0" y="1502408"/>
                  <a:pt x="0" y="1415543"/>
                </a:cubicBezTo>
                <a:lnTo>
                  <a:pt x="0" y="157283"/>
                </a:lnTo>
                <a:close/>
              </a:path>
            </a:pathLst>
          </a:custGeom>
          <a:solidFill>
            <a:srgbClr val="96E0E2"/>
          </a:solidFill>
          <a:ln w="28575">
            <a:solidFill>
              <a:srgbClr val="3AA8AA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060" tIns="436095" rIns="99060" bIns="99059" numCol="1" spcCol="1270" anchor="t" anchorCtr="0">
            <a:noAutofit/>
          </a:bodyPr>
          <a:lstStyle/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d-ID" sz="3300" kern="1200" dirty="0">
                <a:latin typeface="Twinkle Dream" panose="02000500000000000000" pitchFamily="2" charset="0"/>
              </a:rPr>
              <a:t>Point 1</a:t>
            </a:r>
          </a:p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d-ID" sz="3300" kern="1200" dirty="0">
                <a:latin typeface="Twinkle Dream" panose="02000500000000000000" pitchFamily="2" charset="0"/>
              </a:rPr>
              <a:t>Point 2</a:t>
            </a:r>
          </a:p>
        </p:txBody>
      </p:sp>
      <p:sp>
        <p:nvSpPr>
          <p:cNvPr id="83" name="Arrow: Circular 82">
            <a:extLst>
              <a:ext uri="{FF2B5EF4-FFF2-40B4-BE49-F238E27FC236}">
                <a16:creationId xmlns:a16="http://schemas.microsoft.com/office/drawing/2014/main" id="{0D1D6E8D-D53C-4041-B19F-9532395EA8CE}"/>
              </a:ext>
            </a:extLst>
          </p:cNvPr>
          <p:cNvSpPr/>
          <p:nvPr/>
        </p:nvSpPr>
        <p:spPr>
          <a:xfrm>
            <a:off x="7007997" y="2046576"/>
            <a:ext cx="2416105" cy="2416105"/>
          </a:xfrm>
          <a:prstGeom prst="circularArrow">
            <a:avLst>
              <a:gd name="adj1" fmla="val 3122"/>
              <a:gd name="adj2" fmla="val 383861"/>
              <a:gd name="adj3" fmla="val 19440629"/>
              <a:gd name="adj4" fmla="val 12575511"/>
              <a:gd name="adj5" fmla="val 3642"/>
            </a:avLst>
          </a:prstGeom>
          <a:solidFill>
            <a:srgbClr val="3AA8AA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09DC1997-B079-4725-9C55-8D5CDF4A861A}"/>
              </a:ext>
            </a:extLst>
          </p:cNvPr>
          <p:cNvSpPr/>
          <p:nvPr/>
        </p:nvSpPr>
        <p:spPr>
          <a:xfrm>
            <a:off x="6389089" y="2698418"/>
            <a:ext cx="1695057" cy="674068"/>
          </a:xfrm>
          <a:custGeom>
            <a:avLst/>
            <a:gdLst>
              <a:gd name="connsiteX0" fmla="*/ 0 w 1695057"/>
              <a:gd name="connsiteY0" fmla="*/ 67407 h 674068"/>
              <a:gd name="connsiteX1" fmla="*/ 67407 w 1695057"/>
              <a:gd name="connsiteY1" fmla="*/ 0 h 674068"/>
              <a:gd name="connsiteX2" fmla="*/ 1627650 w 1695057"/>
              <a:gd name="connsiteY2" fmla="*/ 0 h 674068"/>
              <a:gd name="connsiteX3" fmla="*/ 1695057 w 1695057"/>
              <a:gd name="connsiteY3" fmla="*/ 67407 h 674068"/>
              <a:gd name="connsiteX4" fmla="*/ 1695057 w 1695057"/>
              <a:gd name="connsiteY4" fmla="*/ 606661 h 674068"/>
              <a:gd name="connsiteX5" fmla="*/ 1627650 w 1695057"/>
              <a:gd name="connsiteY5" fmla="*/ 674068 h 674068"/>
              <a:gd name="connsiteX6" fmla="*/ 67407 w 1695057"/>
              <a:gd name="connsiteY6" fmla="*/ 674068 h 674068"/>
              <a:gd name="connsiteX7" fmla="*/ 0 w 1695057"/>
              <a:gd name="connsiteY7" fmla="*/ 606661 h 674068"/>
              <a:gd name="connsiteX8" fmla="*/ 0 w 1695057"/>
              <a:gd name="connsiteY8" fmla="*/ 67407 h 67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057" h="674068">
                <a:moveTo>
                  <a:pt x="0" y="67407"/>
                </a:moveTo>
                <a:cubicBezTo>
                  <a:pt x="0" y="30179"/>
                  <a:pt x="30179" y="0"/>
                  <a:pt x="67407" y="0"/>
                </a:cubicBezTo>
                <a:lnTo>
                  <a:pt x="1627650" y="0"/>
                </a:lnTo>
                <a:cubicBezTo>
                  <a:pt x="1664878" y="0"/>
                  <a:pt x="1695057" y="30179"/>
                  <a:pt x="1695057" y="67407"/>
                </a:cubicBezTo>
                <a:lnTo>
                  <a:pt x="1695057" y="606661"/>
                </a:lnTo>
                <a:cubicBezTo>
                  <a:pt x="1695057" y="643889"/>
                  <a:pt x="1664878" y="674068"/>
                  <a:pt x="1627650" y="674068"/>
                </a:cubicBezTo>
                <a:lnTo>
                  <a:pt x="67407" y="674068"/>
                </a:lnTo>
                <a:cubicBezTo>
                  <a:pt x="30179" y="674068"/>
                  <a:pt x="0" y="643889"/>
                  <a:pt x="0" y="606661"/>
                </a:cubicBezTo>
                <a:lnTo>
                  <a:pt x="0" y="6740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3AA8AA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33" tIns="68003" rIns="92133" bIns="68003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3800" kern="1200" dirty="0">
                <a:solidFill>
                  <a:srgbClr val="3AA8AA"/>
                </a:solidFill>
                <a:latin typeface="Twinkle Dream" panose="02000500000000000000" pitchFamily="2" charset="0"/>
              </a:rPr>
              <a:t>Subtitle 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CE85D100-E65D-4838-8F00-9D60D6787737}"/>
              </a:ext>
            </a:extLst>
          </p:cNvPr>
          <p:cNvSpPr/>
          <p:nvPr/>
        </p:nvSpPr>
        <p:spPr>
          <a:xfrm>
            <a:off x="8443299" y="3035452"/>
            <a:ext cx="1906939" cy="1572826"/>
          </a:xfrm>
          <a:custGeom>
            <a:avLst/>
            <a:gdLst>
              <a:gd name="connsiteX0" fmla="*/ 0 w 1906939"/>
              <a:gd name="connsiteY0" fmla="*/ 157283 h 1572826"/>
              <a:gd name="connsiteX1" fmla="*/ 157283 w 1906939"/>
              <a:gd name="connsiteY1" fmla="*/ 0 h 1572826"/>
              <a:gd name="connsiteX2" fmla="*/ 1749656 w 1906939"/>
              <a:gd name="connsiteY2" fmla="*/ 0 h 1572826"/>
              <a:gd name="connsiteX3" fmla="*/ 1906939 w 1906939"/>
              <a:gd name="connsiteY3" fmla="*/ 157283 h 1572826"/>
              <a:gd name="connsiteX4" fmla="*/ 1906939 w 1906939"/>
              <a:gd name="connsiteY4" fmla="*/ 1415543 h 1572826"/>
              <a:gd name="connsiteX5" fmla="*/ 1749656 w 1906939"/>
              <a:gd name="connsiteY5" fmla="*/ 1572826 h 1572826"/>
              <a:gd name="connsiteX6" fmla="*/ 157283 w 1906939"/>
              <a:gd name="connsiteY6" fmla="*/ 1572826 h 1572826"/>
              <a:gd name="connsiteX7" fmla="*/ 0 w 1906939"/>
              <a:gd name="connsiteY7" fmla="*/ 1415543 h 1572826"/>
              <a:gd name="connsiteX8" fmla="*/ 0 w 1906939"/>
              <a:gd name="connsiteY8" fmla="*/ 157283 h 157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939" h="1572826">
                <a:moveTo>
                  <a:pt x="0" y="157283"/>
                </a:moveTo>
                <a:cubicBezTo>
                  <a:pt x="0" y="70418"/>
                  <a:pt x="70418" y="0"/>
                  <a:pt x="157283" y="0"/>
                </a:cubicBezTo>
                <a:lnTo>
                  <a:pt x="1749656" y="0"/>
                </a:lnTo>
                <a:cubicBezTo>
                  <a:pt x="1836521" y="0"/>
                  <a:pt x="1906939" y="70418"/>
                  <a:pt x="1906939" y="157283"/>
                </a:cubicBezTo>
                <a:lnTo>
                  <a:pt x="1906939" y="1415543"/>
                </a:lnTo>
                <a:cubicBezTo>
                  <a:pt x="1906939" y="1502408"/>
                  <a:pt x="1836521" y="1572826"/>
                  <a:pt x="1749656" y="1572826"/>
                </a:cubicBezTo>
                <a:lnTo>
                  <a:pt x="157283" y="1572826"/>
                </a:lnTo>
                <a:cubicBezTo>
                  <a:pt x="70418" y="1572826"/>
                  <a:pt x="0" y="1502408"/>
                  <a:pt x="0" y="1415543"/>
                </a:cubicBezTo>
                <a:lnTo>
                  <a:pt x="0" y="157283"/>
                </a:lnTo>
                <a:close/>
              </a:path>
            </a:pathLst>
          </a:custGeom>
          <a:solidFill>
            <a:srgbClr val="96E0E2"/>
          </a:solidFill>
          <a:ln w="28575">
            <a:solidFill>
              <a:srgbClr val="3AA8AA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060" tIns="99060" rIns="99060" bIns="436094" numCol="1" spcCol="1270" anchor="t" anchorCtr="0">
            <a:noAutofit/>
          </a:bodyPr>
          <a:lstStyle/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d-ID" sz="3300" kern="1200" dirty="0">
                <a:latin typeface="Twinkle Dream" panose="02000500000000000000" pitchFamily="2" charset="0"/>
              </a:rPr>
              <a:t>Point 1</a:t>
            </a:r>
          </a:p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d-ID" sz="3300" kern="1200" dirty="0">
                <a:latin typeface="Twinkle Dream" panose="02000500000000000000" pitchFamily="2" charset="0"/>
              </a:rPr>
              <a:t>Point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2E840A0-5A8A-4E8D-AD8E-0DF5321E149B}"/>
              </a:ext>
            </a:extLst>
          </p:cNvPr>
          <p:cNvSpPr/>
          <p:nvPr/>
        </p:nvSpPr>
        <p:spPr>
          <a:xfrm>
            <a:off x="8867063" y="4271245"/>
            <a:ext cx="1695057" cy="674068"/>
          </a:xfrm>
          <a:custGeom>
            <a:avLst/>
            <a:gdLst>
              <a:gd name="connsiteX0" fmla="*/ 0 w 1695057"/>
              <a:gd name="connsiteY0" fmla="*/ 67407 h 674068"/>
              <a:gd name="connsiteX1" fmla="*/ 67407 w 1695057"/>
              <a:gd name="connsiteY1" fmla="*/ 0 h 674068"/>
              <a:gd name="connsiteX2" fmla="*/ 1627650 w 1695057"/>
              <a:gd name="connsiteY2" fmla="*/ 0 h 674068"/>
              <a:gd name="connsiteX3" fmla="*/ 1695057 w 1695057"/>
              <a:gd name="connsiteY3" fmla="*/ 67407 h 674068"/>
              <a:gd name="connsiteX4" fmla="*/ 1695057 w 1695057"/>
              <a:gd name="connsiteY4" fmla="*/ 606661 h 674068"/>
              <a:gd name="connsiteX5" fmla="*/ 1627650 w 1695057"/>
              <a:gd name="connsiteY5" fmla="*/ 674068 h 674068"/>
              <a:gd name="connsiteX6" fmla="*/ 67407 w 1695057"/>
              <a:gd name="connsiteY6" fmla="*/ 674068 h 674068"/>
              <a:gd name="connsiteX7" fmla="*/ 0 w 1695057"/>
              <a:gd name="connsiteY7" fmla="*/ 606661 h 674068"/>
              <a:gd name="connsiteX8" fmla="*/ 0 w 1695057"/>
              <a:gd name="connsiteY8" fmla="*/ 67407 h 67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057" h="674068">
                <a:moveTo>
                  <a:pt x="0" y="67407"/>
                </a:moveTo>
                <a:cubicBezTo>
                  <a:pt x="0" y="30179"/>
                  <a:pt x="30179" y="0"/>
                  <a:pt x="67407" y="0"/>
                </a:cubicBezTo>
                <a:lnTo>
                  <a:pt x="1627650" y="0"/>
                </a:lnTo>
                <a:cubicBezTo>
                  <a:pt x="1664878" y="0"/>
                  <a:pt x="1695057" y="30179"/>
                  <a:pt x="1695057" y="67407"/>
                </a:cubicBezTo>
                <a:lnTo>
                  <a:pt x="1695057" y="606661"/>
                </a:lnTo>
                <a:cubicBezTo>
                  <a:pt x="1695057" y="643889"/>
                  <a:pt x="1664878" y="674068"/>
                  <a:pt x="1627650" y="674068"/>
                </a:cubicBezTo>
                <a:lnTo>
                  <a:pt x="67407" y="674068"/>
                </a:lnTo>
                <a:cubicBezTo>
                  <a:pt x="30179" y="674068"/>
                  <a:pt x="0" y="643889"/>
                  <a:pt x="0" y="606661"/>
                </a:cubicBezTo>
                <a:lnTo>
                  <a:pt x="0" y="6740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3AA8AA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33" tIns="68003" rIns="92133" bIns="68003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3800" kern="1200" dirty="0">
                <a:solidFill>
                  <a:srgbClr val="3AA8AA"/>
                </a:solidFill>
                <a:latin typeface="Twinkle Dream" panose="02000500000000000000" pitchFamily="2" charset="0"/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05681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79" grpId="0" animBg="1"/>
      <p:bldP spid="81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483ECAD5-61D7-41CF-9845-7F0EC61B79EE}"/>
              </a:ext>
            </a:extLst>
          </p:cNvPr>
          <p:cNvSpPr/>
          <p:nvPr/>
        </p:nvSpPr>
        <p:spPr>
          <a:xfrm>
            <a:off x="-828000" y="30150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A46267F-A87C-49C5-AAA9-6679310EF030}"/>
              </a:ext>
            </a:extLst>
          </p:cNvPr>
          <p:cNvSpPr/>
          <p:nvPr/>
        </p:nvSpPr>
        <p:spPr>
          <a:xfrm>
            <a:off x="-822924" y="4572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A8FF2D-D757-455C-BD1C-D281BD9EEB1C}"/>
              </a:ext>
            </a:extLst>
          </p:cNvPr>
          <p:cNvSpPr/>
          <p:nvPr/>
        </p:nvSpPr>
        <p:spPr>
          <a:xfrm>
            <a:off x="-828000" y="17361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CB0696-CD43-4D4D-BBF8-DA6EA5F33227}"/>
              </a:ext>
            </a:extLst>
          </p:cNvPr>
          <p:cNvSpPr/>
          <p:nvPr/>
        </p:nvSpPr>
        <p:spPr>
          <a:xfrm>
            <a:off x="-828000" y="42939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840A6D-512A-458F-9085-F4C82138FFE5}"/>
              </a:ext>
            </a:extLst>
          </p:cNvPr>
          <p:cNvSpPr/>
          <p:nvPr/>
        </p:nvSpPr>
        <p:spPr>
          <a:xfrm>
            <a:off x="-828000" y="55728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6FCD5B29-B9FE-40D9-A050-D76A5917A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61243" y="1904999"/>
            <a:ext cx="506201" cy="506201"/>
          </a:xfrm>
          <a:prstGeom prst="rect">
            <a:avLst/>
          </a:prstGeom>
        </p:spPr>
      </p:pic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C1754593-33DD-4BB8-8BAF-B4FF554BF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11058" y="3131942"/>
            <a:ext cx="594116" cy="594116"/>
          </a:xfrm>
          <a:prstGeom prst="rect">
            <a:avLst/>
          </a:prstGeom>
        </p:spPr>
      </p:pic>
      <p:pic>
        <p:nvPicPr>
          <p:cNvPr id="25" name="Graphic 24" descr="Home">
            <a:extLst>
              <a:ext uri="{FF2B5EF4-FFF2-40B4-BE49-F238E27FC236}">
                <a16:creationId xmlns:a16="http://schemas.microsoft.com/office/drawing/2014/main" id="{6D13FEA3-1FD1-4FEA-93E5-A730ED8B9D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705982" y="541985"/>
            <a:ext cx="594116" cy="594116"/>
          </a:xfrm>
          <a:prstGeom prst="rect">
            <a:avLst/>
          </a:prstGeom>
        </p:spPr>
      </p:pic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15A20A6F-76A3-43B0-9A07-2605E16A6B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11058" y="4410842"/>
            <a:ext cx="594116" cy="594116"/>
          </a:xfrm>
          <a:prstGeom prst="rect">
            <a:avLst/>
          </a:prstGeom>
        </p:spPr>
      </p:pic>
      <p:pic>
        <p:nvPicPr>
          <p:cNvPr id="29" name="Graphic 28" descr="Head with gears">
            <a:extLst>
              <a:ext uri="{FF2B5EF4-FFF2-40B4-BE49-F238E27FC236}">
                <a16:creationId xmlns:a16="http://schemas.microsoft.com/office/drawing/2014/main" id="{2D4CE701-7C0D-45D2-BBFD-A81A4F0370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711058" y="5689742"/>
            <a:ext cx="594116" cy="594116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35F0F9B-B697-46C6-AE23-1E54633DC5F4}"/>
              </a:ext>
            </a:extLst>
          </p:cNvPr>
          <p:cNvSpPr/>
          <p:nvPr/>
        </p:nvSpPr>
        <p:spPr>
          <a:xfrm rot="10800000">
            <a:off x="-1243" y="-14345203"/>
            <a:ext cx="1582064" cy="25904347"/>
          </a:xfrm>
          <a:custGeom>
            <a:avLst/>
            <a:gdLst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7" fmla="*/ 0 w 1582057"/>
              <a:gd name="connsiteY7" fmla="*/ 25904347 h 25904347"/>
              <a:gd name="connsiteX0" fmla="*/ 0 w 1582057"/>
              <a:gd name="connsiteY0" fmla="*/ 25904347 h 25904347"/>
              <a:gd name="connsiteX1" fmla="*/ 0 w 1582057"/>
              <a:gd name="connsiteY1" fmla="*/ 13609370 h 25904347"/>
              <a:gd name="connsiteX2" fmla="*/ 678900 w 1582057"/>
              <a:gd name="connsiteY2" fmla="*/ 12945489 h 25904347"/>
              <a:gd name="connsiteX3" fmla="*/ 0 w 1582057"/>
              <a:gd name="connsiteY3" fmla="*/ 12311459 h 25904347"/>
              <a:gd name="connsiteX4" fmla="*/ 0 w 1582057"/>
              <a:gd name="connsiteY4" fmla="*/ 0 h 25904347"/>
              <a:gd name="connsiteX5" fmla="*/ 1582057 w 1582057"/>
              <a:gd name="connsiteY5" fmla="*/ 0 h 25904347"/>
              <a:gd name="connsiteX6" fmla="*/ 1582057 w 1582057"/>
              <a:gd name="connsiteY6" fmla="*/ 25904347 h 25904347"/>
              <a:gd name="connsiteX7" fmla="*/ 0 w 1582057"/>
              <a:gd name="connsiteY7" fmla="*/ 25904347 h 25904347"/>
              <a:gd name="connsiteX0" fmla="*/ 5 w 1582062"/>
              <a:gd name="connsiteY0" fmla="*/ 25904347 h 25904347"/>
              <a:gd name="connsiteX1" fmla="*/ 5 w 1582062"/>
              <a:gd name="connsiteY1" fmla="*/ 13609370 h 25904347"/>
              <a:gd name="connsiteX2" fmla="*/ 678905 w 1582062"/>
              <a:gd name="connsiteY2" fmla="*/ 12945489 h 25904347"/>
              <a:gd name="connsiteX3" fmla="*/ 5 w 1582062"/>
              <a:gd name="connsiteY3" fmla="*/ 12311459 h 25904347"/>
              <a:gd name="connsiteX4" fmla="*/ 5 w 1582062"/>
              <a:gd name="connsiteY4" fmla="*/ 0 h 25904347"/>
              <a:gd name="connsiteX5" fmla="*/ 1582062 w 1582062"/>
              <a:gd name="connsiteY5" fmla="*/ 0 h 25904347"/>
              <a:gd name="connsiteX6" fmla="*/ 1582062 w 1582062"/>
              <a:gd name="connsiteY6" fmla="*/ 25904347 h 25904347"/>
              <a:gd name="connsiteX7" fmla="*/ 5 w 1582062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45560 w 1582064"/>
              <a:gd name="connsiteY2" fmla="*/ 1295501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88 w 1582064"/>
              <a:gd name="connsiteY2" fmla="*/ 12945489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88 w 1582064"/>
              <a:gd name="connsiteY2" fmla="*/ 12945489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  <a:gd name="connsiteX0" fmla="*/ 7 w 1582064"/>
              <a:gd name="connsiteY0" fmla="*/ 25904347 h 25904347"/>
              <a:gd name="connsiteX1" fmla="*/ 7 w 1582064"/>
              <a:gd name="connsiteY1" fmla="*/ 13609370 h 25904347"/>
              <a:gd name="connsiteX2" fmla="*/ 555091 w 1582064"/>
              <a:gd name="connsiteY2" fmla="*/ 12974064 h 25904347"/>
              <a:gd name="connsiteX3" fmla="*/ 7 w 1582064"/>
              <a:gd name="connsiteY3" fmla="*/ 12311459 h 25904347"/>
              <a:gd name="connsiteX4" fmla="*/ 7 w 1582064"/>
              <a:gd name="connsiteY4" fmla="*/ 0 h 25904347"/>
              <a:gd name="connsiteX5" fmla="*/ 1582064 w 1582064"/>
              <a:gd name="connsiteY5" fmla="*/ 0 h 25904347"/>
              <a:gd name="connsiteX6" fmla="*/ 1582064 w 1582064"/>
              <a:gd name="connsiteY6" fmla="*/ 25904347 h 25904347"/>
              <a:gd name="connsiteX7" fmla="*/ 7 w 1582064"/>
              <a:gd name="connsiteY7" fmla="*/ 25904347 h 2590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2064" h="25904347">
                <a:moveTo>
                  <a:pt x="7" y="25904347"/>
                </a:moveTo>
                <a:lnTo>
                  <a:pt x="7" y="13609370"/>
                </a:lnTo>
                <a:cubicBezTo>
                  <a:pt x="7232" y="13359501"/>
                  <a:pt x="543257" y="13499732"/>
                  <a:pt x="555091" y="12974064"/>
                </a:cubicBezTo>
                <a:cubicBezTo>
                  <a:pt x="566925" y="12448396"/>
                  <a:pt x="-2293" y="12503752"/>
                  <a:pt x="7" y="12311459"/>
                </a:cubicBezTo>
                <a:lnTo>
                  <a:pt x="7" y="0"/>
                </a:lnTo>
                <a:lnTo>
                  <a:pt x="1582064" y="0"/>
                </a:lnTo>
                <a:lnTo>
                  <a:pt x="1582064" y="25904347"/>
                </a:lnTo>
                <a:lnTo>
                  <a:pt x="7" y="25904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40" name="Graphic 39" descr="Magnifying glass">
            <a:hlinkClick r:id="rId12" action="ppaction://hlinksldjump"/>
            <a:extLst>
              <a:ext uri="{FF2B5EF4-FFF2-40B4-BE49-F238E27FC236}">
                <a16:creationId xmlns:a16="http://schemas.microsoft.com/office/drawing/2014/main" id="{E4062CF1-D7B3-4079-9DD4-B3798C859A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5214" y="1904999"/>
            <a:ext cx="506201" cy="506201"/>
          </a:xfrm>
          <a:prstGeom prst="rect">
            <a:avLst/>
          </a:prstGeom>
        </p:spPr>
      </p:pic>
      <p:pic>
        <p:nvPicPr>
          <p:cNvPr id="41" name="Graphic 40" descr="Books">
            <a:hlinkClick r:id="rId15" action="ppaction://hlinksldjump"/>
            <a:extLst>
              <a:ext uri="{FF2B5EF4-FFF2-40B4-BE49-F238E27FC236}">
                <a16:creationId xmlns:a16="http://schemas.microsoft.com/office/drawing/2014/main" id="{97A92220-2891-48F8-9607-1498031A0E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5399" y="3131942"/>
            <a:ext cx="594116" cy="594116"/>
          </a:xfrm>
          <a:prstGeom prst="rect">
            <a:avLst/>
          </a:prstGeom>
        </p:spPr>
      </p:pic>
      <p:pic>
        <p:nvPicPr>
          <p:cNvPr id="42" name="Graphic 41" descr="Home">
            <a:hlinkClick r:id="rId18" action="ppaction://hlinksldjump"/>
            <a:extLst>
              <a:ext uri="{FF2B5EF4-FFF2-40B4-BE49-F238E27FC236}">
                <a16:creationId xmlns:a16="http://schemas.microsoft.com/office/drawing/2014/main" id="{C386D724-FFBC-43E3-BB6E-9C53A4368FD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5399" y="541985"/>
            <a:ext cx="594116" cy="594116"/>
          </a:xfrm>
          <a:prstGeom prst="rect">
            <a:avLst/>
          </a:prstGeom>
        </p:spPr>
      </p:pic>
      <p:pic>
        <p:nvPicPr>
          <p:cNvPr id="43" name="Graphic 42" descr="Lightbulb">
            <a:hlinkClick r:id="rId21" action="ppaction://hlinksldjump"/>
            <a:extLst>
              <a:ext uri="{FF2B5EF4-FFF2-40B4-BE49-F238E27FC236}">
                <a16:creationId xmlns:a16="http://schemas.microsoft.com/office/drawing/2014/main" id="{C06B616D-3E30-4703-B583-ECE9E7DE03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5399" y="4410842"/>
            <a:ext cx="594116" cy="594116"/>
          </a:xfrm>
          <a:prstGeom prst="rect">
            <a:avLst/>
          </a:prstGeom>
        </p:spPr>
      </p:pic>
      <p:pic>
        <p:nvPicPr>
          <p:cNvPr id="44" name="Graphic 43" descr="Head with gears">
            <a:hlinkClick r:id="rId24" action="ppaction://hlinksldjump"/>
            <a:extLst>
              <a:ext uri="{FF2B5EF4-FFF2-40B4-BE49-F238E27FC236}">
                <a16:creationId xmlns:a16="http://schemas.microsoft.com/office/drawing/2014/main" id="{97EA608A-65C8-4224-B7B1-313923EC117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15399" y="5689742"/>
            <a:ext cx="594116" cy="594116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DB3283-6349-4AEB-84DB-D9301E996D16}"/>
              </a:ext>
            </a:extLst>
          </p:cNvPr>
          <p:cNvGrpSpPr/>
          <p:nvPr/>
        </p:nvGrpSpPr>
        <p:grpSpPr>
          <a:xfrm>
            <a:off x="1935029" y="419100"/>
            <a:ext cx="9743116" cy="6096000"/>
            <a:chOff x="2407576" y="1466848"/>
            <a:chExt cx="9371610" cy="5086352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32429F0-FE21-42C5-9D00-321F3FFEE657}"/>
                </a:ext>
              </a:extLst>
            </p:cNvPr>
            <p:cNvSpPr/>
            <p:nvPr/>
          </p:nvSpPr>
          <p:spPr>
            <a:xfrm>
              <a:off x="2559978" y="1619250"/>
              <a:ext cx="9219208" cy="4933950"/>
            </a:xfrm>
            <a:prstGeom prst="roundRect">
              <a:avLst>
                <a:gd name="adj" fmla="val 959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ADF966BB-F762-4D34-8015-540862F616B1}"/>
                </a:ext>
              </a:extLst>
            </p:cNvPr>
            <p:cNvSpPr/>
            <p:nvPr/>
          </p:nvSpPr>
          <p:spPr>
            <a:xfrm>
              <a:off x="2407578" y="1466850"/>
              <a:ext cx="9219208" cy="4933950"/>
            </a:xfrm>
            <a:prstGeom prst="roundRect">
              <a:avLst>
                <a:gd name="adj" fmla="val 9592"/>
              </a:avLst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D36A6F7-4EF9-41AA-9346-7E1F9167C4FD}"/>
                </a:ext>
              </a:extLst>
            </p:cNvPr>
            <p:cNvGrpSpPr/>
            <p:nvPr/>
          </p:nvGrpSpPr>
          <p:grpSpPr>
            <a:xfrm>
              <a:off x="2407576" y="1466848"/>
              <a:ext cx="9219209" cy="4933951"/>
              <a:chOff x="811369" y="647164"/>
              <a:chExt cx="10474816" cy="5718219"/>
            </a:xfrm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22D7ABAB-0B4E-4CFC-AF4F-8E4F40E37897}"/>
                  </a:ext>
                </a:extLst>
              </p:cNvPr>
              <p:cNvSpPr/>
              <p:nvPr/>
            </p:nvSpPr>
            <p:spPr>
              <a:xfrm>
                <a:off x="828540" y="647164"/>
                <a:ext cx="10457645" cy="5718219"/>
              </a:xfrm>
              <a:prstGeom prst="roundRect">
                <a:avLst>
                  <a:gd name="adj" fmla="val 9964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0541C44-A19A-4488-A862-79F94BBC4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081826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871457D-6334-4350-8AE9-A0869E28B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521073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03C703C-7292-4F4D-9712-432817011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1960320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6707DD0C-E5B0-46DA-85C4-424E91078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2399567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07DA454-F596-48A5-A7A9-32E52E89D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2838814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9F61244-B67E-4D6D-980F-E82598B5A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3278061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A235668-DCAE-4005-8BC4-95C2D42AE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3717308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58C8A75D-8FB0-4904-920C-1D1A10E795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4156555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C29E3C12-593B-4FDC-A03C-03785BDCB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4595802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771F442-3800-4238-A07C-177481C2A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035049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9581933F-F684-41D4-906E-5D5761F7D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474296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355472F-D706-42B6-9B1F-F8E9194F4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369" y="5913547"/>
                <a:ext cx="1047481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5243E7E-97CD-4873-BF65-286ECA9D0A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8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2991D08-95AF-4576-9185-4077E3189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5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E41448C-F680-45B6-9E2E-6B7FF0A02E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2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131FA7EE-B18F-4D22-9474-793DCE2D48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33965213-65DF-45F6-8074-76694C2025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7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822254B-FD44-4E15-A509-99E26E5E02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4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ACB04479-061E-4100-9D2A-D95BEBCF45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1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C054350B-D0F1-419B-BF75-24211DE5EF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8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59502A8-60FB-4AEB-9BA8-6B50D9EDBE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6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89F608F-EEB4-4E3A-B229-265C9F9001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3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6009109-5425-439D-B67B-A514645733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0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E288730-5955-4445-80C3-D357896690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7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373426D-1079-4522-864B-2F8031E4A4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4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CC1DBD3-78E3-4C73-89AB-ADBC801F34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2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85ED7BB8-D4F5-41C0-B9C6-86D091FC11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9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929B2C0-3E0A-47B6-B698-A71539D67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5461FCF-C0AA-4DFD-84CD-FC8408498B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3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955EFBF-BDDB-49BF-8F34-3FEF45226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409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0F9DE7C-62E6-48F5-9149-4F7B3803AD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81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34C45CB-5408-413F-B570-C9507713C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553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1929B50-D90F-4345-8912-0D5B4A3E06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125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A1531E3-4615-4276-8558-9A710C4BF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69769" y="647165"/>
                <a:ext cx="0" cy="571821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B4AF5CD-8563-41F2-BECF-CF2E5AE78BA2}"/>
              </a:ext>
            </a:extLst>
          </p:cNvPr>
          <p:cNvSpPr/>
          <p:nvPr/>
        </p:nvSpPr>
        <p:spPr>
          <a:xfrm>
            <a:off x="1940448" y="3632949"/>
            <a:ext cx="2778637" cy="197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947D40D-838A-4173-8FB6-A964FD1ABAB7}"/>
              </a:ext>
            </a:extLst>
          </p:cNvPr>
          <p:cNvSpPr txBox="1"/>
          <p:nvPr/>
        </p:nvSpPr>
        <p:spPr>
          <a:xfrm>
            <a:off x="3844647" y="2085373"/>
            <a:ext cx="5781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ash your hand" pitchFamily="2" charset="0"/>
              </a:rPr>
              <a:t>Thank You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F838914-7698-4239-8FE7-1D737C1E10E6}"/>
              </a:ext>
            </a:extLst>
          </p:cNvPr>
          <p:cNvSpPr/>
          <p:nvPr/>
        </p:nvSpPr>
        <p:spPr>
          <a:xfrm>
            <a:off x="8741065" y="3632949"/>
            <a:ext cx="2844000" cy="197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E7A5ACE-137E-40F0-8E16-60464D805D30}"/>
              </a:ext>
            </a:extLst>
          </p:cNvPr>
          <p:cNvSpPr txBox="1"/>
          <p:nvPr/>
        </p:nvSpPr>
        <p:spPr>
          <a:xfrm>
            <a:off x="4702949" y="3374276"/>
            <a:ext cx="4038114" cy="697885"/>
          </a:xfrm>
          <a:prstGeom prst="roundRect">
            <a:avLst>
              <a:gd name="adj" fmla="val 28445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latin typeface="Twinkle Dream" panose="02000500000000000000" pitchFamily="2" charset="0"/>
              </a:rPr>
              <a:t>Any Question ? </a:t>
            </a:r>
          </a:p>
        </p:txBody>
      </p:sp>
    </p:spTree>
    <p:extLst>
      <p:ext uri="{BB962C8B-B14F-4D97-AF65-F5344CB8AC3E}">
        <p14:creationId xmlns:p14="http://schemas.microsoft.com/office/powerpoint/2010/main" val="3695602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20"/>
                            </p:stCondLst>
                            <p:childTnLst>
                              <p:par>
                                <p:cTn id="17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/>
      <p:bldP spid="152" grpId="1"/>
      <p:bldP spid="153" grpId="0" animBg="1"/>
      <p:bldP spid="1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201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 Light</vt:lpstr>
      <vt:lpstr>Calibri</vt:lpstr>
      <vt:lpstr>Wash your hand</vt:lpstr>
      <vt:lpstr>Twinkle Dream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 Nasira Azzahra</dc:creator>
  <cp:lastModifiedBy>Izza Nasira Azzahra</cp:lastModifiedBy>
  <cp:revision>43</cp:revision>
  <dcterms:created xsi:type="dcterms:W3CDTF">2021-04-28T00:40:28Z</dcterms:created>
  <dcterms:modified xsi:type="dcterms:W3CDTF">2021-04-30T17:52:06Z</dcterms:modified>
</cp:coreProperties>
</file>