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0" r:id="rId2"/>
    <p:sldId id="256" r:id="rId3"/>
    <p:sldId id="258" r:id="rId4"/>
    <p:sldId id="257" r:id="rId5"/>
    <p:sldId id="262" r:id="rId6"/>
    <p:sldId id="263" r:id="rId7"/>
    <p:sldId id="259" r:id="rId8"/>
    <p:sldId id="261" r:id="rId9"/>
    <p:sldId id="273" r:id="rId10"/>
    <p:sldId id="278" r:id="rId11"/>
    <p:sldId id="274" r:id="rId12"/>
    <p:sldId id="275" r:id="rId13"/>
    <p:sldId id="276" r:id="rId14"/>
    <p:sldId id="277" r:id="rId15"/>
    <p:sldId id="264" r:id="rId16"/>
    <p:sldId id="265" r:id="rId17"/>
    <p:sldId id="266" r:id="rId18"/>
    <p:sldId id="267" r:id="rId19"/>
    <p:sldId id="268" r:id="rId20"/>
    <p:sldId id="269" r:id="rId21"/>
    <p:sldId id="270" r:id="rId22"/>
    <p:sldId id="271" r:id="rId23"/>
  </p:sldIdLst>
  <p:sldSz cx="12192000" cy="6858000"/>
  <p:notesSz cx="6858000" cy="9144000"/>
  <p:embeddedFontLst>
    <p:embeddedFont>
      <p:font typeface="Bebas Neue" panose="020B0606020202050201" pitchFamily="34" charset="0"/>
      <p:regular r:id="rId24"/>
    </p:embeddedFon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hristmas   Classica" pitchFamily="50" charset="0"/>
      <p:regular r:id="rId31"/>
    </p:embeddedFont>
    <p:embeddedFont>
      <p:font typeface="Winkle" panose="02000503000000000000" pitchFamily="2" charset="0"/>
      <p:regular r:id="rId32"/>
    </p:embeddedFont>
  </p:embeddedFont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519"/>
    <a:srgbClr val="F5C97C"/>
    <a:srgbClr val="FFB11D"/>
    <a:srgbClr val="EBA156"/>
    <a:srgbClr val="D8A645"/>
    <a:srgbClr val="FEF1A3"/>
    <a:srgbClr val="F5D0AA"/>
    <a:srgbClr val="DFB98A"/>
    <a:srgbClr val="FEEB7A"/>
    <a:srgbClr val="FEF8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86964" autoAdjust="0"/>
  </p:normalViewPr>
  <p:slideViewPr>
    <p:cSldViewPr snapToGrid="0">
      <p:cViewPr varScale="1">
        <p:scale>
          <a:sx n="74" d="100"/>
          <a:sy n="74" d="100"/>
        </p:scale>
        <p:origin x="744" y="72"/>
      </p:cViewPr>
      <p:guideLst/>
    </p:cSldViewPr>
  </p:slideViewPr>
  <p:notesTextViewPr>
    <p:cViewPr>
      <p:scale>
        <a:sx n="1" d="1"/>
        <a:sy n="1" d="1"/>
      </p:scale>
      <p:origin x="0" y="0"/>
    </p:cViewPr>
  </p:notesTextViewPr>
  <p:sorterViewPr>
    <p:cViewPr>
      <p:scale>
        <a:sx n="150" d="100"/>
        <a:sy n="150" d="100"/>
      </p:scale>
      <p:origin x="0" y="-62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13C2-9903-45FC-B8B9-4BCC27B70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9EBD5AB-7097-45B1-970C-5DDCE7264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411E037A-46A9-44A1-9E34-D532368F4C09}"/>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5" name="Footer Placeholder 4">
            <a:extLst>
              <a:ext uri="{FF2B5EF4-FFF2-40B4-BE49-F238E27FC236}">
                <a16:creationId xmlns:a16="http://schemas.microsoft.com/office/drawing/2014/main" id="{513FD636-D48C-4A05-950F-4313FC9FF54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D0C33AE-1DC1-4880-98DF-F63E443D1F75}"/>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24186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A4B3-E7DE-4CC7-82D6-0022BE301392}"/>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FC90FD6-5970-4CA1-AD11-5266AA1FBF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7072B3E-A58A-45FD-81F5-AB03AE86268A}"/>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5" name="Footer Placeholder 4">
            <a:extLst>
              <a:ext uri="{FF2B5EF4-FFF2-40B4-BE49-F238E27FC236}">
                <a16:creationId xmlns:a16="http://schemas.microsoft.com/office/drawing/2014/main" id="{D68F6219-2B47-4826-8604-2E415FF97EE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4FC616E-FBB4-4167-8C08-821E6E98F39C}"/>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317144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8EFE3-225E-4C59-B84D-79B85E13E8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93CBCCC-31B5-4DD5-8D95-943ECF3AE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C656EA-3574-4F6B-93A7-D4CA824B149D}"/>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5" name="Footer Placeholder 4">
            <a:extLst>
              <a:ext uri="{FF2B5EF4-FFF2-40B4-BE49-F238E27FC236}">
                <a16:creationId xmlns:a16="http://schemas.microsoft.com/office/drawing/2014/main" id="{470FFABA-F37A-4252-B8AD-7D134967321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1E69675-A0B6-4A4A-BD0B-140D408D3E79}"/>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48668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D8E9-A51A-4CEE-B2F6-36055B65069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5F3963B-DD66-4144-8CE4-68A38B38E6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104CE8C-AF7F-43EF-A930-D5D37F0FC724}"/>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5" name="Footer Placeholder 4">
            <a:extLst>
              <a:ext uri="{FF2B5EF4-FFF2-40B4-BE49-F238E27FC236}">
                <a16:creationId xmlns:a16="http://schemas.microsoft.com/office/drawing/2014/main" id="{41F4F6C5-C545-48A3-9D7B-F48C9AA32F9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837144D-A14C-4246-851A-C73DE3873E28}"/>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173295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86D8-49EB-4426-91A8-2E2EFF929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F9E35A88-21A6-4B8A-9772-D43B51888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97099-E273-455D-A202-9CBC6C51770D}"/>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5" name="Footer Placeholder 4">
            <a:extLst>
              <a:ext uri="{FF2B5EF4-FFF2-40B4-BE49-F238E27FC236}">
                <a16:creationId xmlns:a16="http://schemas.microsoft.com/office/drawing/2014/main" id="{DF02EA7F-E418-4131-8ECC-88633C998DF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964E27D-BEBC-4567-BDD6-23E4162A9CA3}"/>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157272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175B-E76E-4DA2-85F6-C7FA5DD1F6FF}"/>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237277AB-08A0-4993-BF3A-D572D9F70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8B4C1C29-9BD2-4750-9921-08C1FEE1E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1C42B5A4-8909-423A-9D74-24A355373042}"/>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6" name="Footer Placeholder 5">
            <a:extLst>
              <a:ext uri="{FF2B5EF4-FFF2-40B4-BE49-F238E27FC236}">
                <a16:creationId xmlns:a16="http://schemas.microsoft.com/office/drawing/2014/main" id="{7E334309-89EA-4FE8-B216-49683B7FB1E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CAE18A-00E7-4C44-826F-69E6E28C6920}"/>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340237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203B-950A-44E3-9496-2FDC21CC4D8F}"/>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83488D7-E84E-4D9F-96FB-24813257C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0053A-6CBC-4A17-9AB4-495CF4D09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43397776-BF4E-4A85-9134-808F8CC09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854D7-E595-43FE-B83A-BE9AF2B67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9FBD5DA7-3421-48EB-84AF-27FB830C07FD}"/>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8" name="Footer Placeholder 7">
            <a:extLst>
              <a:ext uri="{FF2B5EF4-FFF2-40B4-BE49-F238E27FC236}">
                <a16:creationId xmlns:a16="http://schemas.microsoft.com/office/drawing/2014/main" id="{8855A9F8-1F32-40B3-AC04-C124F19373ED}"/>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05EDB2F-C013-4100-9BAD-A194CA78A68E}"/>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295915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CF1B-831A-4948-902F-144C5B5DBBC4}"/>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9D97F648-5CEF-4F91-9C88-80CFD4B9625B}"/>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4" name="Footer Placeholder 3">
            <a:extLst>
              <a:ext uri="{FF2B5EF4-FFF2-40B4-BE49-F238E27FC236}">
                <a16:creationId xmlns:a16="http://schemas.microsoft.com/office/drawing/2014/main" id="{7E6EABF4-AE67-413A-ACD8-0AC104167CD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CD1EE863-7243-4839-8BDF-E2CA2A4093AC}"/>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315804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874E1-E319-4FB2-BD04-600EF59762D8}"/>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3" name="Footer Placeholder 2">
            <a:extLst>
              <a:ext uri="{FF2B5EF4-FFF2-40B4-BE49-F238E27FC236}">
                <a16:creationId xmlns:a16="http://schemas.microsoft.com/office/drawing/2014/main" id="{E6965E91-BE95-442F-A548-03E845B51139}"/>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0F13E709-C1DD-4715-B90F-0CA5CE6736EF}"/>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203665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497F-15CE-4C5F-B69C-D112E458F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66083DE5-9611-4A7B-9E88-67E55A829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70F21F2-C6E7-4B4A-8092-5ACE61771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65A81-53A5-42D4-9E34-2537C28982DE}"/>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6" name="Footer Placeholder 5">
            <a:extLst>
              <a:ext uri="{FF2B5EF4-FFF2-40B4-BE49-F238E27FC236}">
                <a16:creationId xmlns:a16="http://schemas.microsoft.com/office/drawing/2014/main" id="{CC701C06-C035-49EE-8022-4BEC7261A7B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528A08C-E0E7-445D-9A1C-CE07432F5236}"/>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12562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4BE7-9C00-423C-AF9F-BF5CBBB01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F2825751-92AB-45A4-830C-F8ECE81C7D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635BE0C9-7658-4666-9F3C-1F0B113AC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13CF2-9CE4-4273-BA56-2F76205C381D}"/>
              </a:ext>
            </a:extLst>
          </p:cNvPr>
          <p:cNvSpPr>
            <a:spLocks noGrp="1"/>
          </p:cNvSpPr>
          <p:nvPr>
            <p:ph type="dt" sz="half" idx="10"/>
          </p:nvPr>
        </p:nvSpPr>
        <p:spPr/>
        <p:txBody>
          <a:bodyPr/>
          <a:lstStyle/>
          <a:p>
            <a:fld id="{906545DA-0C12-43B8-A16F-C9C4EAFE9807}" type="datetimeFigureOut">
              <a:rPr lang="id-ID" smtClean="0"/>
              <a:t>07/07/2021</a:t>
            </a:fld>
            <a:endParaRPr lang="id-ID"/>
          </a:p>
        </p:txBody>
      </p:sp>
      <p:sp>
        <p:nvSpPr>
          <p:cNvPr id="6" name="Footer Placeholder 5">
            <a:extLst>
              <a:ext uri="{FF2B5EF4-FFF2-40B4-BE49-F238E27FC236}">
                <a16:creationId xmlns:a16="http://schemas.microsoft.com/office/drawing/2014/main" id="{9D3F7CF6-8EA9-41C4-A0F7-C6B80A0B39A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B3D0006-7FE3-438B-BFF4-4B008F3D5345}"/>
              </a:ext>
            </a:extLst>
          </p:cNvPr>
          <p:cNvSpPr>
            <a:spLocks noGrp="1"/>
          </p:cNvSpPr>
          <p:nvPr>
            <p:ph type="sldNum" sz="quarter" idx="12"/>
          </p:nvPr>
        </p:nvSpPr>
        <p:spPr/>
        <p:txBody>
          <a:bodyPr/>
          <a:lstStyle/>
          <a:p>
            <a:fld id="{976E7483-6D37-41ED-ABE7-3B7355DCCEB9}" type="slidenum">
              <a:rPr lang="id-ID" smtClean="0"/>
              <a:t>‹#›</a:t>
            </a:fld>
            <a:endParaRPr lang="id-ID"/>
          </a:p>
        </p:txBody>
      </p:sp>
    </p:spTree>
    <p:extLst>
      <p:ext uri="{BB962C8B-B14F-4D97-AF65-F5344CB8AC3E}">
        <p14:creationId xmlns:p14="http://schemas.microsoft.com/office/powerpoint/2010/main" val="109515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A52A6-9C05-403B-ACB4-7F6FBC215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1A842F8-9264-4A80-8D5A-AFD92873A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32C55E0-5D5E-4BE2-83E3-C64965E3E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545DA-0C12-43B8-A16F-C9C4EAFE9807}" type="datetimeFigureOut">
              <a:rPr lang="id-ID" smtClean="0"/>
              <a:t>07/07/2021</a:t>
            </a:fld>
            <a:endParaRPr lang="id-ID"/>
          </a:p>
        </p:txBody>
      </p:sp>
      <p:sp>
        <p:nvSpPr>
          <p:cNvPr id="5" name="Footer Placeholder 4">
            <a:extLst>
              <a:ext uri="{FF2B5EF4-FFF2-40B4-BE49-F238E27FC236}">
                <a16:creationId xmlns:a16="http://schemas.microsoft.com/office/drawing/2014/main" id="{DA9F36E7-3FB3-4088-881E-BE6FBF186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40CD24F9-8634-4CEC-A54E-76777E019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E7483-6D37-41ED-ABE7-3B7355DCCEB9}" type="slidenum">
              <a:rPr lang="id-ID" smtClean="0"/>
              <a:t>‹#›</a:t>
            </a:fld>
            <a:endParaRPr lang="id-ID"/>
          </a:p>
        </p:txBody>
      </p:sp>
    </p:spTree>
    <p:extLst>
      <p:ext uri="{BB962C8B-B14F-4D97-AF65-F5344CB8AC3E}">
        <p14:creationId xmlns:p14="http://schemas.microsoft.com/office/powerpoint/2010/main" val="178205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order">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cover">
            <a:extLst>
              <a:ext uri="{FF2B5EF4-FFF2-40B4-BE49-F238E27FC236}">
                <a16:creationId xmlns:a16="http://schemas.microsoft.com/office/drawing/2014/main" id="{4C733A25-21DE-43F2-908E-76EE9773F9F5}"/>
              </a:ext>
            </a:extLst>
          </p:cNvPr>
          <p:cNvSpPr/>
          <p:nvPr/>
        </p:nvSpPr>
        <p:spPr>
          <a:xfrm rot="21581780">
            <a:off x="3219984" y="988398"/>
            <a:ext cx="5492244" cy="1543913"/>
          </a:xfrm>
          <a:custGeom>
            <a:avLst/>
            <a:gdLst>
              <a:gd name="connsiteX0" fmla="*/ 0 w 4917573"/>
              <a:gd name="connsiteY0" fmla="*/ 2269802 h 2269802"/>
              <a:gd name="connsiteX1" fmla="*/ 2458787 w 4917573"/>
              <a:gd name="connsiteY1" fmla="*/ 0 h 2269802"/>
              <a:gd name="connsiteX2" fmla="*/ 4917573 w 4917573"/>
              <a:gd name="connsiteY2" fmla="*/ 2269802 h 2269802"/>
              <a:gd name="connsiteX3" fmla="*/ 0 w 4917573"/>
              <a:gd name="connsiteY3" fmla="*/ 2269802 h 2269802"/>
              <a:gd name="connsiteX0" fmla="*/ 0 w 4917573"/>
              <a:gd name="connsiteY0" fmla="*/ 2270984 h 2270984"/>
              <a:gd name="connsiteX1" fmla="*/ 2458787 w 4917573"/>
              <a:gd name="connsiteY1" fmla="*/ 1182 h 2270984"/>
              <a:gd name="connsiteX2" fmla="*/ 4917573 w 4917573"/>
              <a:gd name="connsiteY2" fmla="*/ 2270984 h 2270984"/>
              <a:gd name="connsiteX3" fmla="*/ 0 w 4917573"/>
              <a:gd name="connsiteY3" fmla="*/ 2270984 h 2270984"/>
            </a:gdLst>
            <a:ahLst/>
            <a:cxnLst>
              <a:cxn ang="0">
                <a:pos x="connsiteX0" y="connsiteY0"/>
              </a:cxn>
              <a:cxn ang="0">
                <a:pos x="connsiteX1" y="connsiteY1"/>
              </a:cxn>
              <a:cxn ang="0">
                <a:pos x="connsiteX2" y="connsiteY2"/>
              </a:cxn>
              <a:cxn ang="0">
                <a:pos x="connsiteX3" y="connsiteY3"/>
              </a:cxn>
            </a:cxnLst>
            <a:rect l="l" t="t" r="r" b="b"/>
            <a:pathLst>
              <a:path w="4917573" h="2270984">
                <a:moveTo>
                  <a:pt x="0" y="2270984"/>
                </a:moveTo>
                <a:cubicBezTo>
                  <a:pt x="819596" y="1514383"/>
                  <a:pt x="1902541" y="-49068"/>
                  <a:pt x="2458787" y="1182"/>
                </a:cubicBezTo>
                <a:cubicBezTo>
                  <a:pt x="3015033" y="51432"/>
                  <a:pt x="4097978" y="1514383"/>
                  <a:pt x="4917573" y="2270984"/>
                </a:cubicBezTo>
                <a:lnTo>
                  <a:pt x="0" y="2270984"/>
                </a:lnTo>
                <a:close/>
              </a:path>
            </a:pathLst>
          </a:custGeom>
          <a:solidFill>
            <a:srgbClr val="D8A645"/>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base">
            <a:extLst>
              <a:ext uri="{FF2B5EF4-FFF2-40B4-BE49-F238E27FC236}">
                <a16:creationId xmlns:a16="http://schemas.microsoft.com/office/drawing/2014/main" id="{D59533A2-3437-42C7-89C6-61C5EED52BFA}"/>
              </a:ext>
            </a:extLst>
          </p:cNvPr>
          <p:cNvSpPr/>
          <p:nvPr/>
        </p:nvSpPr>
        <p:spPr>
          <a:xfrm rot="16184639">
            <a:off x="4296919" y="1462936"/>
            <a:ext cx="3357957" cy="5526152"/>
          </a:xfrm>
          <a:prstGeom prst="rect">
            <a:avLst/>
          </a:prstGeom>
          <a:solidFill>
            <a:srgbClr val="D8A645"/>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mail">
            <a:extLst>
              <a:ext uri="{FF2B5EF4-FFF2-40B4-BE49-F238E27FC236}">
                <a16:creationId xmlns:a16="http://schemas.microsoft.com/office/drawing/2014/main" id="{5374DE96-2850-4F61-9DB8-DF77040BD52E}"/>
              </a:ext>
            </a:extLst>
          </p:cNvPr>
          <p:cNvGrpSpPr/>
          <p:nvPr/>
        </p:nvGrpSpPr>
        <p:grpSpPr>
          <a:xfrm>
            <a:off x="3618495" y="2663608"/>
            <a:ext cx="4714740" cy="3201122"/>
            <a:chOff x="3582950" y="1240808"/>
            <a:chExt cx="4714740" cy="3148268"/>
          </a:xfrm>
        </p:grpSpPr>
        <p:sp>
          <p:nvSpPr>
            <p:cNvPr id="8" name="paper">
              <a:extLst>
                <a:ext uri="{FF2B5EF4-FFF2-40B4-BE49-F238E27FC236}">
                  <a16:creationId xmlns:a16="http://schemas.microsoft.com/office/drawing/2014/main" id="{B08F4958-87D2-4C16-A21C-19085A7FB1EE}"/>
                </a:ext>
              </a:extLst>
            </p:cNvPr>
            <p:cNvSpPr/>
            <p:nvPr/>
          </p:nvSpPr>
          <p:spPr>
            <a:xfrm rot="16200000">
              <a:off x="4366186" y="457572"/>
              <a:ext cx="3148268" cy="4714740"/>
            </a:xfrm>
            <a:prstGeom prst="rect">
              <a:avLst/>
            </a:prstGeom>
            <a:solidFill>
              <a:srgbClr val="FEF1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
              <a:extLst>
                <a:ext uri="{FF2B5EF4-FFF2-40B4-BE49-F238E27FC236}">
                  <a16:creationId xmlns:a16="http://schemas.microsoft.com/office/drawing/2014/main" id="{54E6C082-9D78-4329-BAD1-30388835EA86}"/>
                </a:ext>
              </a:extLst>
            </p:cNvPr>
            <p:cNvSpPr/>
            <p:nvPr/>
          </p:nvSpPr>
          <p:spPr>
            <a:xfrm>
              <a:off x="3749569" y="1414554"/>
              <a:ext cx="4381500" cy="2123658"/>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6600" dirty="0">
                  <a:solidFill>
                    <a:srgbClr val="D8A645"/>
                  </a:solidFill>
                  <a:effectLst>
                    <a:outerShdw dist="38100" dir="2700000" algn="tl" rotWithShape="0">
                      <a:srgbClr val="432F26"/>
                    </a:outerShdw>
                  </a:effectLst>
                  <a:latin typeface="Christmas   Classica" pitchFamily="50" charset="0"/>
                </a:rPr>
                <a:t>A School Presentation</a:t>
              </a:r>
            </a:p>
          </p:txBody>
        </p:sp>
      </p:grpSp>
      <p:sp>
        <p:nvSpPr>
          <p:cNvPr id="5" name="right">
            <a:extLst>
              <a:ext uri="{FF2B5EF4-FFF2-40B4-BE49-F238E27FC236}">
                <a16:creationId xmlns:a16="http://schemas.microsoft.com/office/drawing/2014/main" id="{3349F38D-900D-44E2-888D-08A5FD4A7C92}"/>
              </a:ext>
            </a:extLst>
          </p:cNvPr>
          <p:cNvSpPr/>
          <p:nvPr/>
        </p:nvSpPr>
        <p:spPr>
          <a:xfrm rot="16203701">
            <a:off x="5671971" y="2810944"/>
            <a:ext cx="3343411" cy="2803004"/>
          </a:xfrm>
          <a:prstGeom prst="triangle">
            <a:avLst>
              <a:gd name="adj" fmla="val 49142"/>
            </a:avLst>
          </a:pr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left">
            <a:extLst>
              <a:ext uri="{FF2B5EF4-FFF2-40B4-BE49-F238E27FC236}">
                <a16:creationId xmlns:a16="http://schemas.microsoft.com/office/drawing/2014/main" id="{D365C9DE-0E7E-4CB7-B8A1-7288B9CF3359}"/>
              </a:ext>
            </a:extLst>
          </p:cNvPr>
          <p:cNvSpPr/>
          <p:nvPr/>
        </p:nvSpPr>
        <p:spPr>
          <a:xfrm rot="16183331" flipV="1">
            <a:off x="2921056" y="2834463"/>
            <a:ext cx="3378182" cy="2803004"/>
          </a:xfrm>
          <a:prstGeom prst="triangle">
            <a:avLst>
              <a:gd name="adj" fmla="val 49142"/>
            </a:avLst>
          </a:pr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down">
            <a:extLst>
              <a:ext uri="{FF2B5EF4-FFF2-40B4-BE49-F238E27FC236}">
                <a16:creationId xmlns:a16="http://schemas.microsoft.com/office/drawing/2014/main" id="{BD9451B6-ADB7-4FA0-B1CD-8872AFC78715}"/>
              </a:ext>
            </a:extLst>
          </p:cNvPr>
          <p:cNvSpPr/>
          <p:nvPr/>
        </p:nvSpPr>
        <p:spPr>
          <a:xfrm rot="21574987">
            <a:off x="3234855" y="3796595"/>
            <a:ext cx="5481587" cy="2117878"/>
          </a:xfrm>
          <a:custGeom>
            <a:avLst/>
            <a:gdLst>
              <a:gd name="connsiteX0" fmla="*/ 0 w 4917573"/>
              <a:gd name="connsiteY0" fmla="*/ 2269802 h 2269802"/>
              <a:gd name="connsiteX1" fmla="*/ 2458787 w 4917573"/>
              <a:gd name="connsiteY1" fmla="*/ 0 h 2269802"/>
              <a:gd name="connsiteX2" fmla="*/ 4917573 w 4917573"/>
              <a:gd name="connsiteY2" fmla="*/ 2269802 h 2269802"/>
              <a:gd name="connsiteX3" fmla="*/ 0 w 4917573"/>
              <a:gd name="connsiteY3" fmla="*/ 2269802 h 2269802"/>
              <a:gd name="connsiteX0" fmla="*/ 0 w 4917573"/>
              <a:gd name="connsiteY0" fmla="*/ 2270984 h 2270984"/>
              <a:gd name="connsiteX1" fmla="*/ 2458787 w 4917573"/>
              <a:gd name="connsiteY1" fmla="*/ 1182 h 2270984"/>
              <a:gd name="connsiteX2" fmla="*/ 4917573 w 4917573"/>
              <a:gd name="connsiteY2" fmla="*/ 2270984 h 2270984"/>
              <a:gd name="connsiteX3" fmla="*/ 0 w 4917573"/>
              <a:gd name="connsiteY3" fmla="*/ 2270984 h 2270984"/>
            </a:gdLst>
            <a:ahLst/>
            <a:cxnLst>
              <a:cxn ang="0">
                <a:pos x="connsiteX0" y="connsiteY0"/>
              </a:cxn>
              <a:cxn ang="0">
                <a:pos x="connsiteX1" y="connsiteY1"/>
              </a:cxn>
              <a:cxn ang="0">
                <a:pos x="connsiteX2" y="connsiteY2"/>
              </a:cxn>
              <a:cxn ang="0">
                <a:pos x="connsiteX3" y="connsiteY3"/>
              </a:cxn>
            </a:cxnLst>
            <a:rect l="l" t="t" r="r" b="b"/>
            <a:pathLst>
              <a:path w="4917573" h="2270984">
                <a:moveTo>
                  <a:pt x="0" y="2270984"/>
                </a:moveTo>
                <a:cubicBezTo>
                  <a:pt x="819596" y="1514383"/>
                  <a:pt x="1902541" y="-49068"/>
                  <a:pt x="2458787" y="1182"/>
                </a:cubicBezTo>
                <a:cubicBezTo>
                  <a:pt x="3015033" y="51432"/>
                  <a:pt x="4097978" y="1514383"/>
                  <a:pt x="4917573" y="2270984"/>
                </a:cubicBezTo>
                <a:lnTo>
                  <a:pt x="0" y="2270984"/>
                </a:lnTo>
                <a:close/>
              </a:path>
            </a:pathLst>
          </a:cu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 name="up">
            <a:extLst>
              <a:ext uri="{FF2B5EF4-FFF2-40B4-BE49-F238E27FC236}">
                <a16:creationId xmlns:a16="http://schemas.microsoft.com/office/drawing/2014/main" id="{417F255A-8083-47EE-9CE4-9674CC57FDD0}"/>
              </a:ext>
            </a:extLst>
          </p:cNvPr>
          <p:cNvSpPr/>
          <p:nvPr/>
        </p:nvSpPr>
        <p:spPr>
          <a:xfrm flipV="1">
            <a:off x="3222632" y="2523995"/>
            <a:ext cx="5500350" cy="2191028"/>
          </a:xfrm>
          <a:custGeom>
            <a:avLst/>
            <a:gdLst>
              <a:gd name="connsiteX0" fmla="*/ 0 w 4917573"/>
              <a:gd name="connsiteY0" fmla="*/ 2269802 h 2269802"/>
              <a:gd name="connsiteX1" fmla="*/ 2458787 w 4917573"/>
              <a:gd name="connsiteY1" fmla="*/ 0 h 2269802"/>
              <a:gd name="connsiteX2" fmla="*/ 4917573 w 4917573"/>
              <a:gd name="connsiteY2" fmla="*/ 2269802 h 2269802"/>
              <a:gd name="connsiteX3" fmla="*/ 0 w 4917573"/>
              <a:gd name="connsiteY3" fmla="*/ 2269802 h 2269802"/>
              <a:gd name="connsiteX0" fmla="*/ 0 w 4917573"/>
              <a:gd name="connsiteY0" fmla="*/ 2270984 h 2270984"/>
              <a:gd name="connsiteX1" fmla="*/ 2458787 w 4917573"/>
              <a:gd name="connsiteY1" fmla="*/ 1182 h 2270984"/>
              <a:gd name="connsiteX2" fmla="*/ 4917573 w 4917573"/>
              <a:gd name="connsiteY2" fmla="*/ 2270984 h 2270984"/>
              <a:gd name="connsiteX3" fmla="*/ 0 w 4917573"/>
              <a:gd name="connsiteY3" fmla="*/ 2270984 h 2270984"/>
            </a:gdLst>
            <a:ahLst/>
            <a:cxnLst>
              <a:cxn ang="0">
                <a:pos x="connsiteX0" y="connsiteY0"/>
              </a:cxn>
              <a:cxn ang="0">
                <a:pos x="connsiteX1" y="connsiteY1"/>
              </a:cxn>
              <a:cxn ang="0">
                <a:pos x="connsiteX2" y="connsiteY2"/>
              </a:cxn>
              <a:cxn ang="0">
                <a:pos x="connsiteX3" y="connsiteY3"/>
              </a:cxn>
            </a:cxnLst>
            <a:rect l="l" t="t" r="r" b="b"/>
            <a:pathLst>
              <a:path w="4917573" h="2270984">
                <a:moveTo>
                  <a:pt x="0" y="2270984"/>
                </a:moveTo>
                <a:cubicBezTo>
                  <a:pt x="819596" y="1514383"/>
                  <a:pt x="1902541" y="-49068"/>
                  <a:pt x="2458787" y="1182"/>
                </a:cubicBezTo>
                <a:cubicBezTo>
                  <a:pt x="3015033" y="51432"/>
                  <a:pt x="4097978" y="1514383"/>
                  <a:pt x="4917573" y="2270984"/>
                </a:cubicBezTo>
                <a:lnTo>
                  <a:pt x="0" y="2270984"/>
                </a:lnTo>
                <a:close/>
              </a:path>
            </a:pathLst>
          </a:cu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88482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1" fill="hold" grpId="0" nodeType="clickEffect">
                                  <p:stCondLst>
                                    <p:cond delay="0"/>
                                  </p:stCondLst>
                                  <p:childTnLst>
                                    <p:anim calcmode="lin" valueType="num">
                                      <p:cBhvr>
                                        <p:cTn id="6" dur="500"/>
                                        <p:tgtEl>
                                          <p:spTgt spid="17"/>
                                        </p:tgtEl>
                                        <p:attrNameLst>
                                          <p:attrName>ppt_x</p:attrName>
                                        </p:attrNameLst>
                                      </p:cBhvr>
                                      <p:tavLst>
                                        <p:tav tm="0">
                                          <p:val>
                                            <p:strVal val="ppt_x"/>
                                          </p:val>
                                        </p:tav>
                                        <p:tav tm="100000">
                                          <p:val>
                                            <p:strVal val="ppt_x"/>
                                          </p:val>
                                        </p:tav>
                                      </p:tavLst>
                                    </p:anim>
                                    <p:anim calcmode="lin" valueType="num">
                                      <p:cBhvr>
                                        <p:cTn id="7" dur="500"/>
                                        <p:tgtEl>
                                          <p:spTgt spid="17"/>
                                        </p:tgtEl>
                                        <p:attrNameLst>
                                          <p:attrName>ppt_y</p:attrName>
                                        </p:attrNameLst>
                                      </p:cBhvr>
                                      <p:tavLst>
                                        <p:tav tm="0">
                                          <p:val>
                                            <p:strVal val="ppt_y"/>
                                          </p:val>
                                        </p:tav>
                                        <p:tav tm="100000">
                                          <p:val>
                                            <p:strVal val="ppt_y-ppt_h/2"/>
                                          </p:val>
                                        </p:tav>
                                      </p:tavLst>
                                    </p:anim>
                                    <p:anim calcmode="lin" valueType="num">
                                      <p:cBhvr>
                                        <p:cTn id="8" dur="500"/>
                                        <p:tgtEl>
                                          <p:spTgt spid="17"/>
                                        </p:tgtEl>
                                        <p:attrNameLst>
                                          <p:attrName>ppt_w</p:attrName>
                                        </p:attrNameLst>
                                      </p:cBhvr>
                                      <p:tavLst>
                                        <p:tav tm="0">
                                          <p:val>
                                            <p:strVal val="ppt_w"/>
                                          </p:val>
                                        </p:tav>
                                        <p:tav tm="100000">
                                          <p:val>
                                            <p:strVal val="ppt_w"/>
                                          </p:val>
                                        </p:tav>
                                      </p:tavLst>
                                    </p:anim>
                                    <p:anim calcmode="lin" valueType="num">
                                      <p:cBhvr>
                                        <p:cTn id="9" dur="500"/>
                                        <p:tgtEl>
                                          <p:spTgt spid="17"/>
                                        </p:tgtEl>
                                        <p:attrNameLst>
                                          <p:attrName>ppt_h</p:attrName>
                                        </p:attrNameLst>
                                      </p:cBhvr>
                                      <p:tavLst>
                                        <p:tav tm="0">
                                          <p:val>
                                            <p:strVal val="ppt_h"/>
                                          </p:val>
                                        </p:tav>
                                        <p:tav tm="100000">
                                          <p:val>
                                            <p:fltVal val="0"/>
                                          </p:val>
                                        </p:tav>
                                      </p:tavLst>
                                    </p:anim>
                                    <p:set>
                                      <p:cBhvr>
                                        <p:cTn id="10" dur="1" fill="hold">
                                          <p:stCondLst>
                                            <p:cond delay="499"/>
                                          </p:stCondLst>
                                        </p:cTn>
                                        <p:tgtEl>
                                          <p:spTgt spid="17"/>
                                        </p:tgtEl>
                                        <p:attrNameLst>
                                          <p:attrName>style.visibility</p:attrName>
                                        </p:attrNameLst>
                                      </p:cBhvr>
                                      <p:to>
                                        <p:strVal val="hidden"/>
                                      </p:to>
                                    </p:set>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ppt_h/2"/>
                                          </p:val>
                                        </p:tav>
                                        <p:tav tm="100000">
                                          <p:val>
                                            <p:strVal val="#ppt_y"/>
                                          </p:val>
                                        </p:tav>
                                      </p:tavLst>
                                    </p:anim>
                                    <p:anim calcmode="lin" valueType="num">
                                      <p:cBhvr>
                                        <p:cTn id="16" dur="500" fill="hold"/>
                                        <p:tgtEl>
                                          <p:spTgt spid="7"/>
                                        </p:tgtEl>
                                        <p:attrNameLst>
                                          <p:attrName>ppt_w</p:attrName>
                                        </p:attrNameLst>
                                      </p:cBhvr>
                                      <p:tavLst>
                                        <p:tav tm="0">
                                          <p:val>
                                            <p:strVal val="#ppt_w"/>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64" presetClass="path" presetSubtype="0" accel="50000" decel="50000" fill="hold" nodeType="afterEffect">
                                  <p:stCondLst>
                                    <p:cond delay="0"/>
                                  </p:stCondLst>
                                  <p:childTnLst>
                                    <p:animMotion origin="layout" path="M 0 0 L 0 -0.25 E" pathEditMode="relative" ptsTypes="">
                                      <p:cBhvr>
                                        <p:cTn id="20"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781051" y="849702"/>
            <a:ext cx="10619026"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2732474" y="1450654"/>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19" name="Group 18">
            <a:extLst>
              <a:ext uri="{FF2B5EF4-FFF2-40B4-BE49-F238E27FC236}">
                <a16:creationId xmlns:a16="http://schemas.microsoft.com/office/drawing/2014/main" id="{905B88E5-1FC3-4A64-AEF5-A59850AACE88}"/>
              </a:ext>
            </a:extLst>
          </p:cNvPr>
          <p:cNvGrpSpPr/>
          <p:nvPr/>
        </p:nvGrpSpPr>
        <p:grpSpPr>
          <a:xfrm>
            <a:off x="1435985" y="3115991"/>
            <a:ext cx="9280042" cy="2308324"/>
            <a:chOff x="787400" y="4567284"/>
            <a:chExt cx="5308600" cy="2263656"/>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D6DA0D1-950F-4BF0-952D-48B190364C95}"/>
              </a:ext>
            </a:extLst>
          </p:cNvPr>
          <p:cNvSpPr txBox="1"/>
          <p:nvPr/>
        </p:nvSpPr>
        <p:spPr>
          <a:xfrm>
            <a:off x="1475974" y="3121750"/>
            <a:ext cx="8957270" cy="2862322"/>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a:t>
            </a:r>
          </a:p>
        </p:txBody>
      </p:sp>
      <p:sp>
        <p:nvSpPr>
          <p:cNvPr id="3" name="Arrow: Pentagon 2">
            <a:extLst>
              <a:ext uri="{FF2B5EF4-FFF2-40B4-BE49-F238E27FC236}">
                <a16:creationId xmlns:a16="http://schemas.microsoft.com/office/drawing/2014/main" id="{F79CB735-835C-4036-BD31-D876EA0E02D5}"/>
              </a:ext>
            </a:extLst>
          </p:cNvPr>
          <p:cNvSpPr/>
          <p:nvPr/>
        </p:nvSpPr>
        <p:spPr>
          <a:xfrm flipH="1">
            <a:off x="10433243" y="1327595"/>
            <a:ext cx="1809431" cy="866939"/>
          </a:xfrm>
          <a:prstGeom prst="homePlate">
            <a:avLst/>
          </a:pr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1</a:t>
            </a:r>
            <a:endParaRPr lang="id-ID" dirty="0">
              <a:latin typeface="Winkle" panose="02000503000000000000" pitchFamily="2" charset="0"/>
            </a:endParaRPr>
          </a:p>
        </p:txBody>
      </p:sp>
      <p:sp>
        <p:nvSpPr>
          <p:cNvPr id="38" name="Arrow: Pentagon 37">
            <a:extLst>
              <a:ext uri="{FF2B5EF4-FFF2-40B4-BE49-F238E27FC236}">
                <a16:creationId xmlns:a16="http://schemas.microsoft.com/office/drawing/2014/main" id="{5BD6A4D7-660B-486E-AC70-6347DE7E21E9}"/>
              </a:ext>
            </a:extLst>
          </p:cNvPr>
          <p:cNvSpPr/>
          <p:nvPr/>
        </p:nvSpPr>
        <p:spPr>
          <a:xfrm flipH="1">
            <a:off x="11048474" y="2221793"/>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2</a:t>
            </a:r>
            <a:endParaRPr lang="id-ID" dirty="0">
              <a:latin typeface="Winkle" panose="02000503000000000000" pitchFamily="2" charset="0"/>
            </a:endParaRPr>
          </a:p>
        </p:txBody>
      </p:sp>
      <p:sp>
        <p:nvSpPr>
          <p:cNvPr id="39" name="Arrow: Pentagon 38">
            <a:extLst>
              <a:ext uri="{FF2B5EF4-FFF2-40B4-BE49-F238E27FC236}">
                <a16:creationId xmlns:a16="http://schemas.microsoft.com/office/drawing/2014/main" id="{8F874363-A767-44C3-BC8A-63F90B2CEB23}"/>
              </a:ext>
            </a:extLst>
          </p:cNvPr>
          <p:cNvSpPr/>
          <p:nvPr/>
        </p:nvSpPr>
        <p:spPr>
          <a:xfrm flipH="1">
            <a:off x="11048474" y="3115991"/>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3</a:t>
            </a:r>
            <a:endParaRPr lang="id-ID" dirty="0">
              <a:latin typeface="Winkle" panose="02000503000000000000" pitchFamily="2" charset="0"/>
            </a:endParaRPr>
          </a:p>
        </p:txBody>
      </p:sp>
      <p:sp>
        <p:nvSpPr>
          <p:cNvPr id="40" name="Arrow: Pentagon 39">
            <a:extLst>
              <a:ext uri="{FF2B5EF4-FFF2-40B4-BE49-F238E27FC236}">
                <a16:creationId xmlns:a16="http://schemas.microsoft.com/office/drawing/2014/main" id="{F3734E67-D4CC-4185-97FE-870156CC97FD}"/>
              </a:ext>
            </a:extLst>
          </p:cNvPr>
          <p:cNvSpPr/>
          <p:nvPr/>
        </p:nvSpPr>
        <p:spPr>
          <a:xfrm flipH="1">
            <a:off x="11048474" y="4010189"/>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4</a:t>
            </a:r>
            <a:endParaRPr lang="id-ID" dirty="0">
              <a:latin typeface="Winkle" panose="02000503000000000000" pitchFamily="2" charset="0"/>
            </a:endParaRPr>
          </a:p>
        </p:txBody>
      </p:sp>
      <p:sp>
        <p:nvSpPr>
          <p:cNvPr id="41" name="Arrow: Pentagon 40">
            <a:extLst>
              <a:ext uri="{FF2B5EF4-FFF2-40B4-BE49-F238E27FC236}">
                <a16:creationId xmlns:a16="http://schemas.microsoft.com/office/drawing/2014/main" id="{C9DF7B25-3A9B-48D1-8A7A-51890B6897C1}"/>
              </a:ext>
            </a:extLst>
          </p:cNvPr>
          <p:cNvSpPr/>
          <p:nvPr/>
        </p:nvSpPr>
        <p:spPr>
          <a:xfrm flipH="1">
            <a:off x="11048474" y="4904387"/>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5</a:t>
            </a:r>
            <a:endParaRPr lang="id-ID" dirty="0">
              <a:latin typeface="Winkle" panose="02000503000000000000" pitchFamily="2" charset="0"/>
            </a:endParaRPr>
          </a:p>
        </p:txBody>
      </p:sp>
    </p:spTree>
    <p:extLst>
      <p:ext uri="{BB962C8B-B14F-4D97-AF65-F5344CB8AC3E}">
        <p14:creationId xmlns:p14="http://schemas.microsoft.com/office/powerpoint/2010/main" val="24668950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781051" y="849702"/>
            <a:ext cx="10619026"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2732474" y="1450654"/>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19" name="Group 18">
            <a:extLst>
              <a:ext uri="{FF2B5EF4-FFF2-40B4-BE49-F238E27FC236}">
                <a16:creationId xmlns:a16="http://schemas.microsoft.com/office/drawing/2014/main" id="{905B88E5-1FC3-4A64-AEF5-A59850AACE88}"/>
              </a:ext>
            </a:extLst>
          </p:cNvPr>
          <p:cNvGrpSpPr/>
          <p:nvPr/>
        </p:nvGrpSpPr>
        <p:grpSpPr>
          <a:xfrm>
            <a:off x="1435985" y="3115991"/>
            <a:ext cx="9280042" cy="2308324"/>
            <a:chOff x="787400" y="4567284"/>
            <a:chExt cx="5308600" cy="2263656"/>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D6DA0D1-950F-4BF0-952D-48B190364C95}"/>
              </a:ext>
            </a:extLst>
          </p:cNvPr>
          <p:cNvSpPr txBox="1"/>
          <p:nvPr/>
        </p:nvSpPr>
        <p:spPr>
          <a:xfrm>
            <a:off x="1475974" y="3121750"/>
            <a:ext cx="8957270" cy="2862322"/>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a:t>
            </a:r>
          </a:p>
        </p:txBody>
      </p:sp>
      <p:sp>
        <p:nvSpPr>
          <p:cNvPr id="3" name="Arrow: Pentagon 2">
            <a:extLst>
              <a:ext uri="{FF2B5EF4-FFF2-40B4-BE49-F238E27FC236}">
                <a16:creationId xmlns:a16="http://schemas.microsoft.com/office/drawing/2014/main" id="{F79CB735-835C-4036-BD31-D876EA0E02D5}"/>
              </a:ext>
            </a:extLst>
          </p:cNvPr>
          <p:cNvSpPr/>
          <p:nvPr/>
        </p:nvSpPr>
        <p:spPr>
          <a:xfrm flipH="1">
            <a:off x="11048473" y="1327595"/>
            <a:ext cx="1194199"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1</a:t>
            </a:r>
            <a:endParaRPr lang="id-ID" dirty="0">
              <a:latin typeface="Winkle" panose="02000503000000000000" pitchFamily="2" charset="0"/>
            </a:endParaRPr>
          </a:p>
        </p:txBody>
      </p:sp>
      <p:sp>
        <p:nvSpPr>
          <p:cNvPr id="38" name="Arrow: Pentagon 37">
            <a:extLst>
              <a:ext uri="{FF2B5EF4-FFF2-40B4-BE49-F238E27FC236}">
                <a16:creationId xmlns:a16="http://schemas.microsoft.com/office/drawing/2014/main" id="{5BD6A4D7-660B-486E-AC70-6347DE7E21E9}"/>
              </a:ext>
            </a:extLst>
          </p:cNvPr>
          <p:cNvSpPr/>
          <p:nvPr/>
        </p:nvSpPr>
        <p:spPr>
          <a:xfrm flipH="1">
            <a:off x="10433243" y="2221793"/>
            <a:ext cx="1809432" cy="866939"/>
          </a:xfrm>
          <a:prstGeom prst="homePlate">
            <a:avLst/>
          </a:pr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2</a:t>
            </a:r>
            <a:endParaRPr lang="id-ID" dirty="0">
              <a:latin typeface="Winkle" panose="02000503000000000000" pitchFamily="2" charset="0"/>
            </a:endParaRPr>
          </a:p>
        </p:txBody>
      </p:sp>
      <p:sp>
        <p:nvSpPr>
          <p:cNvPr id="39" name="Arrow: Pentagon 38">
            <a:extLst>
              <a:ext uri="{FF2B5EF4-FFF2-40B4-BE49-F238E27FC236}">
                <a16:creationId xmlns:a16="http://schemas.microsoft.com/office/drawing/2014/main" id="{8F874363-A767-44C3-BC8A-63F90B2CEB23}"/>
              </a:ext>
            </a:extLst>
          </p:cNvPr>
          <p:cNvSpPr/>
          <p:nvPr/>
        </p:nvSpPr>
        <p:spPr>
          <a:xfrm flipH="1">
            <a:off x="11048474" y="3115991"/>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3</a:t>
            </a:r>
            <a:endParaRPr lang="id-ID" dirty="0">
              <a:latin typeface="Winkle" panose="02000503000000000000" pitchFamily="2" charset="0"/>
            </a:endParaRPr>
          </a:p>
        </p:txBody>
      </p:sp>
      <p:sp>
        <p:nvSpPr>
          <p:cNvPr id="40" name="Arrow: Pentagon 39">
            <a:extLst>
              <a:ext uri="{FF2B5EF4-FFF2-40B4-BE49-F238E27FC236}">
                <a16:creationId xmlns:a16="http://schemas.microsoft.com/office/drawing/2014/main" id="{F3734E67-D4CC-4185-97FE-870156CC97FD}"/>
              </a:ext>
            </a:extLst>
          </p:cNvPr>
          <p:cNvSpPr/>
          <p:nvPr/>
        </p:nvSpPr>
        <p:spPr>
          <a:xfrm flipH="1">
            <a:off x="11048474" y="4010189"/>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4</a:t>
            </a:r>
            <a:endParaRPr lang="id-ID" dirty="0">
              <a:latin typeface="Winkle" panose="02000503000000000000" pitchFamily="2" charset="0"/>
            </a:endParaRPr>
          </a:p>
        </p:txBody>
      </p:sp>
      <p:sp>
        <p:nvSpPr>
          <p:cNvPr id="41" name="Arrow: Pentagon 40">
            <a:extLst>
              <a:ext uri="{FF2B5EF4-FFF2-40B4-BE49-F238E27FC236}">
                <a16:creationId xmlns:a16="http://schemas.microsoft.com/office/drawing/2014/main" id="{C9DF7B25-3A9B-48D1-8A7A-51890B6897C1}"/>
              </a:ext>
            </a:extLst>
          </p:cNvPr>
          <p:cNvSpPr/>
          <p:nvPr/>
        </p:nvSpPr>
        <p:spPr>
          <a:xfrm flipH="1">
            <a:off x="11048474" y="4904387"/>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5</a:t>
            </a:r>
            <a:endParaRPr lang="id-ID" dirty="0">
              <a:latin typeface="Winkle" panose="02000503000000000000" pitchFamily="2" charset="0"/>
            </a:endParaRPr>
          </a:p>
        </p:txBody>
      </p:sp>
    </p:spTree>
    <p:extLst>
      <p:ext uri="{BB962C8B-B14F-4D97-AF65-F5344CB8AC3E}">
        <p14:creationId xmlns:p14="http://schemas.microsoft.com/office/powerpoint/2010/main" val="1380383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781051" y="849702"/>
            <a:ext cx="10619026"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2732474" y="1450654"/>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19" name="Group 18">
            <a:extLst>
              <a:ext uri="{FF2B5EF4-FFF2-40B4-BE49-F238E27FC236}">
                <a16:creationId xmlns:a16="http://schemas.microsoft.com/office/drawing/2014/main" id="{905B88E5-1FC3-4A64-AEF5-A59850AACE88}"/>
              </a:ext>
            </a:extLst>
          </p:cNvPr>
          <p:cNvGrpSpPr/>
          <p:nvPr/>
        </p:nvGrpSpPr>
        <p:grpSpPr>
          <a:xfrm>
            <a:off x="1435985" y="3115991"/>
            <a:ext cx="9280042" cy="2308324"/>
            <a:chOff x="787400" y="4567284"/>
            <a:chExt cx="5308600" cy="2263656"/>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D6DA0D1-950F-4BF0-952D-48B190364C95}"/>
              </a:ext>
            </a:extLst>
          </p:cNvPr>
          <p:cNvSpPr txBox="1"/>
          <p:nvPr/>
        </p:nvSpPr>
        <p:spPr>
          <a:xfrm>
            <a:off x="1475974" y="3121750"/>
            <a:ext cx="8957270" cy="2862322"/>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a:t>
            </a:r>
          </a:p>
        </p:txBody>
      </p:sp>
      <p:sp>
        <p:nvSpPr>
          <p:cNvPr id="3" name="Arrow: Pentagon 2">
            <a:extLst>
              <a:ext uri="{FF2B5EF4-FFF2-40B4-BE49-F238E27FC236}">
                <a16:creationId xmlns:a16="http://schemas.microsoft.com/office/drawing/2014/main" id="{F79CB735-835C-4036-BD31-D876EA0E02D5}"/>
              </a:ext>
            </a:extLst>
          </p:cNvPr>
          <p:cNvSpPr/>
          <p:nvPr/>
        </p:nvSpPr>
        <p:spPr>
          <a:xfrm flipH="1">
            <a:off x="11048473" y="1327595"/>
            <a:ext cx="1194199"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1</a:t>
            </a:r>
            <a:endParaRPr lang="id-ID" dirty="0">
              <a:latin typeface="Winkle" panose="02000503000000000000" pitchFamily="2" charset="0"/>
            </a:endParaRPr>
          </a:p>
        </p:txBody>
      </p:sp>
      <p:sp>
        <p:nvSpPr>
          <p:cNvPr id="38" name="Arrow: Pentagon 37">
            <a:extLst>
              <a:ext uri="{FF2B5EF4-FFF2-40B4-BE49-F238E27FC236}">
                <a16:creationId xmlns:a16="http://schemas.microsoft.com/office/drawing/2014/main" id="{5BD6A4D7-660B-486E-AC70-6347DE7E21E9}"/>
              </a:ext>
            </a:extLst>
          </p:cNvPr>
          <p:cNvSpPr/>
          <p:nvPr/>
        </p:nvSpPr>
        <p:spPr>
          <a:xfrm flipH="1">
            <a:off x="11048473" y="2221793"/>
            <a:ext cx="1194202"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2</a:t>
            </a:r>
            <a:endParaRPr lang="id-ID" dirty="0">
              <a:latin typeface="Winkle" panose="02000503000000000000" pitchFamily="2" charset="0"/>
            </a:endParaRPr>
          </a:p>
        </p:txBody>
      </p:sp>
      <p:sp>
        <p:nvSpPr>
          <p:cNvPr id="39" name="Arrow: Pentagon 38">
            <a:extLst>
              <a:ext uri="{FF2B5EF4-FFF2-40B4-BE49-F238E27FC236}">
                <a16:creationId xmlns:a16="http://schemas.microsoft.com/office/drawing/2014/main" id="{8F874363-A767-44C3-BC8A-63F90B2CEB23}"/>
              </a:ext>
            </a:extLst>
          </p:cNvPr>
          <p:cNvSpPr/>
          <p:nvPr/>
        </p:nvSpPr>
        <p:spPr>
          <a:xfrm flipH="1">
            <a:off x="10433241" y="3115991"/>
            <a:ext cx="1809433" cy="866939"/>
          </a:xfrm>
          <a:prstGeom prst="homePlate">
            <a:avLst/>
          </a:pr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3</a:t>
            </a:r>
            <a:endParaRPr lang="id-ID" dirty="0">
              <a:latin typeface="Winkle" panose="02000503000000000000" pitchFamily="2" charset="0"/>
            </a:endParaRPr>
          </a:p>
        </p:txBody>
      </p:sp>
      <p:sp>
        <p:nvSpPr>
          <p:cNvPr id="40" name="Arrow: Pentagon 39">
            <a:extLst>
              <a:ext uri="{FF2B5EF4-FFF2-40B4-BE49-F238E27FC236}">
                <a16:creationId xmlns:a16="http://schemas.microsoft.com/office/drawing/2014/main" id="{F3734E67-D4CC-4185-97FE-870156CC97FD}"/>
              </a:ext>
            </a:extLst>
          </p:cNvPr>
          <p:cNvSpPr/>
          <p:nvPr/>
        </p:nvSpPr>
        <p:spPr>
          <a:xfrm flipH="1">
            <a:off x="11048474" y="4010189"/>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4</a:t>
            </a:r>
            <a:endParaRPr lang="id-ID" dirty="0">
              <a:latin typeface="Winkle" panose="02000503000000000000" pitchFamily="2" charset="0"/>
            </a:endParaRPr>
          </a:p>
        </p:txBody>
      </p:sp>
      <p:sp>
        <p:nvSpPr>
          <p:cNvPr id="41" name="Arrow: Pentagon 40">
            <a:extLst>
              <a:ext uri="{FF2B5EF4-FFF2-40B4-BE49-F238E27FC236}">
                <a16:creationId xmlns:a16="http://schemas.microsoft.com/office/drawing/2014/main" id="{C9DF7B25-3A9B-48D1-8A7A-51890B6897C1}"/>
              </a:ext>
            </a:extLst>
          </p:cNvPr>
          <p:cNvSpPr/>
          <p:nvPr/>
        </p:nvSpPr>
        <p:spPr>
          <a:xfrm flipH="1">
            <a:off x="11048474" y="4904387"/>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5</a:t>
            </a:r>
            <a:endParaRPr lang="id-ID" dirty="0">
              <a:latin typeface="Winkle" panose="02000503000000000000" pitchFamily="2" charset="0"/>
            </a:endParaRPr>
          </a:p>
        </p:txBody>
      </p:sp>
    </p:spTree>
    <p:extLst>
      <p:ext uri="{BB962C8B-B14F-4D97-AF65-F5344CB8AC3E}">
        <p14:creationId xmlns:p14="http://schemas.microsoft.com/office/powerpoint/2010/main" val="608871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781051" y="849702"/>
            <a:ext cx="10619026"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2732474" y="1450654"/>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19" name="Group 18">
            <a:extLst>
              <a:ext uri="{FF2B5EF4-FFF2-40B4-BE49-F238E27FC236}">
                <a16:creationId xmlns:a16="http://schemas.microsoft.com/office/drawing/2014/main" id="{905B88E5-1FC3-4A64-AEF5-A59850AACE88}"/>
              </a:ext>
            </a:extLst>
          </p:cNvPr>
          <p:cNvGrpSpPr/>
          <p:nvPr/>
        </p:nvGrpSpPr>
        <p:grpSpPr>
          <a:xfrm>
            <a:off x="1435985" y="3115991"/>
            <a:ext cx="9280042" cy="2308324"/>
            <a:chOff x="787400" y="4567284"/>
            <a:chExt cx="5308600" cy="2263656"/>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D6DA0D1-950F-4BF0-952D-48B190364C95}"/>
              </a:ext>
            </a:extLst>
          </p:cNvPr>
          <p:cNvSpPr txBox="1"/>
          <p:nvPr/>
        </p:nvSpPr>
        <p:spPr>
          <a:xfrm>
            <a:off x="1475974" y="3121750"/>
            <a:ext cx="8957270" cy="2862322"/>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a:t>
            </a:r>
          </a:p>
        </p:txBody>
      </p:sp>
      <p:sp>
        <p:nvSpPr>
          <p:cNvPr id="3" name="Arrow: Pentagon 2">
            <a:extLst>
              <a:ext uri="{FF2B5EF4-FFF2-40B4-BE49-F238E27FC236}">
                <a16:creationId xmlns:a16="http://schemas.microsoft.com/office/drawing/2014/main" id="{F79CB735-835C-4036-BD31-D876EA0E02D5}"/>
              </a:ext>
            </a:extLst>
          </p:cNvPr>
          <p:cNvSpPr/>
          <p:nvPr/>
        </p:nvSpPr>
        <p:spPr>
          <a:xfrm flipH="1">
            <a:off x="11048473" y="1327595"/>
            <a:ext cx="1194199"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1</a:t>
            </a:r>
            <a:endParaRPr lang="id-ID" dirty="0">
              <a:latin typeface="Winkle" panose="02000503000000000000" pitchFamily="2" charset="0"/>
            </a:endParaRPr>
          </a:p>
        </p:txBody>
      </p:sp>
      <p:sp>
        <p:nvSpPr>
          <p:cNvPr id="38" name="Arrow: Pentagon 37">
            <a:extLst>
              <a:ext uri="{FF2B5EF4-FFF2-40B4-BE49-F238E27FC236}">
                <a16:creationId xmlns:a16="http://schemas.microsoft.com/office/drawing/2014/main" id="{5BD6A4D7-660B-486E-AC70-6347DE7E21E9}"/>
              </a:ext>
            </a:extLst>
          </p:cNvPr>
          <p:cNvSpPr/>
          <p:nvPr/>
        </p:nvSpPr>
        <p:spPr>
          <a:xfrm flipH="1">
            <a:off x="11048473" y="2221793"/>
            <a:ext cx="1194202"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2</a:t>
            </a:r>
            <a:endParaRPr lang="id-ID" dirty="0">
              <a:latin typeface="Winkle" panose="02000503000000000000" pitchFamily="2" charset="0"/>
            </a:endParaRPr>
          </a:p>
        </p:txBody>
      </p:sp>
      <p:sp>
        <p:nvSpPr>
          <p:cNvPr id="39" name="Arrow: Pentagon 38">
            <a:extLst>
              <a:ext uri="{FF2B5EF4-FFF2-40B4-BE49-F238E27FC236}">
                <a16:creationId xmlns:a16="http://schemas.microsoft.com/office/drawing/2014/main" id="{8F874363-A767-44C3-BC8A-63F90B2CEB23}"/>
              </a:ext>
            </a:extLst>
          </p:cNvPr>
          <p:cNvSpPr/>
          <p:nvPr/>
        </p:nvSpPr>
        <p:spPr>
          <a:xfrm flipH="1">
            <a:off x="11048470" y="3115991"/>
            <a:ext cx="1194203"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3</a:t>
            </a:r>
            <a:endParaRPr lang="id-ID" dirty="0">
              <a:latin typeface="Winkle" panose="02000503000000000000" pitchFamily="2" charset="0"/>
            </a:endParaRPr>
          </a:p>
        </p:txBody>
      </p:sp>
      <p:sp>
        <p:nvSpPr>
          <p:cNvPr id="40" name="Arrow: Pentagon 39">
            <a:extLst>
              <a:ext uri="{FF2B5EF4-FFF2-40B4-BE49-F238E27FC236}">
                <a16:creationId xmlns:a16="http://schemas.microsoft.com/office/drawing/2014/main" id="{F3734E67-D4CC-4185-97FE-870156CC97FD}"/>
              </a:ext>
            </a:extLst>
          </p:cNvPr>
          <p:cNvSpPr/>
          <p:nvPr/>
        </p:nvSpPr>
        <p:spPr>
          <a:xfrm flipH="1">
            <a:off x="10433241" y="4010189"/>
            <a:ext cx="1809434" cy="866939"/>
          </a:xfrm>
          <a:prstGeom prst="homePlate">
            <a:avLst/>
          </a:pr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4</a:t>
            </a:r>
            <a:endParaRPr lang="id-ID" dirty="0">
              <a:latin typeface="Winkle" panose="02000503000000000000" pitchFamily="2" charset="0"/>
            </a:endParaRPr>
          </a:p>
        </p:txBody>
      </p:sp>
      <p:sp>
        <p:nvSpPr>
          <p:cNvPr id="41" name="Arrow: Pentagon 40">
            <a:extLst>
              <a:ext uri="{FF2B5EF4-FFF2-40B4-BE49-F238E27FC236}">
                <a16:creationId xmlns:a16="http://schemas.microsoft.com/office/drawing/2014/main" id="{C9DF7B25-3A9B-48D1-8A7A-51890B6897C1}"/>
              </a:ext>
            </a:extLst>
          </p:cNvPr>
          <p:cNvSpPr/>
          <p:nvPr/>
        </p:nvSpPr>
        <p:spPr>
          <a:xfrm flipH="1">
            <a:off x="11048474" y="4904387"/>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5</a:t>
            </a:r>
            <a:endParaRPr lang="id-ID" dirty="0">
              <a:latin typeface="Winkle" panose="02000503000000000000" pitchFamily="2" charset="0"/>
            </a:endParaRPr>
          </a:p>
        </p:txBody>
      </p:sp>
    </p:spTree>
    <p:extLst>
      <p:ext uri="{BB962C8B-B14F-4D97-AF65-F5344CB8AC3E}">
        <p14:creationId xmlns:p14="http://schemas.microsoft.com/office/powerpoint/2010/main" val="5581460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781051" y="849702"/>
            <a:ext cx="10619026"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2732474" y="1450654"/>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19" name="Group 18">
            <a:extLst>
              <a:ext uri="{FF2B5EF4-FFF2-40B4-BE49-F238E27FC236}">
                <a16:creationId xmlns:a16="http://schemas.microsoft.com/office/drawing/2014/main" id="{905B88E5-1FC3-4A64-AEF5-A59850AACE88}"/>
              </a:ext>
            </a:extLst>
          </p:cNvPr>
          <p:cNvGrpSpPr/>
          <p:nvPr/>
        </p:nvGrpSpPr>
        <p:grpSpPr>
          <a:xfrm>
            <a:off x="1435985" y="3115991"/>
            <a:ext cx="9280042" cy="2308324"/>
            <a:chOff x="787400" y="4567284"/>
            <a:chExt cx="5308600" cy="2263656"/>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D6DA0D1-950F-4BF0-952D-48B190364C95}"/>
              </a:ext>
            </a:extLst>
          </p:cNvPr>
          <p:cNvSpPr txBox="1"/>
          <p:nvPr/>
        </p:nvSpPr>
        <p:spPr>
          <a:xfrm>
            <a:off x="1475974" y="3121750"/>
            <a:ext cx="8957270" cy="2862322"/>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a:t>
            </a:r>
          </a:p>
        </p:txBody>
      </p:sp>
      <p:sp>
        <p:nvSpPr>
          <p:cNvPr id="3" name="Arrow: Pentagon 2">
            <a:extLst>
              <a:ext uri="{FF2B5EF4-FFF2-40B4-BE49-F238E27FC236}">
                <a16:creationId xmlns:a16="http://schemas.microsoft.com/office/drawing/2014/main" id="{F79CB735-835C-4036-BD31-D876EA0E02D5}"/>
              </a:ext>
            </a:extLst>
          </p:cNvPr>
          <p:cNvSpPr/>
          <p:nvPr/>
        </p:nvSpPr>
        <p:spPr>
          <a:xfrm flipH="1">
            <a:off x="11048473" y="1327595"/>
            <a:ext cx="1194199"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1</a:t>
            </a:r>
            <a:endParaRPr lang="id-ID" dirty="0">
              <a:latin typeface="Winkle" panose="02000503000000000000" pitchFamily="2" charset="0"/>
            </a:endParaRPr>
          </a:p>
        </p:txBody>
      </p:sp>
      <p:sp>
        <p:nvSpPr>
          <p:cNvPr id="38" name="Arrow: Pentagon 37">
            <a:extLst>
              <a:ext uri="{FF2B5EF4-FFF2-40B4-BE49-F238E27FC236}">
                <a16:creationId xmlns:a16="http://schemas.microsoft.com/office/drawing/2014/main" id="{5BD6A4D7-660B-486E-AC70-6347DE7E21E9}"/>
              </a:ext>
            </a:extLst>
          </p:cNvPr>
          <p:cNvSpPr/>
          <p:nvPr/>
        </p:nvSpPr>
        <p:spPr>
          <a:xfrm flipH="1">
            <a:off x="11048473" y="2221793"/>
            <a:ext cx="1194202"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2</a:t>
            </a:r>
            <a:endParaRPr lang="id-ID" dirty="0">
              <a:latin typeface="Winkle" panose="02000503000000000000" pitchFamily="2" charset="0"/>
            </a:endParaRPr>
          </a:p>
        </p:txBody>
      </p:sp>
      <p:sp>
        <p:nvSpPr>
          <p:cNvPr id="39" name="Arrow: Pentagon 38">
            <a:extLst>
              <a:ext uri="{FF2B5EF4-FFF2-40B4-BE49-F238E27FC236}">
                <a16:creationId xmlns:a16="http://schemas.microsoft.com/office/drawing/2014/main" id="{8F874363-A767-44C3-BC8A-63F90B2CEB23}"/>
              </a:ext>
            </a:extLst>
          </p:cNvPr>
          <p:cNvSpPr/>
          <p:nvPr/>
        </p:nvSpPr>
        <p:spPr>
          <a:xfrm flipH="1">
            <a:off x="11048470" y="3115991"/>
            <a:ext cx="1194203"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3</a:t>
            </a:r>
            <a:endParaRPr lang="id-ID" dirty="0">
              <a:latin typeface="Winkle" panose="02000503000000000000" pitchFamily="2" charset="0"/>
            </a:endParaRPr>
          </a:p>
        </p:txBody>
      </p:sp>
      <p:sp>
        <p:nvSpPr>
          <p:cNvPr id="40" name="Arrow: Pentagon 39">
            <a:extLst>
              <a:ext uri="{FF2B5EF4-FFF2-40B4-BE49-F238E27FC236}">
                <a16:creationId xmlns:a16="http://schemas.microsoft.com/office/drawing/2014/main" id="{F3734E67-D4CC-4185-97FE-870156CC97FD}"/>
              </a:ext>
            </a:extLst>
          </p:cNvPr>
          <p:cNvSpPr/>
          <p:nvPr/>
        </p:nvSpPr>
        <p:spPr>
          <a:xfrm flipH="1">
            <a:off x="11048469" y="4010189"/>
            <a:ext cx="1194205"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4</a:t>
            </a:r>
            <a:endParaRPr lang="id-ID" dirty="0">
              <a:latin typeface="Winkle" panose="02000503000000000000" pitchFamily="2" charset="0"/>
            </a:endParaRPr>
          </a:p>
        </p:txBody>
      </p:sp>
      <p:sp>
        <p:nvSpPr>
          <p:cNvPr id="41" name="Arrow: Pentagon 40">
            <a:extLst>
              <a:ext uri="{FF2B5EF4-FFF2-40B4-BE49-F238E27FC236}">
                <a16:creationId xmlns:a16="http://schemas.microsoft.com/office/drawing/2014/main" id="{C9DF7B25-3A9B-48D1-8A7A-51890B6897C1}"/>
              </a:ext>
            </a:extLst>
          </p:cNvPr>
          <p:cNvSpPr/>
          <p:nvPr/>
        </p:nvSpPr>
        <p:spPr>
          <a:xfrm flipH="1">
            <a:off x="10433239" y="4904387"/>
            <a:ext cx="1809435" cy="866939"/>
          </a:xfrm>
          <a:prstGeom prst="homePlate">
            <a:avLst/>
          </a:pr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5</a:t>
            </a:r>
            <a:endParaRPr lang="id-ID" dirty="0">
              <a:latin typeface="Winkle" panose="02000503000000000000" pitchFamily="2" charset="0"/>
            </a:endParaRPr>
          </a:p>
        </p:txBody>
      </p:sp>
    </p:spTree>
    <p:extLst>
      <p:ext uri="{BB962C8B-B14F-4D97-AF65-F5344CB8AC3E}">
        <p14:creationId xmlns:p14="http://schemas.microsoft.com/office/powerpoint/2010/main" val="2716393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1A3">
            <a:alpha val="50000"/>
          </a:srgbClr>
        </a:solidFill>
        <a:effectLst/>
      </p:bgPr>
    </p:bg>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680D54E-6493-45BC-AA33-BC453C9AF1E0}"/>
              </a:ext>
            </a:extLst>
          </p:cNvPr>
          <p:cNvGrpSpPr/>
          <p:nvPr/>
        </p:nvGrpSpPr>
        <p:grpSpPr>
          <a:xfrm>
            <a:off x="3545708" y="518886"/>
            <a:ext cx="5100583" cy="6324600"/>
            <a:chOff x="3545708" y="518886"/>
            <a:chExt cx="5100583" cy="6324600"/>
          </a:xfrm>
        </p:grpSpPr>
        <p:grpSp>
          <p:nvGrpSpPr>
            <p:cNvPr id="68" name="Group 67">
              <a:extLst>
                <a:ext uri="{FF2B5EF4-FFF2-40B4-BE49-F238E27FC236}">
                  <a16:creationId xmlns:a16="http://schemas.microsoft.com/office/drawing/2014/main" id="{842E63A8-24D5-4655-B6EE-9227FB4D0F36}"/>
                </a:ext>
              </a:extLst>
            </p:cNvPr>
            <p:cNvGrpSpPr/>
            <p:nvPr/>
          </p:nvGrpSpPr>
          <p:grpSpPr>
            <a:xfrm>
              <a:off x="3545708" y="518886"/>
              <a:ext cx="5100583" cy="6324600"/>
              <a:chOff x="3545708" y="518886"/>
              <a:chExt cx="5100583" cy="6324600"/>
            </a:xfrm>
          </p:grpSpPr>
          <p:sp>
            <p:nvSpPr>
              <p:cNvPr id="60" name="Freeform: Shape 59">
                <a:extLst>
                  <a:ext uri="{FF2B5EF4-FFF2-40B4-BE49-F238E27FC236}">
                    <a16:creationId xmlns:a16="http://schemas.microsoft.com/office/drawing/2014/main" id="{0C9B1402-81DD-4A69-AE37-3FA39A12334B}"/>
                  </a:ext>
                </a:extLst>
              </p:cNvPr>
              <p:cNvSpPr/>
              <p:nvPr/>
            </p:nvSpPr>
            <p:spPr>
              <a:xfrm>
                <a:off x="3545708" y="518886"/>
                <a:ext cx="5100583" cy="2381250"/>
              </a:xfrm>
              <a:custGeom>
                <a:avLst/>
                <a:gdLst>
                  <a:gd name="connsiteX0" fmla="*/ 1162933 w 2325866"/>
                  <a:gd name="connsiteY0" fmla="*/ 0 h 1085850"/>
                  <a:gd name="connsiteX1" fmla="*/ 2310706 w 2325866"/>
                  <a:gd name="connsiteY1" fmla="*/ 935462 h 1085850"/>
                  <a:gd name="connsiteX2" fmla="*/ 2325866 w 2325866"/>
                  <a:gd name="connsiteY2" fmla="*/ 1085850 h 1085850"/>
                  <a:gd name="connsiteX3" fmla="*/ 0 w 2325866"/>
                  <a:gd name="connsiteY3" fmla="*/ 1085850 h 1085850"/>
                  <a:gd name="connsiteX4" fmla="*/ 15161 w 2325866"/>
                  <a:gd name="connsiteY4" fmla="*/ 935462 h 1085850"/>
                  <a:gd name="connsiteX5" fmla="*/ 1162933 w 2325866"/>
                  <a:gd name="connsiteY5"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5866" h="1085850">
                    <a:moveTo>
                      <a:pt x="1162933" y="0"/>
                    </a:moveTo>
                    <a:cubicBezTo>
                      <a:pt x="1729096" y="0"/>
                      <a:pt x="2201461" y="401595"/>
                      <a:pt x="2310706" y="935462"/>
                    </a:cubicBezTo>
                    <a:lnTo>
                      <a:pt x="2325866" y="1085850"/>
                    </a:lnTo>
                    <a:lnTo>
                      <a:pt x="0" y="1085850"/>
                    </a:lnTo>
                    <a:lnTo>
                      <a:pt x="15161" y="935462"/>
                    </a:lnTo>
                    <a:cubicBezTo>
                      <a:pt x="124406" y="401595"/>
                      <a:pt x="596771" y="0"/>
                      <a:pt x="1162933" y="0"/>
                    </a:cubicBezTo>
                    <a:close/>
                  </a:path>
                </a:pathLst>
              </a:custGeom>
              <a:solidFill>
                <a:srgbClr val="FEEB7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1" name="Freeform: Shape 60">
                <a:extLst>
                  <a:ext uri="{FF2B5EF4-FFF2-40B4-BE49-F238E27FC236}">
                    <a16:creationId xmlns:a16="http://schemas.microsoft.com/office/drawing/2014/main" id="{379D1539-2E61-435E-89FB-3C52154A41F6}"/>
                  </a:ext>
                </a:extLst>
              </p:cNvPr>
              <p:cNvSpPr/>
              <p:nvPr/>
            </p:nvSpPr>
            <p:spPr>
              <a:xfrm>
                <a:off x="3905251" y="858191"/>
                <a:ext cx="4381498" cy="2045540"/>
              </a:xfrm>
              <a:custGeom>
                <a:avLst/>
                <a:gdLst>
                  <a:gd name="connsiteX0" fmla="*/ 1162933 w 2325866"/>
                  <a:gd name="connsiteY0" fmla="*/ 0 h 1085850"/>
                  <a:gd name="connsiteX1" fmla="*/ 2310706 w 2325866"/>
                  <a:gd name="connsiteY1" fmla="*/ 935462 h 1085850"/>
                  <a:gd name="connsiteX2" fmla="*/ 2325866 w 2325866"/>
                  <a:gd name="connsiteY2" fmla="*/ 1085850 h 1085850"/>
                  <a:gd name="connsiteX3" fmla="*/ 0 w 2325866"/>
                  <a:gd name="connsiteY3" fmla="*/ 1085850 h 1085850"/>
                  <a:gd name="connsiteX4" fmla="*/ 15161 w 2325866"/>
                  <a:gd name="connsiteY4" fmla="*/ 935462 h 1085850"/>
                  <a:gd name="connsiteX5" fmla="*/ 1162933 w 2325866"/>
                  <a:gd name="connsiteY5"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5866" h="1085850">
                    <a:moveTo>
                      <a:pt x="1162933" y="0"/>
                    </a:moveTo>
                    <a:cubicBezTo>
                      <a:pt x="1729096" y="0"/>
                      <a:pt x="2201461" y="401595"/>
                      <a:pt x="2310706" y="935462"/>
                    </a:cubicBezTo>
                    <a:lnTo>
                      <a:pt x="2325866" y="1085850"/>
                    </a:lnTo>
                    <a:lnTo>
                      <a:pt x="0" y="1085850"/>
                    </a:lnTo>
                    <a:lnTo>
                      <a:pt x="15161" y="935462"/>
                    </a:lnTo>
                    <a:cubicBezTo>
                      <a:pt x="124406" y="401595"/>
                      <a:pt x="596771" y="0"/>
                      <a:pt x="1162933" y="0"/>
                    </a:cubicBezTo>
                    <a:close/>
                  </a:path>
                </a:pathLst>
              </a:custGeom>
              <a:solidFill>
                <a:srgbClr val="FEF1A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1" name="Rectangle 20">
                <a:extLst>
                  <a:ext uri="{FF2B5EF4-FFF2-40B4-BE49-F238E27FC236}">
                    <a16:creationId xmlns:a16="http://schemas.microsoft.com/office/drawing/2014/main" id="{BAC1C702-04DF-4BFD-84BA-D56F7031774B}"/>
                  </a:ext>
                </a:extLst>
              </p:cNvPr>
              <p:cNvSpPr/>
              <p:nvPr/>
            </p:nvSpPr>
            <p:spPr>
              <a:xfrm>
                <a:off x="3545708" y="2900136"/>
                <a:ext cx="5100583" cy="3943350"/>
              </a:xfrm>
              <a:prstGeom prst="rect">
                <a:avLst/>
              </a:prstGeom>
              <a:solidFill>
                <a:srgbClr val="FEEB7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62">
                <a:extLst>
                  <a:ext uri="{FF2B5EF4-FFF2-40B4-BE49-F238E27FC236}">
                    <a16:creationId xmlns:a16="http://schemas.microsoft.com/office/drawing/2014/main" id="{E55A6A9D-E809-4F94-A6A7-DB5533EF1F6E}"/>
                  </a:ext>
                </a:extLst>
              </p:cNvPr>
              <p:cNvSpPr/>
              <p:nvPr/>
            </p:nvSpPr>
            <p:spPr>
              <a:xfrm>
                <a:off x="3905252" y="2900136"/>
                <a:ext cx="4381498" cy="3600450"/>
              </a:xfrm>
              <a:prstGeom prst="rect">
                <a:avLst/>
              </a:prstGeom>
              <a:solidFill>
                <a:srgbClr val="FEF1A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rapezoid 21">
                <a:extLst>
                  <a:ext uri="{FF2B5EF4-FFF2-40B4-BE49-F238E27FC236}">
                    <a16:creationId xmlns:a16="http://schemas.microsoft.com/office/drawing/2014/main" id="{782CEA44-46D6-412A-B963-53724FE81077}"/>
                  </a:ext>
                </a:extLst>
              </p:cNvPr>
              <p:cNvSpPr/>
              <p:nvPr/>
            </p:nvSpPr>
            <p:spPr>
              <a:xfrm>
                <a:off x="4210050" y="2382191"/>
                <a:ext cx="3771900" cy="743790"/>
              </a:xfrm>
              <a:prstGeom prst="trapezoid">
                <a:avLst>
                  <a:gd name="adj" fmla="val 51667"/>
                </a:avLst>
              </a:prstGeom>
              <a:solidFill>
                <a:schemeClr val="bg1">
                  <a:lumMod val="5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Rectangle 22">
                <a:extLst>
                  <a:ext uri="{FF2B5EF4-FFF2-40B4-BE49-F238E27FC236}">
                    <a16:creationId xmlns:a16="http://schemas.microsoft.com/office/drawing/2014/main" id="{4014C80E-FE45-4E3B-AEF4-CD904300A0C6}"/>
                  </a:ext>
                </a:extLst>
              </p:cNvPr>
              <p:cNvSpPr/>
              <p:nvPr/>
            </p:nvSpPr>
            <p:spPr>
              <a:xfrm>
                <a:off x="4486274" y="3161263"/>
                <a:ext cx="3219450" cy="350091"/>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D643B6A3-C37F-4B5E-8437-E5866B0ADBA2}"/>
                  </a:ext>
                </a:extLst>
              </p:cNvPr>
              <p:cNvSpPr/>
              <p:nvPr/>
            </p:nvSpPr>
            <p:spPr>
              <a:xfrm>
                <a:off x="4486274" y="4100286"/>
                <a:ext cx="3219450" cy="187049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Rectangle 66">
                <a:extLst>
                  <a:ext uri="{FF2B5EF4-FFF2-40B4-BE49-F238E27FC236}">
                    <a16:creationId xmlns:a16="http://schemas.microsoft.com/office/drawing/2014/main" id="{883A63C1-372C-4E7F-9AE9-F9DA4EEF6163}"/>
                  </a:ext>
                </a:extLst>
              </p:cNvPr>
              <p:cNvSpPr/>
              <p:nvPr/>
            </p:nvSpPr>
            <p:spPr>
              <a:xfrm>
                <a:off x="4638674" y="4310614"/>
                <a:ext cx="2914650" cy="1449837"/>
              </a:xfrm>
              <a:prstGeom prst="rect">
                <a:avLst/>
              </a:prstGeom>
              <a:solidFill>
                <a:srgbClr val="FEEB7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F0ABE23D-DA02-4450-A2F7-311097480EB4}"/>
                  </a:ext>
                </a:extLst>
              </p:cNvPr>
              <p:cNvSpPr/>
              <p:nvPr/>
            </p:nvSpPr>
            <p:spPr>
              <a:xfrm>
                <a:off x="5878286" y="4473155"/>
                <a:ext cx="435429" cy="580571"/>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Shape 71">
                <a:extLst>
                  <a:ext uri="{FF2B5EF4-FFF2-40B4-BE49-F238E27FC236}">
                    <a16:creationId xmlns:a16="http://schemas.microsoft.com/office/drawing/2014/main" id="{9EBEBA19-FBDA-40CE-93A3-19100F26A3AC}"/>
                  </a:ext>
                </a:extLst>
              </p:cNvPr>
              <p:cNvSpPr/>
              <p:nvPr/>
            </p:nvSpPr>
            <p:spPr>
              <a:xfrm>
                <a:off x="6008913" y="4582246"/>
                <a:ext cx="174171" cy="354259"/>
              </a:xfrm>
              <a:custGeom>
                <a:avLst/>
                <a:gdLst>
                  <a:gd name="connsiteX0" fmla="*/ 166914 w 333828"/>
                  <a:gd name="connsiteY0" fmla="*/ 0 h 678996"/>
                  <a:gd name="connsiteX1" fmla="*/ 333828 w 333828"/>
                  <a:gd name="connsiteY1" fmla="*/ 217714 h 678996"/>
                  <a:gd name="connsiteX2" fmla="*/ 231884 w 333828"/>
                  <a:gd name="connsiteY2" fmla="*/ 418319 h 678996"/>
                  <a:gd name="connsiteX3" fmla="*/ 208345 w 333828"/>
                  <a:gd name="connsiteY3" fmla="*/ 424518 h 678996"/>
                  <a:gd name="connsiteX4" fmla="*/ 208345 w 333828"/>
                  <a:gd name="connsiteY4" fmla="*/ 678996 h 678996"/>
                  <a:gd name="connsiteX5" fmla="*/ 125483 w 333828"/>
                  <a:gd name="connsiteY5" fmla="*/ 678996 h 678996"/>
                  <a:gd name="connsiteX6" fmla="*/ 125483 w 333828"/>
                  <a:gd name="connsiteY6" fmla="*/ 424518 h 678996"/>
                  <a:gd name="connsiteX7" fmla="*/ 101944 w 333828"/>
                  <a:gd name="connsiteY7" fmla="*/ 418319 h 678996"/>
                  <a:gd name="connsiteX8" fmla="*/ 0 w 333828"/>
                  <a:gd name="connsiteY8" fmla="*/ 217714 h 678996"/>
                  <a:gd name="connsiteX9" fmla="*/ 166914 w 333828"/>
                  <a:gd name="connsiteY9" fmla="*/ 0 h 6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28" h="678996">
                    <a:moveTo>
                      <a:pt x="166914" y="0"/>
                    </a:moveTo>
                    <a:cubicBezTo>
                      <a:pt x="259098" y="0"/>
                      <a:pt x="333828" y="97474"/>
                      <a:pt x="333828" y="217714"/>
                    </a:cubicBezTo>
                    <a:cubicBezTo>
                      <a:pt x="333828" y="307894"/>
                      <a:pt x="291792" y="385268"/>
                      <a:pt x="231884" y="418319"/>
                    </a:cubicBezTo>
                    <a:lnTo>
                      <a:pt x="208345" y="424518"/>
                    </a:lnTo>
                    <a:lnTo>
                      <a:pt x="208345" y="678996"/>
                    </a:lnTo>
                    <a:lnTo>
                      <a:pt x="125483" y="678996"/>
                    </a:lnTo>
                    <a:lnTo>
                      <a:pt x="125483" y="424518"/>
                    </a:lnTo>
                    <a:lnTo>
                      <a:pt x="101944" y="418319"/>
                    </a:lnTo>
                    <a:cubicBezTo>
                      <a:pt x="42036" y="385268"/>
                      <a:pt x="0" y="307894"/>
                      <a:pt x="0" y="217714"/>
                    </a:cubicBezTo>
                    <a:cubicBezTo>
                      <a:pt x="0" y="97474"/>
                      <a:pt x="74730" y="0"/>
                      <a:pt x="166914" y="0"/>
                    </a:cubicBezTo>
                    <a:close/>
                  </a:path>
                </a:pathLst>
              </a:cu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9" name="Rectangle: Rounded Corners 58">
                <a:extLst>
                  <a:ext uri="{FF2B5EF4-FFF2-40B4-BE49-F238E27FC236}">
                    <a16:creationId xmlns:a16="http://schemas.microsoft.com/office/drawing/2014/main" id="{8F3EB02B-EF3A-4460-83A6-1D93748627F8}"/>
                  </a:ext>
                </a:extLst>
              </p:cNvPr>
              <p:cNvSpPr/>
              <p:nvPr/>
            </p:nvSpPr>
            <p:spPr>
              <a:xfrm>
                <a:off x="5059742" y="5281386"/>
                <a:ext cx="2072511" cy="244895"/>
              </a:xfrm>
              <a:prstGeom prst="roundRect">
                <a:avLst>
                  <a:gd name="adj" fmla="val 50000"/>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Rectangle 73">
                <a:extLst>
                  <a:ext uri="{FF2B5EF4-FFF2-40B4-BE49-F238E27FC236}">
                    <a16:creationId xmlns:a16="http://schemas.microsoft.com/office/drawing/2014/main" id="{C7407176-6349-4845-A97C-E3BA07355D48}"/>
                  </a:ext>
                </a:extLst>
              </p:cNvPr>
              <p:cNvSpPr/>
              <p:nvPr/>
            </p:nvSpPr>
            <p:spPr>
              <a:xfrm>
                <a:off x="5308870" y="1302691"/>
                <a:ext cx="1574260" cy="74379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9" name="Trapezoid 68">
              <a:extLst>
                <a:ext uri="{FF2B5EF4-FFF2-40B4-BE49-F238E27FC236}">
                  <a16:creationId xmlns:a16="http://schemas.microsoft.com/office/drawing/2014/main" id="{1D58CFAF-2F5E-42B1-8CC5-3F25BEF06D26}"/>
                </a:ext>
              </a:extLst>
            </p:cNvPr>
            <p:cNvSpPr/>
            <p:nvPr/>
          </p:nvSpPr>
          <p:spPr>
            <a:xfrm flipV="1">
              <a:off x="5373891" y="1300575"/>
              <a:ext cx="1444193" cy="485423"/>
            </a:xfrm>
            <a:prstGeom prst="trapezoid">
              <a:avLst>
                <a:gd name="adj" fmla="val 162155"/>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83" name="Picture 82">
            <a:extLst>
              <a:ext uri="{FF2B5EF4-FFF2-40B4-BE49-F238E27FC236}">
                <a16:creationId xmlns:a16="http://schemas.microsoft.com/office/drawing/2014/main" id="{ABACFF26-29B5-422A-91FB-3C3EB32F7353}"/>
              </a:ext>
            </a:extLst>
          </p:cNvPr>
          <p:cNvPicPr>
            <a:picLocks noChangeAspect="1"/>
          </p:cNvPicPr>
          <p:nvPr/>
        </p:nvPicPr>
        <p:blipFill rotWithShape="1">
          <a:blip r:embed="rId2"/>
          <a:srcRect l="29859" t="51456" r="29859" b="35956"/>
          <a:stretch/>
        </p:blipFill>
        <p:spPr>
          <a:xfrm>
            <a:off x="0" y="-1043189"/>
            <a:ext cx="4911144" cy="862885"/>
          </a:xfrm>
          <a:prstGeom prst="rect">
            <a:avLst/>
          </a:prstGeom>
        </p:spPr>
      </p:pic>
      <p:grpSp>
        <p:nvGrpSpPr>
          <p:cNvPr id="66" name="Group 65">
            <a:extLst>
              <a:ext uri="{FF2B5EF4-FFF2-40B4-BE49-F238E27FC236}">
                <a16:creationId xmlns:a16="http://schemas.microsoft.com/office/drawing/2014/main" id="{8588CFF7-E8E9-40D9-BE71-9324BFA2F38A}"/>
              </a:ext>
            </a:extLst>
          </p:cNvPr>
          <p:cNvGrpSpPr/>
          <p:nvPr/>
        </p:nvGrpSpPr>
        <p:grpSpPr>
          <a:xfrm>
            <a:off x="1362925" y="1104900"/>
            <a:ext cx="9466143" cy="9367920"/>
            <a:chOff x="1275841" y="1567516"/>
            <a:chExt cx="9466143" cy="9367920"/>
          </a:xfrm>
        </p:grpSpPr>
        <p:grpSp>
          <p:nvGrpSpPr>
            <p:cNvPr id="80" name="Group 79">
              <a:extLst>
                <a:ext uri="{FF2B5EF4-FFF2-40B4-BE49-F238E27FC236}">
                  <a16:creationId xmlns:a16="http://schemas.microsoft.com/office/drawing/2014/main" id="{F0ABE133-C202-45D5-A7AF-FB20DB38B399}"/>
                </a:ext>
              </a:extLst>
            </p:cNvPr>
            <p:cNvGrpSpPr/>
            <p:nvPr/>
          </p:nvGrpSpPr>
          <p:grpSpPr>
            <a:xfrm>
              <a:off x="1275841" y="1567516"/>
              <a:ext cx="9466143" cy="9367920"/>
              <a:chOff x="-655524" y="-3252467"/>
              <a:chExt cx="13503045" cy="13362935"/>
            </a:xfrm>
          </p:grpSpPr>
          <p:sp>
            <p:nvSpPr>
              <p:cNvPr id="81" name="Rectangle 80">
                <a:extLst>
                  <a:ext uri="{FF2B5EF4-FFF2-40B4-BE49-F238E27FC236}">
                    <a16:creationId xmlns:a16="http://schemas.microsoft.com/office/drawing/2014/main" id="{946CEB53-7A7B-4251-9AA8-BFFDDE037049}"/>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DF90C1B6-0663-4738-A946-9DDA7ADBDF01}"/>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64" name="TextBox 63">
              <a:extLst>
                <a:ext uri="{FF2B5EF4-FFF2-40B4-BE49-F238E27FC236}">
                  <a16:creationId xmlns:a16="http://schemas.microsoft.com/office/drawing/2014/main" id="{485D98CC-3352-4608-B1D5-4E445B75D718}"/>
                </a:ext>
              </a:extLst>
            </p:cNvPr>
            <p:cNvSpPr txBox="1"/>
            <p:nvPr/>
          </p:nvSpPr>
          <p:spPr>
            <a:xfrm>
              <a:off x="2132406" y="4204201"/>
              <a:ext cx="3219450" cy="769441"/>
            </a:xfrm>
            <a:prstGeom prst="rect">
              <a:avLst/>
            </a:prstGeom>
            <a:noFill/>
          </p:spPr>
          <p:txBody>
            <a:bodyPr wrap="square" rtlCol="0">
              <a:spAutoFit/>
            </a:bodyPr>
            <a:lstStyle/>
            <a:p>
              <a:r>
                <a:rPr lang="id-ID" sz="4400" dirty="0">
                  <a:latin typeface="Christmas   Classica" pitchFamily="50" charset="0"/>
                </a:rPr>
                <a:t>Add  text  here</a:t>
              </a:r>
            </a:p>
          </p:txBody>
        </p:sp>
        <p:grpSp>
          <p:nvGrpSpPr>
            <p:cNvPr id="65" name="Group 64">
              <a:extLst>
                <a:ext uri="{FF2B5EF4-FFF2-40B4-BE49-F238E27FC236}">
                  <a16:creationId xmlns:a16="http://schemas.microsoft.com/office/drawing/2014/main" id="{C137DE7F-A336-4CED-AE34-0DFE2AB33158}"/>
                </a:ext>
              </a:extLst>
            </p:cNvPr>
            <p:cNvGrpSpPr/>
            <p:nvPr/>
          </p:nvGrpSpPr>
          <p:grpSpPr>
            <a:xfrm>
              <a:off x="7942945" y="4284399"/>
              <a:ext cx="1849654" cy="495300"/>
              <a:chOff x="716887" y="716018"/>
              <a:chExt cx="1849654" cy="495300"/>
            </a:xfrm>
          </p:grpSpPr>
          <p:sp>
            <p:nvSpPr>
              <p:cNvPr id="85" name="Rectangle 84">
                <a:extLst>
                  <a:ext uri="{FF2B5EF4-FFF2-40B4-BE49-F238E27FC236}">
                    <a16:creationId xmlns:a16="http://schemas.microsoft.com/office/drawing/2014/main" id="{10960DEC-F581-444C-9156-19F28A208EB6}"/>
                  </a:ext>
                </a:extLst>
              </p:cNvPr>
              <p:cNvSpPr/>
              <p:nvPr/>
            </p:nvSpPr>
            <p:spPr>
              <a:xfrm>
                <a:off x="716887"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86" name="Rectangle 85">
                <a:extLst>
                  <a:ext uri="{FF2B5EF4-FFF2-40B4-BE49-F238E27FC236}">
                    <a16:creationId xmlns:a16="http://schemas.microsoft.com/office/drawing/2014/main" id="{81AB45AB-287E-4BA8-9BAC-D0A579E1743E}"/>
                  </a:ext>
                </a:extLst>
              </p:cNvPr>
              <p:cNvSpPr/>
              <p:nvPr/>
            </p:nvSpPr>
            <p:spPr>
              <a:xfrm>
                <a:off x="1394064"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87" name="Rectangle 86">
                <a:extLst>
                  <a:ext uri="{FF2B5EF4-FFF2-40B4-BE49-F238E27FC236}">
                    <a16:creationId xmlns:a16="http://schemas.microsoft.com/office/drawing/2014/main" id="{A201B1DB-8AD0-41CC-B3FB-D755077ABC60}"/>
                  </a:ext>
                </a:extLst>
              </p:cNvPr>
              <p:cNvSpPr/>
              <p:nvPr/>
            </p:nvSpPr>
            <p:spPr>
              <a:xfrm>
                <a:off x="2071241"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5</a:t>
                </a:r>
                <a:endParaRPr lang="id-ID" dirty="0">
                  <a:solidFill>
                    <a:srgbClr val="432F26"/>
                  </a:solidFill>
                  <a:latin typeface="Bebas Neue" panose="020B0606020202050201" pitchFamily="34" charset="0"/>
                </a:endParaRPr>
              </a:p>
            </p:txBody>
          </p:sp>
        </p:grpSp>
      </p:grpSp>
      <p:grpSp>
        <p:nvGrpSpPr>
          <p:cNvPr id="93" name="Group 92">
            <a:extLst>
              <a:ext uri="{FF2B5EF4-FFF2-40B4-BE49-F238E27FC236}">
                <a16:creationId xmlns:a16="http://schemas.microsoft.com/office/drawing/2014/main" id="{08775234-9BB0-4A9A-9451-CF773FF9FF2E}"/>
              </a:ext>
            </a:extLst>
          </p:cNvPr>
          <p:cNvGrpSpPr/>
          <p:nvPr/>
        </p:nvGrpSpPr>
        <p:grpSpPr>
          <a:xfrm>
            <a:off x="1362920" y="1552452"/>
            <a:ext cx="9466143" cy="9367920"/>
            <a:chOff x="1275841" y="1567516"/>
            <a:chExt cx="9466143" cy="9367920"/>
          </a:xfrm>
        </p:grpSpPr>
        <p:grpSp>
          <p:nvGrpSpPr>
            <p:cNvPr id="94" name="Group 93">
              <a:extLst>
                <a:ext uri="{FF2B5EF4-FFF2-40B4-BE49-F238E27FC236}">
                  <a16:creationId xmlns:a16="http://schemas.microsoft.com/office/drawing/2014/main" id="{BE1F4EC1-2508-4F1F-A605-EC53AAFF4B61}"/>
                </a:ext>
              </a:extLst>
            </p:cNvPr>
            <p:cNvGrpSpPr/>
            <p:nvPr/>
          </p:nvGrpSpPr>
          <p:grpSpPr>
            <a:xfrm>
              <a:off x="1275841" y="1567516"/>
              <a:ext cx="9466143" cy="9367920"/>
              <a:chOff x="-655524" y="-3252467"/>
              <a:chExt cx="13503045" cy="13362935"/>
            </a:xfrm>
          </p:grpSpPr>
          <p:sp>
            <p:nvSpPr>
              <p:cNvPr id="100" name="Rectangle 99">
                <a:extLst>
                  <a:ext uri="{FF2B5EF4-FFF2-40B4-BE49-F238E27FC236}">
                    <a16:creationId xmlns:a16="http://schemas.microsoft.com/office/drawing/2014/main" id="{D9F93A20-D4E3-4158-8215-38F9E0563A02}"/>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A1344E2B-8AEA-4064-AD83-D7188831757B}"/>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95" name="TextBox 94">
              <a:extLst>
                <a:ext uri="{FF2B5EF4-FFF2-40B4-BE49-F238E27FC236}">
                  <a16:creationId xmlns:a16="http://schemas.microsoft.com/office/drawing/2014/main" id="{9AC05A5D-70A2-444B-9503-1A6B5D484BB2}"/>
                </a:ext>
              </a:extLst>
            </p:cNvPr>
            <p:cNvSpPr txBox="1"/>
            <p:nvPr/>
          </p:nvSpPr>
          <p:spPr>
            <a:xfrm>
              <a:off x="2132406" y="4204201"/>
              <a:ext cx="3219450" cy="769441"/>
            </a:xfrm>
            <a:prstGeom prst="rect">
              <a:avLst/>
            </a:prstGeom>
            <a:noFill/>
          </p:spPr>
          <p:txBody>
            <a:bodyPr wrap="square" rtlCol="0">
              <a:spAutoFit/>
            </a:bodyPr>
            <a:lstStyle/>
            <a:p>
              <a:r>
                <a:rPr lang="id-ID" sz="4400" dirty="0">
                  <a:latin typeface="Christmas   Classica" pitchFamily="50" charset="0"/>
                </a:rPr>
                <a:t>Add  text  here</a:t>
              </a:r>
            </a:p>
          </p:txBody>
        </p:sp>
        <p:grpSp>
          <p:nvGrpSpPr>
            <p:cNvPr id="96" name="Group 95">
              <a:extLst>
                <a:ext uri="{FF2B5EF4-FFF2-40B4-BE49-F238E27FC236}">
                  <a16:creationId xmlns:a16="http://schemas.microsoft.com/office/drawing/2014/main" id="{405AB8C6-35CF-4A54-996A-F195A320074B}"/>
                </a:ext>
              </a:extLst>
            </p:cNvPr>
            <p:cNvGrpSpPr/>
            <p:nvPr/>
          </p:nvGrpSpPr>
          <p:grpSpPr>
            <a:xfrm>
              <a:off x="7942945" y="4284399"/>
              <a:ext cx="1849654" cy="495300"/>
              <a:chOff x="716887" y="716018"/>
              <a:chExt cx="1849654" cy="495300"/>
            </a:xfrm>
          </p:grpSpPr>
          <p:sp>
            <p:nvSpPr>
              <p:cNvPr id="97" name="Rectangle 96">
                <a:extLst>
                  <a:ext uri="{FF2B5EF4-FFF2-40B4-BE49-F238E27FC236}">
                    <a16:creationId xmlns:a16="http://schemas.microsoft.com/office/drawing/2014/main" id="{1800A29A-72F4-4690-82C2-335B41529193}"/>
                  </a:ext>
                </a:extLst>
              </p:cNvPr>
              <p:cNvSpPr/>
              <p:nvPr/>
            </p:nvSpPr>
            <p:spPr>
              <a:xfrm>
                <a:off x="716887"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98" name="Rectangle 97">
                <a:extLst>
                  <a:ext uri="{FF2B5EF4-FFF2-40B4-BE49-F238E27FC236}">
                    <a16:creationId xmlns:a16="http://schemas.microsoft.com/office/drawing/2014/main" id="{6E8395C1-D5D4-402F-8036-26DE3C894E96}"/>
                  </a:ext>
                </a:extLst>
              </p:cNvPr>
              <p:cNvSpPr/>
              <p:nvPr/>
            </p:nvSpPr>
            <p:spPr>
              <a:xfrm>
                <a:off x="1394064"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99" name="Rectangle 98">
                <a:extLst>
                  <a:ext uri="{FF2B5EF4-FFF2-40B4-BE49-F238E27FC236}">
                    <a16:creationId xmlns:a16="http://schemas.microsoft.com/office/drawing/2014/main" id="{6FC9339D-3165-4686-BFD6-3D8D24805147}"/>
                  </a:ext>
                </a:extLst>
              </p:cNvPr>
              <p:cNvSpPr/>
              <p:nvPr/>
            </p:nvSpPr>
            <p:spPr>
              <a:xfrm>
                <a:off x="2071241"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4</a:t>
                </a:r>
                <a:endParaRPr lang="id-ID" dirty="0">
                  <a:solidFill>
                    <a:srgbClr val="432F26"/>
                  </a:solidFill>
                  <a:latin typeface="Bebas Neue" panose="020B0606020202050201" pitchFamily="34" charset="0"/>
                </a:endParaRPr>
              </a:p>
            </p:txBody>
          </p:sp>
        </p:grpSp>
      </p:grpSp>
      <p:grpSp>
        <p:nvGrpSpPr>
          <p:cNvPr id="102" name="Group 101">
            <a:extLst>
              <a:ext uri="{FF2B5EF4-FFF2-40B4-BE49-F238E27FC236}">
                <a16:creationId xmlns:a16="http://schemas.microsoft.com/office/drawing/2014/main" id="{F963FB1F-4FD6-4686-939D-AB5B89BDCDBD}"/>
              </a:ext>
            </a:extLst>
          </p:cNvPr>
          <p:cNvGrpSpPr/>
          <p:nvPr/>
        </p:nvGrpSpPr>
        <p:grpSpPr>
          <a:xfrm>
            <a:off x="1362919" y="1995261"/>
            <a:ext cx="9466143" cy="9367920"/>
            <a:chOff x="1275841" y="1567516"/>
            <a:chExt cx="9466143" cy="9367920"/>
          </a:xfrm>
        </p:grpSpPr>
        <p:grpSp>
          <p:nvGrpSpPr>
            <p:cNvPr id="103" name="Group 102">
              <a:extLst>
                <a:ext uri="{FF2B5EF4-FFF2-40B4-BE49-F238E27FC236}">
                  <a16:creationId xmlns:a16="http://schemas.microsoft.com/office/drawing/2014/main" id="{B7211F75-9EF8-4F6A-876C-0176A7B86607}"/>
                </a:ext>
              </a:extLst>
            </p:cNvPr>
            <p:cNvGrpSpPr/>
            <p:nvPr/>
          </p:nvGrpSpPr>
          <p:grpSpPr>
            <a:xfrm>
              <a:off x="1275841" y="1567516"/>
              <a:ext cx="9466143" cy="9367920"/>
              <a:chOff x="-655524" y="-3252467"/>
              <a:chExt cx="13503045" cy="13362935"/>
            </a:xfrm>
          </p:grpSpPr>
          <p:sp>
            <p:nvSpPr>
              <p:cNvPr id="109" name="Rectangle 108">
                <a:extLst>
                  <a:ext uri="{FF2B5EF4-FFF2-40B4-BE49-F238E27FC236}">
                    <a16:creationId xmlns:a16="http://schemas.microsoft.com/office/drawing/2014/main" id="{FEB71E4C-8E29-4911-82C3-7B2B8B8B1FCD}"/>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Freeform: Shape 109">
                <a:extLst>
                  <a:ext uri="{FF2B5EF4-FFF2-40B4-BE49-F238E27FC236}">
                    <a16:creationId xmlns:a16="http://schemas.microsoft.com/office/drawing/2014/main" id="{18A257B8-5D9D-45B0-9DC9-24A401DA66CA}"/>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04" name="TextBox 103">
              <a:extLst>
                <a:ext uri="{FF2B5EF4-FFF2-40B4-BE49-F238E27FC236}">
                  <a16:creationId xmlns:a16="http://schemas.microsoft.com/office/drawing/2014/main" id="{B8EA24C8-D4A0-4C57-8E7A-4033E663D0A6}"/>
                </a:ext>
              </a:extLst>
            </p:cNvPr>
            <p:cNvSpPr txBox="1"/>
            <p:nvPr/>
          </p:nvSpPr>
          <p:spPr>
            <a:xfrm>
              <a:off x="2132406" y="4204201"/>
              <a:ext cx="3219450" cy="769441"/>
            </a:xfrm>
            <a:prstGeom prst="rect">
              <a:avLst/>
            </a:prstGeom>
            <a:noFill/>
          </p:spPr>
          <p:txBody>
            <a:bodyPr wrap="square" rtlCol="0">
              <a:spAutoFit/>
            </a:bodyPr>
            <a:lstStyle/>
            <a:p>
              <a:r>
                <a:rPr lang="id-ID" sz="4400" dirty="0">
                  <a:latin typeface="Christmas   Classica" pitchFamily="50" charset="0"/>
                </a:rPr>
                <a:t>Add  text  here</a:t>
              </a:r>
            </a:p>
          </p:txBody>
        </p:sp>
        <p:grpSp>
          <p:nvGrpSpPr>
            <p:cNvPr id="105" name="Group 104">
              <a:extLst>
                <a:ext uri="{FF2B5EF4-FFF2-40B4-BE49-F238E27FC236}">
                  <a16:creationId xmlns:a16="http://schemas.microsoft.com/office/drawing/2014/main" id="{07946D3C-5B97-4C6D-AD66-28344A6A86DE}"/>
                </a:ext>
              </a:extLst>
            </p:cNvPr>
            <p:cNvGrpSpPr/>
            <p:nvPr/>
          </p:nvGrpSpPr>
          <p:grpSpPr>
            <a:xfrm>
              <a:off x="7942945" y="4284399"/>
              <a:ext cx="1849654" cy="495300"/>
              <a:chOff x="716887" y="716018"/>
              <a:chExt cx="1849654" cy="495300"/>
            </a:xfrm>
          </p:grpSpPr>
          <p:sp>
            <p:nvSpPr>
              <p:cNvPr id="106" name="Rectangle 105">
                <a:extLst>
                  <a:ext uri="{FF2B5EF4-FFF2-40B4-BE49-F238E27FC236}">
                    <a16:creationId xmlns:a16="http://schemas.microsoft.com/office/drawing/2014/main" id="{F625E4F4-9341-452A-84E5-8EF68CFE2A14}"/>
                  </a:ext>
                </a:extLst>
              </p:cNvPr>
              <p:cNvSpPr/>
              <p:nvPr/>
            </p:nvSpPr>
            <p:spPr>
              <a:xfrm>
                <a:off x="716887"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107" name="Rectangle 106">
                <a:extLst>
                  <a:ext uri="{FF2B5EF4-FFF2-40B4-BE49-F238E27FC236}">
                    <a16:creationId xmlns:a16="http://schemas.microsoft.com/office/drawing/2014/main" id="{26449E8B-3A55-4E91-BB27-B94407A9C6C5}"/>
                  </a:ext>
                </a:extLst>
              </p:cNvPr>
              <p:cNvSpPr/>
              <p:nvPr/>
            </p:nvSpPr>
            <p:spPr>
              <a:xfrm>
                <a:off x="1394064"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108" name="Rectangle 107">
                <a:extLst>
                  <a:ext uri="{FF2B5EF4-FFF2-40B4-BE49-F238E27FC236}">
                    <a16:creationId xmlns:a16="http://schemas.microsoft.com/office/drawing/2014/main" id="{AB19DF0E-42AB-4503-9161-7103572F607B}"/>
                  </a:ext>
                </a:extLst>
              </p:cNvPr>
              <p:cNvSpPr/>
              <p:nvPr/>
            </p:nvSpPr>
            <p:spPr>
              <a:xfrm>
                <a:off x="2071241"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3</a:t>
                </a:r>
                <a:endParaRPr lang="id-ID" dirty="0">
                  <a:solidFill>
                    <a:srgbClr val="432F26"/>
                  </a:solidFill>
                  <a:latin typeface="Bebas Neue" panose="020B0606020202050201" pitchFamily="34" charset="0"/>
                </a:endParaRPr>
              </a:p>
            </p:txBody>
          </p:sp>
        </p:grpSp>
      </p:grpSp>
      <p:grpSp>
        <p:nvGrpSpPr>
          <p:cNvPr id="112" name="Group 111">
            <a:extLst>
              <a:ext uri="{FF2B5EF4-FFF2-40B4-BE49-F238E27FC236}">
                <a16:creationId xmlns:a16="http://schemas.microsoft.com/office/drawing/2014/main" id="{B817667F-A3D2-4810-B989-D75EAB8652D6}"/>
              </a:ext>
            </a:extLst>
          </p:cNvPr>
          <p:cNvGrpSpPr/>
          <p:nvPr/>
        </p:nvGrpSpPr>
        <p:grpSpPr>
          <a:xfrm>
            <a:off x="1362918" y="2420291"/>
            <a:ext cx="9466143" cy="9367920"/>
            <a:chOff x="1275841" y="1567516"/>
            <a:chExt cx="9466143" cy="9367920"/>
          </a:xfrm>
        </p:grpSpPr>
        <p:grpSp>
          <p:nvGrpSpPr>
            <p:cNvPr id="113" name="Group 112">
              <a:extLst>
                <a:ext uri="{FF2B5EF4-FFF2-40B4-BE49-F238E27FC236}">
                  <a16:creationId xmlns:a16="http://schemas.microsoft.com/office/drawing/2014/main" id="{574CD8EE-E880-4EAF-9120-4C1140D3768B}"/>
                </a:ext>
              </a:extLst>
            </p:cNvPr>
            <p:cNvGrpSpPr/>
            <p:nvPr/>
          </p:nvGrpSpPr>
          <p:grpSpPr>
            <a:xfrm>
              <a:off x="1275841" y="1567516"/>
              <a:ext cx="9466143" cy="9367920"/>
              <a:chOff x="-655524" y="-3252467"/>
              <a:chExt cx="13503045" cy="13362935"/>
            </a:xfrm>
          </p:grpSpPr>
          <p:sp>
            <p:nvSpPr>
              <p:cNvPr id="119" name="Rectangle 118">
                <a:extLst>
                  <a:ext uri="{FF2B5EF4-FFF2-40B4-BE49-F238E27FC236}">
                    <a16:creationId xmlns:a16="http://schemas.microsoft.com/office/drawing/2014/main" id="{61EEB446-2AD8-4843-8336-D5A908F12AB7}"/>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555C956F-CB8A-40CF-99FD-2F209606206B}"/>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14" name="TextBox 113">
              <a:extLst>
                <a:ext uri="{FF2B5EF4-FFF2-40B4-BE49-F238E27FC236}">
                  <a16:creationId xmlns:a16="http://schemas.microsoft.com/office/drawing/2014/main" id="{F0891611-CCEA-4F91-AE5F-EE7567E6D392}"/>
                </a:ext>
              </a:extLst>
            </p:cNvPr>
            <p:cNvSpPr txBox="1"/>
            <p:nvPr/>
          </p:nvSpPr>
          <p:spPr>
            <a:xfrm>
              <a:off x="2132406" y="4204201"/>
              <a:ext cx="3219450" cy="769441"/>
            </a:xfrm>
            <a:prstGeom prst="rect">
              <a:avLst/>
            </a:prstGeom>
            <a:noFill/>
          </p:spPr>
          <p:txBody>
            <a:bodyPr wrap="square" rtlCol="0">
              <a:spAutoFit/>
            </a:bodyPr>
            <a:lstStyle/>
            <a:p>
              <a:r>
                <a:rPr lang="id-ID" sz="4400" dirty="0">
                  <a:latin typeface="Christmas   Classica" pitchFamily="50" charset="0"/>
                </a:rPr>
                <a:t>Add  text  here</a:t>
              </a:r>
            </a:p>
          </p:txBody>
        </p:sp>
        <p:grpSp>
          <p:nvGrpSpPr>
            <p:cNvPr id="115" name="Group 114">
              <a:extLst>
                <a:ext uri="{FF2B5EF4-FFF2-40B4-BE49-F238E27FC236}">
                  <a16:creationId xmlns:a16="http://schemas.microsoft.com/office/drawing/2014/main" id="{9005AE49-E3A4-43A0-AFD8-B88B586E3F70}"/>
                </a:ext>
              </a:extLst>
            </p:cNvPr>
            <p:cNvGrpSpPr/>
            <p:nvPr/>
          </p:nvGrpSpPr>
          <p:grpSpPr>
            <a:xfrm>
              <a:off x="7942945" y="4284399"/>
              <a:ext cx="1849654" cy="495300"/>
              <a:chOff x="716887" y="716018"/>
              <a:chExt cx="1849654" cy="495300"/>
            </a:xfrm>
          </p:grpSpPr>
          <p:sp>
            <p:nvSpPr>
              <p:cNvPr id="116" name="Rectangle 115">
                <a:extLst>
                  <a:ext uri="{FF2B5EF4-FFF2-40B4-BE49-F238E27FC236}">
                    <a16:creationId xmlns:a16="http://schemas.microsoft.com/office/drawing/2014/main" id="{4E8894C9-4C30-481D-90E0-8E5745E2DB25}"/>
                  </a:ext>
                </a:extLst>
              </p:cNvPr>
              <p:cNvSpPr/>
              <p:nvPr/>
            </p:nvSpPr>
            <p:spPr>
              <a:xfrm>
                <a:off x="716887"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117" name="Rectangle 116">
                <a:extLst>
                  <a:ext uri="{FF2B5EF4-FFF2-40B4-BE49-F238E27FC236}">
                    <a16:creationId xmlns:a16="http://schemas.microsoft.com/office/drawing/2014/main" id="{D46B9848-5110-46FB-935C-D4007B7C804D}"/>
                  </a:ext>
                </a:extLst>
              </p:cNvPr>
              <p:cNvSpPr/>
              <p:nvPr/>
            </p:nvSpPr>
            <p:spPr>
              <a:xfrm>
                <a:off x="1394064"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118" name="Rectangle 117">
                <a:extLst>
                  <a:ext uri="{FF2B5EF4-FFF2-40B4-BE49-F238E27FC236}">
                    <a16:creationId xmlns:a16="http://schemas.microsoft.com/office/drawing/2014/main" id="{EDA943B4-C721-406B-8B40-7BF52EEDDE71}"/>
                  </a:ext>
                </a:extLst>
              </p:cNvPr>
              <p:cNvSpPr/>
              <p:nvPr/>
            </p:nvSpPr>
            <p:spPr>
              <a:xfrm>
                <a:off x="2071241"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2</a:t>
                </a:r>
                <a:endParaRPr lang="id-ID" dirty="0">
                  <a:solidFill>
                    <a:srgbClr val="432F26"/>
                  </a:solidFill>
                  <a:latin typeface="Bebas Neue" panose="020B0606020202050201" pitchFamily="34" charset="0"/>
                </a:endParaRPr>
              </a:p>
            </p:txBody>
          </p:sp>
        </p:grpSp>
      </p:grpSp>
      <p:grpSp>
        <p:nvGrpSpPr>
          <p:cNvPr id="121" name="Group 120">
            <a:extLst>
              <a:ext uri="{FF2B5EF4-FFF2-40B4-BE49-F238E27FC236}">
                <a16:creationId xmlns:a16="http://schemas.microsoft.com/office/drawing/2014/main" id="{9EFAF8FC-121F-40A3-B051-9AE4AD3E45C3}"/>
              </a:ext>
            </a:extLst>
          </p:cNvPr>
          <p:cNvGrpSpPr/>
          <p:nvPr/>
        </p:nvGrpSpPr>
        <p:grpSpPr>
          <a:xfrm>
            <a:off x="1362917" y="2862036"/>
            <a:ext cx="9466143" cy="9367920"/>
            <a:chOff x="1275841" y="1567516"/>
            <a:chExt cx="9466143" cy="9367920"/>
          </a:xfrm>
        </p:grpSpPr>
        <p:grpSp>
          <p:nvGrpSpPr>
            <p:cNvPr id="122" name="Group 121">
              <a:extLst>
                <a:ext uri="{FF2B5EF4-FFF2-40B4-BE49-F238E27FC236}">
                  <a16:creationId xmlns:a16="http://schemas.microsoft.com/office/drawing/2014/main" id="{F24DDDEE-4E42-41E4-8228-D946D610A4D9}"/>
                </a:ext>
              </a:extLst>
            </p:cNvPr>
            <p:cNvGrpSpPr/>
            <p:nvPr/>
          </p:nvGrpSpPr>
          <p:grpSpPr>
            <a:xfrm>
              <a:off x="1275841" y="1567516"/>
              <a:ext cx="9466143" cy="9367920"/>
              <a:chOff x="-655524" y="-3252467"/>
              <a:chExt cx="13503045" cy="13362935"/>
            </a:xfrm>
          </p:grpSpPr>
          <p:sp>
            <p:nvSpPr>
              <p:cNvPr id="128" name="Rectangle 127">
                <a:extLst>
                  <a:ext uri="{FF2B5EF4-FFF2-40B4-BE49-F238E27FC236}">
                    <a16:creationId xmlns:a16="http://schemas.microsoft.com/office/drawing/2014/main" id="{82CCD63A-6630-4D06-9C20-DDB6E07452B0}"/>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17806BB7-00A7-403B-92BA-BD1D2981F606}"/>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23" name="TextBox 122">
              <a:extLst>
                <a:ext uri="{FF2B5EF4-FFF2-40B4-BE49-F238E27FC236}">
                  <a16:creationId xmlns:a16="http://schemas.microsoft.com/office/drawing/2014/main" id="{7C70E1CE-23EA-41A2-ADAD-37BAF5829FD4}"/>
                </a:ext>
              </a:extLst>
            </p:cNvPr>
            <p:cNvSpPr txBox="1"/>
            <p:nvPr/>
          </p:nvSpPr>
          <p:spPr>
            <a:xfrm>
              <a:off x="2132406" y="4204201"/>
              <a:ext cx="3219450" cy="769441"/>
            </a:xfrm>
            <a:prstGeom prst="rect">
              <a:avLst/>
            </a:prstGeom>
            <a:noFill/>
          </p:spPr>
          <p:txBody>
            <a:bodyPr wrap="square" rtlCol="0">
              <a:spAutoFit/>
            </a:bodyPr>
            <a:lstStyle/>
            <a:p>
              <a:r>
                <a:rPr lang="id-ID" sz="4400" dirty="0">
                  <a:latin typeface="Christmas   Classica" pitchFamily="50" charset="0"/>
                </a:rPr>
                <a:t>Add  text  here</a:t>
              </a:r>
            </a:p>
          </p:txBody>
        </p:sp>
        <p:grpSp>
          <p:nvGrpSpPr>
            <p:cNvPr id="124" name="Group 123">
              <a:extLst>
                <a:ext uri="{FF2B5EF4-FFF2-40B4-BE49-F238E27FC236}">
                  <a16:creationId xmlns:a16="http://schemas.microsoft.com/office/drawing/2014/main" id="{443C0C7A-17E9-46F5-8AE8-4976B7EA8EE6}"/>
                </a:ext>
              </a:extLst>
            </p:cNvPr>
            <p:cNvGrpSpPr/>
            <p:nvPr/>
          </p:nvGrpSpPr>
          <p:grpSpPr>
            <a:xfrm>
              <a:off x="7942945" y="4284399"/>
              <a:ext cx="1849654" cy="495300"/>
              <a:chOff x="716887" y="716018"/>
              <a:chExt cx="1849654" cy="495300"/>
            </a:xfrm>
          </p:grpSpPr>
          <p:sp>
            <p:nvSpPr>
              <p:cNvPr id="125" name="Rectangle 124">
                <a:extLst>
                  <a:ext uri="{FF2B5EF4-FFF2-40B4-BE49-F238E27FC236}">
                    <a16:creationId xmlns:a16="http://schemas.microsoft.com/office/drawing/2014/main" id="{088F2593-816A-44A8-B713-9406B972BB6E}"/>
                  </a:ext>
                </a:extLst>
              </p:cNvPr>
              <p:cNvSpPr/>
              <p:nvPr/>
            </p:nvSpPr>
            <p:spPr>
              <a:xfrm>
                <a:off x="716887"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126" name="Rectangle 125">
                <a:extLst>
                  <a:ext uri="{FF2B5EF4-FFF2-40B4-BE49-F238E27FC236}">
                    <a16:creationId xmlns:a16="http://schemas.microsoft.com/office/drawing/2014/main" id="{D00CB45C-8AF9-4D79-8868-4DF580971BFA}"/>
                  </a:ext>
                </a:extLst>
              </p:cNvPr>
              <p:cNvSpPr/>
              <p:nvPr/>
            </p:nvSpPr>
            <p:spPr>
              <a:xfrm>
                <a:off x="1394064"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0</a:t>
                </a:r>
                <a:endParaRPr lang="id-ID" dirty="0">
                  <a:solidFill>
                    <a:srgbClr val="432F26"/>
                  </a:solidFill>
                  <a:latin typeface="Bebas Neue" panose="020B0606020202050201" pitchFamily="34" charset="0"/>
                </a:endParaRPr>
              </a:p>
            </p:txBody>
          </p:sp>
          <p:sp>
            <p:nvSpPr>
              <p:cNvPr id="127" name="Rectangle 126">
                <a:extLst>
                  <a:ext uri="{FF2B5EF4-FFF2-40B4-BE49-F238E27FC236}">
                    <a16:creationId xmlns:a16="http://schemas.microsoft.com/office/drawing/2014/main" id="{91180846-483E-4CA6-A0EF-F833206C8AE8}"/>
                  </a:ext>
                </a:extLst>
              </p:cNvPr>
              <p:cNvSpPr/>
              <p:nvPr/>
            </p:nvSpPr>
            <p:spPr>
              <a:xfrm>
                <a:off x="2071241" y="716018"/>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1</a:t>
                </a:r>
                <a:endParaRPr lang="id-ID" dirty="0">
                  <a:solidFill>
                    <a:srgbClr val="432F26"/>
                  </a:solidFill>
                  <a:latin typeface="Bebas Neue" panose="020B0606020202050201" pitchFamily="34" charset="0"/>
                </a:endParaRPr>
              </a:p>
            </p:txBody>
          </p:sp>
        </p:grpSp>
      </p:grpSp>
      <p:grpSp>
        <p:nvGrpSpPr>
          <p:cNvPr id="131" name="Group 130">
            <a:extLst>
              <a:ext uri="{FF2B5EF4-FFF2-40B4-BE49-F238E27FC236}">
                <a16:creationId xmlns:a16="http://schemas.microsoft.com/office/drawing/2014/main" id="{7C9DC443-F58B-4F14-8B02-E7A5EF6FF39F}"/>
              </a:ext>
            </a:extLst>
          </p:cNvPr>
          <p:cNvGrpSpPr/>
          <p:nvPr/>
        </p:nvGrpSpPr>
        <p:grpSpPr>
          <a:xfrm>
            <a:off x="9106104" y="568594"/>
            <a:ext cx="1648946" cy="1634509"/>
            <a:chOff x="1231830" y="1958072"/>
            <a:chExt cx="3559963" cy="3528795"/>
          </a:xfrm>
        </p:grpSpPr>
        <p:grpSp>
          <p:nvGrpSpPr>
            <p:cNvPr id="132" name="Group 131">
              <a:extLst>
                <a:ext uri="{FF2B5EF4-FFF2-40B4-BE49-F238E27FC236}">
                  <a16:creationId xmlns:a16="http://schemas.microsoft.com/office/drawing/2014/main" id="{9DDB1EC1-F53C-4BE6-9F2E-2E631D9112D9}"/>
                </a:ext>
              </a:extLst>
            </p:cNvPr>
            <p:cNvGrpSpPr/>
            <p:nvPr/>
          </p:nvGrpSpPr>
          <p:grpSpPr>
            <a:xfrm>
              <a:off x="1231830" y="1958072"/>
              <a:ext cx="3559963" cy="3528795"/>
              <a:chOff x="1231830" y="1958072"/>
              <a:chExt cx="3559963" cy="3528795"/>
            </a:xfrm>
          </p:grpSpPr>
          <p:sp>
            <p:nvSpPr>
              <p:cNvPr id="134" name="Freeform: Shape 133">
                <a:extLst>
                  <a:ext uri="{FF2B5EF4-FFF2-40B4-BE49-F238E27FC236}">
                    <a16:creationId xmlns:a16="http://schemas.microsoft.com/office/drawing/2014/main" id="{FBEA9B51-D69E-4C0F-9F7D-C8C325D2954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FD98958E-3C1D-44B6-992A-6B1D358C7AC7}"/>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347944D2-EF02-4FFE-AD15-FAAF020B60B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7" name="Freeform: Shape 136">
                <a:extLst>
                  <a:ext uri="{FF2B5EF4-FFF2-40B4-BE49-F238E27FC236}">
                    <a16:creationId xmlns:a16="http://schemas.microsoft.com/office/drawing/2014/main" id="{E1B14219-5889-4497-90F5-A3DE15FF820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8" name="Freeform: Shape 137">
                <a:extLst>
                  <a:ext uri="{FF2B5EF4-FFF2-40B4-BE49-F238E27FC236}">
                    <a16:creationId xmlns:a16="http://schemas.microsoft.com/office/drawing/2014/main" id="{2B54FA67-BEE4-44ED-9DB9-54E4A67F7618}"/>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9" name="Freeform: Shape 138">
                <a:extLst>
                  <a:ext uri="{FF2B5EF4-FFF2-40B4-BE49-F238E27FC236}">
                    <a16:creationId xmlns:a16="http://schemas.microsoft.com/office/drawing/2014/main" id="{AF9C7847-12A6-4F99-A6F8-76E2178641F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0" name="Freeform: Shape 139">
                <a:extLst>
                  <a:ext uri="{FF2B5EF4-FFF2-40B4-BE49-F238E27FC236}">
                    <a16:creationId xmlns:a16="http://schemas.microsoft.com/office/drawing/2014/main" id="{ACF65DAB-882D-4C0C-989E-120EBDB93A1B}"/>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1" name="Freeform: Shape 140">
                <a:extLst>
                  <a:ext uri="{FF2B5EF4-FFF2-40B4-BE49-F238E27FC236}">
                    <a16:creationId xmlns:a16="http://schemas.microsoft.com/office/drawing/2014/main" id="{C4F63D23-2158-44FF-955D-45A22ED6F0AE}"/>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D3BC0DB5-633D-4D22-B1FB-7D24A6D8B81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684C74F9-8E80-4DB2-9C5D-7C6FA7C8BDC4}"/>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CD9CAB0E-53DF-4985-9EB1-267A9DE523CD}"/>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F50AFAEC-F87E-493B-AEF0-ACDCA956304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3" name="Oval 132">
              <a:extLst>
                <a:ext uri="{FF2B5EF4-FFF2-40B4-BE49-F238E27FC236}">
                  <a16:creationId xmlns:a16="http://schemas.microsoft.com/office/drawing/2014/main" id="{79406325-409E-4B46-88C2-2904C715019F}"/>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46" name="Group 145">
            <a:extLst>
              <a:ext uri="{FF2B5EF4-FFF2-40B4-BE49-F238E27FC236}">
                <a16:creationId xmlns:a16="http://schemas.microsoft.com/office/drawing/2014/main" id="{9D483632-EEB7-4E9F-9780-EF9D3B58CFFD}"/>
              </a:ext>
            </a:extLst>
          </p:cNvPr>
          <p:cNvGrpSpPr/>
          <p:nvPr/>
        </p:nvGrpSpPr>
        <p:grpSpPr>
          <a:xfrm>
            <a:off x="569877" y="1570469"/>
            <a:ext cx="1648946" cy="1634509"/>
            <a:chOff x="1231830" y="1958072"/>
            <a:chExt cx="3559963" cy="3528795"/>
          </a:xfrm>
        </p:grpSpPr>
        <p:grpSp>
          <p:nvGrpSpPr>
            <p:cNvPr id="147" name="Group 146">
              <a:extLst>
                <a:ext uri="{FF2B5EF4-FFF2-40B4-BE49-F238E27FC236}">
                  <a16:creationId xmlns:a16="http://schemas.microsoft.com/office/drawing/2014/main" id="{A79B65FC-69E8-4362-9D29-552722ECA60D}"/>
                </a:ext>
              </a:extLst>
            </p:cNvPr>
            <p:cNvGrpSpPr/>
            <p:nvPr/>
          </p:nvGrpSpPr>
          <p:grpSpPr>
            <a:xfrm>
              <a:off x="1231830" y="1958072"/>
              <a:ext cx="3559963" cy="3528795"/>
              <a:chOff x="1231830" y="1958072"/>
              <a:chExt cx="3559963" cy="3528795"/>
            </a:xfrm>
          </p:grpSpPr>
          <p:sp>
            <p:nvSpPr>
              <p:cNvPr id="149" name="Freeform: Shape 148">
                <a:extLst>
                  <a:ext uri="{FF2B5EF4-FFF2-40B4-BE49-F238E27FC236}">
                    <a16:creationId xmlns:a16="http://schemas.microsoft.com/office/drawing/2014/main" id="{1439B46C-FEA3-4D46-B0F8-E9F39E91CC1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174BDF9A-1B51-48FF-9ABF-CB58D0ED764D}"/>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98E1B982-631F-4020-86B4-9795875ACD6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2" name="Freeform: Shape 151">
                <a:extLst>
                  <a:ext uri="{FF2B5EF4-FFF2-40B4-BE49-F238E27FC236}">
                    <a16:creationId xmlns:a16="http://schemas.microsoft.com/office/drawing/2014/main" id="{11136F1B-108E-4346-B94E-09CB7AE585E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3" name="Freeform: Shape 152">
                <a:extLst>
                  <a:ext uri="{FF2B5EF4-FFF2-40B4-BE49-F238E27FC236}">
                    <a16:creationId xmlns:a16="http://schemas.microsoft.com/office/drawing/2014/main" id="{1EA4C618-A3F2-49AA-B2FB-91A433435BF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4" name="Freeform: Shape 153">
                <a:extLst>
                  <a:ext uri="{FF2B5EF4-FFF2-40B4-BE49-F238E27FC236}">
                    <a16:creationId xmlns:a16="http://schemas.microsoft.com/office/drawing/2014/main" id="{71984A54-59FD-4B8B-8F07-480B2660D4C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5" name="Freeform: Shape 154">
                <a:extLst>
                  <a:ext uri="{FF2B5EF4-FFF2-40B4-BE49-F238E27FC236}">
                    <a16:creationId xmlns:a16="http://schemas.microsoft.com/office/drawing/2014/main" id="{9D85F590-19AA-4D45-B53A-9CF3179269F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6" name="Freeform: Shape 155">
                <a:extLst>
                  <a:ext uri="{FF2B5EF4-FFF2-40B4-BE49-F238E27FC236}">
                    <a16:creationId xmlns:a16="http://schemas.microsoft.com/office/drawing/2014/main" id="{AB28548D-CF60-4977-B66B-48FD1F20FB5F}"/>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23F49000-D804-4600-8392-D09D14B320DD}"/>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5FA4E215-6CEE-402C-A93D-A801227D9FF8}"/>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7D30E50D-8EEA-4256-8626-0390D8C5219F}"/>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EDDBBF1-712B-478E-9E05-FB1784C923D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8" name="Oval 147">
              <a:extLst>
                <a:ext uri="{FF2B5EF4-FFF2-40B4-BE49-F238E27FC236}">
                  <a16:creationId xmlns:a16="http://schemas.microsoft.com/office/drawing/2014/main" id="{09D0D1E1-86B7-4FBE-96D5-EF06A905049C}"/>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387081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ppt_x</p:attrName>
                                        </p:attrNameLst>
                                      </p:cBhvr>
                                      <p:tavLst>
                                        <p:tav tm="0">
                                          <p:val>
                                            <p:strVal val="#ppt_x"/>
                                          </p:val>
                                        </p:tav>
                                        <p:tav tm="100000">
                                          <p:val>
                                            <p:strVal val="#ppt_x"/>
                                          </p:val>
                                        </p:tav>
                                      </p:tavLst>
                                    </p:anim>
                                    <p:anim calcmode="lin" valueType="num">
                                      <p:cBhvr>
                                        <p:cTn id="8" dur="500" fill="hold"/>
                                        <p:tgtEl>
                                          <p:spTgt spid="130"/>
                                        </p:tgtEl>
                                        <p:attrNameLst>
                                          <p:attrName>ppt_y</p:attrName>
                                        </p:attrNameLst>
                                      </p:cBhvr>
                                      <p:tavLst>
                                        <p:tav tm="0">
                                          <p:val>
                                            <p:strVal val="#ppt_y+#ppt_h/2"/>
                                          </p:val>
                                        </p:tav>
                                        <p:tav tm="100000">
                                          <p:val>
                                            <p:strVal val="#ppt_y"/>
                                          </p:val>
                                        </p:tav>
                                      </p:tavLst>
                                    </p:anim>
                                    <p:anim calcmode="lin" valueType="num">
                                      <p:cBhvr>
                                        <p:cTn id="9" dur="500" fill="hold"/>
                                        <p:tgtEl>
                                          <p:spTgt spid="130"/>
                                        </p:tgtEl>
                                        <p:attrNameLst>
                                          <p:attrName>ppt_w</p:attrName>
                                        </p:attrNameLst>
                                      </p:cBhvr>
                                      <p:tavLst>
                                        <p:tav tm="0">
                                          <p:val>
                                            <p:strVal val="#ppt_w"/>
                                          </p:val>
                                        </p:tav>
                                        <p:tav tm="100000">
                                          <p:val>
                                            <p:strVal val="#ppt_w"/>
                                          </p:val>
                                        </p:tav>
                                      </p:tavLst>
                                    </p:anim>
                                    <p:anim calcmode="lin" valueType="num">
                                      <p:cBhvr>
                                        <p:cTn id="10" dur="500" fill="hold"/>
                                        <p:tgtEl>
                                          <p:spTgt spid="130"/>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31"/>
                                        </p:tgtEl>
                                        <p:attrNameLst>
                                          <p:attrName>style.visibility</p:attrName>
                                        </p:attrNameLst>
                                      </p:cBhvr>
                                      <p:to>
                                        <p:strVal val="visible"/>
                                      </p:to>
                                    </p:set>
                                    <p:anim calcmode="lin" valueType="num">
                                      <p:cBhvr>
                                        <p:cTn id="14" dur="500" fill="hold"/>
                                        <p:tgtEl>
                                          <p:spTgt spid="131"/>
                                        </p:tgtEl>
                                        <p:attrNameLst>
                                          <p:attrName>ppt_w</p:attrName>
                                        </p:attrNameLst>
                                      </p:cBhvr>
                                      <p:tavLst>
                                        <p:tav tm="0">
                                          <p:val>
                                            <p:fltVal val="0"/>
                                          </p:val>
                                        </p:tav>
                                        <p:tav tm="100000">
                                          <p:val>
                                            <p:strVal val="#ppt_w"/>
                                          </p:val>
                                        </p:tav>
                                      </p:tavLst>
                                    </p:anim>
                                    <p:anim calcmode="lin" valueType="num">
                                      <p:cBhvr>
                                        <p:cTn id="15" dur="500" fill="hold"/>
                                        <p:tgtEl>
                                          <p:spTgt spid="131"/>
                                        </p:tgtEl>
                                        <p:attrNameLst>
                                          <p:attrName>ppt_h</p:attrName>
                                        </p:attrNameLst>
                                      </p:cBhvr>
                                      <p:tavLst>
                                        <p:tav tm="0">
                                          <p:val>
                                            <p:fltVal val="0"/>
                                          </p:val>
                                        </p:tav>
                                        <p:tav tm="100000">
                                          <p:val>
                                            <p:strVal val="#ppt_h"/>
                                          </p:val>
                                        </p:tav>
                                      </p:tavLst>
                                    </p:anim>
                                    <p:anim calcmode="lin" valueType="num">
                                      <p:cBhvr>
                                        <p:cTn id="16" dur="500" fill="hold"/>
                                        <p:tgtEl>
                                          <p:spTgt spid="131"/>
                                        </p:tgtEl>
                                        <p:attrNameLst>
                                          <p:attrName>style.rotation</p:attrName>
                                        </p:attrNameLst>
                                      </p:cBhvr>
                                      <p:tavLst>
                                        <p:tav tm="0">
                                          <p:val>
                                            <p:fltVal val="90"/>
                                          </p:val>
                                        </p:tav>
                                        <p:tav tm="100000">
                                          <p:val>
                                            <p:fltVal val="0"/>
                                          </p:val>
                                        </p:tav>
                                      </p:tavLst>
                                    </p:anim>
                                    <p:animEffect transition="in" filter="fade">
                                      <p:cBhvr>
                                        <p:cTn id="17" dur="500"/>
                                        <p:tgtEl>
                                          <p:spTgt spid="131"/>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46"/>
                                        </p:tgtEl>
                                        <p:attrNameLst>
                                          <p:attrName>style.visibility</p:attrName>
                                        </p:attrNameLst>
                                      </p:cBhvr>
                                      <p:to>
                                        <p:strVal val="visible"/>
                                      </p:to>
                                    </p:set>
                                    <p:anim calcmode="lin" valueType="num">
                                      <p:cBhvr>
                                        <p:cTn id="21" dur="500" fill="hold"/>
                                        <p:tgtEl>
                                          <p:spTgt spid="146"/>
                                        </p:tgtEl>
                                        <p:attrNameLst>
                                          <p:attrName>ppt_w</p:attrName>
                                        </p:attrNameLst>
                                      </p:cBhvr>
                                      <p:tavLst>
                                        <p:tav tm="0">
                                          <p:val>
                                            <p:fltVal val="0"/>
                                          </p:val>
                                        </p:tav>
                                        <p:tav tm="100000">
                                          <p:val>
                                            <p:strVal val="#ppt_w"/>
                                          </p:val>
                                        </p:tav>
                                      </p:tavLst>
                                    </p:anim>
                                    <p:anim calcmode="lin" valueType="num">
                                      <p:cBhvr>
                                        <p:cTn id="22" dur="500" fill="hold"/>
                                        <p:tgtEl>
                                          <p:spTgt spid="146"/>
                                        </p:tgtEl>
                                        <p:attrNameLst>
                                          <p:attrName>ppt_h</p:attrName>
                                        </p:attrNameLst>
                                      </p:cBhvr>
                                      <p:tavLst>
                                        <p:tav tm="0">
                                          <p:val>
                                            <p:fltVal val="0"/>
                                          </p:val>
                                        </p:tav>
                                        <p:tav tm="100000">
                                          <p:val>
                                            <p:strVal val="#ppt_h"/>
                                          </p:val>
                                        </p:tav>
                                      </p:tavLst>
                                    </p:anim>
                                    <p:anim calcmode="lin" valueType="num">
                                      <p:cBhvr>
                                        <p:cTn id="23" dur="500" fill="hold"/>
                                        <p:tgtEl>
                                          <p:spTgt spid="146"/>
                                        </p:tgtEl>
                                        <p:attrNameLst>
                                          <p:attrName>style.rotation</p:attrName>
                                        </p:attrNameLst>
                                      </p:cBhvr>
                                      <p:tavLst>
                                        <p:tav tm="0">
                                          <p:val>
                                            <p:fltVal val="90"/>
                                          </p:val>
                                        </p:tav>
                                        <p:tav tm="100000">
                                          <p:val>
                                            <p:fltVal val="0"/>
                                          </p:val>
                                        </p:tav>
                                      </p:tavLst>
                                    </p:anim>
                                    <p:animEffect transition="in" filter="fade">
                                      <p:cBhvr>
                                        <p:cTn id="24" dur="500"/>
                                        <p:tgtEl>
                                          <p:spTgt spid="14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528"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p:cTn id="29" dur="500" fill="hold"/>
                                        <p:tgtEl>
                                          <p:spTgt spid="121"/>
                                        </p:tgtEl>
                                        <p:attrNameLst>
                                          <p:attrName>ppt_w</p:attrName>
                                        </p:attrNameLst>
                                      </p:cBhvr>
                                      <p:tavLst>
                                        <p:tav tm="0">
                                          <p:val>
                                            <p:fltVal val="0"/>
                                          </p:val>
                                        </p:tav>
                                        <p:tav tm="100000">
                                          <p:val>
                                            <p:strVal val="#ppt_w"/>
                                          </p:val>
                                        </p:tav>
                                      </p:tavLst>
                                    </p:anim>
                                    <p:anim calcmode="lin" valueType="num">
                                      <p:cBhvr>
                                        <p:cTn id="30" dur="500" fill="hold"/>
                                        <p:tgtEl>
                                          <p:spTgt spid="121"/>
                                        </p:tgtEl>
                                        <p:attrNameLst>
                                          <p:attrName>ppt_h</p:attrName>
                                        </p:attrNameLst>
                                      </p:cBhvr>
                                      <p:tavLst>
                                        <p:tav tm="0">
                                          <p:val>
                                            <p:fltVal val="0"/>
                                          </p:val>
                                        </p:tav>
                                        <p:tav tm="100000">
                                          <p:val>
                                            <p:strVal val="#ppt_h"/>
                                          </p:val>
                                        </p:tav>
                                      </p:tavLst>
                                    </p:anim>
                                    <p:animEffect transition="in" filter="fade">
                                      <p:cBhvr>
                                        <p:cTn id="31" dur="500"/>
                                        <p:tgtEl>
                                          <p:spTgt spid="121"/>
                                        </p:tgtEl>
                                      </p:cBhvr>
                                    </p:animEffect>
                                    <p:anim calcmode="lin" valueType="num">
                                      <p:cBhvr>
                                        <p:cTn id="32" dur="500" fill="hold"/>
                                        <p:tgtEl>
                                          <p:spTgt spid="121"/>
                                        </p:tgtEl>
                                        <p:attrNameLst>
                                          <p:attrName>ppt_x</p:attrName>
                                        </p:attrNameLst>
                                      </p:cBhvr>
                                      <p:tavLst>
                                        <p:tav tm="0">
                                          <p:val>
                                            <p:fltVal val="0.5"/>
                                          </p:val>
                                        </p:tav>
                                        <p:tav tm="100000">
                                          <p:val>
                                            <p:strVal val="#ppt_x"/>
                                          </p:val>
                                        </p:tav>
                                      </p:tavLst>
                                    </p:anim>
                                    <p:anim calcmode="lin" valueType="num">
                                      <p:cBhvr>
                                        <p:cTn id="33" dur="500" fill="hold"/>
                                        <p:tgtEl>
                                          <p:spTgt spid="121"/>
                                        </p:tgtEl>
                                        <p:attrNameLst>
                                          <p:attrName>ppt_y</p:attrName>
                                        </p:attrNameLst>
                                      </p:cBhvr>
                                      <p:tavLst>
                                        <p:tav tm="0">
                                          <p:val>
                                            <p:fltVal val="0.5"/>
                                          </p:val>
                                        </p:tav>
                                        <p:tav tm="100000">
                                          <p:val>
                                            <p:strVal val="#ppt_y"/>
                                          </p:val>
                                        </p:tav>
                                      </p:tavLst>
                                    </p:anim>
                                  </p:childTnLst>
                                </p:cTn>
                              </p:par>
                              <p:par>
                                <p:cTn id="34" presetID="53" presetClass="entr" presetSubtype="528" fill="hold"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p:cTn id="36" dur="500" fill="hold"/>
                                        <p:tgtEl>
                                          <p:spTgt spid="112"/>
                                        </p:tgtEl>
                                        <p:attrNameLst>
                                          <p:attrName>ppt_w</p:attrName>
                                        </p:attrNameLst>
                                      </p:cBhvr>
                                      <p:tavLst>
                                        <p:tav tm="0">
                                          <p:val>
                                            <p:fltVal val="0"/>
                                          </p:val>
                                        </p:tav>
                                        <p:tav tm="100000">
                                          <p:val>
                                            <p:strVal val="#ppt_w"/>
                                          </p:val>
                                        </p:tav>
                                      </p:tavLst>
                                    </p:anim>
                                    <p:anim calcmode="lin" valueType="num">
                                      <p:cBhvr>
                                        <p:cTn id="37" dur="500" fill="hold"/>
                                        <p:tgtEl>
                                          <p:spTgt spid="112"/>
                                        </p:tgtEl>
                                        <p:attrNameLst>
                                          <p:attrName>ppt_h</p:attrName>
                                        </p:attrNameLst>
                                      </p:cBhvr>
                                      <p:tavLst>
                                        <p:tav tm="0">
                                          <p:val>
                                            <p:fltVal val="0"/>
                                          </p:val>
                                        </p:tav>
                                        <p:tav tm="100000">
                                          <p:val>
                                            <p:strVal val="#ppt_h"/>
                                          </p:val>
                                        </p:tav>
                                      </p:tavLst>
                                    </p:anim>
                                    <p:animEffect transition="in" filter="fade">
                                      <p:cBhvr>
                                        <p:cTn id="38" dur="500"/>
                                        <p:tgtEl>
                                          <p:spTgt spid="112"/>
                                        </p:tgtEl>
                                      </p:cBhvr>
                                    </p:animEffect>
                                    <p:anim calcmode="lin" valueType="num">
                                      <p:cBhvr>
                                        <p:cTn id="39" dur="500" fill="hold"/>
                                        <p:tgtEl>
                                          <p:spTgt spid="112"/>
                                        </p:tgtEl>
                                        <p:attrNameLst>
                                          <p:attrName>ppt_x</p:attrName>
                                        </p:attrNameLst>
                                      </p:cBhvr>
                                      <p:tavLst>
                                        <p:tav tm="0">
                                          <p:val>
                                            <p:fltVal val="0.5"/>
                                          </p:val>
                                        </p:tav>
                                        <p:tav tm="100000">
                                          <p:val>
                                            <p:strVal val="#ppt_x"/>
                                          </p:val>
                                        </p:tav>
                                      </p:tavLst>
                                    </p:anim>
                                    <p:anim calcmode="lin" valueType="num">
                                      <p:cBhvr>
                                        <p:cTn id="40" dur="500" fill="hold"/>
                                        <p:tgtEl>
                                          <p:spTgt spid="112"/>
                                        </p:tgtEl>
                                        <p:attrNameLst>
                                          <p:attrName>ppt_y</p:attrName>
                                        </p:attrNameLst>
                                      </p:cBhvr>
                                      <p:tavLst>
                                        <p:tav tm="0">
                                          <p:val>
                                            <p:fltVal val="0.5"/>
                                          </p:val>
                                        </p:tav>
                                        <p:tav tm="100000">
                                          <p:val>
                                            <p:strVal val="#ppt_y"/>
                                          </p:val>
                                        </p:tav>
                                      </p:tavLst>
                                    </p:anim>
                                  </p:childTnLst>
                                </p:cTn>
                              </p:par>
                              <p:par>
                                <p:cTn id="41" presetID="53" presetClass="entr" presetSubtype="528" fill="hold" nodeType="withEffect">
                                  <p:stCondLst>
                                    <p:cond delay="500"/>
                                  </p:stCondLst>
                                  <p:childTnLst>
                                    <p:set>
                                      <p:cBhvr>
                                        <p:cTn id="42" dur="1" fill="hold">
                                          <p:stCondLst>
                                            <p:cond delay="0"/>
                                          </p:stCondLst>
                                        </p:cTn>
                                        <p:tgtEl>
                                          <p:spTgt spid="102"/>
                                        </p:tgtEl>
                                        <p:attrNameLst>
                                          <p:attrName>style.visibility</p:attrName>
                                        </p:attrNameLst>
                                      </p:cBhvr>
                                      <p:to>
                                        <p:strVal val="visible"/>
                                      </p:to>
                                    </p:set>
                                    <p:anim calcmode="lin" valueType="num">
                                      <p:cBhvr>
                                        <p:cTn id="43" dur="500" fill="hold"/>
                                        <p:tgtEl>
                                          <p:spTgt spid="102"/>
                                        </p:tgtEl>
                                        <p:attrNameLst>
                                          <p:attrName>ppt_w</p:attrName>
                                        </p:attrNameLst>
                                      </p:cBhvr>
                                      <p:tavLst>
                                        <p:tav tm="0">
                                          <p:val>
                                            <p:fltVal val="0"/>
                                          </p:val>
                                        </p:tav>
                                        <p:tav tm="100000">
                                          <p:val>
                                            <p:strVal val="#ppt_w"/>
                                          </p:val>
                                        </p:tav>
                                      </p:tavLst>
                                    </p:anim>
                                    <p:anim calcmode="lin" valueType="num">
                                      <p:cBhvr>
                                        <p:cTn id="44" dur="500" fill="hold"/>
                                        <p:tgtEl>
                                          <p:spTgt spid="102"/>
                                        </p:tgtEl>
                                        <p:attrNameLst>
                                          <p:attrName>ppt_h</p:attrName>
                                        </p:attrNameLst>
                                      </p:cBhvr>
                                      <p:tavLst>
                                        <p:tav tm="0">
                                          <p:val>
                                            <p:fltVal val="0"/>
                                          </p:val>
                                        </p:tav>
                                        <p:tav tm="100000">
                                          <p:val>
                                            <p:strVal val="#ppt_h"/>
                                          </p:val>
                                        </p:tav>
                                      </p:tavLst>
                                    </p:anim>
                                    <p:animEffect transition="in" filter="fade">
                                      <p:cBhvr>
                                        <p:cTn id="45" dur="500"/>
                                        <p:tgtEl>
                                          <p:spTgt spid="102"/>
                                        </p:tgtEl>
                                      </p:cBhvr>
                                    </p:animEffect>
                                    <p:anim calcmode="lin" valueType="num">
                                      <p:cBhvr>
                                        <p:cTn id="46" dur="500" fill="hold"/>
                                        <p:tgtEl>
                                          <p:spTgt spid="102"/>
                                        </p:tgtEl>
                                        <p:attrNameLst>
                                          <p:attrName>ppt_x</p:attrName>
                                        </p:attrNameLst>
                                      </p:cBhvr>
                                      <p:tavLst>
                                        <p:tav tm="0">
                                          <p:val>
                                            <p:fltVal val="0.5"/>
                                          </p:val>
                                        </p:tav>
                                        <p:tav tm="100000">
                                          <p:val>
                                            <p:strVal val="#ppt_x"/>
                                          </p:val>
                                        </p:tav>
                                      </p:tavLst>
                                    </p:anim>
                                    <p:anim calcmode="lin" valueType="num">
                                      <p:cBhvr>
                                        <p:cTn id="47" dur="500" fill="hold"/>
                                        <p:tgtEl>
                                          <p:spTgt spid="102"/>
                                        </p:tgtEl>
                                        <p:attrNameLst>
                                          <p:attrName>ppt_y</p:attrName>
                                        </p:attrNameLst>
                                      </p:cBhvr>
                                      <p:tavLst>
                                        <p:tav tm="0">
                                          <p:val>
                                            <p:fltVal val="0.5"/>
                                          </p:val>
                                        </p:tav>
                                        <p:tav tm="100000">
                                          <p:val>
                                            <p:strVal val="#ppt_y"/>
                                          </p:val>
                                        </p:tav>
                                      </p:tavLst>
                                    </p:anim>
                                  </p:childTnLst>
                                </p:cTn>
                              </p:par>
                              <p:par>
                                <p:cTn id="48" presetID="53" presetClass="entr" presetSubtype="528" fill="hold" nodeType="withEffect">
                                  <p:stCondLst>
                                    <p:cond delay="750"/>
                                  </p:stCondLst>
                                  <p:childTnLst>
                                    <p:set>
                                      <p:cBhvr>
                                        <p:cTn id="49" dur="1" fill="hold">
                                          <p:stCondLst>
                                            <p:cond delay="0"/>
                                          </p:stCondLst>
                                        </p:cTn>
                                        <p:tgtEl>
                                          <p:spTgt spid="93"/>
                                        </p:tgtEl>
                                        <p:attrNameLst>
                                          <p:attrName>style.visibility</p:attrName>
                                        </p:attrNameLst>
                                      </p:cBhvr>
                                      <p:to>
                                        <p:strVal val="visible"/>
                                      </p:to>
                                    </p:set>
                                    <p:anim calcmode="lin" valueType="num">
                                      <p:cBhvr>
                                        <p:cTn id="50" dur="500" fill="hold"/>
                                        <p:tgtEl>
                                          <p:spTgt spid="93"/>
                                        </p:tgtEl>
                                        <p:attrNameLst>
                                          <p:attrName>ppt_w</p:attrName>
                                        </p:attrNameLst>
                                      </p:cBhvr>
                                      <p:tavLst>
                                        <p:tav tm="0">
                                          <p:val>
                                            <p:fltVal val="0"/>
                                          </p:val>
                                        </p:tav>
                                        <p:tav tm="100000">
                                          <p:val>
                                            <p:strVal val="#ppt_w"/>
                                          </p:val>
                                        </p:tav>
                                      </p:tavLst>
                                    </p:anim>
                                    <p:anim calcmode="lin" valueType="num">
                                      <p:cBhvr>
                                        <p:cTn id="51" dur="500" fill="hold"/>
                                        <p:tgtEl>
                                          <p:spTgt spid="93"/>
                                        </p:tgtEl>
                                        <p:attrNameLst>
                                          <p:attrName>ppt_h</p:attrName>
                                        </p:attrNameLst>
                                      </p:cBhvr>
                                      <p:tavLst>
                                        <p:tav tm="0">
                                          <p:val>
                                            <p:fltVal val="0"/>
                                          </p:val>
                                        </p:tav>
                                        <p:tav tm="100000">
                                          <p:val>
                                            <p:strVal val="#ppt_h"/>
                                          </p:val>
                                        </p:tav>
                                      </p:tavLst>
                                    </p:anim>
                                    <p:animEffect transition="in" filter="fade">
                                      <p:cBhvr>
                                        <p:cTn id="52" dur="500"/>
                                        <p:tgtEl>
                                          <p:spTgt spid="93"/>
                                        </p:tgtEl>
                                      </p:cBhvr>
                                    </p:animEffect>
                                    <p:anim calcmode="lin" valueType="num">
                                      <p:cBhvr>
                                        <p:cTn id="53" dur="500" fill="hold"/>
                                        <p:tgtEl>
                                          <p:spTgt spid="93"/>
                                        </p:tgtEl>
                                        <p:attrNameLst>
                                          <p:attrName>ppt_x</p:attrName>
                                        </p:attrNameLst>
                                      </p:cBhvr>
                                      <p:tavLst>
                                        <p:tav tm="0">
                                          <p:val>
                                            <p:fltVal val="0.5"/>
                                          </p:val>
                                        </p:tav>
                                        <p:tav tm="100000">
                                          <p:val>
                                            <p:strVal val="#ppt_x"/>
                                          </p:val>
                                        </p:tav>
                                      </p:tavLst>
                                    </p:anim>
                                    <p:anim calcmode="lin" valueType="num">
                                      <p:cBhvr>
                                        <p:cTn id="54" dur="500" fill="hold"/>
                                        <p:tgtEl>
                                          <p:spTgt spid="93"/>
                                        </p:tgtEl>
                                        <p:attrNameLst>
                                          <p:attrName>ppt_y</p:attrName>
                                        </p:attrNameLst>
                                      </p:cBhvr>
                                      <p:tavLst>
                                        <p:tav tm="0">
                                          <p:val>
                                            <p:fltVal val="0.5"/>
                                          </p:val>
                                        </p:tav>
                                        <p:tav tm="100000">
                                          <p:val>
                                            <p:strVal val="#ppt_y"/>
                                          </p:val>
                                        </p:tav>
                                      </p:tavLst>
                                    </p:anim>
                                  </p:childTnLst>
                                </p:cTn>
                              </p:par>
                              <p:par>
                                <p:cTn id="55" presetID="53" presetClass="entr" presetSubtype="528" fill="hold" nodeType="withEffect">
                                  <p:stCondLst>
                                    <p:cond delay="100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anim calcmode="lin" valueType="num">
                                      <p:cBhvr>
                                        <p:cTn id="60" dur="500" fill="hold"/>
                                        <p:tgtEl>
                                          <p:spTgt spid="66"/>
                                        </p:tgtEl>
                                        <p:attrNameLst>
                                          <p:attrName>ppt_x</p:attrName>
                                        </p:attrNameLst>
                                      </p:cBhvr>
                                      <p:tavLst>
                                        <p:tav tm="0">
                                          <p:val>
                                            <p:fltVal val="0.5"/>
                                          </p:val>
                                        </p:tav>
                                        <p:tav tm="100000">
                                          <p:val>
                                            <p:strVal val="#ppt_x"/>
                                          </p:val>
                                        </p:tav>
                                      </p:tavLst>
                                    </p:anim>
                                    <p:anim calcmode="lin" valueType="num">
                                      <p:cBhvr>
                                        <p:cTn id="61" dur="500" fill="hold"/>
                                        <p:tgtEl>
                                          <p:spTgt spid="66"/>
                                        </p:tgtEl>
                                        <p:attrNameLst>
                                          <p:attrName>ppt_y</p:attrName>
                                        </p:attrNameLst>
                                      </p:cBhvr>
                                      <p:tavLst>
                                        <p:tav tm="0">
                                          <p:val>
                                            <p:fltVal val="0.5"/>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xit" presetSubtype="4" fill="hold" nodeType="clickEffect">
                                  <p:stCondLst>
                                    <p:cond delay="0"/>
                                  </p:stCondLst>
                                  <p:childTnLst>
                                    <p:anim calcmode="lin" valueType="num">
                                      <p:cBhvr additive="base">
                                        <p:cTn id="65" dur="500"/>
                                        <p:tgtEl>
                                          <p:spTgt spid="121"/>
                                        </p:tgtEl>
                                        <p:attrNameLst>
                                          <p:attrName>ppt_x</p:attrName>
                                        </p:attrNameLst>
                                      </p:cBhvr>
                                      <p:tavLst>
                                        <p:tav tm="0">
                                          <p:val>
                                            <p:strVal val="ppt_x"/>
                                          </p:val>
                                        </p:tav>
                                        <p:tav tm="100000">
                                          <p:val>
                                            <p:strVal val="ppt_x"/>
                                          </p:val>
                                        </p:tav>
                                      </p:tavLst>
                                    </p:anim>
                                    <p:anim calcmode="lin" valueType="num">
                                      <p:cBhvr additive="base">
                                        <p:cTn id="66" dur="500"/>
                                        <p:tgtEl>
                                          <p:spTgt spid="121"/>
                                        </p:tgtEl>
                                        <p:attrNameLst>
                                          <p:attrName>ppt_y</p:attrName>
                                        </p:attrNameLst>
                                      </p:cBhvr>
                                      <p:tavLst>
                                        <p:tav tm="0">
                                          <p:val>
                                            <p:strVal val="ppt_y"/>
                                          </p:val>
                                        </p:tav>
                                        <p:tav tm="100000">
                                          <p:val>
                                            <p:strVal val="1+ppt_h/2"/>
                                          </p:val>
                                        </p:tav>
                                      </p:tavLst>
                                    </p:anim>
                                    <p:set>
                                      <p:cBhvr>
                                        <p:cTn id="67" dur="1" fill="hold">
                                          <p:stCondLst>
                                            <p:cond delay="499"/>
                                          </p:stCondLst>
                                        </p:cTn>
                                        <p:tgtEl>
                                          <p:spTgt spid="1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xit" presetSubtype="4" fill="hold" nodeType="clickEffect">
                                  <p:stCondLst>
                                    <p:cond delay="0"/>
                                  </p:stCondLst>
                                  <p:childTnLst>
                                    <p:anim calcmode="lin" valueType="num">
                                      <p:cBhvr additive="base">
                                        <p:cTn id="71" dur="500"/>
                                        <p:tgtEl>
                                          <p:spTgt spid="112"/>
                                        </p:tgtEl>
                                        <p:attrNameLst>
                                          <p:attrName>ppt_x</p:attrName>
                                        </p:attrNameLst>
                                      </p:cBhvr>
                                      <p:tavLst>
                                        <p:tav tm="0">
                                          <p:val>
                                            <p:strVal val="ppt_x"/>
                                          </p:val>
                                        </p:tav>
                                        <p:tav tm="100000">
                                          <p:val>
                                            <p:strVal val="ppt_x"/>
                                          </p:val>
                                        </p:tav>
                                      </p:tavLst>
                                    </p:anim>
                                    <p:anim calcmode="lin" valueType="num">
                                      <p:cBhvr additive="base">
                                        <p:cTn id="72" dur="500"/>
                                        <p:tgtEl>
                                          <p:spTgt spid="112"/>
                                        </p:tgtEl>
                                        <p:attrNameLst>
                                          <p:attrName>ppt_y</p:attrName>
                                        </p:attrNameLst>
                                      </p:cBhvr>
                                      <p:tavLst>
                                        <p:tav tm="0">
                                          <p:val>
                                            <p:strVal val="ppt_y"/>
                                          </p:val>
                                        </p:tav>
                                        <p:tav tm="100000">
                                          <p:val>
                                            <p:strVal val="1+ppt_h/2"/>
                                          </p:val>
                                        </p:tav>
                                      </p:tavLst>
                                    </p:anim>
                                    <p:set>
                                      <p:cBhvr>
                                        <p:cTn id="73" dur="1" fill="hold">
                                          <p:stCondLst>
                                            <p:cond delay="499"/>
                                          </p:stCondLst>
                                        </p:cTn>
                                        <p:tgtEl>
                                          <p:spTgt spid="1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xit" presetSubtype="4" fill="hold" nodeType="clickEffect">
                                  <p:stCondLst>
                                    <p:cond delay="0"/>
                                  </p:stCondLst>
                                  <p:childTnLst>
                                    <p:anim calcmode="lin" valueType="num">
                                      <p:cBhvr additive="base">
                                        <p:cTn id="77" dur="500"/>
                                        <p:tgtEl>
                                          <p:spTgt spid="102"/>
                                        </p:tgtEl>
                                        <p:attrNameLst>
                                          <p:attrName>ppt_x</p:attrName>
                                        </p:attrNameLst>
                                      </p:cBhvr>
                                      <p:tavLst>
                                        <p:tav tm="0">
                                          <p:val>
                                            <p:strVal val="ppt_x"/>
                                          </p:val>
                                        </p:tav>
                                        <p:tav tm="100000">
                                          <p:val>
                                            <p:strVal val="ppt_x"/>
                                          </p:val>
                                        </p:tav>
                                      </p:tavLst>
                                    </p:anim>
                                    <p:anim calcmode="lin" valueType="num">
                                      <p:cBhvr additive="base">
                                        <p:cTn id="78" dur="500"/>
                                        <p:tgtEl>
                                          <p:spTgt spid="102"/>
                                        </p:tgtEl>
                                        <p:attrNameLst>
                                          <p:attrName>ppt_y</p:attrName>
                                        </p:attrNameLst>
                                      </p:cBhvr>
                                      <p:tavLst>
                                        <p:tav tm="0">
                                          <p:val>
                                            <p:strVal val="ppt_y"/>
                                          </p:val>
                                        </p:tav>
                                        <p:tav tm="100000">
                                          <p:val>
                                            <p:strVal val="1+ppt_h/2"/>
                                          </p:val>
                                        </p:tav>
                                      </p:tavLst>
                                    </p:anim>
                                    <p:set>
                                      <p:cBhvr>
                                        <p:cTn id="79" dur="1" fill="hold">
                                          <p:stCondLst>
                                            <p:cond delay="499"/>
                                          </p:stCondLst>
                                        </p:cTn>
                                        <p:tgtEl>
                                          <p:spTgt spid="10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nodeType="clickEffect">
                                  <p:stCondLst>
                                    <p:cond delay="0"/>
                                  </p:stCondLst>
                                  <p:childTnLst>
                                    <p:anim calcmode="lin" valueType="num">
                                      <p:cBhvr additive="base">
                                        <p:cTn id="83" dur="500"/>
                                        <p:tgtEl>
                                          <p:spTgt spid="93"/>
                                        </p:tgtEl>
                                        <p:attrNameLst>
                                          <p:attrName>ppt_x</p:attrName>
                                        </p:attrNameLst>
                                      </p:cBhvr>
                                      <p:tavLst>
                                        <p:tav tm="0">
                                          <p:val>
                                            <p:strVal val="ppt_x"/>
                                          </p:val>
                                        </p:tav>
                                        <p:tav tm="100000">
                                          <p:val>
                                            <p:strVal val="ppt_x"/>
                                          </p:val>
                                        </p:tav>
                                      </p:tavLst>
                                    </p:anim>
                                    <p:anim calcmode="lin" valueType="num">
                                      <p:cBhvr additive="base">
                                        <p:cTn id="84" dur="500"/>
                                        <p:tgtEl>
                                          <p:spTgt spid="93"/>
                                        </p:tgtEl>
                                        <p:attrNameLst>
                                          <p:attrName>ppt_y</p:attrName>
                                        </p:attrNameLst>
                                      </p:cBhvr>
                                      <p:tavLst>
                                        <p:tav tm="0">
                                          <p:val>
                                            <p:strVal val="ppt_y"/>
                                          </p:val>
                                        </p:tav>
                                        <p:tav tm="100000">
                                          <p:val>
                                            <p:strVal val="1+ppt_h/2"/>
                                          </p:val>
                                        </p:tav>
                                      </p:tavLst>
                                    </p:anim>
                                    <p:set>
                                      <p:cBhvr>
                                        <p:cTn id="85" dur="1" fill="hold">
                                          <p:stCondLst>
                                            <p:cond delay="499"/>
                                          </p:stCondLst>
                                        </p:cTn>
                                        <p:tgtEl>
                                          <p:spTgt spid="9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 presetClass="exit" presetSubtype="4" fill="hold" nodeType="clickEffect">
                                  <p:stCondLst>
                                    <p:cond delay="0"/>
                                  </p:stCondLst>
                                  <p:childTnLst>
                                    <p:anim calcmode="lin" valueType="num">
                                      <p:cBhvr additive="base">
                                        <p:cTn id="89" dur="500"/>
                                        <p:tgtEl>
                                          <p:spTgt spid="66"/>
                                        </p:tgtEl>
                                        <p:attrNameLst>
                                          <p:attrName>ppt_x</p:attrName>
                                        </p:attrNameLst>
                                      </p:cBhvr>
                                      <p:tavLst>
                                        <p:tav tm="0">
                                          <p:val>
                                            <p:strVal val="ppt_x"/>
                                          </p:val>
                                        </p:tav>
                                        <p:tav tm="100000">
                                          <p:val>
                                            <p:strVal val="ppt_x"/>
                                          </p:val>
                                        </p:tav>
                                      </p:tavLst>
                                    </p:anim>
                                    <p:anim calcmode="lin" valueType="num">
                                      <p:cBhvr additive="base">
                                        <p:cTn id="90" dur="500"/>
                                        <p:tgtEl>
                                          <p:spTgt spid="66"/>
                                        </p:tgtEl>
                                        <p:attrNameLst>
                                          <p:attrName>ppt_y</p:attrName>
                                        </p:attrNameLst>
                                      </p:cBhvr>
                                      <p:tavLst>
                                        <p:tav tm="0">
                                          <p:val>
                                            <p:strVal val="ppt_y"/>
                                          </p:val>
                                        </p:tav>
                                        <p:tav tm="100000">
                                          <p:val>
                                            <p:strVal val="1+ppt_h/2"/>
                                          </p:val>
                                        </p:tav>
                                      </p:tavLst>
                                    </p:anim>
                                    <p:set>
                                      <p:cBhvr>
                                        <p:cTn id="9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FE02CBA-5E1A-480E-892F-E033FA8C8154}"/>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26" name="Group 25">
            <a:extLst>
              <a:ext uri="{FF2B5EF4-FFF2-40B4-BE49-F238E27FC236}">
                <a16:creationId xmlns:a16="http://schemas.microsoft.com/office/drawing/2014/main" id="{964AE011-4956-4F39-89D7-5AA4DE92AFB5}"/>
              </a:ext>
            </a:extLst>
          </p:cNvPr>
          <p:cNvGrpSpPr/>
          <p:nvPr/>
        </p:nvGrpSpPr>
        <p:grpSpPr>
          <a:xfrm>
            <a:off x="976535" y="762462"/>
            <a:ext cx="8617103" cy="5333076"/>
            <a:chOff x="2782972" y="849702"/>
            <a:chExt cx="8617103" cy="5333076"/>
          </a:xfrm>
        </p:grpSpPr>
        <p:sp>
          <p:nvSpPr>
            <p:cNvPr id="27" name="Rectangle: Rounded Corners 26">
              <a:extLst>
                <a:ext uri="{FF2B5EF4-FFF2-40B4-BE49-F238E27FC236}">
                  <a16:creationId xmlns:a16="http://schemas.microsoft.com/office/drawing/2014/main" id="{60551113-4F06-4415-A74B-61A65D6F2A99}"/>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Rounded Corners 27">
              <a:extLst>
                <a:ext uri="{FF2B5EF4-FFF2-40B4-BE49-F238E27FC236}">
                  <a16:creationId xmlns:a16="http://schemas.microsoft.com/office/drawing/2014/main" id="{5671FC2A-1012-4DC3-ABF7-32BB1E8F149E}"/>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TextBox 28">
            <a:extLst>
              <a:ext uri="{FF2B5EF4-FFF2-40B4-BE49-F238E27FC236}">
                <a16:creationId xmlns:a16="http://schemas.microsoft.com/office/drawing/2014/main" id="{8BFD364A-B9FE-4703-88B2-E345174854C4}"/>
              </a:ext>
            </a:extLst>
          </p:cNvPr>
          <p:cNvSpPr txBox="1"/>
          <p:nvPr/>
        </p:nvSpPr>
        <p:spPr>
          <a:xfrm>
            <a:off x="1600957" y="1304331"/>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30" name="Group 29">
            <a:extLst>
              <a:ext uri="{FF2B5EF4-FFF2-40B4-BE49-F238E27FC236}">
                <a16:creationId xmlns:a16="http://schemas.microsoft.com/office/drawing/2014/main" id="{E8F279CB-DE74-465C-A132-CC39AABC59E3}"/>
              </a:ext>
            </a:extLst>
          </p:cNvPr>
          <p:cNvGrpSpPr/>
          <p:nvPr/>
        </p:nvGrpSpPr>
        <p:grpSpPr>
          <a:xfrm>
            <a:off x="1673513" y="3042551"/>
            <a:ext cx="6716180" cy="2308324"/>
            <a:chOff x="787400" y="4567284"/>
            <a:chExt cx="5308600" cy="2263656"/>
          </a:xfrm>
        </p:grpSpPr>
        <p:cxnSp>
          <p:nvCxnSpPr>
            <p:cNvPr id="31" name="Straight Connector 30">
              <a:extLst>
                <a:ext uri="{FF2B5EF4-FFF2-40B4-BE49-F238E27FC236}">
                  <a16:creationId xmlns:a16="http://schemas.microsoft.com/office/drawing/2014/main" id="{6C6C2465-251A-4222-A936-B4A1EE4569F4}"/>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422652-C3B1-42D4-9D87-2826C1490635}"/>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C1B4298-C026-433E-9516-CCDAADF539A6}"/>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551D567-B9DD-4AD1-B02B-A551BE90C81E}"/>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38BF16-6AD2-496A-A21C-22F4CCF06B18}"/>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6A168CD6-2894-4412-A8D9-98A46ABAB2BC}"/>
              </a:ext>
            </a:extLst>
          </p:cNvPr>
          <p:cNvSpPr txBox="1"/>
          <p:nvPr/>
        </p:nvSpPr>
        <p:spPr>
          <a:xfrm>
            <a:off x="1866728" y="3048310"/>
            <a:ext cx="6368116" cy="2308324"/>
          </a:xfrm>
          <a:prstGeom prst="rect">
            <a:avLst/>
          </a:prstGeom>
          <a:noFill/>
        </p:spPr>
        <p:txBody>
          <a:bodyPr wrap="square" rtlCol="0">
            <a:spAutoFit/>
          </a:bodyPr>
          <a:lstStyle/>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1</a:t>
            </a:r>
          </a:p>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2</a:t>
            </a:r>
          </a:p>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3</a:t>
            </a:r>
          </a:p>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4</a:t>
            </a:r>
          </a:p>
        </p:txBody>
      </p:sp>
      <p:grpSp>
        <p:nvGrpSpPr>
          <p:cNvPr id="37" name="Group 36">
            <a:extLst>
              <a:ext uri="{FF2B5EF4-FFF2-40B4-BE49-F238E27FC236}">
                <a16:creationId xmlns:a16="http://schemas.microsoft.com/office/drawing/2014/main" id="{06B4B98D-932A-4D1A-91B9-803C0CA498E2}"/>
              </a:ext>
            </a:extLst>
          </p:cNvPr>
          <p:cNvGrpSpPr/>
          <p:nvPr/>
        </p:nvGrpSpPr>
        <p:grpSpPr>
          <a:xfrm>
            <a:off x="5125667" y="4447346"/>
            <a:ext cx="2414998" cy="1124280"/>
            <a:chOff x="7404100" y="2177335"/>
            <a:chExt cx="2023809" cy="1124280"/>
          </a:xfrm>
        </p:grpSpPr>
        <p:sp>
          <p:nvSpPr>
            <p:cNvPr id="38" name="Freeform: Shape 37">
              <a:extLst>
                <a:ext uri="{FF2B5EF4-FFF2-40B4-BE49-F238E27FC236}">
                  <a16:creationId xmlns:a16="http://schemas.microsoft.com/office/drawing/2014/main" id="{8014BE57-7726-4DEA-BF4F-4BA9523CE33E}"/>
                </a:ext>
              </a:extLst>
            </p:cNvPr>
            <p:cNvSpPr/>
            <p:nvPr/>
          </p:nvSpPr>
          <p:spPr>
            <a:xfrm>
              <a:off x="7404100" y="2177335"/>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a:extLst>
                <a:ext uri="{FF2B5EF4-FFF2-40B4-BE49-F238E27FC236}">
                  <a16:creationId xmlns:a16="http://schemas.microsoft.com/office/drawing/2014/main" id="{561DD3AD-E0F4-4D50-9A47-EF1286072F3F}"/>
                </a:ext>
              </a:extLst>
            </p:cNvPr>
            <p:cNvSpPr/>
            <p:nvPr/>
          </p:nvSpPr>
          <p:spPr>
            <a:xfrm>
              <a:off x="7404100" y="2380207"/>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Freeform: Shape 39">
              <a:extLst>
                <a:ext uri="{FF2B5EF4-FFF2-40B4-BE49-F238E27FC236}">
                  <a16:creationId xmlns:a16="http://schemas.microsoft.com/office/drawing/2014/main" id="{414D25E4-031A-415E-B702-52440F8D6A4E}"/>
                </a:ext>
              </a:extLst>
            </p:cNvPr>
            <p:cNvSpPr/>
            <p:nvPr/>
          </p:nvSpPr>
          <p:spPr>
            <a:xfrm>
              <a:off x="7404100" y="2583079"/>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Freeform: Shape 40">
              <a:extLst>
                <a:ext uri="{FF2B5EF4-FFF2-40B4-BE49-F238E27FC236}">
                  <a16:creationId xmlns:a16="http://schemas.microsoft.com/office/drawing/2014/main" id="{6BEEDC42-1354-4BFB-BB66-152EDC9BE00B}"/>
                </a:ext>
              </a:extLst>
            </p:cNvPr>
            <p:cNvSpPr/>
            <p:nvPr/>
          </p:nvSpPr>
          <p:spPr>
            <a:xfrm>
              <a:off x="7404100" y="2785951"/>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a:extLst>
                <a:ext uri="{FF2B5EF4-FFF2-40B4-BE49-F238E27FC236}">
                  <a16:creationId xmlns:a16="http://schemas.microsoft.com/office/drawing/2014/main" id="{540331C4-C30D-47A0-8B46-42DFBBC636B4}"/>
                </a:ext>
              </a:extLst>
            </p:cNvPr>
            <p:cNvSpPr/>
            <p:nvPr/>
          </p:nvSpPr>
          <p:spPr>
            <a:xfrm>
              <a:off x="7404100" y="2988823"/>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3" name="Group 42">
            <a:extLst>
              <a:ext uri="{FF2B5EF4-FFF2-40B4-BE49-F238E27FC236}">
                <a16:creationId xmlns:a16="http://schemas.microsoft.com/office/drawing/2014/main" id="{1C6893CA-9D1D-428E-8211-51F10228904A}"/>
              </a:ext>
            </a:extLst>
          </p:cNvPr>
          <p:cNvGrpSpPr/>
          <p:nvPr/>
        </p:nvGrpSpPr>
        <p:grpSpPr>
          <a:xfrm>
            <a:off x="6958856" y="4273169"/>
            <a:ext cx="1275988" cy="1275988"/>
            <a:chOff x="1345522" y="674009"/>
            <a:chExt cx="1601556" cy="1601556"/>
          </a:xfrm>
        </p:grpSpPr>
        <p:sp>
          <p:nvSpPr>
            <p:cNvPr id="44" name="Oval 43">
              <a:extLst>
                <a:ext uri="{FF2B5EF4-FFF2-40B4-BE49-F238E27FC236}">
                  <a16:creationId xmlns:a16="http://schemas.microsoft.com/office/drawing/2014/main" id="{8C0E116B-4D60-4265-B0A1-2044260CA299}"/>
                </a:ext>
              </a:extLst>
            </p:cNvPr>
            <p:cNvSpPr/>
            <p:nvPr/>
          </p:nvSpPr>
          <p:spPr>
            <a:xfrm>
              <a:off x="1345522" y="674009"/>
              <a:ext cx="1601556" cy="1601556"/>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Oval 44">
              <a:extLst>
                <a:ext uri="{FF2B5EF4-FFF2-40B4-BE49-F238E27FC236}">
                  <a16:creationId xmlns:a16="http://schemas.microsoft.com/office/drawing/2014/main" id="{B64C0BF6-DC37-4C87-95CF-5670E1ABBD37}"/>
                </a:ext>
              </a:extLst>
            </p:cNvPr>
            <p:cNvSpPr/>
            <p:nvPr/>
          </p:nvSpPr>
          <p:spPr>
            <a:xfrm>
              <a:off x="1583646" y="912133"/>
              <a:ext cx="1125308" cy="1125308"/>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46" name="Graphic 45" descr="Airplane">
              <a:extLst>
                <a:ext uri="{FF2B5EF4-FFF2-40B4-BE49-F238E27FC236}">
                  <a16:creationId xmlns:a16="http://schemas.microsoft.com/office/drawing/2014/main" id="{6CFCA0FD-75EA-4DA6-A58E-36A5F4DAB7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042621">
              <a:off x="1839284" y="1108661"/>
              <a:ext cx="689938" cy="689938"/>
            </a:xfrm>
            <a:prstGeom prst="rect">
              <a:avLst/>
            </a:prstGeom>
          </p:spPr>
        </p:pic>
        <p:sp>
          <p:nvSpPr>
            <p:cNvPr id="47" name="TextBox 46">
              <a:extLst>
                <a:ext uri="{FF2B5EF4-FFF2-40B4-BE49-F238E27FC236}">
                  <a16:creationId xmlns:a16="http://schemas.microsoft.com/office/drawing/2014/main" id="{CC202AD1-FFE9-457D-A5B8-A208F11EA1D4}"/>
                </a:ext>
              </a:extLst>
            </p:cNvPr>
            <p:cNvSpPr txBox="1"/>
            <p:nvPr/>
          </p:nvSpPr>
          <p:spPr>
            <a:xfrm>
              <a:off x="1757619" y="861520"/>
              <a:ext cx="793807" cy="369332"/>
            </a:xfrm>
            <a:prstGeom prst="rect">
              <a:avLst/>
            </a:prstGeom>
            <a:noFill/>
          </p:spPr>
          <p:txBody>
            <a:bodyPr wrap="none" rtlCol="0">
              <a:prstTxWarp prst="textArchUp">
                <a:avLst>
                  <a:gd name="adj" fmla="val 12164056"/>
                </a:avLst>
              </a:prstTxWarp>
              <a:spAutoFit/>
            </a:bodyPr>
            <a:lstStyle/>
            <a:p>
              <a:r>
                <a:rPr lang="id-ID" dirty="0">
                  <a:solidFill>
                    <a:srgbClr val="432F26"/>
                  </a:solidFill>
                  <a:latin typeface="Bebas Neue" panose="020B0606020202050201" pitchFamily="34" charset="0"/>
                </a:rPr>
                <a:t>AIR MAIL</a:t>
              </a:r>
            </a:p>
          </p:txBody>
        </p:sp>
        <p:sp>
          <p:nvSpPr>
            <p:cNvPr id="48" name="TextBox 47">
              <a:extLst>
                <a:ext uri="{FF2B5EF4-FFF2-40B4-BE49-F238E27FC236}">
                  <a16:creationId xmlns:a16="http://schemas.microsoft.com/office/drawing/2014/main" id="{F53A2FA8-5120-44D4-8AF9-1DE6956C8ABC}"/>
                </a:ext>
              </a:extLst>
            </p:cNvPr>
            <p:cNvSpPr txBox="1"/>
            <p:nvPr/>
          </p:nvSpPr>
          <p:spPr>
            <a:xfrm>
              <a:off x="1739357" y="1726655"/>
              <a:ext cx="793807" cy="369332"/>
            </a:xfrm>
            <a:prstGeom prst="rect">
              <a:avLst/>
            </a:prstGeom>
            <a:noFill/>
          </p:spPr>
          <p:txBody>
            <a:bodyPr wrap="none" rtlCol="0">
              <a:prstTxWarp prst="textArchUp">
                <a:avLst>
                  <a:gd name="adj" fmla="val 669640"/>
                </a:avLst>
              </a:prstTxWarp>
              <a:spAutoFit/>
            </a:bodyPr>
            <a:lstStyle/>
            <a:p>
              <a:r>
                <a:rPr lang="id-ID" dirty="0">
                  <a:solidFill>
                    <a:srgbClr val="432F26"/>
                  </a:solidFill>
                  <a:latin typeface="Bebas Neue" panose="020B0606020202050201" pitchFamily="34" charset="0"/>
                </a:rPr>
                <a:t>AIR MAIL</a:t>
              </a:r>
            </a:p>
          </p:txBody>
        </p:sp>
      </p:grpSp>
      <p:grpSp>
        <p:nvGrpSpPr>
          <p:cNvPr id="50" name="Group 49">
            <a:extLst>
              <a:ext uri="{FF2B5EF4-FFF2-40B4-BE49-F238E27FC236}">
                <a16:creationId xmlns:a16="http://schemas.microsoft.com/office/drawing/2014/main" id="{7CA877B2-EA3E-4E5E-A8DA-12290BAE6074}"/>
              </a:ext>
            </a:extLst>
          </p:cNvPr>
          <p:cNvGrpSpPr/>
          <p:nvPr/>
        </p:nvGrpSpPr>
        <p:grpSpPr>
          <a:xfrm>
            <a:off x="8709966" y="2744025"/>
            <a:ext cx="2931920" cy="3635510"/>
            <a:chOff x="3545708" y="518886"/>
            <a:chExt cx="5100583" cy="6324600"/>
          </a:xfrm>
        </p:grpSpPr>
        <p:grpSp>
          <p:nvGrpSpPr>
            <p:cNvPr id="51" name="Group 50">
              <a:extLst>
                <a:ext uri="{FF2B5EF4-FFF2-40B4-BE49-F238E27FC236}">
                  <a16:creationId xmlns:a16="http://schemas.microsoft.com/office/drawing/2014/main" id="{1AB99ED1-13E3-4558-80E3-092BAA5421F2}"/>
                </a:ext>
              </a:extLst>
            </p:cNvPr>
            <p:cNvGrpSpPr/>
            <p:nvPr/>
          </p:nvGrpSpPr>
          <p:grpSpPr>
            <a:xfrm>
              <a:off x="3545708" y="518886"/>
              <a:ext cx="5100583" cy="6324600"/>
              <a:chOff x="3545708" y="518886"/>
              <a:chExt cx="5100583" cy="6324600"/>
            </a:xfrm>
          </p:grpSpPr>
          <p:sp>
            <p:nvSpPr>
              <p:cNvPr id="53" name="Freeform: Shape 52">
                <a:extLst>
                  <a:ext uri="{FF2B5EF4-FFF2-40B4-BE49-F238E27FC236}">
                    <a16:creationId xmlns:a16="http://schemas.microsoft.com/office/drawing/2014/main" id="{1C28860E-67F5-4E64-904B-D73C30598D0D}"/>
                  </a:ext>
                </a:extLst>
              </p:cNvPr>
              <p:cNvSpPr/>
              <p:nvPr/>
            </p:nvSpPr>
            <p:spPr>
              <a:xfrm>
                <a:off x="3545708" y="518886"/>
                <a:ext cx="5100583" cy="2381250"/>
              </a:xfrm>
              <a:custGeom>
                <a:avLst/>
                <a:gdLst>
                  <a:gd name="connsiteX0" fmla="*/ 1162933 w 2325866"/>
                  <a:gd name="connsiteY0" fmla="*/ 0 h 1085850"/>
                  <a:gd name="connsiteX1" fmla="*/ 2310706 w 2325866"/>
                  <a:gd name="connsiteY1" fmla="*/ 935462 h 1085850"/>
                  <a:gd name="connsiteX2" fmla="*/ 2325866 w 2325866"/>
                  <a:gd name="connsiteY2" fmla="*/ 1085850 h 1085850"/>
                  <a:gd name="connsiteX3" fmla="*/ 0 w 2325866"/>
                  <a:gd name="connsiteY3" fmla="*/ 1085850 h 1085850"/>
                  <a:gd name="connsiteX4" fmla="*/ 15161 w 2325866"/>
                  <a:gd name="connsiteY4" fmla="*/ 935462 h 1085850"/>
                  <a:gd name="connsiteX5" fmla="*/ 1162933 w 2325866"/>
                  <a:gd name="connsiteY5"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5866" h="1085850">
                    <a:moveTo>
                      <a:pt x="1162933" y="0"/>
                    </a:moveTo>
                    <a:cubicBezTo>
                      <a:pt x="1729096" y="0"/>
                      <a:pt x="2201461" y="401595"/>
                      <a:pt x="2310706" y="935462"/>
                    </a:cubicBezTo>
                    <a:lnTo>
                      <a:pt x="2325866" y="1085850"/>
                    </a:lnTo>
                    <a:lnTo>
                      <a:pt x="0" y="1085850"/>
                    </a:lnTo>
                    <a:lnTo>
                      <a:pt x="15161" y="935462"/>
                    </a:lnTo>
                    <a:cubicBezTo>
                      <a:pt x="124406" y="401595"/>
                      <a:pt x="596771" y="0"/>
                      <a:pt x="1162933" y="0"/>
                    </a:cubicBezTo>
                    <a:close/>
                  </a:path>
                </a:pathLst>
              </a:custGeom>
              <a:solidFill>
                <a:srgbClr val="FEEB7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4" name="Freeform: Shape 53">
                <a:extLst>
                  <a:ext uri="{FF2B5EF4-FFF2-40B4-BE49-F238E27FC236}">
                    <a16:creationId xmlns:a16="http://schemas.microsoft.com/office/drawing/2014/main" id="{F764B4D6-97B4-4769-9D8B-56C5B320A450}"/>
                  </a:ext>
                </a:extLst>
              </p:cNvPr>
              <p:cNvSpPr/>
              <p:nvPr/>
            </p:nvSpPr>
            <p:spPr>
              <a:xfrm>
                <a:off x="3905251" y="858191"/>
                <a:ext cx="4381498" cy="2045540"/>
              </a:xfrm>
              <a:custGeom>
                <a:avLst/>
                <a:gdLst>
                  <a:gd name="connsiteX0" fmla="*/ 1162933 w 2325866"/>
                  <a:gd name="connsiteY0" fmla="*/ 0 h 1085850"/>
                  <a:gd name="connsiteX1" fmla="*/ 2310706 w 2325866"/>
                  <a:gd name="connsiteY1" fmla="*/ 935462 h 1085850"/>
                  <a:gd name="connsiteX2" fmla="*/ 2325866 w 2325866"/>
                  <a:gd name="connsiteY2" fmla="*/ 1085850 h 1085850"/>
                  <a:gd name="connsiteX3" fmla="*/ 0 w 2325866"/>
                  <a:gd name="connsiteY3" fmla="*/ 1085850 h 1085850"/>
                  <a:gd name="connsiteX4" fmla="*/ 15161 w 2325866"/>
                  <a:gd name="connsiteY4" fmla="*/ 935462 h 1085850"/>
                  <a:gd name="connsiteX5" fmla="*/ 1162933 w 2325866"/>
                  <a:gd name="connsiteY5"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5866" h="1085850">
                    <a:moveTo>
                      <a:pt x="1162933" y="0"/>
                    </a:moveTo>
                    <a:cubicBezTo>
                      <a:pt x="1729096" y="0"/>
                      <a:pt x="2201461" y="401595"/>
                      <a:pt x="2310706" y="935462"/>
                    </a:cubicBezTo>
                    <a:lnTo>
                      <a:pt x="2325866" y="1085850"/>
                    </a:lnTo>
                    <a:lnTo>
                      <a:pt x="0" y="1085850"/>
                    </a:lnTo>
                    <a:lnTo>
                      <a:pt x="15161" y="935462"/>
                    </a:lnTo>
                    <a:cubicBezTo>
                      <a:pt x="124406" y="401595"/>
                      <a:pt x="596771" y="0"/>
                      <a:pt x="1162933" y="0"/>
                    </a:cubicBezTo>
                    <a:close/>
                  </a:path>
                </a:pathLst>
              </a:custGeom>
              <a:solidFill>
                <a:srgbClr val="FEF1A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5" name="Rectangle 54">
                <a:extLst>
                  <a:ext uri="{FF2B5EF4-FFF2-40B4-BE49-F238E27FC236}">
                    <a16:creationId xmlns:a16="http://schemas.microsoft.com/office/drawing/2014/main" id="{353BAD0B-3868-4A31-9EE5-B672A2EC0D15}"/>
                  </a:ext>
                </a:extLst>
              </p:cNvPr>
              <p:cNvSpPr/>
              <p:nvPr/>
            </p:nvSpPr>
            <p:spPr>
              <a:xfrm>
                <a:off x="3545708" y="2900136"/>
                <a:ext cx="5100583" cy="3943350"/>
              </a:xfrm>
              <a:prstGeom prst="rect">
                <a:avLst/>
              </a:prstGeom>
              <a:solidFill>
                <a:srgbClr val="FEEB7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Rectangle 55">
                <a:extLst>
                  <a:ext uri="{FF2B5EF4-FFF2-40B4-BE49-F238E27FC236}">
                    <a16:creationId xmlns:a16="http://schemas.microsoft.com/office/drawing/2014/main" id="{0621D395-B359-4B75-A081-EAE1BD90B88A}"/>
                  </a:ext>
                </a:extLst>
              </p:cNvPr>
              <p:cNvSpPr/>
              <p:nvPr/>
            </p:nvSpPr>
            <p:spPr>
              <a:xfrm>
                <a:off x="3905252" y="2900136"/>
                <a:ext cx="4381498" cy="3600450"/>
              </a:xfrm>
              <a:prstGeom prst="rect">
                <a:avLst/>
              </a:prstGeom>
              <a:solidFill>
                <a:srgbClr val="FEF1A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Trapezoid 56">
                <a:extLst>
                  <a:ext uri="{FF2B5EF4-FFF2-40B4-BE49-F238E27FC236}">
                    <a16:creationId xmlns:a16="http://schemas.microsoft.com/office/drawing/2014/main" id="{B319FF51-83AA-4FE4-A950-AD996D1601E4}"/>
                  </a:ext>
                </a:extLst>
              </p:cNvPr>
              <p:cNvSpPr/>
              <p:nvPr/>
            </p:nvSpPr>
            <p:spPr>
              <a:xfrm>
                <a:off x="4210050" y="2382191"/>
                <a:ext cx="3771900" cy="743790"/>
              </a:xfrm>
              <a:prstGeom prst="trapezoid">
                <a:avLst>
                  <a:gd name="adj" fmla="val 51667"/>
                </a:avLst>
              </a:prstGeom>
              <a:solidFill>
                <a:schemeClr val="bg1">
                  <a:lumMod val="5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Rectangle 57">
                <a:extLst>
                  <a:ext uri="{FF2B5EF4-FFF2-40B4-BE49-F238E27FC236}">
                    <a16:creationId xmlns:a16="http://schemas.microsoft.com/office/drawing/2014/main" id="{7963FCDD-1B0B-4CB3-B32A-83488D45A251}"/>
                  </a:ext>
                </a:extLst>
              </p:cNvPr>
              <p:cNvSpPr/>
              <p:nvPr/>
            </p:nvSpPr>
            <p:spPr>
              <a:xfrm>
                <a:off x="4486274" y="3161263"/>
                <a:ext cx="3219450" cy="350091"/>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Rectangle 58">
                <a:extLst>
                  <a:ext uri="{FF2B5EF4-FFF2-40B4-BE49-F238E27FC236}">
                    <a16:creationId xmlns:a16="http://schemas.microsoft.com/office/drawing/2014/main" id="{52803C24-4AD6-45E4-BD0A-478D4DC1E437}"/>
                  </a:ext>
                </a:extLst>
              </p:cNvPr>
              <p:cNvSpPr/>
              <p:nvPr/>
            </p:nvSpPr>
            <p:spPr>
              <a:xfrm>
                <a:off x="4486274" y="4100286"/>
                <a:ext cx="3219450" cy="187049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Rectangle 59">
                <a:extLst>
                  <a:ext uri="{FF2B5EF4-FFF2-40B4-BE49-F238E27FC236}">
                    <a16:creationId xmlns:a16="http://schemas.microsoft.com/office/drawing/2014/main" id="{B14D55D5-2DBF-420A-96FE-366C09AB663F}"/>
                  </a:ext>
                </a:extLst>
              </p:cNvPr>
              <p:cNvSpPr/>
              <p:nvPr/>
            </p:nvSpPr>
            <p:spPr>
              <a:xfrm>
                <a:off x="4638674" y="4310614"/>
                <a:ext cx="2914650" cy="1449837"/>
              </a:xfrm>
              <a:prstGeom prst="rect">
                <a:avLst/>
              </a:prstGeom>
              <a:solidFill>
                <a:srgbClr val="FEEB7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2AD249D6-5C8F-495F-B026-E0A39C9B0F3C}"/>
                  </a:ext>
                </a:extLst>
              </p:cNvPr>
              <p:cNvSpPr/>
              <p:nvPr/>
            </p:nvSpPr>
            <p:spPr>
              <a:xfrm>
                <a:off x="5878286" y="4473155"/>
                <a:ext cx="435429" cy="580571"/>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Freeform: Shape 61">
                <a:extLst>
                  <a:ext uri="{FF2B5EF4-FFF2-40B4-BE49-F238E27FC236}">
                    <a16:creationId xmlns:a16="http://schemas.microsoft.com/office/drawing/2014/main" id="{0340D7CA-879C-48F7-AAB7-63AD5F89DDB4}"/>
                  </a:ext>
                </a:extLst>
              </p:cNvPr>
              <p:cNvSpPr/>
              <p:nvPr/>
            </p:nvSpPr>
            <p:spPr>
              <a:xfrm>
                <a:off x="6008913" y="4582246"/>
                <a:ext cx="174171" cy="354259"/>
              </a:xfrm>
              <a:custGeom>
                <a:avLst/>
                <a:gdLst>
                  <a:gd name="connsiteX0" fmla="*/ 166914 w 333828"/>
                  <a:gd name="connsiteY0" fmla="*/ 0 h 678996"/>
                  <a:gd name="connsiteX1" fmla="*/ 333828 w 333828"/>
                  <a:gd name="connsiteY1" fmla="*/ 217714 h 678996"/>
                  <a:gd name="connsiteX2" fmla="*/ 231884 w 333828"/>
                  <a:gd name="connsiteY2" fmla="*/ 418319 h 678996"/>
                  <a:gd name="connsiteX3" fmla="*/ 208345 w 333828"/>
                  <a:gd name="connsiteY3" fmla="*/ 424518 h 678996"/>
                  <a:gd name="connsiteX4" fmla="*/ 208345 w 333828"/>
                  <a:gd name="connsiteY4" fmla="*/ 678996 h 678996"/>
                  <a:gd name="connsiteX5" fmla="*/ 125483 w 333828"/>
                  <a:gd name="connsiteY5" fmla="*/ 678996 h 678996"/>
                  <a:gd name="connsiteX6" fmla="*/ 125483 w 333828"/>
                  <a:gd name="connsiteY6" fmla="*/ 424518 h 678996"/>
                  <a:gd name="connsiteX7" fmla="*/ 101944 w 333828"/>
                  <a:gd name="connsiteY7" fmla="*/ 418319 h 678996"/>
                  <a:gd name="connsiteX8" fmla="*/ 0 w 333828"/>
                  <a:gd name="connsiteY8" fmla="*/ 217714 h 678996"/>
                  <a:gd name="connsiteX9" fmla="*/ 166914 w 333828"/>
                  <a:gd name="connsiteY9" fmla="*/ 0 h 6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28" h="678996">
                    <a:moveTo>
                      <a:pt x="166914" y="0"/>
                    </a:moveTo>
                    <a:cubicBezTo>
                      <a:pt x="259098" y="0"/>
                      <a:pt x="333828" y="97474"/>
                      <a:pt x="333828" y="217714"/>
                    </a:cubicBezTo>
                    <a:cubicBezTo>
                      <a:pt x="333828" y="307894"/>
                      <a:pt x="291792" y="385268"/>
                      <a:pt x="231884" y="418319"/>
                    </a:cubicBezTo>
                    <a:lnTo>
                      <a:pt x="208345" y="424518"/>
                    </a:lnTo>
                    <a:lnTo>
                      <a:pt x="208345" y="678996"/>
                    </a:lnTo>
                    <a:lnTo>
                      <a:pt x="125483" y="678996"/>
                    </a:lnTo>
                    <a:lnTo>
                      <a:pt x="125483" y="424518"/>
                    </a:lnTo>
                    <a:lnTo>
                      <a:pt x="101944" y="418319"/>
                    </a:lnTo>
                    <a:cubicBezTo>
                      <a:pt x="42036" y="385268"/>
                      <a:pt x="0" y="307894"/>
                      <a:pt x="0" y="217714"/>
                    </a:cubicBezTo>
                    <a:cubicBezTo>
                      <a:pt x="0" y="97474"/>
                      <a:pt x="74730" y="0"/>
                      <a:pt x="166914" y="0"/>
                    </a:cubicBezTo>
                    <a:close/>
                  </a:path>
                </a:pathLst>
              </a:cu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3" name="Rectangle: Rounded Corners 62">
                <a:extLst>
                  <a:ext uri="{FF2B5EF4-FFF2-40B4-BE49-F238E27FC236}">
                    <a16:creationId xmlns:a16="http://schemas.microsoft.com/office/drawing/2014/main" id="{7CED42C6-0FE3-4FA8-8E88-D05AB1BBA1BA}"/>
                  </a:ext>
                </a:extLst>
              </p:cNvPr>
              <p:cNvSpPr/>
              <p:nvPr/>
            </p:nvSpPr>
            <p:spPr>
              <a:xfrm>
                <a:off x="5059742" y="5281386"/>
                <a:ext cx="2072511" cy="244895"/>
              </a:xfrm>
              <a:prstGeom prst="roundRect">
                <a:avLst>
                  <a:gd name="adj" fmla="val 50000"/>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Rectangle 63">
                <a:extLst>
                  <a:ext uri="{FF2B5EF4-FFF2-40B4-BE49-F238E27FC236}">
                    <a16:creationId xmlns:a16="http://schemas.microsoft.com/office/drawing/2014/main" id="{707C0809-9285-403E-B2BA-B8B381782928}"/>
                  </a:ext>
                </a:extLst>
              </p:cNvPr>
              <p:cNvSpPr/>
              <p:nvPr/>
            </p:nvSpPr>
            <p:spPr>
              <a:xfrm>
                <a:off x="5308870" y="1302691"/>
                <a:ext cx="1574260" cy="74379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2" name="Trapezoid 51">
              <a:extLst>
                <a:ext uri="{FF2B5EF4-FFF2-40B4-BE49-F238E27FC236}">
                  <a16:creationId xmlns:a16="http://schemas.microsoft.com/office/drawing/2014/main" id="{34A65E1B-4EBB-459C-8A84-2DE8679E87B5}"/>
                </a:ext>
              </a:extLst>
            </p:cNvPr>
            <p:cNvSpPr/>
            <p:nvPr/>
          </p:nvSpPr>
          <p:spPr>
            <a:xfrm flipV="1">
              <a:off x="5373891" y="1319625"/>
              <a:ext cx="1444193" cy="485423"/>
            </a:xfrm>
            <a:prstGeom prst="trapezoid">
              <a:avLst>
                <a:gd name="adj" fmla="val 162155"/>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5" name="Group 64">
            <a:extLst>
              <a:ext uri="{FF2B5EF4-FFF2-40B4-BE49-F238E27FC236}">
                <a16:creationId xmlns:a16="http://schemas.microsoft.com/office/drawing/2014/main" id="{4645657C-AB51-4EDA-912E-CEF1B719F322}"/>
              </a:ext>
            </a:extLst>
          </p:cNvPr>
          <p:cNvGrpSpPr/>
          <p:nvPr/>
        </p:nvGrpSpPr>
        <p:grpSpPr>
          <a:xfrm>
            <a:off x="7148574" y="1020334"/>
            <a:ext cx="1028453" cy="1019449"/>
            <a:chOff x="1231830" y="1958072"/>
            <a:chExt cx="3559963" cy="3528795"/>
          </a:xfrm>
        </p:grpSpPr>
        <p:grpSp>
          <p:nvGrpSpPr>
            <p:cNvPr id="66" name="Group 65">
              <a:extLst>
                <a:ext uri="{FF2B5EF4-FFF2-40B4-BE49-F238E27FC236}">
                  <a16:creationId xmlns:a16="http://schemas.microsoft.com/office/drawing/2014/main" id="{A2B89B9A-E7C9-456C-8CF2-99D81B5C984E}"/>
                </a:ext>
              </a:extLst>
            </p:cNvPr>
            <p:cNvGrpSpPr/>
            <p:nvPr/>
          </p:nvGrpSpPr>
          <p:grpSpPr>
            <a:xfrm>
              <a:off x="1231830" y="1958072"/>
              <a:ext cx="3559963" cy="3528795"/>
              <a:chOff x="1231830" y="1958072"/>
              <a:chExt cx="3559963" cy="3528795"/>
            </a:xfrm>
          </p:grpSpPr>
          <p:sp>
            <p:nvSpPr>
              <p:cNvPr id="68" name="Freeform: Shape 67">
                <a:extLst>
                  <a:ext uri="{FF2B5EF4-FFF2-40B4-BE49-F238E27FC236}">
                    <a16:creationId xmlns:a16="http://schemas.microsoft.com/office/drawing/2014/main" id="{B830FA52-C450-4FD4-A1B6-059D5766060F}"/>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6911244C-4606-43C6-9317-6668E1385C2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F4F4B322-DF3A-425C-980C-B9FD3EB638C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393A7A63-E120-400A-9F53-F3F29EEDE44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Shape 71">
                <a:extLst>
                  <a:ext uri="{FF2B5EF4-FFF2-40B4-BE49-F238E27FC236}">
                    <a16:creationId xmlns:a16="http://schemas.microsoft.com/office/drawing/2014/main" id="{885477B3-400E-43BE-81F3-A1CC96BAD7FD}"/>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F284EEC1-0B49-4040-8DEB-29E1B7B03971}"/>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67BACE93-F50C-4F40-8F6D-F668ED5C2F8C}"/>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5" name="Freeform: Shape 74">
                <a:extLst>
                  <a:ext uri="{FF2B5EF4-FFF2-40B4-BE49-F238E27FC236}">
                    <a16:creationId xmlns:a16="http://schemas.microsoft.com/office/drawing/2014/main" id="{FD5E67A0-1F2B-4393-883C-3769EABFD3FE}"/>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AC8BC5BD-7F89-49A8-A908-91064DD9D8D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Freeform: Shape 76">
                <a:extLst>
                  <a:ext uri="{FF2B5EF4-FFF2-40B4-BE49-F238E27FC236}">
                    <a16:creationId xmlns:a16="http://schemas.microsoft.com/office/drawing/2014/main" id="{093C0335-F4D8-4ABE-A222-2E44EAE89390}"/>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Freeform: Shape 77">
                <a:extLst>
                  <a:ext uri="{FF2B5EF4-FFF2-40B4-BE49-F238E27FC236}">
                    <a16:creationId xmlns:a16="http://schemas.microsoft.com/office/drawing/2014/main" id="{9C4FF757-978A-484B-8CCD-6E58FE8E6C0F}"/>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Freeform: Shape 78">
                <a:extLst>
                  <a:ext uri="{FF2B5EF4-FFF2-40B4-BE49-F238E27FC236}">
                    <a16:creationId xmlns:a16="http://schemas.microsoft.com/office/drawing/2014/main" id="{AB5AC839-0470-4F74-A626-F83AC309E4F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7" name="Oval 66">
              <a:extLst>
                <a:ext uri="{FF2B5EF4-FFF2-40B4-BE49-F238E27FC236}">
                  <a16:creationId xmlns:a16="http://schemas.microsoft.com/office/drawing/2014/main" id="{11E5C46A-AD8A-4468-B5BC-468DC137FD37}"/>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0" name="Group 79">
            <a:extLst>
              <a:ext uri="{FF2B5EF4-FFF2-40B4-BE49-F238E27FC236}">
                <a16:creationId xmlns:a16="http://schemas.microsoft.com/office/drawing/2014/main" id="{A1CB8629-8259-49FE-AEE0-06D580738963}"/>
              </a:ext>
            </a:extLst>
          </p:cNvPr>
          <p:cNvGrpSpPr/>
          <p:nvPr/>
        </p:nvGrpSpPr>
        <p:grpSpPr>
          <a:xfrm>
            <a:off x="91613" y="5239328"/>
            <a:ext cx="1510424" cy="1497200"/>
            <a:chOff x="1231830" y="1958072"/>
            <a:chExt cx="3559963" cy="3528795"/>
          </a:xfrm>
        </p:grpSpPr>
        <p:grpSp>
          <p:nvGrpSpPr>
            <p:cNvPr id="81" name="Group 80">
              <a:extLst>
                <a:ext uri="{FF2B5EF4-FFF2-40B4-BE49-F238E27FC236}">
                  <a16:creationId xmlns:a16="http://schemas.microsoft.com/office/drawing/2014/main" id="{CA347B2F-42C3-469D-90A2-F0F1AED0E70F}"/>
                </a:ext>
              </a:extLst>
            </p:cNvPr>
            <p:cNvGrpSpPr/>
            <p:nvPr/>
          </p:nvGrpSpPr>
          <p:grpSpPr>
            <a:xfrm>
              <a:off x="1231830" y="1958072"/>
              <a:ext cx="3559963" cy="3528795"/>
              <a:chOff x="1231830" y="1958072"/>
              <a:chExt cx="3559963" cy="3528795"/>
            </a:xfrm>
          </p:grpSpPr>
          <p:sp>
            <p:nvSpPr>
              <p:cNvPr id="83" name="Freeform: Shape 82">
                <a:extLst>
                  <a:ext uri="{FF2B5EF4-FFF2-40B4-BE49-F238E27FC236}">
                    <a16:creationId xmlns:a16="http://schemas.microsoft.com/office/drawing/2014/main" id="{A8F57B39-6AE8-404D-AF2C-2FE381671742}"/>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6F589C6B-B547-4649-9BF5-799B5F0D2067}"/>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5D94DE33-D554-4C52-9F61-F8465C648FD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F43C24AA-1C3B-4BFF-99DC-CF0E4AB4627F}"/>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Freeform: Shape 86">
                <a:extLst>
                  <a:ext uri="{FF2B5EF4-FFF2-40B4-BE49-F238E27FC236}">
                    <a16:creationId xmlns:a16="http://schemas.microsoft.com/office/drawing/2014/main" id="{58C46FA2-827A-40BB-A3D9-165E34DFBB2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B4C10407-EA2A-4A09-A7C1-1746966C2EA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8D83F3AE-1510-44B5-BAC1-B7A620B00440}"/>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0" name="Freeform: Shape 89">
                <a:extLst>
                  <a:ext uri="{FF2B5EF4-FFF2-40B4-BE49-F238E27FC236}">
                    <a16:creationId xmlns:a16="http://schemas.microsoft.com/office/drawing/2014/main" id="{53FF4C3B-FDC0-4CCC-99D9-1B599FEC70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1909BDB1-EF80-4315-9D42-3E853DE169FD}"/>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2" name="Freeform: Shape 91">
                <a:extLst>
                  <a:ext uri="{FF2B5EF4-FFF2-40B4-BE49-F238E27FC236}">
                    <a16:creationId xmlns:a16="http://schemas.microsoft.com/office/drawing/2014/main" id="{B89DA766-E391-4DFD-8188-E783074508C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Freeform: Shape 92">
                <a:extLst>
                  <a:ext uri="{FF2B5EF4-FFF2-40B4-BE49-F238E27FC236}">
                    <a16:creationId xmlns:a16="http://schemas.microsoft.com/office/drawing/2014/main" id="{34C4A389-ECC0-41F5-8393-8107320DDC9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Freeform: Shape 93">
                <a:extLst>
                  <a:ext uri="{FF2B5EF4-FFF2-40B4-BE49-F238E27FC236}">
                    <a16:creationId xmlns:a16="http://schemas.microsoft.com/office/drawing/2014/main" id="{05A97441-8203-4DAF-9601-BA0C3ED4FB36}"/>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2" name="Oval 81">
              <a:extLst>
                <a:ext uri="{FF2B5EF4-FFF2-40B4-BE49-F238E27FC236}">
                  <a16:creationId xmlns:a16="http://schemas.microsoft.com/office/drawing/2014/main" id="{1305191F-F8C9-4220-911E-2C9F718D6F98}"/>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159146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ppt_w/2"/>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ppt_w</p:attrName>
                                        </p:attrNameLst>
                                      </p:cBhvr>
                                      <p:tavLst>
                                        <p:tav tm="0">
                                          <p:val>
                                            <p:fltVal val="0"/>
                                          </p:val>
                                        </p:tav>
                                        <p:tav tm="100000">
                                          <p:val>
                                            <p:strVal val="#ppt_w"/>
                                          </p:val>
                                        </p:tav>
                                      </p:tavLst>
                                    </p:anim>
                                    <p:anim calcmode="lin" valueType="num">
                                      <p:cBhvr>
                                        <p:cTn id="10" dur="500" fill="hold"/>
                                        <p:tgtEl>
                                          <p:spTgt spid="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17" presetClass="entr" presetSubtype="8"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ppt_x</p:attrName>
                                        </p:attrNameLst>
                                      </p:cBhvr>
                                      <p:tavLst>
                                        <p:tav tm="0">
                                          <p:val>
                                            <p:strVal val="#ppt_x-#ppt_w/2"/>
                                          </p:val>
                                        </p:tav>
                                        <p:tav tm="100000">
                                          <p:val>
                                            <p:strVal val="#ppt_x"/>
                                          </p:val>
                                        </p:tav>
                                      </p:tavLst>
                                    </p:anim>
                                    <p:anim calcmode="lin" valueType="num">
                                      <p:cBhvr>
                                        <p:cTn id="20" dur="500" fill="hold"/>
                                        <p:tgtEl>
                                          <p:spTgt spid="30"/>
                                        </p:tgtEl>
                                        <p:attrNameLst>
                                          <p:attrName>ppt_y</p:attrName>
                                        </p:attrNameLst>
                                      </p:cBhvr>
                                      <p:tavLst>
                                        <p:tav tm="0">
                                          <p:val>
                                            <p:strVal val="#ppt_y"/>
                                          </p:val>
                                        </p:tav>
                                        <p:tav tm="100000">
                                          <p:val>
                                            <p:strVal val="#ppt_y"/>
                                          </p:val>
                                        </p:tav>
                                      </p:tavLst>
                                    </p:anim>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up)">
                                      <p:cBhvr>
                                        <p:cTn id="26" dur="1000"/>
                                        <p:tgtEl>
                                          <p:spTgt spid="36"/>
                                        </p:tgtEl>
                                      </p:cBhvr>
                                    </p:animEffect>
                                  </p:childTnLst>
                                </p:cTn>
                              </p:par>
                            </p:childTnLst>
                          </p:cTn>
                        </p:par>
                        <p:par>
                          <p:cTn id="27" fill="hold">
                            <p:stCondLst>
                              <p:cond delay="2500"/>
                            </p:stCondLst>
                            <p:childTnLst>
                              <p:par>
                                <p:cTn id="28" presetID="31" presetClass="entr" presetSubtype="0"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p:cTn id="30" dur="500" fill="hold"/>
                                        <p:tgtEl>
                                          <p:spTgt spid="43"/>
                                        </p:tgtEl>
                                        <p:attrNameLst>
                                          <p:attrName>ppt_w</p:attrName>
                                        </p:attrNameLst>
                                      </p:cBhvr>
                                      <p:tavLst>
                                        <p:tav tm="0">
                                          <p:val>
                                            <p:fltVal val="0"/>
                                          </p:val>
                                        </p:tav>
                                        <p:tav tm="100000">
                                          <p:val>
                                            <p:strVal val="#ppt_w"/>
                                          </p:val>
                                        </p:tav>
                                      </p:tavLst>
                                    </p:anim>
                                    <p:anim calcmode="lin" valueType="num">
                                      <p:cBhvr>
                                        <p:cTn id="31" dur="500" fill="hold"/>
                                        <p:tgtEl>
                                          <p:spTgt spid="43"/>
                                        </p:tgtEl>
                                        <p:attrNameLst>
                                          <p:attrName>ppt_h</p:attrName>
                                        </p:attrNameLst>
                                      </p:cBhvr>
                                      <p:tavLst>
                                        <p:tav tm="0">
                                          <p:val>
                                            <p:fltVal val="0"/>
                                          </p:val>
                                        </p:tav>
                                        <p:tav tm="100000">
                                          <p:val>
                                            <p:strVal val="#ppt_h"/>
                                          </p:val>
                                        </p:tav>
                                      </p:tavLst>
                                    </p:anim>
                                    <p:anim calcmode="lin" valueType="num">
                                      <p:cBhvr>
                                        <p:cTn id="32" dur="500" fill="hold"/>
                                        <p:tgtEl>
                                          <p:spTgt spid="43"/>
                                        </p:tgtEl>
                                        <p:attrNameLst>
                                          <p:attrName>style.rotation</p:attrName>
                                        </p:attrNameLst>
                                      </p:cBhvr>
                                      <p:tavLst>
                                        <p:tav tm="0">
                                          <p:val>
                                            <p:fltVal val="90"/>
                                          </p:val>
                                        </p:tav>
                                        <p:tav tm="100000">
                                          <p:val>
                                            <p:fltVal val="0"/>
                                          </p:val>
                                        </p:tav>
                                      </p:tavLst>
                                    </p:anim>
                                    <p:animEffect transition="in" filter="fade">
                                      <p:cBhvr>
                                        <p:cTn id="33" dur="500"/>
                                        <p:tgtEl>
                                          <p:spTgt spid="43"/>
                                        </p:tgtEl>
                                      </p:cBhvr>
                                    </p:animEffect>
                                  </p:childTnLst>
                                </p:cTn>
                              </p:par>
                            </p:childTnLst>
                          </p:cTn>
                        </p:par>
                        <p:par>
                          <p:cTn id="34" fill="hold">
                            <p:stCondLst>
                              <p:cond delay="3000"/>
                            </p:stCondLst>
                            <p:childTnLst>
                              <p:par>
                                <p:cTn id="35" presetID="17" presetClass="entr" presetSubtype="1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8B56BDA4-407A-487C-84BB-4E15042096B5}"/>
              </a:ext>
            </a:extLst>
          </p:cNvPr>
          <p:cNvGrpSpPr/>
          <p:nvPr/>
        </p:nvGrpSpPr>
        <p:grpSpPr>
          <a:xfrm>
            <a:off x="108243" y="5638314"/>
            <a:ext cx="1648946" cy="1634509"/>
            <a:chOff x="1231830" y="1958072"/>
            <a:chExt cx="3559963" cy="3528795"/>
          </a:xfrm>
        </p:grpSpPr>
        <p:grpSp>
          <p:nvGrpSpPr>
            <p:cNvPr id="123" name="Group 122">
              <a:extLst>
                <a:ext uri="{FF2B5EF4-FFF2-40B4-BE49-F238E27FC236}">
                  <a16:creationId xmlns:a16="http://schemas.microsoft.com/office/drawing/2014/main" id="{0C81AAB4-A3AF-4684-8226-F487C690FA2E}"/>
                </a:ext>
              </a:extLst>
            </p:cNvPr>
            <p:cNvGrpSpPr/>
            <p:nvPr/>
          </p:nvGrpSpPr>
          <p:grpSpPr>
            <a:xfrm>
              <a:off x="1231830" y="1958072"/>
              <a:ext cx="3559963" cy="3528795"/>
              <a:chOff x="1231830" y="1958072"/>
              <a:chExt cx="3559963" cy="3528795"/>
            </a:xfrm>
          </p:grpSpPr>
          <p:sp>
            <p:nvSpPr>
              <p:cNvPr id="125" name="Freeform: Shape 124">
                <a:extLst>
                  <a:ext uri="{FF2B5EF4-FFF2-40B4-BE49-F238E27FC236}">
                    <a16:creationId xmlns:a16="http://schemas.microsoft.com/office/drawing/2014/main" id="{5C496224-723D-4D64-B18B-BCE6818781A5}"/>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Freeform: Shape 125">
                <a:extLst>
                  <a:ext uri="{FF2B5EF4-FFF2-40B4-BE49-F238E27FC236}">
                    <a16:creationId xmlns:a16="http://schemas.microsoft.com/office/drawing/2014/main" id="{096AC952-E0CE-47FE-A549-8247C37A7B0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Freeform: Shape 126">
                <a:extLst>
                  <a:ext uri="{FF2B5EF4-FFF2-40B4-BE49-F238E27FC236}">
                    <a16:creationId xmlns:a16="http://schemas.microsoft.com/office/drawing/2014/main" id="{22760DD5-5888-4029-AE0A-B091088E731C}"/>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8" name="Freeform: Shape 127">
                <a:extLst>
                  <a:ext uri="{FF2B5EF4-FFF2-40B4-BE49-F238E27FC236}">
                    <a16:creationId xmlns:a16="http://schemas.microsoft.com/office/drawing/2014/main" id="{A4302303-EE8F-4056-B5CC-5874072E298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98A31B5A-0705-44ED-A1FC-7021D64B725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Freeform: Shape 129">
                <a:extLst>
                  <a:ext uri="{FF2B5EF4-FFF2-40B4-BE49-F238E27FC236}">
                    <a16:creationId xmlns:a16="http://schemas.microsoft.com/office/drawing/2014/main" id="{97F5C2C2-41AB-4B80-8CA8-EE7CD2D588E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Freeform: Shape 130">
                <a:extLst>
                  <a:ext uri="{FF2B5EF4-FFF2-40B4-BE49-F238E27FC236}">
                    <a16:creationId xmlns:a16="http://schemas.microsoft.com/office/drawing/2014/main" id="{10295210-F5BD-46C7-8850-405F283FA38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 name="Freeform: Shape 131">
                <a:extLst>
                  <a:ext uri="{FF2B5EF4-FFF2-40B4-BE49-F238E27FC236}">
                    <a16:creationId xmlns:a16="http://schemas.microsoft.com/office/drawing/2014/main" id="{72A5E654-9299-4614-BBC8-05C69A520914}"/>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Freeform: Shape 132">
                <a:extLst>
                  <a:ext uri="{FF2B5EF4-FFF2-40B4-BE49-F238E27FC236}">
                    <a16:creationId xmlns:a16="http://schemas.microsoft.com/office/drawing/2014/main" id="{32F22917-10B4-45F2-A7E2-B6767B58625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Freeform: Shape 133">
                <a:extLst>
                  <a:ext uri="{FF2B5EF4-FFF2-40B4-BE49-F238E27FC236}">
                    <a16:creationId xmlns:a16="http://schemas.microsoft.com/office/drawing/2014/main" id="{A78B3D2F-DC79-4419-8E27-61B5C15411A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364397B9-8FB7-4EE6-B474-20901E6F647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0A0551E1-06DF-4245-ABF8-30451418EE8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4" name="Oval 123">
              <a:extLst>
                <a:ext uri="{FF2B5EF4-FFF2-40B4-BE49-F238E27FC236}">
                  <a16:creationId xmlns:a16="http://schemas.microsoft.com/office/drawing/2014/main" id="{51FDDDE4-CD70-4461-8A64-A46F17A0FEA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AE714B90-A98E-4168-BCF6-DEA4ACCD478D}"/>
              </a:ext>
            </a:extLst>
          </p:cNvPr>
          <p:cNvGrpSpPr/>
          <p:nvPr/>
        </p:nvGrpSpPr>
        <p:grpSpPr>
          <a:xfrm>
            <a:off x="10651326" y="4294619"/>
            <a:ext cx="1648946" cy="1634509"/>
            <a:chOff x="1231830" y="1958072"/>
            <a:chExt cx="3559963" cy="3528795"/>
          </a:xfrm>
        </p:grpSpPr>
        <p:grpSp>
          <p:nvGrpSpPr>
            <p:cNvPr id="108" name="Group 107">
              <a:extLst>
                <a:ext uri="{FF2B5EF4-FFF2-40B4-BE49-F238E27FC236}">
                  <a16:creationId xmlns:a16="http://schemas.microsoft.com/office/drawing/2014/main" id="{649FF645-9A77-4166-AA2E-DB9A2D1272A6}"/>
                </a:ext>
              </a:extLst>
            </p:cNvPr>
            <p:cNvGrpSpPr/>
            <p:nvPr/>
          </p:nvGrpSpPr>
          <p:grpSpPr>
            <a:xfrm>
              <a:off x="1231830" y="1958072"/>
              <a:ext cx="3559963" cy="3528795"/>
              <a:chOff x="1231830" y="1958072"/>
              <a:chExt cx="3559963" cy="3528795"/>
            </a:xfrm>
          </p:grpSpPr>
          <p:sp>
            <p:nvSpPr>
              <p:cNvPr id="110" name="Freeform: Shape 109">
                <a:extLst>
                  <a:ext uri="{FF2B5EF4-FFF2-40B4-BE49-F238E27FC236}">
                    <a16:creationId xmlns:a16="http://schemas.microsoft.com/office/drawing/2014/main" id="{195022DB-AE85-4964-AA9C-D9F3BE144AD7}"/>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Freeform: Shape 110">
                <a:extLst>
                  <a:ext uri="{FF2B5EF4-FFF2-40B4-BE49-F238E27FC236}">
                    <a16:creationId xmlns:a16="http://schemas.microsoft.com/office/drawing/2014/main" id="{C7827E6B-0787-4C75-A8F2-E645BE11D20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Freeform: Shape 111">
                <a:extLst>
                  <a:ext uri="{FF2B5EF4-FFF2-40B4-BE49-F238E27FC236}">
                    <a16:creationId xmlns:a16="http://schemas.microsoft.com/office/drawing/2014/main" id="{CD2075F1-B6AC-41B3-9B56-048F7E63088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Freeform: Shape 112">
                <a:extLst>
                  <a:ext uri="{FF2B5EF4-FFF2-40B4-BE49-F238E27FC236}">
                    <a16:creationId xmlns:a16="http://schemas.microsoft.com/office/drawing/2014/main" id="{B239F3F8-CA2D-4B4B-B5CA-EFA0CEE57CF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Shape 113">
                <a:extLst>
                  <a:ext uri="{FF2B5EF4-FFF2-40B4-BE49-F238E27FC236}">
                    <a16:creationId xmlns:a16="http://schemas.microsoft.com/office/drawing/2014/main" id="{2EFE670B-DF87-4D12-8AC0-7C5E4C7085D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Shape 114">
                <a:extLst>
                  <a:ext uri="{FF2B5EF4-FFF2-40B4-BE49-F238E27FC236}">
                    <a16:creationId xmlns:a16="http://schemas.microsoft.com/office/drawing/2014/main" id="{A258998C-C8A4-409D-9DD2-CC6D690E9DB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Shape 115">
                <a:extLst>
                  <a:ext uri="{FF2B5EF4-FFF2-40B4-BE49-F238E27FC236}">
                    <a16:creationId xmlns:a16="http://schemas.microsoft.com/office/drawing/2014/main" id="{D7394D3F-D3F4-4327-97CE-0666DEA98A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Freeform: Shape 116">
                <a:extLst>
                  <a:ext uri="{FF2B5EF4-FFF2-40B4-BE49-F238E27FC236}">
                    <a16:creationId xmlns:a16="http://schemas.microsoft.com/office/drawing/2014/main" id="{E894F6B7-D136-4EEF-A233-A7B35752EB3C}"/>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8" name="Freeform: Shape 117">
                <a:extLst>
                  <a:ext uri="{FF2B5EF4-FFF2-40B4-BE49-F238E27FC236}">
                    <a16:creationId xmlns:a16="http://schemas.microsoft.com/office/drawing/2014/main" id="{680E3D01-993F-4017-98C1-74DCC725A07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Freeform: Shape 118">
                <a:extLst>
                  <a:ext uri="{FF2B5EF4-FFF2-40B4-BE49-F238E27FC236}">
                    <a16:creationId xmlns:a16="http://schemas.microsoft.com/office/drawing/2014/main" id="{52503BA3-439A-496B-8475-F1B4897C545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A3A9FE3A-81F8-48FA-AC8B-86667ABADBC8}"/>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Freeform: Shape 120">
                <a:extLst>
                  <a:ext uri="{FF2B5EF4-FFF2-40B4-BE49-F238E27FC236}">
                    <a16:creationId xmlns:a16="http://schemas.microsoft.com/office/drawing/2014/main" id="{3E0EA7B5-DC29-4742-874C-65D8D2207611}"/>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9" name="Oval 108">
              <a:extLst>
                <a:ext uri="{FF2B5EF4-FFF2-40B4-BE49-F238E27FC236}">
                  <a16:creationId xmlns:a16="http://schemas.microsoft.com/office/drawing/2014/main" id="{761B3FA8-24B8-4A41-BB51-A75794632D9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Group 91">
            <a:extLst>
              <a:ext uri="{FF2B5EF4-FFF2-40B4-BE49-F238E27FC236}">
                <a16:creationId xmlns:a16="http://schemas.microsoft.com/office/drawing/2014/main" id="{1CF9CEA6-1C19-432F-B63B-E6BB50623B9D}"/>
              </a:ext>
            </a:extLst>
          </p:cNvPr>
          <p:cNvGrpSpPr/>
          <p:nvPr/>
        </p:nvGrpSpPr>
        <p:grpSpPr>
          <a:xfrm>
            <a:off x="9734496" y="2076071"/>
            <a:ext cx="1648946" cy="1634509"/>
            <a:chOff x="1231830" y="1958072"/>
            <a:chExt cx="3559963" cy="3528795"/>
          </a:xfrm>
        </p:grpSpPr>
        <p:grpSp>
          <p:nvGrpSpPr>
            <p:cNvPr id="93" name="Group 92">
              <a:extLst>
                <a:ext uri="{FF2B5EF4-FFF2-40B4-BE49-F238E27FC236}">
                  <a16:creationId xmlns:a16="http://schemas.microsoft.com/office/drawing/2014/main" id="{17564299-E42A-4B25-A995-1F4E75D821C1}"/>
                </a:ext>
              </a:extLst>
            </p:cNvPr>
            <p:cNvGrpSpPr/>
            <p:nvPr/>
          </p:nvGrpSpPr>
          <p:grpSpPr>
            <a:xfrm>
              <a:off x="1231830" y="1958072"/>
              <a:ext cx="3559963" cy="3528795"/>
              <a:chOff x="1231830" y="1958072"/>
              <a:chExt cx="3559963" cy="3528795"/>
            </a:xfrm>
          </p:grpSpPr>
          <p:sp>
            <p:nvSpPr>
              <p:cNvPr id="95" name="Freeform: Shape 94">
                <a:extLst>
                  <a:ext uri="{FF2B5EF4-FFF2-40B4-BE49-F238E27FC236}">
                    <a16:creationId xmlns:a16="http://schemas.microsoft.com/office/drawing/2014/main" id="{6B391114-31D3-41E0-99DD-8FE9F0093F4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Freeform: Shape 95">
                <a:extLst>
                  <a:ext uri="{FF2B5EF4-FFF2-40B4-BE49-F238E27FC236}">
                    <a16:creationId xmlns:a16="http://schemas.microsoft.com/office/drawing/2014/main" id="{C8C6650F-5800-4F65-8547-12923146694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Freeform: Shape 96">
                <a:extLst>
                  <a:ext uri="{FF2B5EF4-FFF2-40B4-BE49-F238E27FC236}">
                    <a16:creationId xmlns:a16="http://schemas.microsoft.com/office/drawing/2014/main" id="{18F25426-C2A7-4153-BF51-63950A7E02B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Freeform: Shape 97">
                <a:extLst>
                  <a:ext uri="{FF2B5EF4-FFF2-40B4-BE49-F238E27FC236}">
                    <a16:creationId xmlns:a16="http://schemas.microsoft.com/office/drawing/2014/main" id="{C105DD12-0EAB-4D06-AC38-0B9AEEFBCE9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reeform: Shape 98">
                <a:extLst>
                  <a:ext uri="{FF2B5EF4-FFF2-40B4-BE49-F238E27FC236}">
                    <a16:creationId xmlns:a16="http://schemas.microsoft.com/office/drawing/2014/main" id="{F1013070-3A6A-4453-A5CE-1F2863BEA45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Shape 99">
                <a:extLst>
                  <a:ext uri="{FF2B5EF4-FFF2-40B4-BE49-F238E27FC236}">
                    <a16:creationId xmlns:a16="http://schemas.microsoft.com/office/drawing/2014/main" id="{9BD2E7AC-BD40-45EF-9C94-B6F65A3BF337}"/>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3F534ADC-C0C5-4460-9DD9-C8420B1BEEE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2" name="Freeform: Shape 101">
                <a:extLst>
                  <a:ext uri="{FF2B5EF4-FFF2-40B4-BE49-F238E27FC236}">
                    <a16:creationId xmlns:a16="http://schemas.microsoft.com/office/drawing/2014/main" id="{7565AC22-A014-4422-A0F6-328ED0A22C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Shape 102">
                <a:extLst>
                  <a:ext uri="{FF2B5EF4-FFF2-40B4-BE49-F238E27FC236}">
                    <a16:creationId xmlns:a16="http://schemas.microsoft.com/office/drawing/2014/main" id="{756466C9-C5FF-4018-875D-879BDED12F4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0EF3AA69-BBA8-421E-BA6D-BCCD5345BB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Shape 104">
                <a:extLst>
                  <a:ext uri="{FF2B5EF4-FFF2-40B4-BE49-F238E27FC236}">
                    <a16:creationId xmlns:a16="http://schemas.microsoft.com/office/drawing/2014/main" id="{6B6A7A16-E497-4F36-A508-2C57CC14547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Freeform: Shape 105">
                <a:extLst>
                  <a:ext uri="{FF2B5EF4-FFF2-40B4-BE49-F238E27FC236}">
                    <a16:creationId xmlns:a16="http://schemas.microsoft.com/office/drawing/2014/main" id="{B866CB85-13DC-4209-B29F-8327089FF78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Oval 93">
              <a:extLst>
                <a:ext uri="{FF2B5EF4-FFF2-40B4-BE49-F238E27FC236}">
                  <a16:creationId xmlns:a16="http://schemas.microsoft.com/office/drawing/2014/main" id="{802D9FF4-5444-4158-9945-18865044321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a:extLst>
              <a:ext uri="{FF2B5EF4-FFF2-40B4-BE49-F238E27FC236}">
                <a16:creationId xmlns:a16="http://schemas.microsoft.com/office/drawing/2014/main" id="{6C6BD36D-0B90-4354-8843-12B157D4F731}"/>
              </a:ext>
            </a:extLst>
          </p:cNvPr>
          <p:cNvGrpSpPr/>
          <p:nvPr/>
        </p:nvGrpSpPr>
        <p:grpSpPr>
          <a:xfrm>
            <a:off x="609316" y="449098"/>
            <a:ext cx="1648946" cy="1634509"/>
            <a:chOff x="1231830" y="1958072"/>
            <a:chExt cx="3559963" cy="3528795"/>
          </a:xfrm>
        </p:grpSpPr>
        <p:grpSp>
          <p:nvGrpSpPr>
            <p:cNvPr id="78" name="Group 77">
              <a:extLst>
                <a:ext uri="{FF2B5EF4-FFF2-40B4-BE49-F238E27FC236}">
                  <a16:creationId xmlns:a16="http://schemas.microsoft.com/office/drawing/2014/main" id="{365905F5-7EA9-46D3-BB45-9CD1ED35E03E}"/>
                </a:ext>
              </a:extLst>
            </p:cNvPr>
            <p:cNvGrpSpPr/>
            <p:nvPr/>
          </p:nvGrpSpPr>
          <p:grpSpPr>
            <a:xfrm>
              <a:off x="1231830" y="1958072"/>
              <a:ext cx="3559963" cy="3528795"/>
              <a:chOff x="1231830" y="1958072"/>
              <a:chExt cx="3559963" cy="3528795"/>
            </a:xfrm>
          </p:grpSpPr>
          <p:sp>
            <p:nvSpPr>
              <p:cNvPr id="80" name="Freeform: Shape 79">
                <a:extLst>
                  <a:ext uri="{FF2B5EF4-FFF2-40B4-BE49-F238E27FC236}">
                    <a16:creationId xmlns:a16="http://schemas.microsoft.com/office/drawing/2014/main" id="{918F7C7A-EACC-4D8B-85DB-1565326DB6B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a:extLst>
                  <a:ext uri="{FF2B5EF4-FFF2-40B4-BE49-F238E27FC236}">
                    <a16:creationId xmlns:a16="http://schemas.microsoft.com/office/drawing/2014/main" id="{3FF87C5F-B490-4336-9537-68F7B16A43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05729778-E467-4B87-90D8-18C4B2FF9F1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a:extLst>
                  <a:ext uri="{FF2B5EF4-FFF2-40B4-BE49-F238E27FC236}">
                    <a16:creationId xmlns:a16="http://schemas.microsoft.com/office/drawing/2014/main" id="{8CA4AA3E-AFCD-4FD1-87B0-9E9A32F64B6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9BC60014-C257-426C-A1FC-B8F87D62A4E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64417A2C-2683-4765-84BE-CB4E96258E3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C60FE576-9FB7-4284-A83B-4C430FF396E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Freeform: Shape 86">
                <a:extLst>
                  <a:ext uri="{FF2B5EF4-FFF2-40B4-BE49-F238E27FC236}">
                    <a16:creationId xmlns:a16="http://schemas.microsoft.com/office/drawing/2014/main" id="{BD777D24-7DF4-4275-AC69-297EB1B50E05}"/>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2A305F18-25C9-4E89-83AD-9D1E0B0A95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F4DE6D97-BB67-4A14-B996-6B203FCE6FD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a:extLst>
                  <a:ext uri="{FF2B5EF4-FFF2-40B4-BE49-F238E27FC236}">
                    <a16:creationId xmlns:a16="http://schemas.microsoft.com/office/drawing/2014/main" id="{7E08374C-897D-4649-AA76-85DA7A95673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8A305F24-5054-4409-B4A9-DEA3A174C9CA}"/>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a:extLst>
                <a:ext uri="{FF2B5EF4-FFF2-40B4-BE49-F238E27FC236}">
                  <a16:creationId xmlns:a16="http://schemas.microsoft.com/office/drawing/2014/main" id="{FBF7E164-5C6F-45DD-A062-1F3039079CA5}"/>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7" name="Group 46">
            <a:extLst>
              <a:ext uri="{FF2B5EF4-FFF2-40B4-BE49-F238E27FC236}">
                <a16:creationId xmlns:a16="http://schemas.microsoft.com/office/drawing/2014/main" id="{470B9899-C505-4ADA-BD17-E05F3F70B7E8}"/>
              </a:ext>
            </a:extLst>
          </p:cNvPr>
          <p:cNvGrpSpPr/>
          <p:nvPr/>
        </p:nvGrpSpPr>
        <p:grpSpPr>
          <a:xfrm>
            <a:off x="10907609" y="134683"/>
            <a:ext cx="1648946" cy="1634509"/>
            <a:chOff x="1231830" y="1958072"/>
            <a:chExt cx="3559963" cy="3528795"/>
          </a:xfrm>
        </p:grpSpPr>
        <p:grpSp>
          <p:nvGrpSpPr>
            <p:cNvPr id="48" name="Group 47">
              <a:extLst>
                <a:ext uri="{FF2B5EF4-FFF2-40B4-BE49-F238E27FC236}">
                  <a16:creationId xmlns:a16="http://schemas.microsoft.com/office/drawing/2014/main" id="{40DC3720-CE44-42B5-8D3C-810D284B8D37}"/>
                </a:ext>
              </a:extLst>
            </p:cNvPr>
            <p:cNvGrpSpPr/>
            <p:nvPr/>
          </p:nvGrpSpPr>
          <p:grpSpPr>
            <a:xfrm>
              <a:off x="1231830" y="1958072"/>
              <a:ext cx="3559963" cy="3528795"/>
              <a:chOff x="1231830" y="1958072"/>
              <a:chExt cx="3559963" cy="3528795"/>
            </a:xfrm>
          </p:grpSpPr>
          <p:sp>
            <p:nvSpPr>
              <p:cNvPr id="50" name="Freeform: Shape 49">
                <a:extLst>
                  <a:ext uri="{FF2B5EF4-FFF2-40B4-BE49-F238E27FC236}">
                    <a16:creationId xmlns:a16="http://schemas.microsoft.com/office/drawing/2014/main" id="{3209FDC8-1B49-4951-A834-234CA1A54E1E}"/>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946EF01C-86F5-48DF-8CD0-D47BAC872F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21F52BC2-BA07-4906-9F6C-BA0A8C425A8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E1A53C6C-CEA4-49A0-A84A-36EE5CC857C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C838DE7D-040E-46B7-AD57-17853436D6C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2E4BAE58-729F-4701-ABD7-60A00E8C146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8ACB3FFD-234B-412D-8712-339AB3D4971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7" name="Freeform: Shape 56">
                <a:extLst>
                  <a:ext uri="{FF2B5EF4-FFF2-40B4-BE49-F238E27FC236}">
                    <a16:creationId xmlns:a16="http://schemas.microsoft.com/office/drawing/2014/main" id="{C3C1B0B9-CCDC-45BA-8675-ED44DBE56F7B}"/>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D475D56E-6AF3-4878-9094-697EE2577D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F731549F-BA91-4610-9CD8-E766972BE4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a:extLst>
                  <a:ext uri="{FF2B5EF4-FFF2-40B4-BE49-F238E27FC236}">
                    <a16:creationId xmlns:a16="http://schemas.microsoft.com/office/drawing/2014/main" id="{040549FB-8787-4BD5-B5D9-DD20C00FD40B}"/>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88A484A5-67A4-42D4-8FF5-0ABEB02182DB}"/>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9" name="Oval 48">
              <a:extLst>
                <a:ext uri="{FF2B5EF4-FFF2-40B4-BE49-F238E27FC236}">
                  <a16:creationId xmlns:a16="http://schemas.microsoft.com/office/drawing/2014/main" id="{403B1F06-6E99-4371-8DE2-52A9FD64452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2" name="Group 61">
            <a:extLst>
              <a:ext uri="{FF2B5EF4-FFF2-40B4-BE49-F238E27FC236}">
                <a16:creationId xmlns:a16="http://schemas.microsoft.com/office/drawing/2014/main" id="{5DAC34A1-3181-4989-A7D2-B991B28BA6E5}"/>
              </a:ext>
            </a:extLst>
          </p:cNvPr>
          <p:cNvGrpSpPr/>
          <p:nvPr/>
        </p:nvGrpSpPr>
        <p:grpSpPr>
          <a:xfrm>
            <a:off x="-362244" y="2470994"/>
            <a:ext cx="1648946" cy="1634509"/>
            <a:chOff x="1231830" y="1958072"/>
            <a:chExt cx="3559963" cy="3528795"/>
          </a:xfrm>
        </p:grpSpPr>
        <p:grpSp>
          <p:nvGrpSpPr>
            <p:cNvPr id="63" name="Group 62">
              <a:extLst>
                <a:ext uri="{FF2B5EF4-FFF2-40B4-BE49-F238E27FC236}">
                  <a16:creationId xmlns:a16="http://schemas.microsoft.com/office/drawing/2014/main" id="{9C94F5FE-C455-4CC0-818B-D4B4CD69F261}"/>
                </a:ext>
              </a:extLst>
            </p:cNvPr>
            <p:cNvGrpSpPr/>
            <p:nvPr/>
          </p:nvGrpSpPr>
          <p:grpSpPr>
            <a:xfrm>
              <a:off x="1231830" y="1958072"/>
              <a:ext cx="3559963" cy="3528795"/>
              <a:chOff x="1231830" y="1958072"/>
              <a:chExt cx="3559963" cy="3528795"/>
            </a:xfrm>
          </p:grpSpPr>
          <p:sp>
            <p:nvSpPr>
              <p:cNvPr id="65" name="Freeform: Shape 64">
                <a:extLst>
                  <a:ext uri="{FF2B5EF4-FFF2-40B4-BE49-F238E27FC236}">
                    <a16:creationId xmlns:a16="http://schemas.microsoft.com/office/drawing/2014/main" id="{1F25E21E-DA4D-4641-9D01-E9AE9B692FF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000FE35E-70A3-498F-8804-178480EB08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36266B7E-A4A7-4984-9646-19B13AE849F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87DB5E1D-506E-488C-9A8F-994D131C5BD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1F58C098-8CA5-44A6-BF23-0A79F5D487E9}"/>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D28DBEC1-C093-4600-B66D-A68DC03B59F5}"/>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AB258C9E-59F9-4AB2-BCC8-12B196D86C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2" name="Freeform: Shape 71">
                <a:extLst>
                  <a:ext uri="{FF2B5EF4-FFF2-40B4-BE49-F238E27FC236}">
                    <a16:creationId xmlns:a16="http://schemas.microsoft.com/office/drawing/2014/main" id="{043EB09F-7691-473D-A5DB-D7189401016A}"/>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E9D6C7C0-5882-42CE-ACE6-E4A79878B6B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3E6DB13-A035-4375-92CE-4586A32FE57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a:extLst>
                  <a:ext uri="{FF2B5EF4-FFF2-40B4-BE49-F238E27FC236}">
                    <a16:creationId xmlns:a16="http://schemas.microsoft.com/office/drawing/2014/main" id="{E349588D-129C-4914-9986-13933264410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9E4CF15E-2BEC-4803-B997-B65168197BB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4" name="Oval 63">
              <a:extLst>
                <a:ext uri="{FF2B5EF4-FFF2-40B4-BE49-F238E27FC236}">
                  <a16:creationId xmlns:a16="http://schemas.microsoft.com/office/drawing/2014/main" id="{BEC52D84-AC37-44AF-BFE3-4EA12CBE3FF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7" name="Group 136">
            <a:extLst>
              <a:ext uri="{FF2B5EF4-FFF2-40B4-BE49-F238E27FC236}">
                <a16:creationId xmlns:a16="http://schemas.microsoft.com/office/drawing/2014/main" id="{5E9123E0-700A-418C-8EBC-1434BDA59040}"/>
              </a:ext>
            </a:extLst>
          </p:cNvPr>
          <p:cNvGrpSpPr/>
          <p:nvPr/>
        </p:nvGrpSpPr>
        <p:grpSpPr>
          <a:xfrm>
            <a:off x="-274538" y="-298155"/>
            <a:ext cx="828389" cy="821136"/>
            <a:chOff x="1231830" y="1958072"/>
            <a:chExt cx="3559963" cy="3528795"/>
          </a:xfrm>
        </p:grpSpPr>
        <p:grpSp>
          <p:nvGrpSpPr>
            <p:cNvPr id="138" name="Group 137">
              <a:extLst>
                <a:ext uri="{FF2B5EF4-FFF2-40B4-BE49-F238E27FC236}">
                  <a16:creationId xmlns:a16="http://schemas.microsoft.com/office/drawing/2014/main" id="{1724A428-CE1D-4515-9E22-8C22C70E8B48}"/>
                </a:ext>
              </a:extLst>
            </p:cNvPr>
            <p:cNvGrpSpPr/>
            <p:nvPr/>
          </p:nvGrpSpPr>
          <p:grpSpPr>
            <a:xfrm>
              <a:off x="1231830" y="1958072"/>
              <a:ext cx="3559963" cy="3528795"/>
              <a:chOff x="1231830" y="1958072"/>
              <a:chExt cx="3559963" cy="3528795"/>
            </a:xfrm>
          </p:grpSpPr>
          <p:sp>
            <p:nvSpPr>
              <p:cNvPr id="140" name="Freeform: Shape 139">
                <a:extLst>
                  <a:ext uri="{FF2B5EF4-FFF2-40B4-BE49-F238E27FC236}">
                    <a16:creationId xmlns:a16="http://schemas.microsoft.com/office/drawing/2014/main" id="{D60E6C4B-286C-46F3-A83F-C095B55EDA0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1" name="Freeform: Shape 140">
                <a:extLst>
                  <a:ext uri="{FF2B5EF4-FFF2-40B4-BE49-F238E27FC236}">
                    <a16:creationId xmlns:a16="http://schemas.microsoft.com/office/drawing/2014/main" id="{56A91BF2-6A8D-42AE-A79B-3047FF43C575}"/>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7F47CD0D-A6EA-4BD3-912A-856C88567B3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A4F16DCE-7329-484B-9BD0-D6FB7E10D02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B1D16C36-3CBD-4576-A4EA-984980007670}"/>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D292B11C-BCAC-4BD0-8C67-2C8BCC12AA5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Freeform: Shape 145">
                <a:extLst>
                  <a:ext uri="{FF2B5EF4-FFF2-40B4-BE49-F238E27FC236}">
                    <a16:creationId xmlns:a16="http://schemas.microsoft.com/office/drawing/2014/main" id="{0CA2E0A2-EB88-4ED1-8CCF-4BED308CB09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Freeform: Shape 146">
                <a:extLst>
                  <a:ext uri="{FF2B5EF4-FFF2-40B4-BE49-F238E27FC236}">
                    <a16:creationId xmlns:a16="http://schemas.microsoft.com/office/drawing/2014/main" id="{48A549F5-DDF8-49DD-B68B-1FD05A2A9F5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Freeform: Shape 147">
                <a:extLst>
                  <a:ext uri="{FF2B5EF4-FFF2-40B4-BE49-F238E27FC236}">
                    <a16:creationId xmlns:a16="http://schemas.microsoft.com/office/drawing/2014/main" id="{E32ABB1F-F448-47ED-954E-E4BA103FABA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9" name="Freeform: Shape 148">
                <a:extLst>
                  <a:ext uri="{FF2B5EF4-FFF2-40B4-BE49-F238E27FC236}">
                    <a16:creationId xmlns:a16="http://schemas.microsoft.com/office/drawing/2014/main" id="{19A08357-E414-46CC-9830-E6B1D9EDC57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7C9F44E4-1E81-4BC6-B1D0-80078D581E6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5E238286-934E-4121-8EAF-5F55946690A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9" name="Oval 138">
              <a:extLst>
                <a:ext uri="{FF2B5EF4-FFF2-40B4-BE49-F238E27FC236}">
                  <a16:creationId xmlns:a16="http://schemas.microsoft.com/office/drawing/2014/main" id="{4C5D4D68-4D85-4173-A373-A0CFCA3253BD}"/>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2" name="Group 151">
            <a:extLst>
              <a:ext uri="{FF2B5EF4-FFF2-40B4-BE49-F238E27FC236}">
                <a16:creationId xmlns:a16="http://schemas.microsoft.com/office/drawing/2014/main" id="{CB656B41-7AB9-43A6-8D56-5BA8D47DD27E}"/>
              </a:ext>
            </a:extLst>
          </p:cNvPr>
          <p:cNvGrpSpPr/>
          <p:nvPr/>
        </p:nvGrpSpPr>
        <p:grpSpPr>
          <a:xfrm>
            <a:off x="11724915" y="3065062"/>
            <a:ext cx="828389" cy="821136"/>
            <a:chOff x="1231830" y="1958072"/>
            <a:chExt cx="3559963" cy="3528795"/>
          </a:xfrm>
        </p:grpSpPr>
        <p:grpSp>
          <p:nvGrpSpPr>
            <p:cNvPr id="153" name="Group 152">
              <a:extLst>
                <a:ext uri="{FF2B5EF4-FFF2-40B4-BE49-F238E27FC236}">
                  <a16:creationId xmlns:a16="http://schemas.microsoft.com/office/drawing/2014/main" id="{59B45C51-CE7A-4394-9A7D-6A323C90733B}"/>
                </a:ext>
              </a:extLst>
            </p:cNvPr>
            <p:cNvGrpSpPr/>
            <p:nvPr/>
          </p:nvGrpSpPr>
          <p:grpSpPr>
            <a:xfrm>
              <a:off x="1231830" y="1958072"/>
              <a:ext cx="3559963" cy="3528795"/>
              <a:chOff x="1231830" y="1958072"/>
              <a:chExt cx="3559963" cy="3528795"/>
            </a:xfrm>
          </p:grpSpPr>
          <p:sp>
            <p:nvSpPr>
              <p:cNvPr id="155" name="Freeform: Shape 154">
                <a:extLst>
                  <a:ext uri="{FF2B5EF4-FFF2-40B4-BE49-F238E27FC236}">
                    <a16:creationId xmlns:a16="http://schemas.microsoft.com/office/drawing/2014/main" id="{8577F4C4-A2C2-453B-87AB-4171AEC460E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Shape 155">
                <a:extLst>
                  <a:ext uri="{FF2B5EF4-FFF2-40B4-BE49-F238E27FC236}">
                    <a16:creationId xmlns:a16="http://schemas.microsoft.com/office/drawing/2014/main" id="{5AEA9D94-5ECF-4DE3-859D-ED5317637B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5286281F-5C75-4C01-9F42-1EEC6B62C94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760339D6-4039-4104-A798-135DA5E6103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5A93C40D-E827-4A26-A5A4-9EA6945FBD82}"/>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75E66F4-4DCD-4E08-A4FC-9FD8C579444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Shape 160">
                <a:extLst>
                  <a:ext uri="{FF2B5EF4-FFF2-40B4-BE49-F238E27FC236}">
                    <a16:creationId xmlns:a16="http://schemas.microsoft.com/office/drawing/2014/main" id="{BA5FEDD4-3D1A-455E-82DC-B78AF4084A54}"/>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2" name="Freeform: Shape 161">
                <a:extLst>
                  <a:ext uri="{FF2B5EF4-FFF2-40B4-BE49-F238E27FC236}">
                    <a16:creationId xmlns:a16="http://schemas.microsoft.com/office/drawing/2014/main" id="{60C73F0B-DEFA-4A12-B401-060AD8CD61D8}"/>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Freeform: Shape 162">
                <a:extLst>
                  <a:ext uri="{FF2B5EF4-FFF2-40B4-BE49-F238E27FC236}">
                    <a16:creationId xmlns:a16="http://schemas.microsoft.com/office/drawing/2014/main" id="{33D45E5B-F9F1-401F-825F-C88E10E7D43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Freeform: Shape 163">
                <a:extLst>
                  <a:ext uri="{FF2B5EF4-FFF2-40B4-BE49-F238E27FC236}">
                    <a16:creationId xmlns:a16="http://schemas.microsoft.com/office/drawing/2014/main" id="{D3BE36D2-E6DD-4F72-9716-FC122DB29F3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Freeform: Shape 164">
                <a:extLst>
                  <a:ext uri="{FF2B5EF4-FFF2-40B4-BE49-F238E27FC236}">
                    <a16:creationId xmlns:a16="http://schemas.microsoft.com/office/drawing/2014/main" id="{5A973E6D-E722-4988-9878-6850F9DB9E8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Freeform: Shape 165">
                <a:extLst>
                  <a:ext uri="{FF2B5EF4-FFF2-40B4-BE49-F238E27FC236}">
                    <a16:creationId xmlns:a16="http://schemas.microsoft.com/office/drawing/2014/main" id="{AC143E36-4F56-48F0-9E60-F56FCAC0EF2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4" name="Oval 153">
              <a:extLst>
                <a:ext uri="{FF2B5EF4-FFF2-40B4-BE49-F238E27FC236}">
                  <a16:creationId xmlns:a16="http://schemas.microsoft.com/office/drawing/2014/main" id="{09A96F22-9B62-4359-AF7E-92490B1B949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7" name="Group 166">
            <a:extLst>
              <a:ext uri="{FF2B5EF4-FFF2-40B4-BE49-F238E27FC236}">
                <a16:creationId xmlns:a16="http://schemas.microsoft.com/office/drawing/2014/main" id="{981DCD76-A4ED-4487-8C65-C2C031177CFF}"/>
              </a:ext>
            </a:extLst>
          </p:cNvPr>
          <p:cNvGrpSpPr/>
          <p:nvPr/>
        </p:nvGrpSpPr>
        <p:grpSpPr>
          <a:xfrm>
            <a:off x="10789467" y="6335980"/>
            <a:ext cx="828389" cy="821136"/>
            <a:chOff x="1231830" y="1958072"/>
            <a:chExt cx="3559963" cy="3528795"/>
          </a:xfrm>
        </p:grpSpPr>
        <p:grpSp>
          <p:nvGrpSpPr>
            <p:cNvPr id="168" name="Group 167">
              <a:extLst>
                <a:ext uri="{FF2B5EF4-FFF2-40B4-BE49-F238E27FC236}">
                  <a16:creationId xmlns:a16="http://schemas.microsoft.com/office/drawing/2014/main" id="{CE98C59D-0153-4038-B6B0-D3777195C0DD}"/>
                </a:ext>
              </a:extLst>
            </p:cNvPr>
            <p:cNvGrpSpPr/>
            <p:nvPr/>
          </p:nvGrpSpPr>
          <p:grpSpPr>
            <a:xfrm>
              <a:off x="1231830" y="1958072"/>
              <a:ext cx="3559963" cy="3528795"/>
              <a:chOff x="1231830" y="1958072"/>
              <a:chExt cx="3559963" cy="3528795"/>
            </a:xfrm>
          </p:grpSpPr>
          <p:sp>
            <p:nvSpPr>
              <p:cNvPr id="170" name="Freeform: Shape 169">
                <a:extLst>
                  <a:ext uri="{FF2B5EF4-FFF2-40B4-BE49-F238E27FC236}">
                    <a16:creationId xmlns:a16="http://schemas.microsoft.com/office/drawing/2014/main" id="{D52CE6AE-A8A0-4AF4-B53C-C31EC61FB64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Freeform: Shape 170">
                <a:extLst>
                  <a:ext uri="{FF2B5EF4-FFF2-40B4-BE49-F238E27FC236}">
                    <a16:creationId xmlns:a16="http://schemas.microsoft.com/office/drawing/2014/main" id="{F6CFCBED-100A-4DBB-ADE5-80B7820C41B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Freeform: Shape 171">
                <a:extLst>
                  <a:ext uri="{FF2B5EF4-FFF2-40B4-BE49-F238E27FC236}">
                    <a16:creationId xmlns:a16="http://schemas.microsoft.com/office/drawing/2014/main" id="{0E746415-17C5-4AD6-A8DD-AA87197EEC53}"/>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2C42C781-1515-4FC9-88F3-A4F93BB3CF6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D6F2AA18-BEC8-468E-B045-B70A59CEC21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5" name="Freeform: Shape 174">
                <a:extLst>
                  <a:ext uri="{FF2B5EF4-FFF2-40B4-BE49-F238E27FC236}">
                    <a16:creationId xmlns:a16="http://schemas.microsoft.com/office/drawing/2014/main" id="{F70FEAB8-5719-459F-B87E-129EB9B9C6D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6" name="Freeform: Shape 175">
                <a:extLst>
                  <a:ext uri="{FF2B5EF4-FFF2-40B4-BE49-F238E27FC236}">
                    <a16:creationId xmlns:a16="http://schemas.microsoft.com/office/drawing/2014/main" id="{AC5137FE-9ACE-431F-BAD5-B327B3ECAD7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7" name="Freeform: Shape 176">
                <a:extLst>
                  <a:ext uri="{FF2B5EF4-FFF2-40B4-BE49-F238E27FC236}">
                    <a16:creationId xmlns:a16="http://schemas.microsoft.com/office/drawing/2014/main" id="{3D98491C-2F49-48EB-92B8-4F1A50E050A6}"/>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8" name="Freeform: Shape 177">
                <a:extLst>
                  <a:ext uri="{FF2B5EF4-FFF2-40B4-BE49-F238E27FC236}">
                    <a16:creationId xmlns:a16="http://schemas.microsoft.com/office/drawing/2014/main" id="{5E6B970E-04E3-437F-B460-4B408D06AC5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Freeform: Shape 178">
                <a:extLst>
                  <a:ext uri="{FF2B5EF4-FFF2-40B4-BE49-F238E27FC236}">
                    <a16:creationId xmlns:a16="http://schemas.microsoft.com/office/drawing/2014/main" id="{CF14AFDC-976E-40D6-94D6-86D5D9036401}"/>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Freeform: Shape 179">
                <a:extLst>
                  <a:ext uri="{FF2B5EF4-FFF2-40B4-BE49-F238E27FC236}">
                    <a16:creationId xmlns:a16="http://schemas.microsoft.com/office/drawing/2014/main" id="{3F402D12-3B54-40C9-BC02-4DED592AAA76}"/>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Freeform: Shape 180">
                <a:extLst>
                  <a:ext uri="{FF2B5EF4-FFF2-40B4-BE49-F238E27FC236}">
                    <a16:creationId xmlns:a16="http://schemas.microsoft.com/office/drawing/2014/main" id="{B1B94DEF-270E-430B-8C3A-D45B2416BB3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9" name="Oval 168">
              <a:extLst>
                <a:ext uri="{FF2B5EF4-FFF2-40B4-BE49-F238E27FC236}">
                  <a16:creationId xmlns:a16="http://schemas.microsoft.com/office/drawing/2014/main" id="{AA21167B-428E-4004-A6FB-4821B5849869}"/>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2" name="Group 181">
            <a:extLst>
              <a:ext uri="{FF2B5EF4-FFF2-40B4-BE49-F238E27FC236}">
                <a16:creationId xmlns:a16="http://schemas.microsoft.com/office/drawing/2014/main" id="{C96B5A99-C9B6-4232-BED9-68897DDC2F82}"/>
              </a:ext>
            </a:extLst>
          </p:cNvPr>
          <p:cNvGrpSpPr/>
          <p:nvPr/>
        </p:nvGrpSpPr>
        <p:grpSpPr>
          <a:xfrm>
            <a:off x="671206" y="4374369"/>
            <a:ext cx="828389" cy="821136"/>
            <a:chOff x="1231830" y="1958072"/>
            <a:chExt cx="3559963" cy="3528795"/>
          </a:xfrm>
        </p:grpSpPr>
        <p:grpSp>
          <p:nvGrpSpPr>
            <p:cNvPr id="183" name="Group 182">
              <a:extLst>
                <a:ext uri="{FF2B5EF4-FFF2-40B4-BE49-F238E27FC236}">
                  <a16:creationId xmlns:a16="http://schemas.microsoft.com/office/drawing/2014/main" id="{B196E9EE-2967-4E86-9195-746ADE4AD1B2}"/>
                </a:ext>
              </a:extLst>
            </p:cNvPr>
            <p:cNvGrpSpPr/>
            <p:nvPr/>
          </p:nvGrpSpPr>
          <p:grpSpPr>
            <a:xfrm>
              <a:off x="1231830" y="1958072"/>
              <a:ext cx="3559963" cy="3528795"/>
              <a:chOff x="1231830" y="1958072"/>
              <a:chExt cx="3559963" cy="3528795"/>
            </a:xfrm>
          </p:grpSpPr>
          <p:sp>
            <p:nvSpPr>
              <p:cNvPr id="185" name="Freeform: Shape 184">
                <a:extLst>
                  <a:ext uri="{FF2B5EF4-FFF2-40B4-BE49-F238E27FC236}">
                    <a16:creationId xmlns:a16="http://schemas.microsoft.com/office/drawing/2014/main" id="{3DDD714F-D2A4-450A-8B86-22921A91749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6" name="Freeform: Shape 185">
                <a:extLst>
                  <a:ext uri="{FF2B5EF4-FFF2-40B4-BE49-F238E27FC236}">
                    <a16:creationId xmlns:a16="http://schemas.microsoft.com/office/drawing/2014/main" id="{9EF2E3BD-7B9E-4CD9-9916-66BEFBD79E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7" name="Freeform: Shape 186">
                <a:extLst>
                  <a:ext uri="{FF2B5EF4-FFF2-40B4-BE49-F238E27FC236}">
                    <a16:creationId xmlns:a16="http://schemas.microsoft.com/office/drawing/2014/main" id="{25F7683A-A7A4-477B-A68E-0A1CD9C4E60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a:extLst>
                  <a:ext uri="{FF2B5EF4-FFF2-40B4-BE49-F238E27FC236}">
                    <a16:creationId xmlns:a16="http://schemas.microsoft.com/office/drawing/2014/main" id="{3B90419D-15F5-490F-A055-67CFA96A90B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a:extLst>
                  <a:ext uri="{FF2B5EF4-FFF2-40B4-BE49-F238E27FC236}">
                    <a16:creationId xmlns:a16="http://schemas.microsoft.com/office/drawing/2014/main" id="{67A364AC-E7D3-40DA-87D4-A419D9176BC1}"/>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Freeform: Shape 189">
                <a:extLst>
                  <a:ext uri="{FF2B5EF4-FFF2-40B4-BE49-F238E27FC236}">
                    <a16:creationId xmlns:a16="http://schemas.microsoft.com/office/drawing/2014/main" id="{AD775095-D52C-4C05-8DD7-DAEB92ACF926}"/>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00197D20-00B9-4B34-BBA2-93D2F5F9DEB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2" name="Freeform: Shape 191">
                <a:extLst>
                  <a:ext uri="{FF2B5EF4-FFF2-40B4-BE49-F238E27FC236}">
                    <a16:creationId xmlns:a16="http://schemas.microsoft.com/office/drawing/2014/main" id="{99B2A0FC-C2C4-4872-BB83-3B6416F93D0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a:extLst>
                  <a:ext uri="{FF2B5EF4-FFF2-40B4-BE49-F238E27FC236}">
                    <a16:creationId xmlns:a16="http://schemas.microsoft.com/office/drawing/2014/main" id="{D13D0296-7C94-4CE7-B93F-504E6289116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Freeform: Shape 193">
                <a:extLst>
                  <a:ext uri="{FF2B5EF4-FFF2-40B4-BE49-F238E27FC236}">
                    <a16:creationId xmlns:a16="http://schemas.microsoft.com/office/drawing/2014/main" id="{022654DD-6BD2-4FE6-B453-4EA4AAF90326}"/>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Freeform: Shape 194">
                <a:extLst>
                  <a:ext uri="{FF2B5EF4-FFF2-40B4-BE49-F238E27FC236}">
                    <a16:creationId xmlns:a16="http://schemas.microsoft.com/office/drawing/2014/main" id="{F3CFC32C-448B-4B55-94F4-F565A6313C6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Freeform: Shape 195">
                <a:extLst>
                  <a:ext uri="{FF2B5EF4-FFF2-40B4-BE49-F238E27FC236}">
                    <a16:creationId xmlns:a16="http://schemas.microsoft.com/office/drawing/2014/main" id="{695EF21E-F4DC-43C2-9717-881135F0521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4" name="Oval 183">
              <a:extLst>
                <a:ext uri="{FF2B5EF4-FFF2-40B4-BE49-F238E27FC236}">
                  <a16:creationId xmlns:a16="http://schemas.microsoft.com/office/drawing/2014/main" id="{4DD55711-9E85-4D7B-8F87-85CEA5CA380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3FC9E7BD-EEDE-42C6-B8F5-D9CBA38880C2}"/>
              </a:ext>
            </a:extLst>
          </p:cNvPr>
          <p:cNvGrpSpPr/>
          <p:nvPr/>
        </p:nvGrpSpPr>
        <p:grpSpPr>
          <a:xfrm>
            <a:off x="1267083" y="-2396028"/>
            <a:ext cx="10074591" cy="9970055"/>
            <a:chOff x="-655524" y="-3252467"/>
            <a:chExt cx="13503045" cy="13362935"/>
          </a:xfrm>
        </p:grpSpPr>
        <p:sp>
          <p:nvSpPr>
            <p:cNvPr id="9" name="Rectangle 8">
              <a:extLst>
                <a:ext uri="{FF2B5EF4-FFF2-40B4-BE49-F238E27FC236}">
                  <a16:creationId xmlns:a16="http://schemas.microsoft.com/office/drawing/2014/main" id="{6AEB7676-DA7C-4750-A43E-2E20C09488A6}"/>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Freeform: Shape 9">
              <a:extLst>
                <a:ext uri="{FF2B5EF4-FFF2-40B4-BE49-F238E27FC236}">
                  <a16:creationId xmlns:a16="http://schemas.microsoft.com/office/drawing/2014/main" id="{87478CB5-03FB-49CF-B7D2-EB65386E3C14}"/>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12" name="Group 11">
            <a:extLst>
              <a:ext uri="{FF2B5EF4-FFF2-40B4-BE49-F238E27FC236}">
                <a16:creationId xmlns:a16="http://schemas.microsoft.com/office/drawing/2014/main" id="{77F02532-6B5A-4BF4-B4CD-1D598A08E79C}"/>
              </a:ext>
            </a:extLst>
          </p:cNvPr>
          <p:cNvGrpSpPr/>
          <p:nvPr/>
        </p:nvGrpSpPr>
        <p:grpSpPr>
          <a:xfrm>
            <a:off x="1267083" y="-1950765"/>
            <a:ext cx="10074591" cy="9970055"/>
            <a:chOff x="-655524" y="-3252467"/>
            <a:chExt cx="13503045" cy="13362935"/>
          </a:xfrm>
        </p:grpSpPr>
        <p:sp>
          <p:nvSpPr>
            <p:cNvPr id="18" name="Rectangle 17">
              <a:extLst>
                <a:ext uri="{FF2B5EF4-FFF2-40B4-BE49-F238E27FC236}">
                  <a16:creationId xmlns:a16="http://schemas.microsoft.com/office/drawing/2014/main" id="{1AF3F117-F969-4230-AC2E-ED22F6B0DF85}"/>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8F52446F-17A0-4B7D-A514-8ACA9B3BDE5D}"/>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1" name="Group 20">
            <a:extLst>
              <a:ext uri="{FF2B5EF4-FFF2-40B4-BE49-F238E27FC236}">
                <a16:creationId xmlns:a16="http://schemas.microsoft.com/office/drawing/2014/main" id="{CD12CD96-50DC-4D4D-8867-76C9ECB9730E}"/>
              </a:ext>
            </a:extLst>
          </p:cNvPr>
          <p:cNvGrpSpPr/>
          <p:nvPr/>
        </p:nvGrpSpPr>
        <p:grpSpPr>
          <a:xfrm>
            <a:off x="1267083" y="-1505502"/>
            <a:ext cx="10074591" cy="9970055"/>
            <a:chOff x="-655524" y="-3252467"/>
            <a:chExt cx="13503045" cy="13362935"/>
          </a:xfrm>
        </p:grpSpPr>
        <p:sp>
          <p:nvSpPr>
            <p:cNvPr id="27" name="Rectangle 26">
              <a:extLst>
                <a:ext uri="{FF2B5EF4-FFF2-40B4-BE49-F238E27FC236}">
                  <a16:creationId xmlns:a16="http://schemas.microsoft.com/office/drawing/2014/main" id="{B2874F8F-E84A-4347-B55F-93DE84065544}"/>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56A257-EEF9-4062-B780-7A0F9014E65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0" name="Group 29">
            <a:extLst>
              <a:ext uri="{FF2B5EF4-FFF2-40B4-BE49-F238E27FC236}">
                <a16:creationId xmlns:a16="http://schemas.microsoft.com/office/drawing/2014/main" id="{5C884318-9D04-47EE-BFA0-DB13D5F8DCAB}"/>
              </a:ext>
            </a:extLst>
          </p:cNvPr>
          <p:cNvGrpSpPr/>
          <p:nvPr/>
        </p:nvGrpSpPr>
        <p:grpSpPr>
          <a:xfrm>
            <a:off x="1267083" y="-1060239"/>
            <a:ext cx="10074591" cy="9970055"/>
            <a:chOff x="-655524" y="-3252467"/>
            <a:chExt cx="13503045" cy="13362935"/>
          </a:xfrm>
        </p:grpSpPr>
        <p:sp>
          <p:nvSpPr>
            <p:cNvPr id="36" name="Rectangle 35">
              <a:extLst>
                <a:ext uri="{FF2B5EF4-FFF2-40B4-BE49-F238E27FC236}">
                  <a16:creationId xmlns:a16="http://schemas.microsoft.com/office/drawing/2014/main" id="{6F294EFA-9CA0-41E4-A00B-30DB5024ADC2}"/>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743BD30C-7F98-4BF3-91B2-358EF22C434C}"/>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9" name="Group 38">
            <a:extLst>
              <a:ext uri="{FF2B5EF4-FFF2-40B4-BE49-F238E27FC236}">
                <a16:creationId xmlns:a16="http://schemas.microsoft.com/office/drawing/2014/main" id="{0C4BA772-A4A3-4167-9564-76A506AA1B4A}"/>
              </a:ext>
            </a:extLst>
          </p:cNvPr>
          <p:cNvGrpSpPr/>
          <p:nvPr/>
        </p:nvGrpSpPr>
        <p:grpSpPr>
          <a:xfrm>
            <a:off x="1267083" y="-614977"/>
            <a:ext cx="10074591" cy="9970055"/>
            <a:chOff x="-655524" y="-3252467"/>
            <a:chExt cx="13503045" cy="13362935"/>
          </a:xfrm>
        </p:grpSpPr>
        <p:sp>
          <p:nvSpPr>
            <p:cNvPr id="45" name="Rectangle 44">
              <a:extLst>
                <a:ext uri="{FF2B5EF4-FFF2-40B4-BE49-F238E27FC236}">
                  <a16:creationId xmlns:a16="http://schemas.microsoft.com/office/drawing/2014/main" id="{6D50476B-8FC1-493F-856B-E3D02634A9FB}"/>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a:extLst>
                <a:ext uri="{FF2B5EF4-FFF2-40B4-BE49-F238E27FC236}">
                  <a16:creationId xmlns:a16="http://schemas.microsoft.com/office/drawing/2014/main" id="{1B8ED078-D236-4559-9F35-833BF8A47D0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97" name="TextBox 196">
            <a:extLst>
              <a:ext uri="{FF2B5EF4-FFF2-40B4-BE49-F238E27FC236}">
                <a16:creationId xmlns:a16="http://schemas.microsoft.com/office/drawing/2014/main" id="{62DE32B3-2CB1-4A29-B774-C122376A6F22}"/>
              </a:ext>
            </a:extLst>
          </p:cNvPr>
          <p:cNvSpPr txBox="1"/>
          <p:nvPr/>
        </p:nvSpPr>
        <p:spPr>
          <a:xfrm>
            <a:off x="2217962" y="3449858"/>
            <a:ext cx="8172832" cy="2554545"/>
          </a:xfrm>
          <a:prstGeom prst="rect">
            <a:avLst/>
          </a:prstGeom>
          <a:noFill/>
        </p:spPr>
        <p:txBody>
          <a:bodyPr wrap="square" rtlCol="0">
            <a:spAutoFit/>
          </a:bodyPr>
          <a:lstStyle/>
          <a:p>
            <a:pPr algn="just"/>
            <a:r>
              <a:rPr lang="id-ID" sz="32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 Nunc viverra imperdiet enim. </a:t>
            </a:r>
          </a:p>
        </p:txBody>
      </p:sp>
      <p:sp>
        <p:nvSpPr>
          <p:cNvPr id="198" name="TextBox 197">
            <a:extLst>
              <a:ext uri="{FF2B5EF4-FFF2-40B4-BE49-F238E27FC236}">
                <a16:creationId xmlns:a16="http://schemas.microsoft.com/office/drawing/2014/main" id="{4E9D3AF4-B29B-49CA-91B1-736C62FA301D}"/>
              </a:ext>
            </a:extLst>
          </p:cNvPr>
          <p:cNvSpPr txBox="1"/>
          <p:nvPr/>
        </p:nvSpPr>
        <p:spPr>
          <a:xfrm>
            <a:off x="3374784" y="2226892"/>
            <a:ext cx="5859188" cy="1323439"/>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8000" dirty="0">
                <a:solidFill>
                  <a:srgbClr val="FFB11D"/>
                </a:solidFill>
                <a:effectLst>
                  <a:outerShdw dist="38100" dir="2700000" algn="tl" rotWithShape="0">
                    <a:srgbClr val="432F26"/>
                  </a:outerShdw>
                </a:effectLst>
                <a:latin typeface="Christmas   Classica" pitchFamily="50" charset="0"/>
              </a:rPr>
              <a:t>Add  title</a:t>
            </a:r>
          </a:p>
        </p:txBody>
      </p:sp>
    </p:spTree>
    <p:extLst>
      <p:ext uri="{BB962C8B-B14F-4D97-AF65-F5344CB8AC3E}">
        <p14:creationId xmlns:p14="http://schemas.microsoft.com/office/powerpoint/2010/main" val="150427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p:cTn id="7" dur="1000" fill="hold"/>
                                        <p:tgtEl>
                                          <p:spTgt spid="137"/>
                                        </p:tgtEl>
                                        <p:attrNameLst>
                                          <p:attrName>ppt_w</p:attrName>
                                        </p:attrNameLst>
                                      </p:cBhvr>
                                      <p:tavLst>
                                        <p:tav tm="0">
                                          <p:val>
                                            <p:fltVal val="0"/>
                                          </p:val>
                                        </p:tav>
                                        <p:tav tm="100000">
                                          <p:val>
                                            <p:strVal val="#ppt_w"/>
                                          </p:val>
                                        </p:tav>
                                      </p:tavLst>
                                    </p:anim>
                                    <p:anim calcmode="lin" valueType="num">
                                      <p:cBhvr>
                                        <p:cTn id="8" dur="1000" fill="hold"/>
                                        <p:tgtEl>
                                          <p:spTgt spid="137"/>
                                        </p:tgtEl>
                                        <p:attrNameLst>
                                          <p:attrName>ppt_h</p:attrName>
                                        </p:attrNameLst>
                                      </p:cBhvr>
                                      <p:tavLst>
                                        <p:tav tm="0">
                                          <p:val>
                                            <p:fltVal val="0"/>
                                          </p:val>
                                        </p:tav>
                                        <p:tav tm="100000">
                                          <p:val>
                                            <p:strVal val="#ppt_h"/>
                                          </p:val>
                                        </p:tav>
                                      </p:tavLst>
                                    </p:anim>
                                    <p:anim calcmode="lin" valueType="num">
                                      <p:cBhvr>
                                        <p:cTn id="9" dur="1000" fill="hold"/>
                                        <p:tgtEl>
                                          <p:spTgt spid="137"/>
                                        </p:tgtEl>
                                        <p:attrNameLst>
                                          <p:attrName>style.rotation</p:attrName>
                                        </p:attrNameLst>
                                      </p:cBhvr>
                                      <p:tavLst>
                                        <p:tav tm="0">
                                          <p:val>
                                            <p:fltVal val="90"/>
                                          </p:val>
                                        </p:tav>
                                        <p:tav tm="100000">
                                          <p:val>
                                            <p:fltVal val="0"/>
                                          </p:val>
                                        </p:tav>
                                      </p:tavLst>
                                    </p:anim>
                                    <p:animEffect transition="in" filter="fade">
                                      <p:cBhvr>
                                        <p:cTn id="10" dur="1000"/>
                                        <p:tgtEl>
                                          <p:spTgt spid="137"/>
                                        </p:tgtEl>
                                      </p:cBhvr>
                                    </p:animEffect>
                                  </p:childTnLst>
                                </p:cTn>
                              </p:par>
                              <p:par>
                                <p:cTn id="11" presetID="31" presetClass="entr" presetSubtype="0" fill="hold" nodeType="withEffect">
                                  <p:stCondLst>
                                    <p:cond delay="4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1000" fill="hold"/>
                                        <p:tgtEl>
                                          <p:spTgt spid="77"/>
                                        </p:tgtEl>
                                        <p:attrNameLst>
                                          <p:attrName>ppt_w</p:attrName>
                                        </p:attrNameLst>
                                      </p:cBhvr>
                                      <p:tavLst>
                                        <p:tav tm="0">
                                          <p:val>
                                            <p:fltVal val="0"/>
                                          </p:val>
                                        </p:tav>
                                        <p:tav tm="100000">
                                          <p:val>
                                            <p:strVal val="#ppt_w"/>
                                          </p:val>
                                        </p:tav>
                                      </p:tavLst>
                                    </p:anim>
                                    <p:anim calcmode="lin" valueType="num">
                                      <p:cBhvr>
                                        <p:cTn id="14" dur="1000" fill="hold"/>
                                        <p:tgtEl>
                                          <p:spTgt spid="77"/>
                                        </p:tgtEl>
                                        <p:attrNameLst>
                                          <p:attrName>ppt_h</p:attrName>
                                        </p:attrNameLst>
                                      </p:cBhvr>
                                      <p:tavLst>
                                        <p:tav tm="0">
                                          <p:val>
                                            <p:fltVal val="0"/>
                                          </p:val>
                                        </p:tav>
                                        <p:tav tm="100000">
                                          <p:val>
                                            <p:strVal val="#ppt_h"/>
                                          </p:val>
                                        </p:tav>
                                      </p:tavLst>
                                    </p:anim>
                                    <p:anim calcmode="lin" valueType="num">
                                      <p:cBhvr>
                                        <p:cTn id="15" dur="1000" fill="hold"/>
                                        <p:tgtEl>
                                          <p:spTgt spid="77"/>
                                        </p:tgtEl>
                                        <p:attrNameLst>
                                          <p:attrName>style.rotation</p:attrName>
                                        </p:attrNameLst>
                                      </p:cBhvr>
                                      <p:tavLst>
                                        <p:tav tm="0">
                                          <p:val>
                                            <p:fltVal val="90"/>
                                          </p:val>
                                        </p:tav>
                                        <p:tav tm="100000">
                                          <p:val>
                                            <p:fltVal val="0"/>
                                          </p:val>
                                        </p:tav>
                                      </p:tavLst>
                                    </p:anim>
                                    <p:animEffect transition="in" filter="fade">
                                      <p:cBhvr>
                                        <p:cTn id="16" dur="1000"/>
                                        <p:tgtEl>
                                          <p:spTgt spid="77"/>
                                        </p:tgtEl>
                                      </p:cBhvr>
                                    </p:animEffect>
                                  </p:childTnLst>
                                </p:cTn>
                              </p:par>
                              <p:par>
                                <p:cTn id="17" presetID="31" presetClass="entr" presetSubtype="0" fill="hold" nodeType="withEffect">
                                  <p:stCondLst>
                                    <p:cond delay="300"/>
                                  </p:stCondLst>
                                  <p:childTnLst>
                                    <p:set>
                                      <p:cBhvr>
                                        <p:cTn id="18" dur="1" fill="hold">
                                          <p:stCondLst>
                                            <p:cond delay="0"/>
                                          </p:stCondLst>
                                        </p:cTn>
                                        <p:tgtEl>
                                          <p:spTgt spid="62"/>
                                        </p:tgtEl>
                                        <p:attrNameLst>
                                          <p:attrName>style.visibility</p:attrName>
                                        </p:attrNameLst>
                                      </p:cBhvr>
                                      <p:to>
                                        <p:strVal val="visible"/>
                                      </p:to>
                                    </p:set>
                                    <p:anim calcmode="lin" valueType="num">
                                      <p:cBhvr>
                                        <p:cTn id="19" dur="1000" fill="hold"/>
                                        <p:tgtEl>
                                          <p:spTgt spid="62"/>
                                        </p:tgtEl>
                                        <p:attrNameLst>
                                          <p:attrName>ppt_w</p:attrName>
                                        </p:attrNameLst>
                                      </p:cBhvr>
                                      <p:tavLst>
                                        <p:tav tm="0">
                                          <p:val>
                                            <p:fltVal val="0"/>
                                          </p:val>
                                        </p:tav>
                                        <p:tav tm="100000">
                                          <p:val>
                                            <p:strVal val="#ppt_w"/>
                                          </p:val>
                                        </p:tav>
                                      </p:tavLst>
                                    </p:anim>
                                    <p:anim calcmode="lin" valueType="num">
                                      <p:cBhvr>
                                        <p:cTn id="20" dur="1000" fill="hold"/>
                                        <p:tgtEl>
                                          <p:spTgt spid="62"/>
                                        </p:tgtEl>
                                        <p:attrNameLst>
                                          <p:attrName>ppt_h</p:attrName>
                                        </p:attrNameLst>
                                      </p:cBhvr>
                                      <p:tavLst>
                                        <p:tav tm="0">
                                          <p:val>
                                            <p:fltVal val="0"/>
                                          </p:val>
                                        </p:tav>
                                        <p:tav tm="100000">
                                          <p:val>
                                            <p:strVal val="#ppt_h"/>
                                          </p:val>
                                        </p:tav>
                                      </p:tavLst>
                                    </p:anim>
                                    <p:anim calcmode="lin" valueType="num">
                                      <p:cBhvr>
                                        <p:cTn id="21" dur="1000" fill="hold"/>
                                        <p:tgtEl>
                                          <p:spTgt spid="62"/>
                                        </p:tgtEl>
                                        <p:attrNameLst>
                                          <p:attrName>style.rotation</p:attrName>
                                        </p:attrNameLst>
                                      </p:cBhvr>
                                      <p:tavLst>
                                        <p:tav tm="0">
                                          <p:val>
                                            <p:fltVal val="90"/>
                                          </p:val>
                                        </p:tav>
                                        <p:tav tm="100000">
                                          <p:val>
                                            <p:fltVal val="0"/>
                                          </p:val>
                                        </p:tav>
                                      </p:tavLst>
                                    </p:anim>
                                    <p:animEffect transition="in" filter="fade">
                                      <p:cBhvr>
                                        <p:cTn id="22" dur="1000"/>
                                        <p:tgtEl>
                                          <p:spTgt spid="62"/>
                                        </p:tgtEl>
                                      </p:cBhvr>
                                    </p:animEffect>
                                  </p:childTnLst>
                                </p:cTn>
                              </p:par>
                              <p:par>
                                <p:cTn id="23" presetID="31" presetClass="entr" presetSubtype="0" fill="hold" nodeType="withEffect">
                                  <p:stCondLst>
                                    <p:cond delay="0"/>
                                  </p:stCondLst>
                                  <p:childTnLst>
                                    <p:set>
                                      <p:cBhvr>
                                        <p:cTn id="24" dur="1" fill="hold">
                                          <p:stCondLst>
                                            <p:cond delay="0"/>
                                          </p:stCondLst>
                                        </p:cTn>
                                        <p:tgtEl>
                                          <p:spTgt spid="182"/>
                                        </p:tgtEl>
                                        <p:attrNameLst>
                                          <p:attrName>style.visibility</p:attrName>
                                        </p:attrNameLst>
                                      </p:cBhvr>
                                      <p:to>
                                        <p:strVal val="visible"/>
                                      </p:to>
                                    </p:set>
                                    <p:anim calcmode="lin" valueType="num">
                                      <p:cBhvr>
                                        <p:cTn id="25" dur="1000" fill="hold"/>
                                        <p:tgtEl>
                                          <p:spTgt spid="182"/>
                                        </p:tgtEl>
                                        <p:attrNameLst>
                                          <p:attrName>ppt_w</p:attrName>
                                        </p:attrNameLst>
                                      </p:cBhvr>
                                      <p:tavLst>
                                        <p:tav tm="0">
                                          <p:val>
                                            <p:fltVal val="0"/>
                                          </p:val>
                                        </p:tav>
                                        <p:tav tm="100000">
                                          <p:val>
                                            <p:strVal val="#ppt_w"/>
                                          </p:val>
                                        </p:tav>
                                      </p:tavLst>
                                    </p:anim>
                                    <p:anim calcmode="lin" valueType="num">
                                      <p:cBhvr>
                                        <p:cTn id="26" dur="1000" fill="hold"/>
                                        <p:tgtEl>
                                          <p:spTgt spid="182"/>
                                        </p:tgtEl>
                                        <p:attrNameLst>
                                          <p:attrName>ppt_h</p:attrName>
                                        </p:attrNameLst>
                                      </p:cBhvr>
                                      <p:tavLst>
                                        <p:tav tm="0">
                                          <p:val>
                                            <p:fltVal val="0"/>
                                          </p:val>
                                        </p:tav>
                                        <p:tav tm="100000">
                                          <p:val>
                                            <p:strVal val="#ppt_h"/>
                                          </p:val>
                                        </p:tav>
                                      </p:tavLst>
                                    </p:anim>
                                    <p:anim calcmode="lin" valueType="num">
                                      <p:cBhvr>
                                        <p:cTn id="27" dur="1000" fill="hold"/>
                                        <p:tgtEl>
                                          <p:spTgt spid="182"/>
                                        </p:tgtEl>
                                        <p:attrNameLst>
                                          <p:attrName>style.rotation</p:attrName>
                                        </p:attrNameLst>
                                      </p:cBhvr>
                                      <p:tavLst>
                                        <p:tav tm="0">
                                          <p:val>
                                            <p:fltVal val="90"/>
                                          </p:val>
                                        </p:tav>
                                        <p:tav tm="100000">
                                          <p:val>
                                            <p:fltVal val="0"/>
                                          </p:val>
                                        </p:tav>
                                      </p:tavLst>
                                    </p:anim>
                                    <p:animEffect transition="in" filter="fade">
                                      <p:cBhvr>
                                        <p:cTn id="28" dur="1000"/>
                                        <p:tgtEl>
                                          <p:spTgt spid="182"/>
                                        </p:tgtEl>
                                      </p:cBhvr>
                                    </p:animEffect>
                                  </p:childTnLst>
                                </p:cTn>
                              </p:par>
                              <p:par>
                                <p:cTn id="29" presetID="31" presetClass="entr" presetSubtype="0" fill="hold" nodeType="withEffect">
                                  <p:stCondLst>
                                    <p:cond delay="200"/>
                                  </p:stCondLst>
                                  <p:childTnLst>
                                    <p:set>
                                      <p:cBhvr>
                                        <p:cTn id="30" dur="1" fill="hold">
                                          <p:stCondLst>
                                            <p:cond delay="0"/>
                                          </p:stCondLst>
                                        </p:cTn>
                                        <p:tgtEl>
                                          <p:spTgt spid="122"/>
                                        </p:tgtEl>
                                        <p:attrNameLst>
                                          <p:attrName>style.visibility</p:attrName>
                                        </p:attrNameLst>
                                      </p:cBhvr>
                                      <p:to>
                                        <p:strVal val="visible"/>
                                      </p:to>
                                    </p:set>
                                    <p:anim calcmode="lin" valueType="num">
                                      <p:cBhvr>
                                        <p:cTn id="31" dur="1000" fill="hold"/>
                                        <p:tgtEl>
                                          <p:spTgt spid="122"/>
                                        </p:tgtEl>
                                        <p:attrNameLst>
                                          <p:attrName>ppt_w</p:attrName>
                                        </p:attrNameLst>
                                      </p:cBhvr>
                                      <p:tavLst>
                                        <p:tav tm="0">
                                          <p:val>
                                            <p:fltVal val="0"/>
                                          </p:val>
                                        </p:tav>
                                        <p:tav tm="100000">
                                          <p:val>
                                            <p:strVal val="#ppt_w"/>
                                          </p:val>
                                        </p:tav>
                                      </p:tavLst>
                                    </p:anim>
                                    <p:anim calcmode="lin" valueType="num">
                                      <p:cBhvr>
                                        <p:cTn id="32" dur="1000" fill="hold"/>
                                        <p:tgtEl>
                                          <p:spTgt spid="122"/>
                                        </p:tgtEl>
                                        <p:attrNameLst>
                                          <p:attrName>ppt_h</p:attrName>
                                        </p:attrNameLst>
                                      </p:cBhvr>
                                      <p:tavLst>
                                        <p:tav tm="0">
                                          <p:val>
                                            <p:fltVal val="0"/>
                                          </p:val>
                                        </p:tav>
                                        <p:tav tm="100000">
                                          <p:val>
                                            <p:strVal val="#ppt_h"/>
                                          </p:val>
                                        </p:tav>
                                      </p:tavLst>
                                    </p:anim>
                                    <p:anim calcmode="lin" valueType="num">
                                      <p:cBhvr>
                                        <p:cTn id="33" dur="1000" fill="hold"/>
                                        <p:tgtEl>
                                          <p:spTgt spid="122"/>
                                        </p:tgtEl>
                                        <p:attrNameLst>
                                          <p:attrName>style.rotation</p:attrName>
                                        </p:attrNameLst>
                                      </p:cBhvr>
                                      <p:tavLst>
                                        <p:tav tm="0">
                                          <p:val>
                                            <p:fltVal val="90"/>
                                          </p:val>
                                        </p:tav>
                                        <p:tav tm="100000">
                                          <p:val>
                                            <p:fltVal val="0"/>
                                          </p:val>
                                        </p:tav>
                                      </p:tavLst>
                                    </p:anim>
                                    <p:animEffect transition="in" filter="fade">
                                      <p:cBhvr>
                                        <p:cTn id="34" dur="1000"/>
                                        <p:tgtEl>
                                          <p:spTgt spid="122"/>
                                        </p:tgtEl>
                                      </p:cBhvr>
                                    </p:animEffect>
                                  </p:childTnLst>
                                </p:cTn>
                              </p:par>
                              <p:par>
                                <p:cTn id="35" presetID="31" presetClass="entr" presetSubtype="0"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anim calcmode="lin" valueType="num">
                                      <p:cBhvr>
                                        <p:cTn id="37" dur="1000" fill="hold"/>
                                        <p:tgtEl>
                                          <p:spTgt spid="107"/>
                                        </p:tgtEl>
                                        <p:attrNameLst>
                                          <p:attrName>ppt_w</p:attrName>
                                        </p:attrNameLst>
                                      </p:cBhvr>
                                      <p:tavLst>
                                        <p:tav tm="0">
                                          <p:val>
                                            <p:fltVal val="0"/>
                                          </p:val>
                                        </p:tav>
                                        <p:tav tm="100000">
                                          <p:val>
                                            <p:strVal val="#ppt_w"/>
                                          </p:val>
                                        </p:tav>
                                      </p:tavLst>
                                    </p:anim>
                                    <p:anim calcmode="lin" valueType="num">
                                      <p:cBhvr>
                                        <p:cTn id="38" dur="1000" fill="hold"/>
                                        <p:tgtEl>
                                          <p:spTgt spid="107"/>
                                        </p:tgtEl>
                                        <p:attrNameLst>
                                          <p:attrName>ppt_h</p:attrName>
                                        </p:attrNameLst>
                                      </p:cBhvr>
                                      <p:tavLst>
                                        <p:tav tm="0">
                                          <p:val>
                                            <p:fltVal val="0"/>
                                          </p:val>
                                        </p:tav>
                                        <p:tav tm="100000">
                                          <p:val>
                                            <p:strVal val="#ppt_h"/>
                                          </p:val>
                                        </p:tav>
                                      </p:tavLst>
                                    </p:anim>
                                    <p:anim calcmode="lin" valueType="num">
                                      <p:cBhvr>
                                        <p:cTn id="39" dur="1000" fill="hold"/>
                                        <p:tgtEl>
                                          <p:spTgt spid="107"/>
                                        </p:tgtEl>
                                        <p:attrNameLst>
                                          <p:attrName>style.rotation</p:attrName>
                                        </p:attrNameLst>
                                      </p:cBhvr>
                                      <p:tavLst>
                                        <p:tav tm="0">
                                          <p:val>
                                            <p:fltVal val="90"/>
                                          </p:val>
                                        </p:tav>
                                        <p:tav tm="100000">
                                          <p:val>
                                            <p:fltVal val="0"/>
                                          </p:val>
                                        </p:tav>
                                      </p:tavLst>
                                    </p:anim>
                                    <p:animEffect transition="in" filter="fade">
                                      <p:cBhvr>
                                        <p:cTn id="40" dur="1000"/>
                                        <p:tgtEl>
                                          <p:spTgt spid="107"/>
                                        </p:tgtEl>
                                      </p:cBhvr>
                                    </p:animEffect>
                                  </p:childTnLst>
                                </p:cTn>
                              </p:par>
                              <p:par>
                                <p:cTn id="41" presetID="31" presetClass="entr" presetSubtype="0" fill="hold" nodeType="withEffect">
                                  <p:stCondLst>
                                    <p:cond delay="300"/>
                                  </p:stCondLst>
                                  <p:childTnLst>
                                    <p:set>
                                      <p:cBhvr>
                                        <p:cTn id="42" dur="1" fill="hold">
                                          <p:stCondLst>
                                            <p:cond delay="0"/>
                                          </p:stCondLst>
                                        </p:cTn>
                                        <p:tgtEl>
                                          <p:spTgt spid="167"/>
                                        </p:tgtEl>
                                        <p:attrNameLst>
                                          <p:attrName>style.visibility</p:attrName>
                                        </p:attrNameLst>
                                      </p:cBhvr>
                                      <p:to>
                                        <p:strVal val="visible"/>
                                      </p:to>
                                    </p:set>
                                    <p:anim calcmode="lin" valueType="num">
                                      <p:cBhvr>
                                        <p:cTn id="43" dur="1000" fill="hold"/>
                                        <p:tgtEl>
                                          <p:spTgt spid="167"/>
                                        </p:tgtEl>
                                        <p:attrNameLst>
                                          <p:attrName>ppt_w</p:attrName>
                                        </p:attrNameLst>
                                      </p:cBhvr>
                                      <p:tavLst>
                                        <p:tav tm="0">
                                          <p:val>
                                            <p:fltVal val="0"/>
                                          </p:val>
                                        </p:tav>
                                        <p:tav tm="100000">
                                          <p:val>
                                            <p:strVal val="#ppt_w"/>
                                          </p:val>
                                        </p:tav>
                                      </p:tavLst>
                                    </p:anim>
                                    <p:anim calcmode="lin" valueType="num">
                                      <p:cBhvr>
                                        <p:cTn id="44" dur="1000" fill="hold"/>
                                        <p:tgtEl>
                                          <p:spTgt spid="167"/>
                                        </p:tgtEl>
                                        <p:attrNameLst>
                                          <p:attrName>ppt_h</p:attrName>
                                        </p:attrNameLst>
                                      </p:cBhvr>
                                      <p:tavLst>
                                        <p:tav tm="0">
                                          <p:val>
                                            <p:fltVal val="0"/>
                                          </p:val>
                                        </p:tav>
                                        <p:tav tm="100000">
                                          <p:val>
                                            <p:strVal val="#ppt_h"/>
                                          </p:val>
                                        </p:tav>
                                      </p:tavLst>
                                    </p:anim>
                                    <p:anim calcmode="lin" valueType="num">
                                      <p:cBhvr>
                                        <p:cTn id="45" dur="1000" fill="hold"/>
                                        <p:tgtEl>
                                          <p:spTgt spid="167"/>
                                        </p:tgtEl>
                                        <p:attrNameLst>
                                          <p:attrName>style.rotation</p:attrName>
                                        </p:attrNameLst>
                                      </p:cBhvr>
                                      <p:tavLst>
                                        <p:tav tm="0">
                                          <p:val>
                                            <p:fltVal val="90"/>
                                          </p:val>
                                        </p:tav>
                                        <p:tav tm="100000">
                                          <p:val>
                                            <p:fltVal val="0"/>
                                          </p:val>
                                        </p:tav>
                                      </p:tavLst>
                                    </p:anim>
                                    <p:animEffect transition="in" filter="fade">
                                      <p:cBhvr>
                                        <p:cTn id="46" dur="1000"/>
                                        <p:tgtEl>
                                          <p:spTgt spid="167"/>
                                        </p:tgtEl>
                                      </p:cBhvr>
                                    </p:animEffect>
                                  </p:childTnLst>
                                </p:cTn>
                              </p:par>
                              <p:par>
                                <p:cTn id="47" presetID="31" presetClass="entr" presetSubtype="0" fill="hold" nodeType="withEffect">
                                  <p:stCondLst>
                                    <p:cond delay="200"/>
                                  </p:stCondLst>
                                  <p:childTnLst>
                                    <p:set>
                                      <p:cBhvr>
                                        <p:cTn id="48" dur="1" fill="hold">
                                          <p:stCondLst>
                                            <p:cond delay="0"/>
                                          </p:stCondLst>
                                        </p:cTn>
                                        <p:tgtEl>
                                          <p:spTgt spid="152"/>
                                        </p:tgtEl>
                                        <p:attrNameLst>
                                          <p:attrName>style.visibility</p:attrName>
                                        </p:attrNameLst>
                                      </p:cBhvr>
                                      <p:to>
                                        <p:strVal val="visible"/>
                                      </p:to>
                                    </p:set>
                                    <p:anim calcmode="lin" valueType="num">
                                      <p:cBhvr>
                                        <p:cTn id="49" dur="1000" fill="hold"/>
                                        <p:tgtEl>
                                          <p:spTgt spid="152"/>
                                        </p:tgtEl>
                                        <p:attrNameLst>
                                          <p:attrName>ppt_w</p:attrName>
                                        </p:attrNameLst>
                                      </p:cBhvr>
                                      <p:tavLst>
                                        <p:tav tm="0">
                                          <p:val>
                                            <p:fltVal val="0"/>
                                          </p:val>
                                        </p:tav>
                                        <p:tav tm="100000">
                                          <p:val>
                                            <p:strVal val="#ppt_w"/>
                                          </p:val>
                                        </p:tav>
                                      </p:tavLst>
                                    </p:anim>
                                    <p:anim calcmode="lin" valueType="num">
                                      <p:cBhvr>
                                        <p:cTn id="50" dur="1000" fill="hold"/>
                                        <p:tgtEl>
                                          <p:spTgt spid="152"/>
                                        </p:tgtEl>
                                        <p:attrNameLst>
                                          <p:attrName>ppt_h</p:attrName>
                                        </p:attrNameLst>
                                      </p:cBhvr>
                                      <p:tavLst>
                                        <p:tav tm="0">
                                          <p:val>
                                            <p:fltVal val="0"/>
                                          </p:val>
                                        </p:tav>
                                        <p:tav tm="100000">
                                          <p:val>
                                            <p:strVal val="#ppt_h"/>
                                          </p:val>
                                        </p:tav>
                                      </p:tavLst>
                                    </p:anim>
                                    <p:anim calcmode="lin" valueType="num">
                                      <p:cBhvr>
                                        <p:cTn id="51" dur="1000" fill="hold"/>
                                        <p:tgtEl>
                                          <p:spTgt spid="152"/>
                                        </p:tgtEl>
                                        <p:attrNameLst>
                                          <p:attrName>style.rotation</p:attrName>
                                        </p:attrNameLst>
                                      </p:cBhvr>
                                      <p:tavLst>
                                        <p:tav tm="0">
                                          <p:val>
                                            <p:fltVal val="90"/>
                                          </p:val>
                                        </p:tav>
                                        <p:tav tm="100000">
                                          <p:val>
                                            <p:fltVal val="0"/>
                                          </p:val>
                                        </p:tav>
                                      </p:tavLst>
                                    </p:anim>
                                    <p:animEffect transition="in" filter="fade">
                                      <p:cBhvr>
                                        <p:cTn id="52" dur="1000"/>
                                        <p:tgtEl>
                                          <p:spTgt spid="152"/>
                                        </p:tgtEl>
                                      </p:cBhvr>
                                    </p:animEffect>
                                  </p:childTnLst>
                                </p:cTn>
                              </p:par>
                              <p:par>
                                <p:cTn id="53" presetID="31" presetClass="entr" presetSubtype="0" fill="hold" nodeType="withEffect">
                                  <p:stCondLst>
                                    <p:cond delay="300"/>
                                  </p:stCondLst>
                                  <p:childTnLst>
                                    <p:set>
                                      <p:cBhvr>
                                        <p:cTn id="54" dur="1" fill="hold">
                                          <p:stCondLst>
                                            <p:cond delay="0"/>
                                          </p:stCondLst>
                                        </p:cTn>
                                        <p:tgtEl>
                                          <p:spTgt spid="92"/>
                                        </p:tgtEl>
                                        <p:attrNameLst>
                                          <p:attrName>style.visibility</p:attrName>
                                        </p:attrNameLst>
                                      </p:cBhvr>
                                      <p:to>
                                        <p:strVal val="visible"/>
                                      </p:to>
                                    </p:set>
                                    <p:anim calcmode="lin" valueType="num">
                                      <p:cBhvr>
                                        <p:cTn id="55" dur="1000" fill="hold"/>
                                        <p:tgtEl>
                                          <p:spTgt spid="92"/>
                                        </p:tgtEl>
                                        <p:attrNameLst>
                                          <p:attrName>ppt_w</p:attrName>
                                        </p:attrNameLst>
                                      </p:cBhvr>
                                      <p:tavLst>
                                        <p:tav tm="0">
                                          <p:val>
                                            <p:fltVal val="0"/>
                                          </p:val>
                                        </p:tav>
                                        <p:tav tm="100000">
                                          <p:val>
                                            <p:strVal val="#ppt_w"/>
                                          </p:val>
                                        </p:tav>
                                      </p:tavLst>
                                    </p:anim>
                                    <p:anim calcmode="lin" valueType="num">
                                      <p:cBhvr>
                                        <p:cTn id="56" dur="1000" fill="hold"/>
                                        <p:tgtEl>
                                          <p:spTgt spid="92"/>
                                        </p:tgtEl>
                                        <p:attrNameLst>
                                          <p:attrName>ppt_h</p:attrName>
                                        </p:attrNameLst>
                                      </p:cBhvr>
                                      <p:tavLst>
                                        <p:tav tm="0">
                                          <p:val>
                                            <p:fltVal val="0"/>
                                          </p:val>
                                        </p:tav>
                                        <p:tav tm="100000">
                                          <p:val>
                                            <p:strVal val="#ppt_h"/>
                                          </p:val>
                                        </p:tav>
                                      </p:tavLst>
                                    </p:anim>
                                    <p:anim calcmode="lin" valueType="num">
                                      <p:cBhvr>
                                        <p:cTn id="57" dur="1000" fill="hold"/>
                                        <p:tgtEl>
                                          <p:spTgt spid="92"/>
                                        </p:tgtEl>
                                        <p:attrNameLst>
                                          <p:attrName>style.rotation</p:attrName>
                                        </p:attrNameLst>
                                      </p:cBhvr>
                                      <p:tavLst>
                                        <p:tav tm="0">
                                          <p:val>
                                            <p:fltVal val="90"/>
                                          </p:val>
                                        </p:tav>
                                        <p:tav tm="100000">
                                          <p:val>
                                            <p:fltVal val="0"/>
                                          </p:val>
                                        </p:tav>
                                      </p:tavLst>
                                    </p:anim>
                                    <p:animEffect transition="in" filter="fade">
                                      <p:cBhvr>
                                        <p:cTn id="58" dur="1000"/>
                                        <p:tgtEl>
                                          <p:spTgt spid="92"/>
                                        </p:tgtEl>
                                      </p:cBhvr>
                                    </p:animEffect>
                                  </p:childTnLst>
                                </p:cTn>
                              </p:par>
                              <p:par>
                                <p:cTn id="59" presetID="3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p:cTn id="61" dur="1000" fill="hold"/>
                                        <p:tgtEl>
                                          <p:spTgt spid="47"/>
                                        </p:tgtEl>
                                        <p:attrNameLst>
                                          <p:attrName>ppt_w</p:attrName>
                                        </p:attrNameLst>
                                      </p:cBhvr>
                                      <p:tavLst>
                                        <p:tav tm="0">
                                          <p:val>
                                            <p:fltVal val="0"/>
                                          </p:val>
                                        </p:tav>
                                        <p:tav tm="100000">
                                          <p:val>
                                            <p:strVal val="#ppt_w"/>
                                          </p:val>
                                        </p:tav>
                                      </p:tavLst>
                                    </p:anim>
                                    <p:anim calcmode="lin" valueType="num">
                                      <p:cBhvr>
                                        <p:cTn id="62" dur="1000" fill="hold"/>
                                        <p:tgtEl>
                                          <p:spTgt spid="47"/>
                                        </p:tgtEl>
                                        <p:attrNameLst>
                                          <p:attrName>ppt_h</p:attrName>
                                        </p:attrNameLst>
                                      </p:cBhvr>
                                      <p:tavLst>
                                        <p:tav tm="0">
                                          <p:val>
                                            <p:fltVal val="0"/>
                                          </p:val>
                                        </p:tav>
                                        <p:tav tm="100000">
                                          <p:val>
                                            <p:strVal val="#ppt_h"/>
                                          </p:val>
                                        </p:tav>
                                      </p:tavLst>
                                    </p:anim>
                                    <p:anim calcmode="lin" valueType="num">
                                      <p:cBhvr>
                                        <p:cTn id="63" dur="1000" fill="hold"/>
                                        <p:tgtEl>
                                          <p:spTgt spid="47"/>
                                        </p:tgtEl>
                                        <p:attrNameLst>
                                          <p:attrName>style.rotation</p:attrName>
                                        </p:attrNameLst>
                                      </p:cBhvr>
                                      <p:tavLst>
                                        <p:tav tm="0">
                                          <p:val>
                                            <p:fltVal val="90"/>
                                          </p:val>
                                        </p:tav>
                                        <p:tav tm="100000">
                                          <p:val>
                                            <p:fltVal val="0"/>
                                          </p:val>
                                        </p:tav>
                                      </p:tavLst>
                                    </p:anim>
                                    <p:animEffect transition="in" filter="fade">
                                      <p:cBhvr>
                                        <p:cTn id="64" dur="1000"/>
                                        <p:tgtEl>
                                          <p:spTgt spid="47"/>
                                        </p:tgtEl>
                                      </p:cBhvr>
                                    </p:animEffect>
                                  </p:childTnLst>
                                </p:cTn>
                              </p:par>
                              <p:par>
                                <p:cTn id="65" presetID="2" presetClass="entr" presetSubtype="4"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1000" fill="hold"/>
                                        <p:tgtEl>
                                          <p:spTgt spid="3"/>
                                        </p:tgtEl>
                                        <p:attrNameLst>
                                          <p:attrName>ppt_x</p:attrName>
                                        </p:attrNameLst>
                                      </p:cBhvr>
                                      <p:tavLst>
                                        <p:tav tm="0">
                                          <p:val>
                                            <p:strVal val="#ppt_x"/>
                                          </p:val>
                                        </p:tav>
                                        <p:tav tm="100000">
                                          <p:val>
                                            <p:strVal val="#ppt_x"/>
                                          </p:val>
                                        </p:tav>
                                      </p:tavLst>
                                    </p:anim>
                                    <p:anim calcmode="lin" valueType="num">
                                      <p:cBhvr additive="base">
                                        <p:cTn id="68" dur="1000" fill="hold"/>
                                        <p:tgtEl>
                                          <p:spTgt spid="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25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1000" fill="hold"/>
                                        <p:tgtEl>
                                          <p:spTgt spid="12"/>
                                        </p:tgtEl>
                                        <p:attrNameLst>
                                          <p:attrName>ppt_x</p:attrName>
                                        </p:attrNameLst>
                                      </p:cBhvr>
                                      <p:tavLst>
                                        <p:tav tm="0">
                                          <p:val>
                                            <p:strVal val="#ppt_x"/>
                                          </p:val>
                                        </p:tav>
                                        <p:tav tm="100000">
                                          <p:val>
                                            <p:strVal val="#ppt_x"/>
                                          </p:val>
                                        </p:tav>
                                      </p:tavLst>
                                    </p:anim>
                                    <p:anim calcmode="lin" valueType="num">
                                      <p:cBhvr additive="base">
                                        <p:cTn id="72" dur="1000" fill="hold"/>
                                        <p:tgtEl>
                                          <p:spTgt spid="1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50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1000" fill="hold"/>
                                        <p:tgtEl>
                                          <p:spTgt spid="21"/>
                                        </p:tgtEl>
                                        <p:attrNameLst>
                                          <p:attrName>ppt_x</p:attrName>
                                        </p:attrNameLst>
                                      </p:cBhvr>
                                      <p:tavLst>
                                        <p:tav tm="0">
                                          <p:val>
                                            <p:strVal val="#ppt_x"/>
                                          </p:val>
                                        </p:tav>
                                        <p:tav tm="100000">
                                          <p:val>
                                            <p:strVal val="#ppt_x"/>
                                          </p:val>
                                        </p:tav>
                                      </p:tavLst>
                                    </p:anim>
                                    <p:anim calcmode="lin" valueType="num">
                                      <p:cBhvr additive="base">
                                        <p:cTn id="76" dur="10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75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1000" fill="hold"/>
                                        <p:tgtEl>
                                          <p:spTgt spid="30"/>
                                        </p:tgtEl>
                                        <p:attrNameLst>
                                          <p:attrName>ppt_x</p:attrName>
                                        </p:attrNameLst>
                                      </p:cBhvr>
                                      <p:tavLst>
                                        <p:tav tm="0">
                                          <p:val>
                                            <p:strVal val="#ppt_x"/>
                                          </p:val>
                                        </p:tav>
                                        <p:tav tm="100000">
                                          <p:val>
                                            <p:strVal val="#ppt_x"/>
                                          </p:val>
                                        </p:tav>
                                      </p:tavLst>
                                    </p:anim>
                                    <p:anim calcmode="lin" valueType="num">
                                      <p:cBhvr additive="base">
                                        <p:cTn id="80" dur="10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1000" fill="hold"/>
                                        <p:tgtEl>
                                          <p:spTgt spid="39"/>
                                        </p:tgtEl>
                                        <p:attrNameLst>
                                          <p:attrName>ppt_x</p:attrName>
                                        </p:attrNameLst>
                                      </p:cBhvr>
                                      <p:tavLst>
                                        <p:tav tm="0">
                                          <p:val>
                                            <p:strVal val="#ppt_x"/>
                                          </p:val>
                                        </p:tav>
                                        <p:tav tm="100000">
                                          <p:val>
                                            <p:strVal val="#ppt_x"/>
                                          </p:val>
                                        </p:tav>
                                      </p:tavLst>
                                    </p:anim>
                                    <p:anim calcmode="lin" valueType="num">
                                      <p:cBhvr additive="base">
                                        <p:cTn id="84" dur="10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2000"/>
                            </p:stCondLst>
                            <p:childTnLst>
                              <p:par>
                                <p:cTn id="86" presetID="17" presetClass="entr" presetSubtype="10" fill="hold" grpId="0" nodeType="afterEffect">
                                  <p:stCondLst>
                                    <p:cond delay="0"/>
                                  </p:stCondLst>
                                  <p:childTnLst>
                                    <p:set>
                                      <p:cBhvr>
                                        <p:cTn id="87" dur="1" fill="hold">
                                          <p:stCondLst>
                                            <p:cond delay="0"/>
                                          </p:stCondLst>
                                        </p:cTn>
                                        <p:tgtEl>
                                          <p:spTgt spid="198"/>
                                        </p:tgtEl>
                                        <p:attrNameLst>
                                          <p:attrName>style.visibility</p:attrName>
                                        </p:attrNameLst>
                                      </p:cBhvr>
                                      <p:to>
                                        <p:strVal val="visible"/>
                                      </p:to>
                                    </p:set>
                                    <p:anim calcmode="lin" valueType="num">
                                      <p:cBhvr>
                                        <p:cTn id="88" dur="500" fill="hold"/>
                                        <p:tgtEl>
                                          <p:spTgt spid="198"/>
                                        </p:tgtEl>
                                        <p:attrNameLst>
                                          <p:attrName>ppt_w</p:attrName>
                                        </p:attrNameLst>
                                      </p:cBhvr>
                                      <p:tavLst>
                                        <p:tav tm="0">
                                          <p:val>
                                            <p:fltVal val="0"/>
                                          </p:val>
                                        </p:tav>
                                        <p:tav tm="100000">
                                          <p:val>
                                            <p:strVal val="#ppt_w"/>
                                          </p:val>
                                        </p:tav>
                                      </p:tavLst>
                                    </p:anim>
                                    <p:anim calcmode="lin" valueType="num">
                                      <p:cBhvr>
                                        <p:cTn id="89" dur="500" fill="hold"/>
                                        <p:tgtEl>
                                          <p:spTgt spid="198"/>
                                        </p:tgtEl>
                                        <p:attrNameLst>
                                          <p:attrName>ppt_h</p:attrName>
                                        </p:attrNameLst>
                                      </p:cBhvr>
                                      <p:tavLst>
                                        <p:tav tm="0">
                                          <p:val>
                                            <p:strVal val="#ppt_h"/>
                                          </p:val>
                                        </p:tav>
                                        <p:tav tm="100000">
                                          <p:val>
                                            <p:strVal val="#ppt_h"/>
                                          </p:val>
                                        </p:tav>
                                      </p:tavLst>
                                    </p:anim>
                                  </p:childTnLst>
                                </p:cTn>
                              </p:par>
                            </p:childTnLst>
                          </p:cTn>
                        </p:par>
                        <p:par>
                          <p:cTn id="90" fill="hold">
                            <p:stCondLst>
                              <p:cond delay="2500"/>
                            </p:stCondLst>
                            <p:childTnLst>
                              <p:par>
                                <p:cTn id="91" presetID="53" presetClass="entr" presetSubtype="16" fill="hold" grpId="0" nodeType="afterEffect">
                                  <p:stCondLst>
                                    <p:cond delay="0"/>
                                  </p:stCondLst>
                                  <p:iterate type="lt">
                                    <p:tmPct val="3000"/>
                                  </p:iterate>
                                  <p:childTnLst>
                                    <p:set>
                                      <p:cBhvr>
                                        <p:cTn id="92" dur="1" fill="hold">
                                          <p:stCondLst>
                                            <p:cond delay="0"/>
                                          </p:stCondLst>
                                        </p:cTn>
                                        <p:tgtEl>
                                          <p:spTgt spid="197"/>
                                        </p:tgtEl>
                                        <p:attrNameLst>
                                          <p:attrName>style.visibility</p:attrName>
                                        </p:attrNameLst>
                                      </p:cBhvr>
                                      <p:to>
                                        <p:strVal val="visible"/>
                                      </p:to>
                                    </p:set>
                                    <p:anim calcmode="lin" valueType="num">
                                      <p:cBhvr>
                                        <p:cTn id="93" dur="500" fill="hold"/>
                                        <p:tgtEl>
                                          <p:spTgt spid="197"/>
                                        </p:tgtEl>
                                        <p:attrNameLst>
                                          <p:attrName>ppt_w</p:attrName>
                                        </p:attrNameLst>
                                      </p:cBhvr>
                                      <p:tavLst>
                                        <p:tav tm="0">
                                          <p:val>
                                            <p:fltVal val="0"/>
                                          </p:val>
                                        </p:tav>
                                        <p:tav tm="100000">
                                          <p:val>
                                            <p:strVal val="#ppt_w"/>
                                          </p:val>
                                        </p:tav>
                                      </p:tavLst>
                                    </p:anim>
                                    <p:anim calcmode="lin" valueType="num">
                                      <p:cBhvr>
                                        <p:cTn id="94" dur="500" fill="hold"/>
                                        <p:tgtEl>
                                          <p:spTgt spid="197"/>
                                        </p:tgtEl>
                                        <p:attrNameLst>
                                          <p:attrName>ppt_h</p:attrName>
                                        </p:attrNameLst>
                                      </p:cBhvr>
                                      <p:tavLst>
                                        <p:tav tm="0">
                                          <p:val>
                                            <p:fltVal val="0"/>
                                          </p:val>
                                        </p:tav>
                                        <p:tav tm="100000">
                                          <p:val>
                                            <p:strVal val="#ppt_h"/>
                                          </p:val>
                                        </p:tav>
                                      </p:tavLst>
                                    </p:anim>
                                    <p:animEffect transition="in" filter="fade">
                                      <p:cBhvr>
                                        <p:cTn id="95"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19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8B56BDA4-407A-487C-84BB-4E15042096B5}"/>
              </a:ext>
            </a:extLst>
          </p:cNvPr>
          <p:cNvGrpSpPr/>
          <p:nvPr/>
        </p:nvGrpSpPr>
        <p:grpSpPr>
          <a:xfrm>
            <a:off x="583410" y="5506066"/>
            <a:ext cx="1648946" cy="1634509"/>
            <a:chOff x="1231830" y="1958072"/>
            <a:chExt cx="3559963" cy="3528795"/>
          </a:xfrm>
        </p:grpSpPr>
        <p:grpSp>
          <p:nvGrpSpPr>
            <p:cNvPr id="123" name="Group 122">
              <a:extLst>
                <a:ext uri="{FF2B5EF4-FFF2-40B4-BE49-F238E27FC236}">
                  <a16:creationId xmlns:a16="http://schemas.microsoft.com/office/drawing/2014/main" id="{0C81AAB4-A3AF-4684-8226-F487C690FA2E}"/>
                </a:ext>
              </a:extLst>
            </p:cNvPr>
            <p:cNvGrpSpPr/>
            <p:nvPr/>
          </p:nvGrpSpPr>
          <p:grpSpPr>
            <a:xfrm>
              <a:off x="1231830" y="1958072"/>
              <a:ext cx="3559963" cy="3528795"/>
              <a:chOff x="1231830" y="1958072"/>
              <a:chExt cx="3559963" cy="3528795"/>
            </a:xfrm>
          </p:grpSpPr>
          <p:sp>
            <p:nvSpPr>
              <p:cNvPr id="125" name="Freeform: Shape 124">
                <a:extLst>
                  <a:ext uri="{FF2B5EF4-FFF2-40B4-BE49-F238E27FC236}">
                    <a16:creationId xmlns:a16="http://schemas.microsoft.com/office/drawing/2014/main" id="{5C496224-723D-4D64-B18B-BCE6818781A5}"/>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Freeform: Shape 125">
                <a:extLst>
                  <a:ext uri="{FF2B5EF4-FFF2-40B4-BE49-F238E27FC236}">
                    <a16:creationId xmlns:a16="http://schemas.microsoft.com/office/drawing/2014/main" id="{096AC952-E0CE-47FE-A549-8247C37A7B0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Freeform: Shape 126">
                <a:extLst>
                  <a:ext uri="{FF2B5EF4-FFF2-40B4-BE49-F238E27FC236}">
                    <a16:creationId xmlns:a16="http://schemas.microsoft.com/office/drawing/2014/main" id="{22760DD5-5888-4029-AE0A-B091088E731C}"/>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8" name="Freeform: Shape 127">
                <a:extLst>
                  <a:ext uri="{FF2B5EF4-FFF2-40B4-BE49-F238E27FC236}">
                    <a16:creationId xmlns:a16="http://schemas.microsoft.com/office/drawing/2014/main" id="{A4302303-EE8F-4056-B5CC-5874072E298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98A31B5A-0705-44ED-A1FC-7021D64B725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Freeform: Shape 129">
                <a:extLst>
                  <a:ext uri="{FF2B5EF4-FFF2-40B4-BE49-F238E27FC236}">
                    <a16:creationId xmlns:a16="http://schemas.microsoft.com/office/drawing/2014/main" id="{97F5C2C2-41AB-4B80-8CA8-EE7CD2D588E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Freeform: Shape 130">
                <a:extLst>
                  <a:ext uri="{FF2B5EF4-FFF2-40B4-BE49-F238E27FC236}">
                    <a16:creationId xmlns:a16="http://schemas.microsoft.com/office/drawing/2014/main" id="{10295210-F5BD-46C7-8850-405F283FA38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 name="Freeform: Shape 131">
                <a:extLst>
                  <a:ext uri="{FF2B5EF4-FFF2-40B4-BE49-F238E27FC236}">
                    <a16:creationId xmlns:a16="http://schemas.microsoft.com/office/drawing/2014/main" id="{72A5E654-9299-4614-BBC8-05C69A520914}"/>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Freeform: Shape 132">
                <a:extLst>
                  <a:ext uri="{FF2B5EF4-FFF2-40B4-BE49-F238E27FC236}">
                    <a16:creationId xmlns:a16="http://schemas.microsoft.com/office/drawing/2014/main" id="{32F22917-10B4-45F2-A7E2-B6767B58625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Freeform: Shape 133">
                <a:extLst>
                  <a:ext uri="{FF2B5EF4-FFF2-40B4-BE49-F238E27FC236}">
                    <a16:creationId xmlns:a16="http://schemas.microsoft.com/office/drawing/2014/main" id="{A78B3D2F-DC79-4419-8E27-61B5C15411A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364397B9-8FB7-4EE6-B474-20901E6F647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0A0551E1-06DF-4245-ABF8-30451418EE8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4" name="Oval 123">
              <a:extLst>
                <a:ext uri="{FF2B5EF4-FFF2-40B4-BE49-F238E27FC236}">
                  <a16:creationId xmlns:a16="http://schemas.microsoft.com/office/drawing/2014/main" id="{51FDDDE4-CD70-4461-8A64-A46F17A0FEA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AE714B90-A98E-4168-BCF6-DEA4ACCD478D}"/>
              </a:ext>
            </a:extLst>
          </p:cNvPr>
          <p:cNvGrpSpPr/>
          <p:nvPr/>
        </p:nvGrpSpPr>
        <p:grpSpPr>
          <a:xfrm>
            <a:off x="10328008" y="5342230"/>
            <a:ext cx="1648946" cy="1634509"/>
            <a:chOff x="1231830" y="1958072"/>
            <a:chExt cx="3559963" cy="3528795"/>
          </a:xfrm>
        </p:grpSpPr>
        <p:grpSp>
          <p:nvGrpSpPr>
            <p:cNvPr id="108" name="Group 107">
              <a:extLst>
                <a:ext uri="{FF2B5EF4-FFF2-40B4-BE49-F238E27FC236}">
                  <a16:creationId xmlns:a16="http://schemas.microsoft.com/office/drawing/2014/main" id="{649FF645-9A77-4166-AA2E-DB9A2D1272A6}"/>
                </a:ext>
              </a:extLst>
            </p:cNvPr>
            <p:cNvGrpSpPr/>
            <p:nvPr/>
          </p:nvGrpSpPr>
          <p:grpSpPr>
            <a:xfrm>
              <a:off x="1231830" y="1958072"/>
              <a:ext cx="3559963" cy="3528795"/>
              <a:chOff x="1231830" y="1958072"/>
              <a:chExt cx="3559963" cy="3528795"/>
            </a:xfrm>
          </p:grpSpPr>
          <p:sp>
            <p:nvSpPr>
              <p:cNvPr id="110" name="Freeform: Shape 109">
                <a:extLst>
                  <a:ext uri="{FF2B5EF4-FFF2-40B4-BE49-F238E27FC236}">
                    <a16:creationId xmlns:a16="http://schemas.microsoft.com/office/drawing/2014/main" id="{195022DB-AE85-4964-AA9C-D9F3BE144AD7}"/>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Freeform: Shape 110">
                <a:extLst>
                  <a:ext uri="{FF2B5EF4-FFF2-40B4-BE49-F238E27FC236}">
                    <a16:creationId xmlns:a16="http://schemas.microsoft.com/office/drawing/2014/main" id="{C7827E6B-0787-4C75-A8F2-E645BE11D20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Freeform: Shape 111">
                <a:extLst>
                  <a:ext uri="{FF2B5EF4-FFF2-40B4-BE49-F238E27FC236}">
                    <a16:creationId xmlns:a16="http://schemas.microsoft.com/office/drawing/2014/main" id="{CD2075F1-B6AC-41B3-9B56-048F7E63088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Freeform: Shape 112">
                <a:extLst>
                  <a:ext uri="{FF2B5EF4-FFF2-40B4-BE49-F238E27FC236}">
                    <a16:creationId xmlns:a16="http://schemas.microsoft.com/office/drawing/2014/main" id="{B239F3F8-CA2D-4B4B-B5CA-EFA0CEE57CF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Shape 113">
                <a:extLst>
                  <a:ext uri="{FF2B5EF4-FFF2-40B4-BE49-F238E27FC236}">
                    <a16:creationId xmlns:a16="http://schemas.microsoft.com/office/drawing/2014/main" id="{2EFE670B-DF87-4D12-8AC0-7C5E4C7085D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Shape 114">
                <a:extLst>
                  <a:ext uri="{FF2B5EF4-FFF2-40B4-BE49-F238E27FC236}">
                    <a16:creationId xmlns:a16="http://schemas.microsoft.com/office/drawing/2014/main" id="{A258998C-C8A4-409D-9DD2-CC6D690E9DB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Shape 115">
                <a:extLst>
                  <a:ext uri="{FF2B5EF4-FFF2-40B4-BE49-F238E27FC236}">
                    <a16:creationId xmlns:a16="http://schemas.microsoft.com/office/drawing/2014/main" id="{D7394D3F-D3F4-4327-97CE-0666DEA98A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Freeform: Shape 116">
                <a:extLst>
                  <a:ext uri="{FF2B5EF4-FFF2-40B4-BE49-F238E27FC236}">
                    <a16:creationId xmlns:a16="http://schemas.microsoft.com/office/drawing/2014/main" id="{E894F6B7-D136-4EEF-A233-A7B35752EB3C}"/>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8" name="Freeform: Shape 117">
                <a:extLst>
                  <a:ext uri="{FF2B5EF4-FFF2-40B4-BE49-F238E27FC236}">
                    <a16:creationId xmlns:a16="http://schemas.microsoft.com/office/drawing/2014/main" id="{680E3D01-993F-4017-98C1-74DCC725A07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Freeform: Shape 118">
                <a:extLst>
                  <a:ext uri="{FF2B5EF4-FFF2-40B4-BE49-F238E27FC236}">
                    <a16:creationId xmlns:a16="http://schemas.microsoft.com/office/drawing/2014/main" id="{52503BA3-439A-496B-8475-F1B4897C545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A3A9FE3A-81F8-48FA-AC8B-86667ABADBC8}"/>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Freeform: Shape 120">
                <a:extLst>
                  <a:ext uri="{FF2B5EF4-FFF2-40B4-BE49-F238E27FC236}">
                    <a16:creationId xmlns:a16="http://schemas.microsoft.com/office/drawing/2014/main" id="{3E0EA7B5-DC29-4742-874C-65D8D2207611}"/>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9" name="Oval 108">
              <a:extLst>
                <a:ext uri="{FF2B5EF4-FFF2-40B4-BE49-F238E27FC236}">
                  <a16:creationId xmlns:a16="http://schemas.microsoft.com/office/drawing/2014/main" id="{761B3FA8-24B8-4A41-BB51-A75794632D9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Group 91">
            <a:extLst>
              <a:ext uri="{FF2B5EF4-FFF2-40B4-BE49-F238E27FC236}">
                <a16:creationId xmlns:a16="http://schemas.microsoft.com/office/drawing/2014/main" id="{1CF9CEA6-1C19-432F-B63B-E6BB50623B9D}"/>
              </a:ext>
            </a:extLst>
          </p:cNvPr>
          <p:cNvGrpSpPr/>
          <p:nvPr/>
        </p:nvGrpSpPr>
        <p:grpSpPr>
          <a:xfrm>
            <a:off x="10133264" y="2723862"/>
            <a:ext cx="1648946" cy="1634509"/>
            <a:chOff x="1231830" y="1958072"/>
            <a:chExt cx="3559963" cy="3528795"/>
          </a:xfrm>
        </p:grpSpPr>
        <p:grpSp>
          <p:nvGrpSpPr>
            <p:cNvPr id="93" name="Group 92">
              <a:extLst>
                <a:ext uri="{FF2B5EF4-FFF2-40B4-BE49-F238E27FC236}">
                  <a16:creationId xmlns:a16="http://schemas.microsoft.com/office/drawing/2014/main" id="{17564299-E42A-4B25-A995-1F4E75D821C1}"/>
                </a:ext>
              </a:extLst>
            </p:cNvPr>
            <p:cNvGrpSpPr/>
            <p:nvPr/>
          </p:nvGrpSpPr>
          <p:grpSpPr>
            <a:xfrm>
              <a:off x="1231830" y="1958072"/>
              <a:ext cx="3559963" cy="3528795"/>
              <a:chOff x="1231830" y="1958072"/>
              <a:chExt cx="3559963" cy="3528795"/>
            </a:xfrm>
          </p:grpSpPr>
          <p:sp>
            <p:nvSpPr>
              <p:cNvPr id="95" name="Freeform: Shape 94">
                <a:extLst>
                  <a:ext uri="{FF2B5EF4-FFF2-40B4-BE49-F238E27FC236}">
                    <a16:creationId xmlns:a16="http://schemas.microsoft.com/office/drawing/2014/main" id="{6B391114-31D3-41E0-99DD-8FE9F0093F4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Freeform: Shape 95">
                <a:extLst>
                  <a:ext uri="{FF2B5EF4-FFF2-40B4-BE49-F238E27FC236}">
                    <a16:creationId xmlns:a16="http://schemas.microsoft.com/office/drawing/2014/main" id="{C8C6650F-5800-4F65-8547-12923146694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Freeform: Shape 96">
                <a:extLst>
                  <a:ext uri="{FF2B5EF4-FFF2-40B4-BE49-F238E27FC236}">
                    <a16:creationId xmlns:a16="http://schemas.microsoft.com/office/drawing/2014/main" id="{18F25426-C2A7-4153-BF51-63950A7E02B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Freeform: Shape 97">
                <a:extLst>
                  <a:ext uri="{FF2B5EF4-FFF2-40B4-BE49-F238E27FC236}">
                    <a16:creationId xmlns:a16="http://schemas.microsoft.com/office/drawing/2014/main" id="{C105DD12-0EAB-4D06-AC38-0B9AEEFBCE9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reeform: Shape 98">
                <a:extLst>
                  <a:ext uri="{FF2B5EF4-FFF2-40B4-BE49-F238E27FC236}">
                    <a16:creationId xmlns:a16="http://schemas.microsoft.com/office/drawing/2014/main" id="{F1013070-3A6A-4453-A5CE-1F2863BEA45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Shape 99">
                <a:extLst>
                  <a:ext uri="{FF2B5EF4-FFF2-40B4-BE49-F238E27FC236}">
                    <a16:creationId xmlns:a16="http://schemas.microsoft.com/office/drawing/2014/main" id="{9BD2E7AC-BD40-45EF-9C94-B6F65A3BF337}"/>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3F534ADC-C0C5-4460-9DD9-C8420B1BEEE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2" name="Freeform: Shape 101">
                <a:extLst>
                  <a:ext uri="{FF2B5EF4-FFF2-40B4-BE49-F238E27FC236}">
                    <a16:creationId xmlns:a16="http://schemas.microsoft.com/office/drawing/2014/main" id="{7565AC22-A014-4422-A0F6-328ED0A22C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Shape 102">
                <a:extLst>
                  <a:ext uri="{FF2B5EF4-FFF2-40B4-BE49-F238E27FC236}">
                    <a16:creationId xmlns:a16="http://schemas.microsoft.com/office/drawing/2014/main" id="{756466C9-C5FF-4018-875D-879BDED12F4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0EF3AA69-BBA8-421E-BA6D-BCCD5345BB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Shape 104">
                <a:extLst>
                  <a:ext uri="{FF2B5EF4-FFF2-40B4-BE49-F238E27FC236}">
                    <a16:creationId xmlns:a16="http://schemas.microsoft.com/office/drawing/2014/main" id="{6B6A7A16-E497-4F36-A508-2C57CC14547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Freeform: Shape 105">
                <a:extLst>
                  <a:ext uri="{FF2B5EF4-FFF2-40B4-BE49-F238E27FC236}">
                    <a16:creationId xmlns:a16="http://schemas.microsoft.com/office/drawing/2014/main" id="{B866CB85-13DC-4209-B29F-8327089FF78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Oval 93">
              <a:extLst>
                <a:ext uri="{FF2B5EF4-FFF2-40B4-BE49-F238E27FC236}">
                  <a16:creationId xmlns:a16="http://schemas.microsoft.com/office/drawing/2014/main" id="{802D9FF4-5444-4158-9945-18865044321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a:extLst>
              <a:ext uri="{FF2B5EF4-FFF2-40B4-BE49-F238E27FC236}">
                <a16:creationId xmlns:a16="http://schemas.microsoft.com/office/drawing/2014/main" id="{6C6BD36D-0B90-4354-8843-12B157D4F731}"/>
              </a:ext>
            </a:extLst>
          </p:cNvPr>
          <p:cNvGrpSpPr/>
          <p:nvPr/>
        </p:nvGrpSpPr>
        <p:grpSpPr>
          <a:xfrm>
            <a:off x="609316" y="449098"/>
            <a:ext cx="1648946" cy="1634509"/>
            <a:chOff x="1231830" y="1958072"/>
            <a:chExt cx="3559963" cy="3528795"/>
          </a:xfrm>
        </p:grpSpPr>
        <p:grpSp>
          <p:nvGrpSpPr>
            <p:cNvPr id="78" name="Group 77">
              <a:extLst>
                <a:ext uri="{FF2B5EF4-FFF2-40B4-BE49-F238E27FC236}">
                  <a16:creationId xmlns:a16="http://schemas.microsoft.com/office/drawing/2014/main" id="{365905F5-7EA9-46D3-BB45-9CD1ED35E03E}"/>
                </a:ext>
              </a:extLst>
            </p:cNvPr>
            <p:cNvGrpSpPr/>
            <p:nvPr/>
          </p:nvGrpSpPr>
          <p:grpSpPr>
            <a:xfrm>
              <a:off x="1231830" y="1958072"/>
              <a:ext cx="3559963" cy="3528795"/>
              <a:chOff x="1231830" y="1958072"/>
              <a:chExt cx="3559963" cy="3528795"/>
            </a:xfrm>
          </p:grpSpPr>
          <p:sp>
            <p:nvSpPr>
              <p:cNvPr id="80" name="Freeform: Shape 79">
                <a:extLst>
                  <a:ext uri="{FF2B5EF4-FFF2-40B4-BE49-F238E27FC236}">
                    <a16:creationId xmlns:a16="http://schemas.microsoft.com/office/drawing/2014/main" id="{918F7C7A-EACC-4D8B-85DB-1565326DB6B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a:extLst>
                  <a:ext uri="{FF2B5EF4-FFF2-40B4-BE49-F238E27FC236}">
                    <a16:creationId xmlns:a16="http://schemas.microsoft.com/office/drawing/2014/main" id="{3FF87C5F-B490-4336-9537-68F7B16A43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05729778-E467-4B87-90D8-18C4B2FF9F1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a:extLst>
                  <a:ext uri="{FF2B5EF4-FFF2-40B4-BE49-F238E27FC236}">
                    <a16:creationId xmlns:a16="http://schemas.microsoft.com/office/drawing/2014/main" id="{8CA4AA3E-AFCD-4FD1-87B0-9E9A32F64B6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9BC60014-C257-426C-A1FC-B8F87D62A4E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64417A2C-2683-4765-84BE-CB4E96258E3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C60FE576-9FB7-4284-A83B-4C430FF396E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Freeform: Shape 86">
                <a:extLst>
                  <a:ext uri="{FF2B5EF4-FFF2-40B4-BE49-F238E27FC236}">
                    <a16:creationId xmlns:a16="http://schemas.microsoft.com/office/drawing/2014/main" id="{BD777D24-7DF4-4275-AC69-297EB1B50E05}"/>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2A305F18-25C9-4E89-83AD-9D1E0B0A95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F4DE6D97-BB67-4A14-B996-6B203FCE6FD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a:extLst>
                  <a:ext uri="{FF2B5EF4-FFF2-40B4-BE49-F238E27FC236}">
                    <a16:creationId xmlns:a16="http://schemas.microsoft.com/office/drawing/2014/main" id="{7E08374C-897D-4649-AA76-85DA7A95673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8A305F24-5054-4409-B4A9-DEA3A174C9CA}"/>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a:extLst>
                <a:ext uri="{FF2B5EF4-FFF2-40B4-BE49-F238E27FC236}">
                  <a16:creationId xmlns:a16="http://schemas.microsoft.com/office/drawing/2014/main" id="{FBF7E164-5C6F-45DD-A062-1F3039079CA5}"/>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7" name="Group 46">
            <a:extLst>
              <a:ext uri="{FF2B5EF4-FFF2-40B4-BE49-F238E27FC236}">
                <a16:creationId xmlns:a16="http://schemas.microsoft.com/office/drawing/2014/main" id="{470B9899-C505-4ADA-BD17-E05F3F70B7E8}"/>
              </a:ext>
            </a:extLst>
          </p:cNvPr>
          <p:cNvGrpSpPr/>
          <p:nvPr/>
        </p:nvGrpSpPr>
        <p:grpSpPr>
          <a:xfrm>
            <a:off x="10233299" y="192175"/>
            <a:ext cx="1648946" cy="1634509"/>
            <a:chOff x="1231830" y="1958072"/>
            <a:chExt cx="3559963" cy="3528795"/>
          </a:xfrm>
        </p:grpSpPr>
        <p:grpSp>
          <p:nvGrpSpPr>
            <p:cNvPr id="48" name="Group 47">
              <a:extLst>
                <a:ext uri="{FF2B5EF4-FFF2-40B4-BE49-F238E27FC236}">
                  <a16:creationId xmlns:a16="http://schemas.microsoft.com/office/drawing/2014/main" id="{40DC3720-CE44-42B5-8D3C-810D284B8D37}"/>
                </a:ext>
              </a:extLst>
            </p:cNvPr>
            <p:cNvGrpSpPr/>
            <p:nvPr/>
          </p:nvGrpSpPr>
          <p:grpSpPr>
            <a:xfrm>
              <a:off x="1231830" y="1958072"/>
              <a:ext cx="3559963" cy="3528795"/>
              <a:chOff x="1231830" y="1958072"/>
              <a:chExt cx="3559963" cy="3528795"/>
            </a:xfrm>
          </p:grpSpPr>
          <p:sp>
            <p:nvSpPr>
              <p:cNvPr id="50" name="Freeform: Shape 49">
                <a:extLst>
                  <a:ext uri="{FF2B5EF4-FFF2-40B4-BE49-F238E27FC236}">
                    <a16:creationId xmlns:a16="http://schemas.microsoft.com/office/drawing/2014/main" id="{3209FDC8-1B49-4951-A834-234CA1A54E1E}"/>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946EF01C-86F5-48DF-8CD0-D47BAC872F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21F52BC2-BA07-4906-9F6C-BA0A8C425A8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E1A53C6C-CEA4-49A0-A84A-36EE5CC857C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C838DE7D-040E-46B7-AD57-17853436D6C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2E4BAE58-729F-4701-ABD7-60A00E8C146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8ACB3FFD-234B-412D-8712-339AB3D4971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7" name="Freeform: Shape 56">
                <a:extLst>
                  <a:ext uri="{FF2B5EF4-FFF2-40B4-BE49-F238E27FC236}">
                    <a16:creationId xmlns:a16="http://schemas.microsoft.com/office/drawing/2014/main" id="{C3C1B0B9-CCDC-45BA-8675-ED44DBE56F7B}"/>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D475D56E-6AF3-4878-9094-697EE2577D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F731549F-BA91-4610-9CD8-E766972BE4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a:extLst>
                  <a:ext uri="{FF2B5EF4-FFF2-40B4-BE49-F238E27FC236}">
                    <a16:creationId xmlns:a16="http://schemas.microsoft.com/office/drawing/2014/main" id="{040549FB-8787-4BD5-B5D9-DD20C00FD40B}"/>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88A484A5-67A4-42D4-8FF5-0ABEB02182DB}"/>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9" name="Oval 48">
              <a:extLst>
                <a:ext uri="{FF2B5EF4-FFF2-40B4-BE49-F238E27FC236}">
                  <a16:creationId xmlns:a16="http://schemas.microsoft.com/office/drawing/2014/main" id="{403B1F06-6E99-4371-8DE2-52A9FD64452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2" name="Group 61">
            <a:extLst>
              <a:ext uri="{FF2B5EF4-FFF2-40B4-BE49-F238E27FC236}">
                <a16:creationId xmlns:a16="http://schemas.microsoft.com/office/drawing/2014/main" id="{5DAC34A1-3181-4989-A7D2-B991B28BA6E5}"/>
              </a:ext>
            </a:extLst>
          </p:cNvPr>
          <p:cNvGrpSpPr/>
          <p:nvPr/>
        </p:nvGrpSpPr>
        <p:grpSpPr>
          <a:xfrm>
            <a:off x="705997" y="2757561"/>
            <a:ext cx="1648946" cy="1634509"/>
            <a:chOff x="1231830" y="1958072"/>
            <a:chExt cx="3559963" cy="3528795"/>
          </a:xfrm>
        </p:grpSpPr>
        <p:grpSp>
          <p:nvGrpSpPr>
            <p:cNvPr id="63" name="Group 62">
              <a:extLst>
                <a:ext uri="{FF2B5EF4-FFF2-40B4-BE49-F238E27FC236}">
                  <a16:creationId xmlns:a16="http://schemas.microsoft.com/office/drawing/2014/main" id="{9C94F5FE-C455-4CC0-818B-D4B4CD69F261}"/>
                </a:ext>
              </a:extLst>
            </p:cNvPr>
            <p:cNvGrpSpPr/>
            <p:nvPr/>
          </p:nvGrpSpPr>
          <p:grpSpPr>
            <a:xfrm>
              <a:off x="1231830" y="1958072"/>
              <a:ext cx="3559963" cy="3528795"/>
              <a:chOff x="1231830" y="1958072"/>
              <a:chExt cx="3559963" cy="3528795"/>
            </a:xfrm>
          </p:grpSpPr>
          <p:sp>
            <p:nvSpPr>
              <p:cNvPr id="65" name="Freeform: Shape 64">
                <a:extLst>
                  <a:ext uri="{FF2B5EF4-FFF2-40B4-BE49-F238E27FC236}">
                    <a16:creationId xmlns:a16="http://schemas.microsoft.com/office/drawing/2014/main" id="{1F25E21E-DA4D-4641-9D01-E9AE9B692FF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000FE35E-70A3-498F-8804-178480EB08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36266B7E-A4A7-4984-9646-19B13AE849F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87DB5E1D-506E-488C-9A8F-994D131C5BD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1F58C098-8CA5-44A6-BF23-0A79F5D487E9}"/>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D28DBEC1-C093-4600-B66D-A68DC03B59F5}"/>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AB258C9E-59F9-4AB2-BCC8-12B196D86C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2" name="Freeform: Shape 71">
                <a:extLst>
                  <a:ext uri="{FF2B5EF4-FFF2-40B4-BE49-F238E27FC236}">
                    <a16:creationId xmlns:a16="http://schemas.microsoft.com/office/drawing/2014/main" id="{043EB09F-7691-473D-A5DB-D7189401016A}"/>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E9D6C7C0-5882-42CE-ACE6-E4A79878B6B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3E6DB13-A035-4375-92CE-4586A32FE57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a:extLst>
                  <a:ext uri="{FF2B5EF4-FFF2-40B4-BE49-F238E27FC236}">
                    <a16:creationId xmlns:a16="http://schemas.microsoft.com/office/drawing/2014/main" id="{E349588D-129C-4914-9986-13933264410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9E4CF15E-2BEC-4803-B997-B65168197BB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4" name="Oval 63">
              <a:extLst>
                <a:ext uri="{FF2B5EF4-FFF2-40B4-BE49-F238E27FC236}">
                  <a16:creationId xmlns:a16="http://schemas.microsoft.com/office/drawing/2014/main" id="{BEC52D84-AC37-44AF-BFE3-4EA12CBE3FF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7" name="Group 136">
            <a:extLst>
              <a:ext uri="{FF2B5EF4-FFF2-40B4-BE49-F238E27FC236}">
                <a16:creationId xmlns:a16="http://schemas.microsoft.com/office/drawing/2014/main" id="{5E9123E0-700A-418C-8EBC-1434BDA59040}"/>
              </a:ext>
            </a:extLst>
          </p:cNvPr>
          <p:cNvGrpSpPr/>
          <p:nvPr/>
        </p:nvGrpSpPr>
        <p:grpSpPr>
          <a:xfrm>
            <a:off x="-312673" y="1968672"/>
            <a:ext cx="828389" cy="821136"/>
            <a:chOff x="1231830" y="1958072"/>
            <a:chExt cx="3559963" cy="3528795"/>
          </a:xfrm>
        </p:grpSpPr>
        <p:grpSp>
          <p:nvGrpSpPr>
            <p:cNvPr id="138" name="Group 137">
              <a:extLst>
                <a:ext uri="{FF2B5EF4-FFF2-40B4-BE49-F238E27FC236}">
                  <a16:creationId xmlns:a16="http://schemas.microsoft.com/office/drawing/2014/main" id="{1724A428-CE1D-4515-9E22-8C22C70E8B48}"/>
                </a:ext>
              </a:extLst>
            </p:cNvPr>
            <p:cNvGrpSpPr/>
            <p:nvPr/>
          </p:nvGrpSpPr>
          <p:grpSpPr>
            <a:xfrm>
              <a:off x="1231830" y="1958072"/>
              <a:ext cx="3559963" cy="3528795"/>
              <a:chOff x="1231830" y="1958072"/>
              <a:chExt cx="3559963" cy="3528795"/>
            </a:xfrm>
          </p:grpSpPr>
          <p:sp>
            <p:nvSpPr>
              <p:cNvPr id="140" name="Freeform: Shape 139">
                <a:extLst>
                  <a:ext uri="{FF2B5EF4-FFF2-40B4-BE49-F238E27FC236}">
                    <a16:creationId xmlns:a16="http://schemas.microsoft.com/office/drawing/2014/main" id="{D60E6C4B-286C-46F3-A83F-C095B55EDA0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1" name="Freeform: Shape 140">
                <a:extLst>
                  <a:ext uri="{FF2B5EF4-FFF2-40B4-BE49-F238E27FC236}">
                    <a16:creationId xmlns:a16="http://schemas.microsoft.com/office/drawing/2014/main" id="{56A91BF2-6A8D-42AE-A79B-3047FF43C575}"/>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7F47CD0D-A6EA-4BD3-912A-856C88567B3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A4F16DCE-7329-484B-9BD0-D6FB7E10D02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B1D16C36-3CBD-4576-A4EA-984980007670}"/>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D292B11C-BCAC-4BD0-8C67-2C8BCC12AA5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Freeform: Shape 145">
                <a:extLst>
                  <a:ext uri="{FF2B5EF4-FFF2-40B4-BE49-F238E27FC236}">
                    <a16:creationId xmlns:a16="http://schemas.microsoft.com/office/drawing/2014/main" id="{0CA2E0A2-EB88-4ED1-8CCF-4BED308CB09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Freeform: Shape 146">
                <a:extLst>
                  <a:ext uri="{FF2B5EF4-FFF2-40B4-BE49-F238E27FC236}">
                    <a16:creationId xmlns:a16="http://schemas.microsoft.com/office/drawing/2014/main" id="{48A549F5-DDF8-49DD-B68B-1FD05A2A9F5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Freeform: Shape 147">
                <a:extLst>
                  <a:ext uri="{FF2B5EF4-FFF2-40B4-BE49-F238E27FC236}">
                    <a16:creationId xmlns:a16="http://schemas.microsoft.com/office/drawing/2014/main" id="{E32ABB1F-F448-47ED-954E-E4BA103FABA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9" name="Freeform: Shape 148">
                <a:extLst>
                  <a:ext uri="{FF2B5EF4-FFF2-40B4-BE49-F238E27FC236}">
                    <a16:creationId xmlns:a16="http://schemas.microsoft.com/office/drawing/2014/main" id="{19A08357-E414-46CC-9830-E6B1D9EDC57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7C9F44E4-1E81-4BC6-B1D0-80078D581E6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5E238286-934E-4121-8EAF-5F55946690A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9" name="Oval 138">
              <a:extLst>
                <a:ext uri="{FF2B5EF4-FFF2-40B4-BE49-F238E27FC236}">
                  <a16:creationId xmlns:a16="http://schemas.microsoft.com/office/drawing/2014/main" id="{4C5D4D68-4D85-4173-A373-A0CFCA3253BD}"/>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2" name="Group 151">
            <a:extLst>
              <a:ext uri="{FF2B5EF4-FFF2-40B4-BE49-F238E27FC236}">
                <a16:creationId xmlns:a16="http://schemas.microsoft.com/office/drawing/2014/main" id="{CB656B41-7AB9-43A6-8D56-5BA8D47DD27E}"/>
              </a:ext>
            </a:extLst>
          </p:cNvPr>
          <p:cNvGrpSpPr/>
          <p:nvPr/>
        </p:nvGrpSpPr>
        <p:grpSpPr>
          <a:xfrm>
            <a:off x="11668083" y="1732373"/>
            <a:ext cx="828389" cy="821136"/>
            <a:chOff x="1231830" y="1958072"/>
            <a:chExt cx="3559963" cy="3528795"/>
          </a:xfrm>
        </p:grpSpPr>
        <p:grpSp>
          <p:nvGrpSpPr>
            <p:cNvPr id="153" name="Group 152">
              <a:extLst>
                <a:ext uri="{FF2B5EF4-FFF2-40B4-BE49-F238E27FC236}">
                  <a16:creationId xmlns:a16="http://schemas.microsoft.com/office/drawing/2014/main" id="{59B45C51-CE7A-4394-9A7D-6A323C90733B}"/>
                </a:ext>
              </a:extLst>
            </p:cNvPr>
            <p:cNvGrpSpPr/>
            <p:nvPr/>
          </p:nvGrpSpPr>
          <p:grpSpPr>
            <a:xfrm>
              <a:off x="1231830" y="1958072"/>
              <a:ext cx="3559963" cy="3528795"/>
              <a:chOff x="1231830" y="1958072"/>
              <a:chExt cx="3559963" cy="3528795"/>
            </a:xfrm>
          </p:grpSpPr>
          <p:sp>
            <p:nvSpPr>
              <p:cNvPr id="155" name="Freeform: Shape 154">
                <a:extLst>
                  <a:ext uri="{FF2B5EF4-FFF2-40B4-BE49-F238E27FC236}">
                    <a16:creationId xmlns:a16="http://schemas.microsoft.com/office/drawing/2014/main" id="{8577F4C4-A2C2-453B-87AB-4171AEC460E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Shape 155">
                <a:extLst>
                  <a:ext uri="{FF2B5EF4-FFF2-40B4-BE49-F238E27FC236}">
                    <a16:creationId xmlns:a16="http://schemas.microsoft.com/office/drawing/2014/main" id="{5AEA9D94-5ECF-4DE3-859D-ED5317637B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5286281F-5C75-4C01-9F42-1EEC6B62C94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760339D6-4039-4104-A798-135DA5E6103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5A93C40D-E827-4A26-A5A4-9EA6945FBD82}"/>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75E66F4-4DCD-4E08-A4FC-9FD8C579444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Shape 160">
                <a:extLst>
                  <a:ext uri="{FF2B5EF4-FFF2-40B4-BE49-F238E27FC236}">
                    <a16:creationId xmlns:a16="http://schemas.microsoft.com/office/drawing/2014/main" id="{BA5FEDD4-3D1A-455E-82DC-B78AF4084A54}"/>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2" name="Freeform: Shape 161">
                <a:extLst>
                  <a:ext uri="{FF2B5EF4-FFF2-40B4-BE49-F238E27FC236}">
                    <a16:creationId xmlns:a16="http://schemas.microsoft.com/office/drawing/2014/main" id="{60C73F0B-DEFA-4A12-B401-060AD8CD61D8}"/>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Freeform: Shape 162">
                <a:extLst>
                  <a:ext uri="{FF2B5EF4-FFF2-40B4-BE49-F238E27FC236}">
                    <a16:creationId xmlns:a16="http://schemas.microsoft.com/office/drawing/2014/main" id="{33D45E5B-F9F1-401F-825F-C88E10E7D43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Freeform: Shape 163">
                <a:extLst>
                  <a:ext uri="{FF2B5EF4-FFF2-40B4-BE49-F238E27FC236}">
                    <a16:creationId xmlns:a16="http://schemas.microsoft.com/office/drawing/2014/main" id="{D3BE36D2-E6DD-4F72-9716-FC122DB29F3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Freeform: Shape 164">
                <a:extLst>
                  <a:ext uri="{FF2B5EF4-FFF2-40B4-BE49-F238E27FC236}">
                    <a16:creationId xmlns:a16="http://schemas.microsoft.com/office/drawing/2014/main" id="{5A973E6D-E722-4988-9878-6850F9DB9E8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Freeform: Shape 165">
                <a:extLst>
                  <a:ext uri="{FF2B5EF4-FFF2-40B4-BE49-F238E27FC236}">
                    <a16:creationId xmlns:a16="http://schemas.microsoft.com/office/drawing/2014/main" id="{AC143E36-4F56-48F0-9E60-F56FCAC0EF2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4" name="Oval 153">
              <a:extLst>
                <a:ext uri="{FF2B5EF4-FFF2-40B4-BE49-F238E27FC236}">
                  <a16:creationId xmlns:a16="http://schemas.microsoft.com/office/drawing/2014/main" id="{09A96F22-9B62-4359-AF7E-92490B1B949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7" name="Group 166">
            <a:extLst>
              <a:ext uri="{FF2B5EF4-FFF2-40B4-BE49-F238E27FC236}">
                <a16:creationId xmlns:a16="http://schemas.microsoft.com/office/drawing/2014/main" id="{981DCD76-A4ED-4487-8C65-C2C031177CFF}"/>
              </a:ext>
            </a:extLst>
          </p:cNvPr>
          <p:cNvGrpSpPr/>
          <p:nvPr/>
        </p:nvGrpSpPr>
        <p:grpSpPr>
          <a:xfrm>
            <a:off x="11607034" y="4295749"/>
            <a:ext cx="828389" cy="821136"/>
            <a:chOff x="1231830" y="1958072"/>
            <a:chExt cx="3559963" cy="3528795"/>
          </a:xfrm>
        </p:grpSpPr>
        <p:grpSp>
          <p:nvGrpSpPr>
            <p:cNvPr id="168" name="Group 167">
              <a:extLst>
                <a:ext uri="{FF2B5EF4-FFF2-40B4-BE49-F238E27FC236}">
                  <a16:creationId xmlns:a16="http://schemas.microsoft.com/office/drawing/2014/main" id="{CE98C59D-0153-4038-B6B0-D3777195C0DD}"/>
                </a:ext>
              </a:extLst>
            </p:cNvPr>
            <p:cNvGrpSpPr/>
            <p:nvPr/>
          </p:nvGrpSpPr>
          <p:grpSpPr>
            <a:xfrm>
              <a:off x="1231830" y="1958072"/>
              <a:ext cx="3559963" cy="3528795"/>
              <a:chOff x="1231830" y="1958072"/>
              <a:chExt cx="3559963" cy="3528795"/>
            </a:xfrm>
          </p:grpSpPr>
          <p:sp>
            <p:nvSpPr>
              <p:cNvPr id="170" name="Freeform: Shape 169">
                <a:extLst>
                  <a:ext uri="{FF2B5EF4-FFF2-40B4-BE49-F238E27FC236}">
                    <a16:creationId xmlns:a16="http://schemas.microsoft.com/office/drawing/2014/main" id="{D52CE6AE-A8A0-4AF4-B53C-C31EC61FB64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Freeform: Shape 170">
                <a:extLst>
                  <a:ext uri="{FF2B5EF4-FFF2-40B4-BE49-F238E27FC236}">
                    <a16:creationId xmlns:a16="http://schemas.microsoft.com/office/drawing/2014/main" id="{F6CFCBED-100A-4DBB-ADE5-80B7820C41B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Freeform: Shape 171">
                <a:extLst>
                  <a:ext uri="{FF2B5EF4-FFF2-40B4-BE49-F238E27FC236}">
                    <a16:creationId xmlns:a16="http://schemas.microsoft.com/office/drawing/2014/main" id="{0E746415-17C5-4AD6-A8DD-AA87197EEC53}"/>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2C42C781-1515-4FC9-88F3-A4F93BB3CF6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D6F2AA18-BEC8-468E-B045-B70A59CEC21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5" name="Freeform: Shape 174">
                <a:extLst>
                  <a:ext uri="{FF2B5EF4-FFF2-40B4-BE49-F238E27FC236}">
                    <a16:creationId xmlns:a16="http://schemas.microsoft.com/office/drawing/2014/main" id="{F70FEAB8-5719-459F-B87E-129EB9B9C6D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6" name="Freeform: Shape 175">
                <a:extLst>
                  <a:ext uri="{FF2B5EF4-FFF2-40B4-BE49-F238E27FC236}">
                    <a16:creationId xmlns:a16="http://schemas.microsoft.com/office/drawing/2014/main" id="{AC5137FE-9ACE-431F-BAD5-B327B3ECAD7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7" name="Freeform: Shape 176">
                <a:extLst>
                  <a:ext uri="{FF2B5EF4-FFF2-40B4-BE49-F238E27FC236}">
                    <a16:creationId xmlns:a16="http://schemas.microsoft.com/office/drawing/2014/main" id="{3D98491C-2F49-48EB-92B8-4F1A50E050A6}"/>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8" name="Freeform: Shape 177">
                <a:extLst>
                  <a:ext uri="{FF2B5EF4-FFF2-40B4-BE49-F238E27FC236}">
                    <a16:creationId xmlns:a16="http://schemas.microsoft.com/office/drawing/2014/main" id="{5E6B970E-04E3-437F-B460-4B408D06AC5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Freeform: Shape 178">
                <a:extLst>
                  <a:ext uri="{FF2B5EF4-FFF2-40B4-BE49-F238E27FC236}">
                    <a16:creationId xmlns:a16="http://schemas.microsoft.com/office/drawing/2014/main" id="{CF14AFDC-976E-40D6-94D6-86D5D9036401}"/>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Freeform: Shape 179">
                <a:extLst>
                  <a:ext uri="{FF2B5EF4-FFF2-40B4-BE49-F238E27FC236}">
                    <a16:creationId xmlns:a16="http://schemas.microsoft.com/office/drawing/2014/main" id="{3F402D12-3B54-40C9-BC02-4DED592AAA76}"/>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Freeform: Shape 180">
                <a:extLst>
                  <a:ext uri="{FF2B5EF4-FFF2-40B4-BE49-F238E27FC236}">
                    <a16:creationId xmlns:a16="http://schemas.microsoft.com/office/drawing/2014/main" id="{B1B94DEF-270E-430B-8C3A-D45B2416BB3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9" name="Oval 168">
              <a:extLst>
                <a:ext uri="{FF2B5EF4-FFF2-40B4-BE49-F238E27FC236}">
                  <a16:creationId xmlns:a16="http://schemas.microsoft.com/office/drawing/2014/main" id="{AA21167B-428E-4004-A6FB-4821B5849869}"/>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2" name="Group 181">
            <a:extLst>
              <a:ext uri="{FF2B5EF4-FFF2-40B4-BE49-F238E27FC236}">
                <a16:creationId xmlns:a16="http://schemas.microsoft.com/office/drawing/2014/main" id="{C96B5A99-C9B6-4232-BED9-68897DDC2F82}"/>
              </a:ext>
            </a:extLst>
          </p:cNvPr>
          <p:cNvGrpSpPr/>
          <p:nvPr/>
        </p:nvGrpSpPr>
        <p:grpSpPr>
          <a:xfrm>
            <a:off x="-241479" y="4793877"/>
            <a:ext cx="828389" cy="821136"/>
            <a:chOff x="1231830" y="1958072"/>
            <a:chExt cx="3559963" cy="3528795"/>
          </a:xfrm>
        </p:grpSpPr>
        <p:grpSp>
          <p:nvGrpSpPr>
            <p:cNvPr id="183" name="Group 182">
              <a:extLst>
                <a:ext uri="{FF2B5EF4-FFF2-40B4-BE49-F238E27FC236}">
                  <a16:creationId xmlns:a16="http://schemas.microsoft.com/office/drawing/2014/main" id="{B196E9EE-2967-4E86-9195-746ADE4AD1B2}"/>
                </a:ext>
              </a:extLst>
            </p:cNvPr>
            <p:cNvGrpSpPr/>
            <p:nvPr/>
          </p:nvGrpSpPr>
          <p:grpSpPr>
            <a:xfrm>
              <a:off x="1231830" y="1958072"/>
              <a:ext cx="3559963" cy="3528795"/>
              <a:chOff x="1231830" y="1958072"/>
              <a:chExt cx="3559963" cy="3528795"/>
            </a:xfrm>
          </p:grpSpPr>
          <p:sp>
            <p:nvSpPr>
              <p:cNvPr id="185" name="Freeform: Shape 184">
                <a:extLst>
                  <a:ext uri="{FF2B5EF4-FFF2-40B4-BE49-F238E27FC236}">
                    <a16:creationId xmlns:a16="http://schemas.microsoft.com/office/drawing/2014/main" id="{3DDD714F-D2A4-450A-8B86-22921A91749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6" name="Freeform: Shape 185">
                <a:extLst>
                  <a:ext uri="{FF2B5EF4-FFF2-40B4-BE49-F238E27FC236}">
                    <a16:creationId xmlns:a16="http://schemas.microsoft.com/office/drawing/2014/main" id="{9EF2E3BD-7B9E-4CD9-9916-66BEFBD79E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7" name="Freeform: Shape 186">
                <a:extLst>
                  <a:ext uri="{FF2B5EF4-FFF2-40B4-BE49-F238E27FC236}">
                    <a16:creationId xmlns:a16="http://schemas.microsoft.com/office/drawing/2014/main" id="{25F7683A-A7A4-477B-A68E-0A1CD9C4E60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a:extLst>
                  <a:ext uri="{FF2B5EF4-FFF2-40B4-BE49-F238E27FC236}">
                    <a16:creationId xmlns:a16="http://schemas.microsoft.com/office/drawing/2014/main" id="{3B90419D-15F5-490F-A055-67CFA96A90B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a:extLst>
                  <a:ext uri="{FF2B5EF4-FFF2-40B4-BE49-F238E27FC236}">
                    <a16:creationId xmlns:a16="http://schemas.microsoft.com/office/drawing/2014/main" id="{67A364AC-E7D3-40DA-87D4-A419D9176BC1}"/>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Freeform: Shape 189">
                <a:extLst>
                  <a:ext uri="{FF2B5EF4-FFF2-40B4-BE49-F238E27FC236}">
                    <a16:creationId xmlns:a16="http://schemas.microsoft.com/office/drawing/2014/main" id="{AD775095-D52C-4C05-8DD7-DAEB92ACF926}"/>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00197D20-00B9-4B34-BBA2-93D2F5F9DEB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2" name="Freeform: Shape 191">
                <a:extLst>
                  <a:ext uri="{FF2B5EF4-FFF2-40B4-BE49-F238E27FC236}">
                    <a16:creationId xmlns:a16="http://schemas.microsoft.com/office/drawing/2014/main" id="{99B2A0FC-C2C4-4872-BB83-3B6416F93D0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a:extLst>
                  <a:ext uri="{FF2B5EF4-FFF2-40B4-BE49-F238E27FC236}">
                    <a16:creationId xmlns:a16="http://schemas.microsoft.com/office/drawing/2014/main" id="{D13D0296-7C94-4CE7-B93F-504E6289116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Freeform: Shape 193">
                <a:extLst>
                  <a:ext uri="{FF2B5EF4-FFF2-40B4-BE49-F238E27FC236}">
                    <a16:creationId xmlns:a16="http://schemas.microsoft.com/office/drawing/2014/main" id="{022654DD-6BD2-4FE6-B453-4EA4AAF90326}"/>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Freeform: Shape 194">
                <a:extLst>
                  <a:ext uri="{FF2B5EF4-FFF2-40B4-BE49-F238E27FC236}">
                    <a16:creationId xmlns:a16="http://schemas.microsoft.com/office/drawing/2014/main" id="{F3CFC32C-448B-4B55-94F4-F565A6313C6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Freeform: Shape 195">
                <a:extLst>
                  <a:ext uri="{FF2B5EF4-FFF2-40B4-BE49-F238E27FC236}">
                    <a16:creationId xmlns:a16="http://schemas.microsoft.com/office/drawing/2014/main" id="{695EF21E-F4DC-43C2-9717-881135F0521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4" name="Oval 183">
              <a:extLst>
                <a:ext uri="{FF2B5EF4-FFF2-40B4-BE49-F238E27FC236}">
                  <a16:creationId xmlns:a16="http://schemas.microsoft.com/office/drawing/2014/main" id="{4DD55711-9E85-4D7B-8F87-85CEA5CA380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3FC9E7BD-EEDE-42C6-B8F5-D9CBA38880C2}"/>
              </a:ext>
            </a:extLst>
          </p:cNvPr>
          <p:cNvGrpSpPr/>
          <p:nvPr/>
        </p:nvGrpSpPr>
        <p:grpSpPr>
          <a:xfrm>
            <a:off x="1267083" y="-2396028"/>
            <a:ext cx="10074591" cy="9970055"/>
            <a:chOff x="-655524" y="-3252467"/>
            <a:chExt cx="13503045" cy="13362935"/>
          </a:xfrm>
        </p:grpSpPr>
        <p:sp>
          <p:nvSpPr>
            <p:cNvPr id="9" name="Rectangle 8">
              <a:extLst>
                <a:ext uri="{FF2B5EF4-FFF2-40B4-BE49-F238E27FC236}">
                  <a16:creationId xmlns:a16="http://schemas.microsoft.com/office/drawing/2014/main" id="{6AEB7676-DA7C-4750-A43E-2E20C09488A6}"/>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Freeform: Shape 9">
              <a:extLst>
                <a:ext uri="{FF2B5EF4-FFF2-40B4-BE49-F238E27FC236}">
                  <a16:creationId xmlns:a16="http://schemas.microsoft.com/office/drawing/2014/main" id="{87478CB5-03FB-49CF-B7D2-EB65386E3C14}"/>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12" name="Group 11">
            <a:extLst>
              <a:ext uri="{FF2B5EF4-FFF2-40B4-BE49-F238E27FC236}">
                <a16:creationId xmlns:a16="http://schemas.microsoft.com/office/drawing/2014/main" id="{77F02532-6B5A-4BF4-B4CD-1D598A08E79C}"/>
              </a:ext>
            </a:extLst>
          </p:cNvPr>
          <p:cNvGrpSpPr/>
          <p:nvPr/>
        </p:nvGrpSpPr>
        <p:grpSpPr>
          <a:xfrm>
            <a:off x="1267083" y="-1950765"/>
            <a:ext cx="10074591" cy="9970055"/>
            <a:chOff x="-655524" y="-3252467"/>
            <a:chExt cx="13503045" cy="13362935"/>
          </a:xfrm>
        </p:grpSpPr>
        <p:sp>
          <p:nvSpPr>
            <p:cNvPr id="18" name="Rectangle 17">
              <a:extLst>
                <a:ext uri="{FF2B5EF4-FFF2-40B4-BE49-F238E27FC236}">
                  <a16:creationId xmlns:a16="http://schemas.microsoft.com/office/drawing/2014/main" id="{1AF3F117-F969-4230-AC2E-ED22F6B0DF85}"/>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8F52446F-17A0-4B7D-A514-8ACA9B3BDE5D}"/>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1" name="Group 20">
            <a:extLst>
              <a:ext uri="{FF2B5EF4-FFF2-40B4-BE49-F238E27FC236}">
                <a16:creationId xmlns:a16="http://schemas.microsoft.com/office/drawing/2014/main" id="{CD12CD96-50DC-4D4D-8867-76C9ECB9730E}"/>
              </a:ext>
            </a:extLst>
          </p:cNvPr>
          <p:cNvGrpSpPr/>
          <p:nvPr/>
        </p:nvGrpSpPr>
        <p:grpSpPr>
          <a:xfrm>
            <a:off x="1267083" y="-1505502"/>
            <a:ext cx="10074591" cy="9970055"/>
            <a:chOff x="-655524" y="-3252467"/>
            <a:chExt cx="13503045" cy="13362935"/>
          </a:xfrm>
        </p:grpSpPr>
        <p:sp>
          <p:nvSpPr>
            <p:cNvPr id="27" name="Rectangle 26">
              <a:extLst>
                <a:ext uri="{FF2B5EF4-FFF2-40B4-BE49-F238E27FC236}">
                  <a16:creationId xmlns:a16="http://schemas.microsoft.com/office/drawing/2014/main" id="{B2874F8F-E84A-4347-B55F-93DE84065544}"/>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56A257-EEF9-4062-B780-7A0F9014E65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0" name="Group 29">
            <a:extLst>
              <a:ext uri="{FF2B5EF4-FFF2-40B4-BE49-F238E27FC236}">
                <a16:creationId xmlns:a16="http://schemas.microsoft.com/office/drawing/2014/main" id="{5C884318-9D04-47EE-BFA0-DB13D5F8DCAB}"/>
              </a:ext>
            </a:extLst>
          </p:cNvPr>
          <p:cNvGrpSpPr/>
          <p:nvPr/>
        </p:nvGrpSpPr>
        <p:grpSpPr>
          <a:xfrm>
            <a:off x="1267083" y="-1060239"/>
            <a:ext cx="10074591" cy="9970055"/>
            <a:chOff x="-655524" y="-3252467"/>
            <a:chExt cx="13503045" cy="13362935"/>
          </a:xfrm>
        </p:grpSpPr>
        <p:sp>
          <p:nvSpPr>
            <p:cNvPr id="36" name="Rectangle 35">
              <a:extLst>
                <a:ext uri="{FF2B5EF4-FFF2-40B4-BE49-F238E27FC236}">
                  <a16:creationId xmlns:a16="http://schemas.microsoft.com/office/drawing/2014/main" id="{6F294EFA-9CA0-41E4-A00B-30DB5024ADC2}"/>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743BD30C-7F98-4BF3-91B2-358EF22C434C}"/>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9" name="Group 38">
            <a:extLst>
              <a:ext uri="{FF2B5EF4-FFF2-40B4-BE49-F238E27FC236}">
                <a16:creationId xmlns:a16="http://schemas.microsoft.com/office/drawing/2014/main" id="{0C4BA772-A4A3-4167-9564-76A506AA1B4A}"/>
              </a:ext>
            </a:extLst>
          </p:cNvPr>
          <p:cNvGrpSpPr/>
          <p:nvPr/>
        </p:nvGrpSpPr>
        <p:grpSpPr>
          <a:xfrm>
            <a:off x="1267083" y="3633282"/>
            <a:ext cx="10074591" cy="9970055"/>
            <a:chOff x="-655524" y="-3252467"/>
            <a:chExt cx="13503045" cy="13362935"/>
          </a:xfrm>
        </p:grpSpPr>
        <p:sp>
          <p:nvSpPr>
            <p:cNvPr id="45" name="Rectangle 44">
              <a:extLst>
                <a:ext uri="{FF2B5EF4-FFF2-40B4-BE49-F238E27FC236}">
                  <a16:creationId xmlns:a16="http://schemas.microsoft.com/office/drawing/2014/main" id="{6D50476B-8FC1-493F-856B-E3D02634A9FB}"/>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a:extLst>
                <a:ext uri="{FF2B5EF4-FFF2-40B4-BE49-F238E27FC236}">
                  <a16:creationId xmlns:a16="http://schemas.microsoft.com/office/drawing/2014/main" id="{1B8ED078-D236-4559-9F35-833BF8A47D0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98" name="TextBox 197">
            <a:extLst>
              <a:ext uri="{FF2B5EF4-FFF2-40B4-BE49-F238E27FC236}">
                <a16:creationId xmlns:a16="http://schemas.microsoft.com/office/drawing/2014/main" id="{4E9D3AF4-B29B-49CA-91B1-736C62FA301D}"/>
              </a:ext>
            </a:extLst>
          </p:cNvPr>
          <p:cNvSpPr txBox="1"/>
          <p:nvPr/>
        </p:nvSpPr>
        <p:spPr>
          <a:xfrm>
            <a:off x="3375050" y="1899561"/>
            <a:ext cx="5859188" cy="1323439"/>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8000" dirty="0">
                <a:solidFill>
                  <a:srgbClr val="D8A645"/>
                </a:solidFill>
                <a:effectLst>
                  <a:outerShdw dist="38100" dir="2700000" algn="tl" rotWithShape="0">
                    <a:srgbClr val="432F26"/>
                  </a:outerShdw>
                </a:effectLst>
                <a:latin typeface="Christmas   Classica" pitchFamily="50" charset="0"/>
              </a:rPr>
              <a:t>Add  title</a:t>
            </a:r>
          </a:p>
        </p:txBody>
      </p:sp>
      <p:sp>
        <p:nvSpPr>
          <p:cNvPr id="2" name="Rectangle 1">
            <a:extLst>
              <a:ext uri="{FF2B5EF4-FFF2-40B4-BE49-F238E27FC236}">
                <a16:creationId xmlns:a16="http://schemas.microsoft.com/office/drawing/2014/main" id="{BD4F666B-02A9-41EE-BA5C-42BB9F2495B7}"/>
              </a:ext>
            </a:extLst>
          </p:cNvPr>
          <p:cNvSpPr/>
          <p:nvPr/>
        </p:nvSpPr>
        <p:spPr>
          <a:xfrm>
            <a:off x="3104854" y="3376031"/>
            <a:ext cx="2880000" cy="477991"/>
          </a:xfrm>
          <a:prstGeom prst="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1</a:t>
            </a:r>
          </a:p>
        </p:txBody>
      </p:sp>
      <p:sp>
        <p:nvSpPr>
          <p:cNvPr id="199" name="Rectangle 198">
            <a:extLst>
              <a:ext uri="{FF2B5EF4-FFF2-40B4-BE49-F238E27FC236}">
                <a16:creationId xmlns:a16="http://schemas.microsoft.com/office/drawing/2014/main" id="{A24BEF6F-E82D-4934-8E1A-DAB9C268D93F}"/>
              </a:ext>
            </a:extLst>
          </p:cNvPr>
          <p:cNvSpPr/>
          <p:nvPr/>
        </p:nvSpPr>
        <p:spPr>
          <a:xfrm>
            <a:off x="3104854" y="4082043"/>
            <a:ext cx="2880000" cy="477991"/>
          </a:xfrm>
          <a:prstGeom prst="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2</a:t>
            </a:r>
          </a:p>
        </p:txBody>
      </p:sp>
      <p:sp>
        <p:nvSpPr>
          <p:cNvPr id="200" name="Rectangle 199">
            <a:extLst>
              <a:ext uri="{FF2B5EF4-FFF2-40B4-BE49-F238E27FC236}">
                <a16:creationId xmlns:a16="http://schemas.microsoft.com/office/drawing/2014/main" id="{D06AAC1B-17BA-4BFA-B5BA-99637438AF4A}"/>
              </a:ext>
            </a:extLst>
          </p:cNvPr>
          <p:cNvSpPr/>
          <p:nvPr/>
        </p:nvSpPr>
        <p:spPr>
          <a:xfrm>
            <a:off x="3104854" y="4788718"/>
            <a:ext cx="2880000" cy="477991"/>
          </a:xfrm>
          <a:prstGeom prst="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3</a:t>
            </a:r>
          </a:p>
        </p:txBody>
      </p:sp>
      <p:sp>
        <p:nvSpPr>
          <p:cNvPr id="201" name="Rectangle 200">
            <a:extLst>
              <a:ext uri="{FF2B5EF4-FFF2-40B4-BE49-F238E27FC236}">
                <a16:creationId xmlns:a16="http://schemas.microsoft.com/office/drawing/2014/main" id="{021AD0A4-4317-405E-AF65-8D95EC3988F5}"/>
              </a:ext>
            </a:extLst>
          </p:cNvPr>
          <p:cNvSpPr/>
          <p:nvPr/>
        </p:nvSpPr>
        <p:spPr>
          <a:xfrm>
            <a:off x="6820894" y="3376031"/>
            <a:ext cx="2880000" cy="477991"/>
          </a:xfrm>
          <a:prstGeom prst="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4</a:t>
            </a:r>
          </a:p>
        </p:txBody>
      </p:sp>
      <p:sp>
        <p:nvSpPr>
          <p:cNvPr id="202" name="Rectangle 201">
            <a:extLst>
              <a:ext uri="{FF2B5EF4-FFF2-40B4-BE49-F238E27FC236}">
                <a16:creationId xmlns:a16="http://schemas.microsoft.com/office/drawing/2014/main" id="{5B7FC754-1AB9-4A1F-9FC9-EA1F39FCB2E7}"/>
              </a:ext>
            </a:extLst>
          </p:cNvPr>
          <p:cNvSpPr/>
          <p:nvPr/>
        </p:nvSpPr>
        <p:spPr>
          <a:xfrm>
            <a:off x="6820894" y="4082043"/>
            <a:ext cx="2880000" cy="477991"/>
          </a:xfrm>
          <a:prstGeom prst="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5</a:t>
            </a:r>
          </a:p>
        </p:txBody>
      </p:sp>
      <p:sp>
        <p:nvSpPr>
          <p:cNvPr id="203" name="Rectangle 202">
            <a:extLst>
              <a:ext uri="{FF2B5EF4-FFF2-40B4-BE49-F238E27FC236}">
                <a16:creationId xmlns:a16="http://schemas.microsoft.com/office/drawing/2014/main" id="{3CC5EC29-BA25-49AF-AA88-39BD6DC9A46F}"/>
              </a:ext>
            </a:extLst>
          </p:cNvPr>
          <p:cNvSpPr/>
          <p:nvPr/>
        </p:nvSpPr>
        <p:spPr>
          <a:xfrm>
            <a:off x="6820894" y="4788718"/>
            <a:ext cx="2880000" cy="477991"/>
          </a:xfrm>
          <a:prstGeom prst="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6</a:t>
            </a:r>
          </a:p>
        </p:txBody>
      </p:sp>
    </p:spTree>
    <p:extLst>
      <p:ext uri="{BB962C8B-B14F-4D97-AF65-F5344CB8AC3E}">
        <p14:creationId xmlns:p14="http://schemas.microsoft.com/office/powerpoint/2010/main" val="3068878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p:cTn id="7" dur="500" fill="hold"/>
                                        <p:tgtEl>
                                          <p:spTgt spid="198"/>
                                        </p:tgtEl>
                                        <p:attrNameLst>
                                          <p:attrName>ppt_w</p:attrName>
                                        </p:attrNameLst>
                                      </p:cBhvr>
                                      <p:tavLst>
                                        <p:tav tm="0">
                                          <p:val>
                                            <p:fltVal val="0"/>
                                          </p:val>
                                        </p:tav>
                                        <p:tav tm="100000">
                                          <p:val>
                                            <p:strVal val="#ppt_w"/>
                                          </p:val>
                                        </p:tav>
                                      </p:tavLst>
                                    </p:anim>
                                    <p:anim calcmode="lin" valueType="num">
                                      <p:cBhvr>
                                        <p:cTn id="8" dur="500" fill="hold"/>
                                        <p:tgtEl>
                                          <p:spTgt spid="19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7" presetClass="entr" presetSubtype="1" fill="hold" grpId="0" nodeType="afterEffect">
                                  <p:stCondLst>
                                    <p:cond delay="0"/>
                                  </p:stCondLst>
                                  <p:childTnLst>
                                    <p:set>
                                      <p:cBhvr>
                                        <p:cTn id="18" dur="1" fill="hold">
                                          <p:stCondLst>
                                            <p:cond delay="0"/>
                                          </p:stCondLst>
                                        </p:cTn>
                                        <p:tgtEl>
                                          <p:spTgt spid="199"/>
                                        </p:tgtEl>
                                        <p:attrNameLst>
                                          <p:attrName>style.visibility</p:attrName>
                                        </p:attrNameLst>
                                      </p:cBhvr>
                                      <p:to>
                                        <p:strVal val="visible"/>
                                      </p:to>
                                    </p:set>
                                    <p:anim calcmode="lin" valueType="num">
                                      <p:cBhvr>
                                        <p:cTn id="19" dur="500" fill="hold"/>
                                        <p:tgtEl>
                                          <p:spTgt spid="199"/>
                                        </p:tgtEl>
                                        <p:attrNameLst>
                                          <p:attrName>ppt_x</p:attrName>
                                        </p:attrNameLst>
                                      </p:cBhvr>
                                      <p:tavLst>
                                        <p:tav tm="0">
                                          <p:val>
                                            <p:strVal val="#ppt_x"/>
                                          </p:val>
                                        </p:tav>
                                        <p:tav tm="100000">
                                          <p:val>
                                            <p:strVal val="#ppt_x"/>
                                          </p:val>
                                        </p:tav>
                                      </p:tavLst>
                                    </p:anim>
                                    <p:anim calcmode="lin" valueType="num">
                                      <p:cBhvr>
                                        <p:cTn id="20" dur="500" fill="hold"/>
                                        <p:tgtEl>
                                          <p:spTgt spid="199"/>
                                        </p:tgtEl>
                                        <p:attrNameLst>
                                          <p:attrName>ppt_y</p:attrName>
                                        </p:attrNameLst>
                                      </p:cBhvr>
                                      <p:tavLst>
                                        <p:tav tm="0">
                                          <p:val>
                                            <p:strVal val="#ppt_y-#ppt_h/2"/>
                                          </p:val>
                                        </p:tav>
                                        <p:tav tm="100000">
                                          <p:val>
                                            <p:strVal val="#ppt_y"/>
                                          </p:val>
                                        </p:tav>
                                      </p:tavLst>
                                    </p:anim>
                                    <p:anim calcmode="lin" valueType="num">
                                      <p:cBhvr>
                                        <p:cTn id="21" dur="500" fill="hold"/>
                                        <p:tgtEl>
                                          <p:spTgt spid="199"/>
                                        </p:tgtEl>
                                        <p:attrNameLst>
                                          <p:attrName>ppt_w</p:attrName>
                                        </p:attrNameLst>
                                      </p:cBhvr>
                                      <p:tavLst>
                                        <p:tav tm="0">
                                          <p:val>
                                            <p:strVal val="#ppt_w"/>
                                          </p:val>
                                        </p:tav>
                                        <p:tav tm="100000">
                                          <p:val>
                                            <p:strVal val="#ppt_w"/>
                                          </p:val>
                                        </p:tav>
                                      </p:tavLst>
                                    </p:anim>
                                    <p:anim calcmode="lin" valueType="num">
                                      <p:cBhvr>
                                        <p:cTn id="22" dur="500" fill="hold"/>
                                        <p:tgtEl>
                                          <p:spTgt spid="199"/>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17" presetClass="entr" presetSubtype="1" fill="hold" grpId="0" nodeType="afterEffect">
                                  <p:stCondLst>
                                    <p:cond delay="0"/>
                                  </p:stCondLst>
                                  <p:childTnLst>
                                    <p:set>
                                      <p:cBhvr>
                                        <p:cTn id="25" dur="1" fill="hold">
                                          <p:stCondLst>
                                            <p:cond delay="0"/>
                                          </p:stCondLst>
                                        </p:cTn>
                                        <p:tgtEl>
                                          <p:spTgt spid="200"/>
                                        </p:tgtEl>
                                        <p:attrNameLst>
                                          <p:attrName>style.visibility</p:attrName>
                                        </p:attrNameLst>
                                      </p:cBhvr>
                                      <p:to>
                                        <p:strVal val="visible"/>
                                      </p:to>
                                    </p:set>
                                    <p:anim calcmode="lin" valueType="num">
                                      <p:cBhvr>
                                        <p:cTn id="26" dur="500" fill="hold"/>
                                        <p:tgtEl>
                                          <p:spTgt spid="200"/>
                                        </p:tgtEl>
                                        <p:attrNameLst>
                                          <p:attrName>ppt_x</p:attrName>
                                        </p:attrNameLst>
                                      </p:cBhvr>
                                      <p:tavLst>
                                        <p:tav tm="0">
                                          <p:val>
                                            <p:strVal val="#ppt_x"/>
                                          </p:val>
                                        </p:tav>
                                        <p:tav tm="100000">
                                          <p:val>
                                            <p:strVal val="#ppt_x"/>
                                          </p:val>
                                        </p:tav>
                                      </p:tavLst>
                                    </p:anim>
                                    <p:anim calcmode="lin" valueType="num">
                                      <p:cBhvr>
                                        <p:cTn id="27" dur="500" fill="hold"/>
                                        <p:tgtEl>
                                          <p:spTgt spid="200"/>
                                        </p:tgtEl>
                                        <p:attrNameLst>
                                          <p:attrName>ppt_y</p:attrName>
                                        </p:attrNameLst>
                                      </p:cBhvr>
                                      <p:tavLst>
                                        <p:tav tm="0">
                                          <p:val>
                                            <p:strVal val="#ppt_y-#ppt_h/2"/>
                                          </p:val>
                                        </p:tav>
                                        <p:tav tm="100000">
                                          <p:val>
                                            <p:strVal val="#ppt_y"/>
                                          </p:val>
                                        </p:tav>
                                      </p:tavLst>
                                    </p:anim>
                                    <p:anim calcmode="lin" valueType="num">
                                      <p:cBhvr>
                                        <p:cTn id="28" dur="500" fill="hold"/>
                                        <p:tgtEl>
                                          <p:spTgt spid="200"/>
                                        </p:tgtEl>
                                        <p:attrNameLst>
                                          <p:attrName>ppt_w</p:attrName>
                                        </p:attrNameLst>
                                      </p:cBhvr>
                                      <p:tavLst>
                                        <p:tav tm="0">
                                          <p:val>
                                            <p:strVal val="#ppt_w"/>
                                          </p:val>
                                        </p:tav>
                                        <p:tav tm="100000">
                                          <p:val>
                                            <p:strVal val="#ppt_w"/>
                                          </p:val>
                                        </p:tav>
                                      </p:tavLst>
                                    </p:anim>
                                    <p:anim calcmode="lin" valueType="num">
                                      <p:cBhvr>
                                        <p:cTn id="29" dur="500" fill="hold"/>
                                        <p:tgtEl>
                                          <p:spTgt spid="200"/>
                                        </p:tgtEl>
                                        <p:attrNameLst>
                                          <p:attrName>ppt_h</p:attrName>
                                        </p:attrNameLst>
                                      </p:cBhvr>
                                      <p:tavLst>
                                        <p:tav tm="0">
                                          <p:val>
                                            <p:fltVal val="0"/>
                                          </p:val>
                                        </p:tav>
                                        <p:tav tm="100000">
                                          <p:val>
                                            <p:strVal val="#ppt_h"/>
                                          </p:val>
                                        </p:tav>
                                      </p:tavLst>
                                    </p:anim>
                                  </p:childTnLst>
                                </p:cTn>
                              </p:par>
                            </p:childTnLst>
                          </p:cTn>
                        </p:par>
                        <p:par>
                          <p:cTn id="30" fill="hold">
                            <p:stCondLst>
                              <p:cond delay="2000"/>
                            </p:stCondLst>
                            <p:childTnLst>
                              <p:par>
                                <p:cTn id="31" presetID="17" presetClass="entr" presetSubtype="1" fill="hold" grpId="0" nodeType="afterEffect">
                                  <p:stCondLst>
                                    <p:cond delay="0"/>
                                  </p:stCondLst>
                                  <p:childTnLst>
                                    <p:set>
                                      <p:cBhvr>
                                        <p:cTn id="32" dur="1" fill="hold">
                                          <p:stCondLst>
                                            <p:cond delay="0"/>
                                          </p:stCondLst>
                                        </p:cTn>
                                        <p:tgtEl>
                                          <p:spTgt spid="201"/>
                                        </p:tgtEl>
                                        <p:attrNameLst>
                                          <p:attrName>style.visibility</p:attrName>
                                        </p:attrNameLst>
                                      </p:cBhvr>
                                      <p:to>
                                        <p:strVal val="visible"/>
                                      </p:to>
                                    </p:set>
                                    <p:anim calcmode="lin" valueType="num">
                                      <p:cBhvr>
                                        <p:cTn id="33" dur="500" fill="hold"/>
                                        <p:tgtEl>
                                          <p:spTgt spid="201"/>
                                        </p:tgtEl>
                                        <p:attrNameLst>
                                          <p:attrName>ppt_x</p:attrName>
                                        </p:attrNameLst>
                                      </p:cBhvr>
                                      <p:tavLst>
                                        <p:tav tm="0">
                                          <p:val>
                                            <p:strVal val="#ppt_x"/>
                                          </p:val>
                                        </p:tav>
                                        <p:tav tm="100000">
                                          <p:val>
                                            <p:strVal val="#ppt_x"/>
                                          </p:val>
                                        </p:tav>
                                      </p:tavLst>
                                    </p:anim>
                                    <p:anim calcmode="lin" valueType="num">
                                      <p:cBhvr>
                                        <p:cTn id="34" dur="500" fill="hold"/>
                                        <p:tgtEl>
                                          <p:spTgt spid="201"/>
                                        </p:tgtEl>
                                        <p:attrNameLst>
                                          <p:attrName>ppt_y</p:attrName>
                                        </p:attrNameLst>
                                      </p:cBhvr>
                                      <p:tavLst>
                                        <p:tav tm="0">
                                          <p:val>
                                            <p:strVal val="#ppt_y-#ppt_h/2"/>
                                          </p:val>
                                        </p:tav>
                                        <p:tav tm="100000">
                                          <p:val>
                                            <p:strVal val="#ppt_y"/>
                                          </p:val>
                                        </p:tav>
                                      </p:tavLst>
                                    </p:anim>
                                    <p:anim calcmode="lin" valueType="num">
                                      <p:cBhvr>
                                        <p:cTn id="35" dur="500" fill="hold"/>
                                        <p:tgtEl>
                                          <p:spTgt spid="201"/>
                                        </p:tgtEl>
                                        <p:attrNameLst>
                                          <p:attrName>ppt_w</p:attrName>
                                        </p:attrNameLst>
                                      </p:cBhvr>
                                      <p:tavLst>
                                        <p:tav tm="0">
                                          <p:val>
                                            <p:strVal val="#ppt_w"/>
                                          </p:val>
                                        </p:tav>
                                        <p:tav tm="100000">
                                          <p:val>
                                            <p:strVal val="#ppt_w"/>
                                          </p:val>
                                        </p:tav>
                                      </p:tavLst>
                                    </p:anim>
                                    <p:anim calcmode="lin" valueType="num">
                                      <p:cBhvr>
                                        <p:cTn id="36" dur="500" fill="hold"/>
                                        <p:tgtEl>
                                          <p:spTgt spid="201"/>
                                        </p:tgtEl>
                                        <p:attrNameLst>
                                          <p:attrName>ppt_h</p:attrName>
                                        </p:attrNameLst>
                                      </p:cBhvr>
                                      <p:tavLst>
                                        <p:tav tm="0">
                                          <p:val>
                                            <p:fltVal val="0"/>
                                          </p:val>
                                        </p:tav>
                                        <p:tav tm="100000">
                                          <p:val>
                                            <p:strVal val="#ppt_h"/>
                                          </p:val>
                                        </p:tav>
                                      </p:tavLst>
                                    </p:anim>
                                  </p:childTnLst>
                                </p:cTn>
                              </p:par>
                            </p:childTnLst>
                          </p:cTn>
                        </p:par>
                        <p:par>
                          <p:cTn id="37" fill="hold">
                            <p:stCondLst>
                              <p:cond delay="2500"/>
                            </p:stCondLst>
                            <p:childTnLst>
                              <p:par>
                                <p:cTn id="38" presetID="17" presetClass="entr" presetSubtype="1" fill="hold" grpId="0" nodeType="afterEffect">
                                  <p:stCondLst>
                                    <p:cond delay="0"/>
                                  </p:stCondLst>
                                  <p:childTnLst>
                                    <p:set>
                                      <p:cBhvr>
                                        <p:cTn id="39" dur="1" fill="hold">
                                          <p:stCondLst>
                                            <p:cond delay="0"/>
                                          </p:stCondLst>
                                        </p:cTn>
                                        <p:tgtEl>
                                          <p:spTgt spid="202"/>
                                        </p:tgtEl>
                                        <p:attrNameLst>
                                          <p:attrName>style.visibility</p:attrName>
                                        </p:attrNameLst>
                                      </p:cBhvr>
                                      <p:to>
                                        <p:strVal val="visible"/>
                                      </p:to>
                                    </p:set>
                                    <p:anim calcmode="lin" valueType="num">
                                      <p:cBhvr>
                                        <p:cTn id="40" dur="500" fill="hold"/>
                                        <p:tgtEl>
                                          <p:spTgt spid="202"/>
                                        </p:tgtEl>
                                        <p:attrNameLst>
                                          <p:attrName>ppt_x</p:attrName>
                                        </p:attrNameLst>
                                      </p:cBhvr>
                                      <p:tavLst>
                                        <p:tav tm="0">
                                          <p:val>
                                            <p:strVal val="#ppt_x"/>
                                          </p:val>
                                        </p:tav>
                                        <p:tav tm="100000">
                                          <p:val>
                                            <p:strVal val="#ppt_x"/>
                                          </p:val>
                                        </p:tav>
                                      </p:tavLst>
                                    </p:anim>
                                    <p:anim calcmode="lin" valueType="num">
                                      <p:cBhvr>
                                        <p:cTn id="41" dur="500" fill="hold"/>
                                        <p:tgtEl>
                                          <p:spTgt spid="202"/>
                                        </p:tgtEl>
                                        <p:attrNameLst>
                                          <p:attrName>ppt_y</p:attrName>
                                        </p:attrNameLst>
                                      </p:cBhvr>
                                      <p:tavLst>
                                        <p:tav tm="0">
                                          <p:val>
                                            <p:strVal val="#ppt_y-#ppt_h/2"/>
                                          </p:val>
                                        </p:tav>
                                        <p:tav tm="100000">
                                          <p:val>
                                            <p:strVal val="#ppt_y"/>
                                          </p:val>
                                        </p:tav>
                                      </p:tavLst>
                                    </p:anim>
                                    <p:anim calcmode="lin" valueType="num">
                                      <p:cBhvr>
                                        <p:cTn id="42" dur="500" fill="hold"/>
                                        <p:tgtEl>
                                          <p:spTgt spid="202"/>
                                        </p:tgtEl>
                                        <p:attrNameLst>
                                          <p:attrName>ppt_w</p:attrName>
                                        </p:attrNameLst>
                                      </p:cBhvr>
                                      <p:tavLst>
                                        <p:tav tm="0">
                                          <p:val>
                                            <p:strVal val="#ppt_w"/>
                                          </p:val>
                                        </p:tav>
                                        <p:tav tm="100000">
                                          <p:val>
                                            <p:strVal val="#ppt_w"/>
                                          </p:val>
                                        </p:tav>
                                      </p:tavLst>
                                    </p:anim>
                                    <p:anim calcmode="lin" valueType="num">
                                      <p:cBhvr>
                                        <p:cTn id="43" dur="500" fill="hold"/>
                                        <p:tgtEl>
                                          <p:spTgt spid="202"/>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17" presetClass="entr" presetSubtype="1" fill="hold" grpId="0" nodeType="afterEffect">
                                  <p:stCondLst>
                                    <p:cond delay="0"/>
                                  </p:stCondLst>
                                  <p:childTnLst>
                                    <p:set>
                                      <p:cBhvr>
                                        <p:cTn id="46" dur="1" fill="hold">
                                          <p:stCondLst>
                                            <p:cond delay="0"/>
                                          </p:stCondLst>
                                        </p:cTn>
                                        <p:tgtEl>
                                          <p:spTgt spid="203"/>
                                        </p:tgtEl>
                                        <p:attrNameLst>
                                          <p:attrName>style.visibility</p:attrName>
                                        </p:attrNameLst>
                                      </p:cBhvr>
                                      <p:to>
                                        <p:strVal val="visible"/>
                                      </p:to>
                                    </p:set>
                                    <p:anim calcmode="lin" valueType="num">
                                      <p:cBhvr>
                                        <p:cTn id="47" dur="500" fill="hold"/>
                                        <p:tgtEl>
                                          <p:spTgt spid="203"/>
                                        </p:tgtEl>
                                        <p:attrNameLst>
                                          <p:attrName>ppt_x</p:attrName>
                                        </p:attrNameLst>
                                      </p:cBhvr>
                                      <p:tavLst>
                                        <p:tav tm="0">
                                          <p:val>
                                            <p:strVal val="#ppt_x"/>
                                          </p:val>
                                        </p:tav>
                                        <p:tav tm="100000">
                                          <p:val>
                                            <p:strVal val="#ppt_x"/>
                                          </p:val>
                                        </p:tav>
                                      </p:tavLst>
                                    </p:anim>
                                    <p:anim calcmode="lin" valueType="num">
                                      <p:cBhvr>
                                        <p:cTn id="48" dur="500" fill="hold"/>
                                        <p:tgtEl>
                                          <p:spTgt spid="203"/>
                                        </p:tgtEl>
                                        <p:attrNameLst>
                                          <p:attrName>ppt_y</p:attrName>
                                        </p:attrNameLst>
                                      </p:cBhvr>
                                      <p:tavLst>
                                        <p:tav tm="0">
                                          <p:val>
                                            <p:strVal val="#ppt_y-#ppt_h/2"/>
                                          </p:val>
                                        </p:tav>
                                        <p:tav tm="100000">
                                          <p:val>
                                            <p:strVal val="#ppt_y"/>
                                          </p:val>
                                        </p:tav>
                                      </p:tavLst>
                                    </p:anim>
                                    <p:anim calcmode="lin" valueType="num">
                                      <p:cBhvr>
                                        <p:cTn id="49" dur="500" fill="hold"/>
                                        <p:tgtEl>
                                          <p:spTgt spid="203"/>
                                        </p:tgtEl>
                                        <p:attrNameLst>
                                          <p:attrName>ppt_w</p:attrName>
                                        </p:attrNameLst>
                                      </p:cBhvr>
                                      <p:tavLst>
                                        <p:tav tm="0">
                                          <p:val>
                                            <p:strVal val="#ppt_w"/>
                                          </p:val>
                                        </p:tav>
                                        <p:tav tm="100000">
                                          <p:val>
                                            <p:strVal val="#ppt_w"/>
                                          </p:val>
                                        </p:tav>
                                      </p:tavLst>
                                    </p:anim>
                                    <p:anim calcmode="lin" valueType="num">
                                      <p:cBhvr>
                                        <p:cTn id="50" dur="500" fill="hold"/>
                                        <p:tgtEl>
                                          <p:spTgt spid="2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P spid="2" grpId="0" animBg="1"/>
      <p:bldP spid="199" grpId="0" animBg="1"/>
      <p:bldP spid="200" grpId="0" animBg="1"/>
      <p:bldP spid="201" grpId="0" animBg="1"/>
      <p:bldP spid="202" grpId="0" animBg="1"/>
      <p:bldP spid="2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8B56BDA4-407A-487C-84BB-4E15042096B5}"/>
              </a:ext>
            </a:extLst>
          </p:cNvPr>
          <p:cNvGrpSpPr/>
          <p:nvPr/>
        </p:nvGrpSpPr>
        <p:grpSpPr>
          <a:xfrm>
            <a:off x="-254173" y="5542734"/>
            <a:ext cx="1648946" cy="1634509"/>
            <a:chOff x="1231830" y="1958072"/>
            <a:chExt cx="3559963" cy="3528795"/>
          </a:xfrm>
        </p:grpSpPr>
        <p:grpSp>
          <p:nvGrpSpPr>
            <p:cNvPr id="123" name="Group 122">
              <a:extLst>
                <a:ext uri="{FF2B5EF4-FFF2-40B4-BE49-F238E27FC236}">
                  <a16:creationId xmlns:a16="http://schemas.microsoft.com/office/drawing/2014/main" id="{0C81AAB4-A3AF-4684-8226-F487C690FA2E}"/>
                </a:ext>
              </a:extLst>
            </p:cNvPr>
            <p:cNvGrpSpPr/>
            <p:nvPr/>
          </p:nvGrpSpPr>
          <p:grpSpPr>
            <a:xfrm>
              <a:off x="1231830" y="1958072"/>
              <a:ext cx="3559963" cy="3528795"/>
              <a:chOff x="1231830" y="1958072"/>
              <a:chExt cx="3559963" cy="3528795"/>
            </a:xfrm>
          </p:grpSpPr>
          <p:sp>
            <p:nvSpPr>
              <p:cNvPr id="125" name="Freeform: Shape 124">
                <a:extLst>
                  <a:ext uri="{FF2B5EF4-FFF2-40B4-BE49-F238E27FC236}">
                    <a16:creationId xmlns:a16="http://schemas.microsoft.com/office/drawing/2014/main" id="{5C496224-723D-4D64-B18B-BCE6818781A5}"/>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Freeform: Shape 125">
                <a:extLst>
                  <a:ext uri="{FF2B5EF4-FFF2-40B4-BE49-F238E27FC236}">
                    <a16:creationId xmlns:a16="http://schemas.microsoft.com/office/drawing/2014/main" id="{096AC952-E0CE-47FE-A549-8247C37A7B0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Freeform: Shape 126">
                <a:extLst>
                  <a:ext uri="{FF2B5EF4-FFF2-40B4-BE49-F238E27FC236}">
                    <a16:creationId xmlns:a16="http://schemas.microsoft.com/office/drawing/2014/main" id="{22760DD5-5888-4029-AE0A-B091088E731C}"/>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8" name="Freeform: Shape 127">
                <a:extLst>
                  <a:ext uri="{FF2B5EF4-FFF2-40B4-BE49-F238E27FC236}">
                    <a16:creationId xmlns:a16="http://schemas.microsoft.com/office/drawing/2014/main" id="{A4302303-EE8F-4056-B5CC-5874072E298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98A31B5A-0705-44ED-A1FC-7021D64B725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Freeform: Shape 129">
                <a:extLst>
                  <a:ext uri="{FF2B5EF4-FFF2-40B4-BE49-F238E27FC236}">
                    <a16:creationId xmlns:a16="http://schemas.microsoft.com/office/drawing/2014/main" id="{97F5C2C2-41AB-4B80-8CA8-EE7CD2D588E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Freeform: Shape 130">
                <a:extLst>
                  <a:ext uri="{FF2B5EF4-FFF2-40B4-BE49-F238E27FC236}">
                    <a16:creationId xmlns:a16="http://schemas.microsoft.com/office/drawing/2014/main" id="{10295210-F5BD-46C7-8850-405F283FA38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 name="Freeform: Shape 131">
                <a:extLst>
                  <a:ext uri="{FF2B5EF4-FFF2-40B4-BE49-F238E27FC236}">
                    <a16:creationId xmlns:a16="http://schemas.microsoft.com/office/drawing/2014/main" id="{72A5E654-9299-4614-BBC8-05C69A520914}"/>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Freeform: Shape 132">
                <a:extLst>
                  <a:ext uri="{FF2B5EF4-FFF2-40B4-BE49-F238E27FC236}">
                    <a16:creationId xmlns:a16="http://schemas.microsoft.com/office/drawing/2014/main" id="{32F22917-10B4-45F2-A7E2-B6767B58625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Freeform: Shape 133">
                <a:extLst>
                  <a:ext uri="{FF2B5EF4-FFF2-40B4-BE49-F238E27FC236}">
                    <a16:creationId xmlns:a16="http://schemas.microsoft.com/office/drawing/2014/main" id="{A78B3D2F-DC79-4419-8E27-61B5C15411A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364397B9-8FB7-4EE6-B474-20901E6F647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0A0551E1-06DF-4245-ABF8-30451418EE8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4" name="Oval 123">
              <a:extLst>
                <a:ext uri="{FF2B5EF4-FFF2-40B4-BE49-F238E27FC236}">
                  <a16:creationId xmlns:a16="http://schemas.microsoft.com/office/drawing/2014/main" id="{51FDDDE4-CD70-4461-8A64-A46F17A0FEA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AE714B90-A98E-4168-BCF6-DEA4ACCD478D}"/>
              </a:ext>
            </a:extLst>
          </p:cNvPr>
          <p:cNvGrpSpPr/>
          <p:nvPr/>
        </p:nvGrpSpPr>
        <p:grpSpPr>
          <a:xfrm>
            <a:off x="10249894" y="4581292"/>
            <a:ext cx="1648946" cy="1634509"/>
            <a:chOff x="1231830" y="1958072"/>
            <a:chExt cx="3559963" cy="3528795"/>
          </a:xfrm>
        </p:grpSpPr>
        <p:grpSp>
          <p:nvGrpSpPr>
            <p:cNvPr id="108" name="Group 107">
              <a:extLst>
                <a:ext uri="{FF2B5EF4-FFF2-40B4-BE49-F238E27FC236}">
                  <a16:creationId xmlns:a16="http://schemas.microsoft.com/office/drawing/2014/main" id="{649FF645-9A77-4166-AA2E-DB9A2D1272A6}"/>
                </a:ext>
              </a:extLst>
            </p:cNvPr>
            <p:cNvGrpSpPr/>
            <p:nvPr/>
          </p:nvGrpSpPr>
          <p:grpSpPr>
            <a:xfrm>
              <a:off x="1231830" y="1958072"/>
              <a:ext cx="3559963" cy="3528795"/>
              <a:chOff x="1231830" y="1958072"/>
              <a:chExt cx="3559963" cy="3528795"/>
            </a:xfrm>
          </p:grpSpPr>
          <p:sp>
            <p:nvSpPr>
              <p:cNvPr id="110" name="Freeform: Shape 109">
                <a:extLst>
                  <a:ext uri="{FF2B5EF4-FFF2-40B4-BE49-F238E27FC236}">
                    <a16:creationId xmlns:a16="http://schemas.microsoft.com/office/drawing/2014/main" id="{195022DB-AE85-4964-AA9C-D9F3BE144AD7}"/>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Freeform: Shape 110">
                <a:extLst>
                  <a:ext uri="{FF2B5EF4-FFF2-40B4-BE49-F238E27FC236}">
                    <a16:creationId xmlns:a16="http://schemas.microsoft.com/office/drawing/2014/main" id="{C7827E6B-0787-4C75-A8F2-E645BE11D20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Freeform: Shape 111">
                <a:extLst>
                  <a:ext uri="{FF2B5EF4-FFF2-40B4-BE49-F238E27FC236}">
                    <a16:creationId xmlns:a16="http://schemas.microsoft.com/office/drawing/2014/main" id="{CD2075F1-B6AC-41B3-9B56-048F7E63088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Freeform: Shape 112">
                <a:extLst>
                  <a:ext uri="{FF2B5EF4-FFF2-40B4-BE49-F238E27FC236}">
                    <a16:creationId xmlns:a16="http://schemas.microsoft.com/office/drawing/2014/main" id="{B239F3F8-CA2D-4B4B-B5CA-EFA0CEE57CF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Shape 113">
                <a:extLst>
                  <a:ext uri="{FF2B5EF4-FFF2-40B4-BE49-F238E27FC236}">
                    <a16:creationId xmlns:a16="http://schemas.microsoft.com/office/drawing/2014/main" id="{2EFE670B-DF87-4D12-8AC0-7C5E4C7085D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Shape 114">
                <a:extLst>
                  <a:ext uri="{FF2B5EF4-FFF2-40B4-BE49-F238E27FC236}">
                    <a16:creationId xmlns:a16="http://schemas.microsoft.com/office/drawing/2014/main" id="{A258998C-C8A4-409D-9DD2-CC6D690E9DB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Shape 115">
                <a:extLst>
                  <a:ext uri="{FF2B5EF4-FFF2-40B4-BE49-F238E27FC236}">
                    <a16:creationId xmlns:a16="http://schemas.microsoft.com/office/drawing/2014/main" id="{D7394D3F-D3F4-4327-97CE-0666DEA98A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Freeform: Shape 116">
                <a:extLst>
                  <a:ext uri="{FF2B5EF4-FFF2-40B4-BE49-F238E27FC236}">
                    <a16:creationId xmlns:a16="http://schemas.microsoft.com/office/drawing/2014/main" id="{E894F6B7-D136-4EEF-A233-A7B35752EB3C}"/>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8" name="Freeform: Shape 117">
                <a:extLst>
                  <a:ext uri="{FF2B5EF4-FFF2-40B4-BE49-F238E27FC236}">
                    <a16:creationId xmlns:a16="http://schemas.microsoft.com/office/drawing/2014/main" id="{680E3D01-993F-4017-98C1-74DCC725A07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Freeform: Shape 118">
                <a:extLst>
                  <a:ext uri="{FF2B5EF4-FFF2-40B4-BE49-F238E27FC236}">
                    <a16:creationId xmlns:a16="http://schemas.microsoft.com/office/drawing/2014/main" id="{52503BA3-439A-496B-8475-F1B4897C545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A3A9FE3A-81F8-48FA-AC8B-86667ABADBC8}"/>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Freeform: Shape 120">
                <a:extLst>
                  <a:ext uri="{FF2B5EF4-FFF2-40B4-BE49-F238E27FC236}">
                    <a16:creationId xmlns:a16="http://schemas.microsoft.com/office/drawing/2014/main" id="{3E0EA7B5-DC29-4742-874C-65D8D2207611}"/>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9" name="Oval 108">
              <a:extLst>
                <a:ext uri="{FF2B5EF4-FFF2-40B4-BE49-F238E27FC236}">
                  <a16:creationId xmlns:a16="http://schemas.microsoft.com/office/drawing/2014/main" id="{761B3FA8-24B8-4A41-BB51-A75794632D9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Group 91">
            <a:extLst>
              <a:ext uri="{FF2B5EF4-FFF2-40B4-BE49-F238E27FC236}">
                <a16:creationId xmlns:a16="http://schemas.microsoft.com/office/drawing/2014/main" id="{1CF9CEA6-1C19-432F-B63B-E6BB50623B9D}"/>
              </a:ext>
            </a:extLst>
          </p:cNvPr>
          <p:cNvGrpSpPr/>
          <p:nvPr/>
        </p:nvGrpSpPr>
        <p:grpSpPr>
          <a:xfrm>
            <a:off x="10934786" y="2742226"/>
            <a:ext cx="1648946" cy="1634509"/>
            <a:chOff x="1231830" y="1958072"/>
            <a:chExt cx="3559963" cy="3528795"/>
          </a:xfrm>
        </p:grpSpPr>
        <p:grpSp>
          <p:nvGrpSpPr>
            <p:cNvPr id="93" name="Group 92">
              <a:extLst>
                <a:ext uri="{FF2B5EF4-FFF2-40B4-BE49-F238E27FC236}">
                  <a16:creationId xmlns:a16="http://schemas.microsoft.com/office/drawing/2014/main" id="{17564299-E42A-4B25-A995-1F4E75D821C1}"/>
                </a:ext>
              </a:extLst>
            </p:cNvPr>
            <p:cNvGrpSpPr/>
            <p:nvPr/>
          </p:nvGrpSpPr>
          <p:grpSpPr>
            <a:xfrm>
              <a:off x="1231830" y="1958072"/>
              <a:ext cx="3559963" cy="3528795"/>
              <a:chOff x="1231830" y="1958072"/>
              <a:chExt cx="3559963" cy="3528795"/>
            </a:xfrm>
          </p:grpSpPr>
          <p:sp>
            <p:nvSpPr>
              <p:cNvPr id="95" name="Freeform: Shape 94">
                <a:extLst>
                  <a:ext uri="{FF2B5EF4-FFF2-40B4-BE49-F238E27FC236}">
                    <a16:creationId xmlns:a16="http://schemas.microsoft.com/office/drawing/2014/main" id="{6B391114-31D3-41E0-99DD-8FE9F0093F4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Freeform: Shape 95">
                <a:extLst>
                  <a:ext uri="{FF2B5EF4-FFF2-40B4-BE49-F238E27FC236}">
                    <a16:creationId xmlns:a16="http://schemas.microsoft.com/office/drawing/2014/main" id="{C8C6650F-5800-4F65-8547-12923146694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Freeform: Shape 96">
                <a:extLst>
                  <a:ext uri="{FF2B5EF4-FFF2-40B4-BE49-F238E27FC236}">
                    <a16:creationId xmlns:a16="http://schemas.microsoft.com/office/drawing/2014/main" id="{18F25426-C2A7-4153-BF51-63950A7E02B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Freeform: Shape 97">
                <a:extLst>
                  <a:ext uri="{FF2B5EF4-FFF2-40B4-BE49-F238E27FC236}">
                    <a16:creationId xmlns:a16="http://schemas.microsoft.com/office/drawing/2014/main" id="{C105DD12-0EAB-4D06-AC38-0B9AEEFBCE9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reeform: Shape 98">
                <a:extLst>
                  <a:ext uri="{FF2B5EF4-FFF2-40B4-BE49-F238E27FC236}">
                    <a16:creationId xmlns:a16="http://schemas.microsoft.com/office/drawing/2014/main" id="{F1013070-3A6A-4453-A5CE-1F2863BEA45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Shape 99">
                <a:extLst>
                  <a:ext uri="{FF2B5EF4-FFF2-40B4-BE49-F238E27FC236}">
                    <a16:creationId xmlns:a16="http://schemas.microsoft.com/office/drawing/2014/main" id="{9BD2E7AC-BD40-45EF-9C94-B6F65A3BF337}"/>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3F534ADC-C0C5-4460-9DD9-C8420B1BEEE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2" name="Freeform: Shape 101">
                <a:extLst>
                  <a:ext uri="{FF2B5EF4-FFF2-40B4-BE49-F238E27FC236}">
                    <a16:creationId xmlns:a16="http://schemas.microsoft.com/office/drawing/2014/main" id="{7565AC22-A014-4422-A0F6-328ED0A22C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Shape 102">
                <a:extLst>
                  <a:ext uri="{FF2B5EF4-FFF2-40B4-BE49-F238E27FC236}">
                    <a16:creationId xmlns:a16="http://schemas.microsoft.com/office/drawing/2014/main" id="{756466C9-C5FF-4018-875D-879BDED12F4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0EF3AA69-BBA8-421E-BA6D-BCCD5345BB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Shape 104">
                <a:extLst>
                  <a:ext uri="{FF2B5EF4-FFF2-40B4-BE49-F238E27FC236}">
                    <a16:creationId xmlns:a16="http://schemas.microsoft.com/office/drawing/2014/main" id="{6B6A7A16-E497-4F36-A508-2C57CC14547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Freeform: Shape 105">
                <a:extLst>
                  <a:ext uri="{FF2B5EF4-FFF2-40B4-BE49-F238E27FC236}">
                    <a16:creationId xmlns:a16="http://schemas.microsoft.com/office/drawing/2014/main" id="{B866CB85-13DC-4209-B29F-8327089FF78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Oval 93">
              <a:extLst>
                <a:ext uri="{FF2B5EF4-FFF2-40B4-BE49-F238E27FC236}">
                  <a16:creationId xmlns:a16="http://schemas.microsoft.com/office/drawing/2014/main" id="{802D9FF4-5444-4158-9945-18865044321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a:extLst>
              <a:ext uri="{FF2B5EF4-FFF2-40B4-BE49-F238E27FC236}">
                <a16:creationId xmlns:a16="http://schemas.microsoft.com/office/drawing/2014/main" id="{6C6BD36D-0B90-4354-8843-12B157D4F731}"/>
              </a:ext>
            </a:extLst>
          </p:cNvPr>
          <p:cNvGrpSpPr/>
          <p:nvPr/>
        </p:nvGrpSpPr>
        <p:grpSpPr>
          <a:xfrm>
            <a:off x="-420120" y="640152"/>
            <a:ext cx="1648946" cy="1634509"/>
            <a:chOff x="1231830" y="1958072"/>
            <a:chExt cx="3559963" cy="3528795"/>
          </a:xfrm>
        </p:grpSpPr>
        <p:grpSp>
          <p:nvGrpSpPr>
            <p:cNvPr id="78" name="Group 77">
              <a:extLst>
                <a:ext uri="{FF2B5EF4-FFF2-40B4-BE49-F238E27FC236}">
                  <a16:creationId xmlns:a16="http://schemas.microsoft.com/office/drawing/2014/main" id="{365905F5-7EA9-46D3-BB45-9CD1ED35E03E}"/>
                </a:ext>
              </a:extLst>
            </p:cNvPr>
            <p:cNvGrpSpPr/>
            <p:nvPr/>
          </p:nvGrpSpPr>
          <p:grpSpPr>
            <a:xfrm>
              <a:off x="1231830" y="1958072"/>
              <a:ext cx="3559963" cy="3528795"/>
              <a:chOff x="1231830" y="1958072"/>
              <a:chExt cx="3559963" cy="3528795"/>
            </a:xfrm>
          </p:grpSpPr>
          <p:sp>
            <p:nvSpPr>
              <p:cNvPr id="80" name="Freeform: Shape 79">
                <a:extLst>
                  <a:ext uri="{FF2B5EF4-FFF2-40B4-BE49-F238E27FC236}">
                    <a16:creationId xmlns:a16="http://schemas.microsoft.com/office/drawing/2014/main" id="{918F7C7A-EACC-4D8B-85DB-1565326DB6B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a:extLst>
                  <a:ext uri="{FF2B5EF4-FFF2-40B4-BE49-F238E27FC236}">
                    <a16:creationId xmlns:a16="http://schemas.microsoft.com/office/drawing/2014/main" id="{3FF87C5F-B490-4336-9537-68F7B16A43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05729778-E467-4B87-90D8-18C4B2FF9F1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a:extLst>
                  <a:ext uri="{FF2B5EF4-FFF2-40B4-BE49-F238E27FC236}">
                    <a16:creationId xmlns:a16="http://schemas.microsoft.com/office/drawing/2014/main" id="{8CA4AA3E-AFCD-4FD1-87B0-9E9A32F64B6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9BC60014-C257-426C-A1FC-B8F87D62A4E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64417A2C-2683-4765-84BE-CB4E96258E3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C60FE576-9FB7-4284-A83B-4C430FF396E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Freeform: Shape 86">
                <a:extLst>
                  <a:ext uri="{FF2B5EF4-FFF2-40B4-BE49-F238E27FC236}">
                    <a16:creationId xmlns:a16="http://schemas.microsoft.com/office/drawing/2014/main" id="{BD777D24-7DF4-4275-AC69-297EB1B50E05}"/>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2A305F18-25C9-4E89-83AD-9D1E0B0A95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F4DE6D97-BB67-4A14-B996-6B203FCE6FD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a:extLst>
                  <a:ext uri="{FF2B5EF4-FFF2-40B4-BE49-F238E27FC236}">
                    <a16:creationId xmlns:a16="http://schemas.microsoft.com/office/drawing/2014/main" id="{7E08374C-897D-4649-AA76-85DA7A95673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8A305F24-5054-4409-B4A9-DEA3A174C9CA}"/>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a:extLst>
                <a:ext uri="{FF2B5EF4-FFF2-40B4-BE49-F238E27FC236}">
                  <a16:creationId xmlns:a16="http://schemas.microsoft.com/office/drawing/2014/main" id="{FBF7E164-5C6F-45DD-A062-1F3039079CA5}"/>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7" name="Group 46">
            <a:extLst>
              <a:ext uri="{FF2B5EF4-FFF2-40B4-BE49-F238E27FC236}">
                <a16:creationId xmlns:a16="http://schemas.microsoft.com/office/drawing/2014/main" id="{470B9899-C505-4ADA-BD17-E05F3F70B7E8}"/>
              </a:ext>
            </a:extLst>
          </p:cNvPr>
          <p:cNvGrpSpPr/>
          <p:nvPr/>
        </p:nvGrpSpPr>
        <p:grpSpPr>
          <a:xfrm>
            <a:off x="10298875" y="744190"/>
            <a:ext cx="1648946" cy="1634509"/>
            <a:chOff x="1231830" y="1958072"/>
            <a:chExt cx="3559963" cy="3528795"/>
          </a:xfrm>
        </p:grpSpPr>
        <p:grpSp>
          <p:nvGrpSpPr>
            <p:cNvPr id="48" name="Group 47">
              <a:extLst>
                <a:ext uri="{FF2B5EF4-FFF2-40B4-BE49-F238E27FC236}">
                  <a16:creationId xmlns:a16="http://schemas.microsoft.com/office/drawing/2014/main" id="{40DC3720-CE44-42B5-8D3C-810D284B8D37}"/>
                </a:ext>
              </a:extLst>
            </p:cNvPr>
            <p:cNvGrpSpPr/>
            <p:nvPr/>
          </p:nvGrpSpPr>
          <p:grpSpPr>
            <a:xfrm>
              <a:off x="1231830" y="1958072"/>
              <a:ext cx="3559963" cy="3528795"/>
              <a:chOff x="1231830" y="1958072"/>
              <a:chExt cx="3559963" cy="3528795"/>
            </a:xfrm>
          </p:grpSpPr>
          <p:sp>
            <p:nvSpPr>
              <p:cNvPr id="50" name="Freeform: Shape 49">
                <a:extLst>
                  <a:ext uri="{FF2B5EF4-FFF2-40B4-BE49-F238E27FC236}">
                    <a16:creationId xmlns:a16="http://schemas.microsoft.com/office/drawing/2014/main" id="{3209FDC8-1B49-4951-A834-234CA1A54E1E}"/>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946EF01C-86F5-48DF-8CD0-D47BAC872F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21F52BC2-BA07-4906-9F6C-BA0A8C425A8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E1A53C6C-CEA4-49A0-A84A-36EE5CC857C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C838DE7D-040E-46B7-AD57-17853436D6C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2E4BAE58-729F-4701-ABD7-60A00E8C146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8ACB3FFD-234B-412D-8712-339AB3D4971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7" name="Freeform: Shape 56">
                <a:extLst>
                  <a:ext uri="{FF2B5EF4-FFF2-40B4-BE49-F238E27FC236}">
                    <a16:creationId xmlns:a16="http://schemas.microsoft.com/office/drawing/2014/main" id="{C3C1B0B9-CCDC-45BA-8675-ED44DBE56F7B}"/>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D475D56E-6AF3-4878-9094-697EE2577D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F731549F-BA91-4610-9CD8-E766972BE4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a:extLst>
                  <a:ext uri="{FF2B5EF4-FFF2-40B4-BE49-F238E27FC236}">
                    <a16:creationId xmlns:a16="http://schemas.microsoft.com/office/drawing/2014/main" id="{040549FB-8787-4BD5-B5D9-DD20C00FD40B}"/>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88A484A5-67A4-42D4-8FF5-0ABEB02182DB}"/>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9" name="Oval 48">
              <a:extLst>
                <a:ext uri="{FF2B5EF4-FFF2-40B4-BE49-F238E27FC236}">
                  <a16:creationId xmlns:a16="http://schemas.microsoft.com/office/drawing/2014/main" id="{403B1F06-6E99-4371-8DE2-52A9FD64452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2" name="Group 61">
            <a:extLst>
              <a:ext uri="{FF2B5EF4-FFF2-40B4-BE49-F238E27FC236}">
                <a16:creationId xmlns:a16="http://schemas.microsoft.com/office/drawing/2014/main" id="{5DAC34A1-3181-4989-A7D2-B991B28BA6E5}"/>
              </a:ext>
            </a:extLst>
          </p:cNvPr>
          <p:cNvGrpSpPr/>
          <p:nvPr/>
        </p:nvGrpSpPr>
        <p:grpSpPr>
          <a:xfrm>
            <a:off x="608884" y="2604813"/>
            <a:ext cx="1648946" cy="1634509"/>
            <a:chOff x="1231830" y="1958072"/>
            <a:chExt cx="3559963" cy="3528795"/>
          </a:xfrm>
        </p:grpSpPr>
        <p:grpSp>
          <p:nvGrpSpPr>
            <p:cNvPr id="63" name="Group 62">
              <a:extLst>
                <a:ext uri="{FF2B5EF4-FFF2-40B4-BE49-F238E27FC236}">
                  <a16:creationId xmlns:a16="http://schemas.microsoft.com/office/drawing/2014/main" id="{9C94F5FE-C455-4CC0-818B-D4B4CD69F261}"/>
                </a:ext>
              </a:extLst>
            </p:cNvPr>
            <p:cNvGrpSpPr/>
            <p:nvPr/>
          </p:nvGrpSpPr>
          <p:grpSpPr>
            <a:xfrm>
              <a:off x="1231830" y="1958072"/>
              <a:ext cx="3559963" cy="3528795"/>
              <a:chOff x="1231830" y="1958072"/>
              <a:chExt cx="3559963" cy="3528795"/>
            </a:xfrm>
          </p:grpSpPr>
          <p:sp>
            <p:nvSpPr>
              <p:cNvPr id="65" name="Freeform: Shape 64">
                <a:extLst>
                  <a:ext uri="{FF2B5EF4-FFF2-40B4-BE49-F238E27FC236}">
                    <a16:creationId xmlns:a16="http://schemas.microsoft.com/office/drawing/2014/main" id="{1F25E21E-DA4D-4641-9D01-E9AE9B692FF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000FE35E-70A3-498F-8804-178480EB08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36266B7E-A4A7-4984-9646-19B13AE849F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87DB5E1D-506E-488C-9A8F-994D131C5BD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1F58C098-8CA5-44A6-BF23-0A79F5D487E9}"/>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D28DBEC1-C093-4600-B66D-A68DC03B59F5}"/>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AB258C9E-59F9-4AB2-BCC8-12B196D86C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2" name="Freeform: Shape 71">
                <a:extLst>
                  <a:ext uri="{FF2B5EF4-FFF2-40B4-BE49-F238E27FC236}">
                    <a16:creationId xmlns:a16="http://schemas.microsoft.com/office/drawing/2014/main" id="{043EB09F-7691-473D-A5DB-D7189401016A}"/>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E9D6C7C0-5882-42CE-ACE6-E4A79878B6B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3E6DB13-A035-4375-92CE-4586A32FE57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a:extLst>
                  <a:ext uri="{FF2B5EF4-FFF2-40B4-BE49-F238E27FC236}">
                    <a16:creationId xmlns:a16="http://schemas.microsoft.com/office/drawing/2014/main" id="{E349588D-129C-4914-9986-13933264410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9E4CF15E-2BEC-4803-B997-B65168197BB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4" name="Oval 63">
              <a:extLst>
                <a:ext uri="{FF2B5EF4-FFF2-40B4-BE49-F238E27FC236}">
                  <a16:creationId xmlns:a16="http://schemas.microsoft.com/office/drawing/2014/main" id="{BEC52D84-AC37-44AF-BFE3-4EA12CBE3FF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7" name="Group 136">
            <a:extLst>
              <a:ext uri="{FF2B5EF4-FFF2-40B4-BE49-F238E27FC236}">
                <a16:creationId xmlns:a16="http://schemas.microsoft.com/office/drawing/2014/main" id="{5E9123E0-700A-418C-8EBC-1434BDA59040}"/>
              </a:ext>
            </a:extLst>
          </p:cNvPr>
          <p:cNvGrpSpPr/>
          <p:nvPr/>
        </p:nvGrpSpPr>
        <p:grpSpPr>
          <a:xfrm>
            <a:off x="1149763" y="-13051"/>
            <a:ext cx="828389" cy="821136"/>
            <a:chOff x="1231830" y="1958072"/>
            <a:chExt cx="3559963" cy="3528795"/>
          </a:xfrm>
        </p:grpSpPr>
        <p:grpSp>
          <p:nvGrpSpPr>
            <p:cNvPr id="138" name="Group 137">
              <a:extLst>
                <a:ext uri="{FF2B5EF4-FFF2-40B4-BE49-F238E27FC236}">
                  <a16:creationId xmlns:a16="http://schemas.microsoft.com/office/drawing/2014/main" id="{1724A428-CE1D-4515-9E22-8C22C70E8B48}"/>
                </a:ext>
              </a:extLst>
            </p:cNvPr>
            <p:cNvGrpSpPr/>
            <p:nvPr/>
          </p:nvGrpSpPr>
          <p:grpSpPr>
            <a:xfrm>
              <a:off x="1231830" y="1958072"/>
              <a:ext cx="3559963" cy="3528795"/>
              <a:chOff x="1231830" y="1958072"/>
              <a:chExt cx="3559963" cy="3528795"/>
            </a:xfrm>
          </p:grpSpPr>
          <p:sp>
            <p:nvSpPr>
              <p:cNvPr id="140" name="Freeform: Shape 139">
                <a:extLst>
                  <a:ext uri="{FF2B5EF4-FFF2-40B4-BE49-F238E27FC236}">
                    <a16:creationId xmlns:a16="http://schemas.microsoft.com/office/drawing/2014/main" id="{D60E6C4B-286C-46F3-A83F-C095B55EDA0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1" name="Freeform: Shape 140">
                <a:extLst>
                  <a:ext uri="{FF2B5EF4-FFF2-40B4-BE49-F238E27FC236}">
                    <a16:creationId xmlns:a16="http://schemas.microsoft.com/office/drawing/2014/main" id="{56A91BF2-6A8D-42AE-A79B-3047FF43C575}"/>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7F47CD0D-A6EA-4BD3-912A-856C88567B3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A4F16DCE-7329-484B-9BD0-D6FB7E10D02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B1D16C36-3CBD-4576-A4EA-984980007670}"/>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D292B11C-BCAC-4BD0-8C67-2C8BCC12AA5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Freeform: Shape 145">
                <a:extLst>
                  <a:ext uri="{FF2B5EF4-FFF2-40B4-BE49-F238E27FC236}">
                    <a16:creationId xmlns:a16="http://schemas.microsoft.com/office/drawing/2014/main" id="{0CA2E0A2-EB88-4ED1-8CCF-4BED308CB09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Freeform: Shape 146">
                <a:extLst>
                  <a:ext uri="{FF2B5EF4-FFF2-40B4-BE49-F238E27FC236}">
                    <a16:creationId xmlns:a16="http://schemas.microsoft.com/office/drawing/2014/main" id="{48A549F5-DDF8-49DD-B68B-1FD05A2A9F5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Freeform: Shape 147">
                <a:extLst>
                  <a:ext uri="{FF2B5EF4-FFF2-40B4-BE49-F238E27FC236}">
                    <a16:creationId xmlns:a16="http://schemas.microsoft.com/office/drawing/2014/main" id="{E32ABB1F-F448-47ED-954E-E4BA103FABA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9" name="Freeform: Shape 148">
                <a:extLst>
                  <a:ext uri="{FF2B5EF4-FFF2-40B4-BE49-F238E27FC236}">
                    <a16:creationId xmlns:a16="http://schemas.microsoft.com/office/drawing/2014/main" id="{19A08357-E414-46CC-9830-E6B1D9EDC57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7C9F44E4-1E81-4BC6-B1D0-80078D581E6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5E238286-934E-4121-8EAF-5F55946690A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9" name="Oval 138">
              <a:extLst>
                <a:ext uri="{FF2B5EF4-FFF2-40B4-BE49-F238E27FC236}">
                  <a16:creationId xmlns:a16="http://schemas.microsoft.com/office/drawing/2014/main" id="{4C5D4D68-4D85-4173-A373-A0CFCA3253BD}"/>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2" name="Group 151">
            <a:extLst>
              <a:ext uri="{FF2B5EF4-FFF2-40B4-BE49-F238E27FC236}">
                <a16:creationId xmlns:a16="http://schemas.microsoft.com/office/drawing/2014/main" id="{CB656B41-7AB9-43A6-8D56-5BA8D47DD27E}"/>
              </a:ext>
            </a:extLst>
          </p:cNvPr>
          <p:cNvGrpSpPr/>
          <p:nvPr/>
        </p:nvGrpSpPr>
        <p:grpSpPr>
          <a:xfrm>
            <a:off x="11574373" y="-210936"/>
            <a:ext cx="828389" cy="821136"/>
            <a:chOff x="1231830" y="1958072"/>
            <a:chExt cx="3559963" cy="3528795"/>
          </a:xfrm>
        </p:grpSpPr>
        <p:grpSp>
          <p:nvGrpSpPr>
            <p:cNvPr id="153" name="Group 152">
              <a:extLst>
                <a:ext uri="{FF2B5EF4-FFF2-40B4-BE49-F238E27FC236}">
                  <a16:creationId xmlns:a16="http://schemas.microsoft.com/office/drawing/2014/main" id="{59B45C51-CE7A-4394-9A7D-6A323C90733B}"/>
                </a:ext>
              </a:extLst>
            </p:cNvPr>
            <p:cNvGrpSpPr/>
            <p:nvPr/>
          </p:nvGrpSpPr>
          <p:grpSpPr>
            <a:xfrm>
              <a:off x="1231830" y="1958072"/>
              <a:ext cx="3559963" cy="3528795"/>
              <a:chOff x="1231830" y="1958072"/>
              <a:chExt cx="3559963" cy="3528795"/>
            </a:xfrm>
          </p:grpSpPr>
          <p:sp>
            <p:nvSpPr>
              <p:cNvPr id="155" name="Freeform: Shape 154">
                <a:extLst>
                  <a:ext uri="{FF2B5EF4-FFF2-40B4-BE49-F238E27FC236}">
                    <a16:creationId xmlns:a16="http://schemas.microsoft.com/office/drawing/2014/main" id="{8577F4C4-A2C2-453B-87AB-4171AEC460E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Shape 155">
                <a:extLst>
                  <a:ext uri="{FF2B5EF4-FFF2-40B4-BE49-F238E27FC236}">
                    <a16:creationId xmlns:a16="http://schemas.microsoft.com/office/drawing/2014/main" id="{5AEA9D94-5ECF-4DE3-859D-ED5317637B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5286281F-5C75-4C01-9F42-1EEC6B62C94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760339D6-4039-4104-A798-135DA5E6103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5A93C40D-E827-4A26-A5A4-9EA6945FBD82}"/>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75E66F4-4DCD-4E08-A4FC-9FD8C579444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Shape 160">
                <a:extLst>
                  <a:ext uri="{FF2B5EF4-FFF2-40B4-BE49-F238E27FC236}">
                    <a16:creationId xmlns:a16="http://schemas.microsoft.com/office/drawing/2014/main" id="{BA5FEDD4-3D1A-455E-82DC-B78AF4084A54}"/>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2" name="Freeform: Shape 161">
                <a:extLst>
                  <a:ext uri="{FF2B5EF4-FFF2-40B4-BE49-F238E27FC236}">
                    <a16:creationId xmlns:a16="http://schemas.microsoft.com/office/drawing/2014/main" id="{60C73F0B-DEFA-4A12-B401-060AD8CD61D8}"/>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Freeform: Shape 162">
                <a:extLst>
                  <a:ext uri="{FF2B5EF4-FFF2-40B4-BE49-F238E27FC236}">
                    <a16:creationId xmlns:a16="http://schemas.microsoft.com/office/drawing/2014/main" id="{33D45E5B-F9F1-401F-825F-C88E10E7D43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Freeform: Shape 163">
                <a:extLst>
                  <a:ext uri="{FF2B5EF4-FFF2-40B4-BE49-F238E27FC236}">
                    <a16:creationId xmlns:a16="http://schemas.microsoft.com/office/drawing/2014/main" id="{D3BE36D2-E6DD-4F72-9716-FC122DB29F3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Freeform: Shape 164">
                <a:extLst>
                  <a:ext uri="{FF2B5EF4-FFF2-40B4-BE49-F238E27FC236}">
                    <a16:creationId xmlns:a16="http://schemas.microsoft.com/office/drawing/2014/main" id="{5A973E6D-E722-4988-9878-6850F9DB9E8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Freeform: Shape 165">
                <a:extLst>
                  <a:ext uri="{FF2B5EF4-FFF2-40B4-BE49-F238E27FC236}">
                    <a16:creationId xmlns:a16="http://schemas.microsoft.com/office/drawing/2014/main" id="{AC143E36-4F56-48F0-9E60-F56FCAC0EF2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4" name="Oval 153">
              <a:extLst>
                <a:ext uri="{FF2B5EF4-FFF2-40B4-BE49-F238E27FC236}">
                  <a16:creationId xmlns:a16="http://schemas.microsoft.com/office/drawing/2014/main" id="{09A96F22-9B62-4359-AF7E-92490B1B949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7" name="Group 166">
            <a:extLst>
              <a:ext uri="{FF2B5EF4-FFF2-40B4-BE49-F238E27FC236}">
                <a16:creationId xmlns:a16="http://schemas.microsoft.com/office/drawing/2014/main" id="{981DCD76-A4ED-4487-8C65-C2C031177CFF}"/>
              </a:ext>
            </a:extLst>
          </p:cNvPr>
          <p:cNvGrpSpPr/>
          <p:nvPr/>
        </p:nvGrpSpPr>
        <p:grpSpPr>
          <a:xfrm>
            <a:off x="11534384" y="6280450"/>
            <a:ext cx="828389" cy="821136"/>
            <a:chOff x="1231830" y="1958072"/>
            <a:chExt cx="3559963" cy="3528795"/>
          </a:xfrm>
        </p:grpSpPr>
        <p:grpSp>
          <p:nvGrpSpPr>
            <p:cNvPr id="168" name="Group 167">
              <a:extLst>
                <a:ext uri="{FF2B5EF4-FFF2-40B4-BE49-F238E27FC236}">
                  <a16:creationId xmlns:a16="http://schemas.microsoft.com/office/drawing/2014/main" id="{CE98C59D-0153-4038-B6B0-D3777195C0DD}"/>
                </a:ext>
              </a:extLst>
            </p:cNvPr>
            <p:cNvGrpSpPr/>
            <p:nvPr/>
          </p:nvGrpSpPr>
          <p:grpSpPr>
            <a:xfrm>
              <a:off x="1231830" y="1958072"/>
              <a:ext cx="3559963" cy="3528795"/>
              <a:chOff x="1231830" y="1958072"/>
              <a:chExt cx="3559963" cy="3528795"/>
            </a:xfrm>
          </p:grpSpPr>
          <p:sp>
            <p:nvSpPr>
              <p:cNvPr id="170" name="Freeform: Shape 169">
                <a:extLst>
                  <a:ext uri="{FF2B5EF4-FFF2-40B4-BE49-F238E27FC236}">
                    <a16:creationId xmlns:a16="http://schemas.microsoft.com/office/drawing/2014/main" id="{D52CE6AE-A8A0-4AF4-B53C-C31EC61FB64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Freeform: Shape 170">
                <a:extLst>
                  <a:ext uri="{FF2B5EF4-FFF2-40B4-BE49-F238E27FC236}">
                    <a16:creationId xmlns:a16="http://schemas.microsoft.com/office/drawing/2014/main" id="{F6CFCBED-100A-4DBB-ADE5-80B7820C41B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Freeform: Shape 171">
                <a:extLst>
                  <a:ext uri="{FF2B5EF4-FFF2-40B4-BE49-F238E27FC236}">
                    <a16:creationId xmlns:a16="http://schemas.microsoft.com/office/drawing/2014/main" id="{0E746415-17C5-4AD6-A8DD-AA87197EEC53}"/>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2C42C781-1515-4FC9-88F3-A4F93BB3CF6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D6F2AA18-BEC8-468E-B045-B70A59CEC21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5" name="Freeform: Shape 174">
                <a:extLst>
                  <a:ext uri="{FF2B5EF4-FFF2-40B4-BE49-F238E27FC236}">
                    <a16:creationId xmlns:a16="http://schemas.microsoft.com/office/drawing/2014/main" id="{F70FEAB8-5719-459F-B87E-129EB9B9C6D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6" name="Freeform: Shape 175">
                <a:extLst>
                  <a:ext uri="{FF2B5EF4-FFF2-40B4-BE49-F238E27FC236}">
                    <a16:creationId xmlns:a16="http://schemas.microsoft.com/office/drawing/2014/main" id="{AC5137FE-9ACE-431F-BAD5-B327B3ECAD7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7" name="Freeform: Shape 176">
                <a:extLst>
                  <a:ext uri="{FF2B5EF4-FFF2-40B4-BE49-F238E27FC236}">
                    <a16:creationId xmlns:a16="http://schemas.microsoft.com/office/drawing/2014/main" id="{3D98491C-2F49-48EB-92B8-4F1A50E050A6}"/>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8" name="Freeform: Shape 177">
                <a:extLst>
                  <a:ext uri="{FF2B5EF4-FFF2-40B4-BE49-F238E27FC236}">
                    <a16:creationId xmlns:a16="http://schemas.microsoft.com/office/drawing/2014/main" id="{5E6B970E-04E3-437F-B460-4B408D06AC5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Freeform: Shape 178">
                <a:extLst>
                  <a:ext uri="{FF2B5EF4-FFF2-40B4-BE49-F238E27FC236}">
                    <a16:creationId xmlns:a16="http://schemas.microsoft.com/office/drawing/2014/main" id="{CF14AFDC-976E-40D6-94D6-86D5D9036401}"/>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Freeform: Shape 179">
                <a:extLst>
                  <a:ext uri="{FF2B5EF4-FFF2-40B4-BE49-F238E27FC236}">
                    <a16:creationId xmlns:a16="http://schemas.microsoft.com/office/drawing/2014/main" id="{3F402D12-3B54-40C9-BC02-4DED592AAA76}"/>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Freeform: Shape 180">
                <a:extLst>
                  <a:ext uri="{FF2B5EF4-FFF2-40B4-BE49-F238E27FC236}">
                    <a16:creationId xmlns:a16="http://schemas.microsoft.com/office/drawing/2014/main" id="{B1B94DEF-270E-430B-8C3A-D45B2416BB3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9" name="Oval 168">
              <a:extLst>
                <a:ext uri="{FF2B5EF4-FFF2-40B4-BE49-F238E27FC236}">
                  <a16:creationId xmlns:a16="http://schemas.microsoft.com/office/drawing/2014/main" id="{AA21167B-428E-4004-A6FB-4821B5849869}"/>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2" name="Group 181">
            <a:extLst>
              <a:ext uri="{FF2B5EF4-FFF2-40B4-BE49-F238E27FC236}">
                <a16:creationId xmlns:a16="http://schemas.microsoft.com/office/drawing/2014/main" id="{C96B5A99-C9B6-4232-BED9-68897DDC2F82}"/>
              </a:ext>
            </a:extLst>
          </p:cNvPr>
          <p:cNvGrpSpPr/>
          <p:nvPr/>
        </p:nvGrpSpPr>
        <p:grpSpPr>
          <a:xfrm>
            <a:off x="-224165" y="4296997"/>
            <a:ext cx="828389" cy="821136"/>
            <a:chOff x="1231830" y="1958072"/>
            <a:chExt cx="3559963" cy="3528795"/>
          </a:xfrm>
        </p:grpSpPr>
        <p:grpSp>
          <p:nvGrpSpPr>
            <p:cNvPr id="183" name="Group 182">
              <a:extLst>
                <a:ext uri="{FF2B5EF4-FFF2-40B4-BE49-F238E27FC236}">
                  <a16:creationId xmlns:a16="http://schemas.microsoft.com/office/drawing/2014/main" id="{B196E9EE-2967-4E86-9195-746ADE4AD1B2}"/>
                </a:ext>
              </a:extLst>
            </p:cNvPr>
            <p:cNvGrpSpPr/>
            <p:nvPr/>
          </p:nvGrpSpPr>
          <p:grpSpPr>
            <a:xfrm>
              <a:off x="1231830" y="1958072"/>
              <a:ext cx="3559963" cy="3528795"/>
              <a:chOff x="1231830" y="1958072"/>
              <a:chExt cx="3559963" cy="3528795"/>
            </a:xfrm>
          </p:grpSpPr>
          <p:sp>
            <p:nvSpPr>
              <p:cNvPr id="185" name="Freeform: Shape 184">
                <a:extLst>
                  <a:ext uri="{FF2B5EF4-FFF2-40B4-BE49-F238E27FC236}">
                    <a16:creationId xmlns:a16="http://schemas.microsoft.com/office/drawing/2014/main" id="{3DDD714F-D2A4-450A-8B86-22921A91749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6" name="Freeform: Shape 185">
                <a:extLst>
                  <a:ext uri="{FF2B5EF4-FFF2-40B4-BE49-F238E27FC236}">
                    <a16:creationId xmlns:a16="http://schemas.microsoft.com/office/drawing/2014/main" id="{9EF2E3BD-7B9E-4CD9-9916-66BEFBD79E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7" name="Freeform: Shape 186">
                <a:extLst>
                  <a:ext uri="{FF2B5EF4-FFF2-40B4-BE49-F238E27FC236}">
                    <a16:creationId xmlns:a16="http://schemas.microsoft.com/office/drawing/2014/main" id="{25F7683A-A7A4-477B-A68E-0A1CD9C4E60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a:extLst>
                  <a:ext uri="{FF2B5EF4-FFF2-40B4-BE49-F238E27FC236}">
                    <a16:creationId xmlns:a16="http://schemas.microsoft.com/office/drawing/2014/main" id="{3B90419D-15F5-490F-A055-67CFA96A90B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a:extLst>
                  <a:ext uri="{FF2B5EF4-FFF2-40B4-BE49-F238E27FC236}">
                    <a16:creationId xmlns:a16="http://schemas.microsoft.com/office/drawing/2014/main" id="{67A364AC-E7D3-40DA-87D4-A419D9176BC1}"/>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Freeform: Shape 189">
                <a:extLst>
                  <a:ext uri="{FF2B5EF4-FFF2-40B4-BE49-F238E27FC236}">
                    <a16:creationId xmlns:a16="http://schemas.microsoft.com/office/drawing/2014/main" id="{AD775095-D52C-4C05-8DD7-DAEB92ACF926}"/>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00197D20-00B9-4B34-BBA2-93D2F5F9DEB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2" name="Freeform: Shape 191">
                <a:extLst>
                  <a:ext uri="{FF2B5EF4-FFF2-40B4-BE49-F238E27FC236}">
                    <a16:creationId xmlns:a16="http://schemas.microsoft.com/office/drawing/2014/main" id="{99B2A0FC-C2C4-4872-BB83-3B6416F93D0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a:extLst>
                  <a:ext uri="{FF2B5EF4-FFF2-40B4-BE49-F238E27FC236}">
                    <a16:creationId xmlns:a16="http://schemas.microsoft.com/office/drawing/2014/main" id="{D13D0296-7C94-4CE7-B93F-504E6289116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Freeform: Shape 193">
                <a:extLst>
                  <a:ext uri="{FF2B5EF4-FFF2-40B4-BE49-F238E27FC236}">
                    <a16:creationId xmlns:a16="http://schemas.microsoft.com/office/drawing/2014/main" id="{022654DD-6BD2-4FE6-B453-4EA4AAF90326}"/>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Freeform: Shape 194">
                <a:extLst>
                  <a:ext uri="{FF2B5EF4-FFF2-40B4-BE49-F238E27FC236}">
                    <a16:creationId xmlns:a16="http://schemas.microsoft.com/office/drawing/2014/main" id="{F3CFC32C-448B-4B55-94F4-F565A6313C6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Freeform: Shape 195">
                <a:extLst>
                  <a:ext uri="{FF2B5EF4-FFF2-40B4-BE49-F238E27FC236}">
                    <a16:creationId xmlns:a16="http://schemas.microsoft.com/office/drawing/2014/main" id="{695EF21E-F4DC-43C2-9717-881135F0521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4" name="Oval 183">
              <a:extLst>
                <a:ext uri="{FF2B5EF4-FFF2-40B4-BE49-F238E27FC236}">
                  <a16:creationId xmlns:a16="http://schemas.microsoft.com/office/drawing/2014/main" id="{4DD55711-9E85-4D7B-8F87-85CEA5CA380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3FC9E7BD-EEDE-42C6-B8F5-D9CBA38880C2}"/>
              </a:ext>
            </a:extLst>
          </p:cNvPr>
          <p:cNvGrpSpPr/>
          <p:nvPr/>
        </p:nvGrpSpPr>
        <p:grpSpPr>
          <a:xfrm>
            <a:off x="1267083" y="-2396028"/>
            <a:ext cx="10074591" cy="9970055"/>
            <a:chOff x="-655524" y="-3252467"/>
            <a:chExt cx="13503045" cy="13362935"/>
          </a:xfrm>
        </p:grpSpPr>
        <p:sp>
          <p:nvSpPr>
            <p:cNvPr id="9" name="Rectangle 8">
              <a:extLst>
                <a:ext uri="{FF2B5EF4-FFF2-40B4-BE49-F238E27FC236}">
                  <a16:creationId xmlns:a16="http://schemas.microsoft.com/office/drawing/2014/main" id="{6AEB7676-DA7C-4750-A43E-2E20C09488A6}"/>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Freeform: Shape 9">
              <a:extLst>
                <a:ext uri="{FF2B5EF4-FFF2-40B4-BE49-F238E27FC236}">
                  <a16:creationId xmlns:a16="http://schemas.microsoft.com/office/drawing/2014/main" id="{87478CB5-03FB-49CF-B7D2-EB65386E3C14}"/>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12" name="Group 11">
            <a:extLst>
              <a:ext uri="{FF2B5EF4-FFF2-40B4-BE49-F238E27FC236}">
                <a16:creationId xmlns:a16="http://schemas.microsoft.com/office/drawing/2014/main" id="{77F02532-6B5A-4BF4-B4CD-1D598A08E79C}"/>
              </a:ext>
            </a:extLst>
          </p:cNvPr>
          <p:cNvGrpSpPr/>
          <p:nvPr/>
        </p:nvGrpSpPr>
        <p:grpSpPr>
          <a:xfrm>
            <a:off x="1267083" y="-1950765"/>
            <a:ext cx="10074591" cy="9970055"/>
            <a:chOff x="-655524" y="-3252467"/>
            <a:chExt cx="13503045" cy="13362935"/>
          </a:xfrm>
        </p:grpSpPr>
        <p:sp>
          <p:nvSpPr>
            <p:cNvPr id="18" name="Rectangle 17">
              <a:extLst>
                <a:ext uri="{FF2B5EF4-FFF2-40B4-BE49-F238E27FC236}">
                  <a16:creationId xmlns:a16="http://schemas.microsoft.com/office/drawing/2014/main" id="{1AF3F117-F969-4230-AC2E-ED22F6B0DF85}"/>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8F52446F-17A0-4B7D-A514-8ACA9B3BDE5D}"/>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1" name="Group 20">
            <a:extLst>
              <a:ext uri="{FF2B5EF4-FFF2-40B4-BE49-F238E27FC236}">
                <a16:creationId xmlns:a16="http://schemas.microsoft.com/office/drawing/2014/main" id="{CD12CD96-50DC-4D4D-8867-76C9ECB9730E}"/>
              </a:ext>
            </a:extLst>
          </p:cNvPr>
          <p:cNvGrpSpPr/>
          <p:nvPr/>
        </p:nvGrpSpPr>
        <p:grpSpPr>
          <a:xfrm>
            <a:off x="1267083" y="-1505502"/>
            <a:ext cx="10074591" cy="9970055"/>
            <a:chOff x="-655524" y="-3252467"/>
            <a:chExt cx="13503045" cy="13362935"/>
          </a:xfrm>
        </p:grpSpPr>
        <p:sp>
          <p:nvSpPr>
            <p:cNvPr id="27" name="Rectangle 26">
              <a:extLst>
                <a:ext uri="{FF2B5EF4-FFF2-40B4-BE49-F238E27FC236}">
                  <a16:creationId xmlns:a16="http://schemas.microsoft.com/office/drawing/2014/main" id="{B2874F8F-E84A-4347-B55F-93DE84065544}"/>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56A257-EEF9-4062-B780-7A0F9014E65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0" name="Group 29">
            <a:extLst>
              <a:ext uri="{FF2B5EF4-FFF2-40B4-BE49-F238E27FC236}">
                <a16:creationId xmlns:a16="http://schemas.microsoft.com/office/drawing/2014/main" id="{5C884318-9D04-47EE-BFA0-DB13D5F8DCAB}"/>
              </a:ext>
            </a:extLst>
          </p:cNvPr>
          <p:cNvGrpSpPr/>
          <p:nvPr/>
        </p:nvGrpSpPr>
        <p:grpSpPr>
          <a:xfrm>
            <a:off x="1267083" y="3169838"/>
            <a:ext cx="10074591" cy="9970055"/>
            <a:chOff x="-655524" y="-3252467"/>
            <a:chExt cx="13503045" cy="13362935"/>
          </a:xfrm>
        </p:grpSpPr>
        <p:sp>
          <p:nvSpPr>
            <p:cNvPr id="36" name="Rectangle 35">
              <a:extLst>
                <a:ext uri="{FF2B5EF4-FFF2-40B4-BE49-F238E27FC236}">
                  <a16:creationId xmlns:a16="http://schemas.microsoft.com/office/drawing/2014/main" id="{6F294EFA-9CA0-41E4-A00B-30DB5024ADC2}"/>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743BD30C-7F98-4BF3-91B2-358EF22C434C}"/>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9" name="Group 38">
            <a:extLst>
              <a:ext uri="{FF2B5EF4-FFF2-40B4-BE49-F238E27FC236}">
                <a16:creationId xmlns:a16="http://schemas.microsoft.com/office/drawing/2014/main" id="{0C4BA772-A4A3-4167-9564-76A506AA1B4A}"/>
              </a:ext>
            </a:extLst>
          </p:cNvPr>
          <p:cNvGrpSpPr/>
          <p:nvPr/>
        </p:nvGrpSpPr>
        <p:grpSpPr>
          <a:xfrm>
            <a:off x="1267083" y="3633282"/>
            <a:ext cx="10074591" cy="9970055"/>
            <a:chOff x="-655524" y="-3252467"/>
            <a:chExt cx="13503045" cy="13362935"/>
          </a:xfrm>
        </p:grpSpPr>
        <p:sp>
          <p:nvSpPr>
            <p:cNvPr id="45" name="Rectangle 44">
              <a:extLst>
                <a:ext uri="{FF2B5EF4-FFF2-40B4-BE49-F238E27FC236}">
                  <a16:creationId xmlns:a16="http://schemas.microsoft.com/office/drawing/2014/main" id="{6D50476B-8FC1-493F-856B-E3D02634A9FB}"/>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a:extLst>
                <a:ext uri="{FF2B5EF4-FFF2-40B4-BE49-F238E27FC236}">
                  <a16:creationId xmlns:a16="http://schemas.microsoft.com/office/drawing/2014/main" id="{1B8ED078-D236-4559-9F35-833BF8A47D0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97" name="TextBox 196">
            <a:extLst>
              <a:ext uri="{FF2B5EF4-FFF2-40B4-BE49-F238E27FC236}">
                <a16:creationId xmlns:a16="http://schemas.microsoft.com/office/drawing/2014/main" id="{62DE32B3-2CB1-4A29-B774-C122376A6F22}"/>
              </a:ext>
            </a:extLst>
          </p:cNvPr>
          <p:cNvSpPr txBox="1"/>
          <p:nvPr/>
        </p:nvSpPr>
        <p:spPr>
          <a:xfrm>
            <a:off x="3109655" y="3337131"/>
            <a:ext cx="2870143" cy="1938992"/>
          </a:xfrm>
          <a:prstGeom prst="rect">
            <a:avLst/>
          </a:prstGeom>
          <a:noFill/>
        </p:spPr>
        <p:txBody>
          <a:bodyPr wrap="square" rtlCol="0">
            <a:spAutoFit/>
          </a:bodyPr>
          <a:lstStyle/>
          <a:p>
            <a:pPr algn="ctr"/>
            <a:r>
              <a:rPr lang="id-ID" sz="2400" dirty="0">
                <a:solidFill>
                  <a:srgbClr val="432F26"/>
                </a:solidFill>
                <a:latin typeface="Winkle" panose="02000503000000000000" pitchFamily="2" charset="0"/>
              </a:rPr>
              <a:t>Lorem ipsum dolor sit amet, consectetuer adipiscing elit. Maecenas porttitor congue massa. </a:t>
            </a:r>
          </a:p>
        </p:txBody>
      </p:sp>
      <p:sp>
        <p:nvSpPr>
          <p:cNvPr id="198" name="TextBox 197">
            <a:extLst>
              <a:ext uri="{FF2B5EF4-FFF2-40B4-BE49-F238E27FC236}">
                <a16:creationId xmlns:a16="http://schemas.microsoft.com/office/drawing/2014/main" id="{4E9D3AF4-B29B-49CA-91B1-736C62FA301D}"/>
              </a:ext>
            </a:extLst>
          </p:cNvPr>
          <p:cNvSpPr txBox="1"/>
          <p:nvPr/>
        </p:nvSpPr>
        <p:spPr>
          <a:xfrm>
            <a:off x="3375050" y="1424287"/>
            <a:ext cx="5859188" cy="1323439"/>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8000" dirty="0">
                <a:solidFill>
                  <a:srgbClr val="E48519"/>
                </a:solidFill>
                <a:effectLst>
                  <a:outerShdw dist="38100" dir="2700000" algn="tl" rotWithShape="0">
                    <a:srgbClr val="432F26"/>
                  </a:outerShdw>
                </a:effectLst>
                <a:latin typeface="Christmas   Classica" pitchFamily="50" charset="0"/>
              </a:rPr>
              <a:t>Add  title</a:t>
            </a:r>
          </a:p>
        </p:txBody>
      </p:sp>
      <p:sp>
        <p:nvSpPr>
          <p:cNvPr id="199" name="Rectangle 198">
            <a:extLst>
              <a:ext uri="{FF2B5EF4-FFF2-40B4-BE49-F238E27FC236}">
                <a16:creationId xmlns:a16="http://schemas.microsoft.com/office/drawing/2014/main" id="{541A3D17-1A1C-4690-AED5-EBA408EDA8BA}"/>
              </a:ext>
            </a:extLst>
          </p:cNvPr>
          <p:cNvSpPr/>
          <p:nvPr/>
        </p:nvSpPr>
        <p:spPr>
          <a:xfrm>
            <a:off x="3104854" y="2860540"/>
            <a:ext cx="2880000" cy="477991"/>
          </a:xfrm>
          <a:prstGeom prst="rect">
            <a:avLst/>
          </a:pr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1</a:t>
            </a:r>
          </a:p>
        </p:txBody>
      </p:sp>
      <p:sp>
        <p:nvSpPr>
          <p:cNvPr id="200" name="Rectangle 199">
            <a:extLst>
              <a:ext uri="{FF2B5EF4-FFF2-40B4-BE49-F238E27FC236}">
                <a16:creationId xmlns:a16="http://schemas.microsoft.com/office/drawing/2014/main" id="{1E59E10A-1A9D-4F3A-907E-7C45522FF198}"/>
              </a:ext>
            </a:extLst>
          </p:cNvPr>
          <p:cNvSpPr/>
          <p:nvPr/>
        </p:nvSpPr>
        <p:spPr>
          <a:xfrm>
            <a:off x="6629057" y="2862057"/>
            <a:ext cx="2880000" cy="477991"/>
          </a:xfrm>
          <a:prstGeom prst="rect">
            <a:avLst/>
          </a:pr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latin typeface="Winkle" panose="02000503000000000000" pitchFamily="2" charset="0"/>
              </a:rPr>
              <a:t>Point 2</a:t>
            </a:r>
          </a:p>
        </p:txBody>
      </p:sp>
      <p:sp>
        <p:nvSpPr>
          <p:cNvPr id="201" name="TextBox 200">
            <a:extLst>
              <a:ext uri="{FF2B5EF4-FFF2-40B4-BE49-F238E27FC236}">
                <a16:creationId xmlns:a16="http://schemas.microsoft.com/office/drawing/2014/main" id="{8B46219D-1F7C-4D2D-AE7C-B2796F6C004E}"/>
              </a:ext>
            </a:extLst>
          </p:cNvPr>
          <p:cNvSpPr txBox="1"/>
          <p:nvPr/>
        </p:nvSpPr>
        <p:spPr>
          <a:xfrm>
            <a:off x="6595660" y="3316571"/>
            <a:ext cx="2870143" cy="1938992"/>
          </a:xfrm>
          <a:prstGeom prst="rect">
            <a:avLst/>
          </a:prstGeom>
          <a:noFill/>
        </p:spPr>
        <p:txBody>
          <a:bodyPr wrap="square" rtlCol="0">
            <a:spAutoFit/>
          </a:bodyPr>
          <a:lstStyle/>
          <a:p>
            <a:pPr algn="ctr"/>
            <a:r>
              <a:rPr lang="id-ID" sz="2400" dirty="0">
                <a:solidFill>
                  <a:srgbClr val="432F26"/>
                </a:solidFill>
                <a:latin typeface="Winkle" panose="02000503000000000000" pitchFamily="2" charset="0"/>
              </a:rPr>
              <a:t>Lorem ipsum dolor sit amet, consectetuer adipiscing elit. Maecenas porttitor congue massa. </a:t>
            </a:r>
          </a:p>
        </p:txBody>
      </p:sp>
    </p:spTree>
    <p:extLst>
      <p:ext uri="{BB962C8B-B14F-4D97-AF65-F5344CB8AC3E}">
        <p14:creationId xmlns:p14="http://schemas.microsoft.com/office/powerpoint/2010/main" val="3758126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p:cTn id="7" dur="500" fill="hold"/>
                                        <p:tgtEl>
                                          <p:spTgt spid="198"/>
                                        </p:tgtEl>
                                        <p:attrNameLst>
                                          <p:attrName>ppt_w</p:attrName>
                                        </p:attrNameLst>
                                      </p:cBhvr>
                                      <p:tavLst>
                                        <p:tav tm="0">
                                          <p:val>
                                            <p:fltVal val="0"/>
                                          </p:val>
                                        </p:tav>
                                        <p:tav tm="100000">
                                          <p:val>
                                            <p:strVal val="#ppt_w"/>
                                          </p:val>
                                        </p:tav>
                                      </p:tavLst>
                                    </p:anim>
                                    <p:anim calcmode="lin" valueType="num">
                                      <p:cBhvr>
                                        <p:cTn id="8" dur="500" fill="hold"/>
                                        <p:tgtEl>
                                          <p:spTgt spid="19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199"/>
                                        </p:tgtEl>
                                        <p:attrNameLst>
                                          <p:attrName>style.visibility</p:attrName>
                                        </p:attrNameLst>
                                      </p:cBhvr>
                                      <p:to>
                                        <p:strVal val="visible"/>
                                      </p:to>
                                    </p:set>
                                    <p:anim calcmode="lin" valueType="num">
                                      <p:cBhvr>
                                        <p:cTn id="12" dur="500" fill="hold"/>
                                        <p:tgtEl>
                                          <p:spTgt spid="199"/>
                                        </p:tgtEl>
                                        <p:attrNameLst>
                                          <p:attrName>ppt_x</p:attrName>
                                        </p:attrNameLst>
                                      </p:cBhvr>
                                      <p:tavLst>
                                        <p:tav tm="0">
                                          <p:val>
                                            <p:strVal val="#ppt_x"/>
                                          </p:val>
                                        </p:tav>
                                        <p:tav tm="100000">
                                          <p:val>
                                            <p:strVal val="#ppt_x"/>
                                          </p:val>
                                        </p:tav>
                                      </p:tavLst>
                                    </p:anim>
                                    <p:anim calcmode="lin" valueType="num">
                                      <p:cBhvr>
                                        <p:cTn id="13" dur="500" fill="hold"/>
                                        <p:tgtEl>
                                          <p:spTgt spid="199"/>
                                        </p:tgtEl>
                                        <p:attrNameLst>
                                          <p:attrName>ppt_y</p:attrName>
                                        </p:attrNameLst>
                                      </p:cBhvr>
                                      <p:tavLst>
                                        <p:tav tm="0">
                                          <p:val>
                                            <p:strVal val="#ppt_y-#ppt_h/2"/>
                                          </p:val>
                                        </p:tav>
                                        <p:tav tm="100000">
                                          <p:val>
                                            <p:strVal val="#ppt_y"/>
                                          </p:val>
                                        </p:tav>
                                      </p:tavLst>
                                    </p:anim>
                                    <p:anim calcmode="lin" valueType="num">
                                      <p:cBhvr>
                                        <p:cTn id="14" dur="500" fill="hold"/>
                                        <p:tgtEl>
                                          <p:spTgt spid="199"/>
                                        </p:tgtEl>
                                        <p:attrNameLst>
                                          <p:attrName>ppt_w</p:attrName>
                                        </p:attrNameLst>
                                      </p:cBhvr>
                                      <p:tavLst>
                                        <p:tav tm="0">
                                          <p:val>
                                            <p:strVal val="#ppt_w"/>
                                          </p:val>
                                        </p:tav>
                                        <p:tav tm="100000">
                                          <p:val>
                                            <p:strVal val="#ppt_w"/>
                                          </p:val>
                                        </p:tav>
                                      </p:tavLst>
                                    </p:anim>
                                    <p:anim calcmode="lin" valueType="num">
                                      <p:cBhvr>
                                        <p:cTn id="15" dur="500" fill="hold"/>
                                        <p:tgtEl>
                                          <p:spTgt spid="199"/>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wipe(up)">
                                      <p:cBhvr>
                                        <p:cTn id="19" dur="500"/>
                                        <p:tgtEl>
                                          <p:spTgt spid="197"/>
                                        </p:tgtEl>
                                      </p:cBhvr>
                                    </p:animEffect>
                                  </p:childTnLst>
                                </p:cTn>
                              </p:par>
                            </p:childTnLst>
                          </p:cTn>
                        </p:par>
                        <p:par>
                          <p:cTn id="20" fill="hold">
                            <p:stCondLst>
                              <p:cond delay="1500"/>
                            </p:stCondLst>
                            <p:childTnLst>
                              <p:par>
                                <p:cTn id="21" presetID="17" presetClass="entr" presetSubtype="1" fill="hold" grpId="0" nodeType="afterEffect">
                                  <p:stCondLst>
                                    <p:cond delay="0"/>
                                  </p:stCondLst>
                                  <p:childTnLst>
                                    <p:set>
                                      <p:cBhvr>
                                        <p:cTn id="22" dur="1" fill="hold">
                                          <p:stCondLst>
                                            <p:cond delay="0"/>
                                          </p:stCondLst>
                                        </p:cTn>
                                        <p:tgtEl>
                                          <p:spTgt spid="200"/>
                                        </p:tgtEl>
                                        <p:attrNameLst>
                                          <p:attrName>style.visibility</p:attrName>
                                        </p:attrNameLst>
                                      </p:cBhvr>
                                      <p:to>
                                        <p:strVal val="visible"/>
                                      </p:to>
                                    </p:set>
                                    <p:anim calcmode="lin" valueType="num">
                                      <p:cBhvr>
                                        <p:cTn id="23" dur="500" fill="hold"/>
                                        <p:tgtEl>
                                          <p:spTgt spid="200"/>
                                        </p:tgtEl>
                                        <p:attrNameLst>
                                          <p:attrName>ppt_x</p:attrName>
                                        </p:attrNameLst>
                                      </p:cBhvr>
                                      <p:tavLst>
                                        <p:tav tm="0">
                                          <p:val>
                                            <p:strVal val="#ppt_x"/>
                                          </p:val>
                                        </p:tav>
                                        <p:tav tm="100000">
                                          <p:val>
                                            <p:strVal val="#ppt_x"/>
                                          </p:val>
                                        </p:tav>
                                      </p:tavLst>
                                    </p:anim>
                                    <p:anim calcmode="lin" valueType="num">
                                      <p:cBhvr>
                                        <p:cTn id="24" dur="500" fill="hold"/>
                                        <p:tgtEl>
                                          <p:spTgt spid="200"/>
                                        </p:tgtEl>
                                        <p:attrNameLst>
                                          <p:attrName>ppt_y</p:attrName>
                                        </p:attrNameLst>
                                      </p:cBhvr>
                                      <p:tavLst>
                                        <p:tav tm="0">
                                          <p:val>
                                            <p:strVal val="#ppt_y-#ppt_h/2"/>
                                          </p:val>
                                        </p:tav>
                                        <p:tav tm="100000">
                                          <p:val>
                                            <p:strVal val="#ppt_y"/>
                                          </p:val>
                                        </p:tav>
                                      </p:tavLst>
                                    </p:anim>
                                    <p:anim calcmode="lin" valueType="num">
                                      <p:cBhvr>
                                        <p:cTn id="25" dur="500" fill="hold"/>
                                        <p:tgtEl>
                                          <p:spTgt spid="200"/>
                                        </p:tgtEl>
                                        <p:attrNameLst>
                                          <p:attrName>ppt_w</p:attrName>
                                        </p:attrNameLst>
                                      </p:cBhvr>
                                      <p:tavLst>
                                        <p:tav tm="0">
                                          <p:val>
                                            <p:strVal val="#ppt_w"/>
                                          </p:val>
                                        </p:tav>
                                        <p:tav tm="100000">
                                          <p:val>
                                            <p:strVal val="#ppt_w"/>
                                          </p:val>
                                        </p:tav>
                                      </p:tavLst>
                                    </p:anim>
                                    <p:anim calcmode="lin" valueType="num">
                                      <p:cBhvr>
                                        <p:cTn id="26" dur="500" fill="hold"/>
                                        <p:tgtEl>
                                          <p:spTgt spid="200"/>
                                        </p:tgtEl>
                                        <p:attrNameLst>
                                          <p:attrName>ppt_h</p:attrName>
                                        </p:attrNameLst>
                                      </p:cBhvr>
                                      <p:tavLst>
                                        <p:tav tm="0">
                                          <p:val>
                                            <p:fltVal val="0"/>
                                          </p:val>
                                        </p:tav>
                                        <p:tav tm="100000">
                                          <p:val>
                                            <p:strVal val="#ppt_h"/>
                                          </p:val>
                                        </p:tav>
                                      </p:tavLst>
                                    </p:anim>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wipe(up)">
                                      <p:cBhvr>
                                        <p:cTn id="30"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198" grpId="0"/>
      <p:bldP spid="199" grpId="0" animBg="1"/>
      <p:bldP spid="200" grpId="0" animBg="1"/>
      <p:bldP spid="20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7565D8C6-DD8E-4F84-BB55-6FA0FE7A8708}"/>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24" name="Freeform: Shape 823">
            <a:extLst>
              <a:ext uri="{FF2B5EF4-FFF2-40B4-BE49-F238E27FC236}">
                <a16:creationId xmlns:a16="http://schemas.microsoft.com/office/drawing/2014/main" id="{6909461E-F015-4CB4-879E-150F5B1AB13F}"/>
              </a:ext>
            </a:extLst>
          </p:cNvPr>
          <p:cNvSpPr/>
          <p:nvPr/>
        </p:nvSpPr>
        <p:spPr>
          <a:xfrm flipV="1">
            <a:off x="4305108" y="6588074"/>
            <a:ext cx="6719" cy="14337"/>
          </a:xfrm>
          <a:custGeom>
            <a:avLst/>
            <a:gdLst>
              <a:gd name="connsiteX0" fmla="*/ 5060 w 6719"/>
              <a:gd name="connsiteY0" fmla="*/ 660 h 14337"/>
              <a:gd name="connsiteX1" fmla="*/ -236 w 6719"/>
              <a:gd name="connsiteY1" fmla="*/ 660 h 14337"/>
              <a:gd name="connsiteX2" fmla="*/ 2418 w 6719"/>
              <a:gd name="connsiteY2" fmla="*/ 14997 h 14337"/>
              <a:gd name="connsiteX3" fmla="*/ 5060 w 6719"/>
              <a:gd name="connsiteY3" fmla="*/ 660 h 14337"/>
            </a:gdLst>
            <a:ahLst/>
            <a:cxnLst>
              <a:cxn ang="0">
                <a:pos x="connsiteX0" y="connsiteY0"/>
              </a:cxn>
              <a:cxn ang="0">
                <a:pos x="connsiteX1" y="connsiteY1"/>
              </a:cxn>
              <a:cxn ang="0">
                <a:pos x="connsiteX2" y="connsiteY2"/>
              </a:cxn>
              <a:cxn ang="0">
                <a:pos x="connsiteX3" y="connsiteY3"/>
              </a:cxn>
            </a:cxnLst>
            <a:rect l="l" t="t" r="r" b="b"/>
            <a:pathLst>
              <a:path w="6719" h="14337">
                <a:moveTo>
                  <a:pt x="5060" y="660"/>
                </a:moveTo>
                <a:lnTo>
                  <a:pt x="-236" y="660"/>
                </a:lnTo>
                <a:cubicBezTo>
                  <a:pt x="-2141" y="10225"/>
                  <a:pt x="132" y="14997"/>
                  <a:pt x="2418" y="14997"/>
                </a:cubicBezTo>
                <a:cubicBezTo>
                  <a:pt x="4692" y="14997"/>
                  <a:pt x="6965" y="10225"/>
                  <a:pt x="5060" y="660"/>
                </a:cubicBezTo>
              </a:path>
            </a:pathLst>
          </a:custGeom>
          <a:solidFill>
            <a:srgbClr val="E6E5CF"/>
          </a:solidFill>
          <a:ln w="1270" cap="flat">
            <a:noFill/>
            <a:prstDash val="solid"/>
            <a:miter/>
          </a:ln>
        </p:spPr>
        <p:txBody>
          <a:bodyPr rtlCol="0" anchor="ctr"/>
          <a:lstStyle/>
          <a:p>
            <a:endParaRPr lang="id-ID"/>
          </a:p>
        </p:txBody>
      </p:sp>
      <p:sp>
        <p:nvSpPr>
          <p:cNvPr id="825" name="Freeform: Shape 824">
            <a:extLst>
              <a:ext uri="{FF2B5EF4-FFF2-40B4-BE49-F238E27FC236}">
                <a16:creationId xmlns:a16="http://schemas.microsoft.com/office/drawing/2014/main" id="{5580F6A0-B463-44EC-9C2C-D6EC0BB3E91D}"/>
              </a:ext>
            </a:extLst>
          </p:cNvPr>
          <p:cNvSpPr/>
          <p:nvPr/>
        </p:nvSpPr>
        <p:spPr>
          <a:xfrm flipV="1">
            <a:off x="4199849" y="6594052"/>
            <a:ext cx="5472" cy="8359"/>
          </a:xfrm>
          <a:custGeom>
            <a:avLst/>
            <a:gdLst>
              <a:gd name="connsiteX0" fmla="*/ 4549 w 5472"/>
              <a:gd name="connsiteY0" fmla="*/ 663 h 8359"/>
              <a:gd name="connsiteX1" fmla="*/ -747 w 5472"/>
              <a:gd name="connsiteY1" fmla="*/ 663 h 8359"/>
              <a:gd name="connsiteX2" fmla="*/ 2149 w 5472"/>
              <a:gd name="connsiteY2" fmla="*/ 9022 h 8359"/>
              <a:gd name="connsiteX3" fmla="*/ 4549 w 5472"/>
              <a:gd name="connsiteY3" fmla="*/ 663 h 8359"/>
            </a:gdLst>
            <a:ahLst/>
            <a:cxnLst>
              <a:cxn ang="0">
                <a:pos x="connsiteX0" y="connsiteY0"/>
              </a:cxn>
              <a:cxn ang="0">
                <a:pos x="connsiteX1" y="connsiteY1"/>
              </a:cxn>
              <a:cxn ang="0">
                <a:pos x="connsiteX2" y="connsiteY2"/>
              </a:cxn>
              <a:cxn ang="0">
                <a:pos x="connsiteX3" y="connsiteY3"/>
              </a:cxn>
            </a:cxnLst>
            <a:rect l="l" t="t" r="r" b="b"/>
            <a:pathLst>
              <a:path w="5472" h="8359">
                <a:moveTo>
                  <a:pt x="4549" y="663"/>
                </a:moveTo>
                <a:lnTo>
                  <a:pt x="-747" y="663"/>
                </a:lnTo>
                <a:cubicBezTo>
                  <a:pt x="-1382" y="5579"/>
                  <a:pt x="447" y="9022"/>
                  <a:pt x="2149" y="9022"/>
                </a:cubicBezTo>
                <a:cubicBezTo>
                  <a:pt x="3559" y="9022"/>
                  <a:pt x="4867" y="6621"/>
                  <a:pt x="4549" y="663"/>
                </a:cubicBezTo>
              </a:path>
            </a:pathLst>
          </a:custGeom>
          <a:solidFill>
            <a:srgbClr val="E6E5CF"/>
          </a:solidFill>
          <a:ln w="1270" cap="flat">
            <a:noFill/>
            <a:prstDash val="solid"/>
            <a:miter/>
          </a:ln>
        </p:spPr>
        <p:txBody>
          <a:bodyPr rtlCol="0" anchor="ctr"/>
          <a:lstStyle/>
          <a:p>
            <a:endParaRPr lang="id-ID"/>
          </a:p>
        </p:txBody>
      </p:sp>
      <p:sp>
        <p:nvSpPr>
          <p:cNvPr id="826" name="Freeform: Shape 825">
            <a:extLst>
              <a:ext uri="{FF2B5EF4-FFF2-40B4-BE49-F238E27FC236}">
                <a16:creationId xmlns:a16="http://schemas.microsoft.com/office/drawing/2014/main" id="{3F2B0B3D-B858-4EFD-9523-AC2862A23C78}"/>
              </a:ext>
            </a:extLst>
          </p:cNvPr>
          <p:cNvSpPr/>
          <p:nvPr/>
        </p:nvSpPr>
        <p:spPr>
          <a:xfrm flipV="1">
            <a:off x="4157646" y="6586244"/>
            <a:ext cx="21422" cy="16167"/>
          </a:xfrm>
          <a:custGeom>
            <a:avLst/>
            <a:gdLst>
              <a:gd name="connsiteX0" fmla="*/ 20347 w 21422"/>
              <a:gd name="connsiteY0" fmla="*/ 659 h 16167"/>
              <a:gd name="connsiteX1" fmla="*/ -852 w 21422"/>
              <a:gd name="connsiteY1" fmla="*/ 659 h 16167"/>
              <a:gd name="connsiteX2" fmla="*/ -852 w 21422"/>
              <a:gd name="connsiteY2" fmla="*/ 16534 h 16167"/>
              <a:gd name="connsiteX3" fmla="*/ 1718 w 21422"/>
              <a:gd name="connsiteY3" fmla="*/ 16827 h 16167"/>
              <a:gd name="connsiteX4" fmla="*/ 8068 w 21422"/>
              <a:gd name="connsiteY4" fmla="*/ 15150 h 16167"/>
              <a:gd name="connsiteX5" fmla="*/ 12389 w 21422"/>
              <a:gd name="connsiteY5" fmla="*/ 13464 h 16167"/>
              <a:gd name="connsiteX6" fmla="*/ 15018 w 21422"/>
              <a:gd name="connsiteY6" fmla="*/ 16534 h 16167"/>
              <a:gd name="connsiteX7" fmla="*/ 20347 w 21422"/>
              <a:gd name="connsiteY7" fmla="*/ 659 h 1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22" h="16167">
                <a:moveTo>
                  <a:pt x="20347" y="659"/>
                </a:moveTo>
                <a:lnTo>
                  <a:pt x="-852" y="659"/>
                </a:lnTo>
                <a:cubicBezTo>
                  <a:pt x="-852" y="5958"/>
                  <a:pt x="-852" y="11241"/>
                  <a:pt x="-852" y="16534"/>
                </a:cubicBezTo>
                <a:cubicBezTo>
                  <a:pt x="51" y="16738"/>
                  <a:pt x="904" y="16827"/>
                  <a:pt x="1718" y="16827"/>
                </a:cubicBezTo>
                <a:cubicBezTo>
                  <a:pt x="4223" y="16827"/>
                  <a:pt x="6317" y="15989"/>
                  <a:pt x="8068" y="15150"/>
                </a:cubicBezTo>
                <a:cubicBezTo>
                  <a:pt x="9825" y="14312"/>
                  <a:pt x="11243" y="13464"/>
                  <a:pt x="12389" y="13464"/>
                </a:cubicBezTo>
                <a:cubicBezTo>
                  <a:pt x="13490" y="13464"/>
                  <a:pt x="14348" y="14238"/>
                  <a:pt x="15018" y="16534"/>
                </a:cubicBezTo>
                <a:cubicBezTo>
                  <a:pt x="21204" y="15656"/>
                  <a:pt x="20787" y="8165"/>
                  <a:pt x="20347" y="659"/>
                </a:cubicBezTo>
              </a:path>
            </a:pathLst>
          </a:custGeom>
          <a:solidFill>
            <a:srgbClr val="E6E5CF"/>
          </a:solidFill>
          <a:ln w="1270" cap="flat">
            <a:noFill/>
            <a:prstDash val="solid"/>
            <a:miter/>
          </a:ln>
        </p:spPr>
        <p:txBody>
          <a:bodyPr rtlCol="0" anchor="ctr"/>
          <a:lstStyle/>
          <a:p>
            <a:endParaRPr lang="id-ID"/>
          </a:p>
        </p:txBody>
      </p:sp>
      <p:sp>
        <p:nvSpPr>
          <p:cNvPr id="827" name="Freeform: Shape 826">
            <a:extLst>
              <a:ext uri="{FF2B5EF4-FFF2-40B4-BE49-F238E27FC236}">
                <a16:creationId xmlns:a16="http://schemas.microsoft.com/office/drawing/2014/main" id="{180609D9-91E4-4D18-858E-08F0C38720B8}"/>
              </a:ext>
            </a:extLst>
          </p:cNvPr>
          <p:cNvSpPr/>
          <p:nvPr/>
        </p:nvSpPr>
        <p:spPr>
          <a:xfrm flipV="1">
            <a:off x="3697546" y="6588630"/>
            <a:ext cx="10365" cy="13781"/>
          </a:xfrm>
          <a:custGeom>
            <a:avLst/>
            <a:gdLst>
              <a:gd name="connsiteX0" fmla="*/ 9783 w 10365"/>
              <a:gd name="connsiteY0" fmla="*/ 661 h 13781"/>
              <a:gd name="connsiteX1" fmla="*/ 4489 w 10365"/>
              <a:gd name="connsiteY1" fmla="*/ 661 h 13781"/>
              <a:gd name="connsiteX2" fmla="*/ 3308 w 10365"/>
              <a:gd name="connsiteY2" fmla="*/ 14442 h 13781"/>
              <a:gd name="connsiteX3" fmla="*/ 9783 w 10365"/>
              <a:gd name="connsiteY3" fmla="*/ 661 h 13781"/>
            </a:gdLst>
            <a:ahLst/>
            <a:cxnLst>
              <a:cxn ang="0">
                <a:pos x="connsiteX0" y="connsiteY0"/>
              </a:cxn>
              <a:cxn ang="0">
                <a:pos x="connsiteX1" y="connsiteY1"/>
              </a:cxn>
              <a:cxn ang="0">
                <a:pos x="connsiteX2" y="connsiteY2"/>
              </a:cxn>
              <a:cxn ang="0">
                <a:pos x="connsiteX3" y="connsiteY3"/>
              </a:cxn>
            </a:cxnLst>
            <a:rect l="l" t="t" r="r" b="b"/>
            <a:pathLst>
              <a:path w="10365" h="13781">
                <a:moveTo>
                  <a:pt x="9783" y="661"/>
                </a:moveTo>
                <a:lnTo>
                  <a:pt x="4489" y="661"/>
                </a:lnTo>
                <a:cubicBezTo>
                  <a:pt x="-3389" y="8509"/>
                  <a:pt x="-581" y="14442"/>
                  <a:pt x="3308" y="14442"/>
                </a:cubicBezTo>
                <a:cubicBezTo>
                  <a:pt x="6454" y="14442"/>
                  <a:pt x="10308" y="10553"/>
                  <a:pt x="9783" y="661"/>
                </a:cubicBezTo>
              </a:path>
            </a:pathLst>
          </a:custGeom>
          <a:solidFill>
            <a:srgbClr val="E6E5CF"/>
          </a:solidFill>
          <a:ln w="1270" cap="flat">
            <a:noFill/>
            <a:prstDash val="solid"/>
            <a:miter/>
          </a:ln>
        </p:spPr>
        <p:txBody>
          <a:bodyPr rtlCol="0" anchor="ctr"/>
          <a:lstStyle/>
          <a:p>
            <a:endParaRPr lang="id-ID"/>
          </a:p>
        </p:txBody>
      </p:sp>
      <p:sp>
        <p:nvSpPr>
          <p:cNvPr id="828" name="Freeform: Shape 827">
            <a:extLst>
              <a:ext uri="{FF2B5EF4-FFF2-40B4-BE49-F238E27FC236}">
                <a16:creationId xmlns:a16="http://schemas.microsoft.com/office/drawing/2014/main" id="{C1915BC4-E59B-4E5B-9EDB-10F4AF2FDFCA}"/>
              </a:ext>
            </a:extLst>
          </p:cNvPr>
          <p:cNvSpPr/>
          <p:nvPr/>
        </p:nvSpPr>
        <p:spPr>
          <a:xfrm flipV="1">
            <a:off x="3538474" y="6581238"/>
            <a:ext cx="10842" cy="21173"/>
          </a:xfrm>
          <a:custGeom>
            <a:avLst/>
            <a:gdLst>
              <a:gd name="connsiteX0" fmla="*/ 10203 w 10842"/>
              <a:gd name="connsiteY0" fmla="*/ 657 h 21173"/>
              <a:gd name="connsiteX1" fmla="*/ -359 w 10842"/>
              <a:gd name="connsiteY1" fmla="*/ 657 h 21173"/>
              <a:gd name="connsiteX2" fmla="*/ 4904 w 10842"/>
              <a:gd name="connsiteY2" fmla="*/ 21831 h 21173"/>
              <a:gd name="connsiteX3" fmla="*/ 10203 w 10842"/>
              <a:gd name="connsiteY3" fmla="*/ 657 h 21173"/>
            </a:gdLst>
            <a:ahLst/>
            <a:cxnLst>
              <a:cxn ang="0">
                <a:pos x="connsiteX0" y="connsiteY0"/>
              </a:cxn>
              <a:cxn ang="0">
                <a:pos x="connsiteX1" y="connsiteY1"/>
              </a:cxn>
              <a:cxn ang="0">
                <a:pos x="connsiteX2" y="connsiteY2"/>
              </a:cxn>
              <a:cxn ang="0">
                <a:pos x="connsiteX3" y="connsiteY3"/>
              </a:cxn>
            </a:cxnLst>
            <a:rect l="l" t="t" r="r" b="b"/>
            <a:pathLst>
              <a:path w="10842" h="21173">
                <a:moveTo>
                  <a:pt x="10203" y="657"/>
                </a:moveTo>
                <a:lnTo>
                  <a:pt x="-359" y="657"/>
                </a:lnTo>
                <a:cubicBezTo>
                  <a:pt x="-786" y="9880"/>
                  <a:pt x="797" y="17118"/>
                  <a:pt x="4904" y="21831"/>
                </a:cubicBezTo>
                <a:cubicBezTo>
                  <a:pt x="12753" y="20823"/>
                  <a:pt x="9781" y="9026"/>
                  <a:pt x="10203" y="657"/>
                </a:cubicBezTo>
              </a:path>
            </a:pathLst>
          </a:custGeom>
          <a:solidFill>
            <a:srgbClr val="E6E5CF"/>
          </a:solidFill>
          <a:ln w="1270" cap="flat">
            <a:noFill/>
            <a:prstDash val="solid"/>
            <a:miter/>
          </a:ln>
        </p:spPr>
        <p:txBody>
          <a:bodyPr rtlCol="0" anchor="ctr"/>
          <a:lstStyle/>
          <a:p>
            <a:endParaRPr lang="id-ID"/>
          </a:p>
        </p:txBody>
      </p:sp>
      <p:sp>
        <p:nvSpPr>
          <p:cNvPr id="829" name="Freeform: Shape 828">
            <a:extLst>
              <a:ext uri="{FF2B5EF4-FFF2-40B4-BE49-F238E27FC236}">
                <a16:creationId xmlns:a16="http://schemas.microsoft.com/office/drawing/2014/main" id="{C56B023D-B8EC-45EA-8961-719B422C0092}"/>
              </a:ext>
            </a:extLst>
          </p:cNvPr>
          <p:cNvSpPr/>
          <p:nvPr/>
        </p:nvSpPr>
        <p:spPr>
          <a:xfrm flipV="1">
            <a:off x="3337440" y="6585609"/>
            <a:ext cx="12066" cy="16802"/>
          </a:xfrm>
          <a:custGeom>
            <a:avLst/>
            <a:gdLst>
              <a:gd name="connsiteX0" fmla="*/ 10292 w 12066"/>
              <a:gd name="connsiteY0" fmla="*/ 659 h 16802"/>
              <a:gd name="connsiteX1" fmla="*/ 4999 w 12066"/>
              <a:gd name="connsiteY1" fmla="*/ 659 h 16802"/>
              <a:gd name="connsiteX2" fmla="*/ -289 w 12066"/>
              <a:gd name="connsiteY2" fmla="*/ 11241 h 16802"/>
              <a:gd name="connsiteX3" fmla="*/ 4236 w 12066"/>
              <a:gd name="connsiteY3" fmla="*/ 17462 h 16802"/>
              <a:gd name="connsiteX4" fmla="*/ 10292 w 12066"/>
              <a:gd name="connsiteY4" fmla="*/ 659 h 1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6" h="16802">
                <a:moveTo>
                  <a:pt x="10292" y="659"/>
                </a:moveTo>
                <a:lnTo>
                  <a:pt x="4999" y="659"/>
                </a:lnTo>
                <a:cubicBezTo>
                  <a:pt x="3809" y="4762"/>
                  <a:pt x="4876" y="11097"/>
                  <a:pt x="-289" y="11241"/>
                </a:cubicBezTo>
                <a:cubicBezTo>
                  <a:pt x="405" y="15696"/>
                  <a:pt x="2216" y="17462"/>
                  <a:pt x="4236" y="17462"/>
                </a:cubicBezTo>
                <a:cubicBezTo>
                  <a:pt x="8844" y="17462"/>
                  <a:pt x="14519" y="8205"/>
                  <a:pt x="10292" y="659"/>
                </a:cubicBezTo>
              </a:path>
            </a:pathLst>
          </a:custGeom>
          <a:solidFill>
            <a:srgbClr val="E6E5CF"/>
          </a:solidFill>
          <a:ln w="1270" cap="flat">
            <a:noFill/>
            <a:prstDash val="solid"/>
            <a:miter/>
          </a:ln>
        </p:spPr>
        <p:txBody>
          <a:bodyPr rtlCol="0" anchor="ctr"/>
          <a:lstStyle/>
          <a:p>
            <a:endParaRPr lang="id-ID"/>
          </a:p>
        </p:txBody>
      </p:sp>
      <p:sp>
        <p:nvSpPr>
          <p:cNvPr id="830" name="Freeform: Shape 829">
            <a:extLst>
              <a:ext uri="{FF2B5EF4-FFF2-40B4-BE49-F238E27FC236}">
                <a16:creationId xmlns:a16="http://schemas.microsoft.com/office/drawing/2014/main" id="{74FAD5A1-3E60-4A43-A042-A402BD427963}"/>
              </a:ext>
            </a:extLst>
          </p:cNvPr>
          <p:cNvSpPr/>
          <p:nvPr/>
        </p:nvSpPr>
        <p:spPr>
          <a:xfrm flipV="1">
            <a:off x="3231535" y="6581238"/>
            <a:ext cx="21316" cy="21173"/>
          </a:xfrm>
          <a:custGeom>
            <a:avLst/>
            <a:gdLst>
              <a:gd name="connsiteX0" fmla="*/ 21036 w 21316"/>
              <a:gd name="connsiteY0" fmla="*/ 657 h 21173"/>
              <a:gd name="connsiteX1" fmla="*/ -162 w 21316"/>
              <a:gd name="connsiteY1" fmla="*/ 657 h 21173"/>
              <a:gd name="connsiteX2" fmla="*/ 5156 w 21316"/>
              <a:gd name="connsiteY2" fmla="*/ 21831 h 21173"/>
              <a:gd name="connsiteX3" fmla="*/ 21036 w 21316"/>
              <a:gd name="connsiteY3" fmla="*/ 657 h 21173"/>
            </a:gdLst>
            <a:ahLst/>
            <a:cxnLst>
              <a:cxn ang="0">
                <a:pos x="connsiteX0" y="connsiteY0"/>
              </a:cxn>
              <a:cxn ang="0">
                <a:pos x="connsiteX1" y="connsiteY1"/>
              </a:cxn>
              <a:cxn ang="0">
                <a:pos x="connsiteX2" y="connsiteY2"/>
              </a:cxn>
              <a:cxn ang="0">
                <a:pos x="connsiteX3" y="connsiteY3"/>
              </a:cxn>
            </a:cxnLst>
            <a:rect l="l" t="t" r="r" b="b"/>
            <a:pathLst>
              <a:path w="21316" h="21173">
                <a:moveTo>
                  <a:pt x="21036" y="657"/>
                </a:moveTo>
                <a:lnTo>
                  <a:pt x="-162" y="657"/>
                </a:lnTo>
                <a:cubicBezTo>
                  <a:pt x="-559" y="9880"/>
                  <a:pt x="1044" y="17118"/>
                  <a:pt x="5156" y="21831"/>
                </a:cubicBezTo>
                <a:cubicBezTo>
                  <a:pt x="12895" y="17217"/>
                  <a:pt x="21919" y="13903"/>
                  <a:pt x="21036" y="657"/>
                </a:cubicBezTo>
              </a:path>
            </a:pathLst>
          </a:custGeom>
          <a:solidFill>
            <a:srgbClr val="E6E5CF"/>
          </a:solidFill>
          <a:ln w="1270" cap="flat">
            <a:noFill/>
            <a:prstDash val="solid"/>
            <a:miter/>
          </a:ln>
        </p:spPr>
        <p:txBody>
          <a:bodyPr rtlCol="0" anchor="ctr"/>
          <a:lstStyle/>
          <a:p>
            <a:endParaRPr lang="id-ID"/>
          </a:p>
        </p:txBody>
      </p:sp>
      <p:sp>
        <p:nvSpPr>
          <p:cNvPr id="831" name="Freeform: Shape 830">
            <a:extLst>
              <a:ext uri="{FF2B5EF4-FFF2-40B4-BE49-F238E27FC236}">
                <a16:creationId xmlns:a16="http://schemas.microsoft.com/office/drawing/2014/main" id="{8567840B-4E1E-4C84-824F-C8EB3BBE333F}"/>
              </a:ext>
            </a:extLst>
          </p:cNvPr>
          <p:cNvSpPr/>
          <p:nvPr/>
        </p:nvSpPr>
        <p:spPr>
          <a:xfrm flipV="1">
            <a:off x="3173267" y="6594052"/>
            <a:ext cx="5476" cy="8359"/>
          </a:xfrm>
          <a:custGeom>
            <a:avLst/>
            <a:gdLst>
              <a:gd name="connsiteX0" fmla="*/ 5258 w 5476"/>
              <a:gd name="connsiteY0" fmla="*/ 663 h 8359"/>
              <a:gd name="connsiteX1" fmla="*/ -41 w 5476"/>
              <a:gd name="connsiteY1" fmla="*/ 663 h 8359"/>
              <a:gd name="connsiteX2" fmla="*/ 2832 w 5476"/>
              <a:gd name="connsiteY2" fmla="*/ 9022 h 8359"/>
              <a:gd name="connsiteX3" fmla="*/ 5258 w 5476"/>
              <a:gd name="connsiteY3" fmla="*/ 663 h 8359"/>
            </a:gdLst>
            <a:ahLst/>
            <a:cxnLst>
              <a:cxn ang="0">
                <a:pos x="connsiteX0" y="connsiteY0"/>
              </a:cxn>
              <a:cxn ang="0">
                <a:pos x="connsiteX1" y="connsiteY1"/>
              </a:cxn>
              <a:cxn ang="0">
                <a:pos x="connsiteX2" y="connsiteY2"/>
              </a:cxn>
              <a:cxn ang="0">
                <a:pos x="connsiteX3" y="connsiteY3"/>
              </a:cxn>
            </a:cxnLst>
            <a:rect l="l" t="t" r="r" b="b"/>
            <a:pathLst>
              <a:path w="5476" h="8359">
                <a:moveTo>
                  <a:pt x="5258" y="663"/>
                </a:moveTo>
                <a:lnTo>
                  <a:pt x="-41" y="663"/>
                </a:lnTo>
                <a:cubicBezTo>
                  <a:pt x="-691" y="5579"/>
                  <a:pt x="1140" y="9022"/>
                  <a:pt x="2832" y="9022"/>
                </a:cubicBezTo>
                <a:cubicBezTo>
                  <a:pt x="4246" y="9022"/>
                  <a:pt x="5560" y="6621"/>
                  <a:pt x="5258" y="663"/>
                </a:cubicBezTo>
              </a:path>
            </a:pathLst>
          </a:custGeom>
          <a:solidFill>
            <a:srgbClr val="E6E5CF"/>
          </a:solidFill>
          <a:ln w="1270" cap="flat">
            <a:noFill/>
            <a:prstDash val="solid"/>
            <a:miter/>
          </a:ln>
        </p:spPr>
        <p:txBody>
          <a:bodyPr rtlCol="0" anchor="ctr"/>
          <a:lstStyle/>
          <a:p>
            <a:endParaRPr lang="id-ID"/>
          </a:p>
        </p:txBody>
      </p:sp>
      <p:sp>
        <p:nvSpPr>
          <p:cNvPr id="832" name="Freeform: Shape 831">
            <a:extLst>
              <a:ext uri="{FF2B5EF4-FFF2-40B4-BE49-F238E27FC236}">
                <a16:creationId xmlns:a16="http://schemas.microsoft.com/office/drawing/2014/main" id="{E7C0787F-0AB3-4713-B313-F29DCF39E83D}"/>
              </a:ext>
            </a:extLst>
          </p:cNvPr>
          <p:cNvSpPr/>
          <p:nvPr/>
        </p:nvSpPr>
        <p:spPr>
          <a:xfrm flipV="1">
            <a:off x="2919412" y="5808677"/>
            <a:ext cx="1651911" cy="793734"/>
          </a:xfrm>
          <a:custGeom>
            <a:avLst/>
            <a:gdLst>
              <a:gd name="connsiteX0" fmla="*/ 121153 w 1651911"/>
              <a:gd name="connsiteY0" fmla="*/ 313 h 793734"/>
              <a:gd name="connsiteX1" fmla="*/ 115840 w 1651911"/>
              <a:gd name="connsiteY1" fmla="*/ 313 h 793734"/>
              <a:gd name="connsiteX2" fmla="*/ 118687 w 1651911"/>
              <a:gd name="connsiteY2" fmla="*/ 3755 h 793734"/>
              <a:gd name="connsiteX3" fmla="*/ 121153 w 1651911"/>
              <a:gd name="connsiteY3" fmla="*/ 313 h 793734"/>
              <a:gd name="connsiteX4" fmla="*/ 206100 w 1651911"/>
              <a:gd name="connsiteY4" fmla="*/ 6231 h 793734"/>
              <a:gd name="connsiteX5" fmla="*/ 195220 w 1651911"/>
              <a:gd name="connsiteY5" fmla="*/ 10894 h 793734"/>
              <a:gd name="connsiteX6" fmla="*/ 207269 w 1651911"/>
              <a:gd name="connsiteY6" fmla="*/ 15999 h 793734"/>
              <a:gd name="connsiteX7" fmla="*/ 209403 w 1651911"/>
              <a:gd name="connsiteY7" fmla="*/ 15984 h 793734"/>
              <a:gd name="connsiteX8" fmla="*/ 211547 w 1651911"/>
              <a:gd name="connsiteY8" fmla="*/ 15974 h 793734"/>
              <a:gd name="connsiteX9" fmla="*/ 216383 w 1651911"/>
              <a:gd name="connsiteY9" fmla="*/ 16188 h 793734"/>
              <a:gd name="connsiteX10" fmla="*/ 206100 w 1651911"/>
              <a:gd name="connsiteY10" fmla="*/ 6231 h 793734"/>
              <a:gd name="connsiteX11" fmla="*/ 1297681 w 1651911"/>
              <a:gd name="connsiteY11" fmla="*/ 10155 h 793734"/>
              <a:gd name="connsiteX12" fmla="*/ 1290595 w 1651911"/>
              <a:gd name="connsiteY12" fmla="*/ 10894 h 793734"/>
              <a:gd name="connsiteX13" fmla="*/ 1297237 w 1651911"/>
              <a:gd name="connsiteY13" fmla="*/ 19948 h 793734"/>
              <a:gd name="connsiteX14" fmla="*/ 1304514 w 1651911"/>
              <a:gd name="connsiteY14" fmla="*/ 15047 h 793734"/>
              <a:gd name="connsiteX15" fmla="*/ 1297681 w 1651911"/>
              <a:gd name="connsiteY15" fmla="*/ 10155 h 793734"/>
              <a:gd name="connsiteX16" fmla="*/ 1454094 w 1651911"/>
              <a:gd name="connsiteY16" fmla="*/ 10373 h 793734"/>
              <a:gd name="connsiteX17" fmla="*/ 1454628 w 1651911"/>
              <a:gd name="connsiteY17" fmla="*/ 10894 h 793734"/>
              <a:gd name="connsiteX18" fmla="*/ 1455783 w 1651911"/>
              <a:gd name="connsiteY18" fmla="*/ 12050 h 793734"/>
              <a:gd name="connsiteX19" fmla="*/ 1454945 w 1651911"/>
              <a:gd name="connsiteY19" fmla="*/ 11212 h 793734"/>
              <a:gd name="connsiteX20" fmla="*/ 1454094 w 1651911"/>
              <a:gd name="connsiteY20" fmla="*/ 10373 h 793734"/>
              <a:gd name="connsiteX21" fmla="*/ 670949 w 1651911"/>
              <a:gd name="connsiteY21" fmla="*/ 10373 h 793734"/>
              <a:gd name="connsiteX22" fmla="*/ 671787 w 1651911"/>
              <a:gd name="connsiteY22" fmla="*/ 11212 h 793734"/>
              <a:gd name="connsiteX23" fmla="*/ 672625 w 1651911"/>
              <a:gd name="connsiteY23" fmla="*/ 12050 h 793734"/>
              <a:gd name="connsiteX24" fmla="*/ 671485 w 1651911"/>
              <a:gd name="connsiteY24" fmla="*/ 10894 h 793734"/>
              <a:gd name="connsiteX25" fmla="*/ 670949 w 1651911"/>
              <a:gd name="connsiteY25" fmla="*/ 10373 h 793734"/>
              <a:gd name="connsiteX26" fmla="*/ 644472 w 1651911"/>
              <a:gd name="connsiteY26" fmla="*/ 10373 h 793734"/>
              <a:gd name="connsiteX27" fmla="*/ 644998 w 1651911"/>
              <a:gd name="connsiteY27" fmla="*/ 10894 h 793734"/>
              <a:gd name="connsiteX28" fmla="*/ 646150 w 1651911"/>
              <a:gd name="connsiteY28" fmla="*/ 12050 h 793734"/>
              <a:gd name="connsiteX29" fmla="*/ 645311 w 1651911"/>
              <a:gd name="connsiteY29" fmla="*/ 11212 h 793734"/>
              <a:gd name="connsiteX30" fmla="*/ 644472 w 1651911"/>
              <a:gd name="connsiteY30" fmla="*/ 10373 h 793734"/>
              <a:gd name="connsiteX31" fmla="*/ 1369957 w 1651911"/>
              <a:gd name="connsiteY31" fmla="*/ 10894 h 793734"/>
              <a:gd name="connsiteX32" fmla="*/ 1359390 w 1651911"/>
              <a:gd name="connsiteY32" fmla="*/ 32048 h 793734"/>
              <a:gd name="connsiteX33" fmla="*/ 1364826 w 1651911"/>
              <a:gd name="connsiteY33" fmla="*/ 36775 h 793734"/>
              <a:gd name="connsiteX34" fmla="*/ 1369957 w 1651911"/>
              <a:gd name="connsiteY34" fmla="*/ 10894 h 793734"/>
              <a:gd name="connsiteX35" fmla="*/ 1147735 w 1651911"/>
              <a:gd name="connsiteY35" fmla="*/ 10894 h 793734"/>
              <a:gd name="connsiteX36" fmla="*/ 1147735 w 1651911"/>
              <a:gd name="connsiteY36" fmla="*/ 53206 h 793734"/>
              <a:gd name="connsiteX37" fmla="*/ 1158311 w 1651911"/>
              <a:gd name="connsiteY37" fmla="*/ 21486 h 793734"/>
              <a:gd name="connsiteX38" fmla="*/ 1155191 w 1651911"/>
              <a:gd name="connsiteY38" fmla="*/ 21853 h 793734"/>
              <a:gd name="connsiteX39" fmla="*/ 1147735 w 1651911"/>
              <a:gd name="connsiteY39" fmla="*/ 10894 h 793734"/>
              <a:gd name="connsiteX40" fmla="*/ 526307 w 1651911"/>
              <a:gd name="connsiteY40" fmla="*/ 12189 h 793734"/>
              <a:gd name="connsiteX41" fmla="*/ 517994 w 1651911"/>
              <a:gd name="connsiteY41" fmla="*/ 32048 h 793734"/>
              <a:gd name="connsiteX42" fmla="*/ 533099 w 1651911"/>
              <a:gd name="connsiteY42" fmla="*/ 26739 h 793734"/>
              <a:gd name="connsiteX43" fmla="*/ 533888 w 1651911"/>
              <a:gd name="connsiteY43" fmla="*/ 26754 h 793734"/>
              <a:gd name="connsiteX44" fmla="*/ 533888 w 1651911"/>
              <a:gd name="connsiteY44" fmla="*/ 16188 h 793734"/>
              <a:gd name="connsiteX45" fmla="*/ 526307 w 1651911"/>
              <a:gd name="connsiteY45" fmla="*/ 12189 h 793734"/>
              <a:gd name="connsiteX46" fmla="*/ 247597 w 1651911"/>
              <a:gd name="connsiteY46" fmla="*/ 15667 h 793734"/>
              <a:gd name="connsiteX47" fmla="*/ 248123 w 1651911"/>
              <a:gd name="connsiteY47" fmla="*/ 16188 h 793734"/>
              <a:gd name="connsiteX48" fmla="*/ 249289 w 1651911"/>
              <a:gd name="connsiteY48" fmla="*/ 17343 h 793734"/>
              <a:gd name="connsiteX49" fmla="*/ 248445 w 1651911"/>
              <a:gd name="connsiteY49" fmla="*/ 16505 h 793734"/>
              <a:gd name="connsiteX50" fmla="*/ 247597 w 1651911"/>
              <a:gd name="connsiteY50" fmla="*/ 15667 h 793734"/>
              <a:gd name="connsiteX51" fmla="*/ 131189 w 1651911"/>
              <a:gd name="connsiteY51" fmla="*/ 15667 h 793734"/>
              <a:gd name="connsiteX52" fmla="*/ 132027 w 1651911"/>
              <a:gd name="connsiteY52" fmla="*/ 16505 h 793734"/>
              <a:gd name="connsiteX53" fmla="*/ 132870 w 1651911"/>
              <a:gd name="connsiteY53" fmla="*/ 17343 h 793734"/>
              <a:gd name="connsiteX54" fmla="*/ 131720 w 1651911"/>
              <a:gd name="connsiteY54" fmla="*/ 16188 h 793734"/>
              <a:gd name="connsiteX55" fmla="*/ 131189 w 1651911"/>
              <a:gd name="connsiteY55" fmla="*/ 15667 h 793734"/>
              <a:gd name="connsiteX56" fmla="*/ 934627 w 1651911"/>
              <a:gd name="connsiteY56" fmla="*/ 15741 h 793734"/>
              <a:gd name="connsiteX57" fmla="*/ 930773 w 1651911"/>
              <a:gd name="connsiteY57" fmla="*/ 16188 h 793734"/>
              <a:gd name="connsiteX58" fmla="*/ 936066 w 1651911"/>
              <a:gd name="connsiteY58" fmla="*/ 37361 h 793734"/>
              <a:gd name="connsiteX59" fmla="*/ 934627 w 1651911"/>
              <a:gd name="connsiteY59" fmla="*/ 15741 h 793734"/>
              <a:gd name="connsiteX60" fmla="*/ 602686 w 1651911"/>
              <a:gd name="connsiteY60" fmla="*/ 16188 h 793734"/>
              <a:gd name="connsiteX61" fmla="*/ 605583 w 1651911"/>
              <a:gd name="connsiteY61" fmla="*/ 24150 h 793734"/>
              <a:gd name="connsiteX62" fmla="*/ 602686 w 1651911"/>
              <a:gd name="connsiteY62" fmla="*/ 16188 h 793734"/>
              <a:gd name="connsiteX63" fmla="*/ 830225 w 1651911"/>
              <a:gd name="connsiteY63" fmla="*/ 21486 h 793734"/>
              <a:gd name="connsiteX64" fmla="*/ 828830 w 1651911"/>
              <a:gd name="connsiteY64" fmla="*/ 31492 h 793734"/>
              <a:gd name="connsiteX65" fmla="*/ 830225 w 1651911"/>
              <a:gd name="connsiteY65" fmla="*/ 21486 h 793734"/>
              <a:gd name="connsiteX66" fmla="*/ 729671 w 1651911"/>
              <a:gd name="connsiteY66" fmla="*/ 21486 h 793734"/>
              <a:gd name="connsiteX67" fmla="*/ 728005 w 1651911"/>
              <a:gd name="connsiteY67" fmla="*/ 35466 h 793734"/>
              <a:gd name="connsiteX68" fmla="*/ 729671 w 1651911"/>
              <a:gd name="connsiteY68" fmla="*/ 21486 h 793734"/>
              <a:gd name="connsiteX69" fmla="*/ 956679 w 1651911"/>
              <a:gd name="connsiteY69" fmla="*/ 26233 h 793734"/>
              <a:gd name="connsiteX70" fmla="*/ 957522 w 1651911"/>
              <a:gd name="connsiteY70" fmla="*/ 27072 h 793734"/>
              <a:gd name="connsiteX71" fmla="*/ 958370 w 1651911"/>
              <a:gd name="connsiteY71" fmla="*/ 27910 h 793734"/>
              <a:gd name="connsiteX72" fmla="*/ 957214 w 1651911"/>
              <a:gd name="connsiteY72" fmla="*/ 26754 h 793734"/>
              <a:gd name="connsiteX73" fmla="*/ 956679 w 1651911"/>
              <a:gd name="connsiteY73" fmla="*/ 26233 h 793734"/>
              <a:gd name="connsiteX74" fmla="*/ 634421 w 1651911"/>
              <a:gd name="connsiteY74" fmla="*/ 26754 h 793734"/>
              <a:gd name="connsiteX75" fmla="*/ 633018 w 1651911"/>
              <a:gd name="connsiteY75" fmla="*/ 36775 h 793734"/>
              <a:gd name="connsiteX76" fmla="*/ 634421 w 1651911"/>
              <a:gd name="connsiteY76" fmla="*/ 26754 h 793734"/>
              <a:gd name="connsiteX77" fmla="*/ 1549370 w 1651911"/>
              <a:gd name="connsiteY77" fmla="*/ 31517 h 793734"/>
              <a:gd name="connsiteX78" fmla="*/ 1550208 w 1651911"/>
              <a:gd name="connsiteY78" fmla="*/ 32365 h 793734"/>
              <a:gd name="connsiteX79" fmla="*/ 1551046 w 1651911"/>
              <a:gd name="connsiteY79" fmla="*/ 33203 h 793734"/>
              <a:gd name="connsiteX80" fmla="*/ 1549903 w 1651911"/>
              <a:gd name="connsiteY80" fmla="*/ 32048 h 793734"/>
              <a:gd name="connsiteX81" fmla="*/ 1549370 w 1651911"/>
              <a:gd name="connsiteY81" fmla="*/ 31517 h 793734"/>
              <a:gd name="connsiteX82" fmla="*/ 416929 w 1651911"/>
              <a:gd name="connsiteY82" fmla="*/ 31517 h 793734"/>
              <a:gd name="connsiteX83" fmla="*/ 417768 w 1651911"/>
              <a:gd name="connsiteY83" fmla="*/ 32365 h 793734"/>
              <a:gd name="connsiteX84" fmla="*/ 418606 w 1651911"/>
              <a:gd name="connsiteY84" fmla="*/ 33203 h 793734"/>
              <a:gd name="connsiteX85" fmla="*/ 417464 w 1651911"/>
              <a:gd name="connsiteY85" fmla="*/ 32048 h 793734"/>
              <a:gd name="connsiteX86" fmla="*/ 416929 w 1651911"/>
              <a:gd name="connsiteY86" fmla="*/ 31517 h 793734"/>
              <a:gd name="connsiteX87" fmla="*/ 1380561 w 1651911"/>
              <a:gd name="connsiteY87" fmla="*/ 32048 h 793734"/>
              <a:gd name="connsiteX88" fmla="*/ 1383457 w 1651911"/>
              <a:gd name="connsiteY88" fmla="*/ 40025 h 793734"/>
              <a:gd name="connsiteX89" fmla="*/ 1380561 w 1651911"/>
              <a:gd name="connsiteY89" fmla="*/ 32048 h 793734"/>
              <a:gd name="connsiteX90" fmla="*/ 1057773 w 1651911"/>
              <a:gd name="connsiteY90" fmla="*/ 32048 h 793734"/>
              <a:gd name="connsiteX91" fmla="*/ 1056374 w 1651911"/>
              <a:gd name="connsiteY91" fmla="*/ 42069 h 793734"/>
              <a:gd name="connsiteX92" fmla="*/ 1057773 w 1651911"/>
              <a:gd name="connsiteY92" fmla="*/ 32048 h 793734"/>
              <a:gd name="connsiteX93" fmla="*/ 1436530 w 1651911"/>
              <a:gd name="connsiteY93" fmla="*/ 35024 h 793734"/>
              <a:gd name="connsiteX94" fmla="*/ 1438765 w 1651911"/>
              <a:gd name="connsiteY94" fmla="*/ 47938 h 793734"/>
              <a:gd name="connsiteX95" fmla="*/ 1436530 w 1651911"/>
              <a:gd name="connsiteY95" fmla="*/ 35024 h 793734"/>
              <a:gd name="connsiteX96" fmla="*/ 1571061 w 1651911"/>
              <a:gd name="connsiteY96" fmla="*/ 37361 h 793734"/>
              <a:gd name="connsiteX97" fmla="*/ 1569652 w 1651911"/>
              <a:gd name="connsiteY97" fmla="*/ 47367 h 793734"/>
              <a:gd name="connsiteX98" fmla="*/ 1571061 w 1651911"/>
              <a:gd name="connsiteY98" fmla="*/ 37361 h 793734"/>
              <a:gd name="connsiteX99" fmla="*/ 1322357 w 1651911"/>
              <a:gd name="connsiteY99" fmla="*/ 37361 h 793734"/>
              <a:gd name="connsiteX100" fmla="*/ 1320948 w 1651911"/>
              <a:gd name="connsiteY100" fmla="*/ 47367 h 793734"/>
              <a:gd name="connsiteX101" fmla="*/ 1322357 w 1651911"/>
              <a:gd name="connsiteY101" fmla="*/ 37361 h 793734"/>
              <a:gd name="connsiteX102" fmla="*/ 1253541 w 1651911"/>
              <a:gd name="connsiteY102" fmla="*/ 37361 h 793734"/>
              <a:gd name="connsiteX103" fmla="*/ 1242965 w 1651911"/>
              <a:gd name="connsiteY103" fmla="*/ 37361 h 793734"/>
              <a:gd name="connsiteX104" fmla="*/ 1242965 w 1651911"/>
              <a:gd name="connsiteY104" fmla="*/ 47938 h 793734"/>
              <a:gd name="connsiteX105" fmla="*/ 1253541 w 1651911"/>
              <a:gd name="connsiteY105" fmla="*/ 47938 h 793734"/>
              <a:gd name="connsiteX106" fmla="*/ 1253541 w 1651911"/>
              <a:gd name="connsiteY106" fmla="*/ 37361 h 793734"/>
              <a:gd name="connsiteX107" fmla="*/ 168758 w 1651911"/>
              <a:gd name="connsiteY107" fmla="*/ 37361 h 793734"/>
              <a:gd name="connsiteX108" fmla="*/ 158166 w 1651911"/>
              <a:gd name="connsiteY108" fmla="*/ 37361 h 793734"/>
              <a:gd name="connsiteX109" fmla="*/ 158166 w 1651911"/>
              <a:gd name="connsiteY109" fmla="*/ 47938 h 793734"/>
              <a:gd name="connsiteX110" fmla="*/ 168758 w 1651911"/>
              <a:gd name="connsiteY110" fmla="*/ 47938 h 793734"/>
              <a:gd name="connsiteX111" fmla="*/ 168758 w 1651911"/>
              <a:gd name="connsiteY111" fmla="*/ 37361 h 793734"/>
              <a:gd name="connsiteX112" fmla="*/ 70100 w 1651911"/>
              <a:gd name="connsiteY112" fmla="*/ 39008 h 793734"/>
              <a:gd name="connsiteX113" fmla="*/ 62936 w 1651911"/>
              <a:gd name="connsiteY113" fmla="*/ 47938 h 793734"/>
              <a:gd name="connsiteX114" fmla="*/ 68820 w 1651911"/>
              <a:gd name="connsiteY114" fmla="*/ 52383 h 793734"/>
              <a:gd name="connsiteX115" fmla="*/ 72829 w 1651911"/>
              <a:gd name="connsiteY115" fmla="*/ 45705 h 793734"/>
              <a:gd name="connsiteX116" fmla="*/ 70100 w 1651911"/>
              <a:gd name="connsiteY116" fmla="*/ 39008 h 793734"/>
              <a:gd name="connsiteX117" fmla="*/ 605742 w 1651911"/>
              <a:gd name="connsiteY117" fmla="*/ 39097 h 793734"/>
              <a:gd name="connsiteX118" fmla="*/ 597403 w 1651911"/>
              <a:gd name="connsiteY118" fmla="*/ 42644 h 793734"/>
              <a:gd name="connsiteX119" fmla="*/ 597403 w 1651911"/>
              <a:gd name="connsiteY119" fmla="*/ 53206 h 793734"/>
              <a:gd name="connsiteX120" fmla="*/ 605742 w 1651911"/>
              <a:gd name="connsiteY120" fmla="*/ 39097 h 793734"/>
              <a:gd name="connsiteX121" fmla="*/ 353746 w 1651911"/>
              <a:gd name="connsiteY121" fmla="*/ 40015 h 793734"/>
              <a:gd name="connsiteX122" fmla="*/ 343403 w 1651911"/>
              <a:gd name="connsiteY122" fmla="*/ 42644 h 793734"/>
              <a:gd name="connsiteX123" fmla="*/ 353964 w 1651911"/>
              <a:gd name="connsiteY123" fmla="*/ 58504 h 793734"/>
              <a:gd name="connsiteX124" fmla="*/ 355622 w 1651911"/>
              <a:gd name="connsiteY124" fmla="*/ 58554 h 793734"/>
              <a:gd name="connsiteX125" fmla="*/ 380421 w 1651911"/>
              <a:gd name="connsiteY125" fmla="*/ 47938 h 793734"/>
              <a:gd name="connsiteX126" fmla="*/ 353746 w 1651911"/>
              <a:gd name="connsiteY126" fmla="*/ 40015 h 793734"/>
              <a:gd name="connsiteX127" fmla="*/ 264013 w 1651911"/>
              <a:gd name="connsiteY127" fmla="*/ 42644 h 793734"/>
              <a:gd name="connsiteX128" fmla="*/ 253426 w 1651911"/>
              <a:gd name="connsiteY128" fmla="*/ 42644 h 793734"/>
              <a:gd name="connsiteX129" fmla="*/ 253426 w 1651911"/>
              <a:gd name="connsiteY129" fmla="*/ 53206 h 793734"/>
              <a:gd name="connsiteX130" fmla="*/ 264013 w 1651911"/>
              <a:gd name="connsiteY130" fmla="*/ 53206 h 793734"/>
              <a:gd name="connsiteX131" fmla="*/ 264013 w 1651911"/>
              <a:gd name="connsiteY131" fmla="*/ 42644 h 793734"/>
              <a:gd name="connsiteX132" fmla="*/ 1614305 w 1651911"/>
              <a:gd name="connsiteY132" fmla="*/ 43493 h 793734"/>
              <a:gd name="connsiteX133" fmla="*/ 1608107 w 1651911"/>
              <a:gd name="connsiteY133" fmla="*/ 47938 h 793734"/>
              <a:gd name="connsiteX134" fmla="*/ 1618699 w 1651911"/>
              <a:gd name="connsiteY134" fmla="*/ 58504 h 793734"/>
              <a:gd name="connsiteX135" fmla="*/ 1614305 w 1651911"/>
              <a:gd name="connsiteY135" fmla="*/ 43493 h 793734"/>
              <a:gd name="connsiteX136" fmla="*/ 1089513 w 1651911"/>
              <a:gd name="connsiteY136" fmla="*/ 47938 h 793734"/>
              <a:gd name="connsiteX137" fmla="*/ 1098968 w 1651911"/>
              <a:gd name="connsiteY137" fmla="*/ 72693 h 793734"/>
              <a:gd name="connsiteX138" fmla="*/ 1105398 w 1651911"/>
              <a:gd name="connsiteY138" fmla="*/ 58504 h 793734"/>
              <a:gd name="connsiteX139" fmla="*/ 1097455 w 1651911"/>
              <a:gd name="connsiteY139" fmla="*/ 62404 h 793734"/>
              <a:gd name="connsiteX140" fmla="*/ 1089513 w 1651911"/>
              <a:gd name="connsiteY140" fmla="*/ 47938 h 793734"/>
              <a:gd name="connsiteX141" fmla="*/ 443926 w 1651911"/>
              <a:gd name="connsiteY141" fmla="*/ 47938 h 793734"/>
              <a:gd name="connsiteX142" fmla="*/ 442528 w 1651911"/>
              <a:gd name="connsiteY142" fmla="*/ 57959 h 793734"/>
              <a:gd name="connsiteX143" fmla="*/ 443926 w 1651911"/>
              <a:gd name="connsiteY143" fmla="*/ 47938 h 793734"/>
              <a:gd name="connsiteX144" fmla="*/ 882612 w 1651911"/>
              <a:gd name="connsiteY144" fmla="*/ 52685 h 793734"/>
              <a:gd name="connsiteX145" fmla="*/ 883440 w 1651911"/>
              <a:gd name="connsiteY145" fmla="*/ 53523 h 793734"/>
              <a:gd name="connsiteX146" fmla="*/ 884289 w 1651911"/>
              <a:gd name="connsiteY146" fmla="*/ 54362 h 793734"/>
              <a:gd name="connsiteX147" fmla="*/ 883148 w 1651911"/>
              <a:gd name="connsiteY147" fmla="*/ 53206 h 793734"/>
              <a:gd name="connsiteX148" fmla="*/ 882612 w 1651911"/>
              <a:gd name="connsiteY148" fmla="*/ 52685 h 793734"/>
              <a:gd name="connsiteX149" fmla="*/ 1565765 w 1651911"/>
              <a:gd name="connsiteY149" fmla="*/ 53206 h 793734"/>
              <a:gd name="connsiteX150" fmla="*/ 1555199 w 1651911"/>
              <a:gd name="connsiteY150" fmla="*/ 53206 h 793734"/>
              <a:gd name="connsiteX151" fmla="*/ 1564356 w 1651911"/>
              <a:gd name="connsiteY151" fmla="*/ 69160 h 793734"/>
              <a:gd name="connsiteX152" fmla="*/ 1565765 w 1651911"/>
              <a:gd name="connsiteY152" fmla="*/ 69111 h 793734"/>
              <a:gd name="connsiteX153" fmla="*/ 1565765 w 1651911"/>
              <a:gd name="connsiteY153" fmla="*/ 53206 h 793734"/>
              <a:gd name="connsiteX154" fmla="*/ 1306482 w 1651911"/>
              <a:gd name="connsiteY154" fmla="*/ 53206 h 793734"/>
              <a:gd name="connsiteX155" fmla="*/ 1319601 w 1651911"/>
              <a:gd name="connsiteY155" fmla="*/ 85224 h 793734"/>
              <a:gd name="connsiteX156" fmla="*/ 1322357 w 1651911"/>
              <a:gd name="connsiteY156" fmla="*/ 84956 h 793734"/>
              <a:gd name="connsiteX157" fmla="*/ 1306482 w 1651911"/>
              <a:gd name="connsiteY157" fmla="*/ 53206 h 793734"/>
              <a:gd name="connsiteX158" fmla="*/ 973084 w 1651911"/>
              <a:gd name="connsiteY158" fmla="*/ 53206 h 793734"/>
              <a:gd name="connsiteX159" fmla="*/ 970198 w 1651911"/>
              <a:gd name="connsiteY159" fmla="*/ 61183 h 793734"/>
              <a:gd name="connsiteX160" fmla="*/ 973084 w 1651911"/>
              <a:gd name="connsiteY160" fmla="*/ 53206 h 793734"/>
              <a:gd name="connsiteX161" fmla="*/ 793186 w 1651911"/>
              <a:gd name="connsiteY161" fmla="*/ 53206 h 793734"/>
              <a:gd name="connsiteX162" fmla="*/ 791510 w 1651911"/>
              <a:gd name="connsiteY162" fmla="*/ 67206 h 793734"/>
              <a:gd name="connsiteX163" fmla="*/ 793186 w 1651911"/>
              <a:gd name="connsiteY163" fmla="*/ 53206 h 793734"/>
              <a:gd name="connsiteX164" fmla="*/ 745561 w 1651911"/>
              <a:gd name="connsiteY164" fmla="*/ 53206 h 793734"/>
              <a:gd name="connsiteX165" fmla="*/ 744143 w 1651911"/>
              <a:gd name="connsiteY165" fmla="*/ 63227 h 793734"/>
              <a:gd name="connsiteX166" fmla="*/ 745561 w 1651911"/>
              <a:gd name="connsiteY166" fmla="*/ 53206 h 793734"/>
              <a:gd name="connsiteX167" fmla="*/ 396316 w 1651911"/>
              <a:gd name="connsiteY167" fmla="*/ 53206 h 793734"/>
              <a:gd name="connsiteX168" fmla="*/ 394908 w 1651911"/>
              <a:gd name="connsiteY168" fmla="*/ 63227 h 793734"/>
              <a:gd name="connsiteX169" fmla="*/ 396316 w 1651911"/>
              <a:gd name="connsiteY169" fmla="*/ 53206 h 793734"/>
              <a:gd name="connsiteX170" fmla="*/ 591574 w 1651911"/>
              <a:gd name="connsiteY170" fmla="*/ 57983 h 793734"/>
              <a:gd name="connsiteX171" fmla="*/ 592407 w 1651911"/>
              <a:gd name="connsiteY171" fmla="*/ 58822 h 793734"/>
              <a:gd name="connsiteX172" fmla="*/ 593250 w 1651911"/>
              <a:gd name="connsiteY172" fmla="*/ 59660 h 793734"/>
              <a:gd name="connsiteX173" fmla="*/ 592105 w 1651911"/>
              <a:gd name="connsiteY173" fmla="*/ 58504 h 793734"/>
              <a:gd name="connsiteX174" fmla="*/ 591574 w 1651911"/>
              <a:gd name="connsiteY174" fmla="*/ 57983 h 793734"/>
              <a:gd name="connsiteX175" fmla="*/ 1219440 w 1651911"/>
              <a:gd name="connsiteY175" fmla="*/ 58286 h 793734"/>
              <a:gd name="connsiteX176" fmla="*/ 1205936 w 1651911"/>
              <a:gd name="connsiteY176" fmla="*/ 63798 h 793734"/>
              <a:gd name="connsiteX177" fmla="*/ 1213522 w 1651911"/>
              <a:gd name="connsiteY177" fmla="*/ 70148 h 793734"/>
              <a:gd name="connsiteX178" fmla="*/ 1221817 w 1651911"/>
              <a:gd name="connsiteY178" fmla="*/ 58504 h 793734"/>
              <a:gd name="connsiteX179" fmla="*/ 1219440 w 1651911"/>
              <a:gd name="connsiteY179" fmla="*/ 58286 h 793734"/>
              <a:gd name="connsiteX180" fmla="*/ 671485 w 1651911"/>
              <a:gd name="connsiteY180" fmla="*/ 58504 h 793734"/>
              <a:gd name="connsiteX181" fmla="*/ 668573 w 1651911"/>
              <a:gd name="connsiteY181" fmla="*/ 66467 h 793734"/>
              <a:gd name="connsiteX182" fmla="*/ 671485 w 1651911"/>
              <a:gd name="connsiteY182" fmla="*/ 58504 h 793734"/>
              <a:gd name="connsiteX183" fmla="*/ 1131210 w 1651911"/>
              <a:gd name="connsiteY183" fmla="*/ 62354 h 793734"/>
              <a:gd name="connsiteX184" fmla="*/ 1126556 w 1651911"/>
              <a:gd name="connsiteY184" fmla="*/ 63798 h 793734"/>
              <a:gd name="connsiteX185" fmla="*/ 1131850 w 1651911"/>
              <a:gd name="connsiteY185" fmla="*/ 84956 h 793734"/>
              <a:gd name="connsiteX186" fmla="*/ 1132579 w 1651911"/>
              <a:gd name="connsiteY186" fmla="*/ 85020 h 793734"/>
              <a:gd name="connsiteX187" fmla="*/ 1138338 w 1651911"/>
              <a:gd name="connsiteY187" fmla="*/ 73695 h 793734"/>
              <a:gd name="connsiteX188" fmla="*/ 1131210 w 1651911"/>
              <a:gd name="connsiteY188" fmla="*/ 62354 h 793734"/>
              <a:gd name="connsiteX189" fmla="*/ 1278403 w 1651911"/>
              <a:gd name="connsiteY189" fmla="*/ 63048 h 793734"/>
              <a:gd name="connsiteX190" fmla="*/ 1274745 w 1651911"/>
              <a:gd name="connsiteY190" fmla="*/ 63798 h 793734"/>
              <a:gd name="connsiteX191" fmla="*/ 1285299 w 1651911"/>
              <a:gd name="connsiteY191" fmla="*/ 79673 h 793734"/>
              <a:gd name="connsiteX192" fmla="*/ 1278403 w 1651911"/>
              <a:gd name="connsiteY192" fmla="*/ 63048 h 793734"/>
              <a:gd name="connsiteX193" fmla="*/ 104732 w 1651911"/>
              <a:gd name="connsiteY193" fmla="*/ 63282 h 793734"/>
              <a:gd name="connsiteX194" fmla="*/ 105576 w 1651911"/>
              <a:gd name="connsiteY194" fmla="*/ 64115 h 793734"/>
              <a:gd name="connsiteX195" fmla="*/ 106414 w 1651911"/>
              <a:gd name="connsiteY195" fmla="*/ 64953 h 793734"/>
              <a:gd name="connsiteX196" fmla="*/ 105258 w 1651911"/>
              <a:gd name="connsiteY196" fmla="*/ 63798 h 793734"/>
              <a:gd name="connsiteX197" fmla="*/ 104732 w 1651911"/>
              <a:gd name="connsiteY197" fmla="*/ 63282 h 793734"/>
              <a:gd name="connsiteX198" fmla="*/ 1486416 w 1651911"/>
              <a:gd name="connsiteY198" fmla="*/ 63798 h 793734"/>
              <a:gd name="connsiteX199" fmla="*/ 1484993 w 1651911"/>
              <a:gd name="connsiteY199" fmla="*/ 73819 h 793734"/>
              <a:gd name="connsiteX200" fmla="*/ 1486416 w 1651911"/>
              <a:gd name="connsiteY200" fmla="*/ 63798 h 793734"/>
              <a:gd name="connsiteX201" fmla="*/ 1242965 w 1651911"/>
              <a:gd name="connsiteY201" fmla="*/ 63798 h 793734"/>
              <a:gd name="connsiteX202" fmla="*/ 1232378 w 1651911"/>
              <a:gd name="connsiteY202" fmla="*/ 63798 h 793734"/>
              <a:gd name="connsiteX203" fmla="*/ 1232378 w 1651911"/>
              <a:gd name="connsiteY203" fmla="*/ 74404 h 793734"/>
              <a:gd name="connsiteX204" fmla="*/ 1242965 w 1651911"/>
              <a:gd name="connsiteY204" fmla="*/ 74404 h 793734"/>
              <a:gd name="connsiteX205" fmla="*/ 1242965 w 1651911"/>
              <a:gd name="connsiteY205" fmla="*/ 63798 h 793734"/>
              <a:gd name="connsiteX206" fmla="*/ 1611740 w 1651911"/>
              <a:gd name="connsiteY206" fmla="*/ 64815 h 793734"/>
              <a:gd name="connsiteX207" fmla="*/ 1597528 w 1651911"/>
              <a:gd name="connsiteY207" fmla="*/ 90254 h 793734"/>
              <a:gd name="connsiteX208" fmla="*/ 1618699 w 1651911"/>
              <a:gd name="connsiteY208" fmla="*/ 69111 h 793734"/>
              <a:gd name="connsiteX209" fmla="*/ 1611740 w 1651911"/>
              <a:gd name="connsiteY209" fmla="*/ 64815 h 793734"/>
              <a:gd name="connsiteX210" fmla="*/ 992035 w 1651911"/>
              <a:gd name="connsiteY210" fmla="*/ 66774 h 793734"/>
              <a:gd name="connsiteX211" fmla="*/ 994283 w 1651911"/>
              <a:gd name="connsiteY211" fmla="*/ 79673 h 793734"/>
              <a:gd name="connsiteX212" fmla="*/ 992035 w 1651911"/>
              <a:gd name="connsiteY212" fmla="*/ 66774 h 793734"/>
              <a:gd name="connsiteX213" fmla="*/ 1367303 w 1651911"/>
              <a:gd name="connsiteY213" fmla="*/ 68436 h 793734"/>
              <a:gd name="connsiteX214" fmla="*/ 1354095 w 1651911"/>
              <a:gd name="connsiteY214" fmla="*/ 84956 h 793734"/>
              <a:gd name="connsiteX215" fmla="*/ 1358514 w 1651911"/>
              <a:gd name="connsiteY215" fmla="*/ 85621 h 793734"/>
              <a:gd name="connsiteX216" fmla="*/ 1375278 w 1651911"/>
              <a:gd name="connsiteY216" fmla="*/ 74404 h 793734"/>
              <a:gd name="connsiteX217" fmla="*/ 1367303 w 1651911"/>
              <a:gd name="connsiteY217" fmla="*/ 68436 h 793734"/>
              <a:gd name="connsiteX218" fmla="*/ 1496982 w 1651911"/>
              <a:gd name="connsiteY218" fmla="*/ 69111 h 793734"/>
              <a:gd name="connsiteX219" fmla="*/ 1495573 w 1651911"/>
              <a:gd name="connsiteY219" fmla="*/ 79117 h 793734"/>
              <a:gd name="connsiteX220" fmla="*/ 1496982 w 1651911"/>
              <a:gd name="connsiteY220" fmla="*/ 69111 h 793734"/>
              <a:gd name="connsiteX221" fmla="*/ 1401173 w 1651911"/>
              <a:gd name="connsiteY221" fmla="*/ 72792 h 793734"/>
              <a:gd name="connsiteX222" fmla="*/ 1396436 w 1651911"/>
              <a:gd name="connsiteY222" fmla="*/ 74404 h 793734"/>
              <a:gd name="connsiteX223" fmla="*/ 1401732 w 1651911"/>
              <a:gd name="connsiteY223" fmla="*/ 90254 h 793734"/>
              <a:gd name="connsiteX224" fmla="*/ 1402875 w 1651911"/>
              <a:gd name="connsiteY224" fmla="*/ 90383 h 793734"/>
              <a:gd name="connsiteX225" fmla="*/ 1408019 w 1651911"/>
              <a:gd name="connsiteY225" fmla="*/ 81593 h 793734"/>
              <a:gd name="connsiteX226" fmla="*/ 1401173 w 1651911"/>
              <a:gd name="connsiteY226" fmla="*/ 72792 h 793734"/>
              <a:gd name="connsiteX227" fmla="*/ 422753 w 1651911"/>
              <a:gd name="connsiteY227" fmla="*/ 74404 h 793734"/>
              <a:gd name="connsiteX228" fmla="*/ 421092 w 1651911"/>
              <a:gd name="connsiteY228" fmla="*/ 88374 h 793734"/>
              <a:gd name="connsiteX229" fmla="*/ 422753 w 1651911"/>
              <a:gd name="connsiteY229" fmla="*/ 74404 h 793734"/>
              <a:gd name="connsiteX230" fmla="*/ 1391140 w 1651911"/>
              <a:gd name="connsiteY230" fmla="*/ 79673 h 793734"/>
              <a:gd name="connsiteX231" fmla="*/ 1389743 w 1651911"/>
              <a:gd name="connsiteY231" fmla="*/ 89684 h 793734"/>
              <a:gd name="connsiteX232" fmla="*/ 1391140 w 1651911"/>
              <a:gd name="connsiteY232" fmla="*/ 79673 h 793734"/>
              <a:gd name="connsiteX233" fmla="*/ 1612857 w 1651911"/>
              <a:gd name="connsiteY233" fmla="*/ 84435 h 793734"/>
              <a:gd name="connsiteX234" fmla="*/ 1613695 w 1651911"/>
              <a:gd name="connsiteY234" fmla="*/ 85273 h 793734"/>
              <a:gd name="connsiteX235" fmla="*/ 1614546 w 1651911"/>
              <a:gd name="connsiteY235" fmla="*/ 86112 h 793734"/>
              <a:gd name="connsiteX236" fmla="*/ 1613390 w 1651911"/>
              <a:gd name="connsiteY236" fmla="*/ 84956 h 793734"/>
              <a:gd name="connsiteX237" fmla="*/ 1612857 w 1651911"/>
              <a:gd name="connsiteY237" fmla="*/ 84435 h 793734"/>
              <a:gd name="connsiteX238" fmla="*/ 528064 w 1651911"/>
              <a:gd name="connsiteY238" fmla="*/ 84435 h 793734"/>
              <a:gd name="connsiteX239" fmla="*/ 528893 w 1651911"/>
              <a:gd name="connsiteY239" fmla="*/ 85273 h 793734"/>
              <a:gd name="connsiteX240" fmla="*/ 529741 w 1651911"/>
              <a:gd name="connsiteY240" fmla="*/ 86112 h 793734"/>
              <a:gd name="connsiteX241" fmla="*/ 528600 w 1651911"/>
              <a:gd name="connsiteY241" fmla="*/ 84956 h 793734"/>
              <a:gd name="connsiteX242" fmla="*/ 528064 w 1651911"/>
              <a:gd name="connsiteY242" fmla="*/ 84435 h 793734"/>
              <a:gd name="connsiteX243" fmla="*/ 311097 w 1651911"/>
              <a:gd name="connsiteY243" fmla="*/ 84435 h 793734"/>
              <a:gd name="connsiteX244" fmla="*/ 311619 w 1651911"/>
              <a:gd name="connsiteY244" fmla="*/ 84956 h 793734"/>
              <a:gd name="connsiteX245" fmla="*/ 312780 w 1651911"/>
              <a:gd name="connsiteY245" fmla="*/ 86112 h 793734"/>
              <a:gd name="connsiteX246" fmla="*/ 311936 w 1651911"/>
              <a:gd name="connsiteY246" fmla="*/ 85273 h 793734"/>
              <a:gd name="connsiteX247" fmla="*/ 311097 w 1651911"/>
              <a:gd name="connsiteY247" fmla="*/ 84435 h 793734"/>
              <a:gd name="connsiteX248" fmla="*/ 1153028 w 1651911"/>
              <a:gd name="connsiteY248" fmla="*/ 84956 h 793734"/>
              <a:gd name="connsiteX249" fmla="*/ 1142436 w 1651911"/>
              <a:gd name="connsiteY249" fmla="*/ 84956 h 793734"/>
              <a:gd name="connsiteX250" fmla="*/ 1151579 w 1651911"/>
              <a:gd name="connsiteY250" fmla="*/ 100886 h 793734"/>
              <a:gd name="connsiteX251" fmla="*/ 1153028 w 1651911"/>
              <a:gd name="connsiteY251" fmla="*/ 100831 h 793734"/>
              <a:gd name="connsiteX252" fmla="*/ 1153028 w 1651911"/>
              <a:gd name="connsiteY252" fmla="*/ 84956 h 793734"/>
              <a:gd name="connsiteX253" fmla="*/ 1565385 w 1651911"/>
              <a:gd name="connsiteY253" fmla="*/ 88796 h 793734"/>
              <a:gd name="connsiteX254" fmla="*/ 1564432 w 1651911"/>
              <a:gd name="connsiteY254" fmla="*/ 88945 h 793734"/>
              <a:gd name="connsiteX255" fmla="*/ 1565385 w 1651911"/>
              <a:gd name="connsiteY255" fmla="*/ 88796 h 793734"/>
              <a:gd name="connsiteX256" fmla="*/ 1561448 w 1651911"/>
              <a:gd name="connsiteY256" fmla="*/ 89366 h 793734"/>
              <a:gd name="connsiteX257" fmla="*/ 1557396 w 1651911"/>
              <a:gd name="connsiteY257" fmla="*/ 89952 h 793734"/>
              <a:gd name="connsiteX258" fmla="*/ 1561448 w 1651911"/>
              <a:gd name="connsiteY258" fmla="*/ 89366 h 793734"/>
              <a:gd name="connsiteX259" fmla="*/ 1557396 w 1651911"/>
              <a:gd name="connsiteY259" fmla="*/ 89952 h 793734"/>
              <a:gd name="connsiteX260" fmla="*/ 1555199 w 1651911"/>
              <a:gd name="connsiteY260" fmla="*/ 90254 h 793734"/>
              <a:gd name="connsiteX261" fmla="*/ 1554234 w 1651911"/>
              <a:gd name="connsiteY261" fmla="*/ 90418 h 793734"/>
              <a:gd name="connsiteX262" fmla="*/ 1557396 w 1651911"/>
              <a:gd name="connsiteY262" fmla="*/ 89952 h 793734"/>
              <a:gd name="connsiteX263" fmla="*/ 1343515 w 1651911"/>
              <a:gd name="connsiteY263" fmla="*/ 90254 h 793734"/>
              <a:gd name="connsiteX264" fmla="*/ 1351631 w 1651911"/>
              <a:gd name="connsiteY264" fmla="*/ 107945 h 793734"/>
              <a:gd name="connsiteX265" fmla="*/ 1359390 w 1651911"/>
              <a:gd name="connsiteY265" fmla="*/ 106154 h 793734"/>
              <a:gd name="connsiteX266" fmla="*/ 1343515 w 1651911"/>
              <a:gd name="connsiteY266" fmla="*/ 90254 h 793734"/>
              <a:gd name="connsiteX267" fmla="*/ 73503 w 1651911"/>
              <a:gd name="connsiteY267" fmla="*/ 90254 h 793734"/>
              <a:gd name="connsiteX268" fmla="*/ 73503 w 1651911"/>
              <a:gd name="connsiteY268" fmla="*/ 122004 h 793734"/>
              <a:gd name="connsiteX269" fmla="*/ 73503 w 1651911"/>
              <a:gd name="connsiteY269" fmla="*/ 90254 h 793734"/>
              <a:gd name="connsiteX270" fmla="*/ 1554234 w 1651911"/>
              <a:gd name="connsiteY270" fmla="*/ 90418 h 793734"/>
              <a:gd name="connsiteX271" fmla="*/ 1551783 w 1651911"/>
              <a:gd name="connsiteY271" fmla="*/ 90750 h 793734"/>
              <a:gd name="connsiteX272" fmla="*/ 1554234 w 1651911"/>
              <a:gd name="connsiteY272" fmla="*/ 90418 h 793734"/>
              <a:gd name="connsiteX273" fmla="*/ 1551783 w 1651911"/>
              <a:gd name="connsiteY273" fmla="*/ 90750 h 793734"/>
              <a:gd name="connsiteX274" fmla="*/ 1550259 w 1651911"/>
              <a:gd name="connsiteY274" fmla="*/ 90993 h 793734"/>
              <a:gd name="connsiteX275" fmla="*/ 1551783 w 1651911"/>
              <a:gd name="connsiteY275" fmla="*/ 90750 h 793734"/>
              <a:gd name="connsiteX276" fmla="*/ 1227248 w 1651911"/>
              <a:gd name="connsiteY276" fmla="*/ 94545 h 793734"/>
              <a:gd name="connsiteX277" fmla="*/ 1221817 w 1651911"/>
              <a:gd name="connsiteY277" fmla="*/ 116721 h 793734"/>
              <a:gd name="connsiteX278" fmla="*/ 1232378 w 1651911"/>
              <a:gd name="connsiteY278" fmla="*/ 95548 h 793734"/>
              <a:gd name="connsiteX279" fmla="*/ 1227248 w 1651911"/>
              <a:gd name="connsiteY279" fmla="*/ 94545 h 793734"/>
              <a:gd name="connsiteX280" fmla="*/ 834987 w 1651911"/>
              <a:gd name="connsiteY280" fmla="*/ 95032 h 793734"/>
              <a:gd name="connsiteX281" fmla="*/ 835820 w 1651911"/>
              <a:gd name="connsiteY281" fmla="*/ 95865 h 793734"/>
              <a:gd name="connsiteX282" fmla="*/ 836664 w 1651911"/>
              <a:gd name="connsiteY282" fmla="*/ 96703 h 793734"/>
              <a:gd name="connsiteX283" fmla="*/ 835518 w 1651911"/>
              <a:gd name="connsiteY283" fmla="*/ 95548 h 793734"/>
              <a:gd name="connsiteX284" fmla="*/ 834987 w 1651911"/>
              <a:gd name="connsiteY284" fmla="*/ 95032 h 793734"/>
              <a:gd name="connsiteX285" fmla="*/ 1396436 w 1651911"/>
              <a:gd name="connsiteY285" fmla="*/ 95548 h 793734"/>
              <a:gd name="connsiteX286" fmla="*/ 1385845 w 1651911"/>
              <a:gd name="connsiteY286" fmla="*/ 111423 h 793734"/>
              <a:gd name="connsiteX287" fmla="*/ 1396436 w 1651911"/>
              <a:gd name="connsiteY287" fmla="*/ 95548 h 793734"/>
              <a:gd name="connsiteX288" fmla="*/ 1264153 w 1651911"/>
              <a:gd name="connsiteY288" fmla="*/ 95548 h 793734"/>
              <a:gd name="connsiteX289" fmla="*/ 1253541 w 1651911"/>
              <a:gd name="connsiteY289" fmla="*/ 95548 h 793734"/>
              <a:gd name="connsiteX290" fmla="*/ 1262730 w 1651911"/>
              <a:gd name="connsiteY290" fmla="*/ 111477 h 793734"/>
              <a:gd name="connsiteX291" fmla="*/ 1264153 w 1651911"/>
              <a:gd name="connsiteY291" fmla="*/ 111423 h 793734"/>
              <a:gd name="connsiteX292" fmla="*/ 1264153 w 1651911"/>
              <a:gd name="connsiteY292" fmla="*/ 95548 h 793734"/>
              <a:gd name="connsiteX293" fmla="*/ 1125976 w 1651911"/>
              <a:gd name="connsiteY293" fmla="*/ 99243 h 793734"/>
              <a:gd name="connsiteX294" fmla="*/ 1121244 w 1651911"/>
              <a:gd name="connsiteY294" fmla="*/ 100831 h 793734"/>
              <a:gd name="connsiteX295" fmla="*/ 1126556 w 1651911"/>
              <a:gd name="connsiteY295" fmla="*/ 116721 h 793734"/>
              <a:gd name="connsiteX296" fmla="*/ 1127693 w 1651911"/>
              <a:gd name="connsiteY296" fmla="*/ 116835 h 793734"/>
              <a:gd name="connsiteX297" fmla="*/ 1132842 w 1651911"/>
              <a:gd name="connsiteY297" fmla="*/ 108049 h 793734"/>
              <a:gd name="connsiteX298" fmla="*/ 1125976 w 1651911"/>
              <a:gd name="connsiteY298" fmla="*/ 99243 h 793734"/>
              <a:gd name="connsiteX299" fmla="*/ 1020179 w 1651911"/>
              <a:gd name="connsiteY299" fmla="*/ 100310 h 793734"/>
              <a:gd name="connsiteX300" fmla="*/ 1021013 w 1651911"/>
              <a:gd name="connsiteY300" fmla="*/ 101148 h 793734"/>
              <a:gd name="connsiteX301" fmla="*/ 1021856 w 1651911"/>
              <a:gd name="connsiteY301" fmla="*/ 101987 h 793734"/>
              <a:gd name="connsiteX302" fmla="*/ 1020714 w 1651911"/>
              <a:gd name="connsiteY302" fmla="*/ 100831 h 793734"/>
              <a:gd name="connsiteX303" fmla="*/ 1020179 w 1651911"/>
              <a:gd name="connsiteY303" fmla="*/ 100310 h 793734"/>
              <a:gd name="connsiteX304" fmla="*/ 713270 w 1651911"/>
              <a:gd name="connsiteY304" fmla="*/ 100310 h 793734"/>
              <a:gd name="connsiteX305" fmla="*/ 713791 w 1651911"/>
              <a:gd name="connsiteY305" fmla="*/ 100831 h 793734"/>
              <a:gd name="connsiteX306" fmla="*/ 714952 w 1651911"/>
              <a:gd name="connsiteY306" fmla="*/ 101987 h 793734"/>
              <a:gd name="connsiteX307" fmla="*/ 714114 w 1651911"/>
              <a:gd name="connsiteY307" fmla="*/ 101148 h 793734"/>
              <a:gd name="connsiteX308" fmla="*/ 713270 w 1651911"/>
              <a:gd name="connsiteY308" fmla="*/ 100310 h 793734"/>
              <a:gd name="connsiteX309" fmla="*/ 1465232 w 1651911"/>
              <a:gd name="connsiteY309" fmla="*/ 100831 h 793734"/>
              <a:gd name="connsiteX310" fmla="*/ 1459924 w 1651911"/>
              <a:gd name="connsiteY310" fmla="*/ 132596 h 793734"/>
              <a:gd name="connsiteX311" fmla="*/ 1465232 w 1651911"/>
              <a:gd name="connsiteY311" fmla="*/ 148471 h 793734"/>
              <a:gd name="connsiteX312" fmla="*/ 1481539 w 1651911"/>
              <a:gd name="connsiteY312" fmla="*/ 131846 h 793734"/>
              <a:gd name="connsiteX313" fmla="*/ 1486416 w 1651911"/>
              <a:gd name="connsiteY313" fmla="*/ 132596 h 793734"/>
              <a:gd name="connsiteX314" fmla="*/ 1465232 w 1651911"/>
              <a:gd name="connsiteY314" fmla="*/ 100831 h 793734"/>
              <a:gd name="connsiteX315" fmla="*/ 158166 w 1651911"/>
              <a:gd name="connsiteY315" fmla="*/ 100831 h 793734"/>
              <a:gd name="connsiteX316" fmla="*/ 155279 w 1651911"/>
              <a:gd name="connsiteY316" fmla="*/ 108808 h 793734"/>
              <a:gd name="connsiteX317" fmla="*/ 158166 w 1651911"/>
              <a:gd name="connsiteY317" fmla="*/ 100831 h 793734"/>
              <a:gd name="connsiteX318" fmla="*/ 1375278 w 1651911"/>
              <a:gd name="connsiteY318" fmla="*/ 106154 h 793734"/>
              <a:gd name="connsiteX319" fmla="*/ 1373602 w 1651911"/>
              <a:gd name="connsiteY319" fmla="*/ 120124 h 793734"/>
              <a:gd name="connsiteX320" fmla="*/ 1375278 w 1651911"/>
              <a:gd name="connsiteY320" fmla="*/ 106154 h 793734"/>
              <a:gd name="connsiteX321" fmla="*/ 787888 w 1651911"/>
              <a:gd name="connsiteY321" fmla="*/ 106154 h 793734"/>
              <a:gd name="connsiteX322" fmla="*/ 798480 w 1651911"/>
              <a:gd name="connsiteY322" fmla="*/ 137879 h 793734"/>
              <a:gd name="connsiteX323" fmla="*/ 787888 w 1651911"/>
              <a:gd name="connsiteY323" fmla="*/ 106154 h 793734"/>
              <a:gd name="connsiteX324" fmla="*/ 777306 w 1651911"/>
              <a:gd name="connsiteY324" fmla="*/ 106154 h 793734"/>
              <a:gd name="connsiteX325" fmla="*/ 775635 w 1651911"/>
              <a:gd name="connsiteY325" fmla="*/ 120124 h 793734"/>
              <a:gd name="connsiteX326" fmla="*/ 777306 w 1651911"/>
              <a:gd name="connsiteY326" fmla="*/ 106154 h 793734"/>
              <a:gd name="connsiteX327" fmla="*/ 936225 w 1651911"/>
              <a:gd name="connsiteY327" fmla="*/ 108188 h 793734"/>
              <a:gd name="connsiteX328" fmla="*/ 930773 w 1651911"/>
              <a:gd name="connsiteY328" fmla="*/ 111423 h 793734"/>
              <a:gd name="connsiteX329" fmla="*/ 927762 w 1651911"/>
              <a:gd name="connsiteY329" fmla="*/ 117128 h 793734"/>
              <a:gd name="connsiteX330" fmla="*/ 933243 w 1651911"/>
              <a:gd name="connsiteY330" fmla="*/ 112658 h 793734"/>
              <a:gd name="connsiteX331" fmla="*/ 936225 w 1651911"/>
              <a:gd name="connsiteY331" fmla="*/ 108188 h 793734"/>
              <a:gd name="connsiteX332" fmla="*/ 31965 w 1651911"/>
              <a:gd name="connsiteY332" fmla="*/ 111413 h 793734"/>
              <a:gd name="connsiteX333" fmla="*/ 31162 w 1651911"/>
              <a:gd name="connsiteY333" fmla="*/ 111423 h 793734"/>
              <a:gd name="connsiteX334" fmla="*/ 47061 w 1651911"/>
              <a:gd name="connsiteY334" fmla="*/ 122004 h 793734"/>
              <a:gd name="connsiteX335" fmla="*/ 31965 w 1651911"/>
              <a:gd name="connsiteY335" fmla="*/ 111413 h 793734"/>
              <a:gd name="connsiteX336" fmla="*/ 1576332 w 1651911"/>
              <a:gd name="connsiteY336" fmla="*/ 111423 h 793734"/>
              <a:gd name="connsiteX337" fmla="*/ 1574681 w 1651911"/>
              <a:gd name="connsiteY337" fmla="*/ 125422 h 793734"/>
              <a:gd name="connsiteX338" fmla="*/ 1576332 w 1651911"/>
              <a:gd name="connsiteY338" fmla="*/ 111423 h 793734"/>
              <a:gd name="connsiteX339" fmla="*/ 1428186 w 1651911"/>
              <a:gd name="connsiteY339" fmla="*/ 111423 h 793734"/>
              <a:gd name="connsiteX340" fmla="*/ 1414674 w 1651911"/>
              <a:gd name="connsiteY340" fmla="*/ 122193 h 793734"/>
              <a:gd name="connsiteX341" fmla="*/ 1412311 w 1651911"/>
              <a:gd name="connsiteY341" fmla="*/ 122004 h 793734"/>
              <a:gd name="connsiteX342" fmla="*/ 1417607 w 1651911"/>
              <a:gd name="connsiteY342" fmla="*/ 132596 h 793734"/>
              <a:gd name="connsiteX343" fmla="*/ 1428186 w 1651911"/>
              <a:gd name="connsiteY343" fmla="*/ 132596 h 793734"/>
              <a:gd name="connsiteX344" fmla="*/ 1428186 w 1651911"/>
              <a:gd name="connsiteY344" fmla="*/ 111423 h 793734"/>
              <a:gd name="connsiteX345" fmla="*/ 1142436 w 1651911"/>
              <a:gd name="connsiteY345" fmla="*/ 111423 h 793734"/>
              <a:gd name="connsiteX346" fmla="*/ 1148399 w 1651911"/>
              <a:gd name="connsiteY346" fmla="*/ 122476 h 793734"/>
              <a:gd name="connsiteX347" fmla="*/ 1163610 w 1651911"/>
              <a:gd name="connsiteY347" fmla="*/ 116721 h 793734"/>
              <a:gd name="connsiteX348" fmla="*/ 1151555 w 1651911"/>
              <a:gd name="connsiteY348" fmla="*/ 111616 h 793734"/>
              <a:gd name="connsiteX349" fmla="*/ 1149416 w 1651911"/>
              <a:gd name="connsiteY349" fmla="*/ 111631 h 793734"/>
              <a:gd name="connsiteX350" fmla="*/ 1147254 w 1651911"/>
              <a:gd name="connsiteY350" fmla="*/ 111641 h 793734"/>
              <a:gd name="connsiteX351" fmla="*/ 1142436 w 1651911"/>
              <a:gd name="connsiteY351" fmla="*/ 111423 h 793734"/>
              <a:gd name="connsiteX352" fmla="*/ 877022 w 1651911"/>
              <a:gd name="connsiteY352" fmla="*/ 111512 h 793734"/>
              <a:gd name="connsiteX353" fmla="*/ 861985 w 1651911"/>
              <a:gd name="connsiteY353" fmla="*/ 127298 h 793734"/>
              <a:gd name="connsiteX354" fmla="*/ 868558 w 1651911"/>
              <a:gd name="connsiteY354" fmla="*/ 136798 h 793734"/>
              <a:gd name="connsiteX355" fmla="*/ 875915 w 1651911"/>
              <a:gd name="connsiteY355" fmla="*/ 129381 h 793734"/>
              <a:gd name="connsiteX356" fmla="*/ 887622 w 1651911"/>
              <a:gd name="connsiteY356" fmla="*/ 121980 h 793734"/>
              <a:gd name="connsiteX357" fmla="*/ 888441 w 1651911"/>
              <a:gd name="connsiteY357" fmla="*/ 122004 h 793734"/>
              <a:gd name="connsiteX358" fmla="*/ 877022 w 1651911"/>
              <a:gd name="connsiteY358" fmla="*/ 111512 h 793734"/>
              <a:gd name="connsiteX359" fmla="*/ 1358844 w 1651911"/>
              <a:gd name="connsiteY359" fmla="*/ 116185 h 793734"/>
              <a:gd name="connsiteX360" fmla="*/ 1359695 w 1651911"/>
              <a:gd name="connsiteY360" fmla="*/ 117038 h 793734"/>
              <a:gd name="connsiteX361" fmla="*/ 1360533 w 1651911"/>
              <a:gd name="connsiteY361" fmla="*/ 117877 h 793734"/>
              <a:gd name="connsiteX362" fmla="*/ 1359390 w 1651911"/>
              <a:gd name="connsiteY362" fmla="*/ 116721 h 793734"/>
              <a:gd name="connsiteX363" fmla="*/ 1358844 w 1651911"/>
              <a:gd name="connsiteY363" fmla="*/ 116185 h 793734"/>
              <a:gd name="connsiteX364" fmla="*/ 1247727 w 1651911"/>
              <a:gd name="connsiteY364" fmla="*/ 116185 h 793734"/>
              <a:gd name="connsiteX365" fmla="*/ 1248565 w 1651911"/>
              <a:gd name="connsiteY365" fmla="*/ 117038 h 793734"/>
              <a:gd name="connsiteX366" fmla="*/ 1249405 w 1651911"/>
              <a:gd name="connsiteY366" fmla="*/ 117877 h 793734"/>
              <a:gd name="connsiteX367" fmla="*/ 1248258 w 1651911"/>
              <a:gd name="connsiteY367" fmla="*/ 116721 h 793734"/>
              <a:gd name="connsiteX368" fmla="*/ 1247727 w 1651911"/>
              <a:gd name="connsiteY368" fmla="*/ 116185 h 793734"/>
              <a:gd name="connsiteX369" fmla="*/ 1184227 w 1651911"/>
              <a:gd name="connsiteY369" fmla="*/ 116185 h 793734"/>
              <a:gd name="connsiteX370" fmla="*/ 1184753 w 1651911"/>
              <a:gd name="connsiteY370" fmla="*/ 116721 h 793734"/>
              <a:gd name="connsiteX371" fmla="*/ 1185908 w 1651911"/>
              <a:gd name="connsiteY371" fmla="*/ 117877 h 793734"/>
              <a:gd name="connsiteX372" fmla="*/ 1185070 w 1651911"/>
              <a:gd name="connsiteY372" fmla="*/ 117038 h 793734"/>
              <a:gd name="connsiteX373" fmla="*/ 1184227 w 1651911"/>
              <a:gd name="connsiteY373" fmla="*/ 116185 h 793734"/>
              <a:gd name="connsiteX374" fmla="*/ 978378 w 1651911"/>
              <a:gd name="connsiteY374" fmla="*/ 116721 h 793734"/>
              <a:gd name="connsiteX375" fmla="*/ 976985 w 1651911"/>
              <a:gd name="connsiteY375" fmla="*/ 126727 h 793734"/>
              <a:gd name="connsiteX376" fmla="*/ 978378 w 1651911"/>
              <a:gd name="connsiteY376" fmla="*/ 116721 h 793734"/>
              <a:gd name="connsiteX377" fmla="*/ 900908 w 1651911"/>
              <a:gd name="connsiteY377" fmla="*/ 119896 h 793734"/>
              <a:gd name="connsiteX378" fmla="*/ 898998 w 1651911"/>
              <a:gd name="connsiteY378" fmla="*/ 137879 h 793734"/>
              <a:gd name="connsiteX379" fmla="*/ 900908 w 1651911"/>
              <a:gd name="connsiteY379" fmla="*/ 119896 h 793734"/>
              <a:gd name="connsiteX380" fmla="*/ 1592220 w 1651911"/>
              <a:gd name="connsiteY380" fmla="*/ 122004 h 793734"/>
              <a:gd name="connsiteX381" fmla="*/ 1593553 w 1651911"/>
              <a:gd name="connsiteY381" fmla="*/ 131758 h 793734"/>
              <a:gd name="connsiteX382" fmla="*/ 1592220 w 1651911"/>
              <a:gd name="connsiteY382" fmla="*/ 122004 h 793734"/>
              <a:gd name="connsiteX383" fmla="*/ 1306482 w 1651911"/>
              <a:gd name="connsiteY383" fmla="*/ 122004 h 793734"/>
              <a:gd name="connsiteX384" fmla="*/ 1304806 w 1651911"/>
              <a:gd name="connsiteY384" fmla="*/ 135999 h 793734"/>
              <a:gd name="connsiteX385" fmla="*/ 1306482 w 1651911"/>
              <a:gd name="connsiteY385" fmla="*/ 122004 h 793734"/>
              <a:gd name="connsiteX386" fmla="*/ 1004839 w 1651911"/>
              <a:gd name="connsiteY386" fmla="*/ 122004 h 793734"/>
              <a:gd name="connsiteX387" fmla="*/ 994283 w 1651911"/>
              <a:gd name="connsiteY387" fmla="*/ 148471 h 793734"/>
              <a:gd name="connsiteX388" fmla="*/ 1004839 w 1651911"/>
              <a:gd name="connsiteY388" fmla="*/ 122004 h 793734"/>
              <a:gd name="connsiteX389" fmla="*/ 692628 w 1651911"/>
              <a:gd name="connsiteY389" fmla="*/ 122004 h 793734"/>
              <a:gd name="connsiteX390" fmla="*/ 691229 w 1651911"/>
              <a:gd name="connsiteY390" fmla="*/ 132025 h 793734"/>
              <a:gd name="connsiteX391" fmla="*/ 692628 w 1651911"/>
              <a:gd name="connsiteY391" fmla="*/ 122004 h 793734"/>
              <a:gd name="connsiteX392" fmla="*/ 465089 w 1651911"/>
              <a:gd name="connsiteY392" fmla="*/ 122004 h 793734"/>
              <a:gd name="connsiteX393" fmla="*/ 467997 w 1651911"/>
              <a:gd name="connsiteY393" fmla="*/ 129982 h 793734"/>
              <a:gd name="connsiteX394" fmla="*/ 465089 w 1651911"/>
              <a:gd name="connsiteY394" fmla="*/ 122004 h 793734"/>
              <a:gd name="connsiteX395" fmla="*/ 316936 w 1651911"/>
              <a:gd name="connsiteY395" fmla="*/ 122004 h 793734"/>
              <a:gd name="connsiteX396" fmla="*/ 315528 w 1651911"/>
              <a:gd name="connsiteY396" fmla="*/ 132025 h 793734"/>
              <a:gd name="connsiteX397" fmla="*/ 316936 w 1651911"/>
              <a:gd name="connsiteY397" fmla="*/ 122004 h 793734"/>
              <a:gd name="connsiteX398" fmla="*/ 1406482 w 1651911"/>
              <a:gd name="connsiteY398" fmla="*/ 126782 h 793734"/>
              <a:gd name="connsiteX399" fmla="*/ 1407320 w 1651911"/>
              <a:gd name="connsiteY399" fmla="*/ 127615 h 793734"/>
              <a:gd name="connsiteX400" fmla="*/ 1408158 w 1651911"/>
              <a:gd name="connsiteY400" fmla="*/ 128453 h 793734"/>
              <a:gd name="connsiteX401" fmla="*/ 1407015 w 1651911"/>
              <a:gd name="connsiteY401" fmla="*/ 127298 h 793734"/>
              <a:gd name="connsiteX402" fmla="*/ 1406482 w 1651911"/>
              <a:gd name="connsiteY402" fmla="*/ 126782 h 793734"/>
              <a:gd name="connsiteX403" fmla="*/ 411635 w 1651911"/>
              <a:gd name="connsiteY403" fmla="*/ 126782 h 793734"/>
              <a:gd name="connsiteX404" fmla="*/ 412478 w 1651911"/>
              <a:gd name="connsiteY404" fmla="*/ 127615 h 793734"/>
              <a:gd name="connsiteX405" fmla="*/ 413327 w 1651911"/>
              <a:gd name="connsiteY405" fmla="*/ 128453 h 793734"/>
              <a:gd name="connsiteX406" fmla="*/ 412166 w 1651911"/>
              <a:gd name="connsiteY406" fmla="*/ 127298 h 793734"/>
              <a:gd name="connsiteX407" fmla="*/ 411635 w 1651911"/>
              <a:gd name="connsiteY407" fmla="*/ 126782 h 793734"/>
              <a:gd name="connsiteX408" fmla="*/ 1349459 w 1651911"/>
              <a:gd name="connsiteY408" fmla="*/ 126807 h 793734"/>
              <a:gd name="connsiteX409" fmla="*/ 1332924 w 1651911"/>
              <a:gd name="connsiteY409" fmla="*/ 132596 h 793734"/>
              <a:gd name="connsiteX410" fmla="*/ 1343896 w 1651911"/>
              <a:gd name="connsiteY410" fmla="*/ 139085 h 793734"/>
              <a:gd name="connsiteX411" fmla="*/ 1354095 w 1651911"/>
              <a:gd name="connsiteY411" fmla="*/ 127298 h 793734"/>
              <a:gd name="connsiteX412" fmla="*/ 1349459 w 1651911"/>
              <a:gd name="connsiteY412" fmla="*/ 126807 h 793734"/>
              <a:gd name="connsiteX413" fmla="*/ 1195355 w 1651911"/>
              <a:gd name="connsiteY413" fmla="*/ 127298 h 793734"/>
              <a:gd name="connsiteX414" fmla="*/ 1201312 w 1651911"/>
              <a:gd name="connsiteY414" fmla="*/ 138360 h 793734"/>
              <a:gd name="connsiteX415" fmla="*/ 1216533 w 1651911"/>
              <a:gd name="connsiteY415" fmla="*/ 132596 h 793734"/>
              <a:gd name="connsiteX416" fmla="*/ 1204487 w 1651911"/>
              <a:gd name="connsiteY416" fmla="*/ 127492 h 793734"/>
              <a:gd name="connsiteX417" fmla="*/ 1202340 w 1651911"/>
              <a:gd name="connsiteY417" fmla="*/ 127506 h 793734"/>
              <a:gd name="connsiteX418" fmla="*/ 1200201 w 1651911"/>
              <a:gd name="connsiteY418" fmla="*/ 127516 h 793734"/>
              <a:gd name="connsiteX419" fmla="*/ 1195355 w 1651911"/>
              <a:gd name="connsiteY419" fmla="*/ 127298 h 793734"/>
              <a:gd name="connsiteX420" fmla="*/ 211089 w 1651911"/>
              <a:gd name="connsiteY420" fmla="*/ 132596 h 793734"/>
              <a:gd name="connsiteX421" fmla="*/ 209686 w 1651911"/>
              <a:gd name="connsiteY421" fmla="*/ 142602 h 793734"/>
              <a:gd name="connsiteX422" fmla="*/ 211089 w 1651911"/>
              <a:gd name="connsiteY422" fmla="*/ 132596 h 793734"/>
              <a:gd name="connsiteX423" fmla="*/ 1168372 w 1651911"/>
              <a:gd name="connsiteY423" fmla="*/ 137343 h 793734"/>
              <a:gd name="connsiteX424" fmla="*/ 1169200 w 1651911"/>
              <a:gd name="connsiteY424" fmla="*/ 138196 h 793734"/>
              <a:gd name="connsiteX425" fmla="*/ 1170044 w 1651911"/>
              <a:gd name="connsiteY425" fmla="*/ 139035 h 793734"/>
              <a:gd name="connsiteX426" fmla="*/ 1168908 w 1651911"/>
              <a:gd name="connsiteY426" fmla="*/ 137879 h 793734"/>
              <a:gd name="connsiteX427" fmla="*/ 1168372 w 1651911"/>
              <a:gd name="connsiteY427" fmla="*/ 137343 h 793734"/>
              <a:gd name="connsiteX428" fmla="*/ 686809 w 1651911"/>
              <a:gd name="connsiteY428" fmla="*/ 137343 h 793734"/>
              <a:gd name="connsiteX429" fmla="*/ 687647 w 1651911"/>
              <a:gd name="connsiteY429" fmla="*/ 138196 h 793734"/>
              <a:gd name="connsiteX430" fmla="*/ 688495 w 1651911"/>
              <a:gd name="connsiteY430" fmla="*/ 139035 h 793734"/>
              <a:gd name="connsiteX431" fmla="*/ 687345 w 1651911"/>
              <a:gd name="connsiteY431" fmla="*/ 137879 h 793734"/>
              <a:gd name="connsiteX432" fmla="*/ 686809 w 1651911"/>
              <a:gd name="connsiteY432" fmla="*/ 137343 h 793734"/>
              <a:gd name="connsiteX433" fmla="*/ 1515054 w 1651911"/>
              <a:gd name="connsiteY433" fmla="*/ 137462 h 793734"/>
              <a:gd name="connsiteX434" fmla="*/ 1502278 w 1651911"/>
              <a:gd name="connsiteY434" fmla="*/ 148471 h 793734"/>
              <a:gd name="connsiteX435" fmla="*/ 1512845 w 1651911"/>
              <a:gd name="connsiteY435" fmla="*/ 159078 h 793734"/>
              <a:gd name="connsiteX436" fmla="*/ 1518128 w 1651911"/>
              <a:gd name="connsiteY436" fmla="*/ 137879 h 793734"/>
              <a:gd name="connsiteX437" fmla="*/ 1515054 w 1651911"/>
              <a:gd name="connsiteY437" fmla="*/ 137462 h 793734"/>
              <a:gd name="connsiteX438" fmla="*/ 120434 w 1651911"/>
              <a:gd name="connsiteY438" fmla="*/ 137815 h 793734"/>
              <a:gd name="connsiteX439" fmla="*/ 114649 w 1651911"/>
              <a:gd name="connsiteY439" fmla="*/ 149170 h 793734"/>
              <a:gd name="connsiteX440" fmla="*/ 121773 w 1651911"/>
              <a:gd name="connsiteY440" fmla="*/ 160520 h 793734"/>
              <a:gd name="connsiteX441" fmla="*/ 126421 w 1651911"/>
              <a:gd name="connsiteY441" fmla="*/ 159078 h 793734"/>
              <a:gd name="connsiteX442" fmla="*/ 121153 w 1651911"/>
              <a:gd name="connsiteY442" fmla="*/ 137879 h 793734"/>
              <a:gd name="connsiteX443" fmla="*/ 120434 w 1651911"/>
              <a:gd name="connsiteY443" fmla="*/ 137815 h 793734"/>
              <a:gd name="connsiteX444" fmla="*/ 1396436 w 1651911"/>
              <a:gd name="connsiteY444" fmla="*/ 137879 h 793734"/>
              <a:gd name="connsiteX445" fmla="*/ 1399319 w 1651911"/>
              <a:gd name="connsiteY445" fmla="*/ 145857 h 793734"/>
              <a:gd name="connsiteX446" fmla="*/ 1396436 w 1651911"/>
              <a:gd name="connsiteY446" fmla="*/ 137879 h 793734"/>
              <a:gd name="connsiteX447" fmla="*/ 422753 w 1651911"/>
              <a:gd name="connsiteY447" fmla="*/ 137879 h 793734"/>
              <a:gd name="connsiteX448" fmla="*/ 421097 w 1651911"/>
              <a:gd name="connsiteY448" fmla="*/ 151874 h 793734"/>
              <a:gd name="connsiteX449" fmla="*/ 422753 w 1651911"/>
              <a:gd name="connsiteY449" fmla="*/ 137879 h 793734"/>
              <a:gd name="connsiteX450" fmla="*/ 512179 w 1651911"/>
              <a:gd name="connsiteY450" fmla="*/ 142657 h 793734"/>
              <a:gd name="connsiteX451" fmla="*/ 513018 w 1651911"/>
              <a:gd name="connsiteY451" fmla="*/ 143490 h 793734"/>
              <a:gd name="connsiteX452" fmla="*/ 513861 w 1651911"/>
              <a:gd name="connsiteY452" fmla="*/ 144328 h 793734"/>
              <a:gd name="connsiteX453" fmla="*/ 512714 w 1651911"/>
              <a:gd name="connsiteY453" fmla="*/ 143172 h 793734"/>
              <a:gd name="connsiteX454" fmla="*/ 512179 w 1651911"/>
              <a:gd name="connsiteY454" fmla="*/ 142657 h 793734"/>
              <a:gd name="connsiteX455" fmla="*/ 1285299 w 1651911"/>
              <a:gd name="connsiteY455" fmla="*/ 143172 h 793734"/>
              <a:gd name="connsiteX456" fmla="*/ 1288194 w 1651911"/>
              <a:gd name="connsiteY456" fmla="*/ 151140 h 793734"/>
              <a:gd name="connsiteX457" fmla="*/ 1285299 w 1651911"/>
              <a:gd name="connsiteY457" fmla="*/ 143172 h 793734"/>
              <a:gd name="connsiteX458" fmla="*/ 560345 w 1651911"/>
              <a:gd name="connsiteY458" fmla="*/ 143172 h 793734"/>
              <a:gd name="connsiteX459" fmla="*/ 558668 w 1651911"/>
              <a:gd name="connsiteY459" fmla="*/ 157173 h 793734"/>
              <a:gd name="connsiteX460" fmla="*/ 560345 w 1651911"/>
              <a:gd name="connsiteY460" fmla="*/ 143172 h 793734"/>
              <a:gd name="connsiteX461" fmla="*/ 628359 w 1651911"/>
              <a:gd name="connsiteY461" fmla="*/ 146035 h 793734"/>
              <a:gd name="connsiteX462" fmla="*/ 629128 w 1651911"/>
              <a:gd name="connsiteY462" fmla="*/ 169644 h 793734"/>
              <a:gd name="connsiteX463" fmla="*/ 639714 w 1651911"/>
              <a:gd name="connsiteY463" fmla="*/ 148471 h 793734"/>
              <a:gd name="connsiteX464" fmla="*/ 628359 w 1651911"/>
              <a:gd name="connsiteY464" fmla="*/ 146035 h 793734"/>
              <a:gd name="connsiteX465" fmla="*/ 723877 w 1651911"/>
              <a:gd name="connsiteY465" fmla="*/ 147950 h 793734"/>
              <a:gd name="connsiteX466" fmla="*/ 724710 w 1651911"/>
              <a:gd name="connsiteY466" fmla="*/ 148788 h 793734"/>
              <a:gd name="connsiteX467" fmla="*/ 725554 w 1651911"/>
              <a:gd name="connsiteY467" fmla="*/ 149626 h 793734"/>
              <a:gd name="connsiteX468" fmla="*/ 724413 w 1651911"/>
              <a:gd name="connsiteY468" fmla="*/ 148471 h 793734"/>
              <a:gd name="connsiteX469" fmla="*/ 723877 w 1651911"/>
              <a:gd name="connsiteY469" fmla="*/ 147950 h 793734"/>
              <a:gd name="connsiteX470" fmla="*/ 1634549 w 1651911"/>
              <a:gd name="connsiteY470" fmla="*/ 148471 h 793734"/>
              <a:gd name="connsiteX471" fmla="*/ 1631666 w 1651911"/>
              <a:gd name="connsiteY471" fmla="*/ 156434 h 793734"/>
              <a:gd name="connsiteX472" fmla="*/ 1634549 w 1651911"/>
              <a:gd name="connsiteY472" fmla="*/ 148471 h 793734"/>
              <a:gd name="connsiteX473" fmla="*/ 1422357 w 1651911"/>
              <a:gd name="connsiteY473" fmla="*/ 153248 h 793734"/>
              <a:gd name="connsiteX474" fmla="*/ 1422890 w 1651911"/>
              <a:gd name="connsiteY474" fmla="*/ 153779 h 793734"/>
              <a:gd name="connsiteX475" fmla="*/ 1424046 w 1651911"/>
              <a:gd name="connsiteY475" fmla="*/ 154925 h 793734"/>
              <a:gd name="connsiteX476" fmla="*/ 1423208 w 1651911"/>
              <a:gd name="connsiteY476" fmla="*/ 154087 h 793734"/>
              <a:gd name="connsiteX477" fmla="*/ 1422357 w 1651911"/>
              <a:gd name="connsiteY477" fmla="*/ 153248 h 793734"/>
              <a:gd name="connsiteX478" fmla="*/ 1305936 w 1651911"/>
              <a:gd name="connsiteY478" fmla="*/ 153248 h 793734"/>
              <a:gd name="connsiteX479" fmla="*/ 1306774 w 1651911"/>
              <a:gd name="connsiteY479" fmla="*/ 154087 h 793734"/>
              <a:gd name="connsiteX480" fmla="*/ 1307613 w 1651911"/>
              <a:gd name="connsiteY480" fmla="*/ 154925 h 793734"/>
              <a:gd name="connsiteX481" fmla="*/ 1306482 w 1651911"/>
              <a:gd name="connsiteY481" fmla="*/ 153779 h 793734"/>
              <a:gd name="connsiteX482" fmla="*/ 1305936 w 1651911"/>
              <a:gd name="connsiteY482" fmla="*/ 153248 h 793734"/>
              <a:gd name="connsiteX483" fmla="*/ 438112 w 1651911"/>
              <a:gd name="connsiteY483" fmla="*/ 153248 h 793734"/>
              <a:gd name="connsiteX484" fmla="*/ 438638 w 1651911"/>
              <a:gd name="connsiteY484" fmla="*/ 153779 h 793734"/>
              <a:gd name="connsiteX485" fmla="*/ 439783 w 1651911"/>
              <a:gd name="connsiteY485" fmla="*/ 154925 h 793734"/>
              <a:gd name="connsiteX486" fmla="*/ 438950 w 1651911"/>
              <a:gd name="connsiteY486" fmla="*/ 154087 h 793734"/>
              <a:gd name="connsiteX487" fmla="*/ 438112 w 1651911"/>
              <a:gd name="connsiteY487" fmla="*/ 153248 h 793734"/>
              <a:gd name="connsiteX488" fmla="*/ 850773 w 1651911"/>
              <a:gd name="connsiteY488" fmla="*/ 153730 h 793734"/>
              <a:gd name="connsiteX489" fmla="*/ 845931 w 1651911"/>
              <a:gd name="connsiteY489" fmla="*/ 163255 h 793734"/>
              <a:gd name="connsiteX490" fmla="*/ 851081 w 1651911"/>
              <a:gd name="connsiteY490" fmla="*/ 172780 h 793734"/>
              <a:gd name="connsiteX491" fmla="*/ 856697 w 1651911"/>
              <a:gd name="connsiteY491" fmla="*/ 169644 h 793734"/>
              <a:gd name="connsiteX492" fmla="*/ 856354 w 1651911"/>
              <a:gd name="connsiteY492" fmla="*/ 169808 h 793734"/>
              <a:gd name="connsiteX493" fmla="*/ 852965 w 1651911"/>
              <a:gd name="connsiteY493" fmla="*/ 161790 h 793734"/>
              <a:gd name="connsiteX494" fmla="*/ 851369 w 1651911"/>
              <a:gd name="connsiteY494" fmla="*/ 153779 h 793734"/>
              <a:gd name="connsiteX495" fmla="*/ 851373 w 1651911"/>
              <a:gd name="connsiteY495" fmla="*/ 153779 h 793734"/>
              <a:gd name="connsiteX496" fmla="*/ 850773 w 1651911"/>
              <a:gd name="connsiteY496" fmla="*/ 153730 h 793734"/>
              <a:gd name="connsiteX497" fmla="*/ 888441 w 1651911"/>
              <a:gd name="connsiteY497" fmla="*/ 153779 h 793734"/>
              <a:gd name="connsiteX498" fmla="*/ 891333 w 1651911"/>
              <a:gd name="connsiteY498" fmla="*/ 161732 h 793734"/>
              <a:gd name="connsiteX499" fmla="*/ 888441 w 1651911"/>
              <a:gd name="connsiteY499" fmla="*/ 153779 h 793734"/>
              <a:gd name="connsiteX500" fmla="*/ 945522 w 1651911"/>
              <a:gd name="connsiteY500" fmla="*/ 154860 h 793734"/>
              <a:gd name="connsiteX501" fmla="*/ 936066 w 1651911"/>
              <a:gd name="connsiteY501" fmla="*/ 174922 h 793734"/>
              <a:gd name="connsiteX502" fmla="*/ 951931 w 1651911"/>
              <a:gd name="connsiteY502" fmla="*/ 174922 h 793734"/>
              <a:gd name="connsiteX503" fmla="*/ 945522 w 1651911"/>
              <a:gd name="connsiteY503" fmla="*/ 154860 h 793734"/>
              <a:gd name="connsiteX504" fmla="*/ 834987 w 1651911"/>
              <a:gd name="connsiteY504" fmla="*/ 158542 h 793734"/>
              <a:gd name="connsiteX505" fmla="*/ 835518 w 1651911"/>
              <a:gd name="connsiteY505" fmla="*/ 159078 h 793734"/>
              <a:gd name="connsiteX506" fmla="*/ 836658 w 1651911"/>
              <a:gd name="connsiteY506" fmla="*/ 160218 h 793734"/>
              <a:gd name="connsiteX507" fmla="*/ 835825 w 1651911"/>
              <a:gd name="connsiteY507" fmla="*/ 159380 h 793734"/>
              <a:gd name="connsiteX508" fmla="*/ 834987 w 1651911"/>
              <a:gd name="connsiteY508" fmla="*/ 158542 h 793734"/>
              <a:gd name="connsiteX509" fmla="*/ 1598227 w 1651911"/>
              <a:gd name="connsiteY509" fmla="*/ 158631 h 793734"/>
              <a:gd name="connsiteX510" fmla="*/ 1592220 w 1651911"/>
              <a:gd name="connsiteY510" fmla="*/ 159078 h 793734"/>
              <a:gd name="connsiteX511" fmla="*/ 1600005 w 1651911"/>
              <a:gd name="connsiteY511" fmla="*/ 168955 h 793734"/>
              <a:gd name="connsiteX512" fmla="*/ 1607193 w 1651911"/>
              <a:gd name="connsiteY512" fmla="*/ 163800 h 793734"/>
              <a:gd name="connsiteX513" fmla="*/ 1598227 w 1651911"/>
              <a:gd name="connsiteY513" fmla="*/ 158631 h 793734"/>
              <a:gd name="connsiteX514" fmla="*/ 765564 w 1651911"/>
              <a:gd name="connsiteY514" fmla="*/ 158948 h 793734"/>
              <a:gd name="connsiteX515" fmla="*/ 760429 w 1651911"/>
              <a:gd name="connsiteY515" fmla="*/ 167739 h 793734"/>
              <a:gd name="connsiteX516" fmla="*/ 767266 w 1651911"/>
              <a:gd name="connsiteY516" fmla="*/ 176525 h 793734"/>
              <a:gd name="connsiteX517" fmla="*/ 772008 w 1651911"/>
              <a:gd name="connsiteY517" fmla="*/ 174922 h 793734"/>
              <a:gd name="connsiteX518" fmla="*/ 772008 w 1651911"/>
              <a:gd name="connsiteY518" fmla="*/ 164346 h 793734"/>
              <a:gd name="connsiteX519" fmla="*/ 770451 w 1651911"/>
              <a:gd name="connsiteY519" fmla="*/ 164535 h 793734"/>
              <a:gd name="connsiteX520" fmla="*/ 766714 w 1651911"/>
              <a:gd name="connsiteY520" fmla="*/ 159078 h 793734"/>
              <a:gd name="connsiteX521" fmla="*/ 765564 w 1651911"/>
              <a:gd name="connsiteY521" fmla="*/ 158948 h 793734"/>
              <a:gd name="connsiteX522" fmla="*/ 1464699 w 1651911"/>
              <a:gd name="connsiteY522" fmla="*/ 163810 h 793734"/>
              <a:gd name="connsiteX523" fmla="*/ 1465537 w 1651911"/>
              <a:gd name="connsiteY523" fmla="*/ 164648 h 793734"/>
              <a:gd name="connsiteX524" fmla="*/ 1466375 w 1651911"/>
              <a:gd name="connsiteY524" fmla="*/ 165501 h 793734"/>
              <a:gd name="connsiteX525" fmla="*/ 1465232 w 1651911"/>
              <a:gd name="connsiteY525" fmla="*/ 164346 h 793734"/>
              <a:gd name="connsiteX526" fmla="*/ 1464699 w 1651911"/>
              <a:gd name="connsiteY526" fmla="*/ 163810 h 793734"/>
              <a:gd name="connsiteX527" fmla="*/ 522770 w 1651911"/>
              <a:gd name="connsiteY527" fmla="*/ 163810 h 793734"/>
              <a:gd name="connsiteX528" fmla="*/ 522770 w 1651911"/>
              <a:gd name="connsiteY528" fmla="*/ 163810 h 793734"/>
              <a:gd name="connsiteX529" fmla="*/ 522770 w 1651911"/>
              <a:gd name="connsiteY529" fmla="*/ 163810 h 793734"/>
              <a:gd name="connsiteX530" fmla="*/ 406347 w 1651911"/>
              <a:gd name="connsiteY530" fmla="*/ 163810 h 793734"/>
              <a:gd name="connsiteX531" fmla="*/ 406873 w 1651911"/>
              <a:gd name="connsiteY531" fmla="*/ 164346 h 793734"/>
              <a:gd name="connsiteX532" fmla="*/ 408030 w 1651911"/>
              <a:gd name="connsiteY532" fmla="*/ 165501 h 793734"/>
              <a:gd name="connsiteX533" fmla="*/ 407190 w 1651911"/>
              <a:gd name="connsiteY533" fmla="*/ 164648 h 793734"/>
              <a:gd name="connsiteX534" fmla="*/ 406347 w 1651911"/>
              <a:gd name="connsiteY534" fmla="*/ 163810 h 793734"/>
              <a:gd name="connsiteX535" fmla="*/ 522770 w 1651911"/>
              <a:gd name="connsiteY535" fmla="*/ 163810 h 793734"/>
              <a:gd name="connsiteX536" fmla="*/ 522780 w 1651911"/>
              <a:gd name="connsiteY536" fmla="*/ 163810 h 793734"/>
              <a:gd name="connsiteX537" fmla="*/ 522770 w 1651911"/>
              <a:gd name="connsiteY537" fmla="*/ 163810 h 793734"/>
              <a:gd name="connsiteX538" fmla="*/ 522780 w 1651911"/>
              <a:gd name="connsiteY538" fmla="*/ 163810 h 793734"/>
              <a:gd name="connsiteX539" fmla="*/ 522786 w 1651911"/>
              <a:gd name="connsiteY539" fmla="*/ 163825 h 793734"/>
              <a:gd name="connsiteX540" fmla="*/ 522780 w 1651911"/>
              <a:gd name="connsiteY540" fmla="*/ 163810 h 793734"/>
              <a:gd name="connsiteX541" fmla="*/ 522786 w 1651911"/>
              <a:gd name="connsiteY541" fmla="*/ 163825 h 793734"/>
              <a:gd name="connsiteX542" fmla="*/ 522801 w 1651911"/>
              <a:gd name="connsiteY542" fmla="*/ 163840 h 793734"/>
              <a:gd name="connsiteX543" fmla="*/ 522786 w 1651911"/>
              <a:gd name="connsiteY543" fmla="*/ 163825 h 793734"/>
              <a:gd name="connsiteX544" fmla="*/ 522801 w 1651911"/>
              <a:gd name="connsiteY544" fmla="*/ 163840 h 793734"/>
              <a:gd name="connsiteX545" fmla="*/ 522810 w 1651911"/>
              <a:gd name="connsiteY545" fmla="*/ 163850 h 793734"/>
              <a:gd name="connsiteX546" fmla="*/ 522801 w 1651911"/>
              <a:gd name="connsiteY546" fmla="*/ 163840 h 793734"/>
              <a:gd name="connsiteX547" fmla="*/ 522810 w 1651911"/>
              <a:gd name="connsiteY547" fmla="*/ 163850 h 793734"/>
              <a:gd name="connsiteX548" fmla="*/ 522815 w 1651911"/>
              <a:gd name="connsiteY548" fmla="*/ 163850 h 793734"/>
              <a:gd name="connsiteX549" fmla="*/ 522810 w 1651911"/>
              <a:gd name="connsiteY549" fmla="*/ 163850 h 793734"/>
              <a:gd name="connsiteX550" fmla="*/ 522815 w 1651911"/>
              <a:gd name="connsiteY550" fmla="*/ 163850 h 793734"/>
              <a:gd name="connsiteX551" fmla="*/ 523554 w 1651911"/>
              <a:gd name="connsiteY551" fmla="*/ 164598 h 793734"/>
              <a:gd name="connsiteX552" fmla="*/ 523306 w 1651911"/>
              <a:gd name="connsiteY552" fmla="*/ 164346 h 793734"/>
              <a:gd name="connsiteX553" fmla="*/ 522815 w 1651911"/>
              <a:gd name="connsiteY553" fmla="*/ 163850 h 793734"/>
              <a:gd name="connsiteX554" fmla="*/ 739128 w 1651911"/>
              <a:gd name="connsiteY554" fmla="*/ 164231 h 793734"/>
              <a:gd name="connsiteX555" fmla="*/ 733983 w 1651911"/>
              <a:gd name="connsiteY555" fmla="*/ 173022 h 793734"/>
              <a:gd name="connsiteX556" fmla="*/ 740824 w 1651911"/>
              <a:gd name="connsiteY556" fmla="*/ 181823 h 793734"/>
              <a:gd name="connsiteX557" fmla="*/ 745561 w 1651911"/>
              <a:gd name="connsiteY557" fmla="*/ 180221 h 793734"/>
              <a:gd name="connsiteX558" fmla="*/ 745561 w 1651911"/>
              <a:gd name="connsiteY558" fmla="*/ 169644 h 793734"/>
              <a:gd name="connsiteX559" fmla="*/ 744018 w 1651911"/>
              <a:gd name="connsiteY559" fmla="*/ 169818 h 793734"/>
              <a:gd name="connsiteX560" fmla="*/ 740263 w 1651911"/>
              <a:gd name="connsiteY560" fmla="*/ 164346 h 793734"/>
              <a:gd name="connsiteX561" fmla="*/ 739128 w 1651911"/>
              <a:gd name="connsiteY561" fmla="*/ 164231 h 793734"/>
              <a:gd name="connsiteX562" fmla="*/ 1571061 w 1651911"/>
              <a:gd name="connsiteY562" fmla="*/ 164346 h 793734"/>
              <a:gd name="connsiteX563" fmla="*/ 1560457 w 1651911"/>
              <a:gd name="connsiteY563" fmla="*/ 164346 h 793734"/>
              <a:gd name="connsiteX564" fmla="*/ 1560457 w 1651911"/>
              <a:gd name="connsiteY564" fmla="*/ 174922 h 793734"/>
              <a:gd name="connsiteX565" fmla="*/ 1571061 w 1651911"/>
              <a:gd name="connsiteY565" fmla="*/ 174922 h 793734"/>
              <a:gd name="connsiteX566" fmla="*/ 1571061 w 1651911"/>
              <a:gd name="connsiteY566" fmla="*/ 164346 h 793734"/>
              <a:gd name="connsiteX567" fmla="*/ 523554 w 1651911"/>
              <a:gd name="connsiteY567" fmla="*/ 164598 h 793734"/>
              <a:gd name="connsiteX568" fmla="*/ 523634 w 1651911"/>
              <a:gd name="connsiteY568" fmla="*/ 164678 h 793734"/>
              <a:gd name="connsiteX569" fmla="*/ 523614 w 1651911"/>
              <a:gd name="connsiteY569" fmla="*/ 164648 h 793734"/>
              <a:gd name="connsiteX570" fmla="*/ 523554 w 1651911"/>
              <a:gd name="connsiteY570" fmla="*/ 164598 h 793734"/>
              <a:gd name="connsiteX571" fmla="*/ 523634 w 1651911"/>
              <a:gd name="connsiteY571" fmla="*/ 164678 h 793734"/>
              <a:gd name="connsiteX572" fmla="*/ 524448 w 1651911"/>
              <a:gd name="connsiteY572" fmla="*/ 165501 h 793734"/>
              <a:gd name="connsiteX573" fmla="*/ 523634 w 1651911"/>
              <a:gd name="connsiteY573" fmla="*/ 164678 h 793734"/>
              <a:gd name="connsiteX574" fmla="*/ 524448 w 1651911"/>
              <a:gd name="connsiteY574" fmla="*/ 165501 h 793734"/>
              <a:gd name="connsiteX575" fmla="*/ 524452 w 1651911"/>
              <a:gd name="connsiteY575" fmla="*/ 165501 h 793734"/>
              <a:gd name="connsiteX576" fmla="*/ 524448 w 1651911"/>
              <a:gd name="connsiteY576" fmla="*/ 165501 h 793734"/>
              <a:gd name="connsiteX577" fmla="*/ 1544087 w 1651911"/>
              <a:gd name="connsiteY577" fmla="*/ 169108 h 793734"/>
              <a:gd name="connsiteX578" fmla="*/ 1544912 w 1651911"/>
              <a:gd name="connsiteY578" fmla="*/ 169962 h 793734"/>
              <a:gd name="connsiteX579" fmla="*/ 1545763 w 1651911"/>
              <a:gd name="connsiteY579" fmla="*/ 170800 h 793734"/>
              <a:gd name="connsiteX580" fmla="*/ 1544620 w 1651911"/>
              <a:gd name="connsiteY580" fmla="*/ 169644 h 793734"/>
              <a:gd name="connsiteX581" fmla="*/ 1544087 w 1651911"/>
              <a:gd name="connsiteY581" fmla="*/ 169108 h 793734"/>
              <a:gd name="connsiteX582" fmla="*/ 1438765 w 1651911"/>
              <a:gd name="connsiteY582" fmla="*/ 169644 h 793734"/>
              <a:gd name="connsiteX583" fmla="*/ 1437381 w 1651911"/>
              <a:gd name="connsiteY583" fmla="*/ 179650 h 793734"/>
              <a:gd name="connsiteX584" fmla="*/ 1438765 w 1651911"/>
              <a:gd name="connsiteY584" fmla="*/ 169644 h 793734"/>
              <a:gd name="connsiteX585" fmla="*/ 1237671 w 1651911"/>
              <a:gd name="connsiteY585" fmla="*/ 169644 h 793734"/>
              <a:gd name="connsiteX586" fmla="*/ 1234769 w 1651911"/>
              <a:gd name="connsiteY586" fmla="*/ 177607 h 793734"/>
              <a:gd name="connsiteX587" fmla="*/ 1237671 w 1651911"/>
              <a:gd name="connsiteY587" fmla="*/ 169644 h 793734"/>
              <a:gd name="connsiteX588" fmla="*/ 1142436 w 1651911"/>
              <a:gd name="connsiteY588" fmla="*/ 169644 h 793734"/>
              <a:gd name="connsiteX589" fmla="*/ 1143781 w 1651911"/>
              <a:gd name="connsiteY589" fmla="*/ 179383 h 793734"/>
              <a:gd name="connsiteX590" fmla="*/ 1142436 w 1651911"/>
              <a:gd name="connsiteY590" fmla="*/ 169644 h 793734"/>
              <a:gd name="connsiteX591" fmla="*/ 570911 w 1651911"/>
              <a:gd name="connsiteY591" fmla="*/ 169644 h 793734"/>
              <a:gd name="connsiteX592" fmla="*/ 560345 w 1651911"/>
              <a:gd name="connsiteY592" fmla="*/ 190797 h 793734"/>
              <a:gd name="connsiteX593" fmla="*/ 576209 w 1651911"/>
              <a:gd name="connsiteY593" fmla="*/ 190797 h 793734"/>
              <a:gd name="connsiteX594" fmla="*/ 570911 w 1651911"/>
              <a:gd name="connsiteY594" fmla="*/ 169644 h 793734"/>
              <a:gd name="connsiteX595" fmla="*/ 628602 w 1651911"/>
              <a:gd name="connsiteY595" fmla="*/ 174407 h 793734"/>
              <a:gd name="connsiteX596" fmla="*/ 629128 w 1651911"/>
              <a:gd name="connsiteY596" fmla="*/ 174922 h 793734"/>
              <a:gd name="connsiteX597" fmla="*/ 630283 w 1651911"/>
              <a:gd name="connsiteY597" fmla="*/ 176078 h 793734"/>
              <a:gd name="connsiteX598" fmla="*/ 629445 w 1651911"/>
              <a:gd name="connsiteY598" fmla="*/ 175240 h 793734"/>
              <a:gd name="connsiteX599" fmla="*/ 628602 w 1651911"/>
              <a:gd name="connsiteY599" fmla="*/ 174407 h 793734"/>
              <a:gd name="connsiteX600" fmla="*/ 72982 w 1651911"/>
              <a:gd name="connsiteY600" fmla="*/ 174407 h 793734"/>
              <a:gd name="connsiteX601" fmla="*/ 73503 w 1651911"/>
              <a:gd name="connsiteY601" fmla="*/ 174922 h 793734"/>
              <a:gd name="connsiteX602" fmla="*/ 74659 w 1651911"/>
              <a:gd name="connsiteY602" fmla="*/ 176078 h 793734"/>
              <a:gd name="connsiteX603" fmla="*/ 73821 w 1651911"/>
              <a:gd name="connsiteY603" fmla="*/ 175240 h 793734"/>
              <a:gd name="connsiteX604" fmla="*/ 72982 w 1651911"/>
              <a:gd name="connsiteY604" fmla="*/ 174407 h 793734"/>
              <a:gd name="connsiteX605" fmla="*/ 1168908 w 1651911"/>
              <a:gd name="connsiteY605" fmla="*/ 174922 h 793734"/>
              <a:gd name="connsiteX606" fmla="*/ 1167504 w 1651911"/>
              <a:gd name="connsiteY606" fmla="*/ 184944 h 793734"/>
              <a:gd name="connsiteX607" fmla="*/ 1168908 w 1651911"/>
              <a:gd name="connsiteY607" fmla="*/ 174922 h 793734"/>
              <a:gd name="connsiteX608" fmla="*/ 824381 w 1651911"/>
              <a:gd name="connsiteY608" fmla="*/ 178618 h 793734"/>
              <a:gd name="connsiteX609" fmla="*/ 819648 w 1651911"/>
              <a:gd name="connsiteY609" fmla="*/ 180221 h 793734"/>
              <a:gd name="connsiteX610" fmla="*/ 824931 w 1651911"/>
              <a:gd name="connsiteY610" fmla="*/ 196096 h 793734"/>
              <a:gd name="connsiteX611" fmla="*/ 826073 w 1651911"/>
              <a:gd name="connsiteY611" fmla="*/ 196225 h 793734"/>
              <a:gd name="connsiteX612" fmla="*/ 831227 w 1651911"/>
              <a:gd name="connsiteY612" fmla="*/ 187424 h 793734"/>
              <a:gd name="connsiteX613" fmla="*/ 824381 w 1651911"/>
              <a:gd name="connsiteY613" fmla="*/ 178618 h 793734"/>
              <a:gd name="connsiteX614" fmla="*/ 1502278 w 1651911"/>
              <a:gd name="connsiteY614" fmla="*/ 180221 h 793734"/>
              <a:gd name="connsiteX615" fmla="*/ 1503624 w 1651911"/>
              <a:gd name="connsiteY615" fmla="*/ 189964 h 793734"/>
              <a:gd name="connsiteX616" fmla="*/ 1502278 w 1651911"/>
              <a:gd name="connsiteY616" fmla="*/ 180221 h 793734"/>
              <a:gd name="connsiteX617" fmla="*/ 1454628 w 1651911"/>
              <a:gd name="connsiteY617" fmla="*/ 180221 h 793734"/>
              <a:gd name="connsiteX618" fmla="*/ 1455974 w 1651911"/>
              <a:gd name="connsiteY618" fmla="*/ 189964 h 793734"/>
              <a:gd name="connsiteX619" fmla="*/ 1454628 w 1651911"/>
              <a:gd name="connsiteY619" fmla="*/ 180221 h 793734"/>
              <a:gd name="connsiteX620" fmla="*/ 665367 w 1651911"/>
              <a:gd name="connsiteY620" fmla="*/ 181441 h 793734"/>
              <a:gd name="connsiteX621" fmla="*/ 666186 w 1651911"/>
              <a:gd name="connsiteY621" fmla="*/ 196096 h 793734"/>
              <a:gd name="connsiteX622" fmla="*/ 665367 w 1651911"/>
              <a:gd name="connsiteY622" fmla="*/ 181441 h 793734"/>
              <a:gd name="connsiteX623" fmla="*/ 358713 w 1651911"/>
              <a:gd name="connsiteY623" fmla="*/ 184998 h 793734"/>
              <a:gd name="connsiteX624" fmla="*/ 359556 w 1651911"/>
              <a:gd name="connsiteY624" fmla="*/ 185821 h 793734"/>
              <a:gd name="connsiteX625" fmla="*/ 360405 w 1651911"/>
              <a:gd name="connsiteY625" fmla="*/ 186660 h 793734"/>
              <a:gd name="connsiteX626" fmla="*/ 359248 w 1651911"/>
              <a:gd name="connsiteY626" fmla="*/ 185519 h 793734"/>
              <a:gd name="connsiteX627" fmla="*/ 358713 w 1651911"/>
              <a:gd name="connsiteY627" fmla="*/ 184998 h 793734"/>
              <a:gd name="connsiteX628" fmla="*/ 168237 w 1651911"/>
              <a:gd name="connsiteY628" fmla="*/ 184998 h 793734"/>
              <a:gd name="connsiteX629" fmla="*/ 168758 w 1651911"/>
              <a:gd name="connsiteY629" fmla="*/ 185519 h 793734"/>
              <a:gd name="connsiteX630" fmla="*/ 169919 w 1651911"/>
              <a:gd name="connsiteY630" fmla="*/ 186660 h 793734"/>
              <a:gd name="connsiteX631" fmla="*/ 169080 w 1651911"/>
              <a:gd name="connsiteY631" fmla="*/ 185821 h 793734"/>
              <a:gd name="connsiteX632" fmla="*/ 168237 w 1651911"/>
              <a:gd name="connsiteY632" fmla="*/ 184998 h 793734"/>
              <a:gd name="connsiteX633" fmla="*/ 1571061 w 1651911"/>
              <a:gd name="connsiteY633" fmla="*/ 185519 h 793734"/>
              <a:gd name="connsiteX634" fmla="*/ 1568166 w 1651911"/>
              <a:gd name="connsiteY634" fmla="*/ 193482 h 793734"/>
              <a:gd name="connsiteX635" fmla="*/ 1571061 w 1651911"/>
              <a:gd name="connsiteY635" fmla="*/ 185519 h 793734"/>
              <a:gd name="connsiteX636" fmla="*/ 1253541 w 1651911"/>
              <a:gd name="connsiteY636" fmla="*/ 185519 h 793734"/>
              <a:gd name="connsiteX637" fmla="*/ 1251890 w 1651911"/>
              <a:gd name="connsiteY637" fmla="*/ 199499 h 793734"/>
              <a:gd name="connsiteX638" fmla="*/ 1253541 w 1651911"/>
              <a:gd name="connsiteY638" fmla="*/ 185519 h 793734"/>
              <a:gd name="connsiteX639" fmla="*/ 1004839 w 1651911"/>
              <a:gd name="connsiteY639" fmla="*/ 185519 h 793734"/>
              <a:gd name="connsiteX640" fmla="*/ 1003451 w 1651911"/>
              <a:gd name="connsiteY640" fmla="*/ 195525 h 793734"/>
              <a:gd name="connsiteX641" fmla="*/ 1004839 w 1651911"/>
              <a:gd name="connsiteY641" fmla="*/ 185519 h 793734"/>
              <a:gd name="connsiteX642" fmla="*/ 597403 w 1651911"/>
              <a:gd name="connsiteY642" fmla="*/ 185519 h 793734"/>
              <a:gd name="connsiteX643" fmla="*/ 595985 w 1651911"/>
              <a:gd name="connsiteY643" fmla="*/ 195525 h 793734"/>
              <a:gd name="connsiteX644" fmla="*/ 597403 w 1651911"/>
              <a:gd name="connsiteY644" fmla="*/ 185519 h 793734"/>
              <a:gd name="connsiteX645" fmla="*/ 189936 w 1651911"/>
              <a:gd name="connsiteY645" fmla="*/ 185519 h 793734"/>
              <a:gd name="connsiteX646" fmla="*/ 188523 w 1651911"/>
              <a:gd name="connsiteY646" fmla="*/ 195525 h 793734"/>
              <a:gd name="connsiteX647" fmla="*/ 189936 w 1651911"/>
              <a:gd name="connsiteY647" fmla="*/ 185519 h 793734"/>
              <a:gd name="connsiteX648" fmla="*/ 1229243 w 1651911"/>
              <a:gd name="connsiteY648" fmla="*/ 190659 h 793734"/>
              <a:gd name="connsiteX649" fmla="*/ 1227095 w 1651911"/>
              <a:gd name="connsiteY649" fmla="*/ 190797 h 793734"/>
              <a:gd name="connsiteX650" fmla="*/ 1240817 w 1651911"/>
              <a:gd name="connsiteY650" fmla="*/ 217408 h 793734"/>
              <a:gd name="connsiteX651" fmla="*/ 1242965 w 1651911"/>
              <a:gd name="connsiteY651" fmla="*/ 217269 h 793734"/>
              <a:gd name="connsiteX652" fmla="*/ 1229243 w 1651911"/>
              <a:gd name="connsiteY652" fmla="*/ 190659 h 793734"/>
              <a:gd name="connsiteX653" fmla="*/ 375128 w 1651911"/>
              <a:gd name="connsiteY653" fmla="*/ 190797 h 793734"/>
              <a:gd name="connsiteX654" fmla="*/ 373467 w 1651911"/>
              <a:gd name="connsiteY654" fmla="*/ 204798 h 793734"/>
              <a:gd name="connsiteX655" fmla="*/ 375128 w 1651911"/>
              <a:gd name="connsiteY655" fmla="*/ 190797 h 793734"/>
              <a:gd name="connsiteX656" fmla="*/ 994283 w 1651911"/>
              <a:gd name="connsiteY656" fmla="*/ 196096 h 793734"/>
              <a:gd name="connsiteX657" fmla="*/ 983671 w 1651911"/>
              <a:gd name="connsiteY657" fmla="*/ 211971 h 793734"/>
              <a:gd name="connsiteX658" fmla="*/ 986851 w 1651911"/>
              <a:gd name="connsiteY658" fmla="*/ 212353 h 793734"/>
              <a:gd name="connsiteX659" fmla="*/ 994283 w 1651911"/>
              <a:gd name="connsiteY659" fmla="*/ 196096 h 793734"/>
              <a:gd name="connsiteX660" fmla="*/ 491546 w 1651911"/>
              <a:gd name="connsiteY660" fmla="*/ 196096 h 793734"/>
              <a:gd name="connsiteX661" fmla="*/ 488644 w 1651911"/>
              <a:gd name="connsiteY661" fmla="*/ 204059 h 793734"/>
              <a:gd name="connsiteX662" fmla="*/ 491546 w 1651911"/>
              <a:gd name="connsiteY662" fmla="*/ 196096 h 793734"/>
              <a:gd name="connsiteX663" fmla="*/ 586816 w 1651911"/>
              <a:gd name="connsiteY663" fmla="*/ 201404 h 793734"/>
              <a:gd name="connsiteX664" fmla="*/ 585403 w 1651911"/>
              <a:gd name="connsiteY664" fmla="*/ 211411 h 793734"/>
              <a:gd name="connsiteX665" fmla="*/ 586816 w 1651911"/>
              <a:gd name="connsiteY665" fmla="*/ 201404 h 793734"/>
              <a:gd name="connsiteX666" fmla="*/ 977852 w 1651911"/>
              <a:gd name="connsiteY666" fmla="*/ 206157 h 793734"/>
              <a:gd name="connsiteX667" fmla="*/ 978686 w 1651911"/>
              <a:gd name="connsiteY667" fmla="*/ 206990 h 793734"/>
              <a:gd name="connsiteX668" fmla="*/ 979525 w 1651911"/>
              <a:gd name="connsiteY668" fmla="*/ 207828 h 793734"/>
              <a:gd name="connsiteX669" fmla="*/ 978378 w 1651911"/>
              <a:gd name="connsiteY669" fmla="*/ 206672 h 793734"/>
              <a:gd name="connsiteX670" fmla="*/ 977852 w 1651911"/>
              <a:gd name="connsiteY670" fmla="*/ 206157 h 793734"/>
              <a:gd name="connsiteX671" fmla="*/ 1623982 w 1651911"/>
              <a:gd name="connsiteY671" fmla="*/ 206672 h 793734"/>
              <a:gd name="connsiteX672" fmla="*/ 1622306 w 1651911"/>
              <a:gd name="connsiteY672" fmla="*/ 220658 h 793734"/>
              <a:gd name="connsiteX673" fmla="*/ 1623982 w 1651911"/>
              <a:gd name="connsiteY673" fmla="*/ 206672 h 793734"/>
              <a:gd name="connsiteX674" fmla="*/ 221681 w 1651911"/>
              <a:gd name="connsiteY674" fmla="*/ 206672 h 793734"/>
              <a:gd name="connsiteX675" fmla="*/ 200513 w 1651911"/>
              <a:gd name="connsiteY675" fmla="*/ 238453 h 793734"/>
              <a:gd name="connsiteX676" fmla="*/ 221681 w 1651911"/>
              <a:gd name="connsiteY676" fmla="*/ 206672 h 793734"/>
              <a:gd name="connsiteX677" fmla="*/ 194684 w 1651911"/>
              <a:gd name="connsiteY677" fmla="*/ 211450 h 793734"/>
              <a:gd name="connsiteX678" fmla="*/ 195527 w 1651911"/>
              <a:gd name="connsiteY678" fmla="*/ 212288 h 793734"/>
              <a:gd name="connsiteX679" fmla="*/ 196375 w 1651911"/>
              <a:gd name="connsiteY679" fmla="*/ 213126 h 793734"/>
              <a:gd name="connsiteX680" fmla="*/ 195220 w 1651911"/>
              <a:gd name="connsiteY680" fmla="*/ 211971 h 793734"/>
              <a:gd name="connsiteX681" fmla="*/ 194684 w 1651911"/>
              <a:gd name="connsiteY681" fmla="*/ 211450 h 793734"/>
              <a:gd name="connsiteX682" fmla="*/ 1422890 w 1651911"/>
              <a:gd name="connsiteY682" fmla="*/ 211971 h 793734"/>
              <a:gd name="connsiteX683" fmla="*/ 1412311 w 1651911"/>
              <a:gd name="connsiteY683" fmla="*/ 238453 h 793734"/>
              <a:gd name="connsiteX684" fmla="*/ 1422890 w 1651911"/>
              <a:gd name="connsiteY684" fmla="*/ 211971 h 793734"/>
              <a:gd name="connsiteX685" fmla="*/ 883148 w 1651911"/>
              <a:gd name="connsiteY685" fmla="*/ 211971 h 793734"/>
              <a:gd name="connsiteX686" fmla="*/ 881735 w 1651911"/>
              <a:gd name="connsiteY686" fmla="*/ 221977 h 793734"/>
              <a:gd name="connsiteX687" fmla="*/ 883148 w 1651911"/>
              <a:gd name="connsiteY687" fmla="*/ 211971 h 793734"/>
              <a:gd name="connsiteX688" fmla="*/ 1321824 w 1651911"/>
              <a:gd name="connsiteY688" fmla="*/ 216733 h 793734"/>
              <a:gd name="connsiteX689" fmla="*/ 1322357 w 1651911"/>
              <a:gd name="connsiteY689" fmla="*/ 217269 h 793734"/>
              <a:gd name="connsiteX690" fmla="*/ 1323500 w 1651911"/>
              <a:gd name="connsiteY690" fmla="*/ 218410 h 793734"/>
              <a:gd name="connsiteX691" fmla="*/ 1322675 w 1651911"/>
              <a:gd name="connsiteY691" fmla="*/ 217571 h 793734"/>
              <a:gd name="connsiteX692" fmla="*/ 1321824 w 1651911"/>
              <a:gd name="connsiteY692" fmla="*/ 216733 h 793734"/>
              <a:gd name="connsiteX693" fmla="*/ 443395 w 1651911"/>
              <a:gd name="connsiteY693" fmla="*/ 216733 h 793734"/>
              <a:gd name="connsiteX694" fmla="*/ 443926 w 1651911"/>
              <a:gd name="connsiteY694" fmla="*/ 217269 h 793734"/>
              <a:gd name="connsiteX695" fmla="*/ 445082 w 1651911"/>
              <a:gd name="connsiteY695" fmla="*/ 218410 h 793734"/>
              <a:gd name="connsiteX696" fmla="*/ 444244 w 1651911"/>
              <a:gd name="connsiteY696" fmla="*/ 217571 h 793734"/>
              <a:gd name="connsiteX697" fmla="*/ 443395 w 1651911"/>
              <a:gd name="connsiteY697" fmla="*/ 216733 h 793734"/>
              <a:gd name="connsiteX698" fmla="*/ 644269 w 1651911"/>
              <a:gd name="connsiteY698" fmla="*/ 217240 h 793734"/>
              <a:gd name="connsiteX699" fmla="*/ 639714 w 1651911"/>
              <a:gd name="connsiteY699" fmla="*/ 243721 h 793734"/>
              <a:gd name="connsiteX700" fmla="*/ 640443 w 1651911"/>
              <a:gd name="connsiteY700" fmla="*/ 243746 h 793734"/>
              <a:gd name="connsiteX701" fmla="*/ 644998 w 1651911"/>
              <a:gd name="connsiteY701" fmla="*/ 217269 h 793734"/>
              <a:gd name="connsiteX702" fmla="*/ 644269 w 1651911"/>
              <a:gd name="connsiteY702" fmla="*/ 217240 h 793734"/>
              <a:gd name="connsiteX703" fmla="*/ 417464 w 1651911"/>
              <a:gd name="connsiteY703" fmla="*/ 217269 h 793734"/>
              <a:gd name="connsiteX704" fmla="*/ 416051 w 1651911"/>
              <a:gd name="connsiteY704" fmla="*/ 227275 h 793734"/>
              <a:gd name="connsiteX705" fmla="*/ 417464 w 1651911"/>
              <a:gd name="connsiteY705" fmla="*/ 217269 h 793734"/>
              <a:gd name="connsiteX706" fmla="*/ -564 w 1651911"/>
              <a:gd name="connsiteY706" fmla="*/ 217269 h 793734"/>
              <a:gd name="connsiteX707" fmla="*/ -564 w 1651911"/>
              <a:gd name="connsiteY707" fmla="*/ 222547 h 793734"/>
              <a:gd name="connsiteX708" fmla="*/ -539 w 1651911"/>
              <a:gd name="connsiteY708" fmla="*/ 222547 h 793734"/>
              <a:gd name="connsiteX709" fmla="*/ -564 w 1651911"/>
              <a:gd name="connsiteY709" fmla="*/ 217269 h 793734"/>
              <a:gd name="connsiteX710" fmla="*/ 951400 w 1651911"/>
              <a:gd name="connsiteY710" fmla="*/ 222016 h 793734"/>
              <a:gd name="connsiteX711" fmla="*/ 952239 w 1651911"/>
              <a:gd name="connsiteY711" fmla="*/ 222865 h 793734"/>
              <a:gd name="connsiteX712" fmla="*/ 953082 w 1651911"/>
              <a:gd name="connsiteY712" fmla="*/ 223703 h 793734"/>
              <a:gd name="connsiteX713" fmla="*/ 951931 w 1651911"/>
              <a:gd name="connsiteY713" fmla="*/ 222547 h 793734"/>
              <a:gd name="connsiteX714" fmla="*/ 951400 w 1651911"/>
              <a:gd name="connsiteY714" fmla="*/ 222016 h 793734"/>
              <a:gd name="connsiteX715" fmla="*/ 797944 w 1651911"/>
              <a:gd name="connsiteY715" fmla="*/ 222016 h 793734"/>
              <a:gd name="connsiteX716" fmla="*/ 798777 w 1651911"/>
              <a:gd name="connsiteY716" fmla="*/ 222865 h 793734"/>
              <a:gd name="connsiteX717" fmla="*/ 799620 w 1651911"/>
              <a:gd name="connsiteY717" fmla="*/ 223703 h 793734"/>
              <a:gd name="connsiteX718" fmla="*/ 798480 w 1651911"/>
              <a:gd name="connsiteY718" fmla="*/ 222547 h 793734"/>
              <a:gd name="connsiteX719" fmla="*/ 797944 w 1651911"/>
              <a:gd name="connsiteY719" fmla="*/ 222016 h 793734"/>
              <a:gd name="connsiteX720" fmla="*/ 528064 w 1651911"/>
              <a:gd name="connsiteY720" fmla="*/ 222016 h 793734"/>
              <a:gd name="connsiteX721" fmla="*/ 528897 w 1651911"/>
              <a:gd name="connsiteY721" fmla="*/ 222865 h 793734"/>
              <a:gd name="connsiteX722" fmla="*/ 529741 w 1651911"/>
              <a:gd name="connsiteY722" fmla="*/ 223703 h 793734"/>
              <a:gd name="connsiteX723" fmla="*/ 528600 w 1651911"/>
              <a:gd name="connsiteY723" fmla="*/ 222547 h 793734"/>
              <a:gd name="connsiteX724" fmla="*/ 528064 w 1651911"/>
              <a:gd name="connsiteY724" fmla="*/ 222016 h 793734"/>
              <a:gd name="connsiteX725" fmla="*/ 815495 w 1651911"/>
              <a:gd name="connsiteY725" fmla="*/ 225966 h 793734"/>
              <a:gd name="connsiteX726" fmla="*/ 809046 w 1651911"/>
              <a:gd name="connsiteY726" fmla="*/ 227846 h 793734"/>
              <a:gd name="connsiteX727" fmla="*/ 819648 w 1651911"/>
              <a:gd name="connsiteY727" fmla="*/ 243721 h 793734"/>
              <a:gd name="connsiteX728" fmla="*/ 815495 w 1651911"/>
              <a:gd name="connsiteY728" fmla="*/ 225966 h 793734"/>
              <a:gd name="connsiteX729" fmla="*/ 1195355 w 1651911"/>
              <a:gd name="connsiteY729" fmla="*/ 227846 h 793734"/>
              <a:gd name="connsiteX730" fmla="*/ 1193946 w 1651911"/>
              <a:gd name="connsiteY730" fmla="*/ 237852 h 793734"/>
              <a:gd name="connsiteX731" fmla="*/ 1195355 w 1651911"/>
              <a:gd name="connsiteY731" fmla="*/ 227846 h 793734"/>
              <a:gd name="connsiteX732" fmla="*/ 1147735 w 1651911"/>
              <a:gd name="connsiteY732" fmla="*/ 227846 h 793734"/>
              <a:gd name="connsiteX733" fmla="*/ 1154442 w 1651911"/>
              <a:gd name="connsiteY733" fmla="*/ 254734 h 793734"/>
              <a:gd name="connsiteX734" fmla="*/ 1158311 w 1651911"/>
              <a:gd name="connsiteY734" fmla="*/ 254313 h 793734"/>
              <a:gd name="connsiteX735" fmla="*/ 1147735 w 1651911"/>
              <a:gd name="connsiteY735" fmla="*/ 227846 h 793734"/>
              <a:gd name="connsiteX736" fmla="*/ 618566 w 1651911"/>
              <a:gd name="connsiteY736" fmla="*/ 227846 h 793734"/>
              <a:gd name="connsiteX737" fmla="*/ 607995 w 1651911"/>
              <a:gd name="connsiteY737" fmla="*/ 227846 h 793734"/>
              <a:gd name="connsiteX738" fmla="*/ 617117 w 1651911"/>
              <a:gd name="connsiteY738" fmla="*/ 243770 h 793734"/>
              <a:gd name="connsiteX739" fmla="*/ 618566 w 1651911"/>
              <a:gd name="connsiteY739" fmla="*/ 243721 h 793734"/>
              <a:gd name="connsiteX740" fmla="*/ 618566 w 1651911"/>
              <a:gd name="connsiteY740" fmla="*/ 227846 h 793734"/>
              <a:gd name="connsiteX741" fmla="*/ 226975 w 1651911"/>
              <a:gd name="connsiteY741" fmla="*/ 227846 h 793734"/>
              <a:gd name="connsiteX742" fmla="*/ 224073 w 1651911"/>
              <a:gd name="connsiteY742" fmla="*/ 235809 h 793734"/>
              <a:gd name="connsiteX743" fmla="*/ 226975 w 1651911"/>
              <a:gd name="connsiteY743" fmla="*/ 227846 h 793734"/>
              <a:gd name="connsiteX744" fmla="*/ 841441 w 1651911"/>
              <a:gd name="connsiteY744" fmla="*/ 228774 h 793734"/>
              <a:gd name="connsiteX745" fmla="*/ 830225 w 1651911"/>
              <a:gd name="connsiteY745" fmla="*/ 233144 h 793734"/>
              <a:gd name="connsiteX746" fmla="*/ 834873 w 1651911"/>
              <a:gd name="connsiteY746" fmla="*/ 237510 h 793734"/>
              <a:gd name="connsiteX747" fmla="*/ 846110 w 1651911"/>
              <a:gd name="connsiteY747" fmla="*/ 233144 h 793734"/>
              <a:gd name="connsiteX748" fmla="*/ 841441 w 1651911"/>
              <a:gd name="connsiteY748" fmla="*/ 228774 h 793734"/>
              <a:gd name="connsiteX749" fmla="*/ 507044 w 1651911"/>
              <a:gd name="connsiteY749" fmla="*/ 231681 h 793734"/>
              <a:gd name="connsiteX750" fmla="*/ 506088 w 1651911"/>
              <a:gd name="connsiteY750" fmla="*/ 231809 h 793734"/>
              <a:gd name="connsiteX751" fmla="*/ 507044 w 1651911"/>
              <a:gd name="connsiteY751" fmla="*/ 231681 h 793734"/>
              <a:gd name="connsiteX752" fmla="*/ 503121 w 1651911"/>
              <a:gd name="connsiteY752" fmla="*/ 232251 h 793734"/>
              <a:gd name="connsiteX753" fmla="*/ 502273 w 1651911"/>
              <a:gd name="connsiteY753" fmla="*/ 232366 h 793734"/>
              <a:gd name="connsiteX754" fmla="*/ 503121 w 1651911"/>
              <a:gd name="connsiteY754" fmla="*/ 232251 h 793734"/>
              <a:gd name="connsiteX755" fmla="*/ 502273 w 1651911"/>
              <a:gd name="connsiteY755" fmla="*/ 232366 h 793734"/>
              <a:gd name="connsiteX756" fmla="*/ 499052 w 1651911"/>
              <a:gd name="connsiteY756" fmla="*/ 232837 h 793734"/>
              <a:gd name="connsiteX757" fmla="*/ 502273 w 1651911"/>
              <a:gd name="connsiteY757" fmla="*/ 232366 h 793734"/>
              <a:gd name="connsiteX758" fmla="*/ 499052 w 1651911"/>
              <a:gd name="connsiteY758" fmla="*/ 232837 h 793734"/>
              <a:gd name="connsiteX759" fmla="*/ 495912 w 1651911"/>
              <a:gd name="connsiteY759" fmla="*/ 233269 h 793734"/>
              <a:gd name="connsiteX760" fmla="*/ 496855 w 1651911"/>
              <a:gd name="connsiteY760" fmla="*/ 233144 h 793734"/>
              <a:gd name="connsiteX761" fmla="*/ 499052 w 1651911"/>
              <a:gd name="connsiteY761" fmla="*/ 232837 h 793734"/>
              <a:gd name="connsiteX762" fmla="*/ 765589 w 1651911"/>
              <a:gd name="connsiteY762" fmla="*/ 233030 h 793734"/>
              <a:gd name="connsiteX763" fmla="*/ 760429 w 1651911"/>
              <a:gd name="connsiteY763" fmla="*/ 241831 h 793734"/>
              <a:gd name="connsiteX764" fmla="*/ 767266 w 1651911"/>
              <a:gd name="connsiteY764" fmla="*/ 250617 h 793734"/>
              <a:gd name="connsiteX765" fmla="*/ 772008 w 1651911"/>
              <a:gd name="connsiteY765" fmla="*/ 249019 h 793734"/>
              <a:gd name="connsiteX766" fmla="*/ 772008 w 1651911"/>
              <a:gd name="connsiteY766" fmla="*/ 238453 h 793734"/>
              <a:gd name="connsiteX767" fmla="*/ 770490 w 1651911"/>
              <a:gd name="connsiteY767" fmla="*/ 238631 h 793734"/>
              <a:gd name="connsiteX768" fmla="*/ 766714 w 1651911"/>
              <a:gd name="connsiteY768" fmla="*/ 233144 h 793734"/>
              <a:gd name="connsiteX769" fmla="*/ 765589 w 1651911"/>
              <a:gd name="connsiteY769" fmla="*/ 233030 h 793734"/>
              <a:gd name="connsiteX770" fmla="*/ 56929 w 1651911"/>
              <a:gd name="connsiteY770" fmla="*/ 233115 h 793734"/>
              <a:gd name="connsiteX771" fmla="*/ 52370 w 1651911"/>
              <a:gd name="connsiteY771" fmla="*/ 259596 h 793734"/>
              <a:gd name="connsiteX772" fmla="*/ 57653 w 1651911"/>
              <a:gd name="connsiteY772" fmla="*/ 233144 h 793734"/>
              <a:gd name="connsiteX773" fmla="*/ 56929 w 1651911"/>
              <a:gd name="connsiteY773" fmla="*/ 233115 h 793734"/>
              <a:gd name="connsiteX774" fmla="*/ 1253541 w 1651911"/>
              <a:gd name="connsiteY774" fmla="*/ 233144 h 793734"/>
              <a:gd name="connsiteX775" fmla="*/ 1253541 w 1651911"/>
              <a:gd name="connsiteY775" fmla="*/ 254313 h 793734"/>
              <a:gd name="connsiteX776" fmla="*/ 1264153 w 1651911"/>
              <a:gd name="connsiteY776" fmla="*/ 243721 h 793734"/>
              <a:gd name="connsiteX777" fmla="*/ 1253541 w 1651911"/>
              <a:gd name="connsiteY777" fmla="*/ 233144 h 793734"/>
              <a:gd name="connsiteX778" fmla="*/ 1232378 w 1651911"/>
              <a:gd name="connsiteY778" fmla="*/ 233144 h 793734"/>
              <a:gd name="connsiteX779" fmla="*/ 1229481 w 1651911"/>
              <a:gd name="connsiteY779" fmla="*/ 241107 h 793734"/>
              <a:gd name="connsiteX780" fmla="*/ 1232378 w 1651911"/>
              <a:gd name="connsiteY780" fmla="*/ 233144 h 793734"/>
              <a:gd name="connsiteX781" fmla="*/ 495912 w 1651911"/>
              <a:gd name="connsiteY781" fmla="*/ 233269 h 793734"/>
              <a:gd name="connsiteX782" fmla="*/ 493446 w 1651911"/>
              <a:gd name="connsiteY782" fmla="*/ 233610 h 793734"/>
              <a:gd name="connsiteX783" fmla="*/ 495912 w 1651911"/>
              <a:gd name="connsiteY783" fmla="*/ 233269 h 793734"/>
              <a:gd name="connsiteX784" fmla="*/ 493446 w 1651911"/>
              <a:gd name="connsiteY784" fmla="*/ 233610 h 793734"/>
              <a:gd name="connsiteX785" fmla="*/ 491913 w 1651911"/>
              <a:gd name="connsiteY785" fmla="*/ 233854 h 793734"/>
              <a:gd name="connsiteX786" fmla="*/ 493446 w 1651911"/>
              <a:gd name="connsiteY786" fmla="*/ 233610 h 793734"/>
              <a:gd name="connsiteX787" fmla="*/ 882612 w 1651911"/>
              <a:gd name="connsiteY787" fmla="*/ 237917 h 793734"/>
              <a:gd name="connsiteX788" fmla="*/ 883148 w 1651911"/>
              <a:gd name="connsiteY788" fmla="*/ 238453 h 793734"/>
              <a:gd name="connsiteX789" fmla="*/ 884289 w 1651911"/>
              <a:gd name="connsiteY789" fmla="*/ 239578 h 793734"/>
              <a:gd name="connsiteX790" fmla="*/ 883450 w 1651911"/>
              <a:gd name="connsiteY790" fmla="*/ 238755 h 793734"/>
              <a:gd name="connsiteX791" fmla="*/ 882612 w 1651911"/>
              <a:gd name="connsiteY791" fmla="*/ 237917 h 793734"/>
              <a:gd name="connsiteX792" fmla="*/ 443400 w 1651911"/>
              <a:gd name="connsiteY792" fmla="*/ 237917 h 793734"/>
              <a:gd name="connsiteX793" fmla="*/ 443926 w 1651911"/>
              <a:gd name="connsiteY793" fmla="*/ 238453 h 793734"/>
              <a:gd name="connsiteX794" fmla="*/ 445082 w 1651911"/>
              <a:gd name="connsiteY794" fmla="*/ 239578 h 793734"/>
              <a:gd name="connsiteX795" fmla="*/ 444249 w 1651911"/>
              <a:gd name="connsiteY795" fmla="*/ 238755 h 793734"/>
              <a:gd name="connsiteX796" fmla="*/ 443400 w 1651911"/>
              <a:gd name="connsiteY796" fmla="*/ 237917 h 793734"/>
              <a:gd name="connsiteX797" fmla="*/ 136472 w 1651911"/>
              <a:gd name="connsiteY797" fmla="*/ 237917 h 793734"/>
              <a:gd name="connsiteX798" fmla="*/ 137003 w 1651911"/>
              <a:gd name="connsiteY798" fmla="*/ 238453 h 793734"/>
              <a:gd name="connsiteX799" fmla="*/ 138158 w 1651911"/>
              <a:gd name="connsiteY799" fmla="*/ 239578 h 793734"/>
              <a:gd name="connsiteX800" fmla="*/ 137320 w 1651911"/>
              <a:gd name="connsiteY800" fmla="*/ 238755 h 793734"/>
              <a:gd name="connsiteX801" fmla="*/ 136472 w 1651911"/>
              <a:gd name="connsiteY801" fmla="*/ 237917 h 793734"/>
              <a:gd name="connsiteX802" fmla="*/ 83554 w 1651911"/>
              <a:gd name="connsiteY802" fmla="*/ 237917 h 793734"/>
              <a:gd name="connsiteX803" fmla="*/ 84095 w 1651911"/>
              <a:gd name="connsiteY803" fmla="*/ 238453 h 793734"/>
              <a:gd name="connsiteX804" fmla="*/ 85246 w 1651911"/>
              <a:gd name="connsiteY804" fmla="*/ 239578 h 793734"/>
              <a:gd name="connsiteX805" fmla="*/ 84402 w 1651911"/>
              <a:gd name="connsiteY805" fmla="*/ 238755 h 793734"/>
              <a:gd name="connsiteX806" fmla="*/ 83554 w 1651911"/>
              <a:gd name="connsiteY806" fmla="*/ 237917 h 793734"/>
              <a:gd name="connsiteX807" fmla="*/ 1459924 w 1651911"/>
              <a:gd name="connsiteY807" fmla="*/ 238453 h 793734"/>
              <a:gd name="connsiteX808" fmla="*/ 1458527 w 1651911"/>
              <a:gd name="connsiteY808" fmla="*/ 248459 h 793734"/>
              <a:gd name="connsiteX809" fmla="*/ 1459924 w 1651911"/>
              <a:gd name="connsiteY809" fmla="*/ 238453 h 793734"/>
              <a:gd name="connsiteX810" fmla="*/ 1349192 w 1651911"/>
              <a:gd name="connsiteY810" fmla="*/ 243354 h 793734"/>
              <a:gd name="connsiteX811" fmla="*/ 1343515 w 1651911"/>
              <a:gd name="connsiteY811" fmla="*/ 243721 h 793734"/>
              <a:gd name="connsiteX812" fmla="*/ 1355923 w 1651911"/>
              <a:gd name="connsiteY812" fmla="*/ 257844 h 793734"/>
              <a:gd name="connsiteX813" fmla="*/ 1364686 w 1651911"/>
              <a:gd name="connsiteY813" fmla="*/ 254313 h 793734"/>
              <a:gd name="connsiteX814" fmla="*/ 1349192 w 1651911"/>
              <a:gd name="connsiteY814" fmla="*/ 243354 h 793734"/>
              <a:gd name="connsiteX815" fmla="*/ 1565765 w 1651911"/>
              <a:gd name="connsiteY815" fmla="*/ 243721 h 793734"/>
              <a:gd name="connsiteX816" fmla="*/ 1564089 w 1651911"/>
              <a:gd name="connsiteY816" fmla="*/ 257716 h 793734"/>
              <a:gd name="connsiteX817" fmla="*/ 1565765 w 1651911"/>
              <a:gd name="connsiteY817" fmla="*/ 243721 h 793734"/>
              <a:gd name="connsiteX818" fmla="*/ 205796 w 1651911"/>
              <a:gd name="connsiteY818" fmla="*/ 243721 h 793734"/>
              <a:gd name="connsiteX819" fmla="*/ 204393 w 1651911"/>
              <a:gd name="connsiteY819" fmla="*/ 253742 h 793734"/>
              <a:gd name="connsiteX820" fmla="*/ 205796 w 1651911"/>
              <a:gd name="connsiteY820" fmla="*/ 243721 h 793734"/>
              <a:gd name="connsiteX821" fmla="*/ 1088982 w 1651911"/>
              <a:gd name="connsiteY821" fmla="*/ 248498 h 793734"/>
              <a:gd name="connsiteX822" fmla="*/ 1089815 w 1651911"/>
              <a:gd name="connsiteY822" fmla="*/ 249337 h 793734"/>
              <a:gd name="connsiteX823" fmla="*/ 1090658 w 1651911"/>
              <a:gd name="connsiteY823" fmla="*/ 250175 h 793734"/>
              <a:gd name="connsiteX824" fmla="*/ 1089513 w 1651911"/>
              <a:gd name="connsiteY824" fmla="*/ 249019 h 793734"/>
              <a:gd name="connsiteX825" fmla="*/ 1088982 w 1651911"/>
              <a:gd name="connsiteY825" fmla="*/ 248498 h 793734"/>
              <a:gd name="connsiteX826" fmla="*/ 337574 w 1651911"/>
              <a:gd name="connsiteY826" fmla="*/ 248498 h 793734"/>
              <a:gd name="connsiteX827" fmla="*/ 338407 w 1651911"/>
              <a:gd name="connsiteY827" fmla="*/ 249337 h 793734"/>
              <a:gd name="connsiteX828" fmla="*/ 339250 w 1651911"/>
              <a:gd name="connsiteY828" fmla="*/ 250175 h 793734"/>
              <a:gd name="connsiteX829" fmla="*/ 338115 w 1651911"/>
              <a:gd name="connsiteY829" fmla="*/ 249019 h 793734"/>
              <a:gd name="connsiteX830" fmla="*/ 337574 w 1651911"/>
              <a:gd name="connsiteY830" fmla="*/ 248498 h 793734"/>
              <a:gd name="connsiteX831" fmla="*/ 46526 w 1651911"/>
              <a:gd name="connsiteY831" fmla="*/ 248498 h 793734"/>
              <a:gd name="connsiteX832" fmla="*/ 47364 w 1651911"/>
              <a:gd name="connsiteY832" fmla="*/ 249337 h 793734"/>
              <a:gd name="connsiteX833" fmla="*/ 48207 w 1651911"/>
              <a:gd name="connsiteY833" fmla="*/ 250175 h 793734"/>
              <a:gd name="connsiteX834" fmla="*/ 47061 w 1651911"/>
              <a:gd name="connsiteY834" fmla="*/ 249019 h 793734"/>
              <a:gd name="connsiteX835" fmla="*/ 46526 w 1651911"/>
              <a:gd name="connsiteY835" fmla="*/ 248498 h 793734"/>
              <a:gd name="connsiteX836" fmla="*/ 1644620 w 1651911"/>
              <a:gd name="connsiteY836" fmla="*/ 248498 h 793734"/>
              <a:gd name="connsiteX837" fmla="*/ 1645140 w 1651911"/>
              <a:gd name="connsiteY837" fmla="*/ 249019 h 793734"/>
              <a:gd name="connsiteX838" fmla="*/ 1646296 w 1651911"/>
              <a:gd name="connsiteY838" fmla="*/ 250175 h 793734"/>
              <a:gd name="connsiteX839" fmla="*/ 1645458 w 1651911"/>
              <a:gd name="connsiteY839" fmla="*/ 249337 h 793734"/>
              <a:gd name="connsiteX840" fmla="*/ 1644620 w 1651911"/>
              <a:gd name="connsiteY840" fmla="*/ 248498 h 793734"/>
              <a:gd name="connsiteX841" fmla="*/ 1586924 w 1651911"/>
              <a:gd name="connsiteY841" fmla="*/ 249019 h 793734"/>
              <a:gd name="connsiteX842" fmla="*/ 1576332 w 1651911"/>
              <a:gd name="connsiteY842" fmla="*/ 249019 h 793734"/>
              <a:gd name="connsiteX843" fmla="*/ 1576332 w 1651911"/>
              <a:gd name="connsiteY843" fmla="*/ 259596 h 793734"/>
              <a:gd name="connsiteX844" fmla="*/ 1586924 w 1651911"/>
              <a:gd name="connsiteY844" fmla="*/ 259596 h 793734"/>
              <a:gd name="connsiteX845" fmla="*/ 1586924 w 1651911"/>
              <a:gd name="connsiteY845" fmla="*/ 249019 h 793734"/>
              <a:gd name="connsiteX846" fmla="*/ 1375278 w 1651911"/>
              <a:gd name="connsiteY846" fmla="*/ 249019 h 793734"/>
              <a:gd name="connsiteX847" fmla="*/ 1373602 w 1651911"/>
              <a:gd name="connsiteY847" fmla="*/ 262999 h 793734"/>
              <a:gd name="connsiteX848" fmla="*/ 1375278 w 1651911"/>
              <a:gd name="connsiteY848" fmla="*/ 249019 h 793734"/>
              <a:gd name="connsiteX849" fmla="*/ 100922 w 1651911"/>
              <a:gd name="connsiteY849" fmla="*/ 252194 h 793734"/>
              <a:gd name="connsiteX850" fmla="*/ 99950 w 1651911"/>
              <a:gd name="connsiteY850" fmla="*/ 264894 h 793734"/>
              <a:gd name="connsiteX851" fmla="*/ 100922 w 1651911"/>
              <a:gd name="connsiteY851" fmla="*/ 252194 h 793734"/>
              <a:gd name="connsiteX852" fmla="*/ 1004839 w 1651911"/>
              <a:gd name="connsiteY852" fmla="*/ 254313 h 793734"/>
              <a:gd name="connsiteX853" fmla="*/ 1003451 w 1651911"/>
              <a:gd name="connsiteY853" fmla="*/ 264319 h 793734"/>
              <a:gd name="connsiteX854" fmla="*/ 1004839 w 1651911"/>
              <a:gd name="connsiteY854" fmla="*/ 254313 h 793734"/>
              <a:gd name="connsiteX855" fmla="*/ 544485 w 1651911"/>
              <a:gd name="connsiteY855" fmla="*/ 254313 h 793734"/>
              <a:gd name="connsiteX856" fmla="*/ 543066 w 1651911"/>
              <a:gd name="connsiteY856" fmla="*/ 264319 h 793734"/>
              <a:gd name="connsiteX857" fmla="*/ 544485 w 1651911"/>
              <a:gd name="connsiteY857" fmla="*/ 254313 h 793734"/>
              <a:gd name="connsiteX858" fmla="*/ 1507561 w 1651911"/>
              <a:gd name="connsiteY858" fmla="*/ 259596 h 793734"/>
              <a:gd name="connsiteX859" fmla="*/ 1512845 w 1651911"/>
              <a:gd name="connsiteY859" fmla="*/ 296644 h 793734"/>
              <a:gd name="connsiteX860" fmla="*/ 1507561 w 1651911"/>
              <a:gd name="connsiteY860" fmla="*/ 259596 h 793734"/>
              <a:gd name="connsiteX861" fmla="*/ 1100105 w 1651911"/>
              <a:gd name="connsiteY861" fmla="*/ 259596 h 793734"/>
              <a:gd name="connsiteX862" fmla="*/ 1089513 w 1651911"/>
              <a:gd name="connsiteY862" fmla="*/ 286063 h 793734"/>
              <a:gd name="connsiteX863" fmla="*/ 1095387 w 1651911"/>
              <a:gd name="connsiteY863" fmla="*/ 291827 h 793734"/>
              <a:gd name="connsiteX864" fmla="*/ 1100105 w 1651911"/>
              <a:gd name="connsiteY864" fmla="*/ 259596 h 793734"/>
              <a:gd name="connsiteX865" fmla="*/ 756133 w 1651911"/>
              <a:gd name="connsiteY865" fmla="*/ 259596 h 793734"/>
              <a:gd name="connsiteX866" fmla="*/ 754724 w 1651911"/>
              <a:gd name="connsiteY866" fmla="*/ 269617 h 793734"/>
              <a:gd name="connsiteX867" fmla="*/ 756133 w 1651911"/>
              <a:gd name="connsiteY867" fmla="*/ 259596 h 793734"/>
              <a:gd name="connsiteX868" fmla="*/ 412166 w 1651911"/>
              <a:gd name="connsiteY868" fmla="*/ 259596 h 793734"/>
              <a:gd name="connsiteX869" fmla="*/ 410768 w 1651911"/>
              <a:gd name="connsiteY869" fmla="*/ 269617 h 793734"/>
              <a:gd name="connsiteX870" fmla="*/ 412166 w 1651911"/>
              <a:gd name="connsiteY870" fmla="*/ 259596 h 793734"/>
              <a:gd name="connsiteX871" fmla="*/ 909054 w 1651911"/>
              <a:gd name="connsiteY871" fmla="*/ 264373 h 793734"/>
              <a:gd name="connsiteX872" fmla="*/ 909576 w 1651911"/>
              <a:gd name="connsiteY872" fmla="*/ 264894 h 793734"/>
              <a:gd name="connsiteX873" fmla="*/ 910741 w 1651911"/>
              <a:gd name="connsiteY873" fmla="*/ 266050 h 793734"/>
              <a:gd name="connsiteX874" fmla="*/ 909902 w 1651911"/>
              <a:gd name="connsiteY874" fmla="*/ 265212 h 793734"/>
              <a:gd name="connsiteX875" fmla="*/ 909054 w 1651911"/>
              <a:gd name="connsiteY875" fmla="*/ 264373 h 793734"/>
              <a:gd name="connsiteX876" fmla="*/ 358713 w 1651911"/>
              <a:gd name="connsiteY876" fmla="*/ 264373 h 793734"/>
              <a:gd name="connsiteX877" fmla="*/ 359556 w 1651911"/>
              <a:gd name="connsiteY877" fmla="*/ 265212 h 793734"/>
              <a:gd name="connsiteX878" fmla="*/ 360405 w 1651911"/>
              <a:gd name="connsiteY878" fmla="*/ 266050 h 793734"/>
              <a:gd name="connsiteX879" fmla="*/ 359248 w 1651911"/>
              <a:gd name="connsiteY879" fmla="*/ 264894 h 793734"/>
              <a:gd name="connsiteX880" fmla="*/ 358713 w 1651911"/>
              <a:gd name="connsiteY880" fmla="*/ 264373 h 793734"/>
              <a:gd name="connsiteX881" fmla="*/ 512714 w 1651911"/>
              <a:gd name="connsiteY881" fmla="*/ 264894 h 793734"/>
              <a:gd name="connsiteX882" fmla="*/ 511048 w 1651911"/>
              <a:gd name="connsiteY882" fmla="*/ 278874 h 793734"/>
              <a:gd name="connsiteX883" fmla="*/ 512714 w 1651911"/>
              <a:gd name="connsiteY883" fmla="*/ 264894 h 793734"/>
              <a:gd name="connsiteX884" fmla="*/ 279898 w 1651911"/>
              <a:gd name="connsiteY884" fmla="*/ 264894 h 793734"/>
              <a:gd name="connsiteX885" fmla="*/ 278479 w 1651911"/>
              <a:gd name="connsiteY885" fmla="*/ 274900 h 793734"/>
              <a:gd name="connsiteX886" fmla="*/ 279898 w 1651911"/>
              <a:gd name="connsiteY886" fmla="*/ 264894 h 793734"/>
              <a:gd name="connsiteX887" fmla="*/ 168758 w 1651911"/>
              <a:gd name="connsiteY887" fmla="*/ 264894 h 793734"/>
              <a:gd name="connsiteX888" fmla="*/ 170098 w 1651911"/>
              <a:gd name="connsiteY888" fmla="*/ 274633 h 793734"/>
              <a:gd name="connsiteX889" fmla="*/ 168758 w 1651911"/>
              <a:gd name="connsiteY889" fmla="*/ 264894 h 793734"/>
              <a:gd name="connsiteX890" fmla="*/ 1268613 w 1651911"/>
              <a:gd name="connsiteY890" fmla="*/ 266110 h 793734"/>
              <a:gd name="connsiteX891" fmla="*/ 1269449 w 1651911"/>
              <a:gd name="connsiteY891" fmla="*/ 280769 h 793734"/>
              <a:gd name="connsiteX892" fmla="*/ 1268613 w 1651911"/>
              <a:gd name="connsiteY892" fmla="*/ 266110 h 793734"/>
              <a:gd name="connsiteX893" fmla="*/ 491015 w 1651911"/>
              <a:gd name="connsiteY893" fmla="*/ 269657 h 793734"/>
              <a:gd name="connsiteX894" fmla="*/ 491546 w 1651911"/>
              <a:gd name="connsiteY894" fmla="*/ 270188 h 793734"/>
              <a:gd name="connsiteX895" fmla="*/ 492698 w 1651911"/>
              <a:gd name="connsiteY895" fmla="*/ 271328 h 793734"/>
              <a:gd name="connsiteX896" fmla="*/ 491859 w 1651911"/>
              <a:gd name="connsiteY896" fmla="*/ 270490 h 793734"/>
              <a:gd name="connsiteX897" fmla="*/ 491015 w 1651911"/>
              <a:gd name="connsiteY897" fmla="*/ 269657 h 793734"/>
              <a:gd name="connsiteX898" fmla="*/ 560266 w 1651911"/>
              <a:gd name="connsiteY898" fmla="*/ 269716 h 793734"/>
              <a:gd name="connsiteX899" fmla="*/ 552725 w 1651911"/>
              <a:gd name="connsiteY899" fmla="*/ 275624 h 793734"/>
              <a:gd name="connsiteX900" fmla="*/ 542768 w 1651911"/>
              <a:gd name="connsiteY900" fmla="*/ 281543 h 793734"/>
              <a:gd name="connsiteX901" fmla="*/ 539186 w 1651911"/>
              <a:gd name="connsiteY901" fmla="*/ 280769 h 793734"/>
              <a:gd name="connsiteX902" fmla="*/ 552035 w 1651911"/>
              <a:gd name="connsiteY902" fmla="*/ 302117 h 793734"/>
              <a:gd name="connsiteX903" fmla="*/ 555061 w 1651911"/>
              <a:gd name="connsiteY903" fmla="*/ 301938 h 793734"/>
              <a:gd name="connsiteX904" fmla="*/ 565648 w 1651911"/>
              <a:gd name="connsiteY904" fmla="*/ 275471 h 793734"/>
              <a:gd name="connsiteX905" fmla="*/ 560266 w 1651911"/>
              <a:gd name="connsiteY905" fmla="*/ 269716 h 793734"/>
              <a:gd name="connsiteX906" fmla="*/ 583647 w 1651911"/>
              <a:gd name="connsiteY906" fmla="*/ 269805 h 793734"/>
              <a:gd name="connsiteX907" fmla="*/ 576209 w 1651911"/>
              <a:gd name="connsiteY907" fmla="*/ 286063 h 793734"/>
              <a:gd name="connsiteX908" fmla="*/ 586816 w 1651911"/>
              <a:gd name="connsiteY908" fmla="*/ 270188 h 793734"/>
              <a:gd name="connsiteX909" fmla="*/ 583647 w 1651911"/>
              <a:gd name="connsiteY909" fmla="*/ 269805 h 793734"/>
              <a:gd name="connsiteX910" fmla="*/ 1248258 w 1651911"/>
              <a:gd name="connsiteY910" fmla="*/ 270188 h 793734"/>
              <a:gd name="connsiteX911" fmla="*/ 1246855 w 1651911"/>
              <a:gd name="connsiteY911" fmla="*/ 280194 h 793734"/>
              <a:gd name="connsiteX912" fmla="*/ 1248258 w 1651911"/>
              <a:gd name="connsiteY912" fmla="*/ 270188 h 793734"/>
              <a:gd name="connsiteX913" fmla="*/ 803763 w 1651911"/>
              <a:gd name="connsiteY913" fmla="*/ 270188 h 793734"/>
              <a:gd name="connsiteX914" fmla="*/ 805098 w 1651911"/>
              <a:gd name="connsiteY914" fmla="*/ 279931 h 793734"/>
              <a:gd name="connsiteX915" fmla="*/ 803763 w 1651911"/>
              <a:gd name="connsiteY915" fmla="*/ 270188 h 793734"/>
              <a:gd name="connsiteX916" fmla="*/ 1628732 w 1651911"/>
              <a:gd name="connsiteY916" fmla="*/ 274935 h 793734"/>
              <a:gd name="connsiteX917" fmla="*/ 1629570 w 1651911"/>
              <a:gd name="connsiteY917" fmla="*/ 275773 h 793734"/>
              <a:gd name="connsiteX918" fmla="*/ 1630408 w 1651911"/>
              <a:gd name="connsiteY918" fmla="*/ 276612 h 793734"/>
              <a:gd name="connsiteX919" fmla="*/ 1629265 w 1651911"/>
              <a:gd name="connsiteY919" fmla="*/ 275471 h 793734"/>
              <a:gd name="connsiteX920" fmla="*/ 1628732 w 1651911"/>
              <a:gd name="connsiteY920" fmla="*/ 274935 h 793734"/>
              <a:gd name="connsiteX921" fmla="*/ 1163074 w 1651911"/>
              <a:gd name="connsiteY921" fmla="*/ 274935 h 793734"/>
              <a:gd name="connsiteX922" fmla="*/ 1163907 w 1651911"/>
              <a:gd name="connsiteY922" fmla="*/ 275773 h 793734"/>
              <a:gd name="connsiteX923" fmla="*/ 1164750 w 1651911"/>
              <a:gd name="connsiteY923" fmla="*/ 276612 h 793734"/>
              <a:gd name="connsiteX924" fmla="*/ 1163610 w 1651911"/>
              <a:gd name="connsiteY924" fmla="*/ 275471 h 793734"/>
              <a:gd name="connsiteX925" fmla="*/ 1163074 w 1651911"/>
              <a:gd name="connsiteY925" fmla="*/ 274935 h 793734"/>
              <a:gd name="connsiteX926" fmla="*/ 1184753 w 1651911"/>
              <a:gd name="connsiteY926" fmla="*/ 275471 h 793734"/>
              <a:gd name="connsiteX927" fmla="*/ 1179459 w 1651911"/>
              <a:gd name="connsiteY927" fmla="*/ 307236 h 793734"/>
              <a:gd name="connsiteX928" fmla="*/ 1184753 w 1651911"/>
              <a:gd name="connsiteY928" fmla="*/ 275471 h 793734"/>
              <a:gd name="connsiteX929" fmla="*/ 322225 w 1651911"/>
              <a:gd name="connsiteY929" fmla="*/ 275471 h 793734"/>
              <a:gd name="connsiteX930" fmla="*/ 320816 w 1651911"/>
              <a:gd name="connsiteY930" fmla="*/ 285492 h 793734"/>
              <a:gd name="connsiteX931" fmla="*/ 322225 w 1651911"/>
              <a:gd name="connsiteY931" fmla="*/ 275471 h 793734"/>
              <a:gd name="connsiteX932" fmla="*/ 1307079 w 1651911"/>
              <a:gd name="connsiteY932" fmla="*/ 277108 h 793734"/>
              <a:gd name="connsiteX933" fmla="*/ 1290595 w 1651911"/>
              <a:gd name="connsiteY933" fmla="*/ 291346 h 793734"/>
              <a:gd name="connsiteX934" fmla="*/ 1309810 w 1651911"/>
              <a:gd name="connsiteY934" fmla="*/ 285542 h 793734"/>
              <a:gd name="connsiteX935" fmla="*/ 1317049 w 1651911"/>
              <a:gd name="connsiteY935" fmla="*/ 286063 h 793734"/>
              <a:gd name="connsiteX936" fmla="*/ 1307079 w 1651911"/>
              <a:gd name="connsiteY936" fmla="*/ 277108 h 793734"/>
              <a:gd name="connsiteX937" fmla="*/ 1591699 w 1651911"/>
              <a:gd name="connsiteY937" fmla="*/ 280248 h 793734"/>
              <a:gd name="connsiteX938" fmla="*/ 1592220 w 1651911"/>
              <a:gd name="connsiteY938" fmla="*/ 280769 h 793734"/>
              <a:gd name="connsiteX939" fmla="*/ 1593375 w 1651911"/>
              <a:gd name="connsiteY939" fmla="*/ 281925 h 793734"/>
              <a:gd name="connsiteX940" fmla="*/ 1592537 w 1651911"/>
              <a:gd name="connsiteY940" fmla="*/ 281087 h 793734"/>
              <a:gd name="connsiteX941" fmla="*/ 1591699 w 1651911"/>
              <a:gd name="connsiteY941" fmla="*/ 280248 h 793734"/>
              <a:gd name="connsiteX942" fmla="*/ 1444061 w 1651911"/>
              <a:gd name="connsiteY942" fmla="*/ 280769 h 793734"/>
              <a:gd name="connsiteX943" fmla="*/ 1445395 w 1651911"/>
              <a:gd name="connsiteY943" fmla="*/ 290523 h 793734"/>
              <a:gd name="connsiteX944" fmla="*/ 1444061 w 1651911"/>
              <a:gd name="connsiteY944" fmla="*/ 280769 h 793734"/>
              <a:gd name="connsiteX945" fmla="*/ 634421 w 1651911"/>
              <a:gd name="connsiteY945" fmla="*/ 280769 h 793734"/>
              <a:gd name="connsiteX946" fmla="*/ 637323 w 1651911"/>
              <a:gd name="connsiteY946" fmla="*/ 288732 h 793734"/>
              <a:gd name="connsiteX947" fmla="*/ 634421 w 1651911"/>
              <a:gd name="connsiteY947" fmla="*/ 280769 h 793734"/>
              <a:gd name="connsiteX948" fmla="*/ 1014890 w 1651911"/>
              <a:gd name="connsiteY948" fmla="*/ 285542 h 793734"/>
              <a:gd name="connsiteX949" fmla="*/ 1015416 w 1651911"/>
              <a:gd name="connsiteY949" fmla="*/ 286063 h 793734"/>
              <a:gd name="connsiteX950" fmla="*/ 1016582 w 1651911"/>
              <a:gd name="connsiteY950" fmla="*/ 287218 h 793734"/>
              <a:gd name="connsiteX951" fmla="*/ 1015734 w 1651911"/>
              <a:gd name="connsiteY951" fmla="*/ 286380 h 793734"/>
              <a:gd name="connsiteX952" fmla="*/ 1014890 w 1651911"/>
              <a:gd name="connsiteY952" fmla="*/ 285542 h 793734"/>
              <a:gd name="connsiteX953" fmla="*/ 723877 w 1651911"/>
              <a:gd name="connsiteY953" fmla="*/ 285542 h 793734"/>
              <a:gd name="connsiteX954" fmla="*/ 724710 w 1651911"/>
              <a:gd name="connsiteY954" fmla="*/ 286380 h 793734"/>
              <a:gd name="connsiteX955" fmla="*/ 725554 w 1651911"/>
              <a:gd name="connsiteY955" fmla="*/ 287218 h 793734"/>
              <a:gd name="connsiteX956" fmla="*/ 724413 w 1651911"/>
              <a:gd name="connsiteY956" fmla="*/ 286063 h 793734"/>
              <a:gd name="connsiteX957" fmla="*/ 723877 w 1651911"/>
              <a:gd name="connsiteY957" fmla="*/ 285542 h 793734"/>
              <a:gd name="connsiteX958" fmla="*/ 358713 w 1651911"/>
              <a:gd name="connsiteY958" fmla="*/ 285542 h 793734"/>
              <a:gd name="connsiteX959" fmla="*/ 359556 w 1651911"/>
              <a:gd name="connsiteY959" fmla="*/ 286380 h 793734"/>
              <a:gd name="connsiteX960" fmla="*/ 360405 w 1651911"/>
              <a:gd name="connsiteY960" fmla="*/ 287218 h 793734"/>
              <a:gd name="connsiteX961" fmla="*/ 359248 w 1651911"/>
              <a:gd name="connsiteY961" fmla="*/ 286063 h 793734"/>
              <a:gd name="connsiteX962" fmla="*/ 358713 w 1651911"/>
              <a:gd name="connsiteY962" fmla="*/ 285542 h 793734"/>
              <a:gd name="connsiteX963" fmla="*/ 1613390 w 1651911"/>
              <a:gd name="connsiteY963" fmla="*/ 286063 h 793734"/>
              <a:gd name="connsiteX964" fmla="*/ 1602824 w 1651911"/>
              <a:gd name="connsiteY964" fmla="*/ 317813 h 793734"/>
              <a:gd name="connsiteX965" fmla="*/ 1613390 w 1651911"/>
              <a:gd name="connsiteY965" fmla="*/ 286063 h 793734"/>
              <a:gd name="connsiteX966" fmla="*/ 978378 w 1651911"/>
              <a:gd name="connsiteY966" fmla="*/ 286063 h 793734"/>
              <a:gd name="connsiteX967" fmla="*/ 967791 w 1651911"/>
              <a:gd name="connsiteY967" fmla="*/ 286063 h 793734"/>
              <a:gd name="connsiteX968" fmla="*/ 967791 w 1651911"/>
              <a:gd name="connsiteY968" fmla="*/ 296644 h 793734"/>
              <a:gd name="connsiteX969" fmla="*/ 978378 w 1651911"/>
              <a:gd name="connsiteY969" fmla="*/ 296644 h 793734"/>
              <a:gd name="connsiteX970" fmla="*/ 978378 w 1651911"/>
              <a:gd name="connsiteY970" fmla="*/ 286063 h 793734"/>
              <a:gd name="connsiteX971" fmla="*/ 623298 w 1651911"/>
              <a:gd name="connsiteY971" fmla="*/ 289743 h 793734"/>
              <a:gd name="connsiteX972" fmla="*/ 618566 w 1651911"/>
              <a:gd name="connsiteY972" fmla="*/ 291346 h 793734"/>
              <a:gd name="connsiteX973" fmla="*/ 623829 w 1651911"/>
              <a:gd name="connsiteY973" fmla="*/ 307236 h 793734"/>
              <a:gd name="connsiteX974" fmla="*/ 624966 w 1651911"/>
              <a:gd name="connsiteY974" fmla="*/ 307350 h 793734"/>
              <a:gd name="connsiteX975" fmla="*/ 630125 w 1651911"/>
              <a:gd name="connsiteY975" fmla="*/ 298549 h 793734"/>
              <a:gd name="connsiteX976" fmla="*/ 623298 w 1651911"/>
              <a:gd name="connsiteY976" fmla="*/ 289743 h 793734"/>
              <a:gd name="connsiteX977" fmla="*/ 1268911 w 1651911"/>
              <a:gd name="connsiteY977" fmla="*/ 290825 h 793734"/>
              <a:gd name="connsiteX978" fmla="*/ 1269741 w 1651911"/>
              <a:gd name="connsiteY978" fmla="*/ 291663 h 793734"/>
              <a:gd name="connsiteX979" fmla="*/ 1270592 w 1651911"/>
              <a:gd name="connsiteY979" fmla="*/ 292501 h 793734"/>
              <a:gd name="connsiteX980" fmla="*/ 1269449 w 1651911"/>
              <a:gd name="connsiteY980" fmla="*/ 291346 h 793734"/>
              <a:gd name="connsiteX981" fmla="*/ 1268911 w 1651911"/>
              <a:gd name="connsiteY981" fmla="*/ 290825 h 793734"/>
              <a:gd name="connsiteX982" fmla="*/ 575679 w 1651911"/>
              <a:gd name="connsiteY982" fmla="*/ 290825 h 793734"/>
              <a:gd name="connsiteX983" fmla="*/ 576209 w 1651911"/>
              <a:gd name="connsiteY983" fmla="*/ 291346 h 793734"/>
              <a:gd name="connsiteX984" fmla="*/ 577361 w 1651911"/>
              <a:gd name="connsiteY984" fmla="*/ 292501 h 793734"/>
              <a:gd name="connsiteX985" fmla="*/ 576522 w 1651911"/>
              <a:gd name="connsiteY985" fmla="*/ 291663 h 793734"/>
              <a:gd name="connsiteX986" fmla="*/ 575679 w 1651911"/>
              <a:gd name="connsiteY986" fmla="*/ 290825 h 793734"/>
              <a:gd name="connsiteX987" fmla="*/ 326987 w 1651911"/>
              <a:gd name="connsiteY987" fmla="*/ 290825 h 793734"/>
              <a:gd name="connsiteX988" fmla="*/ 327820 w 1651911"/>
              <a:gd name="connsiteY988" fmla="*/ 291663 h 793734"/>
              <a:gd name="connsiteX989" fmla="*/ 328664 w 1651911"/>
              <a:gd name="connsiteY989" fmla="*/ 292501 h 793734"/>
              <a:gd name="connsiteX990" fmla="*/ 327523 w 1651911"/>
              <a:gd name="connsiteY990" fmla="*/ 291346 h 793734"/>
              <a:gd name="connsiteX991" fmla="*/ 326987 w 1651911"/>
              <a:gd name="connsiteY991" fmla="*/ 290825 h 793734"/>
              <a:gd name="connsiteX992" fmla="*/ 1084220 w 1651911"/>
              <a:gd name="connsiteY992" fmla="*/ 291346 h 793734"/>
              <a:gd name="connsiteX993" fmla="*/ 1082811 w 1651911"/>
              <a:gd name="connsiteY993" fmla="*/ 301367 h 793734"/>
              <a:gd name="connsiteX994" fmla="*/ 1084220 w 1651911"/>
              <a:gd name="connsiteY994" fmla="*/ 291346 h 793734"/>
              <a:gd name="connsiteX995" fmla="*/ 253426 w 1651911"/>
              <a:gd name="connsiteY995" fmla="*/ 291346 h 793734"/>
              <a:gd name="connsiteX996" fmla="*/ 252023 w 1651911"/>
              <a:gd name="connsiteY996" fmla="*/ 301367 h 793734"/>
              <a:gd name="connsiteX997" fmla="*/ 253426 w 1651911"/>
              <a:gd name="connsiteY997" fmla="*/ 291346 h 793734"/>
              <a:gd name="connsiteX998" fmla="*/ 221681 w 1651911"/>
              <a:gd name="connsiteY998" fmla="*/ 291346 h 793734"/>
              <a:gd name="connsiteX999" fmla="*/ 220010 w 1651911"/>
              <a:gd name="connsiteY999" fmla="*/ 305331 h 793734"/>
              <a:gd name="connsiteX1000" fmla="*/ 221681 w 1651911"/>
              <a:gd name="connsiteY1000" fmla="*/ 291346 h 793734"/>
              <a:gd name="connsiteX1001" fmla="*/ 522770 w 1651911"/>
              <a:gd name="connsiteY1001" fmla="*/ 296123 h 793734"/>
              <a:gd name="connsiteX1002" fmla="*/ 523609 w 1651911"/>
              <a:gd name="connsiteY1002" fmla="*/ 296962 h 793734"/>
              <a:gd name="connsiteX1003" fmla="*/ 524448 w 1651911"/>
              <a:gd name="connsiteY1003" fmla="*/ 297800 h 793734"/>
              <a:gd name="connsiteX1004" fmla="*/ 523306 w 1651911"/>
              <a:gd name="connsiteY1004" fmla="*/ 296644 h 793734"/>
              <a:gd name="connsiteX1005" fmla="*/ 522770 w 1651911"/>
              <a:gd name="connsiteY1005" fmla="*/ 296123 h 793734"/>
              <a:gd name="connsiteX1006" fmla="*/ 1359390 w 1651911"/>
              <a:gd name="connsiteY1006" fmla="*/ 296644 h 793734"/>
              <a:gd name="connsiteX1007" fmla="*/ 1354095 w 1651911"/>
              <a:gd name="connsiteY1007" fmla="*/ 323111 h 793734"/>
              <a:gd name="connsiteX1008" fmla="*/ 1369093 w 1651911"/>
              <a:gd name="connsiteY1008" fmla="*/ 317797 h 793734"/>
              <a:gd name="connsiteX1009" fmla="*/ 1369957 w 1651911"/>
              <a:gd name="connsiteY1009" fmla="*/ 317813 h 793734"/>
              <a:gd name="connsiteX1010" fmla="*/ 1359390 w 1651911"/>
              <a:gd name="connsiteY1010" fmla="*/ 296644 h 793734"/>
              <a:gd name="connsiteX1011" fmla="*/ 1253541 w 1651911"/>
              <a:gd name="connsiteY1011" fmla="*/ 296644 h 793734"/>
              <a:gd name="connsiteX1012" fmla="*/ 1252996 w 1651911"/>
              <a:gd name="connsiteY1012" fmla="*/ 318309 h 793734"/>
              <a:gd name="connsiteX1013" fmla="*/ 1253541 w 1651911"/>
              <a:gd name="connsiteY1013" fmla="*/ 296644 h 793734"/>
              <a:gd name="connsiteX1014" fmla="*/ 1168908 w 1651911"/>
              <a:gd name="connsiteY1014" fmla="*/ 296644 h 793734"/>
              <a:gd name="connsiteX1015" fmla="*/ 1167231 w 1651911"/>
              <a:gd name="connsiteY1015" fmla="*/ 310624 h 793734"/>
              <a:gd name="connsiteX1016" fmla="*/ 1168908 w 1651911"/>
              <a:gd name="connsiteY1016" fmla="*/ 296644 h 793734"/>
              <a:gd name="connsiteX1017" fmla="*/ 1052649 w 1651911"/>
              <a:gd name="connsiteY1017" fmla="*/ 303996 h 793734"/>
              <a:gd name="connsiteX1018" fmla="*/ 1047186 w 1651911"/>
              <a:gd name="connsiteY1018" fmla="*/ 307236 h 793734"/>
              <a:gd name="connsiteX1019" fmla="*/ 1044180 w 1651911"/>
              <a:gd name="connsiteY1019" fmla="*/ 312936 h 793734"/>
              <a:gd name="connsiteX1020" fmla="*/ 1049667 w 1651911"/>
              <a:gd name="connsiteY1020" fmla="*/ 308467 h 793734"/>
              <a:gd name="connsiteX1021" fmla="*/ 1052649 w 1651911"/>
              <a:gd name="connsiteY1021" fmla="*/ 303996 h 793734"/>
              <a:gd name="connsiteX1022" fmla="*/ 1221265 w 1651911"/>
              <a:gd name="connsiteY1022" fmla="*/ 305633 h 793734"/>
              <a:gd name="connsiteX1023" fmla="*/ 1216533 w 1651911"/>
              <a:gd name="connsiteY1023" fmla="*/ 307236 h 793734"/>
              <a:gd name="connsiteX1024" fmla="*/ 1221817 w 1651911"/>
              <a:gd name="connsiteY1024" fmla="*/ 323111 h 793734"/>
              <a:gd name="connsiteX1025" fmla="*/ 1222948 w 1651911"/>
              <a:gd name="connsiteY1025" fmla="*/ 323225 h 793734"/>
              <a:gd name="connsiteX1026" fmla="*/ 1228092 w 1651911"/>
              <a:gd name="connsiteY1026" fmla="*/ 314434 h 793734"/>
              <a:gd name="connsiteX1027" fmla="*/ 1221265 w 1651911"/>
              <a:gd name="connsiteY1027" fmla="*/ 305633 h 793734"/>
              <a:gd name="connsiteX1028" fmla="*/ 268582 w 1651911"/>
              <a:gd name="connsiteY1028" fmla="*/ 307171 h 793734"/>
              <a:gd name="connsiteX1029" fmla="*/ 262813 w 1651911"/>
              <a:gd name="connsiteY1029" fmla="*/ 318512 h 793734"/>
              <a:gd name="connsiteX1030" fmla="*/ 269936 w 1651911"/>
              <a:gd name="connsiteY1030" fmla="*/ 329852 h 793734"/>
              <a:gd name="connsiteX1031" fmla="*/ 274600 w 1651911"/>
              <a:gd name="connsiteY1031" fmla="*/ 328394 h 793734"/>
              <a:gd name="connsiteX1032" fmla="*/ 269306 w 1651911"/>
              <a:gd name="connsiteY1032" fmla="*/ 307236 h 793734"/>
              <a:gd name="connsiteX1033" fmla="*/ 268582 w 1651911"/>
              <a:gd name="connsiteY1033" fmla="*/ 307171 h 793734"/>
              <a:gd name="connsiteX1034" fmla="*/ 1565765 w 1651911"/>
              <a:gd name="connsiteY1034" fmla="*/ 307236 h 793734"/>
              <a:gd name="connsiteX1035" fmla="*/ 1560457 w 1651911"/>
              <a:gd name="connsiteY1035" fmla="*/ 323111 h 793734"/>
              <a:gd name="connsiteX1036" fmla="*/ 1602824 w 1651911"/>
              <a:gd name="connsiteY1036" fmla="*/ 333662 h 793734"/>
              <a:gd name="connsiteX1037" fmla="*/ 1590378 w 1651911"/>
              <a:gd name="connsiteY1037" fmla="*/ 316722 h 793734"/>
              <a:gd name="connsiteX1038" fmla="*/ 1583584 w 1651911"/>
              <a:gd name="connsiteY1038" fmla="*/ 317838 h 793734"/>
              <a:gd name="connsiteX1039" fmla="*/ 1576802 w 1651911"/>
              <a:gd name="connsiteY1039" fmla="*/ 318968 h 793734"/>
              <a:gd name="connsiteX1040" fmla="*/ 1565765 w 1651911"/>
              <a:gd name="connsiteY1040" fmla="*/ 307236 h 793734"/>
              <a:gd name="connsiteX1041" fmla="*/ 851373 w 1651911"/>
              <a:gd name="connsiteY1041" fmla="*/ 307236 h 793734"/>
              <a:gd name="connsiteX1042" fmla="*/ 835518 w 1651911"/>
              <a:gd name="connsiteY1042" fmla="*/ 307236 h 793734"/>
              <a:gd name="connsiteX1043" fmla="*/ 843450 w 1651911"/>
              <a:gd name="connsiteY1043" fmla="*/ 318804 h 793734"/>
              <a:gd name="connsiteX1044" fmla="*/ 851373 w 1651911"/>
              <a:gd name="connsiteY1044" fmla="*/ 307236 h 793734"/>
              <a:gd name="connsiteX1045" fmla="*/ 152883 w 1651911"/>
              <a:gd name="connsiteY1045" fmla="*/ 307236 h 793734"/>
              <a:gd name="connsiteX1046" fmla="*/ 142286 w 1651911"/>
              <a:gd name="connsiteY1046" fmla="*/ 307236 h 793734"/>
              <a:gd name="connsiteX1047" fmla="*/ 142286 w 1651911"/>
              <a:gd name="connsiteY1047" fmla="*/ 317813 h 793734"/>
              <a:gd name="connsiteX1048" fmla="*/ 152883 w 1651911"/>
              <a:gd name="connsiteY1048" fmla="*/ 317813 h 793734"/>
              <a:gd name="connsiteX1049" fmla="*/ 152883 w 1651911"/>
              <a:gd name="connsiteY1049" fmla="*/ 307236 h 793734"/>
              <a:gd name="connsiteX1050" fmla="*/ 962672 w 1651911"/>
              <a:gd name="connsiteY1050" fmla="*/ 309290 h 793734"/>
              <a:gd name="connsiteX1051" fmla="*/ 957214 w 1651911"/>
              <a:gd name="connsiteY1051" fmla="*/ 312519 h 793734"/>
              <a:gd name="connsiteX1052" fmla="*/ 954203 w 1651911"/>
              <a:gd name="connsiteY1052" fmla="*/ 318219 h 793734"/>
              <a:gd name="connsiteX1053" fmla="*/ 959695 w 1651911"/>
              <a:gd name="connsiteY1053" fmla="*/ 313760 h 793734"/>
              <a:gd name="connsiteX1054" fmla="*/ 962672 w 1651911"/>
              <a:gd name="connsiteY1054" fmla="*/ 309290 h 793734"/>
              <a:gd name="connsiteX1055" fmla="*/ 903760 w 1651911"/>
              <a:gd name="connsiteY1055" fmla="*/ 311998 h 793734"/>
              <a:gd name="connsiteX1056" fmla="*/ 904600 w 1651911"/>
              <a:gd name="connsiteY1056" fmla="*/ 312837 h 793734"/>
              <a:gd name="connsiteX1057" fmla="*/ 905448 w 1651911"/>
              <a:gd name="connsiteY1057" fmla="*/ 313675 h 793734"/>
              <a:gd name="connsiteX1058" fmla="*/ 904291 w 1651911"/>
              <a:gd name="connsiteY1058" fmla="*/ 312519 h 793734"/>
              <a:gd name="connsiteX1059" fmla="*/ 903760 w 1651911"/>
              <a:gd name="connsiteY1059" fmla="*/ 311998 h 793734"/>
              <a:gd name="connsiteX1060" fmla="*/ 613278 w 1651911"/>
              <a:gd name="connsiteY1060" fmla="*/ 312519 h 793734"/>
              <a:gd name="connsiteX1061" fmla="*/ 613278 w 1651911"/>
              <a:gd name="connsiteY1061" fmla="*/ 333662 h 793734"/>
              <a:gd name="connsiteX1062" fmla="*/ 613278 w 1651911"/>
              <a:gd name="connsiteY1062" fmla="*/ 312519 h 793734"/>
              <a:gd name="connsiteX1063" fmla="*/ 1163074 w 1651911"/>
              <a:gd name="connsiteY1063" fmla="*/ 317292 h 793734"/>
              <a:gd name="connsiteX1064" fmla="*/ 1163907 w 1651911"/>
              <a:gd name="connsiteY1064" fmla="*/ 318130 h 793734"/>
              <a:gd name="connsiteX1065" fmla="*/ 1164750 w 1651911"/>
              <a:gd name="connsiteY1065" fmla="*/ 318968 h 793734"/>
              <a:gd name="connsiteX1066" fmla="*/ 1163610 w 1651911"/>
              <a:gd name="connsiteY1066" fmla="*/ 317813 h 793734"/>
              <a:gd name="connsiteX1067" fmla="*/ 1163074 w 1651911"/>
              <a:gd name="connsiteY1067" fmla="*/ 317292 h 793734"/>
              <a:gd name="connsiteX1068" fmla="*/ 289944 w 1651911"/>
              <a:gd name="connsiteY1068" fmla="*/ 317292 h 793734"/>
              <a:gd name="connsiteX1069" fmla="*/ 290777 w 1651911"/>
              <a:gd name="connsiteY1069" fmla="*/ 318130 h 793734"/>
              <a:gd name="connsiteX1070" fmla="*/ 291625 w 1651911"/>
              <a:gd name="connsiteY1070" fmla="*/ 318968 h 793734"/>
              <a:gd name="connsiteX1071" fmla="*/ 290480 w 1651911"/>
              <a:gd name="connsiteY1071" fmla="*/ 317813 h 793734"/>
              <a:gd name="connsiteX1072" fmla="*/ 289944 w 1651911"/>
              <a:gd name="connsiteY1072" fmla="*/ 317292 h 793734"/>
              <a:gd name="connsiteX1073" fmla="*/ 592060 w 1651911"/>
              <a:gd name="connsiteY1073" fmla="*/ 317813 h 793734"/>
              <a:gd name="connsiteX1074" fmla="*/ 584306 w 1651911"/>
              <a:gd name="connsiteY1074" fmla="*/ 322768 h 793734"/>
              <a:gd name="connsiteX1075" fmla="*/ 578205 w 1651911"/>
              <a:gd name="connsiteY1075" fmla="*/ 327705 h 793734"/>
              <a:gd name="connsiteX1076" fmla="*/ 576209 w 1651911"/>
              <a:gd name="connsiteY1076" fmla="*/ 317813 h 793734"/>
              <a:gd name="connsiteX1077" fmla="*/ 570911 w 1651911"/>
              <a:gd name="connsiteY1077" fmla="*/ 338986 h 793734"/>
              <a:gd name="connsiteX1078" fmla="*/ 589536 w 1651911"/>
              <a:gd name="connsiteY1078" fmla="*/ 333613 h 793734"/>
              <a:gd name="connsiteX1079" fmla="*/ 592105 w 1651911"/>
              <a:gd name="connsiteY1079" fmla="*/ 333662 h 793734"/>
              <a:gd name="connsiteX1080" fmla="*/ 592105 w 1651911"/>
              <a:gd name="connsiteY1080" fmla="*/ 317813 h 793734"/>
              <a:gd name="connsiteX1081" fmla="*/ 592060 w 1651911"/>
              <a:gd name="connsiteY1081" fmla="*/ 317813 h 793734"/>
              <a:gd name="connsiteX1082" fmla="*/ 434307 w 1651911"/>
              <a:gd name="connsiteY1082" fmla="*/ 320972 h 793734"/>
              <a:gd name="connsiteX1083" fmla="*/ 433345 w 1651911"/>
              <a:gd name="connsiteY1083" fmla="*/ 333662 h 793734"/>
              <a:gd name="connsiteX1084" fmla="*/ 434307 w 1651911"/>
              <a:gd name="connsiteY1084" fmla="*/ 320972 h 793734"/>
              <a:gd name="connsiteX1085" fmla="*/ 467580 w 1651911"/>
              <a:gd name="connsiteY1085" fmla="*/ 321305 h 793734"/>
              <a:gd name="connsiteX1086" fmla="*/ 459791 w 1651911"/>
              <a:gd name="connsiteY1086" fmla="*/ 323111 h 793734"/>
              <a:gd name="connsiteX1087" fmla="*/ 475681 w 1651911"/>
              <a:gd name="connsiteY1087" fmla="*/ 338986 h 793734"/>
              <a:gd name="connsiteX1088" fmla="*/ 467580 w 1651911"/>
              <a:gd name="connsiteY1088" fmla="*/ 321305 h 793734"/>
              <a:gd name="connsiteX1089" fmla="*/ 1284778 w 1651911"/>
              <a:gd name="connsiteY1089" fmla="*/ 322575 h 793734"/>
              <a:gd name="connsiteX1090" fmla="*/ 1285299 w 1651911"/>
              <a:gd name="connsiteY1090" fmla="*/ 323111 h 793734"/>
              <a:gd name="connsiteX1091" fmla="*/ 1286454 w 1651911"/>
              <a:gd name="connsiteY1091" fmla="*/ 324251 h 793734"/>
              <a:gd name="connsiteX1092" fmla="*/ 1285616 w 1651911"/>
              <a:gd name="connsiteY1092" fmla="*/ 323413 h 793734"/>
              <a:gd name="connsiteX1093" fmla="*/ 1284778 w 1651911"/>
              <a:gd name="connsiteY1093" fmla="*/ 322575 h 793734"/>
              <a:gd name="connsiteX1094" fmla="*/ 956679 w 1651911"/>
              <a:gd name="connsiteY1094" fmla="*/ 322575 h 793734"/>
              <a:gd name="connsiteX1095" fmla="*/ 957214 w 1651911"/>
              <a:gd name="connsiteY1095" fmla="*/ 323111 h 793734"/>
              <a:gd name="connsiteX1096" fmla="*/ 958370 w 1651911"/>
              <a:gd name="connsiteY1096" fmla="*/ 324251 h 793734"/>
              <a:gd name="connsiteX1097" fmla="*/ 957527 w 1651911"/>
              <a:gd name="connsiteY1097" fmla="*/ 323413 h 793734"/>
              <a:gd name="connsiteX1098" fmla="*/ 956679 w 1651911"/>
              <a:gd name="connsiteY1098" fmla="*/ 322575 h 793734"/>
              <a:gd name="connsiteX1099" fmla="*/ 305804 w 1651911"/>
              <a:gd name="connsiteY1099" fmla="*/ 322575 h 793734"/>
              <a:gd name="connsiteX1100" fmla="*/ 306326 w 1651911"/>
              <a:gd name="connsiteY1100" fmla="*/ 323111 h 793734"/>
              <a:gd name="connsiteX1101" fmla="*/ 307491 w 1651911"/>
              <a:gd name="connsiteY1101" fmla="*/ 324251 h 793734"/>
              <a:gd name="connsiteX1102" fmla="*/ 306652 w 1651911"/>
              <a:gd name="connsiteY1102" fmla="*/ 323413 h 793734"/>
              <a:gd name="connsiteX1103" fmla="*/ 305804 w 1651911"/>
              <a:gd name="connsiteY1103" fmla="*/ 322575 h 793734"/>
              <a:gd name="connsiteX1104" fmla="*/ 772976 w 1651911"/>
              <a:gd name="connsiteY1104" fmla="*/ 326271 h 793734"/>
              <a:gd name="connsiteX1105" fmla="*/ 772008 w 1651911"/>
              <a:gd name="connsiteY1105" fmla="*/ 338986 h 793734"/>
              <a:gd name="connsiteX1106" fmla="*/ 772976 w 1651911"/>
              <a:gd name="connsiteY1106" fmla="*/ 326271 h 793734"/>
              <a:gd name="connsiteX1107" fmla="*/ 1110900 w 1651911"/>
              <a:gd name="connsiteY1107" fmla="*/ 327238 h 793734"/>
              <a:gd name="connsiteX1108" fmla="*/ 1105388 w 1651911"/>
              <a:gd name="connsiteY1108" fmla="*/ 333688 h 793734"/>
              <a:gd name="connsiteX1109" fmla="*/ 1099881 w 1651911"/>
              <a:gd name="connsiteY1109" fmla="*/ 340142 h 793734"/>
              <a:gd name="connsiteX1110" fmla="*/ 1094811 w 1651911"/>
              <a:gd name="connsiteY1110" fmla="*/ 338986 h 793734"/>
              <a:gd name="connsiteX1111" fmla="*/ 1105398 w 1651911"/>
              <a:gd name="connsiteY1111" fmla="*/ 349563 h 793734"/>
              <a:gd name="connsiteX1112" fmla="*/ 1115975 w 1651911"/>
              <a:gd name="connsiteY1112" fmla="*/ 328394 h 793734"/>
              <a:gd name="connsiteX1113" fmla="*/ 1110900 w 1651911"/>
              <a:gd name="connsiteY1113" fmla="*/ 327238 h 793734"/>
              <a:gd name="connsiteX1114" fmla="*/ 903760 w 1651911"/>
              <a:gd name="connsiteY1114" fmla="*/ 327858 h 793734"/>
              <a:gd name="connsiteX1115" fmla="*/ 904291 w 1651911"/>
              <a:gd name="connsiteY1115" fmla="*/ 328394 h 793734"/>
              <a:gd name="connsiteX1116" fmla="*/ 905448 w 1651911"/>
              <a:gd name="connsiteY1116" fmla="*/ 329535 h 793734"/>
              <a:gd name="connsiteX1117" fmla="*/ 904603 w 1651911"/>
              <a:gd name="connsiteY1117" fmla="*/ 328696 h 793734"/>
              <a:gd name="connsiteX1118" fmla="*/ 903760 w 1651911"/>
              <a:gd name="connsiteY1118" fmla="*/ 327858 h 793734"/>
              <a:gd name="connsiteX1119" fmla="*/ 829694 w 1651911"/>
              <a:gd name="connsiteY1119" fmla="*/ 327858 h 793734"/>
              <a:gd name="connsiteX1120" fmla="*/ 830225 w 1651911"/>
              <a:gd name="connsiteY1120" fmla="*/ 328394 h 793734"/>
              <a:gd name="connsiteX1121" fmla="*/ 831370 w 1651911"/>
              <a:gd name="connsiteY1121" fmla="*/ 329535 h 793734"/>
              <a:gd name="connsiteX1122" fmla="*/ 830532 w 1651911"/>
              <a:gd name="connsiteY1122" fmla="*/ 328696 h 793734"/>
              <a:gd name="connsiteX1123" fmla="*/ 829694 w 1651911"/>
              <a:gd name="connsiteY1123" fmla="*/ 327858 h 793734"/>
              <a:gd name="connsiteX1124" fmla="*/ 162944 w 1651911"/>
              <a:gd name="connsiteY1124" fmla="*/ 327858 h 793734"/>
              <a:gd name="connsiteX1125" fmla="*/ 163464 w 1651911"/>
              <a:gd name="connsiteY1125" fmla="*/ 328394 h 793734"/>
              <a:gd name="connsiteX1126" fmla="*/ 164630 w 1651911"/>
              <a:gd name="connsiteY1126" fmla="*/ 329535 h 793734"/>
              <a:gd name="connsiteX1127" fmla="*/ 163797 w 1651911"/>
              <a:gd name="connsiteY1127" fmla="*/ 328696 h 793734"/>
              <a:gd name="connsiteX1128" fmla="*/ 162944 w 1651911"/>
              <a:gd name="connsiteY1128" fmla="*/ 327858 h 793734"/>
              <a:gd name="connsiteX1129" fmla="*/ 1084220 w 1651911"/>
              <a:gd name="connsiteY1129" fmla="*/ 328394 h 793734"/>
              <a:gd name="connsiteX1130" fmla="*/ 1082811 w 1651911"/>
              <a:gd name="connsiteY1130" fmla="*/ 338411 h 793734"/>
              <a:gd name="connsiteX1131" fmla="*/ 1084220 w 1651911"/>
              <a:gd name="connsiteY1131" fmla="*/ 328394 h 793734"/>
              <a:gd name="connsiteX1132" fmla="*/ 1063056 w 1651911"/>
              <a:gd name="connsiteY1132" fmla="*/ 328394 h 793734"/>
              <a:gd name="connsiteX1133" fmla="*/ 1061658 w 1651911"/>
              <a:gd name="connsiteY1133" fmla="*/ 338411 h 793734"/>
              <a:gd name="connsiteX1134" fmla="*/ 1063056 w 1651911"/>
              <a:gd name="connsiteY1134" fmla="*/ 328394 h 793734"/>
              <a:gd name="connsiteX1135" fmla="*/ 1268911 w 1651911"/>
              <a:gd name="connsiteY1135" fmla="*/ 333141 h 793734"/>
              <a:gd name="connsiteX1136" fmla="*/ 1269741 w 1651911"/>
              <a:gd name="connsiteY1136" fmla="*/ 333980 h 793734"/>
              <a:gd name="connsiteX1137" fmla="*/ 1270592 w 1651911"/>
              <a:gd name="connsiteY1137" fmla="*/ 334819 h 793734"/>
              <a:gd name="connsiteX1138" fmla="*/ 1269449 w 1651911"/>
              <a:gd name="connsiteY1138" fmla="*/ 333662 h 793734"/>
              <a:gd name="connsiteX1139" fmla="*/ 1268911 w 1651911"/>
              <a:gd name="connsiteY1139" fmla="*/ 333141 h 793734"/>
              <a:gd name="connsiteX1140" fmla="*/ 1242434 w 1651911"/>
              <a:gd name="connsiteY1140" fmla="*/ 333141 h 793734"/>
              <a:gd name="connsiteX1141" fmla="*/ 1243272 w 1651911"/>
              <a:gd name="connsiteY1141" fmla="*/ 333980 h 793734"/>
              <a:gd name="connsiteX1142" fmla="*/ 1244111 w 1651911"/>
              <a:gd name="connsiteY1142" fmla="*/ 334819 h 793734"/>
              <a:gd name="connsiteX1143" fmla="*/ 1242965 w 1651911"/>
              <a:gd name="connsiteY1143" fmla="*/ 333662 h 793734"/>
              <a:gd name="connsiteX1144" fmla="*/ 1242434 w 1651911"/>
              <a:gd name="connsiteY1144" fmla="*/ 333141 h 793734"/>
              <a:gd name="connsiteX1145" fmla="*/ 416929 w 1651911"/>
              <a:gd name="connsiteY1145" fmla="*/ 333141 h 793734"/>
              <a:gd name="connsiteX1146" fmla="*/ 417763 w 1651911"/>
              <a:gd name="connsiteY1146" fmla="*/ 333980 h 793734"/>
              <a:gd name="connsiteX1147" fmla="*/ 418611 w 1651911"/>
              <a:gd name="connsiteY1147" fmla="*/ 334819 h 793734"/>
              <a:gd name="connsiteX1148" fmla="*/ 417464 w 1651911"/>
              <a:gd name="connsiteY1148" fmla="*/ 333662 h 793734"/>
              <a:gd name="connsiteX1149" fmla="*/ 416929 w 1651911"/>
              <a:gd name="connsiteY1149" fmla="*/ 333141 h 793734"/>
              <a:gd name="connsiteX1150" fmla="*/ 1298735 w 1651911"/>
              <a:gd name="connsiteY1150" fmla="*/ 333500 h 793734"/>
              <a:gd name="connsiteX1151" fmla="*/ 1295891 w 1651911"/>
              <a:gd name="connsiteY1151" fmla="*/ 333662 h 793734"/>
              <a:gd name="connsiteX1152" fmla="*/ 1295891 w 1651911"/>
              <a:gd name="connsiteY1152" fmla="*/ 360129 h 793734"/>
              <a:gd name="connsiteX1153" fmla="*/ 1296945 w 1651911"/>
              <a:gd name="connsiteY1153" fmla="*/ 360170 h 793734"/>
              <a:gd name="connsiteX1154" fmla="*/ 1311270 w 1651911"/>
              <a:gd name="connsiteY1154" fmla="*/ 346835 h 793734"/>
              <a:gd name="connsiteX1155" fmla="*/ 1298735 w 1651911"/>
              <a:gd name="connsiteY1155" fmla="*/ 333500 h 793734"/>
              <a:gd name="connsiteX1156" fmla="*/ 1560457 w 1651911"/>
              <a:gd name="connsiteY1156" fmla="*/ 333662 h 793734"/>
              <a:gd name="connsiteX1157" fmla="*/ 1559060 w 1651911"/>
              <a:gd name="connsiteY1157" fmla="*/ 343684 h 793734"/>
              <a:gd name="connsiteX1158" fmla="*/ 1560457 w 1651911"/>
              <a:gd name="connsiteY1158" fmla="*/ 333662 h 793734"/>
              <a:gd name="connsiteX1159" fmla="*/ 1174355 w 1651911"/>
              <a:gd name="connsiteY1159" fmla="*/ 335746 h 793734"/>
              <a:gd name="connsiteX1160" fmla="*/ 1168908 w 1651911"/>
              <a:gd name="connsiteY1160" fmla="*/ 338986 h 793734"/>
              <a:gd name="connsiteX1161" fmla="*/ 1165887 w 1651911"/>
              <a:gd name="connsiteY1161" fmla="*/ 344686 h 793734"/>
              <a:gd name="connsiteX1162" fmla="*/ 1171363 w 1651911"/>
              <a:gd name="connsiteY1162" fmla="*/ 340217 h 793734"/>
              <a:gd name="connsiteX1163" fmla="*/ 1174355 w 1651911"/>
              <a:gd name="connsiteY1163" fmla="*/ 335746 h 793734"/>
              <a:gd name="connsiteX1164" fmla="*/ 1030765 w 1651911"/>
              <a:gd name="connsiteY1164" fmla="*/ 338450 h 793734"/>
              <a:gd name="connsiteX1165" fmla="*/ 1031296 w 1651911"/>
              <a:gd name="connsiteY1165" fmla="*/ 338986 h 793734"/>
              <a:gd name="connsiteX1166" fmla="*/ 1032448 w 1651911"/>
              <a:gd name="connsiteY1166" fmla="*/ 340126 h 793734"/>
              <a:gd name="connsiteX1167" fmla="*/ 1031609 w 1651911"/>
              <a:gd name="connsiteY1167" fmla="*/ 339288 h 793734"/>
              <a:gd name="connsiteX1168" fmla="*/ 1030765 w 1651911"/>
              <a:gd name="connsiteY1168" fmla="*/ 338450 h 793734"/>
              <a:gd name="connsiteX1169" fmla="*/ 1613390 w 1651911"/>
              <a:gd name="connsiteY1169" fmla="*/ 338986 h 793734"/>
              <a:gd name="connsiteX1170" fmla="*/ 1611993 w 1651911"/>
              <a:gd name="connsiteY1170" fmla="*/ 348992 h 793734"/>
              <a:gd name="connsiteX1171" fmla="*/ 1613390 w 1651911"/>
              <a:gd name="connsiteY1171" fmla="*/ 338986 h 793734"/>
              <a:gd name="connsiteX1172" fmla="*/ 1417607 w 1651911"/>
              <a:gd name="connsiteY1172" fmla="*/ 338986 h 793734"/>
              <a:gd name="connsiteX1173" fmla="*/ 1407015 w 1651911"/>
              <a:gd name="connsiteY1173" fmla="*/ 338986 h 793734"/>
              <a:gd name="connsiteX1174" fmla="*/ 1407015 w 1651911"/>
              <a:gd name="connsiteY1174" fmla="*/ 349563 h 793734"/>
              <a:gd name="connsiteX1175" fmla="*/ 1417607 w 1651911"/>
              <a:gd name="connsiteY1175" fmla="*/ 349563 h 793734"/>
              <a:gd name="connsiteX1176" fmla="*/ 1417607 w 1651911"/>
              <a:gd name="connsiteY1176" fmla="*/ 338986 h 793734"/>
              <a:gd name="connsiteX1177" fmla="*/ 1126556 w 1651911"/>
              <a:gd name="connsiteY1177" fmla="*/ 338986 h 793734"/>
              <a:gd name="connsiteX1178" fmla="*/ 1129453 w 1651911"/>
              <a:gd name="connsiteY1178" fmla="*/ 346934 h 793734"/>
              <a:gd name="connsiteX1179" fmla="*/ 1126556 w 1651911"/>
              <a:gd name="connsiteY1179" fmla="*/ 338986 h 793734"/>
              <a:gd name="connsiteX1180" fmla="*/ 967791 w 1651911"/>
              <a:gd name="connsiteY1180" fmla="*/ 338986 h 793734"/>
              <a:gd name="connsiteX1181" fmla="*/ 970698 w 1651911"/>
              <a:gd name="connsiteY1181" fmla="*/ 346934 h 793734"/>
              <a:gd name="connsiteX1182" fmla="*/ 967791 w 1651911"/>
              <a:gd name="connsiteY1182" fmla="*/ 338986 h 793734"/>
              <a:gd name="connsiteX1183" fmla="*/ 1591699 w 1651911"/>
              <a:gd name="connsiteY1183" fmla="*/ 343748 h 793734"/>
              <a:gd name="connsiteX1184" fmla="*/ 1592220 w 1651911"/>
              <a:gd name="connsiteY1184" fmla="*/ 344269 h 793734"/>
              <a:gd name="connsiteX1185" fmla="*/ 1593375 w 1651911"/>
              <a:gd name="connsiteY1185" fmla="*/ 345425 h 793734"/>
              <a:gd name="connsiteX1186" fmla="*/ 1592537 w 1651911"/>
              <a:gd name="connsiteY1186" fmla="*/ 344587 h 793734"/>
              <a:gd name="connsiteX1187" fmla="*/ 1591699 w 1651911"/>
              <a:gd name="connsiteY1187" fmla="*/ 343748 h 793734"/>
              <a:gd name="connsiteX1188" fmla="*/ 1576332 w 1651911"/>
              <a:gd name="connsiteY1188" fmla="*/ 344269 h 793734"/>
              <a:gd name="connsiteX1189" fmla="*/ 1574681 w 1651911"/>
              <a:gd name="connsiteY1189" fmla="*/ 358249 h 793734"/>
              <a:gd name="connsiteX1190" fmla="*/ 1576332 w 1651911"/>
              <a:gd name="connsiteY1190" fmla="*/ 344269 h 793734"/>
              <a:gd name="connsiteX1191" fmla="*/ 284650 w 1651911"/>
              <a:gd name="connsiteY1191" fmla="*/ 349032 h 793734"/>
              <a:gd name="connsiteX1192" fmla="*/ 285489 w 1651911"/>
              <a:gd name="connsiteY1192" fmla="*/ 349865 h 793734"/>
              <a:gd name="connsiteX1193" fmla="*/ 286327 w 1651911"/>
              <a:gd name="connsiteY1193" fmla="*/ 350703 h 793734"/>
              <a:gd name="connsiteX1194" fmla="*/ 285186 w 1651911"/>
              <a:gd name="connsiteY1194" fmla="*/ 349563 h 793734"/>
              <a:gd name="connsiteX1195" fmla="*/ 284650 w 1651911"/>
              <a:gd name="connsiteY1195" fmla="*/ 349032 h 793734"/>
              <a:gd name="connsiteX1196" fmla="*/ 422744 w 1651911"/>
              <a:gd name="connsiteY1196" fmla="*/ 349270 h 793734"/>
              <a:gd name="connsiteX1197" fmla="*/ 412166 w 1651911"/>
              <a:gd name="connsiteY1197" fmla="*/ 365422 h 793734"/>
              <a:gd name="connsiteX1198" fmla="*/ 415252 w 1651911"/>
              <a:gd name="connsiteY1198" fmla="*/ 365844 h 793734"/>
              <a:gd name="connsiteX1199" fmla="*/ 428046 w 1651911"/>
              <a:gd name="connsiteY1199" fmla="*/ 354861 h 793734"/>
              <a:gd name="connsiteX1200" fmla="*/ 422744 w 1651911"/>
              <a:gd name="connsiteY1200" fmla="*/ 349270 h 793734"/>
              <a:gd name="connsiteX1201" fmla="*/ 1539311 w 1651911"/>
              <a:gd name="connsiteY1201" fmla="*/ 349563 h 793734"/>
              <a:gd name="connsiteX1202" fmla="*/ 1564000 w 1651911"/>
              <a:gd name="connsiteY1202" fmla="*/ 393541 h 793734"/>
              <a:gd name="connsiteX1203" fmla="*/ 1581640 w 1651911"/>
              <a:gd name="connsiteY1203" fmla="*/ 381297 h 793734"/>
              <a:gd name="connsiteX1204" fmla="*/ 1539311 w 1651911"/>
              <a:gd name="connsiteY1204" fmla="*/ 349563 h 793734"/>
              <a:gd name="connsiteX1205" fmla="*/ 121153 w 1651911"/>
              <a:gd name="connsiteY1205" fmla="*/ 349563 h 793734"/>
              <a:gd name="connsiteX1206" fmla="*/ 119466 w 1651911"/>
              <a:gd name="connsiteY1206" fmla="*/ 363548 h 793734"/>
              <a:gd name="connsiteX1207" fmla="*/ 121153 w 1651911"/>
              <a:gd name="connsiteY1207" fmla="*/ 349563 h 793734"/>
              <a:gd name="connsiteX1208" fmla="*/ 1628732 w 1651911"/>
              <a:gd name="connsiteY1208" fmla="*/ 354325 h 793734"/>
              <a:gd name="connsiteX1209" fmla="*/ 1629265 w 1651911"/>
              <a:gd name="connsiteY1209" fmla="*/ 354861 h 793734"/>
              <a:gd name="connsiteX1210" fmla="*/ 1630408 w 1651911"/>
              <a:gd name="connsiteY1210" fmla="*/ 356001 h 793734"/>
              <a:gd name="connsiteX1211" fmla="*/ 1629570 w 1651911"/>
              <a:gd name="connsiteY1211" fmla="*/ 355163 h 793734"/>
              <a:gd name="connsiteX1212" fmla="*/ 1628732 w 1651911"/>
              <a:gd name="connsiteY1212" fmla="*/ 354325 h 793734"/>
              <a:gd name="connsiteX1213" fmla="*/ 1067819 w 1651911"/>
              <a:gd name="connsiteY1213" fmla="*/ 354325 h 793734"/>
              <a:gd name="connsiteX1214" fmla="*/ 1068350 w 1651911"/>
              <a:gd name="connsiteY1214" fmla="*/ 354861 h 793734"/>
              <a:gd name="connsiteX1215" fmla="*/ 1069500 w 1651911"/>
              <a:gd name="connsiteY1215" fmla="*/ 356001 h 793734"/>
              <a:gd name="connsiteX1216" fmla="*/ 1068662 w 1651911"/>
              <a:gd name="connsiteY1216" fmla="*/ 355163 h 793734"/>
              <a:gd name="connsiteX1217" fmla="*/ 1067819 w 1651911"/>
              <a:gd name="connsiteY1217" fmla="*/ 354325 h 793734"/>
              <a:gd name="connsiteX1218" fmla="*/ 602686 w 1651911"/>
              <a:gd name="connsiteY1218" fmla="*/ 354861 h 793734"/>
              <a:gd name="connsiteX1219" fmla="*/ 605578 w 1651911"/>
              <a:gd name="connsiteY1219" fmla="*/ 362809 h 793734"/>
              <a:gd name="connsiteX1220" fmla="*/ 602686 w 1651911"/>
              <a:gd name="connsiteY1220" fmla="*/ 354861 h 793734"/>
              <a:gd name="connsiteX1221" fmla="*/ 491546 w 1651911"/>
              <a:gd name="connsiteY1221" fmla="*/ 354861 h 793734"/>
              <a:gd name="connsiteX1222" fmla="*/ 486263 w 1651911"/>
              <a:gd name="connsiteY1222" fmla="*/ 376019 h 793734"/>
              <a:gd name="connsiteX1223" fmla="*/ 491546 w 1651911"/>
              <a:gd name="connsiteY1223" fmla="*/ 354861 h 793734"/>
              <a:gd name="connsiteX1224" fmla="*/ 1374745 w 1651911"/>
              <a:gd name="connsiteY1224" fmla="*/ 359608 h 793734"/>
              <a:gd name="connsiteX1225" fmla="*/ 1375583 w 1651911"/>
              <a:gd name="connsiteY1225" fmla="*/ 360446 h 793734"/>
              <a:gd name="connsiteX1226" fmla="*/ 1376434 w 1651911"/>
              <a:gd name="connsiteY1226" fmla="*/ 361300 h 793734"/>
              <a:gd name="connsiteX1227" fmla="*/ 1375278 w 1651911"/>
              <a:gd name="connsiteY1227" fmla="*/ 360129 h 793734"/>
              <a:gd name="connsiteX1228" fmla="*/ 1374745 w 1651911"/>
              <a:gd name="connsiteY1228" fmla="*/ 359608 h 793734"/>
              <a:gd name="connsiteX1229" fmla="*/ 993747 w 1651911"/>
              <a:gd name="connsiteY1229" fmla="*/ 359608 h 793734"/>
              <a:gd name="connsiteX1230" fmla="*/ 994580 w 1651911"/>
              <a:gd name="connsiteY1230" fmla="*/ 360446 h 793734"/>
              <a:gd name="connsiteX1231" fmla="*/ 995429 w 1651911"/>
              <a:gd name="connsiteY1231" fmla="*/ 361300 h 793734"/>
              <a:gd name="connsiteX1232" fmla="*/ 994283 w 1651911"/>
              <a:gd name="connsiteY1232" fmla="*/ 360129 h 793734"/>
              <a:gd name="connsiteX1233" fmla="*/ 993747 w 1651911"/>
              <a:gd name="connsiteY1233" fmla="*/ 359608 h 793734"/>
              <a:gd name="connsiteX1234" fmla="*/ 1139227 w 1651911"/>
              <a:gd name="connsiteY1234" fmla="*/ 359975 h 793734"/>
              <a:gd name="connsiteX1235" fmla="*/ 1137148 w 1651911"/>
              <a:gd name="connsiteY1235" fmla="*/ 360129 h 793734"/>
              <a:gd name="connsiteX1236" fmla="*/ 1153028 w 1651911"/>
              <a:gd name="connsiteY1236" fmla="*/ 397172 h 793734"/>
              <a:gd name="connsiteX1237" fmla="*/ 1139227 w 1651911"/>
              <a:gd name="connsiteY1237" fmla="*/ 359975 h 793734"/>
              <a:gd name="connsiteX1238" fmla="*/ 1089513 w 1651911"/>
              <a:gd name="connsiteY1238" fmla="*/ 360129 h 793734"/>
              <a:gd name="connsiteX1239" fmla="*/ 1088105 w 1651911"/>
              <a:gd name="connsiteY1239" fmla="*/ 370135 h 793734"/>
              <a:gd name="connsiteX1240" fmla="*/ 1089513 w 1651911"/>
              <a:gd name="connsiteY1240" fmla="*/ 360129 h 793734"/>
              <a:gd name="connsiteX1241" fmla="*/ 533888 w 1651911"/>
              <a:gd name="connsiteY1241" fmla="*/ 360129 h 793734"/>
              <a:gd name="connsiteX1242" fmla="*/ 532479 w 1651911"/>
              <a:gd name="connsiteY1242" fmla="*/ 370135 h 793734"/>
              <a:gd name="connsiteX1243" fmla="*/ 533888 w 1651911"/>
              <a:gd name="connsiteY1243" fmla="*/ 360129 h 793734"/>
              <a:gd name="connsiteX1244" fmla="*/ 1057247 w 1651911"/>
              <a:gd name="connsiteY1244" fmla="*/ 364891 h 793734"/>
              <a:gd name="connsiteX1245" fmla="*/ 1057773 w 1651911"/>
              <a:gd name="connsiteY1245" fmla="*/ 365422 h 793734"/>
              <a:gd name="connsiteX1246" fmla="*/ 1058924 w 1651911"/>
              <a:gd name="connsiteY1246" fmla="*/ 366578 h 793734"/>
              <a:gd name="connsiteX1247" fmla="*/ 1058085 w 1651911"/>
              <a:gd name="connsiteY1247" fmla="*/ 365740 h 793734"/>
              <a:gd name="connsiteX1248" fmla="*/ 1057247 w 1651911"/>
              <a:gd name="connsiteY1248" fmla="*/ 364891 h 793734"/>
              <a:gd name="connsiteX1249" fmla="*/ 623309 w 1651911"/>
              <a:gd name="connsiteY1249" fmla="*/ 364891 h 793734"/>
              <a:gd name="connsiteX1250" fmla="*/ 623829 w 1651911"/>
              <a:gd name="connsiteY1250" fmla="*/ 365422 h 793734"/>
              <a:gd name="connsiteX1251" fmla="*/ 624991 w 1651911"/>
              <a:gd name="connsiteY1251" fmla="*/ 366578 h 793734"/>
              <a:gd name="connsiteX1252" fmla="*/ 624152 w 1651911"/>
              <a:gd name="connsiteY1252" fmla="*/ 365740 h 793734"/>
              <a:gd name="connsiteX1253" fmla="*/ 623309 w 1651911"/>
              <a:gd name="connsiteY1253" fmla="*/ 364891 h 793734"/>
              <a:gd name="connsiteX1254" fmla="*/ 1347275 w 1651911"/>
              <a:gd name="connsiteY1254" fmla="*/ 367155 h 793734"/>
              <a:gd name="connsiteX1255" fmla="*/ 1339731 w 1651911"/>
              <a:gd name="connsiteY1255" fmla="*/ 369362 h 793734"/>
              <a:gd name="connsiteX1256" fmla="*/ 1329177 w 1651911"/>
              <a:gd name="connsiteY1256" fmla="*/ 371574 h 793734"/>
              <a:gd name="connsiteX1257" fmla="*/ 1322357 w 1651911"/>
              <a:gd name="connsiteY1257" fmla="*/ 370736 h 793734"/>
              <a:gd name="connsiteX1258" fmla="*/ 1338232 w 1651911"/>
              <a:gd name="connsiteY1258" fmla="*/ 387270 h 793734"/>
              <a:gd name="connsiteX1259" fmla="*/ 1354095 w 1651911"/>
              <a:gd name="connsiteY1259" fmla="*/ 370736 h 793734"/>
              <a:gd name="connsiteX1260" fmla="*/ 1347275 w 1651911"/>
              <a:gd name="connsiteY1260" fmla="*/ 367155 h 793734"/>
              <a:gd name="connsiteX1261" fmla="*/ 1438245 w 1651911"/>
              <a:gd name="connsiteY1261" fmla="*/ 370200 h 793734"/>
              <a:gd name="connsiteX1262" fmla="*/ 1438765 w 1651911"/>
              <a:gd name="connsiteY1262" fmla="*/ 370736 h 793734"/>
              <a:gd name="connsiteX1263" fmla="*/ 1439921 w 1651911"/>
              <a:gd name="connsiteY1263" fmla="*/ 371876 h 793734"/>
              <a:gd name="connsiteX1264" fmla="*/ 1439083 w 1651911"/>
              <a:gd name="connsiteY1264" fmla="*/ 371038 h 793734"/>
              <a:gd name="connsiteX1265" fmla="*/ 1438245 w 1651911"/>
              <a:gd name="connsiteY1265" fmla="*/ 370200 h 793734"/>
              <a:gd name="connsiteX1266" fmla="*/ 1295344 w 1651911"/>
              <a:gd name="connsiteY1266" fmla="*/ 370200 h 793734"/>
              <a:gd name="connsiteX1267" fmla="*/ 1296183 w 1651911"/>
              <a:gd name="connsiteY1267" fmla="*/ 371038 h 793734"/>
              <a:gd name="connsiteX1268" fmla="*/ 1297033 w 1651911"/>
              <a:gd name="connsiteY1268" fmla="*/ 371876 h 793734"/>
              <a:gd name="connsiteX1269" fmla="*/ 1295891 w 1651911"/>
              <a:gd name="connsiteY1269" fmla="*/ 370736 h 793734"/>
              <a:gd name="connsiteX1270" fmla="*/ 1295344 w 1651911"/>
              <a:gd name="connsiteY1270" fmla="*/ 370200 h 793734"/>
              <a:gd name="connsiteX1271" fmla="*/ 1274212 w 1651911"/>
              <a:gd name="connsiteY1271" fmla="*/ 370200 h 793734"/>
              <a:gd name="connsiteX1272" fmla="*/ 1275050 w 1651911"/>
              <a:gd name="connsiteY1272" fmla="*/ 371038 h 793734"/>
              <a:gd name="connsiteX1273" fmla="*/ 1275888 w 1651911"/>
              <a:gd name="connsiteY1273" fmla="*/ 371876 h 793734"/>
              <a:gd name="connsiteX1274" fmla="*/ 1274745 w 1651911"/>
              <a:gd name="connsiteY1274" fmla="*/ 370736 h 793734"/>
              <a:gd name="connsiteX1275" fmla="*/ 1274212 w 1651911"/>
              <a:gd name="connsiteY1275" fmla="*/ 370200 h 793734"/>
              <a:gd name="connsiteX1276" fmla="*/ 1168372 w 1651911"/>
              <a:gd name="connsiteY1276" fmla="*/ 370200 h 793734"/>
              <a:gd name="connsiteX1277" fmla="*/ 1169205 w 1651911"/>
              <a:gd name="connsiteY1277" fmla="*/ 371038 h 793734"/>
              <a:gd name="connsiteX1278" fmla="*/ 1170044 w 1651911"/>
              <a:gd name="connsiteY1278" fmla="*/ 371876 h 793734"/>
              <a:gd name="connsiteX1279" fmla="*/ 1168908 w 1651911"/>
              <a:gd name="connsiteY1279" fmla="*/ 370736 h 793734"/>
              <a:gd name="connsiteX1280" fmla="*/ 1168372 w 1651911"/>
              <a:gd name="connsiteY1280" fmla="*/ 370200 h 793734"/>
              <a:gd name="connsiteX1281" fmla="*/ 850847 w 1651911"/>
              <a:gd name="connsiteY1281" fmla="*/ 370200 h 793734"/>
              <a:gd name="connsiteX1282" fmla="*/ 851373 w 1651911"/>
              <a:gd name="connsiteY1282" fmla="*/ 370736 h 793734"/>
              <a:gd name="connsiteX1283" fmla="*/ 852530 w 1651911"/>
              <a:gd name="connsiteY1283" fmla="*/ 371876 h 793734"/>
              <a:gd name="connsiteX1284" fmla="*/ 851695 w 1651911"/>
              <a:gd name="connsiteY1284" fmla="*/ 371038 h 793734"/>
              <a:gd name="connsiteX1285" fmla="*/ 850847 w 1651911"/>
              <a:gd name="connsiteY1285" fmla="*/ 370200 h 793734"/>
              <a:gd name="connsiteX1286" fmla="*/ 829694 w 1651911"/>
              <a:gd name="connsiteY1286" fmla="*/ 370200 h 793734"/>
              <a:gd name="connsiteX1287" fmla="*/ 830225 w 1651911"/>
              <a:gd name="connsiteY1287" fmla="*/ 370736 h 793734"/>
              <a:gd name="connsiteX1288" fmla="*/ 831370 w 1651911"/>
              <a:gd name="connsiteY1288" fmla="*/ 371876 h 793734"/>
              <a:gd name="connsiteX1289" fmla="*/ 830532 w 1651911"/>
              <a:gd name="connsiteY1289" fmla="*/ 371038 h 793734"/>
              <a:gd name="connsiteX1290" fmla="*/ 829694 w 1651911"/>
              <a:gd name="connsiteY1290" fmla="*/ 370200 h 793734"/>
              <a:gd name="connsiteX1291" fmla="*/ 411635 w 1651911"/>
              <a:gd name="connsiteY1291" fmla="*/ 370200 h 793734"/>
              <a:gd name="connsiteX1292" fmla="*/ 412166 w 1651911"/>
              <a:gd name="connsiteY1292" fmla="*/ 370736 h 793734"/>
              <a:gd name="connsiteX1293" fmla="*/ 413323 w 1651911"/>
              <a:gd name="connsiteY1293" fmla="*/ 371876 h 793734"/>
              <a:gd name="connsiteX1294" fmla="*/ 412484 w 1651911"/>
              <a:gd name="connsiteY1294" fmla="*/ 371038 h 793734"/>
              <a:gd name="connsiteX1295" fmla="*/ 411635 w 1651911"/>
              <a:gd name="connsiteY1295" fmla="*/ 370200 h 793734"/>
              <a:gd name="connsiteX1296" fmla="*/ 1031296 w 1651911"/>
              <a:gd name="connsiteY1296" fmla="*/ 370736 h 793734"/>
              <a:gd name="connsiteX1297" fmla="*/ 1020714 w 1651911"/>
              <a:gd name="connsiteY1297" fmla="*/ 370736 h 793734"/>
              <a:gd name="connsiteX1298" fmla="*/ 1020714 w 1651911"/>
              <a:gd name="connsiteY1298" fmla="*/ 381297 h 793734"/>
              <a:gd name="connsiteX1299" fmla="*/ 1031296 w 1651911"/>
              <a:gd name="connsiteY1299" fmla="*/ 381297 h 793734"/>
              <a:gd name="connsiteX1300" fmla="*/ 1031296 w 1651911"/>
              <a:gd name="connsiteY1300" fmla="*/ 370736 h 793734"/>
              <a:gd name="connsiteX1301" fmla="*/ 936066 w 1651911"/>
              <a:gd name="connsiteY1301" fmla="*/ 370736 h 793734"/>
              <a:gd name="connsiteX1302" fmla="*/ 933154 w 1651911"/>
              <a:gd name="connsiteY1302" fmla="*/ 378698 h 793734"/>
              <a:gd name="connsiteX1303" fmla="*/ 936066 w 1651911"/>
              <a:gd name="connsiteY1303" fmla="*/ 370736 h 793734"/>
              <a:gd name="connsiteX1304" fmla="*/ 1507015 w 1651911"/>
              <a:gd name="connsiteY1304" fmla="*/ 375498 h 793734"/>
              <a:gd name="connsiteX1305" fmla="*/ 1507853 w 1651911"/>
              <a:gd name="connsiteY1305" fmla="*/ 376337 h 793734"/>
              <a:gd name="connsiteX1306" fmla="*/ 1508704 w 1651911"/>
              <a:gd name="connsiteY1306" fmla="*/ 377175 h 793734"/>
              <a:gd name="connsiteX1307" fmla="*/ 1507561 w 1651911"/>
              <a:gd name="connsiteY1307" fmla="*/ 376019 h 793734"/>
              <a:gd name="connsiteX1308" fmla="*/ 1507015 w 1651911"/>
              <a:gd name="connsiteY1308" fmla="*/ 375498 h 793734"/>
              <a:gd name="connsiteX1309" fmla="*/ 353429 w 1651911"/>
              <a:gd name="connsiteY1309" fmla="*/ 375498 h 793734"/>
              <a:gd name="connsiteX1310" fmla="*/ 354268 w 1651911"/>
              <a:gd name="connsiteY1310" fmla="*/ 376337 h 793734"/>
              <a:gd name="connsiteX1311" fmla="*/ 355116 w 1651911"/>
              <a:gd name="connsiteY1311" fmla="*/ 377175 h 793734"/>
              <a:gd name="connsiteX1312" fmla="*/ 353964 w 1651911"/>
              <a:gd name="connsiteY1312" fmla="*/ 376019 h 793734"/>
              <a:gd name="connsiteX1313" fmla="*/ 353429 w 1651911"/>
              <a:gd name="connsiteY1313" fmla="*/ 375498 h 793734"/>
              <a:gd name="connsiteX1314" fmla="*/ 1650436 w 1651911"/>
              <a:gd name="connsiteY1314" fmla="*/ 376019 h 793734"/>
              <a:gd name="connsiteX1315" fmla="*/ 1639845 w 1651911"/>
              <a:gd name="connsiteY1315" fmla="*/ 376019 h 793734"/>
              <a:gd name="connsiteX1316" fmla="*/ 1639845 w 1651911"/>
              <a:gd name="connsiteY1316" fmla="*/ 386580 h 793734"/>
              <a:gd name="connsiteX1317" fmla="*/ 1650436 w 1651911"/>
              <a:gd name="connsiteY1317" fmla="*/ 386580 h 793734"/>
              <a:gd name="connsiteX1318" fmla="*/ 1650436 w 1651911"/>
              <a:gd name="connsiteY1318" fmla="*/ 376019 h 793734"/>
              <a:gd name="connsiteX1319" fmla="*/ 1608107 w 1651911"/>
              <a:gd name="connsiteY1319" fmla="*/ 376019 h 793734"/>
              <a:gd name="connsiteX1320" fmla="*/ 1606710 w 1651911"/>
              <a:gd name="connsiteY1320" fmla="*/ 386036 h 793734"/>
              <a:gd name="connsiteX1321" fmla="*/ 1608107 w 1651911"/>
              <a:gd name="connsiteY1321" fmla="*/ 376019 h 793734"/>
              <a:gd name="connsiteX1322" fmla="*/ 1475811 w 1651911"/>
              <a:gd name="connsiteY1322" fmla="*/ 376019 h 793734"/>
              <a:gd name="connsiteX1323" fmla="*/ 1465232 w 1651911"/>
              <a:gd name="connsiteY1323" fmla="*/ 376019 h 793734"/>
              <a:gd name="connsiteX1324" fmla="*/ 1474427 w 1651911"/>
              <a:gd name="connsiteY1324" fmla="*/ 391954 h 793734"/>
              <a:gd name="connsiteX1325" fmla="*/ 1475811 w 1651911"/>
              <a:gd name="connsiteY1325" fmla="*/ 391904 h 793734"/>
              <a:gd name="connsiteX1326" fmla="*/ 1475811 w 1651911"/>
              <a:gd name="connsiteY1326" fmla="*/ 376019 h 793734"/>
              <a:gd name="connsiteX1327" fmla="*/ 872556 w 1651911"/>
              <a:gd name="connsiteY1327" fmla="*/ 376019 h 793734"/>
              <a:gd name="connsiteX1328" fmla="*/ 871599 w 1651911"/>
              <a:gd name="connsiteY1328" fmla="*/ 388729 h 793734"/>
              <a:gd name="connsiteX1329" fmla="*/ 872556 w 1651911"/>
              <a:gd name="connsiteY1329" fmla="*/ 376019 h 793734"/>
              <a:gd name="connsiteX1330" fmla="*/ 772008 w 1651911"/>
              <a:gd name="connsiteY1330" fmla="*/ 376019 h 793734"/>
              <a:gd name="connsiteX1331" fmla="*/ 770615 w 1651911"/>
              <a:gd name="connsiteY1331" fmla="*/ 386036 h 793734"/>
              <a:gd name="connsiteX1332" fmla="*/ 772008 w 1651911"/>
              <a:gd name="connsiteY1332" fmla="*/ 376019 h 793734"/>
              <a:gd name="connsiteX1333" fmla="*/ 576209 w 1651911"/>
              <a:gd name="connsiteY1333" fmla="*/ 376019 h 793734"/>
              <a:gd name="connsiteX1334" fmla="*/ 565648 w 1651911"/>
              <a:gd name="connsiteY1334" fmla="*/ 402486 h 793734"/>
              <a:gd name="connsiteX1335" fmla="*/ 566442 w 1651911"/>
              <a:gd name="connsiteY1335" fmla="*/ 402510 h 793734"/>
              <a:gd name="connsiteX1336" fmla="*/ 576209 w 1651911"/>
              <a:gd name="connsiteY1336" fmla="*/ 376019 h 793734"/>
              <a:gd name="connsiteX1337" fmla="*/ 67694 w 1651911"/>
              <a:gd name="connsiteY1337" fmla="*/ 380782 h 793734"/>
              <a:gd name="connsiteX1338" fmla="*/ 68527 w 1651911"/>
              <a:gd name="connsiteY1338" fmla="*/ 381615 h 793734"/>
              <a:gd name="connsiteX1339" fmla="*/ 69371 w 1651911"/>
              <a:gd name="connsiteY1339" fmla="*/ 382453 h 793734"/>
              <a:gd name="connsiteX1340" fmla="*/ 68230 w 1651911"/>
              <a:gd name="connsiteY1340" fmla="*/ 381297 h 793734"/>
              <a:gd name="connsiteX1341" fmla="*/ 67694 w 1651911"/>
              <a:gd name="connsiteY1341" fmla="*/ 380782 h 793734"/>
              <a:gd name="connsiteX1342" fmla="*/ 1184917 w 1651911"/>
              <a:gd name="connsiteY1342" fmla="*/ 383356 h 793734"/>
              <a:gd name="connsiteX1343" fmla="*/ 1179459 w 1651911"/>
              <a:gd name="connsiteY1343" fmla="*/ 386580 h 793734"/>
              <a:gd name="connsiteX1344" fmla="*/ 1176448 w 1651911"/>
              <a:gd name="connsiteY1344" fmla="*/ 392295 h 793734"/>
              <a:gd name="connsiteX1345" fmla="*/ 1181940 w 1651911"/>
              <a:gd name="connsiteY1345" fmla="*/ 387826 h 793734"/>
              <a:gd name="connsiteX1346" fmla="*/ 1184917 w 1651911"/>
              <a:gd name="connsiteY1346" fmla="*/ 383356 h 793734"/>
              <a:gd name="connsiteX1347" fmla="*/ 893194 w 1651911"/>
              <a:gd name="connsiteY1347" fmla="*/ 386060 h 793734"/>
              <a:gd name="connsiteX1348" fmla="*/ 894027 w 1651911"/>
              <a:gd name="connsiteY1348" fmla="*/ 386898 h 793734"/>
              <a:gd name="connsiteX1349" fmla="*/ 894875 w 1651911"/>
              <a:gd name="connsiteY1349" fmla="*/ 387737 h 793734"/>
              <a:gd name="connsiteX1350" fmla="*/ 893730 w 1651911"/>
              <a:gd name="connsiteY1350" fmla="*/ 386580 h 793734"/>
              <a:gd name="connsiteX1351" fmla="*/ 893194 w 1651911"/>
              <a:gd name="connsiteY1351" fmla="*/ 386060 h 793734"/>
              <a:gd name="connsiteX1352" fmla="*/ 168237 w 1651911"/>
              <a:gd name="connsiteY1352" fmla="*/ 386060 h 793734"/>
              <a:gd name="connsiteX1353" fmla="*/ 168758 w 1651911"/>
              <a:gd name="connsiteY1353" fmla="*/ 386580 h 793734"/>
              <a:gd name="connsiteX1354" fmla="*/ 169919 w 1651911"/>
              <a:gd name="connsiteY1354" fmla="*/ 387737 h 793734"/>
              <a:gd name="connsiteX1355" fmla="*/ 169080 w 1651911"/>
              <a:gd name="connsiteY1355" fmla="*/ 386898 h 793734"/>
              <a:gd name="connsiteX1356" fmla="*/ 168237 w 1651911"/>
              <a:gd name="connsiteY1356" fmla="*/ 386060 h 793734"/>
              <a:gd name="connsiteX1357" fmla="*/ 1592220 w 1651911"/>
              <a:gd name="connsiteY1357" fmla="*/ 386580 h 793734"/>
              <a:gd name="connsiteX1358" fmla="*/ 1590823 w 1651911"/>
              <a:gd name="connsiteY1358" fmla="*/ 396602 h 793734"/>
              <a:gd name="connsiteX1359" fmla="*/ 1592220 w 1651911"/>
              <a:gd name="connsiteY1359" fmla="*/ 386580 h 793734"/>
              <a:gd name="connsiteX1360" fmla="*/ 1248258 w 1651911"/>
              <a:gd name="connsiteY1360" fmla="*/ 386580 h 793734"/>
              <a:gd name="connsiteX1361" fmla="*/ 1251146 w 1651911"/>
              <a:gd name="connsiteY1361" fmla="*/ 394559 h 793734"/>
              <a:gd name="connsiteX1362" fmla="*/ 1248258 w 1651911"/>
              <a:gd name="connsiteY1362" fmla="*/ 386580 h 793734"/>
              <a:gd name="connsiteX1363" fmla="*/ 819648 w 1651911"/>
              <a:gd name="connsiteY1363" fmla="*/ 386580 h 793734"/>
              <a:gd name="connsiteX1364" fmla="*/ 809046 w 1651911"/>
              <a:gd name="connsiteY1364" fmla="*/ 402486 h 793734"/>
              <a:gd name="connsiteX1365" fmla="*/ 812202 w 1651911"/>
              <a:gd name="connsiteY1365" fmla="*/ 402863 h 793734"/>
              <a:gd name="connsiteX1366" fmla="*/ 819648 w 1651911"/>
              <a:gd name="connsiteY1366" fmla="*/ 386580 h 793734"/>
              <a:gd name="connsiteX1367" fmla="*/ 369834 w 1651911"/>
              <a:gd name="connsiteY1367" fmla="*/ 386580 h 793734"/>
              <a:gd name="connsiteX1368" fmla="*/ 368431 w 1651911"/>
              <a:gd name="connsiteY1368" fmla="*/ 396602 h 793734"/>
              <a:gd name="connsiteX1369" fmla="*/ 369834 w 1651911"/>
              <a:gd name="connsiteY1369" fmla="*/ 386580 h 793734"/>
              <a:gd name="connsiteX1370" fmla="*/ 1041888 w 1651911"/>
              <a:gd name="connsiteY1370" fmla="*/ 391904 h 793734"/>
              <a:gd name="connsiteX1371" fmla="*/ 1040485 w 1651911"/>
              <a:gd name="connsiteY1371" fmla="*/ 401900 h 793734"/>
              <a:gd name="connsiteX1372" fmla="*/ 1041888 w 1651911"/>
              <a:gd name="connsiteY1372" fmla="*/ 391904 h 793734"/>
              <a:gd name="connsiteX1373" fmla="*/ 782595 w 1651911"/>
              <a:gd name="connsiteY1373" fmla="*/ 391904 h 793734"/>
              <a:gd name="connsiteX1374" fmla="*/ 781205 w 1651911"/>
              <a:gd name="connsiteY1374" fmla="*/ 401900 h 793734"/>
              <a:gd name="connsiteX1375" fmla="*/ 782595 w 1651911"/>
              <a:gd name="connsiteY1375" fmla="*/ 391904 h 793734"/>
              <a:gd name="connsiteX1376" fmla="*/ 94662 w 1651911"/>
              <a:gd name="connsiteY1376" fmla="*/ 391904 h 793734"/>
              <a:gd name="connsiteX1377" fmla="*/ 97569 w 1651911"/>
              <a:gd name="connsiteY1377" fmla="*/ 399857 h 793734"/>
              <a:gd name="connsiteX1378" fmla="*/ 94662 w 1651911"/>
              <a:gd name="connsiteY1378" fmla="*/ 391904 h 793734"/>
              <a:gd name="connsiteX1379" fmla="*/ 1098543 w 1651911"/>
              <a:gd name="connsiteY1379" fmla="*/ 395982 h 793734"/>
              <a:gd name="connsiteX1380" fmla="*/ 1100105 w 1651911"/>
              <a:gd name="connsiteY1380" fmla="*/ 413047 h 793734"/>
              <a:gd name="connsiteX1381" fmla="*/ 1098543 w 1651911"/>
              <a:gd name="connsiteY1381" fmla="*/ 395982 h 793734"/>
              <a:gd name="connsiteX1382" fmla="*/ 1512845 w 1651911"/>
              <a:gd name="connsiteY1382" fmla="*/ 397172 h 793734"/>
              <a:gd name="connsiteX1383" fmla="*/ 1511181 w 1651911"/>
              <a:gd name="connsiteY1383" fmla="*/ 411158 h 793734"/>
              <a:gd name="connsiteX1384" fmla="*/ 1512845 w 1651911"/>
              <a:gd name="connsiteY1384" fmla="*/ 397172 h 793734"/>
              <a:gd name="connsiteX1385" fmla="*/ 1417607 w 1651911"/>
              <a:gd name="connsiteY1385" fmla="*/ 397172 h 793734"/>
              <a:gd name="connsiteX1386" fmla="*/ 1407015 w 1651911"/>
              <a:gd name="connsiteY1386" fmla="*/ 397172 h 793734"/>
              <a:gd name="connsiteX1387" fmla="*/ 1407015 w 1651911"/>
              <a:gd name="connsiteY1387" fmla="*/ 407754 h 793734"/>
              <a:gd name="connsiteX1388" fmla="*/ 1417607 w 1651911"/>
              <a:gd name="connsiteY1388" fmla="*/ 407754 h 793734"/>
              <a:gd name="connsiteX1389" fmla="*/ 1417607 w 1651911"/>
              <a:gd name="connsiteY1389" fmla="*/ 397172 h 793734"/>
              <a:gd name="connsiteX1390" fmla="*/ 475681 w 1651911"/>
              <a:gd name="connsiteY1390" fmla="*/ 397172 h 793734"/>
              <a:gd name="connsiteX1391" fmla="*/ 474268 w 1651911"/>
              <a:gd name="connsiteY1391" fmla="*/ 407194 h 793734"/>
              <a:gd name="connsiteX1392" fmla="*/ 475681 w 1651911"/>
              <a:gd name="connsiteY1392" fmla="*/ 397172 h 793734"/>
              <a:gd name="connsiteX1393" fmla="*/ 51829 w 1651911"/>
              <a:gd name="connsiteY1393" fmla="*/ 401950 h 793734"/>
              <a:gd name="connsiteX1394" fmla="*/ 52667 w 1651911"/>
              <a:gd name="connsiteY1394" fmla="*/ 402788 h 793734"/>
              <a:gd name="connsiteX1395" fmla="*/ 53511 w 1651911"/>
              <a:gd name="connsiteY1395" fmla="*/ 403626 h 793734"/>
              <a:gd name="connsiteX1396" fmla="*/ 52370 w 1651911"/>
              <a:gd name="connsiteY1396" fmla="*/ 402486 h 793734"/>
              <a:gd name="connsiteX1397" fmla="*/ 51829 w 1651911"/>
              <a:gd name="connsiteY1397" fmla="*/ 401950 h 793734"/>
              <a:gd name="connsiteX1398" fmla="*/ 216383 w 1651911"/>
              <a:gd name="connsiteY1398" fmla="*/ 402486 h 793734"/>
              <a:gd name="connsiteX1399" fmla="*/ 215420 w 1651911"/>
              <a:gd name="connsiteY1399" fmla="*/ 415186 h 793734"/>
              <a:gd name="connsiteX1400" fmla="*/ 216383 w 1651911"/>
              <a:gd name="connsiteY1400" fmla="*/ 402486 h 793734"/>
              <a:gd name="connsiteX1401" fmla="*/ 36465 w 1651911"/>
              <a:gd name="connsiteY1401" fmla="*/ 402486 h 793734"/>
              <a:gd name="connsiteX1402" fmla="*/ 35061 w 1651911"/>
              <a:gd name="connsiteY1402" fmla="*/ 412492 h 793734"/>
              <a:gd name="connsiteX1403" fmla="*/ 36465 w 1651911"/>
              <a:gd name="connsiteY1403" fmla="*/ 402486 h 793734"/>
              <a:gd name="connsiteX1404" fmla="*/ 1534181 w 1651911"/>
              <a:gd name="connsiteY1404" fmla="*/ 404529 h 793734"/>
              <a:gd name="connsiteX1405" fmla="*/ 1528745 w 1651911"/>
              <a:gd name="connsiteY1405" fmla="*/ 407754 h 793734"/>
              <a:gd name="connsiteX1406" fmla="*/ 1525710 w 1651911"/>
              <a:gd name="connsiteY1406" fmla="*/ 413455 h 793734"/>
              <a:gd name="connsiteX1407" fmla="*/ 1531196 w 1651911"/>
              <a:gd name="connsiteY1407" fmla="*/ 409000 h 793734"/>
              <a:gd name="connsiteX1408" fmla="*/ 1534181 w 1651911"/>
              <a:gd name="connsiteY1408" fmla="*/ 404529 h 793734"/>
              <a:gd name="connsiteX1409" fmla="*/ 1068503 w 1651911"/>
              <a:gd name="connsiteY1409" fmla="*/ 404529 h 793734"/>
              <a:gd name="connsiteX1410" fmla="*/ 1063056 w 1651911"/>
              <a:gd name="connsiteY1410" fmla="*/ 407754 h 793734"/>
              <a:gd name="connsiteX1411" fmla="*/ 1060040 w 1651911"/>
              <a:gd name="connsiteY1411" fmla="*/ 413455 h 793734"/>
              <a:gd name="connsiteX1412" fmla="*/ 1065523 w 1651911"/>
              <a:gd name="connsiteY1412" fmla="*/ 409000 h 793734"/>
              <a:gd name="connsiteX1413" fmla="*/ 1068503 w 1651911"/>
              <a:gd name="connsiteY1413" fmla="*/ 404529 h 793734"/>
              <a:gd name="connsiteX1414" fmla="*/ 946117 w 1651911"/>
              <a:gd name="connsiteY1414" fmla="*/ 407233 h 793734"/>
              <a:gd name="connsiteX1415" fmla="*/ 946950 w 1651911"/>
              <a:gd name="connsiteY1415" fmla="*/ 408071 h 793734"/>
              <a:gd name="connsiteX1416" fmla="*/ 947799 w 1651911"/>
              <a:gd name="connsiteY1416" fmla="*/ 408910 h 793734"/>
              <a:gd name="connsiteX1417" fmla="*/ 946653 w 1651911"/>
              <a:gd name="connsiteY1417" fmla="*/ 407754 h 793734"/>
              <a:gd name="connsiteX1418" fmla="*/ 946117 w 1651911"/>
              <a:gd name="connsiteY1418" fmla="*/ 407233 h 793734"/>
              <a:gd name="connsiteX1419" fmla="*/ 1401732 w 1651911"/>
              <a:gd name="connsiteY1419" fmla="*/ 407754 h 793734"/>
              <a:gd name="connsiteX1420" fmla="*/ 1391140 w 1651911"/>
              <a:gd name="connsiteY1420" fmla="*/ 428953 h 793734"/>
              <a:gd name="connsiteX1421" fmla="*/ 1401732 w 1651911"/>
              <a:gd name="connsiteY1421" fmla="*/ 407754 h 793734"/>
              <a:gd name="connsiteX1422" fmla="*/ 750850 w 1651911"/>
              <a:gd name="connsiteY1422" fmla="*/ 407754 h 793734"/>
              <a:gd name="connsiteX1423" fmla="*/ 753747 w 1651911"/>
              <a:gd name="connsiteY1423" fmla="*/ 415732 h 793734"/>
              <a:gd name="connsiteX1424" fmla="*/ 750850 w 1651911"/>
              <a:gd name="connsiteY1424" fmla="*/ 407754 h 793734"/>
              <a:gd name="connsiteX1425" fmla="*/ 1496982 w 1651911"/>
              <a:gd name="connsiteY1425" fmla="*/ 413047 h 793734"/>
              <a:gd name="connsiteX1426" fmla="*/ 1496982 w 1651911"/>
              <a:gd name="connsiteY1426" fmla="*/ 434236 h 793734"/>
              <a:gd name="connsiteX1427" fmla="*/ 1496982 w 1651911"/>
              <a:gd name="connsiteY1427" fmla="*/ 413047 h 793734"/>
              <a:gd name="connsiteX1428" fmla="*/ 1232378 w 1651911"/>
              <a:gd name="connsiteY1428" fmla="*/ 413047 h 793734"/>
              <a:gd name="connsiteX1429" fmla="*/ 1230980 w 1651911"/>
              <a:gd name="connsiteY1429" fmla="*/ 423069 h 793734"/>
              <a:gd name="connsiteX1430" fmla="*/ 1232378 w 1651911"/>
              <a:gd name="connsiteY1430" fmla="*/ 413047 h 793734"/>
              <a:gd name="connsiteX1431" fmla="*/ 14776 w 1651911"/>
              <a:gd name="connsiteY1431" fmla="*/ 417810 h 793734"/>
              <a:gd name="connsiteX1432" fmla="*/ 15604 w 1651911"/>
              <a:gd name="connsiteY1432" fmla="*/ 418648 h 793734"/>
              <a:gd name="connsiteX1433" fmla="*/ 16452 w 1651911"/>
              <a:gd name="connsiteY1433" fmla="*/ 419487 h 793734"/>
              <a:gd name="connsiteX1434" fmla="*/ 15311 w 1651911"/>
              <a:gd name="connsiteY1434" fmla="*/ 418330 h 793734"/>
              <a:gd name="connsiteX1435" fmla="*/ 14776 w 1651911"/>
              <a:gd name="connsiteY1435" fmla="*/ 417810 h 793734"/>
              <a:gd name="connsiteX1436" fmla="*/ 1571061 w 1651911"/>
              <a:gd name="connsiteY1436" fmla="*/ 418330 h 793734"/>
              <a:gd name="connsiteX1437" fmla="*/ 1565765 w 1651911"/>
              <a:gd name="connsiteY1437" fmla="*/ 439504 h 793734"/>
              <a:gd name="connsiteX1438" fmla="*/ 1571061 w 1651911"/>
              <a:gd name="connsiteY1438" fmla="*/ 418330 h 793734"/>
              <a:gd name="connsiteX1439" fmla="*/ 126421 w 1651911"/>
              <a:gd name="connsiteY1439" fmla="*/ 418330 h 793734"/>
              <a:gd name="connsiteX1440" fmla="*/ 125027 w 1651911"/>
              <a:gd name="connsiteY1440" fmla="*/ 428352 h 793734"/>
              <a:gd name="connsiteX1441" fmla="*/ 126421 w 1651911"/>
              <a:gd name="connsiteY1441" fmla="*/ 418330 h 793734"/>
              <a:gd name="connsiteX1442" fmla="*/ 1607574 w 1651911"/>
              <a:gd name="connsiteY1442" fmla="*/ 423123 h 793734"/>
              <a:gd name="connsiteX1443" fmla="*/ 1608107 w 1651911"/>
              <a:gd name="connsiteY1443" fmla="*/ 423654 h 793734"/>
              <a:gd name="connsiteX1444" fmla="*/ 1609250 w 1651911"/>
              <a:gd name="connsiteY1444" fmla="*/ 424800 h 793734"/>
              <a:gd name="connsiteX1445" fmla="*/ 1608425 w 1651911"/>
              <a:gd name="connsiteY1445" fmla="*/ 423962 h 793734"/>
              <a:gd name="connsiteX1446" fmla="*/ 1607574 w 1651911"/>
              <a:gd name="connsiteY1446" fmla="*/ 423123 h 793734"/>
              <a:gd name="connsiteX1447" fmla="*/ 1443528 w 1651911"/>
              <a:gd name="connsiteY1447" fmla="*/ 423123 h 793734"/>
              <a:gd name="connsiteX1448" fmla="*/ 1444061 w 1651911"/>
              <a:gd name="connsiteY1448" fmla="*/ 423654 h 793734"/>
              <a:gd name="connsiteX1449" fmla="*/ 1445217 w 1651911"/>
              <a:gd name="connsiteY1449" fmla="*/ 424800 h 793734"/>
              <a:gd name="connsiteX1450" fmla="*/ 1444379 w 1651911"/>
              <a:gd name="connsiteY1450" fmla="*/ 423962 h 793734"/>
              <a:gd name="connsiteX1451" fmla="*/ 1443528 w 1651911"/>
              <a:gd name="connsiteY1451" fmla="*/ 423123 h 793734"/>
              <a:gd name="connsiteX1452" fmla="*/ 1337686 w 1651911"/>
              <a:gd name="connsiteY1452" fmla="*/ 423123 h 793734"/>
              <a:gd name="connsiteX1453" fmla="*/ 1338220 w 1651911"/>
              <a:gd name="connsiteY1453" fmla="*/ 423654 h 793734"/>
              <a:gd name="connsiteX1454" fmla="*/ 1339375 w 1651911"/>
              <a:gd name="connsiteY1454" fmla="*/ 424800 h 793734"/>
              <a:gd name="connsiteX1455" fmla="*/ 1338537 w 1651911"/>
              <a:gd name="connsiteY1455" fmla="*/ 423962 h 793734"/>
              <a:gd name="connsiteX1456" fmla="*/ 1337686 w 1651911"/>
              <a:gd name="connsiteY1456" fmla="*/ 423123 h 793734"/>
              <a:gd name="connsiteX1457" fmla="*/ 1078395 w 1651911"/>
              <a:gd name="connsiteY1457" fmla="*/ 423123 h 793734"/>
              <a:gd name="connsiteX1458" fmla="*/ 1078931 w 1651911"/>
              <a:gd name="connsiteY1458" fmla="*/ 423654 h 793734"/>
              <a:gd name="connsiteX1459" fmla="*/ 1080073 w 1651911"/>
              <a:gd name="connsiteY1459" fmla="*/ 424800 h 793734"/>
              <a:gd name="connsiteX1460" fmla="*/ 1079239 w 1651911"/>
              <a:gd name="connsiteY1460" fmla="*/ 423962 h 793734"/>
              <a:gd name="connsiteX1461" fmla="*/ 1078395 w 1651911"/>
              <a:gd name="connsiteY1461" fmla="*/ 423123 h 793734"/>
              <a:gd name="connsiteX1462" fmla="*/ 1004314 w 1651911"/>
              <a:gd name="connsiteY1462" fmla="*/ 423123 h 793734"/>
              <a:gd name="connsiteX1463" fmla="*/ 1004839 w 1651911"/>
              <a:gd name="connsiteY1463" fmla="*/ 423654 h 793734"/>
              <a:gd name="connsiteX1464" fmla="*/ 1005995 w 1651911"/>
              <a:gd name="connsiteY1464" fmla="*/ 424800 h 793734"/>
              <a:gd name="connsiteX1465" fmla="*/ 1005162 w 1651911"/>
              <a:gd name="connsiteY1465" fmla="*/ 423962 h 793734"/>
              <a:gd name="connsiteX1466" fmla="*/ 1004314 w 1651911"/>
              <a:gd name="connsiteY1466" fmla="*/ 423123 h 793734"/>
              <a:gd name="connsiteX1467" fmla="*/ 856155 w 1651911"/>
              <a:gd name="connsiteY1467" fmla="*/ 423123 h 793734"/>
              <a:gd name="connsiteX1468" fmla="*/ 856994 w 1651911"/>
              <a:gd name="connsiteY1468" fmla="*/ 423962 h 793734"/>
              <a:gd name="connsiteX1469" fmla="*/ 857832 w 1651911"/>
              <a:gd name="connsiteY1469" fmla="*/ 424800 h 793734"/>
              <a:gd name="connsiteX1470" fmla="*/ 856697 w 1651911"/>
              <a:gd name="connsiteY1470" fmla="*/ 423654 h 793734"/>
              <a:gd name="connsiteX1471" fmla="*/ 856155 w 1651911"/>
              <a:gd name="connsiteY1471" fmla="*/ 423123 h 793734"/>
              <a:gd name="connsiteX1472" fmla="*/ 72982 w 1651911"/>
              <a:gd name="connsiteY1472" fmla="*/ 423123 h 793734"/>
              <a:gd name="connsiteX1473" fmla="*/ 73503 w 1651911"/>
              <a:gd name="connsiteY1473" fmla="*/ 423654 h 793734"/>
              <a:gd name="connsiteX1474" fmla="*/ 74659 w 1651911"/>
              <a:gd name="connsiteY1474" fmla="*/ 424800 h 793734"/>
              <a:gd name="connsiteX1475" fmla="*/ 73826 w 1651911"/>
              <a:gd name="connsiteY1475" fmla="*/ 423962 h 793734"/>
              <a:gd name="connsiteX1476" fmla="*/ 72982 w 1651911"/>
              <a:gd name="connsiteY1476" fmla="*/ 423123 h 793734"/>
              <a:gd name="connsiteX1477" fmla="*/ 618566 w 1651911"/>
              <a:gd name="connsiteY1477" fmla="*/ 423654 h 793734"/>
              <a:gd name="connsiteX1478" fmla="*/ 617153 w 1651911"/>
              <a:gd name="connsiteY1478" fmla="*/ 433650 h 793734"/>
              <a:gd name="connsiteX1479" fmla="*/ 618566 w 1651911"/>
              <a:gd name="connsiteY1479" fmla="*/ 423654 h 793734"/>
              <a:gd name="connsiteX1480" fmla="*/ 465089 w 1651911"/>
              <a:gd name="connsiteY1480" fmla="*/ 423654 h 793734"/>
              <a:gd name="connsiteX1481" fmla="*/ 454538 w 1651911"/>
              <a:gd name="connsiteY1481" fmla="*/ 423654 h 793734"/>
              <a:gd name="connsiteX1482" fmla="*/ 454538 w 1651911"/>
              <a:gd name="connsiteY1482" fmla="*/ 434236 h 793734"/>
              <a:gd name="connsiteX1483" fmla="*/ 465089 w 1651911"/>
              <a:gd name="connsiteY1483" fmla="*/ 434236 h 793734"/>
              <a:gd name="connsiteX1484" fmla="*/ 465089 w 1651911"/>
              <a:gd name="connsiteY1484" fmla="*/ 423654 h 793734"/>
              <a:gd name="connsiteX1485" fmla="*/ 412166 w 1651911"/>
              <a:gd name="connsiteY1485" fmla="*/ 423654 h 793734"/>
              <a:gd name="connsiteX1486" fmla="*/ 415073 w 1651911"/>
              <a:gd name="connsiteY1486" fmla="*/ 431607 h 793734"/>
              <a:gd name="connsiteX1487" fmla="*/ 412166 w 1651911"/>
              <a:gd name="connsiteY1487" fmla="*/ 423654 h 793734"/>
              <a:gd name="connsiteX1488" fmla="*/ 231713 w 1651911"/>
              <a:gd name="connsiteY1488" fmla="*/ 427350 h 793734"/>
              <a:gd name="connsiteX1489" fmla="*/ 226975 w 1651911"/>
              <a:gd name="connsiteY1489" fmla="*/ 428953 h 793734"/>
              <a:gd name="connsiteX1490" fmla="*/ 232263 w 1651911"/>
              <a:gd name="connsiteY1490" fmla="*/ 444828 h 793734"/>
              <a:gd name="connsiteX1491" fmla="*/ 233394 w 1651911"/>
              <a:gd name="connsiteY1491" fmla="*/ 444942 h 793734"/>
              <a:gd name="connsiteX1492" fmla="*/ 238539 w 1651911"/>
              <a:gd name="connsiteY1492" fmla="*/ 436141 h 793734"/>
              <a:gd name="connsiteX1493" fmla="*/ 231713 w 1651911"/>
              <a:gd name="connsiteY1493" fmla="*/ 427350 h 793734"/>
              <a:gd name="connsiteX1494" fmla="*/ 525638 w 1651911"/>
              <a:gd name="connsiteY1494" fmla="*/ 428595 h 793734"/>
              <a:gd name="connsiteX1495" fmla="*/ 523306 w 1651911"/>
              <a:gd name="connsiteY1495" fmla="*/ 428953 h 793734"/>
              <a:gd name="connsiteX1496" fmla="*/ 523306 w 1651911"/>
              <a:gd name="connsiteY1496" fmla="*/ 444828 h 793734"/>
              <a:gd name="connsiteX1497" fmla="*/ 526143 w 1651911"/>
              <a:gd name="connsiteY1497" fmla="*/ 445448 h 793734"/>
              <a:gd name="connsiteX1498" fmla="*/ 532196 w 1651911"/>
              <a:gd name="connsiteY1498" fmla="*/ 437029 h 793734"/>
              <a:gd name="connsiteX1499" fmla="*/ 525638 w 1651911"/>
              <a:gd name="connsiteY1499" fmla="*/ 428595 h 793734"/>
              <a:gd name="connsiteX1500" fmla="*/ 52370 w 1651911"/>
              <a:gd name="connsiteY1500" fmla="*/ 428953 h 793734"/>
              <a:gd name="connsiteX1501" fmla="*/ 50951 w 1651911"/>
              <a:gd name="connsiteY1501" fmla="*/ 438944 h 793734"/>
              <a:gd name="connsiteX1502" fmla="*/ 52370 w 1651911"/>
              <a:gd name="connsiteY1502" fmla="*/ 428953 h 793734"/>
              <a:gd name="connsiteX1503" fmla="*/ 305804 w 1651911"/>
              <a:gd name="connsiteY1503" fmla="*/ 433700 h 793734"/>
              <a:gd name="connsiteX1504" fmla="*/ 306326 w 1651911"/>
              <a:gd name="connsiteY1504" fmla="*/ 434236 h 793734"/>
              <a:gd name="connsiteX1505" fmla="*/ 307491 w 1651911"/>
              <a:gd name="connsiteY1505" fmla="*/ 435376 h 793734"/>
              <a:gd name="connsiteX1506" fmla="*/ 306652 w 1651911"/>
              <a:gd name="connsiteY1506" fmla="*/ 434538 h 793734"/>
              <a:gd name="connsiteX1507" fmla="*/ 305804 w 1651911"/>
              <a:gd name="connsiteY1507" fmla="*/ 433700 h 793734"/>
              <a:gd name="connsiteX1508" fmla="*/ 1234918 w 1651911"/>
              <a:gd name="connsiteY1508" fmla="*/ 434122 h 793734"/>
              <a:gd name="connsiteX1509" fmla="*/ 1232378 w 1651911"/>
              <a:gd name="connsiteY1509" fmla="*/ 434236 h 793734"/>
              <a:gd name="connsiteX1510" fmla="*/ 1244215 w 1651911"/>
              <a:gd name="connsiteY1510" fmla="*/ 450681 h 793734"/>
              <a:gd name="connsiteX1511" fmla="*/ 1248258 w 1651911"/>
              <a:gd name="connsiteY1511" fmla="*/ 450096 h 793734"/>
              <a:gd name="connsiteX1512" fmla="*/ 1234918 w 1651911"/>
              <a:gd name="connsiteY1512" fmla="*/ 434122 h 793734"/>
              <a:gd name="connsiteX1513" fmla="*/ 105258 w 1651911"/>
              <a:gd name="connsiteY1513" fmla="*/ 434236 h 793734"/>
              <a:gd name="connsiteX1514" fmla="*/ 103859 w 1651911"/>
              <a:gd name="connsiteY1514" fmla="*/ 444242 h 793734"/>
              <a:gd name="connsiteX1515" fmla="*/ 105258 w 1651911"/>
              <a:gd name="connsiteY1515" fmla="*/ 434236 h 793734"/>
              <a:gd name="connsiteX1516" fmla="*/ 972559 w 1651911"/>
              <a:gd name="connsiteY1516" fmla="*/ 438968 h 793734"/>
              <a:gd name="connsiteX1517" fmla="*/ 973084 w 1651911"/>
              <a:gd name="connsiteY1517" fmla="*/ 439504 h 793734"/>
              <a:gd name="connsiteX1518" fmla="*/ 974231 w 1651911"/>
              <a:gd name="connsiteY1518" fmla="*/ 440660 h 793734"/>
              <a:gd name="connsiteX1519" fmla="*/ 973397 w 1651911"/>
              <a:gd name="connsiteY1519" fmla="*/ 439821 h 793734"/>
              <a:gd name="connsiteX1520" fmla="*/ 972559 w 1651911"/>
              <a:gd name="connsiteY1520" fmla="*/ 438968 h 793734"/>
              <a:gd name="connsiteX1521" fmla="*/ 1184753 w 1651911"/>
              <a:gd name="connsiteY1521" fmla="*/ 439504 h 793734"/>
              <a:gd name="connsiteX1522" fmla="*/ 1183360 w 1651911"/>
              <a:gd name="connsiteY1522" fmla="*/ 449510 h 793734"/>
              <a:gd name="connsiteX1523" fmla="*/ 1184753 w 1651911"/>
              <a:gd name="connsiteY1523" fmla="*/ 439504 h 793734"/>
              <a:gd name="connsiteX1524" fmla="*/ 846110 w 1651911"/>
              <a:gd name="connsiteY1524" fmla="*/ 439504 h 793734"/>
              <a:gd name="connsiteX1525" fmla="*/ 843198 w 1651911"/>
              <a:gd name="connsiteY1525" fmla="*/ 447467 h 793734"/>
              <a:gd name="connsiteX1526" fmla="*/ 846110 w 1651911"/>
              <a:gd name="connsiteY1526" fmla="*/ 439504 h 793734"/>
              <a:gd name="connsiteX1527" fmla="*/ 713791 w 1651911"/>
              <a:gd name="connsiteY1527" fmla="*/ 439504 h 793734"/>
              <a:gd name="connsiteX1528" fmla="*/ 712403 w 1651911"/>
              <a:gd name="connsiteY1528" fmla="*/ 449510 h 793734"/>
              <a:gd name="connsiteX1529" fmla="*/ 713791 w 1651911"/>
              <a:gd name="connsiteY1529" fmla="*/ 439504 h 793734"/>
              <a:gd name="connsiteX1530" fmla="*/ 1121244 w 1651911"/>
              <a:gd name="connsiteY1530" fmla="*/ 444828 h 793734"/>
              <a:gd name="connsiteX1531" fmla="*/ 1131865 w 1651911"/>
              <a:gd name="connsiteY1531" fmla="*/ 462350 h 793734"/>
              <a:gd name="connsiteX1532" fmla="*/ 1158311 w 1651911"/>
              <a:gd name="connsiteY1532" fmla="*/ 455379 h 793734"/>
              <a:gd name="connsiteX1533" fmla="*/ 1121244 w 1651911"/>
              <a:gd name="connsiteY1533" fmla="*/ 444828 h 793734"/>
              <a:gd name="connsiteX1534" fmla="*/ 560345 w 1651911"/>
              <a:gd name="connsiteY1534" fmla="*/ 444828 h 793734"/>
              <a:gd name="connsiteX1535" fmla="*/ 570911 w 1651911"/>
              <a:gd name="connsiteY1535" fmla="*/ 481861 h 793734"/>
              <a:gd name="connsiteX1536" fmla="*/ 592105 w 1651911"/>
              <a:gd name="connsiteY1536" fmla="*/ 455379 h 793734"/>
              <a:gd name="connsiteX1537" fmla="*/ 581484 w 1651911"/>
              <a:gd name="connsiteY1537" fmla="*/ 459368 h 793734"/>
              <a:gd name="connsiteX1538" fmla="*/ 560345 w 1651911"/>
              <a:gd name="connsiteY1538" fmla="*/ 444828 h 793734"/>
              <a:gd name="connsiteX1539" fmla="*/ 36465 w 1651911"/>
              <a:gd name="connsiteY1539" fmla="*/ 444828 h 793734"/>
              <a:gd name="connsiteX1540" fmla="*/ 25863 w 1651911"/>
              <a:gd name="connsiteY1540" fmla="*/ 444828 h 793734"/>
              <a:gd name="connsiteX1541" fmla="*/ 25863 w 1651911"/>
              <a:gd name="connsiteY1541" fmla="*/ 455379 h 793734"/>
              <a:gd name="connsiteX1542" fmla="*/ 36465 w 1651911"/>
              <a:gd name="connsiteY1542" fmla="*/ 455379 h 793734"/>
              <a:gd name="connsiteX1543" fmla="*/ 36465 w 1651911"/>
              <a:gd name="connsiteY1543" fmla="*/ 444828 h 793734"/>
              <a:gd name="connsiteX1544" fmla="*/ 58273 w 1651911"/>
              <a:gd name="connsiteY1544" fmla="*/ 445740 h 793734"/>
              <a:gd name="connsiteX1545" fmla="*/ 47061 w 1651911"/>
              <a:gd name="connsiteY1545" fmla="*/ 450096 h 793734"/>
              <a:gd name="connsiteX1546" fmla="*/ 51705 w 1651911"/>
              <a:gd name="connsiteY1546" fmla="*/ 454467 h 793734"/>
              <a:gd name="connsiteX1547" fmla="*/ 62936 w 1651911"/>
              <a:gd name="connsiteY1547" fmla="*/ 450096 h 793734"/>
              <a:gd name="connsiteX1548" fmla="*/ 58273 w 1651911"/>
              <a:gd name="connsiteY1548" fmla="*/ 445740 h 793734"/>
              <a:gd name="connsiteX1549" fmla="*/ 1365652 w 1651911"/>
              <a:gd name="connsiteY1549" fmla="*/ 447972 h 793734"/>
              <a:gd name="connsiteX1550" fmla="*/ 1364686 w 1651911"/>
              <a:gd name="connsiteY1550" fmla="*/ 460672 h 793734"/>
              <a:gd name="connsiteX1551" fmla="*/ 1365652 w 1651911"/>
              <a:gd name="connsiteY1551" fmla="*/ 447972 h 793734"/>
              <a:gd name="connsiteX1552" fmla="*/ 254602 w 1651911"/>
              <a:gd name="connsiteY1552" fmla="*/ 449445 h 793734"/>
              <a:gd name="connsiteX1553" fmla="*/ 258725 w 1651911"/>
              <a:gd name="connsiteY1553" fmla="*/ 492422 h 793734"/>
              <a:gd name="connsiteX1554" fmla="*/ 258725 w 1651911"/>
              <a:gd name="connsiteY1554" fmla="*/ 450096 h 793734"/>
              <a:gd name="connsiteX1555" fmla="*/ 254602 w 1651911"/>
              <a:gd name="connsiteY1555" fmla="*/ 449445 h 793734"/>
              <a:gd name="connsiteX1556" fmla="*/ 676232 w 1651911"/>
              <a:gd name="connsiteY1556" fmla="*/ 449560 h 793734"/>
              <a:gd name="connsiteX1557" fmla="*/ 676753 w 1651911"/>
              <a:gd name="connsiteY1557" fmla="*/ 450096 h 793734"/>
              <a:gd name="connsiteX1558" fmla="*/ 677908 w 1651911"/>
              <a:gd name="connsiteY1558" fmla="*/ 451237 h 793734"/>
              <a:gd name="connsiteX1559" fmla="*/ 677075 w 1651911"/>
              <a:gd name="connsiteY1559" fmla="*/ 450398 h 793734"/>
              <a:gd name="connsiteX1560" fmla="*/ 676232 w 1651911"/>
              <a:gd name="connsiteY1560" fmla="*/ 449560 h 793734"/>
              <a:gd name="connsiteX1561" fmla="*/ 1645140 w 1651911"/>
              <a:gd name="connsiteY1561" fmla="*/ 450096 h 793734"/>
              <a:gd name="connsiteX1562" fmla="*/ 1645140 w 1651911"/>
              <a:gd name="connsiteY1562" fmla="*/ 471279 h 793734"/>
              <a:gd name="connsiteX1563" fmla="*/ 1645140 w 1651911"/>
              <a:gd name="connsiteY1563" fmla="*/ 450096 h 793734"/>
              <a:gd name="connsiteX1564" fmla="*/ 1470528 w 1651911"/>
              <a:gd name="connsiteY1564" fmla="*/ 450096 h 793734"/>
              <a:gd name="connsiteX1565" fmla="*/ 1454628 w 1651911"/>
              <a:gd name="connsiteY1565" fmla="*/ 465971 h 793734"/>
              <a:gd name="connsiteX1566" fmla="*/ 1470528 w 1651911"/>
              <a:gd name="connsiteY1566" fmla="*/ 450096 h 793734"/>
              <a:gd name="connsiteX1567" fmla="*/ 978378 w 1651911"/>
              <a:gd name="connsiteY1567" fmla="*/ 450096 h 793734"/>
              <a:gd name="connsiteX1568" fmla="*/ 976985 w 1651911"/>
              <a:gd name="connsiteY1568" fmla="*/ 460102 h 793734"/>
              <a:gd name="connsiteX1569" fmla="*/ 978378 w 1651911"/>
              <a:gd name="connsiteY1569" fmla="*/ 450096 h 793734"/>
              <a:gd name="connsiteX1570" fmla="*/ 480970 w 1651911"/>
              <a:gd name="connsiteY1570" fmla="*/ 450096 h 793734"/>
              <a:gd name="connsiteX1571" fmla="*/ 482309 w 1651911"/>
              <a:gd name="connsiteY1571" fmla="*/ 459839 h 793734"/>
              <a:gd name="connsiteX1572" fmla="*/ 480970 w 1651911"/>
              <a:gd name="connsiteY1572" fmla="*/ 450096 h 793734"/>
              <a:gd name="connsiteX1573" fmla="*/ 99950 w 1651911"/>
              <a:gd name="connsiteY1573" fmla="*/ 450096 h 793734"/>
              <a:gd name="connsiteX1574" fmla="*/ 103050 w 1651911"/>
              <a:gd name="connsiteY1574" fmla="*/ 460027 h 793734"/>
              <a:gd name="connsiteX1575" fmla="*/ 99950 w 1651911"/>
              <a:gd name="connsiteY1575" fmla="*/ 450096 h 793734"/>
              <a:gd name="connsiteX1576" fmla="*/ 874323 w 1651911"/>
              <a:gd name="connsiteY1576" fmla="*/ 454640 h 793734"/>
              <a:gd name="connsiteX1577" fmla="*/ 867273 w 1651911"/>
              <a:gd name="connsiteY1577" fmla="*/ 455379 h 793734"/>
              <a:gd name="connsiteX1578" fmla="*/ 873901 w 1651911"/>
              <a:gd name="connsiteY1578" fmla="*/ 464448 h 793734"/>
              <a:gd name="connsiteX1579" fmla="*/ 881178 w 1651911"/>
              <a:gd name="connsiteY1579" fmla="*/ 459547 h 793734"/>
              <a:gd name="connsiteX1580" fmla="*/ 874323 w 1651911"/>
              <a:gd name="connsiteY1580" fmla="*/ 454640 h 793734"/>
              <a:gd name="connsiteX1581" fmla="*/ 845569 w 1651911"/>
              <a:gd name="connsiteY1581" fmla="*/ 454858 h 793734"/>
              <a:gd name="connsiteX1582" fmla="*/ 846402 w 1651911"/>
              <a:gd name="connsiteY1582" fmla="*/ 455696 h 793734"/>
              <a:gd name="connsiteX1583" fmla="*/ 847250 w 1651911"/>
              <a:gd name="connsiteY1583" fmla="*/ 456535 h 793734"/>
              <a:gd name="connsiteX1584" fmla="*/ 846110 w 1651911"/>
              <a:gd name="connsiteY1584" fmla="*/ 455379 h 793734"/>
              <a:gd name="connsiteX1585" fmla="*/ 845569 w 1651911"/>
              <a:gd name="connsiteY1585" fmla="*/ 454858 h 793734"/>
              <a:gd name="connsiteX1586" fmla="*/ 797944 w 1651911"/>
              <a:gd name="connsiteY1586" fmla="*/ 454858 h 793734"/>
              <a:gd name="connsiteX1587" fmla="*/ 798772 w 1651911"/>
              <a:gd name="connsiteY1587" fmla="*/ 455696 h 793734"/>
              <a:gd name="connsiteX1588" fmla="*/ 799620 w 1651911"/>
              <a:gd name="connsiteY1588" fmla="*/ 456535 h 793734"/>
              <a:gd name="connsiteX1589" fmla="*/ 798480 w 1651911"/>
              <a:gd name="connsiteY1589" fmla="*/ 455379 h 793734"/>
              <a:gd name="connsiteX1590" fmla="*/ 797944 w 1651911"/>
              <a:gd name="connsiteY1590" fmla="*/ 454858 h 793734"/>
              <a:gd name="connsiteX1591" fmla="*/ 506900 w 1651911"/>
              <a:gd name="connsiteY1591" fmla="*/ 454858 h 793734"/>
              <a:gd name="connsiteX1592" fmla="*/ 507734 w 1651911"/>
              <a:gd name="connsiteY1592" fmla="*/ 455696 h 793734"/>
              <a:gd name="connsiteX1593" fmla="*/ 508573 w 1651911"/>
              <a:gd name="connsiteY1593" fmla="*/ 456535 h 793734"/>
              <a:gd name="connsiteX1594" fmla="*/ 507431 w 1651911"/>
              <a:gd name="connsiteY1594" fmla="*/ 455379 h 793734"/>
              <a:gd name="connsiteX1595" fmla="*/ 506900 w 1651911"/>
              <a:gd name="connsiteY1595" fmla="*/ 454858 h 793734"/>
              <a:gd name="connsiteX1596" fmla="*/ 194684 w 1651911"/>
              <a:gd name="connsiteY1596" fmla="*/ 454858 h 793734"/>
              <a:gd name="connsiteX1597" fmla="*/ 195527 w 1651911"/>
              <a:gd name="connsiteY1597" fmla="*/ 455696 h 793734"/>
              <a:gd name="connsiteX1598" fmla="*/ 196375 w 1651911"/>
              <a:gd name="connsiteY1598" fmla="*/ 456535 h 793734"/>
              <a:gd name="connsiteX1599" fmla="*/ 195220 w 1651911"/>
              <a:gd name="connsiteY1599" fmla="*/ 455379 h 793734"/>
              <a:gd name="connsiteX1600" fmla="*/ 194684 w 1651911"/>
              <a:gd name="connsiteY1600" fmla="*/ 454858 h 793734"/>
              <a:gd name="connsiteX1601" fmla="*/ 162944 w 1651911"/>
              <a:gd name="connsiteY1601" fmla="*/ 454858 h 793734"/>
              <a:gd name="connsiteX1602" fmla="*/ 163464 w 1651911"/>
              <a:gd name="connsiteY1602" fmla="*/ 455379 h 793734"/>
              <a:gd name="connsiteX1603" fmla="*/ 164630 w 1651911"/>
              <a:gd name="connsiteY1603" fmla="*/ 456535 h 793734"/>
              <a:gd name="connsiteX1604" fmla="*/ 163792 w 1651911"/>
              <a:gd name="connsiteY1604" fmla="*/ 455696 h 793734"/>
              <a:gd name="connsiteX1605" fmla="*/ 162944 w 1651911"/>
              <a:gd name="connsiteY1605" fmla="*/ 454858 h 793734"/>
              <a:gd name="connsiteX1606" fmla="*/ 78271 w 1651911"/>
              <a:gd name="connsiteY1606" fmla="*/ 454858 h 793734"/>
              <a:gd name="connsiteX1607" fmla="*/ 79114 w 1651911"/>
              <a:gd name="connsiteY1607" fmla="*/ 455696 h 793734"/>
              <a:gd name="connsiteX1608" fmla="*/ 79952 w 1651911"/>
              <a:gd name="connsiteY1608" fmla="*/ 456535 h 793734"/>
              <a:gd name="connsiteX1609" fmla="*/ 78796 w 1651911"/>
              <a:gd name="connsiteY1609" fmla="*/ 455379 h 793734"/>
              <a:gd name="connsiteX1610" fmla="*/ 78271 w 1651911"/>
              <a:gd name="connsiteY1610" fmla="*/ 454858 h 793734"/>
              <a:gd name="connsiteX1611" fmla="*/ 1502278 w 1651911"/>
              <a:gd name="connsiteY1611" fmla="*/ 455379 h 793734"/>
              <a:gd name="connsiteX1612" fmla="*/ 1491699 w 1651911"/>
              <a:gd name="connsiteY1612" fmla="*/ 455379 h 793734"/>
              <a:gd name="connsiteX1613" fmla="*/ 1491699 w 1651911"/>
              <a:gd name="connsiteY1613" fmla="*/ 465971 h 793734"/>
              <a:gd name="connsiteX1614" fmla="*/ 1502278 w 1651911"/>
              <a:gd name="connsiteY1614" fmla="*/ 465971 h 793734"/>
              <a:gd name="connsiteX1615" fmla="*/ 1502278 w 1651911"/>
              <a:gd name="connsiteY1615" fmla="*/ 455379 h 793734"/>
              <a:gd name="connsiteX1616" fmla="*/ 470383 w 1651911"/>
              <a:gd name="connsiteY1616" fmla="*/ 455379 h 793734"/>
              <a:gd name="connsiteX1617" fmla="*/ 454538 w 1651911"/>
              <a:gd name="connsiteY1617" fmla="*/ 455379 h 793734"/>
              <a:gd name="connsiteX1618" fmla="*/ 459791 w 1651911"/>
              <a:gd name="connsiteY1618" fmla="*/ 471279 h 793734"/>
              <a:gd name="connsiteX1619" fmla="*/ 470383 w 1651911"/>
              <a:gd name="connsiteY1619" fmla="*/ 465971 h 793734"/>
              <a:gd name="connsiteX1620" fmla="*/ 470383 w 1651911"/>
              <a:gd name="connsiteY1620" fmla="*/ 455379 h 793734"/>
              <a:gd name="connsiteX1621" fmla="*/ 671524 w 1651911"/>
              <a:gd name="connsiteY1621" fmla="*/ 460672 h 793734"/>
              <a:gd name="connsiteX1622" fmla="*/ 671485 w 1651911"/>
              <a:gd name="connsiteY1622" fmla="*/ 460672 h 793734"/>
              <a:gd name="connsiteX1623" fmla="*/ 680102 w 1651911"/>
              <a:gd name="connsiteY1623" fmla="*/ 470555 h 793734"/>
              <a:gd name="connsiteX1624" fmla="*/ 685057 w 1651911"/>
              <a:gd name="connsiteY1624" fmla="*/ 465614 h 793734"/>
              <a:gd name="connsiteX1625" fmla="*/ 671524 w 1651911"/>
              <a:gd name="connsiteY1625" fmla="*/ 460672 h 793734"/>
              <a:gd name="connsiteX1626" fmla="*/ 274600 w 1651911"/>
              <a:gd name="connsiteY1626" fmla="*/ 460672 h 793734"/>
              <a:gd name="connsiteX1627" fmla="*/ 273186 w 1651911"/>
              <a:gd name="connsiteY1627" fmla="*/ 470684 h 793734"/>
              <a:gd name="connsiteX1628" fmla="*/ 274600 w 1651911"/>
              <a:gd name="connsiteY1628" fmla="*/ 460672 h 793734"/>
              <a:gd name="connsiteX1629" fmla="*/ 353429 w 1651911"/>
              <a:gd name="connsiteY1629" fmla="*/ 465435 h 793734"/>
              <a:gd name="connsiteX1630" fmla="*/ 353836 w 1651911"/>
              <a:gd name="connsiteY1630" fmla="*/ 465842 h 793734"/>
              <a:gd name="connsiteX1631" fmla="*/ 353429 w 1651911"/>
              <a:gd name="connsiteY1631" fmla="*/ 465435 h 793734"/>
              <a:gd name="connsiteX1632" fmla="*/ 353836 w 1651911"/>
              <a:gd name="connsiteY1632" fmla="*/ 465842 h 793734"/>
              <a:gd name="connsiteX1633" fmla="*/ 354188 w 1651911"/>
              <a:gd name="connsiteY1633" fmla="*/ 466199 h 793734"/>
              <a:gd name="connsiteX1634" fmla="*/ 353964 w 1651911"/>
              <a:gd name="connsiteY1634" fmla="*/ 465971 h 793734"/>
              <a:gd name="connsiteX1635" fmla="*/ 353836 w 1651911"/>
              <a:gd name="connsiteY1635" fmla="*/ 465842 h 793734"/>
              <a:gd name="connsiteX1636" fmla="*/ 793186 w 1651911"/>
              <a:gd name="connsiteY1636" fmla="*/ 465971 h 793734"/>
              <a:gd name="connsiteX1637" fmla="*/ 791773 w 1651911"/>
              <a:gd name="connsiteY1637" fmla="*/ 475977 h 793734"/>
              <a:gd name="connsiteX1638" fmla="*/ 793186 w 1651911"/>
              <a:gd name="connsiteY1638" fmla="*/ 465971 h 793734"/>
              <a:gd name="connsiteX1639" fmla="*/ 539186 w 1651911"/>
              <a:gd name="connsiteY1639" fmla="*/ 465971 h 793734"/>
              <a:gd name="connsiteX1640" fmla="*/ 537773 w 1651911"/>
              <a:gd name="connsiteY1640" fmla="*/ 475977 h 793734"/>
              <a:gd name="connsiteX1641" fmla="*/ 539186 w 1651911"/>
              <a:gd name="connsiteY1641" fmla="*/ 465971 h 793734"/>
              <a:gd name="connsiteX1642" fmla="*/ 354188 w 1651911"/>
              <a:gd name="connsiteY1642" fmla="*/ 466199 h 793734"/>
              <a:gd name="connsiteX1643" fmla="*/ 354381 w 1651911"/>
              <a:gd name="connsiteY1643" fmla="*/ 466392 h 793734"/>
              <a:gd name="connsiteX1644" fmla="*/ 354272 w 1651911"/>
              <a:gd name="connsiteY1644" fmla="*/ 466273 h 793734"/>
              <a:gd name="connsiteX1645" fmla="*/ 354188 w 1651911"/>
              <a:gd name="connsiteY1645" fmla="*/ 466199 h 793734"/>
              <a:gd name="connsiteX1646" fmla="*/ 354381 w 1651911"/>
              <a:gd name="connsiteY1646" fmla="*/ 466392 h 793734"/>
              <a:gd name="connsiteX1647" fmla="*/ 354386 w 1651911"/>
              <a:gd name="connsiteY1647" fmla="*/ 466392 h 793734"/>
              <a:gd name="connsiteX1648" fmla="*/ 354381 w 1651911"/>
              <a:gd name="connsiteY1648" fmla="*/ 466392 h 793734"/>
              <a:gd name="connsiteX1649" fmla="*/ 354386 w 1651911"/>
              <a:gd name="connsiteY1649" fmla="*/ 466392 h 793734"/>
              <a:gd name="connsiteX1650" fmla="*/ 354481 w 1651911"/>
              <a:gd name="connsiteY1650" fmla="*/ 466491 h 793734"/>
              <a:gd name="connsiteX1651" fmla="*/ 354386 w 1651911"/>
              <a:gd name="connsiteY1651" fmla="*/ 466392 h 793734"/>
              <a:gd name="connsiteX1652" fmla="*/ 354481 w 1651911"/>
              <a:gd name="connsiteY1652" fmla="*/ 466491 h 793734"/>
              <a:gd name="connsiteX1653" fmla="*/ 354506 w 1651911"/>
              <a:gd name="connsiteY1653" fmla="*/ 466517 h 793734"/>
              <a:gd name="connsiteX1654" fmla="*/ 354481 w 1651911"/>
              <a:gd name="connsiteY1654" fmla="*/ 466491 h 793734"/>
              <a:gd name="connsiteX1655" fmla="*/ 354506 w 1651911"/>
              <a:gd name="connsiteY1655" fmla="*/ 466517 h 793734"/>
              <a:gd name="connsiteX1656" fmla="*/ 354516 w 1651911"/>
              <a:gd name="connsiteY1656" fmla="*/ 466517 h 793734"/>
              <a:gd name="connsiteX1657" fmla="*/ 354506 w 1651911"/>
              <a:gd name="connsiteY1657" fmla="*/ 466517 h 793734"/>
              <a:gd name="connsiteX1658" fmla="*/ 354516 w 1651911"/>
              <a:gd name="connsiteY1658" fmla="*/ 466517 h 793734"/>
              <a:gd name="connsiteX1659" fmla="*/ 354526 w 1651911"/>
              <a:gd name="connsiteY1659" fmla="*/ 466532 h 793734"/>
              <a:gd name="connsiteX1660" fmla="*/ 354516 w 1651911"/>
              <a:gd name="connsiteY1660" fmla="*/ 466517 h 793734"/>
              <a:gd name="connsiteX1661" fmla="*/ 354526 w 1651911"/>
              <a:gd name="connsiteY1661" fmla="*/ 466532 h 793734"/>
              <a:gd name="connsiteX1662" fmla="*/ 355101 w 1651911"/>
              <a:gd name="connsiteY1662" fmla="*/ 467102 h 793734"/>
              <a:gd name="connsiteX1663" fmla="*/ 354526 w 1651911"/>
              <a:gd name="connsiteY1663" fmla="*/ 466532 h 793734"/>
              <a:gd name="connsiteX1664" fmla="*/ 355101 w 1651911"/>
              <a:gd name="connsiteY1664" fmla="*/ 467102 h 793734"/>
              <a:gd name="connsiteX1665" fmla="*/ 355101 w 1651911"/>
              <a:gd name="connsiteY1665" fmla="*/ 467112 h 793734"/>
              <a:gd name="connsiteX1666" fmla="*/ 355101 w 1651911"/>
              <a:gd name="connsiteY1666" fmla="*/ 467102 h 793734"/>
              <a:gd name="connsiteX1667" fmla="*/ 355101 w 1651911"/>
              <a:gd name="connsiteY1667" fmla="*/ 467112 h 793734"/>
              <a:gd name="connsiteX1668" fmla="*/ 355116 w 1651911"/>
              <a:gd name="connsiteY1668" fmla="*/ 467126 h 793734"/>
              <a:gd name="connsiteX1669" fmla="*/ 355101 w 1651911"/>
              <a:gd name="connsiteY1669" fmla="*/ 467112 h 793734"/>
              <a:gd name="connsiteX1670" fmla="*/ 1639311 w 1651911"/>
              <a:gd name="connsiteY1670" fmla="*/ 470748 h 793734"/>
              <a:gd name="connsiteX1671" fmla="*/ 1639845 w 1651911"/>
              <a:gd name="connsiteY1671" fmla="*/ 471279 h 793734"/>
              <a:gd name="connsiteX1672" fmla="*/ 1641000 w 1651911"/>
              <a:gd name="connsiteY1672" fmla="*/ 472425 h 793734"/>
              <a:gd name="connsiteX1673" fmla="*/ 1640162 w 1651911"/>
              <a:gd name="connsiteY1673" fmla="*/ 471587 h 793734"/>
              <a:gd name="connsiteX1674" fmla="*/ 1639311 w 1651911"/>
              <a:gd name="connsiteY1674" fmla="*/ 470748 h 793734"/>
              <a:gd name="connsiteX1675" fmla="*/ 697385 w 1651911"/>
              <a:gd name="connsiteY1675" fmla="*/ 470748 h 793734"/>
              <a:gd name="connsiteX1676" fmla="*/ 697916 w 1651911"/>
              <a:gd name="connsiteY1676" fmla="*/ 471279 h 793734"/>
              <a:gd name="connsiteX1677" fmla="*/ 699063 w 1651911"/>
              <a:gd name="connsiteY1677" fmla="*/ 472425 h 793734"/>
              <a:gd name="connsiteX1678" fmla="*/ 698225 w 1651911"/>
              <a:gd name="connsiteY1678" fmla="*/ 471587 h 793734"/>
              <a:gd name="connsiteX1679" fmla="*/ 697385 w 1651911"/>
              <a:gd name="connsiteY1679" fmla="*/ 470748 h 793734"/>
              <a:gd name="connsiteX1680" fmla="*/ 1237920 w 1651911"/>
              <a:gd name="connsiteY1680" fmla="*/ 471930 h 793734"/>
              <a:gd name="connsiteX1681" fmla="*/ 1229064 w 1651911"/>
              <a:gd name="connsiteY1681" fmla="*/ 479623 h 793734"/>
              <a:gd name="connsiteX1682" fmla="*/ 1239428 w 1651911"/>
              <a:gd name="connsiteY1682" fmla="*/ 487318 h 793734"/>
              <a:gd name="connsiteX1683" fmla="*/ 1242965 w 1651911"/>
              <a:gd name="connsiteY1683" fmla="*/ 487154 h 793734"/>
              <a:gd name="connsiteX1684" fmla="*/ 1237920 w 1651911"/>
              <a:gd name="connsiteY1684" fmla="*/ 471930 h 793734"/>
              <a:gd name="connsiteX1685" fmla="*/ 1067819 w 1651911"/>
              <a:gd name="connsiteY1685" fmla="*/ 476032 h 793734"/>
              <a:gd name="connsiteX1686" fmla="*/ 1068350 w 1651911"/>
              <a:gd name="connsiteY1686" fmla="*/ 476578 h 793734"/>
              <a:gd name="connsiteX1687" fmla="*/ 1069500 w 1651911"/>
              <a:gd name="connsiteY1687" fmla="*/ 477703 h 793734"/>
              <a:gd name="connsiteX1688" fmla="*/ 1068667 w 1651911"/>
              <a:gd name="connsiteY1688" fmla="*/ 476865 h 793734"/>
              <a:gd name="connsiteX1689" fmla="*/ 1067819 w 1651911"/>
              <a:gd name="connsiteY1689" fmla="*/ 476032 h 793734"/>
              <a:gd name="connsiteX1690" fmla="*/ 866737 w 1651911"/>
              <a:gd name="connsiteY1690" fmla="*/ 476032 h 793734"/>
              <a:gd name="connsiteX1691" fmla="*/ 867273 w 1651911"/>
              <a:gd name="connsiteY1691" fmla="*/ 476578 h 793734"/>
              <a:gd name="connsiteX1692" fmla="*/ 868414 w 1651911"/>
              <a:gd name="connsiteY1692" fmla="*/ 477703 h 793734"/>
              <a:gd name="connsiteX1693" fmla="*/ 867580 w 1651911"/>
              <a:gd name="connsiteY1693" fmla="*/ 476865 h 793734"/>
              <a:gd name="connsiteX1694" fmla="*/ 866737 w 1651911"/>
              <a:gd name="connsiteY1694" fmla="*/ 476032 h 793734"/>
              <a:gd name="connsiteX1695" fmla="*/ 686809 w 1651911"/>
              <a:gd name="connsiteY1695" fmla="*/ 476032 h 793734"/>
              <a:gd name="connsiteX1696" fmla="*/ 687345 w 1651911"/>
              <a:gd name="connsiteY1696" fmla="*/ 476578 h 793734"/>
              <a:gd name="connsiteX1697" fmla="*/ 688495 w 1651911"/>
              <a:gd name="connsiteY1697" fmla="*/ 477703 h 793734"/>
              <a:gd name="connsiteX1698" fmla="*/ 687662 w 1651911"/>
              <a:gd name="connsiteY1698" fmla="*/ 476865 h 793734"/>
              <a:gd name="connsiteX1699" fmla="*/ 686809 w 1651911"/>
              <a:gd name="connsiteY1699" fmla="*/ 476032 h 793734"/>
              <a:gd name="connsiteX1700" fmla="*/ 51829 w 1651911"/>
              <a:gd name="connsiteY1700" fmla="*/ 476032 h 793734"/>
              <a:gd name="connsiteX1701" fmla="*/ 52370 w 1651911"/>
              <a:gd name="connsiteY1701" fmla="*/ 476578 h 793734"/>
              <a:gd name="connsiteX1702" fmla="*/ 53511 w 1651911"/>
              <a:gd name="connsiteY1702" fmla="*/ 477703 h 793734"/>
              <a:gd name="connsiteX1703" fmla="*/ 52677 w 1651911"/>
              <a:gd name="connsiteY1703" fmla="*/ 476865 h 793734"/>
              <a:gd name="connsiteX1704" fmla="*/ 51829 w 1651911"/>
              <a:gd name="connsiteY1704" fmla="*/ 476032 h 793734"/>
              <a:gd name="connsiteX1705" fmla="*/ 906409 w 1651911"/>
              <a:gd name="connsiteY1705" fmla="*/ 476195 h 793734"/>
              <a:gd name="connsiteX1706" fmla="*/ 898998 w 1651911"/>
              <a:gd name="connsiteY1706" fmla="*/ 492422 h 793734"/>
              <a:gd name="connsiteX1707" fmla="*/ 909576 w 1651911"/>
              <a:gd name="connsiteY1707" fmla="*/ 476578 h 793734"/>
              <a:gd name="connsiteX1708" fmla="*/ 906409 w 1651911"/>
              <a:gd name="connsiteY1708" fmla="*/ 476195 h 793734"/>
              <a:gd name="connsiteX1709" fmla="*/ 174056 w 1651911"/>
              <a:gd name="connsiteY1709" fmla="*/ 476578 h 793734"/>
              <a:gd name="connsiteX1710" fmla="*/ 172658 w 1651911"/>
              <a:gd name="connsiteY1710" fmla="*/ 486569 h 793734"/>
              <a:gd name="connsiteX1711" fmla="*/ 174056 w 1651911"/>
              <a:gd name="connsiteY1711" fmla="*/ 476578 h 793734"/>
              <a:gd name="connsiteX1712" fmla="*/ 1413848 w 1651911"/>
              <a:gd name="connsiteY1712" fmla="*/ 478051 h 793734"/>
              <a:gd name="connsiteX1713" fmla="*/ 1407015 w 1651911"/>
              <a:gd name="connsiteY1713" fmla="*/ 481861 h 793734"/>
              <a:gd name="connsiteX1714" fmla="*/ 1412311 w 1651911"/>
              <a:gd name="connsiteY1714" fmla="*/ 497721 h 793734"/>
              <a:gd name="connsiteX1715" fmla="*/ 1428186 w 1651911"/>
              <a:gd name="connsiteY1715" fmla="*/ 481861 h 793734"/>
              <a:gd name="connsiteX1716" fmla="*/ 1427158 w 1651911"/>
              <a:gd name="connsiteY1716" fmla="*/ 481871 h 793734"/>
              <a:gd name="connsiteX1717" fmla="*/ 1418331 w 1651911"/>
              <a:gd name="connsiteY1717" fmla="*/ 479966 h 793734"/>
              <a:gd name="connsiteX1718" fmla="*/ 1413848 w 1651911"/>
              <a:gd name="connsiteY1718" fmla="*/ 478051 h 793734"/>
              <a:gd name="connsiteX1719" fmla="*/ 649765 w 1651911"/>
              <a:gd name="connsiteY1719" fmla="*/ 481325 h 793734"/>
              <a:gd name="connsiteX1720" fmla="*/ 650291 w 1651911"/>
              <a:gd name="connsiteY1720" fmla="*/ 481861 h 793734"/>
              <a:gd name="connsiteX1721" fmla="*/ 651452 w 1651911"/>
              <a:gd name="connsiteY1721" fmla="*/ 483001 h 793734"/>
              <a:gd name="connsiteX1722" fmla="*/ 650614 w 1651911"/>
              <a:gd name="connsiteY1722" fmla="*/ 482163 h 793734"/>
              <a:gd name="connsiteX1723" fmla="*/ 649765 w 1651911"/>
              <a:gd name="connsiteY1723" fmla="*/ 481325 h 793734"/>
              <a:gd name="connsiteX1724" fmla="*/ 1629265 w 1651911"/>
              <a:gd name="connsiteY1724" fmla="*/ 481861 h 793734"/>
              <a:gd name="connsiteX1725" fmla="*/ 1627589 w 1651911"/>
              <a:gd name="connsiteY1725" fmla="*/ 495841 h 793734"/>
              <a:gd name="connsiteX1726" fmla="*/ 1629265 w 1651911"/>
              <a:gd name="connsiteY1726" fmla="*/ 481861 h 793734"/>
              <a:gd name="connsiteX1727" fmla="*/ 1518128 w 1651911"/>
              <a:gd name="connsiteY1727" fmla="*/ 481861 h 793734"/>
              <a:gd name="connsiteX1728" fmla="*/ 1521036 w 1651911"/>
              <a:gd name="connsiteY1728" fmla="*/ 489823 h 793734"/>
              <a:gd name="connsiteX1729" fmla="*/ 1518128 w 1651911"/>
              <a:gd name="connsiteY1729" fmla="*/ 481861 h 793734"/>
              <a:gd name="connsiteX1730" fmla="*/ 1137148 w 1651911"/>
              <a:gd name="connsiteY1730" fmla="*/ 481861 h 793734"/>
              <a:gd name="connsiteX1731" fmla="*/ 1135472 w 1651911"/>
              <a:gd name="connsiteY1731" fmla="*/ 495841 h 793734"/>
              <a:gd name="connsiteX1732" fmla="*/ 1137148 w 1651911"/>
              <a:gd name="connsiteY1732" fmla="*/ 481861 h 793734"/>
              <a:gd name="connsiteX1733" fmla="*/ 761416 w 1651911"/>
              <a:gd name="connsiteY1733" fmla="*/ 481861 h 793734"/>
              <a:gd name="connsiteX1734" fmla="*/ 745561 w 1651911"/>
              <a:gd name="connsiteY1734" fmla="*/ 481861 h 793734"/>
              <a:gd name="connsiteX1735" fmla="*/ 753494 w 1651911"/>
              <a:gd name="connsiteY1735" fmla="*/ 493429 h 793734"/>
              <a:gd name="connsiteX1736" fmla="*/ 761416 w 1651911"/>
              <a:gd name="connsiteY1736" fmla="*/ 481861 h 793734"/>
              <a:gd name="connsiteX1737" fmla="*/ 713791 w 1651911"/>
              <a:gd name="connsiteY1737" fmla="*/ 481861 h 793734"/>
              <a:gd name="connsiteX1738" fmla="*/ 712403 w 1651911"/>
              <a:gd name="connsiteY1738" fmla="*/ 491867 h 793734"/>
              <a:gd name="connsiteX1739" fmla="*/ 713791 w 1651911"/>
              <a:gd name="connsiteY1739" fmla="*/ 481861 h 793734"/>
              <a:gd name="connsiteX1740" fmla="*/ 322225 w 1651911"/>
              <a:gd name="connsiteY1740" fmla="*/ 481861 h 793734"/>
              <a:gd name="connsiteX1741" fmla="*/ 320816 w 1651911"/>
              <a:gd name="connsiteY1741" fmla="*/ 491867 h 793734"/>
              <a:gd name="connsiteX1742" fmla="*/ 322225 w 1651911"/>
              <a:gd name="connsiteY1742" fmla="*/ 481861 h 793734"/>
              <a:gd name="connsiteX1743" fmla="*/ 788057 w 1651911"/>
              <a:gd name="connsiteY1743" fmla="*/ 483930 h 793734"/>
              <a:gd name="connsiteX1744" fmla="*/ 782595 w 1651911"/>
              <a:gd name="connsiteY1744" fmla="*/ 487154 h 793734"/>
              <a:gd name="connsiteX1745" fmla="*/ 779589 w 1651911"/>
              <a:gd name="connsiteY1745" fmla="*/ 492859 h 793734"/>
              <a:gd name="connsiteX1746" fmla="*/ 785075 w 1651911"/>
              <a:gd name="connsiteY1746" fmla="*/ 488385 h 793734"/>
              <a:gd name="connsiteX1747" fmla="*/ 788057 w 1651911"/>
              <a:gd name="connsiteY1747" fmla="*/ 483930 h 793734"/>
              <a:gd name="connsiteX1748" fmla="*/ 1184227 w 1651911"/>
              <a:gd name="connsiteY1748" fmla="*/ 486623 h 793734"/>
              <a:gd name="connsiteX1749" fmla="*/ 1184753 w 1651911"/>
              <a:gd name="connsiteY1749" fmla="*/ 487154 h 793734"/>
              <a:gd name="connsiteX1750" fmla="*/ 1185908 w 1651911"/>
              <a:gd name="connsiteY1750" fmla="*/ 488285 h 793734"/>
              <a:gd name="connsiteX1751" fmla="*/ 1185075 w 1651911"/>
              <a:gd name="connsiteY1751" fmla="*/ 487462 h 793734"/>
              <a:gd name="connsiteX1752" fmla="*/ 1184227 w 1651911"/>
              <a:gd name="connsiteY1752" fmla="*/ 486623 h 793734"/>
              <a:gd name="connsiteX1753" fmla="*/ 607454 w 1651911"/>
              <a:gd name="connsiteY1753" fmla="*/ 486623 h 793734"/>
              <a:gd name="connsiteX1754" fmla="*/ 608287 w 1651911"/>
              <a:gd name="connsiteY1754" fmla="*/ 487462 h 793734"/>
              <a:gd name="connsiteX1755" fmla="*/ 609130 w 1651911"/>
              <a:gd name="connsiteY1755" fmla="*/ 488285 h 793734"/>
              <a:gd name="connsiteX1756" fmla="*/ 607995 w 1651911"/>
              <a:gd name="connsiteY1756" fmla="*/ 487154 h 793734"/>
              <a:gd name="connsiteX1757" fmla="*/ 607454 w 1651911"/>
              <a:gd name="connsiteY1757" fmla="*/ 486623 h 793734"/>
              <a:gd name="connsiteX1758" fmla="*/ 406144 w 1651911"/>
              <a:gd name="connsiteY1758" fmla="*/ 487129 h 793734"/>
              <a:gd name="connsiteX1759" fmla="*/ 401620 w 1651911"/>
              <a:gd name="connsiteY1759" fmla="*/ 513621 h 793734"/>
              <a:gd name="connsiteX1760" fmla="*/ 416548 w 1651911"/>
              <a:gd name="connsiteY1760" fmla="*/ 508313 h 793734"/>
              <a:gd name="connsiteX1761" fmla="*/ 417464 w 1651911"/>
              <a:gd name="connsiteY1761" fmla="*/ 508328 h 793734"/>
              <a:gd name="connsiteX1762" fmla="*/ 406873 w 1651911"/>
              <a:gd name="connsiteY1762" fmla="*/ 487154 h 793734"/>
              <a:gd name="connsiteX1763" fmla="*/ 406144 w 1651911"/>
              <a:gd name="connsiteY1763" fmla="*/ 487129 h 793734"/>
              <a:gd name="connsiteX1764" fmla="*/ 1650436 w 1651911"/>
              <a:gd name="connsiteY1764" fmla="*/ 487154 h 793734"/>
              <a:gd name="connsiteX1765" fmla="*/ 1649039 w 1651911"/>
              <a:gd name="connsiteY1765" fmla="*/ 497161 h 793734"/>
              <a:gd name="connsiteX1766" fmla="*/ 1650436 w 1651911"/>
              <a:gd name="connsiteY1766" fmla="*/ 487154 h 793734"/>
              <a:gd name="connsiteX1767" fmla="*/ 110542 w 1651911"/>
              <a:gd name="connsiteY1767" fmla="*/ 487154 h 793734"/>
              <a:gd name="connsiteX1768" fmla="*/ 99950 w 1651911"/>
              <a:gd name="connsiteY1768" fmla="*/ 503019 h 793734"/>
              <a:gd name="connsiteX1769" fmla="*/ 110542 w 1651911"/>
              <a:gd name="connsiteY1769" fmla="*/ 487154 h 793734"/>
              <a:gd name="connsiteX1770" fmla="*/ 10023 w 1651911"/>
              <a:gd name="connsiteY1770" fmla="*/ 487154 h 793734"/>
              <a:gd name="connsiteX1771" fmla="*/ 16909 w 1651911"/>
              <a:gd name="connsiteY1771" fmla="*/ 503768 h 793734"/>
              <a:gd name="connsiteX1772" fmla="*/ 20580 w 1651911"/>
              <a:gd name="connsiteY1772" fmla="*/ 503019 h 793734"/>
              <a:gd name="connsiteX1773" fmla="*/ 10023 w 1651911"/>
              <a:gd name="connsiteY1773" fmla="*/ 487154 h 793734"/>
              <a:gd name="connsiteX1774" fmla="*/ 78271 w 1651911"/>
              <a:gd name="connsiteY1774" fmla="*/ 491907 h 793734"/>
              <a:gd name="connsiteX1775" fmla="*/ 79114 w 1651911"/>
              <a:gd name="connsiteY1775" fmla="*/ 492740 h 793734"/>
              <a:gd name="connsiteX1776" fmla="*/ 79952 w 1651911"/>
              <a:gd name="connsiteY1776" fmla="*/ 493578 h 793734"/>
              <a:gd name="connsiteX1777" fmla="*/ 78796 w 1651911"/>
              <a:gd name="connsiteY1777" fmla="*/ 492422 h 793734"/>
              <a:gd name="connsiteX1778" fmla="*/ 78271 w 1651911"/>
              <a:gd name="connsiteY1778" fmla="*/ 491907 h 793734"/>
              <a:gd name="connsiteX1779" fmla="*/ 824931 w 1651911"/>
              <a:gd name="connsiteY1779" fmla="*/ 492422 h 793734"/>
              <a:gd name="connsiteX1780" fmla="*/ 822024 w 1651911"/>
              <a:gd name="connsiteY1780" fmla="*/ 500390 h 793734"/>
              <a:gd name="connsiteX1781" fmla="*/ 824931 w 1651911"/>
              <a:gd name="connsiteY1781" fmla="*/ 492422 h 793734"/>
              <a:gd name="connsiteX1782" fmla="*/ 623829 w 1651911"/>
              <a:gd name="connsiteY1782" fmla="*/ 492422 h 793734"/>
              <a:gd name="connsiteX1783" fmla="*/ 622436 w 1651911"/>
              <a:gd name="connsiteY1783" fmla="*/ 502434 h 793734"/>
              <a:gd name="connsiteX1784" fmla="*/ 623829 w 1651911"/>
              <a:gd name="connsiteY1784" fmla="*/ 492422 h 793734"/>
              <a:gd name="connsiteX1785" fmla="*/ 528600 w 1651911"/>
              <a:gd name="connsiteY1785" fmla="*/ 492422 h 793734"/>
              <a:gd name="connsiteX1786" fmla="*/ 528600 w 1651911"/>
              <a:gd name="connsiteY1786" fmla="*/ 518894 h 793734"/>
              <a:gd name="connsiteX1787" fmla="*/ 528600 w 1651911"/>
              <a:gd name="connsiteY1787" fmla="*/ 492422 h 793734"/>
              <a:gd name="connsiteX1788" fmla="*/ 211089 w 1651911"/>
              <a:gd name="connsiteY1788" fmla="*/ 492422 h 793734"/>
              <a:gd name="connsiteX1789" fmla="*/ 200513 w 1651911"/>
              <a:gd name="connsiteY1789" fmla="*/ 503019 h 793734"/>
              <a:gd name="connsiteX1790" fmla="*/ 216383 w 1651911"/>
              <a:gd name="connsiteY1790" fmla="*/ 508328 h 793734"/>
              <a:gd name="connsiteX1791" fmla="*/ 211089 w 1651911"/>
              <a:gd name="connsiteY1791" fmla="*/ 492422 h 793734"/>
              <a:gd name="connsiteX1792" fmla="*/ 1047350 w 1651911"/>
              <a:gd name="connsiteY1792" fmla="*/ 494481 h 793734"/>
              <a:gd name="connsiteX1793" fmla="*/ 1041888 w 1651911"/>
              <a:gd name="connsiteY1793" fmla="*/ 497721 h 793734"/>
              <a:gd name="connsiteX1794" fmla="*/ 1038882 w 1651911"/>
              <a:gd name="connsiteY1794" fmla="*/ 503420 h 793734"/>
              <a:gd name="connsiteX1795" fmla="*/ 1044368 w 1651911"/>
              <a:gd name="connsiteY1795" fmla="*/ 498951 h 793734"/>
              <a:gd name="connsiteX1796" fmla="*/ 1047350 w 1651911"/>
              <a:gd name="connsiteY1796" fmla="*/ 494481 h 793734"/>
              <a:gd name="connsiteX1797" fmla="*/ 1586403 w 1651911"/>
              <a:gd name="connsiteY1797" fmla="*/ 497200 h 793734"/>
              <a:gd name="connsiteX1798" fmla="*/ 1586924 w 1651911"/>
              <a:gd name="connsiteY1798" fmla="*/ 497721 h 793734"/>
              <a:gd name="connsiteX1799" fmla="*/ 1588079 w 1651911"/>
              <a:gd name="connsiteY1799" fmla="*/ 498876 h 793734"/>
              <a:gd name="connsiteX1800" fmla="*/ 1587241 w 1651911"/>
              <a:gd name="connsiteY1800" fmla="*/ 498038 h 793734"/>
              <a:gd name="connsiteX1801" fmla="*/ 1586403 w 1651911"/>
              <a:gd name="connsiteY1801" fmla="*/ 497200 h 793734"/>
              <a:gd name="connsiteX1802" fmla="*/ 1475278 w 1651911"/>
              <a:gd name="connsiteY1802" fmla="*/ 497200 h 793734"/>
              <a:gd name="connsiteX1803" fmla="*/ 1476116 w 1651911"/>
              <a:gd name="connsiteY1803" fmla="*/ 498038 h 793734"/>
              <a:gd name="connsiteX1804" fmla="*/ 1476967 w 1651911"/>
              <a:gd name="connsiteY1804" fmla="*/ 498876 h 793734"/>
              <a:gd name="connsiteX1805" fmla="*/ 1475811 w 1651911"/>
              <a:gd name="connsiteY1805" fmla="*/ 497721 h 793734"/>
              <a:gd name="connsiteX1806" fmla="*/ 1475278 w 1651911"/>
              <a:gd name="connsiteY1806" fmla="*/ 497200 h 793734"/>
              <a:gd name="connsiteX1807" fmla="*/ 1274212 w 1651911"/>
              <a:gd name="connsiteY1807" fmla="*/ 497200 h 793734"/>
              <a:gd name="connsiteX1808" fmla="*/ 1275037 w 1651911"/>
              <a:gd name="connsiteY1808" fmla="*/ 498038 h 793734"/>
              <a:gd name="connsiteX1809" fmla="*/ 1275888 w 1651911"/>
              <a:gd name="connsiteY1809" fmla="*/ 498876 h 793734"/>
              <a:gd name="connsiteX1810" fmla="*/ 1274745 w 1651911"/>
              <a:gd name="connsiteY1810" fmla="*/ 497721 h 793734"/>
              <a:gd name="connsiteX1811" fmla="*/ 1274212 w 1651911"/>
              <a:gd name="connsiteY1811" fmla="*/ 497200 h 793734"/>
              <a:gd name="connsiteX1812" fmla="*/ 543944 w 1651911"/>
              <a:gd name="connsiteY1812" fmla="*/ 497200 h 793734"/>
              <a:gd name="connsiteX1813" fmla="*/ 544777 w 1651911"/>
              <a:gd name="connsiteY1813" fmla="*/ 498038 h 793734"/>
              <a:gd name="connsiteX1814" fmla="*/ 545625 w 1651911"/>
              <a:gd name="connsiteY1814" fmla="*/ 498876 h 793734"/>
              <a:gd name="connsiteX1815" fmla="*/ 544485 w 1651911"/>
              <a:gd name="connsiteY1815" fmla="*/ 497721 h 793734"/>
              <a:gd name="connsiteX1816" fmla="*/ 543944 w 1651911"/>
              <a:gd name="connsiteY1816" fmla="*/ 497200 h 793734"/>
              <a:gd name="connsiteX1817" fmla="*/ 35934 w 1651911"/>
              <a:gd name="connsiteY1817" fmla="*/ 497200 h 793734"/>
              <a:gd name="connsiteX1818" fmla="*/ 36772 w 1651911"/>
              <a:gd name="connsiteY1818" fmla="*/ 498038 h 793734"/>
              <a:gd name="connsiteX1819" fmla="*/ 37616 w 1651911"/>
              <a:gd name="connsiteY1819" fmla="*/ 498876 h 793734"/>
              <a:gd name="connsiteX1820" fmla="*/ 36465 w 1651911"/>
              <a:gd name="connsiteY1820" fmla="*/ 497721 h 793734"/>
              <a:gd name="connsiteX1821" fmla="*/ 35934 w 1651911"/>
              <a:gd name="connsiteY1821" fmla="*/ 497200 h 793734"/>
              <a:gd name="connsiteX1822" fmla="*/ 1253541 w 1651911"/>
              <a:gd name="connsiteY1822" fmla="*/ 497721 h 793734"/>
              <a:gd name="connsiteX1823" fmla="*/ 1242965 w 1651911"/>
              <a:gd name="connsiteY1823" fmla="*/ 518894 h 793734"/>
              <a:gd name="connsiteX1824" fmla="*/ 1258870 w 1651911"/>
              <a:gd name="connsiteY1824" fmla="*/ 518894 h 793734"/>
              <a:gd name="connsiteX1825" fmla="*/ 1253541 w 1651911"/>
              <a:gd name="connsiteY1825" fmla="*/ 497721 h 793734"/>
              <a:gd name="connsiteX1826" fmla="*/ 734970 w 1651911"/>
              <a:gd name="connsiteY1826" fmla="*/ 497721 h 793734"/>
              <a:gd name="connsiteX1827" fmla="*/ 733566 w 1651911"/>
              <a:gd name="connsiteY1827" fmla="*/ 507727 h 793734"/>
              <a:gd name="connsiteX1828" fmla="*/ 734970 w 1651911"/>
              <a:gd name="connsiteY1828" fmla="*/ 497721 h 793734"/>
              <a:gd name="connsiteX1829" fmla="*/ 1021602 w 1651911"/>
              <a:gd name="connsiteY1829" fmla="*/ 502355 h 793734"/>
              <a:gd name="connsiteX1830" fmla="*/ 1004839 w 1651911"/>
              <a:gd name="connsiteY1830" fmla="*/ 513621 h 793734"/>
              <a:gd name="connsiteX1831" fmla="*/ 1015416 w 1651911"/>
              <a:gd name="connsiteY1831" fmla="*/ 524172 h 793734"/>
              <a:gd name="connsiteX1832" fmla="*/ 1026008 w 1651911"/>
              <a:gd name="connsiteY1832" fmla="*/ 503019 h 793734"/>
              <a:gd name="connsiteX1833" fmla="*/ 1021602 w 1651911"/>
              <a:gd name="connsiteY1833" fmla="*/ 502355 h 793734"/>
              <a:gd name="connsiteX1834" fmla="*/ 1501745 w 1651911"/>
              <a:gd name="connsiteY1834" fmla="*/ 502483 h 793734"/>
              <a:gd name="connsiteX1835" fmla="*/ 1502278 w 1651911"/>
              <a:gd name="connsiteY1835" fmla="*/ 503019 h 793734"/>
              <a:gd name="connsiteX1836" fmla="*/ 1503421 w 1651911"/>
              <a:gd name="connsiteY1836" fmla="*/ 504160 h 793734"/>
              <a:gd name="connsiteX1837" fmla="*/ 1502583 w 1651911"/>
              <a:gd name="connsiteY1837" fmla="*/ 503321 h 793734"/>
              <a:gd name="connsiteX1838" fmla="*/ 1501745 w 1651911"/>
              <a:gd name="connsiteY1838" fmla="*/ 502483 h 793734"/>
              <a:gd name="connsiteX1839" fmla="*/ 1157775 w 1651911"/>
              <a:gd name="connsiteY1839" fmla="*/ 502483 h 793734"/>
              <a:gd name="connsiteX1840" fmla="*/ 1158311 w 1651911"/>
              <a:gd name="connsiteY1840" fmla="*/ 503019 h 793734"/>
              <a:gd name="connsiteX1841" fmla="*/ 1159457 w 1651911"/>
              <a:gd name="connsiteY1841" fmla="*/ 504160 h 793734"/>
              <a:gd name="connsiteX1842" fmla="*/ 1158619 w 1651911"/>
              <a:gd name="connsiteY1842" fmla="*/ 503321 h 793734"/>
              <a:gd name="connsiteX1843" fmla="*/ 1157775 w 1651911"/>
              <a:gd name="connsiteY1843" fmla="*/ 502483 h 793734"/>
              <a:gd name="connsiteX1844" fmla="*/ 1083684 w 1651911"/>
              <a:gd name="connsiteY1844" fmla="*/ 502483 h 793734"/>
              <a:gd name="connsiteX1845" fmla="*/ 1084220 w 1651911"/>
              <a:gd name="connsiteY1845" fmla="*/ 503019 h 793734"/>
              <a:gd name="connsiteX1846" fmla="*/ 1085361 w 1651911"/>
              <a:gd name="connsiteY1846" fmla="*/ 504160 h 793734"/>
              <a:gd name="connsiteX1847" fmla="*/ 1084527 w 1651911"/>
              <a:gd name="connsiteY1847" fmla="*/ 503321 h 793734"/>
              <a:gd name="connsiteX1848" fmla="*/ 1083684 w 1651911"/>
              <a:gd name="connsiteY1848" fmla="*/ 502483 h 793734"/>
              <a:gd name="connsiteX1849" fmla="*/ 326987 w 1651911"/>
              <a:gd name="connsiteY1849" fmla="*/ 502483 h 793734"/>
              <a:gd name="connsiteX1850" fmla="*/ 327523 w 1651911"/>
              <a:gd name="connsiteY1850" fmla="*/ 503019 h 793734"/>
              <a:gd name="connsiteX1851" fmla="*/ 328664 w 1651911"/>
              <a:gd name="connsiteY1851" fmla="*/ 504160 h 793734"/>
              <a:gd name="connsiteX1852" fmla="*/ 327825 w 1651911"/>
              <a:gd name="connsiteY1852" fmla="*/ 503321 h 793734"/>
              <a:gd name="connsiteX1853" fmla="*/ 326987 w 1651911"/>
              <a:gd name="connsiteY1853" fmla="*/ 502483 h 793734"/>
              <a:gd name="connsiteX1854" fmla="*/ 1184753 w 1651911"/>
              <a:gd name="connsiteY1854" fmla="*/ 503019 h 793734"/>
              <a:gd name="connsiteX1855" fmla="*/ 1183360 w 1651911"/>
              <a:gd name="connsiteY1855" fmla="*/ 513025 h 793734"/>
              <a:gd name="connsiteX1856" fmla="*/ 1184753 w 1651911"/>
              <a:gd name="connsiteY1856" fmla="*/ 503019 h 793734"/>
              <a:gd name="connsiteX1857" fmla="*/ 835518 w 1651911"/>
              <a:gd name="connsiteY1857" fmla="*/ 503019 h 793734"/>
              <a:gd name="connsiteX1858" fmla="*/ 834550 w 1651911"/>
              <a:gd name="connsiteY1858" fmla="*/ 515719 h 793734"/>
              <a:gd name="connsiteX1859" fmla="*/ 835518 w 1651911"/>
              <a:gd name="connsiteY1859" fmla="*/ 503019 h 793734"/>
              <a:gd name="connsiteX1860" fmla="*/ 928530 w 1651911"/>
              <a:gd name="connsiteY1860" fmla="*/ 505976 h 793734"/>
              <a:gd name="connsiteX1861" fmla="*/ 930773 w 1651911"/>
              <a:gd name="connsiteY1861" fmla="*/ 518894 h 793734"/>
              <a:gd name="connsiteX1862" fmla="*/ 928530 w 1651911"/>
              <a:gd name="connsiteY1862" fmla="*/ 505976 h 793734"/>
              <a:gd name="connsiteX1863" fmla="*/ 249090 w 1651911"/>
              <a:gd name="connsiteY1863" fmla="*/ 506179 h 793734"/>
              <a:gd name="connsiteX1864" fmla="*/ 248123 w 1651911"/>
              <a:gd name="connsiteY1864" fmla="*/ 518894 h 793734"/>
              <a:gd name="connsiteX1865" fmla="*/ 249090 w 1651911"/>
              <a:gd name="connsiteY1865" fmla="*/ 506179 h 793734"/>
              <a:gd name="connsiteX1866" fmla="*/ 1643998 w 1651911"/>
              <a:gd name="connsiteY1866" fmla="*/ 508198 h 793734"/>
              <a:gd name="connsiteX1867" fmla="*/ 1638854 w 1651911"/>
              <a:gd name="connsiteY1867" fmla="*/ 516999 h 793734"/>
              <a:gd name="connsiteX1868" fmla="*/ 1645699 w 1651911"/>
              <a:gd name="connsiteY1868" fmla="*/ 525790 h 793734"/>
              <a:gd name="connsiteX1869" fmla="*/ 1650436 w 1651911"/>
              <a:gd name="connsiteY1869" fmla="*/ 524172 h 793734"/>
              <a:gd name="connsiteX1870" fmla="*/ 1650436 w 1651911"/>
              <a:gd name="connsiteY1870" fmla="*/ 513621 h 793734"/>
              <a:gd name="connsiteX1871" fmla="*/ 1648925 w 1651911"/>
              <a:gd name="connsiteY1871" fmla="*/ 513785 h 793734"/>
              <a:gd name="connsiteX1872" fmla="*/ 1645140 w 1651911"/>
              <a:gd name="connsiteY1872" fmla="*/ 508328 h 793734"/>
              <a:gd name="connsiteX1873" fmla="*/ 1643998 w 1651911"/>
              <a:gd name="connsiteY1873" fmla="*/ 508198 h 793734"/>
              <a:gd name="connsiteX1874" fmla="*/ 658179 w 1651911"/>
              <a:gd name="connsiteY1874" fmla="*/ 508213 h 793734"/>
              <a:gd name="connsiteX1875" fmla="*/ 655589 w 1651911"/>
              <a:gd name="connsiteY1875" fmla="*/ 508328 h 793734"/>
              <a:gd name="connsiteX1876" fmla="*/ 668890 w 1651911"/>
              <a:gd name="connsiteY1876" fmla="*/ 524292 h 793734"/>
              <a:gd name="connsiteX1877" fmla="*/ 671485 w 1651911"/>
              <a:gd name="connsiteY1877" fmla="*/ 524172 h 793734"/>
              <a:gd name="connsiteX1878" fmla="*/ 658179 w 1651911"/>
              <a:gd name="connsiteY1878" fmla="*/ 508213 h 793734"/>
              <a:gd name="connsiteX1879" fmla="*/ 1358654 w 1651911"/>
              <a:gd name="connsiteY1879" fmla="*/ 508297 h 793734"/>
              <a:gd name="connsiteX1880" fmla="*/ 1354095 w 1651911"/>
              <a:gd name="connsiteY1880" fmla="*/ 534769 h 793734"/>
              <a:gd name="connsiteX1881" fmla="*/ 1359390 w 1651911"/>
              <a:gd name="connsiteY1881" fmla="*/ 508328 h 793734"/>
              <a:gd name="connsiteX1882" fmla="*/ 1358654 w 1651911"/>
              <a:gd name="connsiteY1882" fmla="*/ 508297 h 793734"/>
              <a:gd name="connsiteX1883" fmla="*/ 756133 w 1651911"/>
              <a:gd name="connsiteY1883" fmla="*/ 508328 h 793734"/>
              <a:gd name="connsiteX1884" fmla="*/ 745561 w 1651911"/>
              <a:gd name="connsiteY1884" fmla="*/ 508328 h 793734"/>
              <a:gd name="connsiteX1885" fmla="*/ 745561 w 1651911"/>
              <a:gd name="connsiteY1885" fmla="*/ 518894 h 793734"/>
              <a:gd name="connsiteX1886" fmla="*/ 756133 w 1651911"/>
              <a:gd name="connsiteY1886" fmla="*/ 518894 h 793734"/>
              <a:gd name="connsiteX1887" fmla="*/ 756133 w 1651911"/>
              <a:gd name="connsiteY1887" fmla="*/ 508328 h 793734"/>
              <a:gd name="connsiteX1888" fmla="*/ 353964 w 1651911"/>
              <a:gd name="connsiteY1888" fmla="*/ 508328 h 793734"/>
              <a:gd name="connsiteX1889" fmla="*/ 352566 w 1651911"/>
              <a:gd name="connsiteY1889" fmla="*/ 518319 h 793734"/>
              <a:gd name="connsiteX1890" fmla="*/ 353964 w 1651911"/>
              <a:gd name="connsiteY1890" fmla="*/ 508328 h 793734"/>
              <a:gd name="connsiteX1891" fmla="*/ 1334105 w 1651911"/>
              <a:gd name="connsiteY1891" fmla="*/ 511730 h 793734"/>
              <a:gd name="connsiteX1892" fmla="*/ 1327666 w 1651911"/>
              <a:gd name="connsiteY1892" fmla="*/ 513621 h 793734"/>
              <a:gd name="connsiteX1893" fmla="*/ 1338220 w 1651911"/>
              <a:gd name="connsiteY1893" fmla="*/ 529471 h 793734"/>
              <a:gd name="connsiteX1894" fmla="*/ 1334105 w 1651911"/>
              <a:gd name="connsiteY1894" fmla="*/ 511730 h 793734"/>
              <a:gd name="connsiteX1895" fmla="*/ 231128 w 1651911"/>
              <a:gd name="connsiteY1895" fmla="*/ 513497 h 793734"/>
              <a:gd name="connsiteX1896" fmla="*/ 225983 w 1651911"/>
              <a:gd name="connsiteY1896" fmla="*/ 522283 h 793734"/>
              <a:gd name="connsiteX1897" fmla="*/ 232824 w 1651911"/>
              <a:gd name="connsiteY1897" fmla="*/ 531073 h 793734"/>
              <a:gd name="connsiteX1898" fmla="*/ 237561 w 1651911"/>
              <a:gd name="connsiteY1898" fmla="*/ 529471 h 793734"/>
              <a:gd name="connsiteX1899" fmla="*/ 237561 w 1651911"/>
              <a:gd name="connsiteY1899" fmla="*/ 518894 h 793734"/>
              <a:gd name="connsiteX1900" fmla="*/ 235999 w 1651911"/>
              <a:gd name="connsiteY1900" fmla="*/ 519082 h 793734"/>
              <a:gd name="connsiteX1901" fmla="*/ 232263 w 1651911"/>
              <a:gd name="connsiteY1901" fmla="*/ 513621 h 793734"/>
              <a:gd name="connsiteX1902" fmla="*/ 231128 w 1651911"/>
              <a:gd name="connsiteY1902" fmla="*/ 513497 h 793734"/>
              <a:gd name="connsiteX1903" fmla="*/ 88634 w 1651911"/>
              <a:gd name="connsiteY1903" fmla="*/ 513596 h 793734"/>
              <a:gd name="connsiteX1904" fmla="*/ 84095 w 1651911"/>
              <a:gd name="connsiteY1904" fmla="*/ 540078 h 793734"/>
              <a:gd name="connsiteX1905" fmla="*/ 89378 w 1651911"/>
              <a:gd name="connsiteY1905" fmla="*/ 513621 h 793734"/>
              <a:gd name="connsiteX1906" fmla="*/ 88634 w 1651911"/>
              <a:gd name="connsiteY1906" fmla="*/ 513596 h 793734"/>
              <a:gd name="connsiteX1907" fmla="*/ 1470528 w 1651911"/>
              <a:gd name="connsiteY1907" fmla="*/ 513621 h 793734"/>
              <a:gd name="connsiteX1908" fmla="*/ 1459924 w 1651911"/>
              <a:gd name="connsiteY1908" fmla="*/ 534769 h 793734"/>
              <a:gd name="connsiteX1909" fmla="*/ 1470528 w 1651911"/>
              <a:gd name="connsiteY1909" fmla="*/ 513621 h 793734"/>
              <a:gd name="connsiteX1910" fmla="*/ 1147735 w 1651911"/>
              <a:gd name="connsiteY1910" fmla="*/ 513621 h 793734"/>
              <a:gd name="connsiteX1911" fmla="*/ 1149065 w 1651911"/>
              <a:gd name="connsiteY1911" fmla="*/ 523349 h 793734"/>
              <a:gd name="connsiteX1912" fmla="*/ 1147735 w 1651911"/>
              <a:gd name="connsiteY1912" fmla="*/ 513621 h 793734"/>
              <a:gd name="connsiteX1913" fmla="*/ 47061 w 1651911"/>
              <a:gd name="connsiteY1913" fmla="*/ 513621 h 793734"/>
              <a:gd name="connsiteX1914" fmla="*/ 36465 w 1651911"/>
              <a:gd name="connsiteY1914" fmla="*/ 513621 h 793734"/>
              <a:gd name="connsiteX1915" fmla="*/ 45633 w 1651911"/>
              <a:gd name="connsiteY1915" fmla="*/ 529520 h 793734"/>
              <a:gd name="connsiteX1916" fmla="*/ 47061 w 1651911"/>
              <a:gd name="connsiteY1916" fmla="*/ 529471 h 793734"/>
              <a:gd name="connsiteX1917" fmla="*/ 47061 w 1651911"/>
              <a:gd name="connsiteY1917" fmla="*/ 513621 h 793734"/>
              <a:gd name="connsiteX1918" fmla="*/ 261254 w 1651911"/>
              <a:gd name="connsiteY1918" fmla="*/ 518537 h 793734"/>
              <a:gd name="connsiteX1919" fmla="*/ 258725 w 1651911"/>
              <a:gd name="connsiteY1919" fmla="*/ 518894 h 793734"/>
              <a:gd name="connsiteX1920" fmla="*/ 269306 w 1651911"/>
              <a:gd name="connsiteY1920" fmla="*/ 545346 h 793734"/>
              <a:gd name="connsiteX1921" fmla="*/ 261254 w 1651911"/>
              <a:gd name="connsiteY1921" fmla="*/ 518537 h 793734"/>
              <a:gd name="connsiteX1922" fmla="*/ 1576332 w 1651911"/>
              <a:gd name="connsiteY1922" fmla="*/ 518894 h 793734"/>
              <a:gd name="connsiteX1923" fmla="*/ 1555199 w 1651911"/>
              <a:gd name="connsiteY1923" fmla="*/ 518894 h 793734"/>
              <a:gd name="connsiteX1924" fmla="*/ 1565765 w 1651911"/>
              <a:gd name="connsiteY1924" fmla="*/ 545346 h 793734"/>
              <a:gd name="connsiteX1925" fmla="*/ 1576332 w 1651911"/>
              <a:gd name="connsiteY1925" fmla="*/ 518894 h 793734"/>
              <a:gd name="connsiteX1926" fmla="*/ 576209 w 1651911"/>
              <a:gd name="connsiteY1926" fmla="*/ 518894 h 793734"/>
              <a:gd name="connsiteX1927" fmla="*/ 544485 w 1651911"/>
              <a:gd name="connsiteY1927" fmla="*/ 529471 h 793734"/>
              <a:gd name="connsiteX1928" fmla="*/ 549778 w 1651911"/>
              <a:gd name="connsiteY1928" fmla="*/ 550644 h 793734"/>
              <a:gd name="connsiteX1929" fmla="*/ 576209 w 1651911"/>
              <a:gd name="connsiteY1929" fmla="*/ 518894 h 793734"/>
              <a:gd name="connsiteX1930" fmla="*/ 375128 w 1651911"/>
              <a:gd name="connsiteY1930" fmla="*/ 518894 h 793734"/>
              <a:gd name="connsiteX1931" fmla="*/ 369834 w 1651911"/>
              <a:gd name="connsiteY1931" fmla="*/ 540078 h 793734"/>
              <a:gd name="connsiteX1932" fmla="*/ 375128 w 1651911"/>
              <a:gd name="connsiteY1932" fmla="*/ 518894 h 793734"/>
              <a:gd name="connsiteX1933" fmla="*/ 68230 w 1651911"/>
              <a:gd name="connsiteY1933" fmla="*/ 518894 h 793734"/>
              <a:gd name="connsiteX1934" fmla="*/ 57653 w 1651911"/>
              <a:gd name="connsiteY1934" fmla="*/ 518894 h 793734"/>
              <a:gd name="connsiteX1935" fmla="*/ 66806 w 1651911"/>
              <a:gd name="connsiteY1935" fmla="*/ 534819 h 793734"/>
              <a:gd name="connsiteX1936" fmla="*/ 68230 w 1651911"/>
              <a:gd name="connsiteY1936" fmla="*/ 534769 h 793734"/>
              <a:gd name="connsiteX1937" fmla="*/ 68230 w 1651911"/>
              <a:gd name="connsiteY1937" fmla="*/ 518894 h 793734"/>
              <a:gd name="connsiteX1938" fmla="*/ 1173640 w 1651911"/>
              <a:gd name="connsiteY1938" fmla="*/ 523657 h 793734"/>
              <a:gd name="connsiteX1939" fmla="*/ 1174161 w 1651911"/>
              <a:gd name="connsiteY1939" fmla="*/ 524172 h 793734"/>
              <a:gd name="connsiteX1940" fmla="*/ 1175318 w 1651911"/>
              <a:gd name="connsiteY1940" fmla="*/ 525328 h 793734"/>
              <a:gd name="connsiteX1941" fmla="*/ 1174478 w 1651911"/>
              <a:gd name="connsiteY1941" fmla="*/ 524490 h 793734"/>
              <a:gd name="connsiteX1942" fmla="*/ 1173640 w 1651911"/>
              <a:gd name="connsiteY1942" fmla="*/ 523657 h 793734"/>
              <a:gd name="connsiteX1943" fmla="*/ 1004314 w 1651911"/>
              <a:gd name="connsiteY1943" fmla="*/ 523657 h 793734"/>
              <a:gd name="connsiteX1944" fmla="*/ 1005157 w 1651911"/>
              <a:gd name="connsiteY1944" fmla="*/ 524490 h 793734"/>
              <a:gd name="connsiteX1945" fmla="*/ 1005995 w 1651911"/>
              <a:gd name="connsiteY1945" fmla="*/ 525328 h 793734"/>
              <a:gd name="connsiteX1946" fmla="*/ 1004839 w 1651911"/>
              <a:gd name="connsiteY1946" fmla="*/ 524172 h 793734"/>
              <a:gd name="connsiteX1947" fmla="*/ 1004314 w 1651911"/>
              <a:gd name="connsiteY1947" fmla="*/ 523657 h 793734"/>
              <a:gd name="connsiteX1948" fmla="*/ 470383 w 1651911"/>
              <a:gd name="connsiteY1948" fmla="*/ 524172 h 793734"/>
              <a:gd name="connsiteX1949" fmla="*/ 468974 w 1651911"/>
              <a:gd name="connsiteY1949" fmla="*/ 534194 h 793734"/>
              <a:gd name="connsiteX1950" fmla="*/ 470383 w 1651911"/>
              <a:gd name="connsiteY1950" fmla="*/ 524172 h 793734"/>
              <a:gd name="connsiteX1951" fmla="*/ 200513 w 1651911"/>
              <a:gd name="connsiteY1951" fmla="*/ 524172 h 793734"/>
              <a:gd name="connsiteX1952" fmla="*/ 202974 w 1651911"/>
              <a:gd name="connsiteY1952" fmla="*/ 541486 h 793734"/>
              <a:gd name="connsiteX1953" fmla="*/ 200513 w 1651911"/>
              <a:gd name="connsiteY1953" fmla="*/ 524172 h 793734"/>
              <a:gd name="connsiteX1954" fmla="*/ 168758 w 1651911"/>
              <a:gd name="connsiteY1954" fmla="*/ 524172 h 793734"/>
              <a:gd name="connsiteX1955" fmla="*/ 170088 w 1651911"/>
              <a:gd name="connsiteY1955" fmla="*/ 533931 h 793734"/>
              <a:gd name="connsiteX1956" fmla="*/ 168758 w 1651911"/>
              <a:gd name="connsiteY1956" fmla="*/ 524172 h 793734"/>
              <a:gd name="connsiteX1957" fmla="*/ 670230 w 1651911"/>
              <a:gd name="connsiteY1957" fmla="*/ 528900 h 793734"/>
              <a:gd name="connsiteX1958" fmla="*/ 666186 w 1651911"/>
              <a:gd name="connsiteY1958" fmla="*/ 529471 h 793734"/>
              <a:gd name="connsiteX1959" fmla="*/ 679506 w 1651911"/>
              <a:gd name="connsiteY1959" fmla="*/ 545460 h 793734"/>
              <a:gd name="connsiteX1960" fmla="*/ 682046 w 1651911"/>
              <a:gd name="connsiteY1960" fmla="*/ 545346 h 793734"/>
              <a:gd name="connsiteX1961" fmla="*/ 670230 w 1651911"/>
              <a:gd name="connsiteY1961" fmla="*/ 528900 h 793734"/>
              <a:gd name="connsiteX1962" fmla="*/ 1073633 w 1651911"/>
              <a:gd name="connsiteY1962" fmla="*/ 529471 h 793734"/>
              <a:gd name="connsiteX1963" fmla="*/ 1089513 w 1651911"/>
              <a:gd name="connsiteY1963" fmla="*/ 555922 h 793734"/>
              <a:gd name="connsiteX1964" fmla="*/ 1091928 w 1651911"/>
              <a:gd name="connsiteY1964" fmla="*/ 556156 h 793734"/>
              <a:gd name="connsiteX1965" fmla="*/ 1105398 w 1651911"/>
              <a:gd name="connsiteY1965" fmla="*/ 550644 h 793734"/>
              <a:gd name="connsiteX1966" fmla="*/ 1105398 w 1651911"/>
              <a:gd name="connsiteY1966" fmla="*/ 540078 h 793734"/>
              <a:gd name="connsiteX1967" fmla="*/ 1073633 w 1651911"/>
              <a:gd name="connsiteY1967" fmla="*/ 529471 h 793734"/>
              <a:gd name="connsiteX1968" fmla="*/ 734970 w 1651911"/>
              <a:gd name="connsiteY1968" fmla="*/ 529471 h 793734"/>
              <a:gd name="connsiteX1969" fmla="*/ 737882 w 1651911"/>
              <a:gd name="connsiteY1969" fmla="*/ 537434 h 793734"/>
              <a:gd name="connsiteX1970" fmla="*/ 734970 w 1651911"/>
              <a:gd name="connsiteY1970" fmla="*/ 529471 h 793734"/>
              <a:gd name="connsiteX1971" fmla="*/ 1396436 w 1651911"/>
              <a:gd name="connsiteY1971" fmla="*/ 534769 h 793734"/>
              <a:gd name="connsiteX1972" fmla="*/ 1395027 w 1651911"/>
              <a:gd name="connsiteY1972" fmla="*/ 544775 h 793734"/>
              <a:gd name="connsiteX1973" fmla="*/ 1396436 w 1651911"/>
              <a:gd name="connsiteY1973" fmla="*/ 534769 h 793734"/>
              <a:gd name="connsiteX1974" fmla="*/ 786246 w 1651911"/>
              <a:gd name="connsiteY1974" fmla="*/ 538589 h 793734"/>
              <a:gd name="connsiteX1975" fmla="*/ 772008 w 1651911"/>
              <a:gd name="connsiteY1975" fmla="*/ 550644 h 793734"/>
              <a:gd name="connsiteX1976" fmla="*/ 779971 w 1651911"/>
              <a:gd name="connsiteY1976" fmla="*/ 556598 h 793734"/>
              <a:gd name="connsiteX1977" fmla="*/ 793186 w 1651911"/>
              <a:gd name="connsiteY1977" fmla="*/ 540078 h 793734"/>
              <a:gd name="connsiteX1978" fmla="*/ 786246 w 1651911"/>
              <a:gd name="connsiteY1978" fmla="*/ 538589 h 793734"/>
              <a:gd name="connsiteX1979" fmla="*/ 190061 w 1651911"/>
              <a:gd name="connsiteY1979" fmla="*/ 539060 h 793734"/>
              <a:gd name="connsiteX1980" fmla="*/ 184638 w 1651911"/>
              <a:gd name="connsiteY1980" fmla="*/ 561221 h 793734"/>
              <a:gd name="connsiteX1981" fmla="*/ 195220 w 1651911"/>
              <a:gd name="connsiteY1981" fmla="*/ 561221 h 793734"/>
              <a:gd name="connsiteX1982" fmla="*/ 195220 w 1651911"/>
              <a:gd name="connsiteY1982" fmla="*/ 540078 h 793734"/>
              <a:gd name="connsiteX1983" fmla="*/ 190061 w 1651911"/>
              <a:gd name="connsiteY1983" fmla="*/ 539060 h 793734"/>
              <a:gd name="connsiteX1984" fmla="*/ 887905 w 1651911"/>
              <a:gd name="connsiteY1984" fmla="*/ 539542 h 793734"/>
              <a:gd name="connsiteX1985" fmla="*/ 888441 w 1651911"/>
              <a:gd name="connsiteY1985" fmla="*/ 540078 h 793734"/>
              <a:gd name="connsiteX1986" fmla="*/ 889582 w 1651911"/>
              <a:gd name="connsiteY1986" fmla="*/ 541203 h 793734"/>
              <a:gd name="connsiteX1987" fmla="*/ 888744 w 1651911"/>
              <a:gd name="connsiteY1987" fmla="*/ 540380 h 793734"/>
              <a:gd name="connsiteX1988" fmla="*/ 887905 w 1651911"/>
              <a:gd name="connsiteY1988" fmla="*/ 539542 h 793734"/>
              <a:gd name="connsiteX1989" fmla="*/ 1300843 w 1651911"/>
              <a:gd name="connsiteY1989" fmla="*/ 540063 h 793734"/>
              <a:gd name="connsiteX1990" fmla="*/ 1294570 w 1651911"/>
              <a:gd name="connsiteY1990" fmla="*/ 553894 h 793734"/>
              <a:gd name="connsiteX1991" fmla="*/ 1302101 w 1651911"/>
              <a:gd name="connsiteY1991" fmla="*/ 567735 h 793734"/>
              <a:gd name="connsiteX1992" fmla="*/ 1306482 w 1651911"/>
              <a:gd name="connsiteY1992" fmla="*/ 566519 h 793734"/>
              <a:gd name="connsiteX1993" fmla="*/ 1301186 w 1651911"/>
              <a:gd name="connsiteY1993" fmla="*/ 540078 h 793734"/>
              <a:gd name="connsiteX1994" fmla="*/ 1300843 w 1651911"/>
              <a:gd name="connsiteY1994" fmla="*/ 540063 h 793734"/>
              <a:gd name="connsiteX1995" fmla="*/ 988990 w 1651911"/>
              <a:gd name="connsiteY1995" fmla="*/ 540078 h 793734"/>
              <a:gd name="connsiteX1996" fmla="*/ 978378 w 1651911"/>
              <a:gd name="connsiteY1996" fmla="*/ 540078 h 793734"/>
              <a:gd name="connsiteX1997" fmla="*/ 987536 w 1651911"/>
              <a:gd name="connsiteY1997" fmla="*/ 555977 h 793734"/>
              <a:gd name="connsiteX1998" fmla="*/ 988990 w 1651911"/>
              <a:gd name="connsiteY1998" fmla="*/ 555922 h 793734"/>
              <a:gd name="connsiteX1999" fmla="*/ 988990 w 1651911"/>
              <a:gd name="connsiteY1999" fmla="*/ 540078 h 793734"/>
              <a:gd name="connsiteX2000" fmla="*/ 724413 w 1651911"/>
              <a:gd name="connsiteY2000" fmla="*/ 540078 h 793734"/>
              <a:gd name="connsiteX2001" fmla="*/ 703225 w 1651911"/>
              <a:gd name="connsiteY2001" fmla="*/ 540078 h 793734"/>
              <a:gd name="connsiteX2002" fmla="*/ 723089 w 1651911"/>
              <a:gd name="connsiteY2002" fmla="*/ 555977 h 793734"/>
              <a:gd name="connsiteX2003" fmla="*/ 724413 w 1651911"/>
              <a:gd name="connsiteY2003" fmla="*/ 555922 h 793734"/>
              <a:gd name="connsiteX2004" fmla="*/ 724413 w 1651911"/>
              <a:gd name="connsiteY2004" fmla="*/ 540078 h 793734"/>
              <a:gd name="connsiteX2005" fmla="*/ 359248 w 1651911"/>
              <a:gd name="connsiteY2005" fmla="*/ 540078 h 793734"/>
              <a:gd name="connsiteX2006" fmla="*/ 357854 w 1651911"/>
              <a:gd name="connsiteY2006" fmla="*/ 550084 h 793734"/>
              <a:gd name="connsiteX2007" fmla="*/ 359248 w 1651911"/>
              <a:gd name="connsiteY2007" fmla="*/ 540078 h 793734"/>
              <a:gd name="connsiteX2008" fmla="*/ 1474681 w 1651911"/>
              <a:gd name="connsiteY2008" fmla="*/ 545231 h 793734"/>
              <a:gd name="connsiteX2009" fmla="*/ 1469512 w 1651911"/>
              <a:gd name="connsiteY2009" fmla="*/ 554033 h 793734"/>
              <a:gd name="connsiteX2010" fmla="*/ 1476358 w 1651911"/>
              <a:gd name="connsiteY2010" fmla="*/ 562834 h 793734"/>
              <a:gd name="connsiteX2011" fmla="*/ 1481095 w 1651911"/>
              <a:gd name="connsiteY2011" fmla="*/ 561221 h 793734"/>
              <a:gd name="connsiteX2012" fmla="*/ 1481095 w 1651911"/>
              <a:gd name="connsiteY2012" fmla="*/ 550644 h 793734"/>
              <a:gd name="connsiteX2013" fmla="*/ 1479545 w 1651911"/>
              <a:gd name="connsiteY2013" fmla="*/ 550832 h 793734"/>
              <a:gd name="connsiteX2014" fmla="*/ 1475811 w 1651911"/>
              <a:gd name="connsiteY2014" fmla="*/ 545346 h 793734"/>
              <a:gd name="connsiteX2015" fmla="*/ 1474681 w 1651911"/>
              <a:gd name="connsiteY2015" fmla="*/ 545231 h 793734"/>
              <a:gd name="connsiteX2016" fmla="*/ 1020714 w 1651911"/>
              <a:gd name="connsiteY2016" fmla="*/ 545346 h 793734"/>
              <a:gd name="connsiteX2017" fmla="*/ 1010133 w 1651911"/>
              <a:gd name="connsiteY2017" fmla="*/ 561221 h 793734"/>
              <a:gd name="connsiteX2018" fmla="*/ 1020714 w 1651911"/>
              <a:gd name="connsiteY2018" fmla="*/ 545346 h 793734"/>
              <a:gd name="connsiteX2019" fmla="*/ 750850 w 1651911"/>
              <a:gd name="connsiteY2019" fmla="*/ 545346 h 793734"/>
              <a:gd name="connsiteX2020" fmla="*/ 749441 w 1651911"/>
              <a:gd name="connsiteY2020" fmla="*/ 555352 h 793734"/>
              <a:gd name="connsiteX2021" fmla="*/ 750850 w 1651911"/>
              <a:gd name="connsiteY2021" fmla="*/ 545346 h 793734"/>
              <a:gd name="connsiteX2022" fmla="*/ 237561 w 1651911"/>
              <a:gd name="connsiteY2022" fmla="*/ 545346 h 793734"/>
              <a:gd name="connsiteX2023" fmla="*/ 236158 w 1651911"/>
              <a:gd name="connsiteY2023" fmla="*/ 555352 h 793734"/>
              <a:gd name="connsiteX2024" fmla="*/ 237561 w 1651911"/>
              <a:gd name="connsiteY2024" fmla="*/ 545346 h 793734"/>
              <a:gd name="connsiteX2025" fmla="*/ 813814 w 1651911"/>
              <a:gd name="connsiteY2025" fmla="*/ 550123 h 793734"/>
              <a:gd name="connsiteX2026" fmla="*/ 814647 w 1651911"/>
              <a:gd name="connsiteY2026" fmla="*/ 550962 h 793734"/>
              <a:gd name="connsiteX2027" fmla="*/ 815491 w 1651911"/>
              <a:gd name="connsiteY2027" fmla="*/ 551800 h 793734"/>
              <a:gd name="connsiteX2028" fmla="*/ 814345 w 1651911"/>
              <a:gd name="connsiteY2028" fmla="*/ 550644 h 793734"/>
              <a:gd name="connsiteX2029" fmla="*/ 813814 w 1651911"/>
              <a:gd name="connsiteY2029" fmla="*/ 550123 h 793734"/>
              <a:gd name="connsiteX2030" fmla="*/ 1518128 w 1651911"/>
              <a:gd name="connsiteY2030" fmla="*/ 550644 h 793734"/>
              <a:gd name="connsiteX2031" fmla="*/ 1502278 w 1651911"/>
              <a:gd name="connsiteY2031" fmla="*/ 550644 h 793734"/>
              <a:gd name="connsiteX2032" fmla="*/ 1507561 w 1651911"/>
              <a:gd name="connsiteY2032" fmla="*/ 566519 h 793734"/>
              <a:gd name="connsiteX2033" fmla="*/ 1518077 w 1651911"/>
              <a:gd name="connsiteY2033" fmla="*/ 561221 h 793734"/>
              <a:gd name="connsiteX2034" fmla="*/ 1518128 w 1651911"/>
              <a:gd name="connsiteY2034" fmla="*/ 561221 h 793734"/>
              <a:gd name="connsiteX2035" fmla="*/ 1518128 w 1651911"/>
              <a:gd name="connsiteY2035" fmla="*/ 550644 h 793734"/>
              <a:gd name="connsiteX2036" fmla="*/ 999582 w 1651911"/>
              <a:gd name="connsiteY2036" fmla="*/ 550644 h 793734"/>
              <a:gd name="connsiteX2037" fmla="*/ 997890 w 1651911"/>
              <a:gd name="connsiteY2037" fmla="*/ 564624 h 793734"/>
              <a:gd name="connsiteX2038" fmla="*/ 999582 w 1651911"/>
              <a:gd name="connsiteY2038" fmla="*/ 550644 h 793734"/>
              <a:gd name="connsiteX2039" fmla="*/ 1136607 w 1651911"/>
              <a:gd name="connsiteY2039" fmla="*/ 555407 h 793734"/>
              <a:gd name="connsiteX2040" fmla="*/ 1137440 w 1651911"/>
              <a:gd name="connsiteY2040" fmla="*/ 556240 h 793734"/>
              <a:gd name="connsiteX2041" fmla="*/ 1138289 w 1651911"/>
              <a:gd name="connsiteY2041" fmla="*/ 557078 h 793734"/>
              <a:gd name="connsiteX2042" fmla="*/ 1137148 w 1651911"/>
              <a:gd name="connsiteY2042" fmla="*/ 555922 h 793734"/>
              <a:gd name="connsiteX2043" fmla="*/ 1136607 w 1651911"/>
              <a:gd name="connsiteY2043" fmla="*/ 555407 h 793734"/>
              <a:gd name="connsiteX2044" fmla="*/ 1036059 w 1651911"/>
              <a:gd name="connsiteY2044" fmla="*/ 555407 h 793734"/>
              <a:gd name="connsiteX2045" fmla="*/ 1036893 w 1651911"/>
              <a:gd name="connsiteY2045" fmla="*/ 556240 h 793734"/>
              <a:gd name="connsiteX2046" fmla="*/ 1037736 w 1651911"/>
              <a:gd name="connsiteY2046" fmla="*/ 557078 h 793734"/>
              <a:gd name="connsiteX2047" fmla="*/ 1036595 w 1651911"/>
              <a:gd name="connsiteY2047" fmla="*/ 555922 h 793734"/>
              <a:gd name="connsiteX2048" fmla="*/ 1036059 w 1651911"/>
              <a:gd name="connsiteY2048" fmla="*/ 555407 h 793734"/>
              <a:gd name="connsiteX2049" fmla="*/ 660372 w 1651911"/>
              <a:gd name="connsiteY2049" fmla="*/ 555407 h 793734"/>
              <a:gd name="connsiteX2050" fmla="*/ 661205 w 1651911"/>
              <a:gd name="connsiteY2050" fmla="*/ 556240 h 793734"/>
              <a:gd name="connsiteX2051" fmla="*/ 662049 w 1651911"/>
              <a:gd name="connsiteY2051" fmla="*/ 557078 h 793734"/>
              <a:gd name="connsiteX2052" fmla="*/ 660903 w 1651911"/>
              <a:gd name="connsiteY2052" fmla="*/ 555922 h 793734"/>
              <a:gd name="connsiteX2053" fmla="*/ 660372 w 1651911"/>
              <a:gd name="connsiteY2053" fmla="*/ 555407 h 793734"/>
              <a:gd name="connsiteX2054" fmla="*/ 506900 w 1651911"/>
              <a:gd name="connsiteY2054" fmla="*/ 555407 h 793734"/>
              <a:gd name="connsiteX2055" fmla="*/ 507734 w 1651911"/>
              <a:gd name="connsiteY2055" fmla="*/ 556240 h 793734"/>
              <a:gd name="connsiteX2056" fmla="*/ 508573 w 1651911"/>
              <a:gd name="connsiteY2056" fmla="*/ 557078 h 793734"/>
              <a:gd name="connsiteX2057" fmla="*/ 507431 w 1651911"/>
              <a:gd name="connsiteY2057" fmla="*/ 555922 h 793734"/>
              <a:gd name="connsiteX2058" fmla="*/ 506900 w 1651911"/>
              <a:gd name="connsiteY2058" fmla="*/ 555407 h 793734"/>
              <a:gd name="connsiteX2059" fmla="*/ 1084220 w 1651911"/>
              <a:gd name="connsiteY2059" fmla="*/ 555922 h 793734"/>
              <a:gd name="connsiteX2060" fmla="*/ 1082811 w 1651911"/>
              <a:gd name="connsiteY2060" fmla="*/ 565944 h 793734"/>
              <a:gd name="connsiteX2061" fmla="*/ 1084220 w 1651911"/>
              <a:gd name="connsiteY2061" fmla="*/ 555922 h 793734"/>
              <a:gd name="connsiteX2062" fmla="*/ 73503 w 1651911"/>
              <a:gd name="connsiteY2062" fmla="*/ 555922 h 793734"/>
              <a:gd name="connsiteX2063" fmla="*/ 71841 w 1651911"/>
              <a:gd name="connsiteY2063" fmla="*/ 569923 h 793734"/>
              <a:gd name="connsiteX2064" fmla="*/ 73503 w 1651911"/>
              <a:gd name="connsiteY2064" fmla="*/ 555922 h 793734"/>
              <a:gd name="connsiteX2065" fmla="*/ 756133 w 1651911"/>
              <a:gd name="connsiteY2065" fmla="*/ 561221 h 793734"/>
              <a:gd name="connsiteX2066" fmla="*/ 754724 w 1651911"/>
              <a:gd name="connsiteY2066" fmla="*/ 571227 h 793734"/>
              <a:gd name="connsiteX2067" fmla="*/ 756133 w 1651911"/>
              <a:gd name="connsiteY2067" fmla="*/ 561221 h 793734"/>
              <a:gd name="connsiteX2068" fmla="*/ 549778 w 1651911"/>
              <a:gd name="connsiteY2068" fmla="*/ 561221 h 793734"/>
              <a:gd name="connsiteX2069" fmla="*/ 576209 w 1651911"/>
              <a:gd name="connsiteY2069" fmla="*/ 592971 h 793734"/>
              <a:gd name="connsiteX2070" fmla="*/ 549778 w 1651911"/>
              <a:gd name="connsiteY2070" fmla="*/ 561221 h 793734"/>
              <a:gd name="connsiteX2071" fmla="*/ 523455 w 1651911"/>
              <a:gd name="connsiteY2071" fmla="*/ 563279 h 793734"/>
              <a:gd name="connsiteX2072" fmla="*/ 517994 w 1651911"/>
              <a:gd name="connsiteY2072" fmla="*/ 566519 h 793734"/>
              <a:gd name="connsiteX2073" fmla="*/ 514987 w 1651911"/>
              <a:gd name="connsiteY2073" fmla="*/ 572219 h 793734"/>
              <a:gd name="connsiteX2074" fmla="*/ 520474 w 1651911"/>
              <a:gd name="connsiteY2074" fmla="*/ 567750 h 793734"/>
              <a:gd name="connsiteX2075" fmla="*/ 523455 w 1651911"/>
              <a:gd name="connsiteY2075" fmla="*/ 563279 h 793734"/>
              <a:gd name="connsiteX2076" fmla="*/ 18060 w 1651911"/>
              <a:gd name="connsiteY2076" fmla="*/ 564257 h 793734"/>
              <a:gd name="connsiteX2077" fmla="*/ 14756 w 1651911"/>
              <a:gd name="connsiteY2077" fmla="*/ 573325 h 793734"/>
              <a:gd name="connsiteX2078" fmla="*/ 15311 w 1651911"/>
              <a:gd name="connsiteY2078" fmla="*/ 571797 h 793734"/>
              <a:gd name="connsiteX2079" fmla="*/ 18060 w 1651911"/>
              <a:gd name="connsiteY2079" fmla="*/ 564257 h 793734"/>
              <a:gd name="connsiteX2080" fmla="*/ 327523 w 1651911"/>
              <a:gd name="connsiteY2080" fmla="*/ 566519 h 793734"/>
              <a:gd name="connsiteX2081" fmla="*/ 325847 w 1651911"/>
              <a:gd name="connsiteY2081" fmla="*/ 580499 h 793734"/>
              <a:gd name="connsiteX2082" fmla="*/ 327523 w 1651911"/>
              <a:gd name="connsiteY2082" fmla="*/ 566519 h 793734"/>
              <a:gd name="connsiteX2083" fmla="*/ 396316 w 1651911"/>
              <a:gd name="connsiteY2083" fmla="*/ 571797 h 793734"/>
              <a:gd name="connsiteX2084" fmla="*/ 394635 w 1651911"/>
              <a:gd name="connsiteY2084" fmla="*/ 585783 h 793734"/>
              <a:gd name="connsiteX2085" fmla="*/ 396316 w 1651911"/>
              <a:gd name="connsiteY2085" fmla="*/ 571797 h 793734"/>
              <a:gd name="connsiteX2086" fmla="*/ 36465 w 1651911"/>
              <a:gd name="connsiteY2086" fmla="*/ 571797 h 793734"/>
              <a:gd name="connsiteX2087" fmla="*/ 33568 w 1651911"/>
              <a:gd name="connsiteY2087" fmla="*/ 579765 h 793734"/>
              <a:gd name="connsiteX2088" fmla="*/ 36465 w 1651911"/>
              <a:gd name="connsiteY2088" fmla="*/ 571797 h 793734"/>
              <a:gd name="connsiteX2089" fmla="*/ 14756 w 1651911"/>
              <a:gd name="connsiteY2089" fmla="*/ 573325 h 793734"/>
              <a:gd name="connsiteX2090" fmla="*/ 14597 w 1651911"/>
              <a:gd name="connsiteY2090" fmla="*/ 573743 h 793734"/>
              <a:gd name="connsiteX2091" fmla="*/ 14756 w 1651911"/>
              <a:gd name="connsiteY2091" fmla="*/ 573325 h 793734"/>
              <a:gd name="connsiteX2092" fmla="*/ 14597 w 1651911"/>
              <a:gd name="connsiteY2092" fmla="*/ 573743 h 793734"/>
              <a:gd name="connsiteX2093" fmla="*/ 14111 w 1651911"/>
              <a:gd name="connsiteY2093" fmla="*/ 575092 h 793734"/>
              <a:gd name="connsiteX2094" fmla="*/ 14597 w 1651911"/>
              <a:gd name="connsiteY2094" fmla="*/ 573743 h 793734"/>
              <a:gd name="connsiteX2095" fmla="*/ 14111 w 1651911"/>
              <a:gd name="connsiteY2095" fmla="*/ 575092 h 793734"/>
              <a:gd name="connsiteX2096" fmla="*/ 12419 w 1651911"/>
              <a:gd name="connsiteY2096" fmla="*/ 579725 h 793734"/>
              <a:gd name="connsiteX2097" fmla="*/ 14111 w 1651911"/>
              <a:gd name="connsiteY2097" fmla="*/ 575092 h 793734"/>
              <a:gd name="connsiteX2098" fmla="*/ 1004314 w 1651911"/>
              <a:gd name="connsiteY2098" fmla="*/ 576560 h 793734"/>
              <a:gd name="connsiteX2099" fmla="*/ 1004839 w 1651911"/>
              <a:gd name="connsiteY2099" fmla="*/ 577096 h 793734"/>
              <a:gd name="connsiteX2100" fmla="*/ 1005995 w 1651911"/>
              <a:gd name="connsiteY2100" fmla="*/ 578237 h 793734"/>
              <a:gd name="connsiteX2101" fmla="*/ 1005162 w 1651911"/>
              <a:gd name="connsiteY2101" fmla="*/ 577398 h 793734"/>
              <a:gd name="connsiteX2102" fmla="*/ 1004314 w 1651911"/>
              <a:gd name="connsiteY2102" fmla="*/ 576560 h 793734"/>
              <a:gd name="connsiteX2103" fmla="*/ 665655 w 1651911"/>
              <a:gd name="connsiteY2103" fmla="*/ 576560 h 793734"/>
              <a:gd name="connsiteX2104" fmla="*/ 666186 w 1651911"/>
              <a:gd name="connsiteY2104" fmla="*/ 577096 h 793734"/>
              <a:gd name="connsiteX2105" fmla="*/ 667337 w 1651911"/>
              <a:gd name="connsiteY2105" fmla="*/ 578237 h 793734"/>
              <a:gd name="connsiteX2106" fmla="*/ 666499 w 1651911"/>
              <a:gd name="connsiteY2106" fmla="*/ 577398 h 793734"/>
              <a:gd name="connsiteX2107" fmla="*/ 665655 w 1651911"/>
              <a:gd name="connsiteY2107" fmla="*/ 576560 h 793734"/>
              <a:gd name="connsiteX2108" fmla="*/ 411635 w 1651911"/>
              <a:gd name="connsiteY2108" fmla="*/ 576560 h 793734"/>
              <a:gd name="connsiteX2109" fmla="*/ 412166 w 1651911"/>
              <a:gd name="connsiteY2109" fmla="*/ 577096 h 793734"/>
              <a:gd name="connsiteX2110" fmla="*/ 413323 w 1651911"/>
              <a:gd name="connsiteY2110" fmla="*/ 578237 h 793734"/>
              <a:gd name="connsiteX2111" fmla="*/ 412484 w 1651911"/>
              <a:gd name="connsiteY2111" fmla="*/ 577398 h 793734"/>
              <a:gd name="connsiteX2112" fmla="*/ 411635 w 1651911"/>
              <a:gd name="connsiteY2112" fmla="*/ 576560 h 793734"/>
              <a:gd name="connsiteX2113" fmla="*/ 305804 w 1651911"/>
              <a:gd name="connsiteY2113" fmla="*/ 576560 h 793734"/>
              <a:gd name="connsiteX2114" fmla="*/ 306326 w 1651911"/>
              <a:gd name="connsiteY2114" fmla="*/ 577096 h 793734"/>
              <a:gd name="connsiteX2115" fmla="*/ 307491 w 1651911"/>
              <a:gd name="connsiteY2115" fmla="*/ 578237 h 793734"/>
              <a:gd name="connsiteX2116" fmla="*/ 306652 w 1651911"/>
              <a:gd name="connsiteY2116" fmla="*/ 577398 h 793734"/>
              <a:gd name="connsiteX2117" fmla="*/ 305804 w 1651911"/>
              <a:gd name="connsiteY2117" fmla="*/ 576560 h 793734"/>
              <a:gd name="connsiteX2118" fmla="*/ 610971 w 1651911"/>
              <a:gd name="connsiteY2118" fmla="*/ 576768 h 793734"/>
              <a:gd name="connsiteX2119" fmla="*/ 605633 w 1651911"/>
              <a:gd name="connsiteY2119" fmla="*/ 577007 h 793734"/>
              <a:gd name="connsiteX2120" fmla="*/ 600300 w 1651911"/>
              <a:gd name="connsiteY2120" fmla="*/ 577260 h 793734"/>
              <a:gd name="connsiteX2121" fmla="*/ 597403 w 1651911"/>
              <a:gd name="connsiteY2121" fmla="*/ 577096 h 793734"/>
              <a:gd name="connsiteX2122" fmla="*/ 612891 w 1651911"/>
              <a:gd name="connsiteY2122" fmla="*/ 588070 h 793734"/>
              <a:gd name="connsiteX2123" fmla="*/ 618566 w 1651911"/>
              <a:gd name="connsiteY2123" fmla="*/ 587688 h 793734"/>
              <a:gd name="connsiteX2124" fmla="*/ 610971 w 1651911"/>
              <a:gd name="connsiteY2124" fmla="*/ 576768 h 793734"/>
              <a:gd name="connsiteX2125" fmla="*/ 733834 w 1651911"/>
              <a:gd name="connsiteY2125" fmla="*/ 576981 h 793734"/>
              <a:gd name="connsiteX2126" fmla="*/ 728679 w 1651911"/>
              <a:gd name="connsiteY2126" fmla="*/ 585783 h 793734"/>
              <a:gd name="connsiteX2127" fmla="*/ 735526 w 1651911"/>
              <a:gd name="connsiteY2127" fmla="*/ 594584 h 793734"/>
              <a:gd name="connsiteX2128" fmla="*/ 740263 w 1651911"/>
              <a:gd name="connsiteY2128" fmla="*/ 592971 h 793734"/>
              <a:gd name="connsiteX2129" fmla="*/ 740263 w 1651911"/>
              <a:gd name="connsiteY2129" fmla="*/ 582394 h 793734"/>
              <a:gd name="connsiteX2130" fmla="*/ 738710 w 1651911"/>
              <a:gd name="connsiteY2130" fmla="*/ 582582 h 793734"/>
              <a:gd name="connsiteX2131" fmla="*/ 734970 w 1651911"/>
              <a:gd name="connsiteY2131" fmla="*/ 577096 h 793734"/>
              <a:gd name="connsiteX2132" fmla="*/ 733834 w 1651911"/>
              <a:gd name="connsiteY2132" fmla="*/ 576981 h 793734"/>
              <a:gd name="connsiteX2133" fmla="*/ 1560457 w 1651911"/>
              <a:gd name="connsiteY2133" fmla="*/ 577096 h 793734"/>
              <a:gd name="connsiteX2134" fmla="*/ 1568661 w 1651911"/>
              <a:gd name="connsiteY2134" fmla="*/ 614407 h 793734"/>
              <a:gd name="connsiteX2135" fmla="*/ 1571061 w 1651911"/>
              <a:gd name="connsiteY2135" fmla="*/ 614144 h 793734"/>
              <a:gd name="connsiteX2136" fmla="*/ 1560457 w 1651911"/>
              <a:gd name="connsiteY2136" fmla="*/ 577096 h 793734"/>
              <a:gd name="connsiteX2137" fmla="*/ 1126556 w 1651911"/>
              <a:gd name="connsiteY2137" fmla="*/ 577096 h 793734"/>
              <a:gd name="connsiteX2138" fmla="*/ 1123665 w 1651911"/>
              <a:gd name="connsiteY2138" fmla="*/ 585059 h 793734"/>
              <a:gd name="connsiteX2139" fmla="*/ 1126556 w 1651911"/>
              <a:gd name="connsiteY2139" fmla="*/ 577096 h 793734"/>
              <a:gd name="connsiteX2140" fmla="*/ 936066 w 1651911"/>
              <a:gd name="connsiteY2140" fmla="*/ 577096 h 793734"/>
              <a:gd name="connsiteX2141" fmla="*/ 934662 w 1651911"/>
              <a:gd name="connsiteY2141" fmla="*/ 587102 h 793734"/>
              <a:gd name="connsiteX2142" fmla="*/ 936066 w 1651911"/>
              <a:gd name="connsiteY2142" fmla="*/ 577096 h 793734"/>
              <a:gd name="connsiteX2143" fmla="*/ 1163774 w 1651911"/>
              <a:gd name="connsiteY2143" fmla="*/ 579154 h 793734"/>
              <a:gd name="connsiteX2144" fmla="*/ 1158311 w 1651911"/>
              <a:gd name="connsiteY2144" fmla="*/ 582394 h 793734"/>
              <a:gd name="connsiteX2145" fmla="*/ 1155305 w 1651911"/>
              <a:gd name="connsiteY2145" fmla="*/ 588094 h 793734"/>
              <a:gd name="connsiteX2146" fmla="*/ 1160787 w 1651911"/>
              <a:gd name="connsiteY2146" fmla="*/ 583625 h 793734"/>
              <a:gd name="connsiteX2147" fmla="*/ 1163774 w 1651911"/>
              <a:gd name="connsiteY2147" fmla="*/ 579154 h 793734"/>
              <a:gd name="connsiteX2148" fmla="*/ 1350729 w 1651911"/>
              <a:gd name="connsiteY2148" fmla="*/ 580286 h 793734"/>
              <a:gd name="connsiteX2149" fmla="*/ 1348811 w 1651911"/>
              <a:gd name="connsiteY2149" fmla="*/ 598269 h 793734"/>
              <a:gd name="connsiteX2150" fmla="*/ 1350729 w 1651911"/>
              <a:gd name="connsiteY2150" fmla="*/ 580286 h 793734"/>
              <a:gd name="connsiteX2151" fmla="*/ 1046650 w 1651911"/>
              <a:gd name="connsiteY2151" fmla="*/ 581873 h 793734"/>
              <a:gd name="connsiteX2152" fmla="*/ 1047484 w 1651911"/>
              <a:gd name="connsiteY2152" fmla="*/ 582712 h 793734"/>
              <a:gd name="connsiteX2153" fmla="*/ 1048327 w 1651911"/>
              <a:gd name="connsiteY2153" fmla="*/ 583550 h 793734"/>
              <a:gd name="connsiteX2154" fmla="*/ 1047186 w 1651911"/>
              <a:gd name="connsiteY2154" fmla="*/ 582394 h 793734"/>
              <a:gd name="connsiteX2155" fmla="*/ 1046650 w 1651911"/>
              <a:gd name="connsiteY2155" fmla="*/ 581873 h 793734"/>
              <a:gd name="connsiteX2156" fmla="*/ 1581640 w 1651911"/>
              <a:gd name="connsiteY2156" fmla="*/ 582394 h 793734"/>
              <a:gd name="connsiteX2157" fmla="*/ 1584549 w 1651911"/>
              <a:gd name="connsiteY2157" fmla="*/ 590357 h 793734"/>
              <a:gd name="connsiteX2158" fmla="*/ 1581640 w 1651911"/>
              <a:gd name="connsiteY2158" fmla="*/ 582394 h 793734"/>
              <a:gd name="connsiteX2159" fmla="*/ 867273 w 1651911"/>
              <a:gd name="connsiteY2159" fmla="*/ 582394 h 793734"/>
              <a:gd name="connsiteX2160" fmla="*/ 870180 w 1651911"/>
              <a:gd name="connsiteY2160" fmla="*/ 590357 h 793734"/>
              <a:gd name="connsiteX2161" fmla="*/ 867273 w 1651911"/>
              <a:gd name="connsiteY2161" fmla="*/ 582394 h 793734"/>
              <a:gd name="connsiteX2162" fmla="*/ 835518 w 1651911"/>
              <a:gd name="connsiteY2162" fmla="*/ 582394 h 793734"/>
              <a:gd name="connsiteX2163" fmla="*/ 834115 w 1651911"/>
              <a:gd name="connsiteY2163" fmla="*/ 592400 h 793734"/>
              <a:gd name="connsiteX2164" fmla="*/ 835518 w 1651911"/>
              <a:gd name="connsiteY2164" fmla="*/ 582394 h 793734"/>
              <a:gd name="connsiteX2165" fmla="*/ 454538 w 1651911"/>
              <a:gd name="connsiteY2165" fmla="*/ 582394 h 793734"/>
              <a:gd name="connsiteX2166" fmla="*/ 453129 w 1651911"/>
              <a:gd name="connsiteY2166" fmla="*/ 592400 h 793734"/>
              <a:gd name="connsiteX2167" fmla="*/ 454538 w 1651911"/>
              <a:gd name="connsiteY2167" fmla="*/ 582394 h 793734"/>
              <a:gd name="connsiteX2168" fmla="*/ 713791 w 1651911"/>
              <a:gd name="connsiteY2168" fmla="*/ 587688 h 793734"/>
              <a:gd name="connsiteX2169" fmla="*/ 713231 w 1651911"/>
              <a:gd name="connsiteY2169" fmla="*/ 605239 h 793734"/>
              <a:gd name="connsiteX2170" fmla="*/ 713791 w 1651911"/>
              <a:gd name="connsiteY2170" fmla="*/ 587688 h 793734"/>
              <a:gd name="connsiteX2171" fmla="*/ 137003 w 1651911"/>
              <a:gd name="connsiteY2171" fmla="*/ 587688 h 793734"/>
              <a:gd name="connsiteX2172" fmla="*/ 138338 w 1651911"/>
              <a:gd name="connsiteY2172" fmla="*/ 597431 h 793734"/>
              <a:gd name="connsiteX2173" fmla="*/ 137003 w 1651911"/>
              <a:gd name="connsiteY2173" fmla="*/ 587688 h 793734"/>
              <a:gd name="connsiteX2174" fmla="*/ 210717 w 1651911"/>
              <a:gd name="connsiteY2174" fmla="*/ 591523 h 793734"/>
              <a:gd name="connsiteX2175" fmla="*/ 209775 w 1651911"/>
              <a:gd name="connsiteY2175" fmla="*/ 591636 h 793734"/>
              <a:gd name="connsiteX2176" fmla="*/ 210717 w 1651911"/>
              <a:gd name="connsiteY2176" fmla="*/ 591523 h 793734"/>
              <a:gd name="connsiteX2177" fmla="*/ 206779 w 1651911"/>
              <a:gd name="connsiteY2177" fmla="*/ 592083 h 793734"/>
              <a:gd name="connsiteX2178" fmla="*/ 205613 w 1651911"/>
              <a:gd name="connsiteY2178" fmla="*/ 592247 h 793734"/>
              <a:gd name="connsiteX2179" fmla="*/ 206779 w 1651911"/>
              <a:gd name="connsiteY2179" fmla="*/ 592083 h 793734"/>
              <a:gd name="connsiteX2180" fmla="*/ 205613 w 1651911"/>
              <a:gd name="connsiteY2180" fmla="*/ 592247 h 793734"/>
              <a:gd name="connsiteX2181" fmla="*/ 202701 w 1651911"/>
              <a:gd name="connsiteY2181" fmla="*/ 592668 h 793734"/>
              <a:gd name="connsiteX2182" fmla="*/ 205613 w 1651911"/>
              <a:gd name="connsiteY2182" fmla="*/ 592247 h 793734"/>
              <a:gd name="connsiteX2183" fmla="*/ 202701 w 1651911"/>
              <a:gd name="connsiteY2183" fmla="*/ 592668 h 793734"/>
              <a:gd name="connsiteX2184" fmla="*/ 199560 w 1651911"/>
              <a:gd name="connsiteY2184" fmla="*/ 593100 h 793734"/>
              <a:gd name="connsiteX2185" fmla="*/ 200513 w 1651911"/>
              <a:gd name="connsiteY2185" fmla="*/ 592971 h 793734"/>
              <a:gd name="connsiteX2186" fmla="*/ 202701 w 1651911"/>
              <a:gd name="connsiteY2186" fmla="*/ 592668 h 793734"/>
              <a:gd name="connsiteX2187" fmla="*/ 1428186 w 1651911"/>
              <a:gd name="connsiteY2187" fmla="*/ 592971 h 793734"/>
              <a:gd name="connsiteX2188" fmla="*/ 1429507 w 1651911"/>
              <a:gd name="connsiteY2188" fmla="*/ 602724 h 793734"/>
              <a:gd name="connsiteX2189" fmla="*/ 1428186 w 1651911"/>
              <a:gd name="connsiteY2189" fmla="*/ 592971 h 793734"/>
              <a:gd name="connsiteX2190" fmla="*/ 158166 w 1651911"/>
              <a:gd name="connsiteY2190" fmla="*/ 592971 h 793734"/>
              <a:gd name="connsiteX2191" fmla="*/ 161073 w 1651911"/>
              <a:gd name="connsiteY2191" fmla="*/ 600934 h 793734"/>
              <a:gd name="connsiteX2192" fmla="*/ 158166 w 1651911"/>
              <a:gd name="connsiteY2192" fmla="*/ 592971 h 793734"/>
              <a:gd name="connsiteX2193" fmla="*/ 199560 w 1651911"/>
              <a:gd name="connsiteY2193" fmla="*/ 593100 h 793734"/>
              <a:gd name="connsiteX2194" fmla="*/ 197106 w 1651911"/>
              <a:gd name="connsiteY2194" fmla="*/ 593477 h 793734"/>
              <a:gd name="connsiteX2195" fmla="*/ 199560 w 1651911"/>
              <a:gd name="connsiteY2195" fmla="*/ 593100 h 793734"/>
              <a:gd name="connsiteX2196" fmla="*/ 197106 w 1651911"/>
              <a:gd name="connsiteY2196" fmla="*/ 593477 h 793734"/>
              <a:gd name="connsiteX2197" fmla="*/ 195587 w 1651911"/>
              <a:gd name="connsiteY2197" fmla="*/ 593670 h 793734"/>
              <a:gd name="connsiteX2198" fmla="*/ 197106 w 1651911"/>
              <a:gd name="connsiteY2198" fmla="*/ 593477 h 793734"/>
              <a:gd name="connsiteX2199" fmla="*/ 1395903 w 1651911"/>
              <a:gd name="connsiteY2199" fmla="*/ 597733 h 793734"/>
              <a:gd name="connsiteX2200" fmla="*/ 1396741 w 1651911"/>
              <a:gd name="connsiteY2200" fmla="*/ 598571 h 793734"/>
              <a:gd name="connsiteX2201" fmla="*/ 1397592 w 1651911"/>
              <a:gd name="connsiteY2201" fmla="*/ 599410 h 793734"/>
              <a:gd name="connsiteX2202" fmla="*/ 1396436 w 1651911"/>
              <a:gd name="connsiteY2202" fmla="*/ 598269 h 793734"/>
              <a:gd name="connsiteX2203" fmla="*/ 1395903 w 1651911"/>
              <a:gd name="connsiteY2203" fmla="*/ 597733 h 793734"/>
              <a:gd name="connsiteX2204" fmla="*/ 1269449 w 1651911"/>
              <a:gd name="connsiteY2204" fmla="*/ 598269 h 793734"/>
              <a:gd name="connsiteX2205" fmla="*/ 1275393 w 1651911"/>
              <a:gd name="connsiteY2205" fmla="*/ 609317 h 793734"/>
              <a:gd name="connsiteX2206" fmla="*/ 1290595 w 1651911"/>
              <a:gd name="connsiteY2206" fmla="*/ 603563 h 793734"/>
              <a:gd name="connsiteX2207" fmla="*/ 1278695 w 1651911"/>
              <a:gd name="connsiteY2207" fmla="*/ 598443 h 793734"/>
              <a:gd name="connsiteX2208" fmla="*/ 1276447 w 1651911"/>
              <a:gd name="connsiteY2208" fmla="*/ 598472 h 793734"/>
              <a:gd name="connsiteX2209" fmla="*/ 1274212 w 1651911"/>
              <a:gd name="connsiteY2209" fmla="*/ 598483 h 793734"/>
              <a:gd name="connsiteX2210" fmla="*/ 1269449 w 1651911"/>
              <a:gd name="connsiteY2210" fmla="*/ 598269 h 793734"/>
              <a:gd name="connsiteX2211" fmla="*/ 586816 w 1651911"/>
              <a:gd name="connsiteY2211" fmla="*/ 598269 h 793734"/>
              <a:gd name="connsiteX2212" fmla="*/ 583909 w 1651911"/>
              <a:gd name="connsiteY2212" fmla="*/ 606217 h 793734"/>
              <a:gd name="connsiteX2213" fmla="*/ 586816 w 1651911"/>
              <a:gd name="connsiteY2213" fmla="*/ 598269 h 793734"/>
              <a:gd name="connsiteX2214" fmla="*/ 322225 w 1651911"/>
              <a:gd name="connsiteY2214" fmla="*/ 598269 h 793734"/>
              <a:gd name="connsiteX2215" fmla="*/ 320816 w 1651911"/>
              <a:gd name="connsiteY2215" fmla="*/ 608275 h 793734"/>
              <a:gd name="connsiteX2216" fmla="*/ 322225 w 1651911"/>
              <a:gd name="connsiteY2216" fmla="*/ 598269 h 793734"/>
              <a:gd name="connsiteX2217" fmla="*/ 274600 w 1651911"/>
              <a:gd name="connsiteY2217" fmla="*/ 598269 h 793734"/>
              <a:gd name="connsiteX2218" fmla="*/ 264013 w 1651911"/>
              <a:gd name="connsiteY2218" fmla="*/ 598269 h 793734"/>
              <a:gd name="connsiteX2219" fmla="*/ 264013 w 1651911"/>
              <a:gd name="connsiteY2219" fmla="*/ 608846 h 793734"/>
              <a:gd name="connsiteX2220" fmla="*/ 274600 w 1651911"/>
              <a:gd name="connsiteY2220" fmla="*/ 608846 h 793734"/>
              <a:gd name="connsiteX2221" fmla="*/ 274600 w 1651911"/>
              <a:gd name="connsiteY2221" fmla="*/ 598269 h 793734"/>
              <a:gd name="connsiteX2222" fmla="*/ 31162 w 1651911"/>
              <a:gd name="connsiteY2222" fmla="*/ 598269 h 793734"/>
              <a:gd name="connsiteX2223" fmla="*/ 28274 w 1651911"/>
              <a:gd name="connsiteY2223" fmla="*/ 606217 h 793734"/>
              <a:gd name="connsiteX2224" fmla="*/ 31162 w 1651911"/>
              <a:gd name="connsiteY2224" fmla="*/ 598269 h 793734"/>
              <a:gd name="connsiteX2225" fmla="*/ 988454 w 1651911"/>
              <a:gd name="connsiteY2225" fmla="*/ 603032 h 793734"/>
              <a:gd name="connsiteX2226" fmla="*/ 988990 w 1651911"/>
              <a:gd name="connsiteY2226" fmla="*/ 603563 h 793734"/>
              <a:gd name="connsiteX2227" fmla="*/ 990130 w 1651911"/>
              <a:gd name="connsiteY2227" fmla="*/ 604703 h 793734"/>
              <a:gd name="connsiteX2228" fmla="*/ 989292 w 1651911"/>
              <a:gd name="connsiteY2228" fmla="*/ 603865 h 793734"/>
              <a:gd name="connsiteX2229" fmla="*/ 988454 w 1651911"/>
              <a:gd name="connsiteY2229" fmla="*/ 603032 h 793734"/>
              <a:gd name="connsiteX2230" fmla="*/ 88639 w 1651911"/>
              <a:gd name="connsiteY2230" fmla="*/ 603537 h 793734"/>
              <a:gd name="connsiteX2231" fmla="*/ 84095 w 1651911"/>
              <a:gd name="connsiteY2231" fmla="*/ 630019 h 793734"/>
              <a:gd name="connsiteX2232" fmla="*/ 89378 w 1651911"/>
              <a:gd name="connsiteY2232" fmla="*/ 603563 h 793734"/>
              <a:gd name="connsiteX2233" fmla="*/ 88639 w 1651911"/>
              <a:gd name="connsiteY2233" fmla="*/ 603537 h 793734"/>
              <a:gd name="connsiteX2234" fmla="*/ 888486 w 1651911"/>
              <a:gd name="connsiteY2234" fmla="*/ 603563 h 793734"/>
              <a:gd name="connsiteX2235" fmla="*/ 888441 w 1651911"/>
              <a:gd name="connsiteY2235" fmla="*/ 603563 h 793734"/>
              <a:gd name="connsiteX2236" fmla="*/ 897064 w 1651911"/>
              <a:gd name="connsiteY2236" fmla="*/ 613444 h 793734"/>
              <a:gd name="connsiteX2237" fmla="*/ 902019 w 1651911"/>
              <a:gd name="connsiteY2237" fmla="*/ 608504 h 793734"/>
              <a:gd name="connsiteX2238" fmla="*/ 888486 w 1651911"/>
              <a:gd name="connsiteY2238" fmla="*/ 603563 h 793734"/>
              <a:gd name="connsiteX2239" fmla="*/ 676753 w 1651911"/>
              <a:gd name="connsiteY2239" fmla="*/ 603563 h 793734"/>
              <a:gd name="connsiteX2240" fmla="*/ 675360 w 1651911"/>
              <a:gd name="connsiteY2240" fmla="*/ 613569 h 793734"/>
              <a:gd name="connsiteX2241" fmla="*/ 676753 w 1651911"/>
              <a:gd name="connsiteY2241" fmla="*/ 603563 h 793734"/>
              <a:gd name="connsiteX2242" fmla="*/ 639714 w 1651911"/>
              <a:gd name="connsiteY2242" fmla="*/ 603563 h 793734"/>
              <a:gd name="connsiteX2243" fmla="*/ 639714 w 1651911"/>
              <a:gd name="connsiteY2243" fmla="*/ 619438 h 793734"/>
              <a:gd name="connsiteX2244" fmla="*/ 654756 w 1651911"/>
              <a:gd name="connsiteY2244" fmla="*/ 614129 h 793734"/>
              <a:gd name="connsiteX2245" fmla="*/ 655589 w 1651911"/>
              <a:gd name="connsiteY2245" fmla="*/ 614144 h 793734"/>
              <a:gd name="connsiteX2246" fmla="*/ 639714 w 1651911"/>
              <a:gd name="connsiteY2246" fmla="*/ 603563 h 793734"/>
              <a:gd name="connsiteX2247" fmla="*/ 205796 w 1651911"/>
              <a:gd name="connsiteY2247" fmla="*/ 603563 h 793734"/>
              <a:gd name="connsiteX2248" fmla="*/ 204398 w 1651911"/>
              <a:gd name="connsiteY2248" fmla="*/ 613569 h 793734"/>
              <a:gd name="connsiteX2249" fmla="*/ 205796 w 1651911"/>
              <a:gd name="connsiteY2249" fmla="*/ 603563 h 793734"/>
              <a:gd name="connsiteX2250" fmla="*/ 559814 w 1651911"/>
              <a:gd name="connsiteY2250" fmla="*/ 608310 h 793734"/>
              <a:gd name="connsiteX2251" fmla="*/ 560652 w 1651911"/>
              <a:gd name="connsiteY2251" fmla="*/ 609148 h 793734"/>
              <a:gd name="connsiteX2252" fmla="*/ 561491 w 1651911"/>
              <a:gd name="connsiteY2252" fmla="*/ 609987 h 793734"/>
              <a:gd name="connsiteX2253" fmla="*/ 560345 w 1651911"/>
              <a:gd name="connsiteY2253" fmla="*/ 608846 h 793734"/>
              <a:gd name="connsiteX2254" fmla="*/ 559814 w 1651911"/>
              <a:gd name="connsiteY2254" fmla="*/ 608310 h 793734"/>
              <a:gd name="connsiteX2255" fmla="*/ 1410013 w 1651911"/>
              <a:gd name="connsiteY2255" fmla="*/ 614001 h 793734"/>
              <a:gd name="connsiteX2256" fmla="*/ 1396436 w 1651911"/>
              <a:gd name="connsiteY2256" fmla="*/ 635313 h 793734"/>
              <a:gd name="connsiteX2257" fmla="*/ 1412311 w 1651911"/>
              <a:gd name="connsiteY2257" fmla="*/ 614144 h 793734"/>
              <a:gd name="connsiteX2258" fmla="*/ 1410013 w 1651911"/>
              <a:gd name="connsiteY2258" fmla="*/ 614001 h 793734"/>
              <a:gd name="connsiteX2259" fmla="*/ 1306482 w 1651911"/>
              <a:gd name="connsiteY2259" fmla="*/ 614144 h 793734"/>
              <a:gd name="connsiteX2260" fmla="*/ 1295891 w 1651911"/>
              <a:gd name="connsiteY2260" fmla="*/ 614144 h 793734"/>
              <a:gd name="connsiteX2261" fmla="*/ 1295891 w 1651911"/>
              <a:gd name="connsiteY2261" fmla="*/ 624721 h 793734"/>
              <a:gd name="connsiteX2262" fmla="*/ 1306482 w 1651911"/>
              <a:gd name="connsiteY2262" fmla="*/ 624721 h 793734"/>
              <a:gd name="connsiteX2263" fmla="*/ 1306482 w 1651911"/>
              <a:gd name="connsiteY2263" fmla="*/ 614144 h 793734"/>
              <a:gd name="connsiteX2264" fmla="*/ 978378 w 1651911"/>
              <a:gd name="connsiteY2264" fmla="*/ 614144 h 793734"/>
              <a:gd name="connsiteX2265" fmla="*/ 993628 w 1651911"/>
              <a:gd name="connsiteY2265" fmla="*/ 635784 h 793734"/>
              <a:gd name="connsiteX2266" fmla="*/ 999582 w 1651911"/>
              <a:gd name="connsiteY2266" fmla="*/ 635313 h 793734"/>
              <a:gd name="connsiteX2267" fmla="*/ 978378 w 1651911"/>
              <a:gd name="connsiteY2267" fmla="*/ 614144 h 793734"/>
              <a:gd name="connsiteX2268" fmla="*/ 697916 w 1651911"/>
              <a:gd name="connsiteY2268" fmla="*/ 614144 h 793734"/>
              <a:gd name="connsiteX2269" fmla="*/ 696260 w 1651911"/>
              <a:gd name="connsiteY2269" fmla="*/ 628140 h 793734"/>
              <a:gd name="connsiteX2270" fmla="*/ 697916 w 1651911"/>
              <a:gd name="connsiteY2270" fmla="*/ 614144 h 793734"/>
              <a:gd name="connsiteX2271" fmla="*/ 195220 w 1651911"/>
              <a:gd name="connsiteY2271" fmla="*/ 614144 h 793734"/>
              <a:gd name="connsiteX2272" fmla="*/ 196554 w 1651911"/>
              <a:gd name="connsiteY2272" fmla="*/ 623883 h 793734"/>
              <a:gd name="connsiteX2273" fmla="*/ 195220 w 1651911"/>
              <a:gd name="connsiteY2273" fmla="*/ 614144 h 793734"/>
              <a:gd name="connsiteX2274" fmla="*/ 496314 w 1651911"/>
              <a:gd name="connsiteY2274" fmla="*/ 618917 h 793734"/>
              <a:gd name="connsiteX2275" fmla="*/ 497147 w 1651911"/>
              <a:gd name="connsiteY2275" fmla="*/ 619755 h 793734"/>
              <a:gd name="connsiteX2276" fmla="*/ 497991 w 1651911"/>
              <a:gd name="connsiteY2276" fmla="*/ 620593 h 793734"/>
              <a:gd name="connsiteX2277" fmla="*/ 496855 w 1651911"/>
              <a:gd name="connsiteY2277" fmla="*/ 619438 h 793734"/>
              <a:gd name="connsiteX2278" fmla="*/ 496314 w 1651911"/>
              <a:gd name="connsiteY2278" fmla="*/ 618917 h 793734"/>
              <a:gd name="connsiteX2279" fmla="*/ 67694 w 1651911"/>
              <a:gd name="connsiteY2279" fmla="*/ 618917 h 793734"/>
              <a:gd name="connsiteX2280" fmla="*/ 68527 w 1651911"/>
              <a:gd name="connsiteY2280" fmla="*/ 619755 h 793734"/>
              <a:gd name="connsiteX2281" fmla="*/ 69371 w 1651911"/>
              <a:gd name="connsiteY2281" fmla="*/ 620593 h 793734"/>
              <a:gd name="connsiteX2282" fmla="*/ 68230 w 1651911"/>
              <a:gd name="connsiteY2282" fmla="*/ 619438 h 793734"/>
              <a:gd name="connsiteX2283" fmla="*/ 67694 w 1651911"/>
              <a:gd name="connsiteY2283" fmla="*/ 618917 h 793734"/>
              <a:gd name="connsiteX2284" fmla="*/ 1031296 w 1651911"/>
              <a:gd name="connsiteY2284" fmla="*/ 619438 h 793734"/>
              <a:gd name="connsiteX2285" fmla="*/ 1029640 w 1651911"/>
              <a:gd name="connsiteY2285" fmla="*/ 633423 h 793734"/>
              <a:gd name="connsiteX2286" fmla="*/ 1031296 w 1651911"/>
              <a:gd name="connsiteY2286" fmla="*/ 619438 h 793734"/>
              <a:gd name="connsiteX2287" fmla="*/ 1316528 w 1651911"/>
              <a:gd name="connsiteY2287" fmla="*/ 624200 h 793734"/>
              <a:gd name="connsiteX2288" fmla="*/ 1317366 w 1651911"/>
              <a:gd name="connsiteY2288" fmla="*/ 625038 h 793734"/>
              <a:gd name="connsiteX2289" fmla="*/ 1318204 w 1651911"/>
              <a:gd name="connsiteY2289" fmla="*/ 625876 h 793734"/>
              <a:gd name="connsiteX2290" fmla="*/ 1317049 w 1651911"/>
              <a:gd name="connsiteY2290" fmla="*/ 624721 h 793734"/>
              <a:gd name="connsiteX2291" fmla="*/ 1316528 w 1651911"/>
              <a:gd name="connsiteY2291" fmla="*/ 624200 h 793734"/>
              <a:gd name="connsiteX2292" fmla="*/ 1284778 w 1651911"/>
              <a:gd name="connsiteY2292" fmla="*/ 624200 h 793734"/>
              <a:gd name="connsiteX2293" fmla="*/ 1285616 w 1651911"/>
              <a:gd name="connsiteY2293" fmla="*/ 625038 h 793734"/>
              <a:gd name="connsiteX2294" fmla="*/ 1286454 w 1651911"/>
              <a:gd name="connsiteY2294" fmla="*/ 625876 h 793734"/>
              <a:gd name="connsiteX2295" fmla="*/ 1285299 w 1651911"/>
              <a:gd name="connsiteY2295" fmla="*/ 624721 h 793734"/>
              <a:gd name="connsiteX2296" fmla="*/ 1284778 w 1651911"/>
              <a:gd name="connsiteY2296" fmla="*/ 624200 h 793734"/>
              <a:gd name="connsiteX2297" fmla="*/ 1084220 w 1651911"/>
              <a:gd name="connsiteY2297" fmla="*/ 624721 h 793734"/>
              <a:gd name="connsiteX2298" fmla="*/ 1084220 w 1651911"/>
              <a:gd name="connsiteY2298" fmla="*/ 645894 h 793734"/>
              <a:gd name="connsiteX2299" fmla="*/ 1084220 w 1651911"/>
              <a:gd name="connsiteY2299" fmla="*/ 624721 h 793734"/>
              <a:gd name="connsiteX2300" fmla="*/ 406873 w 1651911"/>
              <a:gd name="connsiteY2300" fmla="*/ 624721 h 793734"/>
              <a:gd name="connsiteX2301" fmla="*/ 405479 w 1651911"/>
              <a:gd name="connsiteY2301" fmla="*/ 634742 h 793734"/>
              <a:gd name="connsiteX2302" fmla="*/ 406873 w 1651911"/>
              <a:gd name="connsiteY2302" fmla="*/ 624721 h 793734"/>
              <a:gd name="connsiteX2303" fmla="*/ 1286454 w 1651911"/>
              <a:gd name="connsiteY2303" fmla="*/ 625876 h 793734"/>
              <a:gd name="connsiteX2304" fmla="*/ 1286454 w 1651911"/>
              <a:gd name="connsiteY2304" fmla="*/ 625876 h 793734"/>
              <a:gd name="connsiteX2305" fmla="*/ 1286454 w 1651911"/>
              <a:gd name="connsiteY2305" fmla="*/ 625876 h 793734"/>
              <a:gd name="connsiteX2306" fmla="*/ 1512311 w 1651911"/>
              <a:gd name="connsiteY2306" fmla="*/ 629483 h 793734"/>
              <a:gd name="connsiteX2307" fmla="*/ 1512845 w 1651911"/>
              <a:gd name="connsiteY2307" fmla="*/ 630019 h 793734"/>
              <a:gd name="connsiteX2308" fmla="*/ 1514000 w 1651911"/>
              <a:gd name="connsiteY2308" fmla="*/ 631175 h 793734"/>
              <a:gd name="connsiteX2309" fmla="*/ 1513162 w 1651911"/>
              <a:gd name="connsiteY2309" fmla="*/ 630337 h 793734"/>
              <a:gd name="connsiteX2310" fmla="*/ 1512311 w 1651911"/>
              <a:gd name="connsiteY2310" fmla="*/ 629483 h 793734"/>
              <a:gd name="connsiteX2311" fmla="*/ 496855 w 1651911"/>
              <a:gd name="connsiteY2311" fmla="*/ 630019 h 793734"/>
              <a:gd name="connsiteX2312" fmla="*/ 498184 w 1651911"/>
              <a:gd name="connsiteY2312" fmla="*/ 639758 h 793734"/>
              <a:gd name="connsiteX2313" fmla="*/ 496855 w 1651911"/>
              <a:gd name="connsiteY2313" fmla="*/ 630019 h 793734"/>
              <a:gd name="connsiteX2314" fmla="*/ 422753 w 1651911"/>
              <a:gd name="connsiteY2314" fmla="*/ 630019 h 793734"/>
              <a:gd name="connsiteX2315" fmla="*/ 425660 w 1651911"/>
              <a:gd name="connsiteY2315" fmla="*/ 637982 h 793734"/>
              <a:gd name="connsiteX2316" fmla="*/ 422753 w 1651911"/>
              <a:gd name="connsiteY2316" fmla="*/ 630019 h 793734"/>
              <a:gd name="connsiteX2317" fmla="*/ 221681 w 1651911"/>
              <a:gd name="connsiteY2317" fmla="*/ 630019 h 793734"/>
              <a:gd name="connsiteX2318" fmla="*/ 211089 w 1651911"/>
              <a:gd name="connsiteY2318" fmla="*/ 630019 h 793734"/>
              <a:gd name="connsiteX2319" fmla="*/ 211089 w 1651911"/>
              <a:gd name="connsiteY2319" fmla="*/ 640611 h 793734"/>
              <a:gd name="connsiteX2320" fmla="*/ 221681 w 1651911"/>
              <a:gd name="connsiteY2320" fmla="*/ 640611 h 793734"/>
              <a:gd name="connsiteX2321" fmla="*/ 221681 w 1651911"/>
              <a:gd name="connsiteY2321" fmla="*/ 630019 h 793734"/>
              <a:gd name="connsiteX2322" fmla="*/ 840275 w 1651911"/>
              <a:gd name="connsiteY2322" fmla="*/ 634782 h 793734"/>
              <a:gd name="connsiteX2323" fmla="*/ 841114 w 1651911"/>
              <a:gd name="connsiteY2323" fmla="*/ 635615 h 793734"/>
              <a:gd name="connsiteX2324" fmla="*/ 841957 w 1651911"/>
              <a:gd name="connsiteY2324" fmla="*/ 636468 h 793734"/>
              <a:gd name="connsiteX2325" fmla="*/ 840811 w 1651911"/>
              <a:gd name="connsiteY2325" fmla="*/ 635313 h 793734"/>
              <a:gd name="connsiteX2326" fmla="*/ 840275 w 1651911"/>
              <a:gd name="connsiteY2326" fmla="*/ 634782 h 793734"/>
              <a:gd name="connsiteX2327" fmla="*/ 761416 w 1651911"/>
              <a:gd name="connsiteY2327" fmla="*/ 635313 h 793734"/>
              <a:gd name="connsiteX2328" fmla="*/ 760023 w 1651911"/>
              <a:gd name="connsiteY2328" fmla="*/ 645319 h 793734"/>
              <a:gd name="connsiteX2329" fmla="*/ 761416 w 1651911"/>
              <a:gd name="connsiteY2329" fmla="*/ 635313 h 793734"/>
              <a:gd name="connsiteX2330" fmla="*/ 629128 w 1651911"/>
              <a:gd name="connsiteY2330" fmla="*/ 635313 h 793734"/>
              <a:gd name="connsiteX2331" fmla="*/ 613278 w 1651911"/>
              <a:gd name="connsiteY2331" fmla="*/ 635313 h 793734"/>
              <a:gd name="connsiteX2332" fmla="*/ 618566 w 1651911"/>
              <a:gd name="connsiteY2332" fmla="*/ 651188 h 793734"/>
              <a:gd name="connsiteX2333" fmla="*/ 629104 w 1651911"/>
              <a:gd name="connsiteY2333" fmla="*/ 645894 h 793734"/>
              <a:gd name="connsiteX2334" fmla="*/ 629128 w 1651911"/>
              <a:gd name="connsiteY2334" fmla="*/ 645894 h 793734"/>
              <a:gd name="connsiteX2335" fmla="*/ 629128 w 1651911"/>
              <a:gd name="connsiteY2335" fmla="*/ 635313 h 793734"/>
              <a:gd name="connsiteX2336" fmla="*/ 1300640 w 1651911"/>
              <a:gd name="connsiteY2336" fmla="*/ 640075 h 793734"/>
              <a:gd name="connsiteX2337" fmla="*/ 1301478 w 1651911"/>
              <a:gd name="connsiteY2337" fmla="*/ 640913 h 793734"/>
              <a:gd name="connsiteX2338" fmla="*/ 1302317 w 1651911"/>
              <a:gd name="connsiteY2338" fmla="*/ 641751 h 793734"/>
              <a:gd name="connsiteX2339" fmla="*/ 1301186 w 1651911"/>
              <a:gd name="connsiteY2339" fmla="*/ 640611 h 793734"/>
              <a:gd name="connsiteX2340" fmla="*/ 1300640 w 1651911"/>
              <a:gd name="connsiteY2340" fmla="*/ 640075 h 793734"/>
              <a:gd name="connsiteX2341" fmla="*/ 872025 w 1651911"/>
              <a:gd name="connsiteY2341" fmla="*/ 640075 h 793734"/>
              <a:gd name="connsiteX2342" fmla="*/ 872556 w 1651911"/>
              <a:gd name="connsiteY2342" fmla="*/ 640611 h 793734"/>
              <a:gd name="connsiteX2343" fmla="*/ 873707 w 1651911"/>
              <a:gd name="connsiteY2343" fmla="*/ 641751 h 793734"/>
              <a:gd name="connsiteX2344" fmla="*/ 872869 w 1651911"/>
              <a:gd name="connsiteY2344" fmla="*/ 640913 h 793734"/>
              <a:gd name="connsiteX2345" fmla="*/ 872025 w 1651911"/>
              <a:gd name="connsiteY2345" fmla="*/ 640075 h 793734"/>
              <a:gd name="connsiteX2346" fmla="*/ 1412997 w 1651911"/>
              <a:gd name="connsiteY2346" fmla="*/ 640164 h 793734"/>
              <a:gd name="connsiteX2347" fmla="*/ 1407015 w 1651911"/>
              <a:gd name="connsiteY2347" fmla="*/ 640611 h 793734"/>
              <a:gd name="connsiteX2348" fmla="*/ 1414801 w 1651911"/>
              <a:gd name="connsiteY2348" fmla="*/ 650503 h 793734"/>
              <a:gd name="connsiteX2349" fmla="*/ 1421976 w 1651911"/>
              <a:gd name="connsiteY2349" fmla="*/ 645334 h 793734"/>
              <a:gd name="connsiteX2350" fmla="*/ 1412997 w 1651911"/>
              <a:gd name="connsiteY2350" fmla="*/ 640164 h 793734"/>
              <a:gd name="connsiteX2351" fmla="*/ 1248258 w 1651911"/>
              <a:gd name="connsiteY2351" fmla="*/ 640611 h 793734"/>
              <a:gd name="connsiteX2352" fmla="*/ 1251155 w 1651911"/>
              <a:gd name="connsiteY2352" fmla="*/ 648559 h 793734"/>
              <a:gd name="connsiteX2353" fmla="*/ 1248258 w 1651911"/>
              <a:gd name="connsiteY2353" fmla="*/ 640611 h 793734"/>
              <a:gd name="connsiteX2354" fmla="*/ 1047186 w 1651911"/>
              <a:gd name="connsiteY2354" fmla="*/ 640611 h 793734"/>
              <a:gd name="connsiteX2355" fmla="*/ 1031296 w 1651911"/>
              <a:gd name="connsiteY2355" fmla="*/ 667037 h 793734"/>
              <a:gd name="connsiteX2356" fmla="*/ 1031882 w 1651911"/>
              <a:gd name="connsiteY2356" fmla="*/ 667047 h 793734"/>
              <a:gd name="connsiteX2357" fmla="*/ 1047186 w 1651911"/>
              <a:gd name="connsiteY2357" fmla="*/ 640611 h 793734"/>
              <a:gd name="connsiteX2358" fmla="*/ 820090 w 1651911"/>
              <a:gd name="connsiteY2358" fmla="*/ 644406 h 793734"/>
              <a:gd name="connsiteX2359" fmla="*/ 814345 w 1651911"/>
              <a:gd name="connsiteY2359" fmla="*/ 645894 h 793734"/>
              <a:gd name="connsiteX2360" fmla="*/ 824931 w 1651911"/>
              <a:gd name="connsiteY2360" fmla="*/ 656486 h 793734"/>
              <a:gd name="connsiteX2361" fmla="*/ 820090 w 1651911"/>
              <a:gd name="connsiteY2361" fmla="*/ 644406 h 793734"/>
              <a:gd name="connsiteX2362" fmla="*/ 951400 w 1651911"/>
              <a:gd name="connsiteY2362" fmla="*/ 645373 h 793734"/>
              <a:gd name="connsiteX2363" fmla="*/ 952239 w 1651911"/>
              <a:gd name="connsiteY2363" fmla="*/ 646212 h 793734"/>
              <a:gd name="connsiteX2364" fmla="*/ 953082 w 1651911"/>
              <a:gd name="connsiteY2364" fmla="*/ 647050 h 793734"/>
              <a:gd name="connsiteX2365" fmla="*/ 951931 w 1651911"/>
              <a:gd name="connsiteY2365" fmla="*/ 645894 h 793734"/>
              <a:gd name="connsiteX2366" fmla="*/ 951400 w 1651911"/>
              <a:gd name="connsiteY2366" fmla="*/ 645373 h 793734"/>
              <a:gd name="connsiteX2367" fmla="*/ 1634549 w 1651911"/>
              <a:gd name="connsiteY2367" fmla="*/ 645894 h 793734"/>
              <a:gd name="connsiteX2368" fmla="*/ 1633152 w 1651911"/>
              <a:gd name="connsiteY2368" fmla="*/ 655900 h 793734"/>
              <a:gd name="connsiteX2369" fmla="*/ 1634549 w 1651911"/>
              <a:gd name="connsiteY2369" fmla="*/ 645894 h 793734"/>
              <a:gd name="connsiteX2370" fmla="*/ 1359390 w 1651911"/>
              <a:gd name="connsiteY2370" fmla="*/ 645894 h 793734"/>
              <a:gd name="connsiteX2371" fmla="*/ 1363251 w 1651911"/>
              <a:gd name="connsiteY2371" fmla="*/ 667102 h 793734"/>
              <a:gd name="connsiteX2372" fmla="*/ 1364686 w 1651911"/>
              <a:gd name="connsiteY2372" fmla="*/ 667037 h 793734"/>
              <a:gd name="connsiteX2373" fmla="*/ 1359390 w 1651911"/>
              <a:gd name="connsiteY2373" fmla="*/ 645894 h 793734"/>
              <a:gd name="connsiteX2374" fmla="*/ 502148 w 1651911"/>
              <a:gd name="connsiteY2374" fmla="*/ 645894 h 793734"/>
              <a:gd name="connsiteX2375" fmla="*/ 505030 w 1651911"/>
              <a:gd name="connsiteY2375" fmla="*/ 653857 h 793734"/>
              <a:gd name="connsiteX2376" fmla="*/ 502148 w 1651911"/>
              <a:gd name="connsiteY2376" fmla="*/ 645894 h 793734"/>
              <a:gd name="connsiteX2377" fmla="*/ 89378 w 1651911"/>
              <a:gd name="connsiteY2377" fmla="*/ 645894 h 793734"/>
              <a:gd name="connsiteX2378" fmla="*/ 84095 w 1651911"/>
              <a:gd name="connsiteY2378" fmla="*/ 667037 h 793734"/>
              <a:gd name="connsiteX2379" fmla="*/ 89378 w 1651911"/>
              <a:gd name="connsiteY2379" fmla="*/ 645894 h 793734"/>
              <a:gd name="connsiteX2380" fmla="*/ 25863 w 1651911"/>
              <a:gd name="connsiteY2380" fmla="*/ 645894 h 793734"/>
              <a:gd name="connsiteX2381" fmla="*/ 22976 w 1651911"/>
              <a:gd name="connsiteY2381" fmla="*/ 653857 h 793734"/>
              <a:gd name="connsiteX2382" fmla="*/ 25863 w 1651911"/>
              <a:gd name="connsiteY2382" fmla="*/ 645894 h 793734"/>
              <a:gd name="connsiteX2383" fmla="*/ 1218438 w 1651911"/>
              <a:gd name="connsiteY2383" fmla="*/ 649069 h 793734"/>
              <a:gd name="connsiteX2384" fmla="*/ 1216533 w 1651911"/>
              <a:gd name="connsiteY2384" fmla="*/ 667037 h 793734"/>
              <a:gd name="connsiteX2385" fmla="*/ 1218438 w 1651911"/>
              <a:gd name="connsiteY2385" fmla="*/ 649069 h 793734"/>
              <a:gd name="connsiteX2386" fmla="*/ 644472 w 1651911"/>
              <a:gd name="connsiteY2386" fmla="*/ 650667 h 793734"/>
              <a:gd name="connsiteX2387" fmla="*/ 644998 w 1651911"/>
              <a:gd name="connsiteY2387" fmla="*/ 651188 h 793734"/>
              <a:gd name="connsiteX2388" fmla="*/ 646150 w 1651911"/>
              <a:gd name="connsiteY2388" fmla="*/ 652343 h 793734"/>
              <a:gd name="connsiteX2389" fmla="*/ 645311 w 1651911"/>
              <a:gd name="connsiteY2389" fmla="*/ 651505 h 793734"/>
              <a:gd name="connsiteX2390" fmla="*/ 644472 w 1651911"/>
              <a:gd name="connsiteY2390" fmla="*/ 650667 h 793734"/>
              <a:gd name="connsiteX2391" fmla="*/ 411635 w 1651911"/>
              <a:gd name="connsiteY2391" fmla="*/ 650667 h 793734"/>
              <a:gd name="connsiteX2392" fmla="*/ 412166 w 1651911"/>
              <a:gd name="connsiteY2392" fmla="*/ 651188 h 793734"/>
              <a:gd name="connsiteX2393" fmla="*/ 413327 w 1651911"/>
              <a:gd name="connsiteY2393" fmla="*/ 652343 h 793734"/>
              <a:gd name="connsiteX2394" fmla="*/ 412484 w 1651911"/>
              <a:gd name="connsiteY2394" fmla="*/ 651505 h 793734"/>
              <a:gd name="connsiteX2395" fmla="*/ 411635 w 1651911"/>
              <a:gd name="connsiteY2395" fmla="*/ 650667 h 793734"/>
              <a:gd name="connsiteX2396" fmla="*/ 1134896 w 1651911"/>
              <a:gd name="connsiteY2396" fmla="*/ 651008 h 793734"/>
              <a:gd name="connsiteX2397" fmla="*/ 1131850 w 1651911"/>
              <a:gd name="connsiteY2397" fmla="*/ 651188 h 793734"/>
              <a:gd name="connsiteX2398" fmla="*/ 1144714 w 1651911"/>
              <a:gd name="connsiteY2398" fmla="*/ 672535 h 793734"/>
              <a:gd name="connsiteX2399" fmla="*/ 1147735 w 1651911"/>
              <a:gd name="connsiteY2399" fmla="*/ 672361 h 793734"/>
              <a:gd name="connsiteX2400" fmla="*/ 1134896 w 1651911"/>
              <a:gd name="connsiteY2400" fmla="*/ 651008 h 793734"/>
              <a:gd name="connsiteX2401" fmla="*/ 1549903 w 1651911"/>
              <a:gd name="connsiteY2401" fmla="*/ 651188 h 793734"/>
              <a:gd name="connsiteX2402" fmla="*/ 1548493 w 1651911"/>
              <a:gd name="connsiteY2402" fmla="*/ 661194 h 793734"/>
              <a:gd name="connsiteX2403" fmla="*/ 1549903 w 1651911"/>
              <a:gd name="connsiteY2403" fmla="*/ 651188 h 793734"/>
              <a:gd name="connsiteX2404" fmla="*/ 1465232 w 1651911"/>
              <a:gd name="connsiteY2404" fmla="*/ 651188 h 793734"/>
              <a:gd name="connsiteX2405" fmla="*/ 1454628 w 1651911"/>
              <a:gd name="connsiteY2405" fmla="*/ 651188 h 793734"/>
              <a:gd name="connsiteX2406" fmla="*/ 1454628 w 1651911"/>
              <a:gd name="connsiteY2406" fmla="*/ 661754 h 793734"/>
              <a:gd name="connsiteX2407" fmla="*/ 1465232 w 1651911"/>
              <a:gd name="connsiteY2407" fmla="*/ 661754 h 793734"/>
              <a:gd name="connsiteX2408" fmla="*/ 1465232 w 1651911"/>
              <a:gd name="connsiteY2408" fmla="*/ 651188 h 793734"/>
              <a:gd name="connsiteX2409" fmla="*/ 1332924 w 1651911"/>
              <a:gd name="connsiteY2409" fmla="*/ 651188 h 793734"/>
              <a:gd name="connsiteX2410" fmla="*/ 1343515 w 1651911"/>
              <a:gd name="connsiteY2410" fmla="*/ 682938 h 793734"/>
              <a:gd name="connsiteX2411" fmla="*/ 1332924 w 1651911"/>
              <a:gd name="connsiteY2411" fmla="*/ 651188 h 793734"/>
              <a:gd name="connsiteX2412" fmla="*/ 978378 w 1651911"/>
              <a:gd name="connsiteY2412" fmla="*/ 651188 h 793734"/>
              <a:gd name="connsiteX2413" fmla="*/ 981280 w 1651911"/>
              <a:gd name="connsiteY2413" fmla="*/ 659150 h 793734"/>
              <a:gd name="connsiteX2414" fmla="*/ 978378 w 1651911"/>
              <a:gd name="connsiteY2414" fmla="*/ 651188 h 793734"/>
              <a:gd name="connsiteX2415" fmla="*/ 152883 w 1651911"/>
              <a:gd name="connsiteY2415" fmla="*/ 651188 h 793734"/>
              <a:gd name="connsiteX2416" fmla="*/ 154332 w 1651911"/>
              <a:gd name="connsiteY2416" fmla="*/ 672803 h 793734"/>
              <a:gd name="connsiteX2417" fmla="*/ 158166 w 1651911"/>
              <a:gd name="connsiteY2417" fmla="*/ 672361 h 793734"/>
              <a:gd name="connsiteX2418" fmla="*/ 152883 w 1651911"/>
              <a:gd name="connsiteY2418" fmla="*/ 651188 h 793734"/>
              <a:gd name="connsiteX2419" fmla="*/ 549386 w 1651911"/>
              <a:gd name="connsiteY2419" fmla="*/ 655023 h 793734"/>
              <a:gd name="connsiteX2420" fmla="*/ 548414 w 1651911"/>
              <a:gd name="connsiteY2420" fmla="*/ 655161 h 793734"/>
              <a:gd name="connsiteX2421" fmla="*/ 549386 w 1651911"/>
              <a:gd name="connsiteY2421" fmla="*/ 655023 h 793734"/>
              <a:gd name="connsiteX2422" fmla="*/ 545467 w 1651911"/>
              <a:gd name="connsiteY2422" fmla="*/ 655583 h 793734"/>
              <a:gd name="connsiteX2423" fmla="*/ 541389 w 1651911"/>
              <a:gd name="connsiteY2423" fmla="*/ 656168 h 793734"/>
              <a:gd name="connsiteX2424" fmla="*/ 545467 w 1651911"/>
              <a:gd name="connsiteY2424" fmla="*/ 655583 h 793734"/>
              <a:gd name="connsiteX2425" fmla="*/ 541389 w 1651911"/>
              <a:gd name="connsiteY2425" fmla="*/ 656168 h 793734"/>
              <a:gd name="connsiteX2426" fmla="*/ 538259 w 1651911"/>
              <a:gd name="connsiteY2426" fmla="*/ 656624 h 793734"/>
              <a:gd name="connsiteX2427" fmla="*/ 539186 w 1651911"/>
              <a:gd name="connsiteY2427" fmla="*/ 656486 h 793734"/>
              <a:gd name="connsiteX2428" fmla="*/ 541389 w 1651911"/>
              <a:gd name="connsiteY2428" fmla="*/ 656168 h 793734"/>
              <a:gd name="connsiteX2429" fmla="*/ 1438765 w 1651911"/>
              <a:gd name="connsiteY2429" fmla="*/ 656486 h 793734"/>
              <a:gd name="connsiteX2430" fmla="*/ 1437381 w 1651911"/>
              <a:gd name="connsiteY2430" fmla="*/ 666477 h 793734"/>
              <a:gd name="connsiteX2431" fmla="*/ 1438765 w 1651911"/>
              <a:gd name="connsiteY2431" fmla="*/ 656486 h 793734"/>
              <a:gd name="connsiteX2432" fmla="*/ 613278 w 1651911"/>
              <a:gd name="connsiteY2432" fmla="*/ 656486 h 793734"/>
              <a:gd name="connsiteX2433" fmla="*/ 611865 w 1651911"/>
              <a:gd name="connsiteY2433" fmla="*/ 666477 h 793734"/>
              <a:gd name="connsiteX2434" fmla="*/ 613278 w 1651911"/>
              <a:gd name="connsiteY2434" fmla="*/ 656486 h 793734"/>
              <a:gd name="connsiteX2435" fmla="*/ 538259 w 1651911"/>
              <a:gd name="connsiteY2435" fmla="*/ 656624 h 793734"/>
              <a:gd name="connsiteX2436" fmla="*/ 535774 w 1651911"/>
              <a:gd name="connsiteY2436" fmla="*/ 656952 h 793734"/>
              <a:gd name="connsiteX2437" fmla="*/ 538259 w 1651911"/>
              <a:gd name="connsiteY2437" fmla="*/ 656624 h 793734"/>
              <a:gd name="connsiteX2438" fmla="*/ 535774 w 1651911"/>
              <a:gd name="connsiteY2438" fmla="*/ 656952 h 793734"/>
              <a:gd name="connsiteX2439" fmla="*/ 534260 w 1651911"/>
              <a:gd name="connsiteY2439" fmla="*/ 657195 h 793734"/>
              <a:gd name="connsiteX2440" fmla="*/ 535774 w 1651911"/>
              <a:gd name="connsiteY2440" fmla="*/ 656952 h 793734"/>
              <a:gd name="connsiteX2441" fmla="*/ 1491153 w 1651911"/>
              <a:gd name="connsiteY2441" fmla="*/ 661233 h 793734"/>
              <a:gd name="connsiteX2442" fmla="*/ 1491991 w 1651911"/>
              <a:gd name="connsiteY2442" fmla="*/ 662071 h 793734"/>
              <a:gd name="connsiteX2443" fmla="*/ 1492842 w 1651911"/>
              <a:gd name="connsiteY2443" fmla="*/ 662910 h 793734"/>
              <a:gd name="connsiteX2444" fmla="*/ 1491699 w 1651911"/>
              <a:gd name="connsiteY2444" fmla="*/ 661754 h 793734"/>
              <a:gd name="connsiteX2445" fmla="*/ 1491153 w 1651911"/>
              <a:gd name="connsiteY2445" fmla="*/ 661233 h 793734"/>
              <a:gd name="connsiteX2446" fmla="*/ 972559 w 1651911"/>
              <a:gd name="connsiteY2446" fmla="*/ 661233 h 793734"/>
              <a:gd name="connsiteX2447" fmla="*/ 973393 w 1651911"/>
              <a:gd name="connsiteY2447" fmla="*/ 662071 h 793734"/>
              <a:gd name="connsiteX2448" fmla="*/ 974231 w 1651911"/>
              <a:gd name="connsiteY2448" fmla="*/ 662910 h 793734"/>
              <a:gd name="connsiteX2449" fmla="*/ 973084 w 1651911"/>
              <a:gd name="connsiteY2449" fmla="*/ 661754 h 793734"/>
              <a:gd name="connsiteX2450" fmla="*/ 972559 w 1651911"/>
              <a:gd name="connsiteY2450" fmla="*/ 661233 h 793734"/>
              <a:gd name="connsiteX2451" fmla="*/ 1237671 w 1651911"/>
              <a:gd name="connsiteY2451" fmla="*/ 661754 h 793734"/>
              <a:gd name="connsiteX2452" fmla="*/ 1236015 w 1651911"/>
              <a:gd name="connsiteY2452" fmla="*/ 675749 h 793734"/>
              <a:gd name="connsiteX2453" fmla="*/ 1237671 w 1651911"/>
              <a:gd name="connsiteY2453" fmla="*/ 661754 h 793734"/>
              <a:gd name="connsiteX2454" fmla="*/ 682046 w 1651911"/>
              <a:gd name="connsiteY2454" fmla="*/ 661754 h 793734"/>
              <a:gd name="connsiteX2455" fmla="*/ 680385 w 1651911"/>
              <a:gd name="connsiteY2455" fmla="*/ 675749 h 793734"/>
              <a:gd name="connsiteX2456" fmla="*/ 682046 w 1651911"/>
              <a:gd name="connsiteY2456" fmla="*/ 661754 h 793734"/>
              <a:gd name="connsiteX2457" fmla="*/ 1538791 w 1651911"/>
              <a:gd name="connsiteY2457" fmla="*/ 666516 h 793734"/>
              <a:gd name="connsiteX2458" fmla="*/ 1539629 w 1651911"/>
              <a:gd name="connsiteY2458" fmla="*/ 667355 h 793734"/>
              <a:gd name="connsiteX2459" fmla="*/ 1540467 w 1651911"/>
              <a:gd name="connsiteY2459" fmla="*/ 668194 h 793734"/>
              <a:gd name="connsiteX2460" fmla="*/ 1539311 w 1651911"/>
              <a:gd name="connsiteY2460" fmla="*/ 667037 h 793734"/>
              <a:gd name="connsiteX2461" fmla="*/ 1538791 w 1651911"/>
              <a:gd name="connsiteY2461" fmla="*/ 666516 h 793734"/>
              <a:gd name="connsiteX2462" fmla="*/ 555061 w 1651911"/>
              <a:gd name="connsiteY2462" fmla="*/ 667037 h 793734"/>
              <a:gd name="connsiteX2463" fmla="*/ 565409 w 1651911"/>
              <a:gd name="connsiteY2463" fmla="*/ 689352 h 793734"/>
              <a:gd name="connsiteX2464" fmla="*/ 570911 w 1651911"/>
              <a:gd name="connsiteY2464" fmla="*/ 688205 h 793734"/>
              <a:gd name="connsiteX2465" fmla="*/ 555061 w 1651911"/>
              <a:gd name="connsiteY2465" fmla="*/ 667037 h 793734"/>
              <a:gd name="connsiteX2466" fmla="*/ 52370 w 1651911"/>
              <a:gd name="connsiteY2466" fmla="*/ 667037 h 793734"/>
              <a:gd name="connsiteX2467" fmla="*/ 50946 w 1651911"/>
              <a:gd name="connsiteY2467" fmla="*/ 677059 h 793734"/>
              <a:gd name="connsiteX2468" fmla="*/ 52370 w 1651911"/>
              <a:gd name="connsiteY2468" fmla="*/ 667037 h 793734"/>
              <a:gd name="connsiteX2469" fmla="*/ 1412311 w 1651911"/>
              <a:gd name="connsiteY2469" fmla="*/ 672361 h 793734"/>
              <a:gd name="connsiteX2470" fmla="*/ 1407015 w 1651911"/>
              <a:gd name="connsiteY2470" fmla="*/ 698787 h 793734"/>
              <a:gd name="connsiteX2471" fmla="*/ 1412311 w 1651911"/>
              <a:gd name="connsiteY2471" fmla="*/ 672361 h 793734"/>
              <a:gd name="connsiteX2472" fmla="*/ 1317049 w 1651911"/>
              <a:gd name="connsiteY2472" fmla="*/ 672361 h 793734"/>
              <a:gd name="connsiteX2473" fmla="*/ 1314153 w 1651911"/>
              <a:gd name="connsiteY2473" fmla="*/ 680309 h 793734"/>
              <a:gd name="connsiteX2474" fmla="*/ 1317049 w 1651911"/>
              <a:gd name="connsiteY2474" fmla="*/ 672361 h 793734"/>
              <a:gd name="connsiteX2475" fmla="*/ 100124 w 1651911"/>
              <a:gd name="connsiteY2475" fmla="*/ 674415 h 793734"/>
              <a:gd name="connsiteX2476" fmla="*/ 94662 w 1651911"/>
              <a:gd name="connsiteY2476" fmla="*/ 677644 h 793734"/>
              <a:gd name="connsiteX2477" fmla="*/ 91655 w 1651911"/>
              <a:gd name="connsiteY2477" fmla="*/ 683359 h 793734"/>
              <a:gd name="connsiteX2478" fmla="*/ 97147 w 1651911"/>
              <a:gd name="connsiteY2478" fmla="*/ 678885 h 793734"/>
              <a:gd name="connsiteX2479" fmla="*/ 100124 w 1651911"/>
              <a:gd name="connsiteY2479" fmla="*/ 674415 h 793734"/>
              <a:gd name="connsiteX2480" fmla="*/ 914347 w 1651911"/>
              <a:gd name="connsiteY2480" fmla="*/ 677108 h 793734"/>
              <a:gd name="connsiteX2481" fmla="*/ 914873 w 1651911"/>
              <a:gd name="connsiteY2481" fmla="*/ 677644 h 793734"/>
              <a:gd name="connsiteX2482" fmla="*/ 916025 w 1651911"/>
              <a:gd name="connsiteY2482" fmla="*/ 678785 h 793734"/>
              <a:gd name="connsiteX2483" fmla="*/ 915186 w 1651911"/>
              <a:gd name="connsiteY2483" fmla="*/ 677946 h 793734"/>
              <a:gd name="connsiteX2484" fmla="*/ 914347 w 1651911"/>
              <a:gd name="connsiteY2484" fmla="*/ 677108 h 793734"/>
              <a:gd name="connsiteX2485" fmla="*/ 655064 w 1651911"/>
              <a:gd name="connsiteY2485" fmla="*/ 677108 h 793734"/>
              <a:gd name="connsiteX2486" fmla="*/ 655589 w 1651911"/>
              <a:gd name="connsiteY2486" fmla="*/ 677644 h 793734"/>
              <a:gd name="connsiteX2487" fmla="*/ 656745 w 1651911"/>
              <a:gd name="connsiteY2487" fmla="*/ 678785 h 793734"/>
              <a:gd name="connsiteX2488" fmla="*/ 655907 w 1651911"/>
              <a:gd name="connsiteY2488" fmla="*/ 677946 h 793734"/>
              <a:gd name="connsiteX2489" fmla="*/ 655064 w 1651911"/>
              <a:gd name="connsiteY2489" fmla="*/ 677108 h 793734"/>
              <a:gd name="connsiteX2490" fmla="*/ 438112 w 1651911"/>
              <a:gd name="connsiteY2490" fmla="*/ 677108 h 793734"/>
              <a:gd name="connsiteX2491" fmla="*/ 438638 w 1651911"/>
              <a:gd name="connsiteY2491" fmla="*/ 677644 h 793734"/>
              <a:gd name="connsiteX2492" fmla="*/ 439794 w 1651911"/>
              <a:gd name="connsiteY2492" fmla="*/ 678785 h 793734"/>
              <a:gd name="connsiteX2493" fmla="*/ 438955 w 1651911"/>
              <a:gd name="connsiteY2493" fmla="*/ 677946 h 793734"/>
              <a:gd name="connsiteX2494" fmla="*/ 438112 w 1651911"/>
              <a:gd name="connsiteY2494" fmla="*/ 677108 h 793734"/>
              <a:gd name="connsiteX2495" fmla="*/ 258194 w 1651911"/>
              <a:gd name="connsiteY2495" fmla="*/ 677108 h 793734"/>
              <a:gd name="connsiteX2496" fmla="*/ 259032 w 1651911"/>
              <a:gd name="connsiteY2496" fmla="*/ 677946 h 793734"/>
              <a:gd name="connsiteX2497" fmla="*/ 259875 w 1651911"/>
              <a:gd name="connsiteY2497" fmla="*/ 678785 h 793734"/>
              <a:gd name="connsiteX2498" fmla="*/ 258725 w 1651911"/>
              <a:gd name="connsiteY2498" fmla="*/ 677644 h 793734"/>
              <a:gd name="connsiteX2499" fmla="*/ 258194 w 1651911"/>
              <a:gd name="connsiteY2499" fmla="*/ 677108 h 793734"/>
              <a:gd name="connsiteX2500" fmla="*/ 378026 w 1651911"/>
              <a:gd name="connsiteY2500" fmla="*/ 677410 h 793734"/>
              <a:gd name="connsiteX2501" fmla="*/ 364541 w 1651911"/>
              <a:gd name="connsiteY2501" fmla="*/ 682938 h 793734"/>
              <a:gd name="connsiteX2502" fmla="*/ 372103 w 1651911"/>
              <a:gd name="connsiteY2502" fmla="*/ 692095 h 793734"/>
              <a:gd name="connsiteX2503" fmla="*/ 380421 w 1651911"/>
              <a:gd name="connsiteY2503" fmla="*/ 688205 h 793734"/>
              <a:gd name="connsiteX2504" fmla="*/ 380421 w 1651911"/>
              <a:gd name="connsiteY2504" fmla="*/ 677644 h 793734"/>
              <a:gd name="connsiteX2505" fmla="*/ 378026 w 1651911"/>
              <a:gd name="connsiteY2505" fmla="*/ 677410 h 793734"/>
              <a:gd name="connsiteX2506" fmla="*/ 1200653 w 1651911"/>
              <a:gd name="connsiteY2506" fmla="*/ 677644 h 793734"/>
              <a:gd name="connsiteX2507" fmla="*/ 1197756 w 1651911"/>
              <a:gd name="connsiteY2507" fmla="*/ 685616 h 793734"/>
              <a:gd name="connsiteX2508" fmla="*/ 1200653 w 1651911"/>
              <a:gd name="connsiteY2508" fmla="*/ 677644 h 793734"/>
              <a:gd name="connsiteX2509" fmla="*/ 999582 w 1651911"/>
              <a:gd name="connsiteY2509" fmla="*/ 677644 h 793734"/>
              <a:gd name="connsiteX2510" fmla="*/ 988990 w 1651911"/>
              <a:gd name="connsiteY2510" fmla="*/ 677644 h 793734"/>
              <a:gd name="connsiteX2511" fmla="*/ 988990 w 1651911"/>
              <a:gd name="connsiteY2511" fmla="*/ 688205 h 793734"/>
              <a:gd name="connsiteX2512" fmla="*/ 999582 w 1651911"/>
              <a:gd name="connsiteY2512" fmla="*/ 688205 h 793734"/>
              <a:gd name="connsiteX2513" fmla="*/ 999582 w 1651911"/>
              <a:gd name="connsiteY2513" fmla="*/ 677644 h 793734"/>
              <a:gd name="connsiteX2514" fmla="*/ 883148 w 1651911"/>
              <a:gd name="connsiteY2514" fmla="*/ 677644 h 793734"/>
              <a:gd name="connsiteX2515" fmla="*/ 867273 w 1651911"/>
              <a:gd name="connsiteY2515" fmla="*/ 709404 h 793734"/>
              <a:gd name="connsiteX2516" fmla="*/ 869129 w 1651911"/>
              <a:gd name="connsiteY2516" fmla="*/ 709508 h 793734"/>
              <a:gd name="connsiteX2517" fmla="*/ 883148 w 1651911"/>
              <a:gd name="connsiteY2517" fmla="*/ 677644 h 793734"/>
              <a:gd name="connsiteX2518" fmla="*/ 491546 w 1651911"/>
              <a:gd name="connsiteY2518" fmla="*/ 677644 h 793734"/>
              <a:gd name="connsiteX2519" fmla="*/ 480970 w 1651911"/>
              <a:gd name="connsiteY2519" fmla="*/ 677644 h 793734"/>
              <a:gd name="connsiteX2520" fmla="*/ 480970 w 1651911"/>
              <a:gd name="connsiteY2520" fmla="*/ 688205 h 793734"/>
              <a:gd name="connsiteX2521" fmla="*/ 491546 w 1651911"/>
              <a:gd name="connsiteY2521" fmla="*/ 688205 h 793734"/>
              <a:gd name="connsiteX2522" fmla="*/ 491546 w 1651911"/>
              <a:gd name="connsiteY2522" fmla="*/ 677644 h 793734"/>
              <a:gd name="connsiteX2523" fmla="*/ -564 w 1651911"/>
              <a:gd name="connsiteY2523" fmla="*/ 677644 h 793734"/>
              <a:gd name="connsiteX2524" fmla="*/ -564 w 1651911"/>
              <a:gd name="connsiteY2524" fmla="*/ 688205 h 793734"/>
              <a:gd name="connsiteX2525" fmla="*/ -564 w 1651911"/>
              <a:gd name="connsiteY2525" fmla="*/ 677644 h 793734"/>
              <a:gd name="connsiteX2526" fmla="*/ 1375278 w 1651911"/>
              <a:gd name="connsiteY2526" fmla="*/ 682938 h 793734"/>
              <a:gd name="connsiteX2527" fmla="*/ 1364686 w 1651911"/>
              <a:gd name="connsiteY2527" fmla="*/ 698787 h 793734"/>
              <a:gd name="connsiteX2528" fmla="*/ 1367861 w 1651911"/>
              <a:gd name="connsiteY2528" fmla="*/ 699169 h 793734"/>
              <a:gd name="connsiteX2529" fmla="*/ 1375278 w 1651911"/>
              <a:gd name="connsiteY2529" fmla="*/ 682938 h 793734"/>
              <a:gd name="connsiteX2530" fmla="*/ 41748 w 1651911"/>
              <a:gd name="connsiteY2530" fmla="*/ 682938 h 793734"/>
              <a:gd name="connsiteX2531" fmla="*/ 43093 w 1651911"/>
              <a:gd name="connsiteY2531" fmla="*/ 692681 h 793734"/>
              <a:gd name="connsiteX2532" fmla="*/ 41748 w 1651911"/>
              <a:gd name="connsiteY2532" fmla="*/ 682938 h 793734"/>
              <a:gd name="connsiteX2533" fmla="*/ 973248 w 1651911"/>
              <a:gd name="connsiteY2533" fmla="*/ 684981 h 793734"/>
              <a:gd name="connsiteX2534" fmla="*/ 967791 w 1651911"/>
              <a:gd name="connsiteY2534" fmla="*/ 688205 h 793734"/>
              <a:gd name="connsiteX2535" fmla="*/ 964785 w 1651911"/>
              <a:gd name="connsiteY2535" fmla="*/ 693920 h 793734"/>
              <a:gd name="connsiteX2536" fmla="*/ 970276 w 1651911"/>
              <a:gd name="connsiteY2536" fmla="*/ 689451 h 793734"/>
              <a:gd name="connsiteX2537" fmla="*/ 973248 w 1651911"/>
              <a:gd name="connsiteY2537" fmla="*/ 684981 h 793734"/>
              <a:gd name="connsiteX2538" fmla="*/ 104603 w 1651911"/>
              <a:gd name="connsiteY2538" fmla="*/ 686763 h 793734"/>
              <a:gd name="connsiteX2539" fmla="*/ 99950 w 1651911"/>
              <a:gd name="connsiteY2539" fmla="*/ 688205 h 793734"/>
              <a:gd name="connsiteX2540" fmla="*/ 105258 w 1651911"/>
              <a:gd name="connsiteY2540" fmla="*/ 709404 h 793734"/>
              <a:gd name="connsiteX2541" fmla="*/ 105977 w 1651911"/>
              <a:gd name="connsiteY2541" fmla="*/ 709469 h 793734"/>
              <a:gd name="connsiteX2542" fmla="*/ 111752 w 1651911"/>
              <a:gd name="connsiteY2542" fmla="*/ 698113 h 793734"/>
              <a:gd name="connsiteX2543" fmla="*/ 104603 w 1651911"/>
              <a:gd name="connsiteY2543" fmla="*/ 686763 h 793734"/>
              <a:gd name="connsiteX2544" fmla="*/ 1607574 w 1651911"/>
              <a:gd name="connsiteY2544" fmla="*/ 687685 h 793734"/>
              <a:gd name="connsiteX2545" fmla="*/ 1608412 w 1651911"/>
              <a:gd name="connsiteY2545" fmla="*/ 688523 h 793734"/>
              <a:gd name="connsiteX2546" fmla="*/ 1609250 w 1651911"/>
              <a:gd name="connsiteY2546" fmla="*/ 689362 h 793734"/>
              <a:gd name="connsiteX2547" fmla="*/ 1608107 w 1651911"/>
              <a:gd name="connsiteY2547" fmla="*/ 688205 h 793734"/>
              <a:gd name="connsiteX2548" fmla="*/ 1607574 w 1651911"/>
              <a:gd name="connsiteY2548" fmla="*/ 687685 h 793734"/>
              <a:gd name="connsiteX2549" fmla="*/ 1518128 w 1651911"/>
              <a:gd name="connsiteY2549" fmla="*/ 688205 h 793734"/>
              <a:gd name="connsiteX2550" fmla="*/ 1519474 w 1651911"/>
              <a:gd name="connsiteY2550" fmla="*/ 697964 h 793734"/>
              <a:gd name="connsiteX2551" fmla="*/ 1518128 w 1651911"/>
              <a:gd name="connsiteY2551" fmla="*/ 688205 h 793734"/>
              <a:gd name="connsiteX2552" fmla="*/ 1507015 w 1651911"/>
              <a:gd name="connsiteY2552" fmla="*/ 692983 h 793734"/>
              <a:gd name="connsiteX2553" fmla="*/ 1507853 w 1651911"/>
              <a:gd name="connsiteY2553" fmla="*/ 693821 h 793734"/>
              <a:gd name="connsiteX2554" fmla="*/ 1508704 w 1651911"/>
              <a:gd name="connsiteY2554" fmla="*/ 694660 h 793734"/>
              <a:gd name="connsiteX2555" fmla="*/ 1507561 w 1651911"/>
              <a:gd name="connsiteY2555" fmla="*/ 693504 h 793734"/>
              <a:gd name="connsiteX2556" fmla="*/ 1507015 w 1651911"/>
              <a:gd name="connsiteY2556" fmla="*/ 692983 h 793734"/>
              <a:gd name="connsiteX2557" fmla="*/ 607454 w 1651911"/>
              <a:gd name="connsiteY2557" fmla="*/ 692983 h 793734"/>
              <a:gd name="connsiteX2558" fmla="*/ 608282 w 1651911"/>
              <a:gd name="connsiteY2558" fmla="*/ 693821 h 793734"/>
              <a:gd name="connsiteX2559" fmla="*/ 609130 w 1651911"/>
              <a:gd name="connsiteY2559" fmla="*/ 694660 h 793734"/>
              <a:gd name="connsiteX2560" fmla="*/ 607995 w 1651911"/>
              <a:gd name="connsiteY2560" fmla="*/ 693504 h 793734"/>
              <a:gd name="connsiteX2561" fmla="*/ 607454 w 1651911"/>
              <a:gd name="connsiteY2561" fmla="*/ 692983 h 793734"/>
              <a:gd name="connsiteX2562" fmla="*/ 88842 w 1651911"/>
              <a:gd name="connsiteY2562" fmla="*/ 692983 h 793734"/>
              <a:gd name="connsiteX2563" fmla="*/ 89686 w 1651911"/>
              <a:gd name="connsiteY2563" fmla="*/ 693821 h 793734"/>
              <a:gd name="connsiteX2564" fmla="*/ 90529 w 1651911"/>
              <a:gd name="connsiteY2564" fmla="*/ 694660 h 793734"/>
              <a:gd name="connsiteX2565" fmla="*/ 89378 w 1651911"/>
              <a:gd name="connsiteY2565" fmla="*/ 693504 h 793734"/>
              <a:gd name="connsiteX2566" fmla="*/ 88842 w 1651911"/>
              <a:gd name="connsiteY2566" fmla="*/ 692983 h 793734"/>
              <a:gd name="connsiteX2567" fmla="*/ 1110686 w 1651911"/>
              <a:gd name="connsiteY2567" fmla="*/ 693504 h 793734"/>
              <a:gd name="connsiteX2568" fmla="*/ 1100105 w 1651911"/>
              <a:gd name="connsiteY2568" fmla="*/ 693504 h 793734"/>
              <a:gd name="connsiteX2569" fmla="*/ 1100105 w 1651911"/>
              <a:gd name="connsiteY2569" fmla="*/ 704111 h 793734"/>
              <a:gd name="connsiteX2570" fmla="*/ 1110686 w 1651911"/>
              <a:gd name="connsiteY2570" fmla="*/ 704111 h 793734"/>
              <a:gd name="connsiteX2571" fmla="*/ 1110686 w 1651911"/>
              <a:gd name="connsiteY2571" fmla="*/ 693504 h 793734"/>
              <a:gd name="connsiteX2572" fmla="*/ 925475 w 1651911"/>
              <a:gd name="connsiteY2572" fmla="*/ 693504 h 793734"/>
              <a:gd name="connsiteX2573" fmla="*/ 924071 w 1651911"/>
              <a:gd name="connsiteY2573" fmla="*/ 703525 h 793734"/>
              <a:gd name="connsiteX2574" fmla="*/ 925475 w 1651911"/>
              <a:gd name="connsiteY2574" fmla="*/ 693504 h 793734"/>
              <a:gd name="connsiteX2575" fmla="*/ 5975 w 1651911"/>
              <a:gd name="connsiteY2575" fmla="*/ 698024 h 793734"/>
              <a:gd name="connsiteX2576" fmla="*/ -564 w 1651911"/>
              <a:gd name="connsiteY2576" fmla="*/ 698787 h 793734"/>
              <a:gd name="connsiteX2577" fmla="*/ -564 w 1651911"/>
              <a:gd name="connsiteY2577" fmla="*/ 704111 h 793734"/>
              <a:gd name="connsiteX2578" fmla="*/ 7925 w 1651911"/>
              <a:gd name="connsiteY2578" fmla="*/ 709251 h 793734"/>
              <a:gd name="connsiteX2579" fmla="*/ 14453 w 1651911"/>
              <a:gd name="connsiteY2579" fmla="*/ 703640 h 793734"/>
              <a:gd name="connsiteX2580" fmla="*/ 5975 w 1651911"/>
              <a:gd name="connsiteY2580" fmla="*/ 698024 h 793734"/>
              <a:gd name="connsiteX2581" fmla="*/ 475145 w 1651911"/>
              <a:gd name="connsiteY2581" fmla="*/ 698266 h 793734"/>
              <a:gd name="connsiteX2582" fmla="*/ 475978 w 1651911"/>
              <a:gd name="connsiteY2582" fmla="*/ 699105 h 793734"/>
              <a:gd name="connsiteX2583" fmla="*/ 476823 w 1651911"/>
              <a:gd name="connsiteY2583" fmla="*/ 699944 h 793734"/>
              <a:gd name="connsiteX2584" fmla="*/ 475681 w 1651911"/>
              <a:gd name="connsiteY2584" fmla="*/ 698787 h 793734"/>
              <a:gd name="connsiteX2585" fmla="*/ 475145 w 1651911"/>
              <a:gd name="connsiteY2585" fmla="*/ 698266 h 793734"/>
              <a:gd name="connsiteX2586" fmla="*/ 1031296 w 1651911"/>
              <a:gd name="connsiteY2586" fmla="*/ 698787 h 793734"/>
              <a:gd name="connsiteX2587" fmla="*/ 1026008 w 1651911"/>
              <a:gd name="connsiteY2587" fmla="*/ 730547 h 793734"/>
              <a:gd name="connsiteX2588" fmla="*/ 1031296 w 1651911"/>
              <a:gd name="connsiteY2588" fmla="*/ 698787 h 793734"/>
              <a:gd name="connsiteX2589" fmla="*/ 666186 w 1651911"/>
              <a:gd name="connsiteY2589" fmla="*/ 698787 h 793734"/>
              <a:gd name="connsiteX2590" fmla="*/ 664500 w 1651911"/>
              <a:gd name="connsiteY2590" fmla="*/ 712783 h 793734"/>
              <a:gd name="connsiteX2591" fmla="*/ 666186 w 1651911"/>
              <a:gd name="connsiteY2591" fmla="*/ 698787 h 793734"/>
              <a:gd name="connsiteX2592" fmla="*/ 417464 w 1651911"/>
              <a:gd name="connsiteY2592" fmla="*/ 698787 h 793734"/>
              <a:gd name="connsiteX2593" fmla="*/ 406873 w 1651911"/>
              <a:gd name="connsiteY2593" fmla="*/ 714688 h 793734"/>
              <a:gd name="connsiteX2594" fmla="*/ 417464 w 1651911"/>
              <a:gd name="connsiteY2594" fmla="*/ 698787 h 793734"/>
              <a:gd name="connsiteX2595" fmla="*/ 427510 w 1651911"/>
              <a:gd name="connsiteY2595" fmla="*/ 703575 h 793734"/>
              <a:gd name="connsiteX2596" fmla="*/ 427520 w 1651911"/>
              <a:gd name="connsiteY2596" fmla="*/ 703590 h 793734"/>
              <a:gd name="connsiteX2597" fmla="*/ 427510 w 1651911"/>
              <a:gd name="connsiteY2597" fmla="*/ 703575 h 793734"/>
              <a:gd name="connsiteX2598" fmla="*/ 353429 w 1651911"/>
              <a:gd name="connsiteY2598" fmla="*/ 703575 h 793734"/>
              <a:gd name="connsiteX2599" fmla="*/ 353964 w 1651911"/>
              <a:gd name="connsiteY2599" fmla="*/ 704111 h 793734"/>
              <a:gd name="connsiteX2600" fmla="*/ 355116 w 1651911"/>
              <a:gd name="connsiteY2600" fmla="*/ 705251 h 793734"/>
              <a:gd name="connsiteX2601" fmla="*/ 354272 w 1651911"/>
              <a:gd name="connsiteY2601" fmla="*/ 704413 h 793734"/>
              <a:gd name="connsiteX2602" fmla="*/ 353429 w 1651911"/>
              <a:gd name="connsiteY2602" fmla="*/ 703575 h 793734"/>
              <a:gd name="connsiteX2603" fmla="*/ 427520 w 1651911"/>
              <a:gd name="connsiteY2603" fmla="*/ 703590 h 793734"/>
              <a:gd name="connsiteX2604" fmla="*/ 427520 w 1651911"/>
              <a:gd name="connsiteY2604" fmla="*/ 703590 h 793734"/>
              <a:gd name="connsiteX2605" fmla="*/ 427520 w 1651911"/>
              <a:gd name="connsiteY2605" fmla="*/ 703590 h 793734"/>
              <a:gd name="connsiteX2606" fmla="*/ 427520 w 1651911"/>
              <a:gd name="connsiteY2606" fmla="*/ 703590 h 793734"/>
              <a:gd name="connsiteX2607" fmla="*/ 427715 w 1651911"/>
              <a:gd name="connsiteY2607" fmla="*/ 703778 h 793734"/>
              <a:gd name="connsiteX2608" fmla="*/ 427520 w 1651911"/>
              <a:gd name="connsiteY2608" fmla="*/ 703590 h 793734"/>
              <a:gd name="connsiteX2609" fmla="*/ 427715 w 1651911"/>
              <a:gd name="connsiteY2609" fmla="*/ 703778 h 793734"/>
              <a:gd name="connsiteX2610" fmla="*/ 428046 w 1651911"/>
              <a:gd name="connsiteY2610" fmla="*/ 704111 h 793734"/>
              <a:gd name="connsiteX2611" fmla="*/ 429198 w 1651911"/>
              <a:gd name="connsiteY2611" fmla="*/ 705251 h 793734"/>
              <a:gd name="connsiteX2612" fmla="*/ 428353 w 1651911"/>
              <a:gd name="connsiteY2612" fmla="*/ 704413 h 793734"/>
              <a:gd name="connsiteX2613" fmla="*/ 427715 w 1651911"/>
              <a:gd name="connsiteY2613" fmla="*/ 703778 h 793734"/>
              <a:gd name="connsiteX2614" fmla="*/ 1623982 w 1651911"/>
              <a:gd name="connsiteY2614" fmla="*/ 704111 h 793734"/>
              <a:gd name="connsiteX2615" fmla="*/ 1622560 w 1651911"/>
              <a:gd name="connsiteY2615" fmla="*/ 714117 h 793734"/>
              <a:gd name="connsiteX2616" fmla="*/ 1623982 w 1651911"/>
              <a:gd name="connsiteY2616" fmla="*/ 704111 h 793734"/>
              <a:gd name="connsiteX2617" fmla="*/ 618566 w 1651911"/>
              <a:gd name="connsiteY2617" fmla="*/ 704111 h 793734"/>
              <a:gd name="connsiteX2618" fmla="*/ 617153 w 1651911"/>
              <a:gd name="connsiteY2618" fmla="*/ 714117 h 793734"/>
              <a:gd name="connsiteX2619" fmla="*/ 618566 w 1651911"/>
              <a:gd name="connsiteY2619" fmla="*/ 704111 h 793734"/>
              <a:gd name="connsiteX2620" fmla="*/ 322388 w 1651911"/>
              <a:gd name="connsiteY2620" fmla="*/ 706165 h 793734"/>
              <a:gd name="connsiteX2621" fmla="*/ 316936 w 1651911"/>
              <a:gd name="connsiteY2621" fmla="*/ 709404 h 793734"/>
              <a:gd name="connsiteX2622" fmla="*/ 313915 w 1651911"/>
              <a:gd name="connsiteY2622" fmla="*/ 715094 h 793734"/>
              <a:gd name="connsiteX2623" fmla="*/ 319393 w 1651911"/>
              <a:gd name="connsiteY2623" fmla="*/ 710635 h 793734"/>
              <a:gd name="connsiteX2624" fmla="*/ 322388 w 1651911"/>
              <a:gd name="connsiteY2624" fmla="*/ 706165 h 793734"/>
              <a:gd name="connsiteX2625" fmla="*/ 1575811 w 1651911"/>
              <a:gd name="connsiteY2625" fmla="*/ 708873 h 793734"/>
              <a:gd name="connsiteX2626" fmla="*/ 1576332 w 1651911"/>
              <a:gd name="connsiteY2626" fmla="*/ 709404 h 793734"/>
              <a:gd name="connsiteX2627" fmla="*/ 1577500 w 1651911"/>
              <a:gd name="connsiteY2627" fmla="*/ 710550 h 793734"/>
              <a:gd name="connsiteX2628" fmla="*/ 1576662 w 1651911"/>
              <a:gd name="connsiteY2628" fmla="*/ 709712 h 793734"/>
              <a:gd name="connsiteX2629" fmla="*/ 1575811 w 1651911"/>
              <a:gd name="connsiteY2629" fmla="*/ 708873 h 793734"/>
              <a:gd name="connsiteX2630" fmla="*/ 1049518 w 1651911"/>
              <a:gd name="connsiteY2630" fmla="*/ 709047 h 793734"/>
              <a:gd name="connsiteX2631" fmla="*/ 1047186 w 1651911"/>
              <a:gd name="connsiteY2631" fmla="*/ 709404 h 793734"/>
              <a:gd name="connsiteX2632" fmla="*/ 1047186 w 1651911"/>
              <a:gd name="connsiteY2632" fmla="*/ 725254 h 793734"/>
              <a:gd name="connsiteX2633" fmla="*/ 1050044 w 1651911"/>
              <a:gd name="connsiteY2633" fmla="*/ 725889 h 793734"/>
              <a:gd name="connsiteX2634" fmla="*/ 1056071 w 1651911"/>
              <a:gd name="connsiteY2634" fmla="*/ 717470 h 793734"/>
              <a:gd name="connsiteX2635" fmla="*/ 1049518 w 1651911"/>
              <a:gd name="connsiteY2635" fmla="*/ 709047 h 793734"/>
              <a:gd name="connsiteX2636" fmla="*/ 936066 w 1651911"/>
              <a:gd name="connsiteY2636" fmla="*/ 709404 h 793734"/>
              <a:gd name="connsiteX2637" fmla="*/ 943145 w 1651911"/>
              <a:gd name="connsiteY2637" fmla="*/ 736189 h 793734"/>
              <a:gd name="connsiteX2638" fmla="*/ 951931 w 1651911"/>
              <a:gd name="connsiteY2638" fmla="*/ 730547 h 793734"/>
              <a:gd name="connsiteX2639" fmla="*/ 936066 w 1651911"/>
              <a:gd name="connsiteY2639" fmla="*/ 709404 h 793734"/>
              <a:gd name="connsiteX2640" fmla="*/ 713256 w 1651911"/>
              <a:gd name="connsiteY2640" fmla="*/ 713075 h 793734"/>
              <a:gd name="connsiteX2641" fmla="*/ 708508 w 1651911"/>
              <a:gd name="connsiteY2641" fmla="*/ 714688 h 793734"/>
              <a:gd name="connsiteX2642" fmla="*/ 713791 w 1651911"/>
              <a:gd name="connsiteY2642" fmla="*/ 730547 h 793734"/>
              <a:gd name="connsiteX2643" fmla="*/ 714928 w 1651911"/>
              <a:gd name="connsiteY2643" fmla="*/ 730667 h 793734"/>
              <a:gd name="connsiteX2644" fmla="*/ 720097 w 1651911"/>
              <a:gd name="connsiteY2644" fmla="*/ 721876 h 793734"/>
              <a:gd name="connsiteX2645" fmla="*/ 713256 w 1651911"/>
              <a:gd name="connsiteY2645" fmla="*/ 713075 h 793734"/>
              <a:gd name="connsiteX2646" fmla="*/ 1133164 w 1651911"/>
              <a:gd name="connsiteY2646" fmla="*/ 713938 h 793734"/>
              <a:gd name="connsiteX2647" fmla="*/ 1127003 w 1651911"/>
              <a:gd name="connsiteY2647" fmla="*/ 717357 h 793734"/>
              <a:gd name="connsiteX2648" fmla="*/ 1119220 w 1651911"/>
              <a:gd name="connsiteY2648" fmla="*/ 720785 h 793734"/>
              <a:gd name="connsiteX2649" fmla="*/ 1115975 w 1651911"/>
              <a:gd name="connsiteY2649" fmla="*/ 719986 h 793734"/>
              <a:gd name="connsiteX2650" fmla="*/ 1121601 w 1651911"/>
              <a:gd name="connsiteY2650" fmla="*/ 726192 h 793734"/>
              <a:gd name="connsiteX2651" fmla="*/ 1137148 w 1651911"/>
              <a:gd name="connsiteY2651" fmla="*/ 719986 h 793734"/>
              <a:gd name="connsiteX2652" fmla="*/ 1133164 w 1651911"/>
              <a:gd name="connsiteY2652" fmla="*/ 713938 h 793734"/>
              <a:gd name="connsiteX2653" fmla="*/ 427312 w 1651911"/>
              <a:gd name="connsiteY2653" fmla="*/ 713953 h 793734"/>
              <a:gd name="connsiteX2654" fmla="*/ 428046 w 1651911"/>
              <a:gd name="connsiteY2654" fmla="*/ 714688 h 793734"/>
              <a:gd name="connsiteX2655" fmla="*/ 434590 w 1651911"/>
              <a:gd name="connsiteY2655" fmla="*/ 721231 h 793734"/>
              <a:gd name="connsiteX2656" fmla="*/ 430953 w 1651911"/>
              <a:gd name="connsiteY2656" fmla="*/ 717584 h 793734"/>
              <a:gd name="connsiteX2657" fmla="*/ 427312 w 1651911"/>
              <a:gd name="connsiteY2657" fmla="*/ 713953 h 793734"/>
              <a:gd name="connsiteX2658" fmla="*/ 1268911 w 1651911"/>
              <a:gd name="connsiteY2658" fmla="*/ 714157 h 793734"/>
              <a:gd name="connsiteX2659" fmla="*/ 1269754 w 1651911"/>
              <a:gd name="connsiteY2659" fmla="*/ 714990 h 793734"/>
              <a:gd name="connsiteX2660" fmla="*/ 1270592 w 1651911"/>
              <a:gd name="connsiteY2660" fmla="*/ 715828 h 793734"/>
              <a:gd name="connsiteX2661" fmla="*/ 1269449 w 1651911"/>
              <a:gd name="connsiteY2661" fmla="*/ 714688 h 793734"/>
              <a:gd name="connsiteX2662" fmla="*/ 1268911 w 1651911"/>
              <a:gd name="connsiteY2662" fmla="*/ 714157 h 793734"/>
              <a:gd name="connsiteX2663" fmla="*/ 983150 w 1651911"/>
              <a:gd name="connsiteY2663" fmla="*/ 714157 h 793734"/>
              <a:gd name="connsiteX2664" fmla="*/ 983671 w 1651911"/>
              <a:gd name="connsiteY2664" fmla="*/ 714688 h 793734"/>
              <a:gd name="connsiteX2665" fmla="*/ 984837 w 1651911"/>
              <a:gd name="connsiteY2665" fmla="*/ 715828 h 793734"/>
              <a:gd name="connsiteX2666" fmla="*/ 984004 w 1651911"/>
              <a:gd name="connsiteY2666" fmla="*/ 714990 h 793734"/>
              <a:gd name="connsiteX2667" fmla="*/ 983150 w 1651911"/>
              <a:gd name="connsiteY2667" fmla="*/ 714157 h 793734"/>
              <a:gd name="connsiteX2668" fmla="*/ 1252297 w 1651911"/>
              <a:gd name="connsiteY2668" fmla="*/ 714638 h 793734"/>
              <a:gd name="connsiteX2669" fmla="*/ 1243431 w 1651911"/>
              <a:gd name="connsiteY2669" fmla="*/ 717381 h 793734"/>
              <a:gd name="connsiteX2670" fmla="*/ 1234551 w 1651911"/>
              <a:gd name="connsiteY2670" fmla="*/ 720124 h 793734"/>
              <a:gd name="connsiteX2671" fmla="*/ 1232378 w 1651911"/>
              <a:gd name="connsiteY2671" fmla="*/ 719986 h 793734"/>
              <a:gd name="connsiteX2672" fmla="*/ 1253541 w 1651911"/>
              <a:gd name="connsiteY2672" fmla="*/ 730547 h 793734"/>
              <a:gd name="connsiteX2673" fmla="*/ 1253541 w 1651911"/>
              <a:gd name="connsiteY2673" fmla="*/ 714688 h 793734"/>
              <a:gd name="connsiteX2674" fmla="*/ 1252297 w 1651911"/>
              <a:gd name="connsiteY2674" fmla="*/ 714638 h 793734"/>
              <a:gd name="connsiteX2675" fmla="*/ 152883 w 1651911"/>
              <a:gd name="connsiteY2675" fmla="*/ 714688 h 793734"/>
              <a:gd name="connsiteX2676" fmla="*/ 151479 w 1651911"/>
              <a:gd name="connsiteY2676" fmla="*/ 724694 h 793734"/>
              <a:gd name="connsiteX2677" fmla="*/ 152883 w 1651911"/>
              <a:gd name="connsiteY2677" fmla="*/ 714688 h 793734"/>
              <a:gd name="connsiteX2678" fmla="*/ 1094270 w 1651911"/>
              <a:gd name="connsiteY2678" fmla="*/ 719450 h 793734"/>
              <a:gd name="connsiteX2679" fmla="*/ 1095109 w 1651911"/>
              <a:gd name="connsiteY2679" fmla="*/ 720288 h 793734"/>
              <a:gd name="connsiteX2680" fmla="*/ 1095952 w 1651911"/>
              <a:gd name="connsiteY2680" fmla="*/ 721126 h 793734"/>
              <a:gd name="connsiteX2681" fmla="*/ 1094811 w 1651911"/>
              <a:gd name="connsiteY2681" fmla="*/ 719986 h 793734"/>
              <a:gd name="connsiteX2682" fmla="*/ 1094270 w 1651911"/>
              <a:gd name="connsiteY2682" fmla="*/ 719450 h 793734"/>
              <a:gd name="connsiteX2683" fmla="*/ 607454 w 1651911"/>
              <a:gd name="connsiteY2683" fmla="*/ 719450 h 793734"/>
              <a:gd name="connsiteX2684" fmla="*/ 608287 w 1651911"/>
              <a:gd name="connsiteY2684" fmla="*/ 720288 h 793734"/>
              <a:gd name="connsiteX2685" fmla="*/ 609130 w 1651911"/>
              <a:gd name="connsiteY2685" fmla="*/ 721126 h 793734"/>
              <a:gd name="connsiteX2686" fmla="*/ 607995 w 1651911"/>
              <a:gd name="connsiteY2686" fmla="*/ 719986 h 793734"/>
              <a:gd name="connsiteX2687" fmla="*/ 607454 w 1651911"/>
              <a:gd name="connsiteY2687" fmla="*/ 719450 h 793734"/>
              <a:gd name="connsiteX2688" fmla="*/ 1354095 w 1651911"/>
              <a:gd name="connsiteY2688" fmla="*/ 719986 h 793734"/>
              <a:gd name="connsiteX2689" fmla="*/ 1352685 w 1651911"/>
              <a:gd name="connsiteY2689" fmla="*/ 729992 h 793734"/>
              <a:gd name="connsiteX2690" fmla="*/ 1354095 w 1651911"/>
              <a:gd name="connsiteY2690" fmla="*/ 719986 h 793734"/>
              <a:gd name="connsiteX2691" fmla="*/ 50063 w 1651911"/>
              <a:gd name="connsiteY2691" fmla="*/ 722487 h 793734"/>
              <a:gd name="connsiteX2692" fmla="*/ 62936 w 1651911"/>
              <a:gd name="connsiteY2692" fmla="*/ 735830 h 793734"/>
              <a:gd name="connsiteX2693" fmla="*/ 50063 w 1651911"/>
              <a:gd name="connsiteY2693" fmla="*/ 722487 h 793734"/>
              <a:gd name="connsiteX2694" fmla="*/ 1549370 w 1651911"/>
              <a:gd name="connsiteY2694" fmla="*/ 724733 h 793734"/>
              <a:gd name="connsiteX2695" fmla="*/ 1550208 w 1651911"/>
              <a:gd name="connsiteY2695" fmla="*/ 725571 h 793734"/>
              <a:gd name="connsiteX2696" fmla="*/ 1551046 w 1651911"/>
              <a:gd name="connsiteY2696" fmla="*/ 726410 h 793734"/>
              <a:gd name="connsiteX2697" fmla="*/ 1549903 w 1651911"/>
              <a:gd name="connsiteY2697" fmla="*/ 725254 h 793734"/>
              <a:gd name="connsiteX2698" fmla="*/ 1549370 w 1651911"/>
              <a:gd name="connsiteY2698" fmla="*/ 724733 h 793734"/>
              <a:gd name="connsiteX2699" fmla="*/ 1469995 w 1651911"/>
              <a:gd name="connsiteY2699" fmla="*/ 724733 h 793734"/>
              <a:gd name="connsiteX2700" fmla="*/ 1470820 w 1651911"/>
              <a:gd name="connsiteY2700" fmla="*/ 725571 h 793734"/>
              <a:gd name="connsiteX2701" fmla="*/ 1471671 w 1651911"/>
              <a:gd name="connsiteY2701" fmla="*/ 726410 h 793734"/>
              <a:gd name="connsiteX2702" fmla="*/ 1470528 w 1651911"/>
              <a:gd name="connsiteY2702" fmla="*/ 725254 h 793734"/>
              <a:gd name="connsiteX2703" fmla="*/ 1469995 w 1651911"/>
              <a:gd name="connsiteY2703" fmla="*/ 724733 h 793734"/>
              <a:gd name="connsiteX2704" fmla="*/ 390497 w 1651911"/>
              <a:gd name="connsiteY2704" fmla="*/ 724733 h 793734"/>
              <a:gd name="connsiteX2705" fmla="*/ 391330 w 1651911"/>
              <a:gd name="connsiteY2705" fmla="*/ 725571 h 793734"/>
              <a:gd name="connsiteX2706" fmla="*/ 392179 w 1651911"/>
              <a:gd name="connsiteY2706" fmla="*/ 726410 h 793734"/>
              <a:gd name="connsiteX2707" fmla="*/ 391033 w 1651911"/>
              <a:gd name="connsiteY2707" fmla="*/ 725254 h 793734"/>
              <a:gd name="connsiteX2708" fmla="*/ 390497 w 1651911"/>
              <a:gd name="connsiteY2708" fmla="*/ 724733 h 793734"/>
              <a:gd name="connsiteX2709" fmla="*/ 168237 w 1651911"/>
              <a:gd name="connsiteY2709" fmla="*/ 724733 h 793734"/>
              <a:gd name="connsiteX2710" fmla="*/ 168758 w 1651911"/>
              <a:gd name="connsiteY2710" fmla="*/ 725254 h 793734"/>
              <a:gd name="connsiteX2711" fmla="*/ 169919 w 1651911"/>
              <a:gd name="connsiteY2711" fmla="*/ 726410 h 793734"/>
              <a:gd name="connsiteX2712" fmla="*/ 169080 w 1651911"/>
              <a:gd name="connsiteY2712" fmla="*/ 725571 h 793734"/>
              <a:gd name="connsiteX2713" fmla="*/ 168237 w 1651911"/>
              <a:gd name="connsiteY2713" fmla="*/ 724733 h 793734"/>
              <a:gd name="connsiteX2714" fmla="*/ 890580 w 1651911"/>
              <a:gd name="connsiteY2714" fmla="*/ 724873 h 793734"/>
              <a:gd name="connsiteX2715" fmla="*/ 883148 w 1651911"/>
              <a:gd name="connsiteY2715" fmla="*/ 741129 h 793734"/>
              <a:gd name="connsiteX2716" fmla="*/ 893730 w 1651911"/>
              <a:gd name="connsiteY2716" fmla="*/ 725254 h 793734"/>
              <a:gd name="connsiteX2717" fmla="*/ 890580 w 1651911"/>
              <a:gd name="connsiteY2717" fmla="*/ 724873 h 793734"/>
              <a:gd name="connsiteX2718" fmla="*/ 1375278 w 1651911"/>
              <a:gd name="connsiteY2718" fmla="*/ 725254 h 793734"/>
              <a:gd name="connsiteX2719" fmla="*/ 1373868 w 1651911"/>
              <a:gd name="connsiteY2719" fmla="*/ 735260 h 793734"/>
              <a:gd name="connsiteX2720" fmla="*/ 1375278 w 1651911"/>
              <a:gd name="connsiteY2720" fmla="*/ 725254 h 793734"/>
              <a:gd name="connsiteX2721" fmla="*/ 152347 w 1651911"/>
              <a:gd name="connsiteY2721" fmla="*/ 730032 h 793734"/>
              <a:gd name="connsiteX2722" fmla="*/ 153186 w 1651911"/>
              <a:gd name="connsiteY2722" fmla="*/ 730865 h 793734"/>
              <a:gd name="connsiteX2723" fmla="*/ 154030 w 1651911"/>
              <a:gd name="connsiteY2723" fmla="*/ 731703 h 793734"/>
              <a:gd name="connsiteX2724" fmla="*/ 152883 w 1651911"/>
              <a:gd name="connsiteY2724" fmla="*/ 730547 h 793734"/>
              <a:gd name="connsiteX2725" fmla="*/ 152347 w 1651911"/>
              <a:gd name="connsiteY2725" fmla="*/ 730032 h 793734"/>
              <a:gd name="connsiteX2726" fmla="*/ 1338220 w 1651911"/>
              <a:gd name="connsiteY2726" fmla="*/ 730547 h 793734"/>
              <a:gd name="connsiteX2727" fmla="*/ 1336823 w 1651911"/>
              <a:gd name="connsiteY2727" fmla="*/ 740559 h 793734"/>
              <a:gd name="connsiteX2728" fmla="*/ 1338220 w 1651911"/>
              <a:gd name="connsiteY2728" fmla="*/ 730547 h 793734"/>
              <a:gd name="connsiteX2729" fmla="*/ 20580 w 1651911"/>
              <a:gd name="connsiteY2729" fmla="*/ 730547 h 793734"/>
              <a:gd name="connsiteX2730" fmla="*/ 21924 w 1651911"/>
              <a:gd name="connsiteY2730" fmla="*/ 740306 h 793734"/>
              <a:gd name="connsiteX2731" fmla="*/ 20580 w 1651911"/>
              <a:gd name="connsiteY2731" fmla="*/ 730547 h 793734"/>
              <a:gd name="connsiteX2732" fmla="*/ 506905 w 1651911"/>
              <a:gd name="connsiteY2732" fmla="*/ 735310 h 793734"/>
              <a:gd name="connsiteX2733" fmla="*/ 507744 w 1651911"/>
              <a:gd name="connsiteY2733" fmla="*/ 736148 h 793734"/>
              <a:gd name="connsiteX2734" fmla="*/ 508587 w 1651911"/>
              <a:gd name="connsiteY2734" fmla="*/ 736987 h 793734"/>
              <a:gd name="connsiteX2735" fmla="*/ 507431 w 1651911"/>
              <a:gd name="connsiteY2735" fmla="*/ 735830 h 793734"/>
              <a:gd name="connsiteX2736" fmla="*/ 506905 w 1651911"/>
              <a:gd name="connsiteY2736" fmla="*/ 735310 h 793734"/>
              <a:gd name="connsiteX2737" fmla="*/ 480970 w 1651911"/>
              <a:gd name="connsiteY2737" fmla="*/ 735830 h 793734"/>
              <a:gd name="connsiteX2738" fmla="*/ 479556 w 1651911"/>
              <a:gd name="connsiteY2738" fmla="*/ 745867 h 793734"/>
              <a:gd name="connsiteX2739" fmla="*/ 480970 w 1651911"/>
              <a:gd name="connsiteY2739" fmla="*/ 735830 h 793734"/>
              <a:gd name="connsiteX2740" fmla="*/ 1120722 w 1651911"/>
              <a:gd name="connsiteY2740" fmla="*/ 740608 h 793734"/>
              <a:gd name="connsiteX2741" fmla="*/ 1121244 w 1651911"/>
              <a:gd name="connsiteY2741" fmla="*/ 741129 h 793734"/>
              <a:gd name="connsiteX2742" fmla="*/ 1122408 w 1651911"/>
              <a:gd name="connsiteY2742" fmla="*/ 742285 h 793734"/>
              <a:gd name="connsiteX2743" fmla="*/ 1121570 w 1651911"/>
              <a:gd name="connsiteY2743" fmla="*/ 741446 h 793734"/>
              <a:gd name="connsiteX2744" fmla="*/ 1120722 w 1651911"/>
              <a:gd name="connsiteY2744" fmla="*/ 740608 h 793734"/>
              <a:gd name="connsiteX2745" fmla="*/ 760890 w 1651911"/>
              <a:gd name="connsiteY2745" fmla="*/ 740608 h 793734"/>
              <a:gd name="connsiteX2746" fmla="*/ 761725 w 1651911"/>
              <a:gd name="connsiteY2746" fmla="*/ 741446 h 793734"/>
              <a:gd name="connsiteX2747" fmla="*/ 762568 w 1651911"/>
              <a:gd name="connsiteY2747" fmla="*/ 742285 h 793734"/>
              <a:gd name="connsiteX2748" fmla="*/ 761416 w 1651911"/>
              <a:gd name="connsiteY2748" fmla="*/ 741129 h 793734"/>
              <a:gd name="connsiteX2749" fmla="*/ 760890 w 1651911"/>
              <a:gd name="connsiteY2749" fmla="*/ 740608 h 793734"/>
              <a:gd name="connsiteX2750" fmla="*/ 1290595 w 1651911"/>
              <a:gd name="connsiteY2750" fmla="*/ 741129 h 793734"/>
              <a:gd name="connsiteX2751" fmla="*/ 1289185 w 1651911"/>
              <a:gd name="connsiteY2751" fmla="*/ 751150 h 793734"/>
              <a:gd name="connsiteX2752" fmla="*/ 1290595 w 1651911"/>
              <a:gd name="connsiteY2752" fmla="*/ 741129 h 793734"/>
              <a:gd name="connsiteX2753" fmla="*/ 560345 w 1651911"/>
              <a:gd name="connsiteY2753" fmla="*/ 741129 h 793734"/>
              <a:gd name="connsiteX2754" fmla="*/ 558951 w 1651911"/>
              <a:gd name="connsiteY2754" fmla="*/ 751150 h 793734"/>
              <a:gd name="connsiteX2755" fmla="*/ 560345 w 1651911"/>
              <a:gd name="connsiteY2755" fmla="*/ 741129 h 793734"/>
              <a:gd name="connsiteX2756" fmla="*/ 217544 w 1651911"/>
              <a:gd name="connsiteY2756" fmla="*/ 744558 h 793734"/>
              <a:gd name="connsiteX2757" fmla="*/ 211089 w 1651911"/>
              <a:gd name="connsiteY2757" fmla="*/ 746438 h 793734"/>
              <a:gd name="connsiteX2758" fmla="*/ 221681 w 1651911"/>
              <a:gd name="connsiteY2758" fmla="*/ 762313 h 793734"/>
              <a:gd name="connsiteX2759" fmla="*/ 217544 w 1651911"/>
              <a:gd name="connsiteY2759" fmla="*/ 744558 h 793734"/>
              <a:gd name="connsiteX2760" fmla="*/ 660372 w 1651911"/>
              <a:gd name="connsiteY2760" fmla="*/ 745907 h 793734"/>
              <a:gd name="connsiteX2761" fmla="*/ 661210 w 1651911"/>
              <a:gd name="connsiteY2761" fmla="*/ 746740 h 793734"/>
              <a:gd name="connsiteX2762" fmla="*/ 662049 w 1651911"/>
              <a:gd name="connsiteY2762" fmla="*/ 747578 h 793734"/>
              <a:gd name="connsiteX2763" fmla="*/ 660903 w 1651911"/>
              <a:gd name="connsiteY2763" fmla="*/ 746438 h 793734"/>
              <a:gd name="connsiteX2764" fmla="*/ 660372 w 1651911"/>
              <a:gd name="connsiteY2764" fmla="*/ 745907 h 793734"/>
              <a:gd name="connsiteX2765" fmla="*/ 538645 w 1651911"/>
              <a:gd name="connsiteY2765" fmla="*/ 745907 h 793734"/>
              <a:gd name="connsiteX2766" fmla="*/ 539484 w 1651911"/>
              <a:gd name="connsiteY2766" fmla="*/ 746740 h 793734"/>
              <a:gd name="connsiteX2767" fmla="*/ 540327 w 1651911"/>
              <a:gd name="connsiteY2767" fmla="*/ 747578 h 793734"/>
              <a:gd name="connsiteX2768" fmla="*/ 539186 w 1651911"/>
              <a:gd name="connsiteY2768" fmla="*/ 746438 h 793734"/>
              <a:gd name="connsiteX2769" fmla="*/ 538645 w 1651911"/>
              <a:gd name="connsiteY2769" fmla="*/ 745907 h 793734"/>
              <a:gd name="connsiteX2770" fmla="*/ 1412311 w 1651911"/>
              <a:gd name="connsiteY2770" fmla="*/ 746438 h 793734"/>
              <a:gd name="connsiteX2771" fmla="*/ 1401732 w 1651911"/>
              <a:gd name="connsiteY2771" fmla="*/ 746438 h 793734"/>
              <a:gd name="connsiteX2772" fmla="*/ 1401732 w 1651911"/>
              <a:gd name="connsiteY2772" fmla="*/ 757029 h 793734"/>
              <a:gd name="connsiteX2773" fmla="*/ 1412311 w 1651911"/>
              <a:gd name="connsiteY2773" fmla="*/ 757029 h 793734"/>
              <a:gd name="connsiteX2774" fmla="*/ 1412311 w 1651911"/>
              <a:gd name="connsiteY2774" fmla="*/ 746438 h 793734"/>
              <a:gd name="connsiteX2775" fmla="*/ 502148 w 1651911"/>
              <a:gd name="connsiteY2775" fmla="*/ 746438 h 793734"/>
              <a:gd name="connsiteX2776" fmla="*/ 500743 w 1651911"/>
              <a:gd name="connsiteY2776" fmla="*/ 756444 h 793734"/>
              <a:gd name="connsiteX2777" fmla="*/ 502148 w 1651911"/>
              <a:gd name="connsiteY2777" fmla="*/ 746438 h 793734"/>
              <a:gd name="connsiteX2778" fmla="*/ 1007712 w 1651911"/>
              <a:gd name="connsiteY2778" fmla="*/ 749409 h 793734"/>
              <a:gd name="connsiteX2779" fmla="*/ 999582 w 1651911"/>
              <a:gd name="connsiteY2779" fmla="*/ 751736 h 793734"/>
              <a:gd name="connsiteX2780" fmla="*/ 994283 w 1651911"/>
              <a:gd name="connsiteY2780" fmla="*/ 751736 h 793734"/>
              <a:gd name="connsiteX2781" fmla="*/ 988563 w 1651911"/>
              <a:gd name="connsiteY2781" fmla="*/ 761524 h 793734"/>
              <a:gd name="connsiteX2782" fmla="*/ 1001917 w 1651911"/>
              <a:gd name="connsiteY2782" fmla="*/ 755466 h 793734"/>
              <a:gd name="connsiteX2783" fmla="*/ 1007712 w 1651911"/>
              <a:gd name="connsiteY2783" fmla="*/ 749409 h 793734"/>
              <a:gd name="connsiteX2784" fmla="*/ 1084383 w 1651911"/>
              <a:gd name="connsiteY2784" fmla="*/ 750729 h 793734"/>
              <a:gd name="connsiteX2785" fmla="*/ 1078931 w 1651911"/>
              <a:gd name="connsiteY2785" fmla="*/ 772879 h 793734"/>
              <a:gd name="connsiteX2786" fmla="*/ 1089513 w 1651911"/>
              <a:gd name="connsiteY2786" fmla="*/ 751736 h 793734"/>
              <a:gd name="connsiteX2787" fmla="*/ 1084383 w 1651911"/>
              <a:gd name="connsiteY2787" fmla="*/ 750729 h 793734"/>
              <a:gd name="connsiteX2788" fmla="*/ 1514965 w 1651911"/>
              <a:gd name="connsiteY2788" fmla="*/ 751354 h 793734"/>
              <a:gd name="connsiteX2789" fmla="*/ 1507561 w 1651911"/>
              <a:gd name="connsiteY2789" fmla="*/ 767611 h 793734"/>
              <a:gd name="connsiteX2790" fmla="*/ 1518128 w 1651911"/>
              <a:gd name="connsiteY2790" fmla="*/ 751736 h 793734"/>
              <a:gd name="connsiteX2791" fmla="*/ 1514965 w 1651911"/>
              <a:gd name="connsiteY2791" fmla="*/ 751354 h 793734"/>
              <a:gd name="connsiteX2792" fmla="*/ 709192 w 1651911"/>
              <a:gd name="connsiteY2792" fmla="*/ 751393 h 793734"/>
              <a:gd name="connsiteX2793" fmla="*/ 708508 w 1651911"/>
              <a:gd name="connsiteY2793" fmla="*/ 751736 h 793734"/>
              <a:gd name="connsiteX2794" fmla="*/ 707654 w 1651911"/>
              <a:gd name="connsiteY2794" fmla="*/ 752168 h 793734"/>
              <a:gd name="connsiteX2795" fmla="*/ 709192 w 1651911"/>
              <a:gd name="connsiteY2795" fmla="*/ 751393 h 793734"/>
              <a:gd name="connsiteX2796" fmla="*/ 962498 w 1651911"/>
              <a:gd name="connsiteY2796" fmla="*/ 751736 h 793734"/>
              <a:gd name="connsiteX2797" fmla="*/ 963853 w 1651911"/>
              <a:gd name="connsiteY2797" fmla="*/ 761464 h 793734"/>
              <a:gd name="connsiteX2798" fmla="*/ 962498 w 1651911"/>
              <a:gd name="connsiteY2798" fmla="*/ 751736 h 793734"/>
              <a:gd name="connsiteX2799" fmla="*/ 787888 w 1651911"/>
              <a:gd name="connsiteY2799" fmla="*/ 751736 h 793734"/>
              <a:gd name="connsiteX2800" fmla="*/ 786490 w 1651911"/>
              <a:gd name="connsiteY2800" fmla="*/ 761742 h 793734"/>
              <a:gd name="connsiteX2801" fmla="*/ 787888 w 1651911"/>
              <a:gd name="connsiteY2801" fmla="*/ 751736 h 793734"/>
              <a:gd name="connsiteX2802" fmla="*/ 706425 w 1651911"/>
              <a:gd name="connsiteY2802" fmla="*/ 752862 h 793734"/>
              <a:gd name="connsiteX2803" fmla="*/ 701702 w 1651911"/>
              <a:gd name="connsiteY2803" fmla="*/ 755402 h 793734"/>
              <a:gd name="connsiteX2804" fmla="*/ 706425 w 1651911"/>
              <a:gd name="connsiteY2804" fmla="*/ 752862 h 793734"/>
              <a:gd name="connsiteX2805" fmla="*/ 1617963 w 1651911"/>
              <a:gd name="connsiteY2805" fmla="*/ 756965 h 793734"/>
              <a:gd name="connsiteX2806" fmla="*/ 1612209 w 1651911"/>
              <a:gd name="connsiteY2806" fmla="*/ 768306 h 793734"/>
              <a:gd name="connsiteX2807" fmla="*/ 1619334 w 1651911"/>
              <a:gd name="connsiteY2807" fmla="*/ 779645 h 793734"/>
              <a:gd name="connsiteX2808" fmla="*/ 1623982 w 1651911"/>
              <a:gd name="connsiteY2808" fmla="*/ 778203 h 793734"/>
              <a:gd name="connsiteX2809" fmla="*/ 1618699 w 1651911"/>
              <a:gd name="connsiteY2809" fmla="*/ 757029 h 793734"/>
              <a:gd name="connsiteX2810" fmla="*/ 1617963 w 1651911"/>
              <a:gd name="connsiteY2810" fmla="*/ 756965 h 793734"/>
              <a:gd name="connsiteX2811" fmla="*/ 311619 w 1651911"/>
              <a:gd name="connsiteY2811" fmla="*/ 757029 h 793734"/>
              <a:gd name="connsiteX2812" fmla="*/ 306326 w 1651911"/>
              <a:gd name="connsiteY2812" fmla="*/ 778203 h 793734"/>
              <a:gd name="connsiteX2813" fmla="*/ 311619 w 1651911"/>
              <a:gd name="connsiteY2813" fmla="*/ 757029 h 793734"/>
              <a:gd name="connsiteX2814" fmla="*/ 285186 w 1651911"/>
              <a:gd name="connsiteY2814" fmla="*/ 757029 h 793734"/>
              <a:gd name="connsiteX2815" fmla="*/ 274600 w 1651911"/>
              <a:gd name="connsiteY2815" fmla="*/ 757029 h 793734"/>
              <a:gd name="connsiteX2816" fmla="*/ 274600 w 1651911"/>
              <a:gd name="connsiteY2816" fmla="*/ 767611 h 793734"/>
              <a:gd name="connsiteX2817" fmla="*/ 285186 w 1651911"/>
              <a:gd name="connsiteY2817" fmla="*/ 767611 h 793734"/>
              <a:gd name="connsiteX2818" fmla="*/ 285186 w 1651911"/>
              <a:gd name="connsiteY2818" fmla="*/ 757029 h 793734"/>
              <a:gd name="connsiteX2819" fmla="*/ 1485870 w 1651911"/>
              <a:gd name="connsiteY2819" fmla="*/ 761782 h 793734"/>
              <a:gd name="connsiteX2820" fmla="*/ 1486708 w 1651911"/>
              <a:gd name="connsiteY2820" fmla="*/ 762615 h 793734"/>
              <a:gd name="connsiteX2821" fmla="*/ 1487546 w 1651911"/>
              <a:gd name="connsiteY2821" fmla="*/ 763453 h 793734"/>
              <a:gd name="connsiteX2822" fmla="*/ 1486416 w 1651911"/>
              <a:gd name="connsiteY2822" fmla="*/ 762313 h 793734"/>
              <a:gd name="connsiteX2823" fmla="*/ 1485870 w 1651911"/>
              <a:gd name="connsiteY2823" fmla="*/ 761782 h 793734"/>
              <a:gd name="connsiteX2824" fmla="*/ 1279482 w 1651911"/>
              <a:gd name="connsiteY2824" fmla="*/ 761782 h 793734"/>
              <a:gd name="connsiteX2825" fmla="*/ 1280003 w 1651911"/>
              <a:gd name="connsiteY2825" fmla="*/ 762313 h 793734"/>
              <a:gd name="connsiteX2826" fmla="*/ 1281158 w 1651911"/>
              <a:gd name="connsiteY2826" fmla="*/ 763453 h 793734"/>
              <a:gd name="connsiteX2827" fmla="*/ 1280333 w 1651911"/>
              <a:gd name="connsiteY2827" fmla="*/ 762615 h 793734"/>
              <a:gd name="connsiteX2828" fmla="*/ 1279482 w 1651911"/>
              <a:gd name="connsiteY2828" fmla="*/ 761782 h 793734"/>
              <a:gd name="connsiteX2829" fmla="*/ 1068350 w 1651911"/>
              <a:gd name="connsiteY2829" fmla="*/ 762313 h 793734"/>
              <a:gd name="connsiteX2830" fmla="*/ 1066951 w 1651911"/>
              <a:gd name="connsiteY2830" fmla="*/ 772319 h 793734"/>
              <a:gd name="connsiteX2831" fmla="*/ 1068350 w 1651911"/>
              <a:gd name="connsiteY2831" fmla="*/ 762313 h 793734"/>
              <a:gd name="connsiteX2832" fmla="*/ 766714 w 1651911"/>
              <a:gd name="connsiteY2832" fmla="*/ 762313 h 793734"/>
              <a:gd name="connsiteX2833" fmla="*/ 765326 w 1651911"/>
              <a:gd name="connsiteY2833" fmla="*/ 772319 h 793734"/>
              <a:gd name="connsiteX2834" fmla="*/ 766714 w 1651911"/>
              <a:gd name="connsiteY2834" fmla="*/ 762313 h 793734"/>
              <a:gd name="connsiteX2835" fmla="*/ 428046 w 1651911"/>
              <a:gd name="connsiteY2835" fmla="*/ 762313 h 793734"/>
              <a:gd name="connsiteX2836" fmla="*/ 426653 w 1651911"/>
              <a:gd name="connsiteY2836" fmla="*/ 772319 h 793734"/>
              <a:gd name="connsiteX2837" fmla="*/ 428046 w 1651911"/>
              <a:gd name="connsiteY2837" fmla="*/ 762313 h 793734"/>
              <a:gd name="connsiteX2838" fmla="*/ 1438245 w 1651911"/>
              <a:gd name="connsiteY2838" fmla="*/ 767075 h 793734"/>
              <a:gd name="connsiteX2839" fmla="*/ 1438765 w 1651911"/>
              <a:gd name="connsiteY2839" fmla="*/ 767611 h 793734"/>
              <a:gd name="connsiteX2840" fmla="*/ 1439921 w 1651911"/>
              <a:gd name="connsiteY2840" fmla="*/ 768751 h 793734"/>
              <a:gd name="connsiteX2841" fmla="*/ 1439083 w 1651911"/>
              <a:gd name="connsiteY2841" fmla="*/ 767913 h 793734"/>
              <a:gd name="connsiteX2842" fmla="*/ 1438245 w 1651911"/>
              <a:gd name="connsiteY2842" fmla="*/ 767075 h 793734"/>
              <a:gd name="connsiteX2843" fmla="*/ 1210704 w 1651911"/>
              <a:gd name="connsiteY2843" fmla="*/ 767075 h 793734"/>
              <a:gd name="connsiteX2844" fmla="*/ 1211542 w 1651911"/>
              <a:gd name="connsiteY2844" fmla="*/ 767913 h 793734"/>
              <a:gd name="connsiteX2845" fmla="*/ 1212385 w 1651911"/>
              <a:gd name="connsiteY2845" fmla="*/ 768751 h 793734"/>
              <a:gd name="connsiteX2846" fmla="*/ 1211245 w 1651911"/>
              <a:gd name="connsiteY2846" fmla="*/ 767611 h 793734"/>
              <a:gd name="connsiteX2847" fmla="*/ 1210704 w 1651911"/>
              <a:gd name="connsiteY2847" fmla="*/ 767075 h 793734"/>
              <a:gd name="connsiteX2848" fmla="*/ 1131314 w 1651911"/>
              <a:gd name="connsiteY2848" fmla="*/ 767075 h 793734"/>
              <a:gd name="connsiteX2849" fmla="*/ 1132152 w 1651911"/>
              <a:gd name="connsiteY2849" fmla="*/ 767913 h 793734"/>
              <a:gd name="connsiteX2850" fmla="*/ 1132995 w 1651911"/>
              <a:gd name="connsiteY2850" fmla="*/ 768751 h 793734"/>
              <a:gd name="connsiteX2851" fmla="*/ 1131850 w 1651911"/>
              <a:gd name="connsiteY2851" fmla="*/ 767611 h 793734"/>
              <a:gd name="connsiteX2852" fmla="*/ 1131314 w 1651911"/>
              <a:gd name="connsiteY2852" fmla="*/ 767075 h 793734"/>
              <a:gd name="connsiteX2853" fmla="*/ 861449 w 1651911"/>
              <a:gd name="connsiteY2853" fmla="*/ 767075 h 793734"/>
              <a:gd name="connsiteX2854" fmla="*/ 862287 w 1651911"/>
              <a:gd name="connsiteY2854" fmla="*/ 767913 h 793734"/>
              <a:gd name="connsiteX2855" fmla="*/ 863125 w 1651911"/>
              <a:gd name="connsiteY2855" fmla="*/ 768751 h 793734"/>
              <a:gd name="connsiteX2856" fmla="*/ 861985 w 1651911"/>
              <a:gd name="connsiteY2856" fmla="*/ 767611 h 793734"/>
              <a:gd name="connsiteX2857" fmla="*/ 861449 w 1651911"/>
              <a:gd name="connsiteY2857" fmla="*/ 767075 h 793734"/>
              <a:gd name="connsiteX2858" fmla="*/ 144414 w 1651911"/>
              <a:gd name="connsiteY2858" fmla="*/ 767229 h 793734"/>
              <a:gd name="connsiteX2859" fmla="*/ 137003 w 1651911"/>
              <a:gd name="connsiteY2859" fmla="*/ 783471 h 793734"/>
              <a:gd name="connsiteX2860" fmla="*/ 147589 w 1651911"/>
              <a:gd name="connsiteY2860" fmla="*/ 767611 h 793734"/>
              <a:gd name="connsiteX2861" fmla="*/ 144414 w 1651911"/>
              <a:gd name="connsiteY2861" fmla="*/ 767229 h 793734"/>
              <a:gd name="connsiteX2862" fmla="*/ 1322357 w 1651911"/>
              <a:gd name="connsiteY2862" fmla="*/ 767611 h 793734"/>
              <a:gd name="connsiteX2863" fmla="*/ 1320668 w 1651911"/>
              <a:gd name="connsiteY2863" fmla="*/ 781591 h 793734"/>
              <a:gd name="connsiteX2864" fmla="*/ 1322357 w 1651911"/>
              <a:gd name="connsiteY2864" fmla="*/ 767611 h 793734"/>
              <a:gd name="connsiteX2865" fmla="*/ 205796 w 1651911"/>
              <a:gd name="connsiteY2865" fmla="*/ 767611 h 793734"/>
              <a:gd name="connsiteX2866" fmla="*/ 207141 w 1651911"/>
              <a:gd name="connsiteY2866" fmla="*/ 777349 h 793734"/>
              <a:gd name="connsiteX2867" fmla="*/ 205796 w 1651911"/>
              <a:gd name="connsiteY2867" fmla="*/ 767611 h 793734"/>
              <a:gd name="connsiteX2868" fmla="*/ 1581120 w 1651911"/>
              <a:gd name="connsiteY2868" fmla="*/ 772358 h 793734"/>
              <a:gd name="connsiteX2869" fmla="*/ 1581958 w 1651911"/>
              <a:gd name="connsiteY2869" fmla="*/ 773196 h 793734"/>
              <a:gd name="connsiteX2870" fmla="*/ 1582796 w 1651911"/>
              <a:gd name="connsiteY2870" fmla="*/ 774035 h 793734"/>
              <a:gd name="connsiteX2871" fmla="*/ 1581640 w 1651911"/>
              <a:gd name="connsiteY2871" fmla="*/ 772879 h 793734"/>
              <a:gd name="connsiteX2872" fmla="*/ 1581120 w 1651911"/>
              <a:gd name="connsiteY2872" fmla="*/ 772358 h 793734"/>
              <a:gd name="connsiteX2873" fmla="*/ 538645 w 1651911"/>
              <a:gd name="connsiteY2873" fmla="*/ 772358 h 793734"/>
              <a:gd name="connsiteX2874" fmla="*/ 539478 w 1651911"/>
              <a:gd name="connsiteY2874" fmla="*/ 773196 h 793734"/>
              <a:gd name="connsiteX2875" fmla="*/ 540327 w 1651911"/>
              <a:gd name="connsiteY2875" fmla="*/ 774035 h 793734"/>
              <a:gd name="connsiteX2876" fmla="*/ 539186 w 1651911"/>
              <a:gd name="connsiteY2876" fmla="*/ 772879 h 793734"/>
              <a:gd name="connsiteX2877" fmla="*/ 538645 w 1651911"/>
              <a:gd name="connsiteY2877" fmla="*/ 772358 h 793734"/>
              <a:gd name="connsiteX2878" fmla="*/ 1248258 w 1651911"/>
              <a:gd name="connsiteY2878" fmla="*/ 772879 h 793734"/>
              <a:gd name="connsiteX2879" fmla="*/ 1237671 w 1651911"/>
              <a:gd name="connsiteY2879" fmla="*/ 794047 h 793734"/>
              <a:gd name="connsiteX2880" fmla="*/ 1253541 w 1651911"/>
              <a:gd name="connsiteY2880" fmla="*/ 794047 h 793734"/>
              <a:gd name="connsiteX2881" fmla="*/ 1248258 w 1651911"/>
              <a:gd name="connsiteY2881" fmla="*/ 772879 h 793734"/>
              <a:gd name="connsiteX2882" fmla="*/ 1041888 w 1651911"/>
              <a:gd name="connsiteY2882" fmla="*/ 772879 h 793734"/>
              <a:gd name="connsiteX2883" fmla="*/ 1040657 w 1651911"/>
              <a:gd name="connsiteY2883" fmla="*/ 789339 h 793734"/>
              <a:gd name="connsiteX2884" fmla="*/ 1050684 w 1651911"/>
              <a:gd name="connsiteY2884" fmla="*/ 787892 h 793734"/>
              <a:gd name="connsiteX2885" fmla="*/ 1052350 w 1651911"/>
              <a:gd name="connsiteY2885" fmla="*/ 787931 h 793734"/>
              <a:gd name="connsiteX2886" fmla="*/ 1041888 w 1651911"/>
              <a:gd name="connsiteY2886" fmla="*/ 772879 h 79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Lst>
            <a:rect l="l" t="t" r="r" b="b"/>
            <a:pathLst>
              <a:path w="1651911" h="793734">
                <a:moveTo>
                  <a:pt x="121153" y="313"/>
                </a:moveTo>
                <a:lnTo>
                  <a:pt x="115840" y="313"/>
                </a:lnTo>
                <a:cubicBezTo>
                  <a:pt x="115840" y="2014"/>
                  <a:pt x="117279" y="3755"/>
                  <a:pt x="118687" y="3755"/>
                </a:cubicBezTo>
                <a:cubicBezTo>
                  <a:pt x="119709" y="3755"/>
                  <a:pt x="120721" y="2843"/>
                  <a:pt x="121153" y="313"/>
                </a:cubicBezTo>
                <a:moveTo>
                  <a:pt x="206100" y="6231"/>
                </a:moveTo>
                <a:cubicBezTo>
                  <a:pt x="202329" y="6231"/>
                  <a:pt x="198251" y="7933"/>
                  <a:pt x="195220" y="10894"/>
                </a:cubicBezTo>
                <a:cubicBezTo>
                  <a:pt x="196281" y="15543"/>
                  <a:pt x="201545" y="15999"/>
                  <a:pt x="207269" y="15999"/>
                </a:cubicBezTo>
                <a:cubicBezTo>
                  <a:pt x="207974" y="15999"/>
                  <a:pt x="208689" y="15999"/>
                  <a:pt x="209403" y="15984"/>
                </a:cubicBezTo>
                <a:cubicBezTo>
                  <a:pt x="210118" y="15984"/>
                  <a:pt x="210832" y="15974"/>
                  <a:pt x="211547" y="15974"/>
                </a:cubicBezTo>
                <a:cubicBezTo>
                  <a:pt x="213228" y="15974"/>
                  <a:pt x="214875" y="16009"/>
                  <a:pt x="216383" y="16188"/>
                </a:cubicBezTo>
                <a:cubicBezTo>
                  <a:pt x="215550" y="9203"/>
                  <a:pt x="211089" y="6231"/>
                  <a:pt x="206100" y="6231"/>
                </a:cubicBezTo>
                <a:moveTo>
                  <a:pt x="1297681" y="10155"/>
                </a:moveTo>
                <a:cubicBezTo>
                  <a:pt x="1295776" y="10155"/>
                  <a:pt x="1293439" y="10373"/>
                  <a:pt x="1290595" y="10894"/>
                </a:cubicBezTo>
                <a:cubicBezTo>
                  <a:pt x="1291242" y="17661"/>
                  <a:pt x="1294201" y="19948"/>
                  <a:pt x="1297237" y="19948"/>
                </a:cubicBezTo>
                <a:cubicBezTo>
                  <a:pt x="1300386" y="19948"/>
                  <a:pt x="1303625" y="17497"/>
                  <a:pt x="1304514" y="15047"/>
                </a:cubicBezTo>
                <a:cubicBezTo>
                  <a:pt x="1305403" y="12596"/>
                  <a:pt x="1303942" y="10155"/>
                  <a:pt x="1297681" y="10155"/>
                </a:cubicBezTo>
                <a:moveTo>
                  <a:pt x="1454094" y="10373"/>
                </a:moveTo>
                <a:cubicBezTo>
                  <a:pt x="1454094" y="10373"/>
                  <a:pt x="1454247" y="10512"/>
                  <a:pt x="1454628" y="10894"/>
                </a:cubicBezTo>
                <a:cubicBezTo>
                  <a:pt x="1455479" y="11743"/>
                  <a:pt x="1455783" y="12050"/>
                  <a:pt x="1455783" y="12050"/>
                </a:cubicBezTo>
                <a:cubicBezTo>
                  <a:pt x="1455783" y="12050"/>
                  <a:pt x="1455364" y="11628"/>
                  <a:pt x="1454945" y="11212"/>
                </a:cubicBezTo>
                <a:cubicBezTo>
                  <a:pt x="1454526" y="10790"/>
                  <a:pt x="1454094" y="10373"/>
                  <a:pt x="1454094" y="10373"/>
                </a:cubicBezTo>
                <a:moveTo>
                  <a:pt x="670949" y="10373"/>
                </a:moveTo>
                <a:cubicBezTo>
                  <a:pt x="670949" y="10373"/>
                  <a:pt x="671365" y="10790"/>
                  <a:pt x="671787" y="11212"/>
                </a:cubicBezTo>
                <a:cubicBezTo>
                  <a:pt x="672204" y="11628"/>
                  <a:pt x="672625" y="12050"/>
                  <a:pt x="672625" y="12050"/>
                </a:cubicBezTo>
                <a:cubicBezTo>
                  <a:pt x="672625" y="12050"/>
                  <a:pt x="672333" y="11743"/>
                  <a:pt x="671485" y="10894"/>
                </a:cubicBezTo>
                <a:cubicBezTo>
                  <a:pt x="671097" y="10512"/>
                  <a:pt x="670954" y="10373"/>
                  <a:pt x="670949" y="10373"/>
                </a:cubicBezTo>
                <a:moveTo>
                  <a:pt x="644472" y="10373"/>
                </a:moveTo>
                <a:cubicBezTo>
                  <a:pt x="644467" y="10373"/>
                  <a:pt x="644617" y="10512"/>
                  <a:pt x="644998" y="10894"/>
                </a:cubicBezTo>
                <a:cubicBezTo>
                  <a:pt x="645846" y="11743"/>
                  <a:pt x="646150" y="12050"/>
                  <a:pt x="646150" y="12050"/>
                </a:cubicBezTo>
                <a:cubicBezTo>
                  <a:pt x="646150" y="12050"/>
                  <a:pt x="645728" y="11628"/>
                  <a:pt x="645311" y="11212"/>
                </a:cubicBezTo>
                <a:cubicBezTo>
                  <a:pt x="644888" y="10790"/>
                  <a:pt x="644472" y="10373"/>
                  <a:pt x="644472" y="10373"/>
                </a:cubicBezTo>
                <a:moveTo>
                  <a:pt x="1369957" y="10894"/>
                </a:moveTo>
                <a:cubicBezTo>
                  <a:pt x="1350246" y="11400"/>
                  <a:pt x="1369614" y="31542"/>
                  <a:pt x="1359390" y="32048"/>
                </a:cubicBezTo>
                <a:cubicBezTo>
                  <a:pt x="1361016" y="35416"/>
                  <a:pt x="1362921" y="36775"/>
                  <a:pt x="1364826" y="36775"/>
                </a:cubicBezTo>
                <a:cubicBezTo>
                  <a:pt x="1372332" y="36775"/>
                  <a:pt x="1379749" y="15364"/>
                  <a:pt x="1369957" y="10894"/>
                </a:cubicBezTo>
                <a:moveTo>
                  <a:pt x="1147735" y="10894"/>
                </a:moveTo>
                <a:cubicBezTo>
                  <a:pt x="1130655" y="19705"/>
                  <a:pt x="1141643" y="39633"/>
                  <a:pt x="1147735" y="53206"/>
                </a:cubicBezTo>
                <a:cubicBezTo>
                  <a:pt x="1155310" y="46707"/>
                  <a:pt x="1157756" y="35024"/>
                  <a:pt x="1158311" y="21486"/>
                </a:cubicBezTo>
                <a:cubicBezTo>
                  <a:pt x="1157140" y="21739"/>
                  <a:pt x="1156109" y="21853"/>
                  <a:pt x="1155191" y="21853"/>
                </a:cubicBezTo>
                <a:cubicBezTo>
                  <a:pt x="1149054" y="21853"/>
                  <a:pt x="1148245" y="16520"/>
                  <a:pt x="1147735" y="10894"/>
                </a:cubicBezTo>
                <a:moveTo>
                  <a:pt x="526307" y="12189"/>
                </a:moveTo>
                <a:cubicBezTo>
                  <a:pt x="520379" y="12189"/>
                  <a:pt x="516197" y="20216"/>
                  <a:pt x="517994" y="32048"/>
                </a:cubicBezTo>
                <a:cubicBezTo>
                  <a:pt x="522125" y="29344"/>
                  <a:pt x="526273" y="26739"/>
                  <a:pt x="533099" y="26739"/>
                </a:cubicBezTo>
                <a:cubicBezTo>
                  <a:pt x="533357" y="26739"/>
                  <a:pt x="533625" y="26739"/>
                  <a:pt x="533888" y="26754"/>
                </a:cubicBezTo>
                <a:cubicBezTo>
                  <a:pt x="533888" y="23262"/>
                  <a:pt x="533888" y="19705"/>
                  <a:pt x="533888" y="16188"/>
                </a:cubicBezTo>
                <a:cubicBezTo>
                  <a:pt x="531264" y="13434"/>
                  <a:pt x="528649" y="12189"/>
                  <a:pt x="526307" y="12189"/>
                </a:cubicBezTo>
                <a:moveTo>
                  <a:pt x="247597" y="15667"/>
                </a:moveTo>
                <a:cubicBezTo>
                  <a:pt x="247597" y="15667"/>
                  <a:pt x="247742" y="15805"/>
                  <a:pt x="248123" y="16188"/>
                </a:cubicBezTo>
                <a:cubicBezTo>
                  <a:pt x="248981" y="17041"/>
                  <a:pt x="249289" y="17343"/>
                  <a:pt x="249289" y="17343"/>
                </a:cubicBezTo>
                <a:cubicBezTo>
                  <a:pt x="249289" y="17343"/>
                  <a:pt x="248872" y="16927"/>
                  <a:pt x="248445" y="16505"/>
                </a:cubicBezTo>
                <a:cubicBezTo>
                  <a:pt x="248024" y="16088"/>
                  <a:pt x="247602" y="15667"/>
                  <a:pt x="247597" y="15667"/>
                </a:cubicBezTo>
                <a:moveTo>
                  <a:pt x="131189" y="15667"/>
                </a:moveTo>
                <a:cubicBezTo>
                  <a:pt x="131189" y="15667"/>
                  <a:pt x="131610" y="16088"/>
                  <a:pt x="132027" y="16505"/>
                </a:cubicBezTo>
                <a:cubicBezTo>
                  <a:pt x="132449" y="16927"/>
                  <a:pt x="132870" y="17343"/>
                  <a:pt x="132870" y="17343"/>
                </a:cubicBezTo>
                <a:cubicBezTo>
                  <a:pt x="132870" y="17343"/>
                  <a:pt x="132573" y="17041"/>
                  <a:pt x="131720" y="16188"/>
                </a:cubicBezTo>
                <a:cubicBezTo>
                  <a:pt x="131337" y="15805"/>
                  <a:pt x="131189" y="15667"/>
                  <a:pt x="131189" y="15667"/>
                </a:cubicBezTo>
                <a:moveTo>
                  <a:pt x="934627" y="15741"/>
                </a:moveTo>
                <a:cubicBezTo>
                  <a:pt x="933432" y="15741"/>
                  <a:pt x="932147" y="15885"/>
                  <a:pt x="930773" y="16188"/>
                </a:cubicBezTo>
                <a:cubicBezTo>
                  <a:pt x="928521" y="27226"/>
                  <a:pt x="934395" y="30197"/>
                  <a:pt x="936066" y="37361"/>
                </a:cubicBezTo>
                <a:cubicBezTo>
                  <a:pt x="950235" y="36483"/>
                  <a:pt x="949104" y="15741"/>
                  <a:pt x="934627" y="15741"/>
                </a:cubicBezTo>
                <a:moveTo>
                  <a:pt x="602686" y="16188"/>
                </a:moveTo>
                <a:cubicBezTo>
                  <a:pt x="592824" y="20533"/>
                  <a:pt x="600578" y="24150"/>
                  <a:pt x="605583" y="24150"/>
                </a:cubicBezTo>
                <a:cubicBezTo>
                  <a:pt x="609478" y="24150"/>
                  <a:pt x="611715" y="21952"/>
                  <a:pt x="602686" y="16188"/>
                </a:cubicBezTo>
                <a:moveTo>
                  <a:pt x="830225" y="21486"/>
                </a:moveTo>
                <a:cubicBezTo>
                  <a:pt x="819787" y="22180"/>
                  <a:pt x="825298" y="31492"/>
                  <a:pt x="828830" y="31492"/>
                </a:cubicBezTo>
                <a:cubicBezTo>
                  <a:pt x="830662" y="31492"/>
                  <a:pt x="831956" y="28992"/>
                  <a:pt x="830225" y="21486"/>
                </a:cubicBezTo>
                <a:moveTo>
                  <a:pt x="729671" y="21486"/>
                </a:moveTo>
                <a:cubicBezTo>
                  <a:pt x="719586" y="25410"/>
                  <a:pt x="724427" y="35466"/>
                  <a:pt x="728005" y="35466"/>
                </a:cubicBezTo>
                <a:cubicBezTo>
                  <a:pt x="730128" y="35466"/>
                  <a:pt x="731810" y="31933"/>
                  <a:pt x="729671" y="21486"/>
                </a:cubicBezTo>
                <a:moveTo>
                  <a:pt x="956679" y="26233"/>
                </a:moveTo>
                <a:cubicBezTo>
                  <a:pt x="956679" y="26233"/>
                  <a:pt x="957100" y="26655"/>
                  <a:pt x="957522" y="27072"/>
                </a:cubicBezTo>
                <a:cubicBezTo>
                  <a:pt x="957943" y="27493"/>
                  <a:pt x="958370" y="27910"/>
                  <a:pt x="958370" y="27910"/>
                </a:cubicBezTo>
                <a:cubicBezTo>
                  <a:pt x="958370" y="27910"/>
                  <a:pt x="958068" y="27603"/>
                  <a:pt x="957214" y="26754"/>
                </a:cubicBezTo>
                <a:cubicBezTo>
                  <a:pt x="956828" y="26372"/>
                  <a:pt x="956684" y="26233"/>
                  <a:pt x="956679" y="26233"/>
                </a:cubicBezTo>
                <a:moveTo>
                  <a:pt x="634421" y="26754"/>
                </a:moveTo>
                <a:cubicBezTo>
                  <a:pt x="623984" y="27464"/>
                  <a:pt x="629486" y="36775"/>
                  <a:pt x="633018" y="36775"/>
                </a:cubicBezTo>
                <a:cubicBezTo>
                  <a:pt x="634848" y="36775"/>
                  <a:pt x="636153" y="34275"/>
                  <a:pt x="634421" y="26754"/>
                </a:cubicBezTo>
                <a:moveTo>
                  <a:pt x="1549370" y="31517"/>
                </a:moveTo>
                <a:cubicBezTo>
                  <a:pt x="1549370" y="31517"/>
                  <a:pt x="1549789" y="31933"/>
                  <a:pt x="1550208" y="32365"/>
                </a:cubicBezTo>
                <a:cubicBezTo>
                  <a:pt x="1550627" y="32787"/>
                  <a:pt x="1551046" y="33203"/>
                  <a:pt x="1551046" y="33203"/>
                </a:cubicBezTo>
                <a:cubicBezTo>
                  <a:pt x="1551046" y="33203"/>
                  <a:pt x="1550754" y="32901"/>
                  <a:pt x="1549903" y="32048"/>
                </a:cubicBezTo>
                <a:cubicBezTo>
                  <a:pt x="1549522" y="31671"/>
                  <a:pt x="1549370" y="31517"/>
                  <a:pt x="1549370" y="31517"/>
                </a:cubicBezTo>
                <a:moveTo>
                  <a:pt x="416929" y="31517"/>
                </a:moveTo>
                <a:cubicBezTo>
                  <a:pt x="416929" y="31517"/>
                  <a:pt x="417350" y="31933"/>
                  <a:pt x="417768" y="32365"/>
                </a:cubicBezTo>
                <a:cubicBezTo>
                  <a:pt x="418190" y="32787"/>
                  <a:pt x="418606" y="33203"/>
                  <a:pt x="418606" y="33203"/>
                </a:cubicBezTo>
                <a:cubicBezTo>
                  <a:pt x="418611" y="33203"/>
                  <a:pt x="418313" y="32901"/>
                  <a:pt x="417464" y="32048"/>
                </a:cubicBezTo>
                <a:cubicBezTo>
                  <a:pt x="417082" y="31671"/>
                  <a:pt x="416934" y="31517"/>
                  <a:pt x="416929" y="31517"/>
                </a:cubicBezTo>
                <a:moveTo>
                  <a:pt x="1380561" y="32048"/>
                </a:moveTo>
                <a:cubicBezTo>
                  <a:pt x="1370693" y="36393"/>
                  <a:pt x="1378440" y="40025"/>
                  <a:pt x="1383457" y="40025"/>
                </a:cubicBezTo>
                <a:cubicBezTo>
                  <a:pt x="1387356" y="40025"/>
                  <a:pt x="1389591" y="37827"/>
                  <a:pt x="1380561" y="32048"/>
                </a:cubicBezTo>
                <a:moveTo>
                  <a:pt x="1057773" y="32048"/>
                </a:moveTo>
                <a:cubicBezTo>
                  <a:pt x="1047345" y="32762"/>
                  <a:pt x="1052842" y="42069"/>
                  <a:pt x="1056374" y="42069"/>
                </a:cubicBezTo>
                <a:cubicBezTo>
                  <a:pt x="1058205" y="42069"/>
                  <a:pt x="1059504" y="39553"/>
                  <a:pt x="1057773" y="32048"/>
                </a:cubicBezTo>
                <a:moveTo>
                  <a:pt x="1436530" y="35024"/>
                </a:moveTo>
                <a:cubicBezTo>
                  <a:pt x="1432860" y="35024"/>
                  <a:pt x="1430638" y="38576"/>
                  <a:pt x="1438765" y="47938"/>
                </a:cubicBezTo>
                <a:cubicBezTo>
                  <a:pt x="1448341" y="40913"/>
                  <a:pt x="1441255" y="35024"/>
                  <a:pt x="1436530" y="35024"/>
                </a:cubicBezTo>
                <a:moveTo>
                  <a:pt x="1571061" y="37361"/>
                </a:moveTo>
                <a:cubicBezTo>
                  <a:pt x="1560609" y="38055"/>
                  <a:pt x="1566121" y="47367"/>
                  <a:pt x="1569652" y="47367"/>
                </a:cubicBezTo>
                <a:cubicBezTo>
                  <a:pt x="1571493" y="47367"/>
                  <a:pt x="1572789" y="44867"/>
                  <a:pt x="1571061" y="37361"/>
                </a:cubicBezTo>
                <a:moveTo>
                  <a:pt x="1322357" y="37361"/>
                </a:moveTo>
                <a:cubicBezTo>
                  <a:pt x="1311931" y="38055"/>
                  <a:pt x="1317430" y="47367"/>
                  <a:pt x="1320948" y="47367"/>
                </a:cubicBezTo>
                <a:cubicBezTo>
                  <a:pt x="1322776" y="47367"/>
                  <a:pt x="1324085" y="44867"/>
                  <a:pt x="1322357" y="37361"/>
                </a:cubicBezTo>
                <a:moveTo>
                  <a:pt x="1253541" y="37361"/>
                </a:moveTo>
                <a:cubicBezTo>
                  <a:pt x="1250019" y="37361"/>
                  <a:pt x="1246493" y="37361"/>
                  <a:pt x="1242965" y="37361"/>
                </a:cubicBezTo>
                <a:cubicBezTo>
                  <a:pt x="1242965" y="40878"/>
                  <a:pt x="1242965" y="44405"/>
                  <a:pt x="1242965" y="47938"/>
                </a:cubicBezTo>
                <a:cubicBezTo>
                  <a:pt x="1246493" y="47938"/>
                  <a:pt x="1250019" y="47938"/>
                  <a:pt x="1253541" y="47938"/>
                </a:cubicBezTo>
                <a:cubicBezTo>
                  <a:pt x="1253541" y="44405"/>
                  <a:pt x="1253541" y="40878"/>
                  <a:pt x="1253541" y="37361"/>
                </a:cubicBezTo>
                <a:moveTo>
                  <a:pt x="168758" y="37361"/>
                </a:moveTo>
                <a:cubicBezTo>
                  <a:pt x="165231" y="37361"/>
                  <a:pt x="161708" y="37361"/>
                  <a:pt x="158166" y="37361"/>
                </a:cubicBezTo>
                <a:cubicBezTo>
                  <a:pt x="158166" y="40878"/>
                  <a:pt x="158166" y="44405"/>
                  <a:pt x="158166" y="47938"/>
                </a:cubicBezTo>
                <a:cubicBezTo>
                  <a:pt x="161708" y="47938"/>
                  <a:pt x="165231" y="47938"/>
                  <a:pt x="168758" y="47938"/>
                </a:cubicBezTo>
                <a:cubicBezTo>
                  <a:pt x="168758" y="44405"/>
                  <a:pt x="168758" y="40878"/>
                  <a:pt x="168758" y="37361"/>
                </a:cubicBezTo>
                <a:moveTo>
                  <a:pt x="70100" y="39008"/>
                </a:moveTo>
                <a:cubicBezTo>
                  <a:pt x="68438" y="39008"/>
                  <a:pt x="66037" y="41335"/>
                  <a:pt x="62936" y="47938"/>
                </a:cubicBezTo>
                <a:cubicBezTo>
                  <a:pt x="65347" y="51152"/>
                  <a:pt x="67302" y="52383"/>
                  <a:pt x="68820" y="52383"/>
                </a:cubicBezTo>
                <a:cubicBezTo>
                  <a:pt x="71325" y="52383"/>
                  <a:pt x="72640" y="49044"/>
                  <a:pt x="72829" y="45705"/>
                </a:cubicBezTo>
                <a:cubicBezTo>
                  <a:pt x="73022" y="42352"/>
                  <a:pt x="72089" y="39008"/>
                  <a:pt x="70100" y="39008"/>
                </a:cubicBezTo>
                <a:moveTo>
                  <a:pt x="605742" y="39097"/>
                </a:moveTo>
                <a:cubicBezTo>
                  <a:pt x="603599" y="39097"/>
                  <a:pt x="600781" y="40104"/>
                  <a:pt x="597403" y="42644"/>
                </a:cubicBezTo>
                <a:cubicBezTo>
                  <a:pt x="597403" y="46162"/>
                  <a:pt x="597403" y="49689"/>
                  <a:pt x="597403" y="53206"/>
                </a:cubicBezTo>
                <a:cubicBezTo>
                  <a:pt x="612430" y="52204"/>
                  <a:pt x="613492" y="39097"/>
                  <a:pt x="605742" y="39097"/>
                </a:cubicBezTo>
                <a:moveTo>
                  <a:pt x="353746" y="40015"/>
                </a:moveTo>
                <a:cubicBezTo>
                  <a:pt x="349074" y="40015"/>
                  <a:pt x="345184" y="40823"/>
                  <a:pt x="343403" y="42644"/>
                </a:cubicBezTo>
                <a:cubicBezTo>
                  <a:pt x="346826" y="48027"/>
                  <a:pt x="355552" y="48116"/>
                  <a:pt x="353964" y="58504"/>
                </a:cubicBezTo>
                <a:cubicBezTo>
                  <a:pt x="354535" y="58544"/>
                  <a:pt x="355086" y="58554"/>
                  <a:pt x="355622" y="58554"/>
                </a:cubicBezTo>
                <a:cubicBezTo>
                  <a:pt x="367429" y="58554"/>
                  <a:pt x="370797" y="50110"/>
                  <a:pt x="380421" y="47938"/>
                </a:cubicBezTo>
                <a:cubicBezTo>
                  <a:pt x="375010" y="43110"/>
                  <a:pt x="362870" y="40015"/>
                  <a:pt x="353746" y="40015"/>
                </a:cubicBezTo>
                <a:moveTo>
                  <a:pt x="264013" y="42644"/>
                </a:moveTo>
                <a:cubicBezTo>
                  <a:pt x="260501" y="42644"/>
                  <a:pt x="256958" y="42644"/>
                  <a:pt x="253426" y="42644"/>
                </a:cubicBezTo>
                <a:cubicBezTo>
                  <a:pt x="253426" y="46162"/>
                  <a:pt x="253426" y="49689"/>
                  <a:pt x="253426" y="53206"/>
                </a:cubicBezTo>
                <a:cubicBezTo>
                  <a:pt x="256958" y="53206"/>
                  <a:pt x="260501" y="53206"/>
                  <a:pt x="264013" y="53206"/>
                </a:cubicBezTo>
                <a:cubicBezTo>
                  <a:pt x="264013" y="49689"/>
                  <a:pt x="264013" y="46162"/>
                  <a:pt x="264013" y="42644"/>
                </a:cubicBezTo>
                <a:moveTo>
                  <a:pt x="1614305" y="43493"/>
                </a:moveTo>
                <a:cubicBezTo>
                  <a:pt x="1611930" y="43493"/>
                  <a:pt x="1609631" y="44738"/>
                  <a:pt x="1608107" y="47938"/>
                </a:cubicBezTo>
                <a:cubicBezTo>
                  <a:pt x="1609403" y="53692"/>
                  <a:pt x="1618636" y="51519"/>
                  <a:pt x="1618699" y="58504"/>
                </a:cubicBezTo>
                <a:cubicBezTo>
                  <a:pt x="1629481" y="54997"/>
                  <a:pt x="1621531" y="43493"/>
                  <a:pt x="1614305" y="43493"/>
                </a:cubicBezTo>
                <a:moveTo>
                  <a:pt x="1089513" y="47938"/>
                </a:moveTo>
                <a:cubicBezTo>
                  <a:pt x="1076545" y="55582"/>
                  <a:pt x="1090010" y="72693"/>
                  <a:pt x="1098968" y="72693"/>
                </a:cubicBezTo>
                <a:cubicBezTo>
                  <a:pt x="1103196" y="72693"/>
                  <a:pt x="1106415" y="68893"/>
                  <a:pt x="1105398" y="58504"/>
                </a:cubicBezTo>
                <a:cubicBezTo>
                  <a:pt x="1102754" y="61109"/>
                  <a:pt x="1099956" y="62404"/>
                  <a:pt x="1097455" y="62404"/>
                </a:cubicBezTo>
                <a:cubicBezTo>
                  <a:pt x="1092638" y="62404"/>
                  <a:pt x="1088922" y="57577"/>
                  <a:pt x="1089513" y="47938"/>
                </a:cubicBezTo>
                <a:moveTo>
                  <a:pt x="443926" y="47938"/>
                </a:moveTo>
                <a:cubicBezTo>
                  <a:pt x="433488" y="48637"/>
                  <a:pt x="438995" y="57959"/>
                  <a:pt x="442528" y="57959"/>
                </a:cubicBezTo>
                <a:cubicBezTo>
                  <a:pt x="444358" y="57959"/>
                  <a:pt x="445657" y="55443"/>
                  <a:pt x="443926" y="47938"/>
                </a:cubicBezTo>
                <a:moveTo>
                  <a:pt x="882612" y="52685"/>
                </a:moveTo>
                <a:cubicBezTo>
                  <a:pt x="882602" y="52685"/>
                  <a:pt x="883024" y="53107"/>
                  <a:pt x="883440" y="53523"/>
                </a:cubicBezTo>
                <a:cubicBezTo>
                  <a:pt x="883862" y="53945"/>
                  <a:pt x="884283" y="54362"/>
                  <a:pt x="884289" y="54362"/>
                </a:cubicBezTo>
                <a:cubicBezTo>
                  <a:pt x="884294" y="54362"/>
                  <a:pt x="883996" y="54074"/>
                  <a:pt x="883148" y="53206"/>
                </a:cubicBezTo>
                <a:cubicBezTo>
                  <a:pt x="882766" y="52829"/>
                  <a:pt x="882612" y="52685"/>
                  <a:pt x="882612" y="52685"/>
                </a:cubicBezTo>
                <a:moveTo>
                  <a:pt x="1565765" y="53206"/>
                </a:moveTo>
                <a:cubicBezTo>
                  <a:pt x="1562260" y="53206"/>
                  <a:pt x="1558704" y="53206"/>
                  <a:pt x="1555199" y="53206"/>
                </a:cubicBezTo>
                <a:cubicBezTo>
                  <a:pt x="1553472" y="63292"/>
                  <a:pt x="1555961" y="69160"/>
                  <a:pt x="1564356" y="69160"/>
                </a:cubicBezTo>
                <a:cubicBezTo>
                  <a:pt x="1564800" y="69160"/>
                  <a:pt x="1565270" y="69145"/>
                  <a:pt x="1565765" y="69111"/>
                </a:cubicBezTo>
                <a:cubicBezTo>
                  <a:pt x="1565765" y="63798"/>
                  <a:pt x="1565765" y="58504"/>
                  <a:pt x="1565765" y="53206"/>
                </a:cubicBezTo>
                <a:moveTo>
                  <a:pt x="1306482" y="53206"/>
                </a:moveTo>
                <a:cubicBezTo>
                  <a:pt x="1293147" y="62096"/>
                  <a:pt x="1304882" y="85224"/>
                  <a:pt x="1319601" y="85224"/>
                </a:cubicBezTo>
                <a:cubicBezTo>
                  <a:pt x="1320516" y="85224"/>
                  <a:pt x="1321430" y="85150"/>
                  <a:pt x="1322357" y="84956"/>
                </a:cubicBezTo>
                <a:cubicBezTo>
                  <a:pt x="1317646" y="73794"/>
                  <a:pt x="1306228" y="69339"/>
                  <a:pt x="1306482" y="53206"/>
                </a:cubicBezTo>
                <a:moveTo>
                  <a:pt x="973084" y="53206"/>
                </a:moveTo>
                <a:cubicBezTo>
                  <a:pt x="964046" y="58976"/>
                  <a:pt x="966294" y="61183"/>
                  <a:pt x="970198" y="61183"/>
                </a:cubicBezTo>
                <a:cubicBezTo>
                  <a:pt x="975208" y="61183"/>
                  <a:pt x="982942" y="57552"/>
                  <a:pt x="973084" y="53206"/>
                </a:cubicBezTo>
                <a:moveTo>
                  <a:pt x="793186" y="53206"/>
                </a:moveTo>
                <a:cubicBezTo>
                  <a:pt x="783096" y="57145"/>
                  <a:pt x="787932" y="67206"/>
                  <a:pt x="791510" y="67206"/>
                </a:cubicBezTo>
                <a:cubicBezTo>
                  <a:pt x="793637" y="67206"/>
                  <a:pt x="795320" y="63674"/>
                  <a:pt x="793186" y="53206"/>
                </a:cubicBezTo>
                <a:moveTo>
                  <a:pt x="745561" y="53206"/>
                </a:moveTo>
                <a:cubicBezTo>
                  <a:pt x="735118" y="53930"/>
                  <a:pt x="740611" y="63227"/>
                  <a:pt x="744143" y="63227"/>
                </a:cubicBezTo>
                <a:cubicBezTo>
                  <a:pt x="745978" y="63227"/>
                  <a:pt x="747282" y="60712"/>
                  <a:pt x="745561" y="53206"/>
                </a:cubicBezTo>
                <a:moveTo>
                  <a:pt x="396316" y="53206"/>
                </a:moveTo>
                <a:cubicBezTo>
                  <a:pt x="385883" y="53930"/>
                  <a:pt x="391375" y="63227"/>
                  <a:pt x="394908" y="63227"/>
                </a:cubicBezTo>
                <a:cubicBezTo>
                  <a:pt x="396738" y="63227"/>
                  <a:pt x="398042" y="60712"/>
                  <a:pt x="396316" y="53206"/>
                </a:cubicBezTo>
                <a:moveTo>
                  <a:pt x="591574" y="57983"/>
                </a:moveTo>
                <a:cubicBezTo>
                  <a:pt x="591569" y="57983"/>
                  <a:pt x="591985" y="58405"/>
                  <a:pt x="592407" y="58822"/>
                </a:cubicBezTo>
                <a:cubicBezTo>
                  <a:pt x="592824" y="59243"/>
                  <a:pt x="593245" y="59660"/>
                  <a:pt x="593250" y="59660"/>
                </a:cubicBezTo>
                <a:cubicBezTo>
                  <a:pt x="593255" y="59660"/>
                  <a:pt x="592958" y="59368"/>
                  <a:pt x="592105" y="58504"/>
                </a:cubicBezTo>
                <a:cubicBezTo>
                  <a:pt x="591722" y="58122"/>
                  <a:pt x="591574" y="57983"/>
                  <a:pt x="591574" y="57983"/>
                </a:cubicBezTo>
                <a:moveTo>
                  <a:pt x="1219440" y="58286"/>
                </a:moveTo>
                <a:cubicBezTo>
                  <a:pt x="1213085" y="58286"/>
                  <a:pt x="1212018" y="63560"/>
                  <a:pt x="1205936" y="63798"/>
                </a:cubicBezTo>
                <a:cubicBezTo>
                  <a:pt x="1205059" y="68094"/>
                  <a:pt x="1209101" y="70148"/>
                  <a:pt x="1213522" y="70148"/>
                </a:cubicBezTo>
                <a:cubicBezTo>
                  <a:pt x="1219703" y="70148"/>
                  <a:pt x="1226618" y="66109"/>
                  <a:pt x="1221817" y="58504"/>
                </a:cubicBezTo>
                <a:cubicBezTo>
                  <a:pt x="1220948" y="58350"/>
                  <a:pt x="1220159" y="58286"/>
                  <a:pt x="1219440" y="58286"/>
                </a:cubicBezTo>
                <a:moveTo>
                  <a:pt x="671485" y="58504"/>
                </a:moveTo>
                <a:cubicBezTo>
                  <a:pt x="662436" y="64269"/>
                  <a:pt x="664669" y="66467"/>
                  <a:pt x="668573" y="66467"/>
                </a:cubicBezTo>
                <a:cubicBezTo>
                  <a:pt x="673578" y="66467"/>
                  <a:pt x="681327" y="62850"/>
                  <a:pt x="671485" y="58504"/>
                </a:cubicBezTo>
                <a:moveTo>
                  <a:pt x="1131210" y="62354"/>
                </a:moveTo>
                <a:cubicBezTo>
                  <a:pt x="1129866" y="62354"/>
                  <a:pt x="1128318" y="62795"/>
                  <a:pt x="1126556" y="63798"/>
                </a:cubicBezTo>
                <a:cubicBezTo>
                  <a:pt x="1130655" y="68525"/>
                  <a:pt x="1132247" y="75748"/>
                  <a:pt x="1131850" y="84956"/>
                </a:cubicBezTo>
                <a:cubicBezTo>
                  <a:pt x="1132102" y="85011"/>
                  <a:pt x="1132346" y="85020"/>
                  <a:pt x="1132579" y="85020"/>
                </a:cubicBezTo>
                <a:cubicBezTo>
                  <a:pt x="1136354" y="85020"/>
                  <a:pt x="1138418" y="79360"/>
                  <a:pt x="1138338" y="73695"/>
                </a:cubicBezTo>
                <a:cubicBezTo>
                  <a:pt x="1138254" y="68014"/>
                  <a:pt x="1136027" y="62354"/>
                  <a:pt x="1131210" y="62354"/>
                </a:cubicBezTo>
                <a:moveTo>
                  <a:pt x="1278403" y="63048"/>
                </a:moveTo>
                <a:cubicBezTo>
                  <a:pt x="1277183" y="63048"/>
                  <a:pt x="1275951" y="63292"/>
                  <a:pt x="1274745" y="63798"/>
                </a:cubicBezTo>
                <a:cubicBezTo>
                  <a:pt x="1271799" y="75550"/>
                  <a:pt x="1284841" y="71343"/>
                  <a:pt x="1285299" y="79673"/>
                </a:cubicBezTo>
                <a:cubicBezTo>
                  <a:pt x="1297021" y="77773"/>
                  <a:pt x="1288156" y="63048"/>
                  <a:pt x="1278403" y="63048"/>
                </a:cubicBezTo>
                <a:moveTo>
                  <a:pt x="104732" y="63282"/>
                </a:moveTo>
                <a:cubicBezTo>
                  <a:pt x="104732" y="63282"/>
                  <a:pt x="105154" y="63698"/>
                  <a:pt x="105576" y="64115"/>
                </a:cubicBezTo>
                <a:cubicBezTo>
                  <a:pt x="105992" y="64537"/>
                  <a:pt x="106414" y="64953"/>
                  <a:pt x="106414" y="64953"/>
                </a:cubicBezTo>
                <a:cubicBezTo>
                  <a:pt x="106414" y="64953"/>
                  <a:pt x="106116" y="64651"/>
                  <a:pt x="105258" y="63798"/>
                </a:cubicBezTo>
                <a:cubicBezTo>
                  <a:pt x="104881" y="63421"/>
                  <a:pt x="104732" y="63282"/>
                  <a:pt x="104732" y="63282"/>
                </a:cubicBezTo>
                <a:moveTo>
                  <a:pt x="1486416" y="63798"/>
                </a:moveTo>
                <a:cubicBezTo>
                  <a:pt x="1475964" y="64512"/>
                  <a:pt x="1481463" y="73819"/>
                  <a:pt x="1484993" y="73819"/>
                </a:cubicBezTo>
                <a:cubicBezTo>
                  <a:pt x="1486822" y="73819"/>
                  <a:pt x="1488130" y="71318"/>
                  <a:pt x="1486416" y="63798"/>
                </a:cubicBezTo>
                <a:moveTo>
                  <a:pt x="1242965" y="63798"/>
                </a:moveTo>
                <a:cubicBezTo>
                  <a:pt x="1239462" y="63798"/>
                  <a:pt x="1235915" y="63798"/>
                  <a:pt x="1232378" y="63798"/>
                </a:cubicBezTo>
                <a:cubicBezTo>
                  <a:pt x="1232378" y="67330"/>
                  <a:pt x="1232378" y="70862"/>
                  <a:pt x="1232378" y="74404"/>
                </a:cubicBezTo>
                <a:cubicBezTo>
                  <a:pt x="1235915" y="74404"/>
                  <a:pt x="1239462" y="74404"/>
                  <a:pt x="1242965" y="74404"/>
                </a:cubicBezTo>
                <a:cubicBezTo>
                  <a:pt x="1242965" y="70862"/>
                  <a:pt x="1242965" y="67330"/>
                  <a:pt x="1242965" y="63798"/>
                </a:cubicBezTo>
                <a:moveTo>
                  <a:pt x="1611740" y="64815"/>
                </a:moveTo>
                <a:cubicBezTo>
                  <a:pt x="1601110" y="64815"/>
                  <a:pt x="1586428" y="83254"/>
                  <a:pt x="1597528" y="90254"/>
                </a:cubicBezTo>
                <a:cubicBezTo>
                  <a:pt x="1606850" y="85477"/>
                  <a:pt x="1606253" y="70773"/>
                  <a:pt x="1618699" y="69111"/>
                </a:cubicBezTo>
                <a:cubicBezTo>
                  <a:pt x="1616997" y="66075"/>
                  <a:pt x="1614508" y="64815"/>
                  <a:pt x="1611740" y="64815"/>
                </a:cubicBezTo>
                <a:moveTo>
                  <a:pt x="992035" y="66774"/>
                </a:moveTo>
                <a:cubicBezTo>
                  <a:pt x="988370" y="66774"/>
                  <a:pt x="986143" y="70326"/>
                  <a:pt x="994283" y="79673"/>
                </a:cubicBezTo>
                <a:cubicBezTo>
                  <a:pt x="1003853" y="72663"/>
                  <a:pt x="996753" y="66774"/>
                  <a:pt x="992035" y="66774"/>
                </a:cubicBezTo>
                <a:moveTo>
                  <a:pt x="1367303" y="68436"/>
                </a:moveTo>
                <a:cubicBezTo>
                  <a:pt x="1359746" y="68436"/>
                  <a:pt x="1350348" y="75952"/>
                  <a:pt x="1354095" y="84956"/>
                </a:cubicBezTo>
                <a:cubicBezTo>
                  <a:pt x="1355809" y="85417"/>
                  <a:pt x="1357257" y="85621"/>
                  <a:pt x="1358514" y="85621"/>
                </a:cubicBezTo>
                <a:cubicBezTo>
                  <a:pt x="1367823" y="85621"/>
                  <a:pt x="1365982" y="74454"/>
                  <a:pt x="1375278" y="74404"/>
                </a:cubicBezTo>
                <a:cubicBezTo>
                  <a:pt x="1374186" y="70202"/>
                  <a:pt x="1370960" y="68436"/>
                  <a:pt x="1367303" y="68436"/>
                </a:cubicBezTo>
                <a:moveTo>
                  <a:pt x="1496982" y="69111"/>
                </a:moveTo>
                <a:cubicBezTo>
                  <a:pt x="1486543" y="69805"/>
                  <a:pt x="1492042" y="79117"/>
                  <a:pt x="1495573" y="79117"/>
                </a:cubicBezTo>
                <a:cubicBezTo>
                  <a:pt x="1497401" y="79117"/>
                  <a:pt x="1498710" y="76617"/>
                  <a:pt x="1496982" y="69111"/>
                </a:cubicBezTo>
                <a:moveTo>
                  <a:pt x="1401173" y="72792"/>
                </a:moveTo>
                <a:cubicBezTo>
                  <a:pt x="1399802" y="72792"/>
                  <a:pt x="1398214" y="73273"/>
                  <a:pt x="1396436" y="74404"/>
                </a:cubicBezTo>
                <a:cubicBezTo>
                  <a:pt x="1394938" y="82937"/>
                  <a:pt x="1401440" y="83512"/>
                  <a:pt x="1401732" y="90254"/>
                </a:cubicBezTo>
                <a:cubicBezTo>
                  <a:pt x="1402126" y="90344"/>
                  <a:pt x="1402507" y="90383"/>
                  <a:pt x="1402875" y="90383"/>
                </a:cubicBezTo>
                <a:cubicBezTo>
                  <a:pt x="1406698" y="90383"/>
                  <a:pt x="1408349" y="85988"/>
                  <a:pt x="1408019" y="81593"/>
                </a:cubicBezTo>
                <a:cubicBezTo>
                  <a:pt x="1407676" y="77187"/>
                  <a:pt x="1405339" y="72792"/>
                  <a:pt x="1401173" y="72792"/>
                </a:cubicBezTo>
                <a:moveTo>
                  <a:pt x="422753" y="74404"/>
                </a:moveTo>
                <a:cubicBezTo>
                  <a:pt x="412668" y="78328"/>
                  <a:pt x="417509" y="88374"/>
                  <a:pt x="421092" y="88374"/>
                </a:cubicBezTo>
                <a:cubicBezTo>
                  <a:pt x="423215" y="88374"/>
                  <a:pt x="424897" y="84842"/>
                  <a:pt x="422753" y="74404"/>
                </a:cubicBezTo>
                <a:moveTo>
                  <a:pt x="1391140" y="79673"/>
                </a:moveTo>
                <a:cubicBezTo>
                  <a:pt x="1380701" y="80387"/>
                  <a:pt x="1386213" y="89684"/>
                  <a:pt x="1389743" y="89684"/>
                </a:cubicBezTo>
                <a:cubicBezTo>
                  <a:pt x="1391572" y="89684"/>
                  <a:pt x="1392880" y="87178"/>
                  <a:pt x="1391140" y="79673"/>
                </a:cubicBezTo>
                <a:moveTo>
                  <a:pt x="1612857" y="84435"/>
                </a:moveTo>
                <a:cubicBezTo>
                  <a:pt x="1612857" y="84435"/>
                  <a:pt x="1613276" y="84857"/>
                  <a:pt x="1613695" y="85273"/>
                </a:cubicBezTo>
                <a:cubicBezTo>
                  <a:pt x="1614114" y="85695"/>
                  <a:pt x="1614546" y="86112"/>
                  <a:pt x="1614546" y="86112"/>
                </a:cubicBezTo>
                <a:cubicBezTo>
                  <a:pt x="1614546" y="86112"/>
                  <a:pt x="1614254" y="85824"/>
                  <a:pt x="1613390" y="84956"/>
                </a:cubicBezTo>
                <a:cubicBezTo>
                  <a:pt x="1613010" y="84579"/>
                  <a:pt x="1612857" y="84435"/>
                  <a:pt x="1612857" y="84435"/>
                </a:cubicBezTo>
                <a:moveTo>
                  <a:pt x="528064" y="84435"/>
                </a:moveTo>
                <a:cubicBezTo>
                  <a:pt x="528059" y="84435"/>
                  <a:pt x="528475" y="84857"/>
                  <a:pt x="528893" y="85273"/>
                </a:cubicBezTo>
                <a:cubicBezTo>
                  <a:pt x="529315" y="85695"/>
                  <a:pt x="529736" y="86112"/>
                  <a:pt x="529741" y="86112"/>
                </a:cubicBezTo>
                <a:cubicBezTo>
                  <a:pt x="529745" y="86112"/>
                  <a:pt x="529453" y="85824"/>
                  <a:pt x="528600" y="84956"/>
                </a:cubicBezTo>
                <a:cubicBezTo>
                  <a:pt x="528217" y="84579"/>
                  <a:pt x="528069" y="84435"/>
                  <a:pt x="528064" y="84435"/>
                </a:cubicBezTo>
                <a:moveTo>
                  <a:pt x="311097" y="84435"/>
                </a:moveTo>
                <a:cubicBezTo>
                  <a:pt x="311092" y="84435"/>
                  <a:pt x="311242" y="84579"/>
                  <a:pt x="311619" y="84956"/>
                </a:cubicBezTo>
                <a:cubicBezTo>
                  <a:pt x="312471" y="85824"/>
                  <a:pt x="312775" y="86112"/>
                  <a:pt x="312780" y="86112"/>
                </a:cubicBezTo>
                <a:cubicBezTo>
                  <a:pt x="312780" y="86112"/>
                  <a:pt x="312358" y="85695"/>
                  <a:pt x="311936" y="85273"/>
                </a:cubicBezTo>
                <a:cubicBezTo>
                  <a:pt x="311519" y="84857"/>
                  <a:pt x="311097" y="84435"/>
                  <a:pt x="311097" y="84435"/>
                </a:cubicBezTo>
                <a:moveTo>
                  <a:pt x="1153028" y="84956"/>
                </a:moveTo>
                <a:cubicBezTo>
                  <a:pt x="1149496" y="84956"/>
                  <a:pt x="1145963" y="84956"/>
                  <a:pt x="1142436" y="84956"/>
                </a:cubicBezTo>
                <a:cubicBezTo>
                  <a:pt x="1140719" y="95032"/>
                  <a:pt x="1143210" y="100886"/>
                  <a:pt x="1151579" y="100886"/>
                </a:cubicBezTo>
                <a:cubicBezTo>
                  <a:pt x="1152045" y="100886"/>
                  <a:pt x="1152527" y="100871"/>
                  <a:pt x="1153028" y="100831"/>
                </a:cubicBezTo>
                <a:cubicBezTo>
                  <a:pt x="1153028" y="95548"/>
                  <a:pt x="1153028" y="90254"/>
                  <a:pt x="1153028" y="84956"/>
                </a:cubicBezTo>
                <a:moveTo>
                  <a:pt x="1565385" y="88796"/>
                </a:moveTo>
                <a:cubicBezTo>
                  <a:pt x="1565372" y="88796"/>
                  <a:pt x="1565080" y="88845"/>
                  <a:pt x="1564432" y="88945"/>
                </a:cubicBezTo>
                <a:cubicBezTo>
                  <a:pt x="1565042" y="88855"/>
                  <a:pt x="1565397" y="88796"/>
                  <a:pt x="1565385" y="88796"/>
                </a:cubicBezTo>
                <a:moveTo>
                  <a:pt x="1561448" y="89366"/>
                </a:moveTo>
                <a:cubicBezTo>
                  <a:pt x="1560368" y="89515"/>
                  <a:pt x="1559035" y="89709"/>
                  <a:pt x="1557396" y="89952"/>
                </a:cubicBezTo>
                <a:cubicBezTo>
                  <a:pt x="1558806" y="89758"/>
                  <a:pt x="1560216" y="89545"/>
                  <a:pt x="1561448" y="89366"/>
                </a:cubicBezTo>
                <a:moveTo>
                  <a:pt x="1557396" y="89952"/>
                </a:moveTo>
                <a:lnTo>
                  <a:pt x="1555199" y="90254"/>
                </a:lnTo>
                <a:lnTo>
                  <a:pt x="1554234" y="90418"/>
                </a:lnTo>
                <a:lnTo>
                  <a:pt x="1557396" y="89952"/>
                </a:lnTo>
                <a:moveTo>
                  <a:pt x="1343515" y="90254"/>
                </a:moveTo>
                <a:cubicBezTo>
                  <a:pt x="1330320" y="95548"/>
                  <a:pt x="1339528" y="107945"/>
                  <a:pt x="1351631" y="107945"/>
                </a:cubicBezTo>
                <a:cubicBezTo>
                  <a:pt x="1354145" y="107945"/>
                  <a:pt x="1356787" y="107399"/>
                  <a:pt x="1359390" y="106154"/>
                </a:cubicBezTo>
                <a:cubicBezTo>
                  <a:pt x="1358806" y="96148"/>
                  <a:pt x="1341890" y="102473"/>
                  <a:pt x="1343515" y="90254"/>
                </a:cubicBezTo>
                <a:moveTo>
                  <a:pt x="73503" y="90254"/>
                </a:moveTo>
                <a:cubicBezTo>
                  <a:pt x="58600" y="95612"/>
                  <a:pt x="74967" y="112747"/>
                  <a:pt x="73503" y="122004"/>
                </a:cubicBezTo>
                <a:cubicBezTo>
                  <a:pt x="88406" y="116671"/>
                  <a:pt x="72060" y="99536"/>
                  <a:pt x="73503" y="90254"/>
                </a:cubicBezTo>
                <a:moveTo>
                  <a:pt x="1554234" y="90418"/>
                </a:moveTo>
                <a:lnTo>
                  <a:pt x="1551783" y="90750"/>
                </a:lnTo>
                <a:lnTo>
                  <a:pt x="1554234" y="90418"/>
                </a:lnTo>
                <a:moveTo>
                  <a:pt x="1551783" y="90750"/>
                </a:moveTo>
                <a:lnTo>
                  <a:pt x="1550259" y="90993"/>
                </a:lnTo>
                <a:lnTo>
                  <a:pt x="1551783" y="90750"/>
                </a:lnTo>
                <a:moveTo>
                  <a:pt x="1227248" y="94545"/>
                </a:moveTo>
                <a:cubicBezTo>
                  <a:pt x="1218046" y="94545"/>
                  <a:pt x="1222873" y="108580"/>
                  <a:pt x="1221817" y="116721"/>
                </a:cubicBezTo>
                <a:cubicBezTo>
                  <a:pt x="1231113" y="115436"/>
                  <a:pt x="1233842" y="107628"/>
                  <a:pt x="1232378" y="95548"/>
                </a:cubicBezTo>
                <a:cubicBezTo>
                  <a:pt x="1230314" y="94863"/>
                  <a:pt x="1228627" y="94545"/>
                  <a:pt x="1227248" y="94545"/>
                </a:cubicBezTo>
                <a:moveTo>
                  <a:pt x="834987" y="95032"/>
                </a:moveTo>
                <a:cubicBezTo>
                  <a:pt x="834987" y="95032"/>
                  <a:pt x="835404" y="95448"/>
                  <a:pt x="835820" y="95865"/>
                </a:cubicBezTo>
                <a:cubicBezTo>
                  <a:pt x="836242" y="96287"/>
                  <a:pt x="836658" y="96703"/>
                  <a:pt x="836664" y="96703"/>
                </a:cubicBezTo>
                <a:cubicBezTo>
                  <a:pt x="836664" y="96703"/>
                  <a:pt x="836366" y="96401"/>
                  <a:pt x="835518" y="95548"/>
                </a:cubicBezTo>
                <a:cubicBezTo>
                  <a:pt x="835136" y="95171"/>
                  <a:pt x="834987" y="95032"/>
                  <a:pt x="834987" y="95032"/>
                </a:cubicBezTo>
                <a:moveTo>
                  <a:pt x="1396436" y="95548"/>
                </a:moveTo>
                <a:cubicBezTo>
                  <a:pt x="1389921" y="97889"/>
                  <a:pt x="1385553" y="102334"/>
                  <a:pt x="1385845" y="111423"/>
                </a:cubicBezTo>
                <a:cubicBezTo>
                  <a:pt x="1392372" y="109126"/>
                  <a:pt x="1396728" y="104681"/>
                  <a:pt x="1396436" y="95548"/>
                </a:cubicBezTo>
                <a:moveTo>
                  <a:pt x="1264153" y="95548"/>
                </a:moveTo>
                <a:cubicBezTo>
                  <a:pt x="1260606" y="95548"/>
                  <a:pt x="1257103" y="95548"/>
                  <a:pt x="1253541" y="95548"/>
                </a:cubicBezTo>
                <a:cubicBezTo>
                  <a:pt x="1251849" y="105623"/>
                  <a:pt x="1254355" y="111477"/>
                  <a:pt x="1262730" y="111477"/>
                </a:cubicBezTo>
                <a:cubicBezTo>
                  <a:pt x="1263185" y="111477"/>
                  <a:pt x="1263662" y="111462"/>
                  <a:pt x="1264153" y="111423"/>
                </a:cubicBezTo>
                <a:cubicBezTo>
                  <a:pt x="1264153" y="106154"/>
                  <a:pt x="1264153" y="100831"/>
                  <a:pt x="1264153" y="95548"/>
                </a:cubicBezTo>
                <a:moveTo>
                  <a:pt x="1125976" y="99243"/>
                </a:moveTo>
                <a:cubicBezTo>
                  <a:pt x="1124592" y="99243"/>
                  <a:pt x="1123014" y="99715"/>
                  <a:pt x="1121244" y="100831"/>
                </a:cubicBezTo>
                <a:cubicBezTo>
                  <a:pt x="1119775" y="109403"/>
                  <a:pt x="1126264" y="109964"/>
                  <a:pt x="1126556" y="116721"/>
                </a:cubicBezTo>
                <a:cubicBezTo>
                  <a:pt x="1126954" y="116795"/>
                  <a:pt x="1127330" y="116835"/>
                  <a:pt x="1127693" y="116835"/>
                </a:cubicBezTo>
                <a:cubicBezTo>
                  <a:pt x="1131522" y="116835"/>
                  <a:pt x="1133184" y="112440"/>
                  <a:pt x="1132842" y="108049"/>
                </a:cubicBezTo>
                <a:cubicBezTo>
                  <a:pt x="1132500" y="103639"/>
                  <a:pt x="1130158" y="99243"/>
                  <a:pt x="1125976" y="99243"/>
                </a:cubicBezTo>
                <a:moveTo>
                  <a:pt x="1020179" y="100310"/>
                </a:moveTo>
                <a:cubicBezTo>
                  <a:pt x="1020179" y="100310"/>
                  <a:pt x="1020596" y="100732"/>
                  <a:pt x="1021013" y="101148"/>
                </a:cubicBezTo>
                <a:cubicBezTo>
                  <a:pt x="1021435" y="101570"/>
                  <a:pt x="1021856" y="101987"/>
                  <a:pt x="1021856" y="101987"/>
                </a:cubicBezTo>
                <a:cubicBezTo>
                  <a:pt x="1021861" y="101987"/>
                  <a:pt x="1021563" y="101699"/>
                  <a:pt x="1020714" y="100831"/>
                </a:cubicBezTo>
                <a:cubicBezTo>
                  <a:pt x="1020332" y="100454"/>
                  <a:pt x="1020184" y="100310"/>
                  <a:pt x="1020179" y="100310"/>
                </a:cubicBezTo>
                <a:moveTo>
                  <a:pt x="713270" y="100310"/>
                </a:moveTo>
                <a:cubicBezTo>
                  <a:pt x="713270" y="100310"/>
                  <a:pt x="713415" y="100454"/>
                  <a:pt x="713791" y="100831"/>
                </a:cubicBezTo>
                <a:cubicBezTo>
                  <a:pt x="714650" y="101699"/>
                  <a:pt x="714952" y="101987"/>
                  <a:pt x="714952" y="101987"/>
                </a:cubicBezTo>
                <a:cubicBezTo>
                  <a:pt x="714952" y="101987"/>
                  <a:pt x="714535" y="101570"/>
                  <a:pt x="714114" y="101148"/>
                </a:cubicBezTo>
                <a:cubicBezTo>
                  <a:pt x="713692" y="100732"/>
                  <a:pt x="713270" y="100310"/>
                  <a:pt x="713270" y="100310"/>
                </a:cubicBezTo>
                <a:moveTo>
                  <a:pt x="1465232" y="100831"/>
                </a:moveTo>
                <a:cubicBezTo>
                  <a:pt x="1436391" y="124088"/>
                  <a:pt x="1482225" y="126028"/>
                  <a:pt x="1459924" y="132596"/>
                </a:cubicBezTo>
                <a:cubicBezTo>
                  <a:pt x="1462730" y="136838"/>
                  <a:pt x="1465448" y="141194"/>
                  <a:pt x="1465232" y="148471"/>
                </a:cubicBezTo>
                <a:cubicBezTo>
                  <a:pt x="1474300" y="146566"/>
                  <a:pt x="1470554" y="131846"/>
                  <a:pt x="1481539" y="131846"/>
                </a:cubicBezTo>
                <a:cubicBezTo>
                  <a:pt x="1482911" y="131846"/>
                  <a:pt x="1484524" y="132090"/>
                  <a:pt x="1486416" y="132596"/>
                </a:cubicBezTo>
                <a:cubicBezTo>
                  <a:pt x="1487343" y="114002"/>
                  <a:pt x="1468522" y="115198"/>
                  <a:pt x="1465232" y="100831"/>
                </a:cubicBezTo>
                <a:moveTo>
                  <a:pt x="158166" y="100831"/>
                </a:moveTo>
                <a:cubicBezTo>
                  <a:pt x="149122" y="106601"/>
                  <a:pt x="151370" y="108808"/>
                  <a:pt x="155279" y="108808"/>
                </a:cubicBezTo>
                <a:cubicBezTo>
                  <a:pt x="160289" y="108808"/>
                  <a:pt x="168034" y="105192"/>
                  <a:pt x="158166" y="100831"/>
                </a:cubicBezTo>
                <a:moveTo>
                  <a:pt x="1375278" y="106154"/>
                </a:moveTo>
                <a:cubicBezTo>
                  <a:pt x="1365169" y="110068"/>
                  <a:pt x="1370020" y="120124"/>
                  <a:pt x="1373602" y="120124"/>
                </a:cubicBezTo>
                <a:cubicBezTo>
                  <a:pt x="1375723" y="120124"/>
                  <a:pt x="1377399" y="116592"/>
                  <a:pt x="1375278" y="106154"/>
                </a:cubicBezTo>
                <a:moveTo>
                  <a:pt x="787888" y="106154"/>
                </a:moveTo>
                <a:cubicBezTo>
                  <a:pt x="770470" y="117177"/>
                  <a:pt x="796827" y="128468"/>
                  <a:pt x="798480" y="137879"/>
                </a:cubicBezTo>
                <a:cubicBezTo>
                  <a:pt x="812802" y="129927"/>
                  <a:pt x="790046" y="115069"/>
                  <a:pt x="787888" y="106154"/>
                </a:cubicBezTo>
                <a:moveTo>
                  <a:pt x="777306" y="106154"/>
                </a:moveTo>
                <a:cubicBezTo>
                  <a:pt x="767211" y="110068"/>
                  <a:pt x="772052" y="120124"/>
                  <a:pt x="775635" y="120124"/>
                </a:cubicBezTo>
                <a:cubicBezTo>
                  <a:pt x="777758" y="120124"/>
                  <a:pt x="779440" y="116592"/>
                  <a:pt x="777306" y="106154"/>
                </a:cubicBezTo>
                <a:moveTo>
                  <a:pt x="936225" y="108188"/>
                </a:moveTo>
                <a:cubicBezTo>
                  <a:pt x="935650" y="108198"/>
                  <a:pt x="934018" y="109086"/>
                  <a:pt x="930773" y="111423"/>
                </a:cubicBezTo>
                <a:cubicBezTo>
                  <a:pt x="927737" y="115630"/>
                  <a:pt x="927142" y="117128"/>
                  <a:pt x="927762" y="117128"/>
                </a:cubicBezTo>
                <a:cubicBezTo>
                  <a:pt x="928516" y="117128"/>
                  <a:pt x="931085" y="114890"/>
                  <a:pt x="933243" y="112658"/>
                </a:cubicBezTo>
                <a:cubicBezTo>
                  <a:pt x="935397" y="110420"/>
                  <a:pt x="937138" y="108188"/>
                  <a:pt x="936225" y="108188"/>
                </a:cubicBezTo>
                <a:moveTo>
                  <a:pt x="31965" y="111413"/>
                </a:moveTo>
                <a:cubicBezTo>
                  <a:pt x="31702" y="111413"/>
                  <a:pt x="31434" y="111413"/>
                  <a:pt x="31162" y="111423"/>
                </a:cubicBezTo>
                <a:cubicBezTo>
                  <a:pt x="28711" y="122743"/>
                  <a:pt x="38732" y="121508"/>
                  <a:pt x="47061" y="122004"/>
                </a:cubicBezTo>
                <a:cubicBezTo>
                  <a:pt x="44799" y="115704"/>
                  <a:pt x="40538" y="111413"/>
                  <a:pt x="31965" y="111413"/>
                </a:cubicBezTo>
                <a:moveTo>
                  <a:pt x="1576332" y="111423"/>
                </a:moveTo>
                <a:cubicBezTo>
                  <a:pt x="1566261" y="115362"/>
                  <a:pt x="1571100" y="125422"/>
                  <a:pt x="1574681" y="125422"/>
                </a:cubicBezTo>
                <a:cubicBezTo>
                  <a:pt x="1576802" y="125422"/>
                  <a:pt x="1578478" y="121875"/>
                  <a:pt x="1576332" y="111423"/>
                </a:cubicBezTo>
                <a:moveTo>
                  <a:pt x="1428186" y="111423"/>
                </a:moveTo>
                <a:cubicBezTo>
                  <a:pt x="1423246" y="114598"/>
                  <a:pt x="1422763" y="122193"/>
                  <a:pt x="1414674" y="122193"/>
                </a:cubicBezTo>
                <a:cubicBezTo>
                  <a:pt x="1413950" y="122193"/>
                  <a:pt x="1413162" y="122133"/>
                  <a:pt x="1412311" y="122004"/>
                </a:cubicBezTo>
                <a:cubicBezTo>
                  <a:pt x="1411460" y="128166"/>
                  <a:pt x="1413454" y="131440"/>
                  <a:pt x="1417607" y="132596"/>
                </a:cubicBezTo>
                <a:cubicBezTo>
                  <a:pt x="1421125" y="132596"/>
                  <a:pt x="1424668" y="132596"/>
                  <a:pt x="1428186" y="132596"/>
                </a:cubicBezTo>
                <a:cubicBezTo>
                  <a:pt x="1428186" y="125546"/>
                  <a:pt x="1428186" y="118487"/>
                  <a:pt x="1428186" y="111423"/>
                </a:cubicBezTo>
                <a:moveTo>
                  <a:pt x="1142436" y="111423"/>
                </a:moveTo>
                <a:cubicBezTo>
                  <a:pt x="1140279" y="119856"/>
                  <a:pt x="1143686" y="122476"/>
                  <a:pt x="1148399" y="122476"/>
                </a:cubicBezTo>
                <a:cubicBezTo>
                  <a:pt x="1154020" y="122476"/>
                  <a:pt x="1161492" y="118755"/>
                  <a:pt x="1163610" y="116721"/>
                </a:cubicBezTo>
                <a:cubicBezTo>
                  <a:pt x="1162538" y="112073"/>
                  <a:pt x="1157280" y="111616"/>
                  <a:pt x="1151555" y="111616"/>
                </a:cubicBezTo>
                <a:cubicBezTo>
                  <a:pt x="1150850" y="111616"/>
                  <a:pt x="1150136" y="111616"/>
                  <a:pt x="1149416" y="111631"/>
                </a:cubicBezTo>
                <a:cubicBezTo>
                  <a:pt x="1148697" y="111631"/>
                  <a:pt x="1147972" y="111641"/>
                  <a:pt x="1147254" y="111641"/>
                </a:cubicBezTo>
                <a:cubicBezTo>
                  <a:pt x="1145577" y="111641"/>
                  <a:pt x="1143940" y="111601"/>
                  <a:pt x="1142436" y="111423"/>
                </a:cubicBezTo>
                <a:moveTo>
                  <a:pt x="877022" y="111512"/>
                </a:moveTo>
                <a:cubicBezTo>
                  <a:pt x="871395" y="111512"/>
                  <a:pt x="868821" y="122892"/>
                  <a:pt x="861985" y="127298"/>
                </a:cubicBezTo>
                <a:cubicBezTo>
                  <a:pt x="864624" y="134313"/>
                  <a:pt x="866653" y="136798"/>
                  <a:pt x="868558" y="136798"/>
                </a:cubicBezTo>
                <a:cubicBezTo>
                  <a:pt x="870890" y="136798"/>
                  <a:pt x="873043" y="133092"/>
                  <a:pt x="875915" y="129381"/>
                </a:cubicBezTo>
                <a:cubicBezTo>
                  <a:pt x="878792" y="125685"/>
                  <a:pt x="882394" y="121980"/>
                  <a:pt x="887622" y="121980"/>
                </a:cubicBezTo>
                <a:cubicBezTo>
                  <a:pt x="887890" y="121980"/>
                  <a:pt x="888163" y="121980"/>
                  <a:pt x="888441" y="122004"/>
                </a:cubicBezTo>
                <a:cubicBezTo>
                  <a:pt x="883312" y="114285"/>
                  <a:pt x="879794" y="111512"/>
                  <a:pt x="877022" y="111512"/>
                </a:cubicBezTo>
                <a:moveTo>
                  <a:pt x="1358844" y="116185"/>
                </a:moveTo>
                <a:cubicBezTo>
                  <a:pt x="1358844" y="116185"/>
                  <a:pt x="1359263" y="116607"/>
                  <a:pt x="1359695" y="117038"/>
                </a:cubicBezTo>
                <a:cubicBezTo>
                  <a:pt x="1360114" y="117460"/>
                  <a:pt x="1360533" y="117877"/>
                  <a:pt x="1360533" y="117877"/>
                </a:cubicBezTo>
                <a:cubicBezTo>
                  <a:pt x="1360533" y="117877"/>
                  <a:pt x="1360241" y="117574"/>
                  <a:pt x="1359390" y="116721"/>
                </a:cubicBezTo>
                <a:cubicBezTo>
                  <a:pt x="1358997" y="116339"/>
                  <a:pt x="1358857" y="116185"/>
                  <a:pt x="1358844" y="116185"/>
                </a:cubicBezTo>
                <a:moveTo>
                  <a:pt x="1247727" y="116185"/>
                </a:moveTo>
                <a:cubicBezTo>
                  <a:pt x="1247727" y="116185"/>
                  <a:pt x="1248144" y="116607"/>
                  <a:pt x="1248565" y="117038"/>
                </a:cubicBezTo>
                <a:cubicBezTo>
                  <a:pt x="1248983" y="117460"/>
                  <a:pt x="1249405" y="117877"/>
                  <a:pt x="1249405" y="117877"/>
                </a:cubicBezTo>
                <a:cubicBezTo>
                  <a:pt x="1249405" y="117877"/>
                  <a:pt x="1249106" y="117574"/>
                  <a:pt x="1248258" y="116721"/>
                </a:cubicBezTo>
                <a:cubicBezTo>
                  <a:pt x="1247876" y="116339"/>
                  <a:pt x="1247727" y="116185"/>
                  <a:pt x="1247727" y="116185"/>
                </a:cubicBezTo>
                <a:moveTo>
                  <a:pt x="1184227" y="116185"/>
                </a:moveTo>
                <a:cubicBezTo>
                  <a:pt x="1184227" y="116185"/>
                  <a:pt x="1184372" y="116339"/>
                  <a:pt x="1184753" y="116721"/>
                </a:cubicBezTo>
                <a:cubicBezTo>
                  <a:pt x="1185606" y="117574"/>
                  <a:pt x="1185908" y="117877"/>
                  <a:pt x="1185908" y="117877"/>
                </a:cubicBezTo>
                <a:cubicBezTo>
                  <a:pt x="1185908" y="117877"/>
                  <a:pt x="1185492" y="117460"/>
                  <a:pt x="1185070" y="117038"/>
                </a:cubicBezTo>
                <a:cubicBezTo>
                  <a:pt x="1184649" y="116607"/>
                  <a:pt x="1184227" y="116185"/>
                  <a:pt x="1184227" y="116185"/>
                </a:cubicBezTo>
                <a:moveTo>
                  <a:pt x="978378" y="116721"/>
                </a:moveTo>
                <a:cubicBezTo>
                  <a:pt x="967950" y="117430"/>
                  <a:pt x="973457" y="126727"/>
                  <a:pt x="976985" y="126727"/>
                </a:cubicBezTo>
                <a:cubicBezTo>
                  <a:pt x="978815" y="126727"/>
                  <a:pt x="980115" y="124227"/>
                  <a:pt x="978378" y="116721"/>
                </a:cubicBezTo>
                <a:moveTo>
                  <a:pt x="900908" y="119896"/>
                </a:moveTo>
                <a:cubicBezTo>
                  <a:pt x="898591" y="119896"/>
                  <a:pt x="896592" y="124529"/>
                  <a:pt x="898998" y="137879"/>
                </a:cubicBezTo>
                <a:cubicBezTo>
                  <a:pt x="908796" y="130855"/>
                  <a:pt x="904475" y="119896"/>
                  <a:pt x="900908" y="119896"/>
                </a:cubicBezTo>
                <a:moveTo>
                  <a:pt x="1592220" y="122004"/>
                </a:moveTo>
                <a:cubicBezTo>
                  <a:pt x="1581552" y="127084"/>
                  <a:pt x="1588676" y="131758"/>
                  <a:pt x="1593553" y="131758"/>
                </a:cubicBezTo>
                <a:cubicBezTo>
                  <a:pt x="1597236" y="131758"/>
                  <a:pt x="1599636" y="129118"/>
                  <a:pt x="1592220" y="122004"/>
                </a:cubicBezTo>
                <a:moveTo>
                  <a:pt x="1306482" y="122004"/>
                </a:moveTo>
                <a:cubicBezTo>
                  <a:pt x="1296386" y="125943"/>
                  <a:pt x="1301225" y="135999"/>
                  <a:pt x="1304806" y="135999"/>
                </a:cubicBezTo>
                <a:cubicBezTo>
                  <a:pt x="1306940" y="135999"/>
                  <a:pt x="1308616" y="132457"/>
                  <a:pt x="1306482" y="122004"/>
                </a:cubicBezTo>
                <a:moveTo>
                  <a:pt x="1004839" y="122004"/>
                </a:moveTo>
                <a:cubicBezTo>
                  <a:pt x="993281" y="122803"/>
                  <a:pt x="993500" y="135364"/>
                  <a:pt x="994283" y="148471"/>
                </a:cubicBezTo>
                <a:cubicBezTo>
                  <a:pt x="1002091" y="143986"/>
                  <a:pt x="1005643" y="135151"/>
                  <a:pt x="1004839" y="122004"/>
                </a:cubicBezTo>
                <a:moveTo>
                  <a:pt x="692628" y="122004"/>
                </a:moveTo>
                <a:cubicBezTo>
                  <a:pt x="682195" y="122729"/>
                  <a:pt x="687698" y="132025"/>
                  <a:pt x="691229" y="132025"/>
                </a:cubicBezTo>
                <a:cubicBezTo>
                  <a:pt x="693060" y="132025"/>
                  <a:pt x="694360" y="129525"/>
                  <a:pt x="692628" y="122004"/>
                </a:cubicBezTo>
                <a:moveTo>
                  <a:pt x="465089" y="122004"/>
                </a:moveTo>
                <a:cubicBezTo>
                  <a:pt x="455228" y="126350"/>
                  <a:pt x="462986" y="129982"/>
                  <a:pt x="467997" y="129982"/>
                </a:cubicBezTo>
                <a:cubicBezTo>
                  <a:pt x="471897" y="129982"/>
                  <a:pt x="474128" y="127784"/>
                  <a:pt x="465089" y="122004"/>
                </a:cubicBezTo>
                <a:moveTo>
                  <a:pt x="316936" y="122004"/>
                </a:moveTo>
                <a:cubicBezTo>
                  <a:pt x="306503" y="122729"/>
                  <a:pt x="312000" y="132025"/>
                  <a:pt x="315528" y="132025"/>
                </a:cubicBezTo>
                <a:cubicBezTo>
                  <a:pt x="317358" y="132025"/>
                  <a:pt x="318662" y="129525"/>
                  <a:pt x="316936" y="122004"/>
                </a:cubicBezTo>
                <a:moveTo>
                  <a:pt x="1406482" y="126782"/>
                </a:moveTo>
                <a:cubicBezTo>
                  <a:pt x="1406482" y="126782"/>
                  <a:pt x="1406888" y="127198"/>
                  <a:pt x="1407320" y="127615"/>
                </a:cubicBezTo>
                <a:cubicBezTo>
                  <a:pt x="1407739" y="128036"/>
                  <a:pt x="1408158" y="128453"/>
                  <a:pt x="1408158" y="128453"/>
                </a:cubicBezTo>
                <a:cubicBezTo>
                  <a:pt x="1408158" y="128453"/>
                  <a:pt x="1407866" y="128151"/>
                  <a:pt x="1407015" y="127298"/>
                </a:cubicBezTo>
                <a:cubicBezTo>
                  <a:pt x="1406635" y="126921"/>
                  <a:pt x="1406482" y="126782"/>
                  <a:pt x="1406482" y="126782"/>
                </a:cubicBezTo>
                <a:moveTo>
                  <a:pt x="411635" y="126782"/>
                </a:moveTo>
                <a:cubicBezTo>
                  <a:pt x="411635" y="126782"/>
                  <a:pt x="412057" y="127198"/>
                  <a:pt x="412478" y="127615"/>
                </a:cubicBezTo>
                <a:cubicBezTo>
                  <a:pt x="412901" y="128036"/>
                  <a:pt x="413323" y="128453"/>
                  <a:pt x="413327" y="128453"/>
                </a:cubicBezTo>
                <a:cubicBezTo>
                  <a:pt x="413327" y="128453"/>
                  <a:pt x="413025" y="128151"/>
                  <a:pt x="412166" y="127298"/>
                </a:cubicBezTo>
                <a:cubicBezTo>
                  <a:pt x="411785" y="126921"/>
                  <a:pt x="411635" y="126782"/>
                  <a:pt x="411635" y="126782"/>
                </a:cubicBezTo>
                <a:moveTo>
                  <a:pt x="1349459" y="126807"/>
                </a:moveTo>
                <a:cubicBezTo>
                  <a:pt x="1342017" y="126807"/>
                  <a:pt x="1338956" y="131187"/>
                  <a:pt x="1332924" y="132596"/>
                </a:cubicBezTo>
                <a:cubicBezTo>
                  <a:pt x="1332174" y="136763"/>
                  <a:pt x="1337978" y="139085"/>
                  <a:pt x="1343896" y="139085"/>
                </a:cubicBezTo>
                <a:cubicBezTo>
                  <a:pt x="1351263" y="139085"/>
                  <a:pt x="1358806" y="135479"/>
                  <a:pt x="1354095" y="127298"/>
                </a:cubicBezTo>
                <a:cubicBezTo>
                  <a:pt x="1352367" y="126945"/>
                  <a:pt x="1350831" y="126807"/>
                  <a:pt x="1349459" y="126807"/>
                </a:cubicBezTo>
                <a:moveTo>
                  <a:pt x="1195355" y="127298"/>
                </a:moveTo>
                <a:cubicBezTo>
                  <a:pt x="1193202" y="135747"/>
                  <a:pt x="1196599" y="138360"/>
                  <a:pt x="1201312" y="138360"/>
                </a:cubicBezTo>
                <a:cubicBezTo>
                  <a:pt x="1206928" y="138360"/>
                  <a:pt x="1214405" y="134630"/>
                  <a:pt x="1216533" y="132596"/>
                </a:cubicBezTo>
                <a:cubicBezTo>
                  <a:pt x="1215446" y="127948"/>
                  <a:pt x="1210202" y="127492"/>
                  <a:pt x="1204487" y="127492"/>
                </a:cubicBezTo>
                <a:cubicBezTo>
                  <a:pt x="1203779" y="127492"/>
                  <a:pt x="1203059" y="127492"/>
                  <a:pt x="1202340" y="127506"/>
                </a:cubicBezTo>
                <a:cubicBezTo>
                  <a:pt x="1201625" y="127516"/>
                  <a:pt x="1200911" y="127516"/>
                  <a:pt x="1200201" y="127516"/>
                </a:cubicBezTo>
                <a:cubicBezTo>
                  <a:pt x="1198515" y="127516"/>
                  <a:pt x="1196867" y="127476"/>
                  <a:pt x="1195355" y="127298"/>
                </a:cubicBezTo>
                <a:moveTo>
                  <a:pt x="211089" y="132596"/>
                </a:moveTo>
                <a:cubicBezTo>
                  <a:pt x="200648" y="133295"/>
                  <a:pt x="206154" y="142602"/>
                  <a:pt x="209686" y="142602"/>
                </a:cubicBezTo>
                <a:cubicBezTo>
                  <a:pt x="211511" y="142602"/>
                  <a:pt x="212817" y="140101"/>
                  <a:pt x="211089" y="132596"/>
                </a:cubicBezTo>
                <a:moveTo>
                  <a:pt x="1168372" y="137343"/>
                </a:moveTo>
                <a:cubicBezTo>
                  <a:pt x="1168362" y="137343"/>
                  <a:pt x="1168779" y="137780"/>
                  <a:pt x="1169200" y="138196"/>
                </a:cubicBezTo>
                <a:cubicBezTo>
                  <a:pt x="1169622" y="138618"/>
                  <a:pt x="1170044" y="139035"/>
                  <a:pt x="1170044" y="139035"/>
                </a:cubicBezTo>
                <a:cubicBezTo>
                  <a:pt x="1170049" y="139035"/>
                  <a:pt x="1169757" y="138727"/>
                  <a:pt x="1168908" y="137879"/>
                </a:cubicBezTo>
                <a:cubicBezTo>
                  <a:pt x="1168526" y="137498"/>
                  <a:pt x="1168372" y="137343"/>
                  <a:pt x="1168372" y="137343"/>
                </a:cubicBezTo>
                <a:moveTo>
                  <a:pt x="686809" y="137343"/>
                </a:moveTo>
                <a:cubicBezTo>
                  <a:pt x="686809" y="137343"/>
                  <a:pt x="687225" y="137780"/>
                  <a:pt x="687647" y="138196"/>
                </a:cubicBezTo>
                <a:cubicBezTo>
                  <a:pt x="688068" y="138618"/>
                  <a:pt x="688495" y="139035"/>
                  <a:pt x="688495" y="139035"/>
                </a:cubicBezTo>
                <a:cubicBezTo>
                  <a:pt x="688495" y="139035"/>
                  <a:pt x="688198" y="138727"/>
                  <a:pt x="687345" y="137879"/>
                </a:cubicBezTo>
                <a:cubicBezTo>
                  <a:pt x="686962" y="137498"/>
                  <a:pt x="686814" y="137343"/>
                  <a:pt x="686809" y="137343"/>
                </a:cubicBezTo>
                <a:moveTo>
                  <a:pt x="1515054" y="137462"/>
                </a:moveTo>
                <a:cubicBezTo>
                  <a:pt x="1507142" y="137462"/>
                  <a:pt x="1509771" y="148039"/>
                  <a:pt x="1502278" y="148471"/>
                </a:cubicBezTo>
                <a:cubicBezTo>
                  <a:pt x="1503574" y="154211"/>
                  <a:pt x="1512781" y="152067"/>
                  <a:pt x="1512845" y="159078"/>
                </a:cubicBezTo>
                <a:cubicBezTo>
                  <a:pt x="1520007" y="157425"/>
                  <a:pt x="1517239" y="145802"/>
                  <a:pt x="1518128" y="137879"/>
                </a:cubicBezTo>
                <a:cubicBezTo>
                  <a:pt x="1516947" y="137587"/>
                  <a:pt x="1515943" y="137462"/>
                  <a:pt x="1515054" y="137462"/>
                </a:cubicBezTo>
                <a:moveTo>
                  <a:pt x="120434" y="137815"/>
                </a:moveTo>
                <a:cubicBezTo>
                  <a:pt x="116648" y="137815"/>
                  <a:pt x="114575" y="143490"/>
                  <a:pt x="114649" y="149170"/>
                </a:cubicBezTo>
                <a:cubicBezTo>
                  <a:pt x="114729" y="154846"/>
                  <a:pt x="116956" y="160520"/>
                  <a:pt x="121773" y="160520"/>
                </a:cubicBezTo>
                <a:cubicBezTo>
                  <a:pt x="123117" y="160520"/>
                  <a:pt x="124665" y="160080"/>
                  <a:pt x="126421" y="159078"/>
                </a:cubicBezTo>
                <a:cubicBezTo>
                  <a:pt x="128654" y="147989"/>
                  <a:pt x="122795" y="145053"/>
                  <a:pt x="121153" y="137879"/>
                </a:cubicBezTo>
                <a:cubicBezTo>
                  <a:pt x="120905" y="137829"/>
                  <a:pt x="120667" y="137815"/>
                  <a:pt x="120434" y="137815"/>
                </a:cubicBezTo>
                <a:moveTo>
                  <a:pt x="1396436" y="137879"/>
                </a:moveTo>
                <a:cubicBezTo>
                  <a:pt x="1386568" y="142225"/>
                  <a:pt x="1394315" y="145857"/>
                  <a:pt x="1399319" y="145857"/>
                </a:cubicBezTo>
                <a:cubicBezTo>
                  <a:pt x="1403231" y="145857"/>
                  <a:pt x="1405479" y="143643"/>
                  <a:pt x="1396436" y="137879"/>
                </a:cubicBezTo>
                <a:moveTo>
                  <a:pt x="422753" y="137879"/>
                </a:moveTo>
                <a:cubicBezTo>
                  <a:pt x="412668" y="141803"/>
                  <a:pt x="417514" y="151874"/>
                  <a:pt x="421097" y="151874"/>
                </a:cubicBezTo>
                <a:cubicBezTo>
                  <a:pt x="423220" y="151874"/>
                  <a:pt x="424897" y="148332"/>
                  <a:pt x="422753" y="137879"/>
                </a:cubicBezTo>
                <a:moveTo>
                  <a:pt x="512179" y="142657"/>
                </a:moveTo>
                <a:cubicBezTo>
                  <a:pt x="512173" y="142657"/>
                  <a:pt x="512596" y="143073"/>
                  <a:pt x="513018" y="143490"/>
                </a:cubicBezTo>
                <a:cubicBezTo>
                  <a:pt x="513440" y="143911"/>
                  <a:pt x="513861" y="144328"/>
                  <a:pt x="513861" y="144328"/>
                </a:cubicBezTo>
                <a:cubicBezTo>
                  <a:pt x="513866" y="144328"/>
                  <a:pt x="513568" y="144041"/>
                  <a:pt x="512714" y="143172"/>
                </a:cubicBezTo>
                <a:cubicBezTo>
                  <a:pt x="512332" y="142795"/>
                  <a:pt x="512184" y="142657"/>
                  <a:pt x="512179" y="142657"/>
                </a:cubicBezTo>
                <a:moveTo>
                  <a:pt x="1285299" y="143172"/>
                </a:moveTo>
                <a:cubicBezTo>
                  <a:pt x="1275431" y="147518"/>
                  <a:pt x="1283191" y="151140"/>
                  <a:pt x="1288194" y="151140"/>
                </a:cubicBezTo>
                <a:cubicBezTo>
                  <a:pt x="1292106" y="151140"/>
                  <a:pt x="1294341" y="148942"/>
                  <a:pt x="1285299" y="143172"/>
                </a:cubicBezTo>
                <a:moveTo>
                  <a:pt x="560345" y="143172"/>
                </a:moveTo>
                <a:cubicBezTo>
                  <a:pt x="550254" y="147112"/>
                  <a:pt x="555091" y="157173"/>
                  <a:pt x="558668" y="157173"/>
                </a:cubicBezTo>
                <a:cubicBezTo>
                  <a:pt x="560797" y="157173"/>
                  <a:pt x="562478" y="153626"/>
                  <a:pt x="560345" y="143172"/>
                </a:cubicBezTo>
                <a:moveTo>
                  <a:pt x="628359" y="146035"/>
                </a:moveTo>
                <a:cubicBezTo>
                  <a:pt x="614041" y="146035"/>
                  <a:pt x="621548" y="164371"/>
                  <a:pt x="629128" y="169644"/>
                </a:cubicBezTo>
                <a:cubicBezTo>
                  <a:pt x="638434" y="168359"/>
                  <a:pt x="641203" y="160520"/>
                  <a:pt x="639714" y="148471"/>
                </a:cubicBezTo>
                <a:cubicBezTo>
                  <a:pt x="634942" y="146755"/>
                  <a:pt x="631217" y="146035"/>
                  <a:pt x="628359" y="146035"/>
                </a:cubicBezTo>
                <a:moveTo>
                  <a:pt x="723877" y="147950"/>
                </a:moveTo>
                <a:cubicBezTo>
                  <a:pt x="723872" y="147950"/>
                  <a:pt x="724289" y="148372"/>
                  <a:pt x="724710" y="148788"/>
                </a:cubicBezTo>
                <a:cubicBezTo>
                  <a:pt x="725127" y="149210"/>
                  <a:pt x="725549" y="149626"/>
                  <a:pt x="725554" y="149626"/>
                </a:cubicBezTo>
                <a:cubicBezTo>
                  <a:pt x="725554" y="149626"/>
                  <a:pt x="725262" y="149324"/>
                  <a:pt x="724413" y="148471"/>
                </a:cubicBezTo>
                <a:cubicBezTo>
                  <a:pt x="724031" y="148088"/>
                  <a:pt x="723882" y="147950"/>
                  <a:pt x="723877" y="147950"/>
                </a:cubicBezTo>
                <a:moveTo>
                  <a:pt x="1634549" y="148471"/>
                </a:moveTo>
                <a:cubicBezTo>
                  <a:pt x="1625506" y="154235"/>
                  <a:pt x="1627754" y="156434"/>
                  <a:pt x="1631666" y="156434"/>
                </a:cubicBezTo>
                <a:cubicBezTo>
                  <a:pt x="1636670" y="156434"/>
                  <a:pt x="1644417" y="152817"/>
                  <a:pt x="1634549" y="148471"/>
                </a:cubicBezTo>
                <a:moveTo>
                  <a:pt x="1422357" y="153248"/>
                </a:moveTo>
                <a:cubicBezTo>
                  <a:pt x="1422357" y="153248"/>
                  <a:pt x="1422510" y="153397"/>
                  <a:pt x="1422890" y="153779"/>
                </a:cubicBezTo>
                <a:cubicBezTo>
                  <a:pt x="1423741" y="154633"/>
                  <a:pt x="1424046" y="154925"/>
                  <a:pt x="1424046" y="154925"/>
                </a:cubicBezTo>
                <a:cubicBezTo>
                  <a:pt x="1424046" y="154925"/>
                  <a:pt x="1423627" y="154503"/>
                  <a:pt x="1423208" y="154087"/>
                </a:cubicBezTo>
                <a:cubicBezTo>
                  <a:pt x="1422789" y="153665"/>
                  <a:pt x="1422370" y="153248"/>
                  <a:pt x="1422357" y="153248"/>
                </a:cubicBezTo>
                <a:moveTo>
                  <a:pt x="1305936" y="153248"/>
                </a:moveTo>
                <a:cubicBezTo>
                  <a:pt x="1305936" y="153248"/>
                  <a:pt x="1306355" y="153665"/>
                  <a:pt x="1306774" y="154087"/>
                </a:cubicBezTo>
                <a:cubicBezTo>
                  <a:pt x="1307193" y="154503"/>
                  <a:pt x="1307613" y="154925"/>
                  <a:pt x="1307613" y="154925"/>
                </a:cubicBezTo>
                <a:cubicBezTo>
                  <a:pt x="1307625" y="154925"/>
                  <a:pt x="1307320" y="154633"/>
                  <a:pt x="1306482" y="153779"/>
                </a:cubicBezTo>
                <a:cubicBezTo>
                  <a:pt x="1306089" y="153397"/>
                  <a:pt x="1305936" y="153248"/>
                  <a:pt x="1305936" y="153248"/>
                </a:cubicBezTo>
                <a:moveTo>
                  <a:pt x="438112" y="153248"/>
                </a:moveTo>
                <a:cubicBezTo>
                  <a:pt x="438112" y="153248"/>
                  <a:pt x="438256" y="153397"/>
                  <a:pt x="438638" y="153779"/>
                </a:cubicBezTo>
                <a:cubicBezTo>
                  <a:pt x="439486" y="154633"/>
                  <a:pt x="439783" y="154925"/>
                  <a:pt x="439783" y="154925"/>
                </a:cubicBezTo>
                <a:cubicBezTo>
                  <a:pt x="439783" y="154925"/>
                  <a:pt x="439367" y="154503"/>
                  <a:pt x="438950" y="154087"/>
                </a:cubicBezTo>
                <a:cubicBezTo>
                  <a:pt x="438534" y="153665"/>
                  <a:pt x="438112" y="153248"/>
                  <a:pt x="438112" y="153248"/>
                </a:cubicBezTo>
                <a:moveTo>
                  <a:pt x="850773" y="153730"/>
                </a:moveTo>
                <a:cubicBezTo>
                  <a:pt x="847593" y="153730"/>
                  <a:pt x="845931" y="158492"/>
                  <a:pt x="845931" y="163255"/>
                </a:cubicBezTo>
                <a:cubicBezTo>
                  <a:pt x="845936" y="168017"/>
                  <a:pt x="847598" y="172780"/>
                  <a:pt x="851081" y="172780"/>
                </a:cubicBezTo>
                <a:cubicBezTo>
                  <a:pt x="852598" y="172780"/>
                  <a:pt x="854469" y="171867"/>
                  <a:pt x="856697" y="169644"/>
                </a:cubicBezTo>
                <a:cubicBezTo>
                  <a:pt x="856587" y="169758"/>
                  <a:pt x="856473" y="169808"/>
                  <a:pt x="856354" y="169808"/>
                </a:cubicBezTo>
                <a:cubicBezTo>
                  <a:pt x="855317" y="169808"/>
                  <a:pt x="853993" y="165795"/>
                  <a:pt x="852965" y="161790"/>
                </a:cubicBezTo>
                <a:cubicBezTo>
                  <a:pt x="851944" y="157777"/>
                  <a:pt x="851214" y="153779"/>
                  <a:pt x="851369" y="153779"/>
                </a:cubicBezTo>
                <a:lnTo>
                  <a:pt x="851373" y="153779"/>
                </a:lnTo>
                <a:cubicBezTo>
                  <a:pt x="851164" y="153740"/>
                  <a:pt x="850966" y="153730"/>
                  <a:pt x="850773" y="153730"/>
                </a:cubicBezTo>
                <a:moveTo>
                  <a:pt x="888441" y="153779"/>
                </a:moveTo>
                <a:cubicBezTo>
                  <a:pt x="878584" y="158110"/>
                  <a:pt x="886328" y="161732"/>
                  <a:pt x="891333" y="161732"/>
                </a:cubicBezTo>
                <a:cubicBezTo>
                  <a:pt x="895233" y="161732"/>
                  <a:pt x="897475" y="159534"/>
                  <a:pt x="888441" y="153779"/>
                </a:cubicBezTo>
                <a:moveTo>
                  <a:pt x="945522" y="154860"/>
                </a:moveTo>
                <a:cubicBezTo>
                  <a:pt x="939489" y="154860"/>
                  <a:pt x="932753" y="162149"/>
                  <a:pt x="936066" y="174922"/>
                </a:cubicBezTo>
                <a:cubicBezTo>
                  <a:pt x="941365" y="174922"/>
                  <a:pt x="946653" y="174922"/>
                  <a:pt x="951931" y="174922"/>
                </a:cubicBezTo>
                <a:cubicBezTo>
                  <a:pt x="956054" y="161082"/>
                  <a:pt x="951093" y="154860"/>
                  <a:pt x="945522" y="154860"/>
                </a:cubicBezTo>
                <a:moveTo>
                  <a:pt x="834987" y="158542"/>
                </a:moveTo>
                <a:cubicBezTo>
                  <a:pt x="834987" y="158542"/>
                  <a:pt x="835131" y="158695"/>
                  <a:pt x="835518" y="159078"/>
                </a:cubicBezTo>
                <a:cubicBezTo>
                  <a:pt x="836361" y="159926"/>
                  <a:pt x="836658" y="160218"/>
                  <a:pt x="836658" y="160218"/>
                </a:cubicBezTo>
                <a:cubicBezTo>
                  <a:pt x="836664" y="160218"/>
                  <a:pt x="836247" y="159802"/>
                  <a:pt x="835825" y="159380"/>
                </a:cubicBezTo>
                <a:cubicBezTo>
                  <a:pt x="835409" y="158963"/>
                  <a:pt x="834992" y="158542"/>
                  <a:pt x="834987" y="158542"/>
                </a:cubicBezTo>
                <a:moveTo>
                  <a:pt x="1598227" y="158631"/>
                </a:moveTo>
                <a:cubicBezTo>
                  <a:pt x="1596512" y="158631"/>
                  <a:pt x="1594518" y="158770"/>
                  <a:pt x="1592220" y="159078"/>
                </a:cubicBezTo>
                <a:cubicBezTo>
                  <a:pt x="1593299" y="166479"/>
                  <a:pt x="1596703" y="168955"/>
                  <a:pt x="1600005" y="168955"/>
                </a:cubicBezTo>
                <a:cubicBezTo>
                  <a:pt x="1603370" y="168955"/>
                  <a:pt x="1606621" y="166380"/>
                  <a:pt x="1607193" y="163800"/>
                </a:cubicBezTo>
                <a:cubicBezTo>
                  <a:pt x="1607752" y="161210"/>
                  <a:pt x="1605631" y="158631"/>
                  <a:pt x="1598227" y="158631"/>
                </a:cubicBezTo>
                <a:moveTo>
                  <a:pt x="765564" y="158948"/>
                </a:moveTo>
                <a:cubicBezTo>
                  <a:pt x="761749" y="158948"/>
                  <a:pt x="760091" y="163344"/>
                  <a:pt x="760429" y="167739"/>
                </a:cubicBezTo>
                <a:cubicBezTo>
                  <a:pt x="760767" y="172130"/>
                  <a:pt x="763099" y="176525"/>
                  <a:pt x="767266" y="176525"/>
                </a:cubicBezTo>
                <a:cubicBezTo>
                  <a:pt x="768650" y="176525"/>
                  <a:pt x="770232" y="176054"/>
                  <a:pt x="772008" y="174922"/>
                </a:cubicBezTo>
                <a:cubicBezTo>
                  <a:pt x="772008" y="171406"/>
                  <a:pt x="772008" y="167878"/>
                  <a:pt x="772008" y="164346"/>
                </a:cubicBezTo>
                <a:cubicBezTo>
                  <a:pt x="771422" y="164475"/>
                  <a:pt x="770912" y="164535"/>
                  <a:pt x="770451" y="164535"/>
                </a:cubicBezTo>
                <a:cubicBezTo>
                  <a:pt x="767385" y="164535"/>
                  <a:pt x="766977" y="161855"/>
                  <a:pt x="766714" y="159078"/>
                </a:cubicBezTo>
                <a:cubicBezTo>
                  <a:pt x="766308" y="158988"/>
                  <a:pt x="765926" y="158948"/>
                  <a:pt x="765564" y="158948"/>
                </a:cubicBezTo>
                <a:moveTo>
                  <a:pt x="1464699" y="163810"/>
                </a:moveTo>
                <a:cubicBezTo>
                  <a:pt x="1464699" y="163810"/>
                  <a:pt x="1465118" y="164231"/>
                  <a:pt x="1465537" y="164648"/>
                </a:cubicBezTo>
                <a:cubicBezTo>
                  <a:pt x="1465956" y="165085"/>
                  <a:pt x="1466375" y="165501"/>
                  <a:pt x="1466375" y="165501"/>
                </a:cubicBezTo>
                <a:cubicBezTo>
                  <a:pt x="1466375" y="165501"/>
                  <a:pt x="1466083" y="165199"/>
                  <a:pt x="1465232" y="164346"/>
                </a:cubicBezTo>
                <a:cubicBezTo>
                  <a:pt x="1464851" y="163963"/>
                  <a:pt x="1464699" y="163810"/>
                  <a:pt x="1464699" y="163810"/>
                </a:cubicBezTo>
                <a:moveTo>
                  <a:pt x="522770" y="163810"/>
                </a:moveTo>
                <a:lnTo>
                  <a:pt x="522770" y="163810"/>
                </a:lnTo>
                <a:lnTo>
                  <a:pt x="522770" y="163810"/>
                </a:lnTo>
                <a:moveTo>
                  <a:pt x="406347" y="163810"/>
                </a:moveTo>
                <a:cubicBezTo>
                  <a:pt x="406342" y="163810"/>
                  <a:pt x="406492" y="163963"/>
                  <a:pt x="406873" y="164346"/>
                </a:cubicBezTo>
                <a:cubicBezTo>
                  <a:pt x="407726" y="165199"/>
                  <a:pt x="408030" y="165501"/>
                  <a:pt x="408030" y="165501"/>
                </a:cubicBezTo>
                <a:cubicBezTo>
                  <a:pt x="408033" y="165501"/>
                  <a:pt x="407612" y="165085"/>
                  <a:pt x="407190" y="164648"/>
                </a:cubicBezTo>
                <a:cubicBezTo>
                  <a:pt x="406769" y="164231"/>
                  <a:pt x="406347" y="163810"/>
                  <a:pt x="406347" y="163810"/>
                </a:cubicBezTo>
                <a:moveTo>
                  <a:pt x="522770" y="163810"/>
                </a:moveTo>
                <a:cubicBezTo>
                  <a:pt x="522775" y="163810"/>
                  <a:pt x="522775" y="163810"/>
                  <a:pt x="522780" y="163810"/>
                </a:cubicBezTo>
                <a:cubicBezTo>
                  <a:pt x="522775" y="163810"/>
                  <a:pt x="522775" y="163810"/>
                  <a:pt x="522770" y="163810"/>
                </a:cubicBezTo>
                <a:moveTo>
                  <a:pt x="522780" y="163810"/>
                </a:moveTo>
                <a:cubicBezTo>
                  <a:pt x="522780" y="163825"/>
                  <a:pt x="522780" y="163825"/>
                  <a:pt x="522786" y="163825"/>
                </a:cubicBezTo>
                <a:cubicBezTo>
                  <a:pt x="522780" y="163825"/>
                  <a:pt x="522780" y="163825"/>
                  <a:pt x="522780" y="163810"/>
                </a:cubicBezTo>
                <a:moveTo>
                  <a:pt x="522786" y="163825"/>
                </a:moveTo>
                <a:cubicBezTo>
                  <a:pt x="522786" y="163825"/>
                  <a:pt x="522791" y="163825"/>
                  <a:pt x="522801" y="163840"/>
                </a:cubicBezTo>
                <a:cubicBezTo>
                  <a:pt x="522791" y="163825"/>
                  <a:pt x="522786" y="163825"/>
                  <a:pt x="522786" y="163825"/>
                </a:cubicBezTo>
                <a:moveTo>
                  <a:pt x="522801" y="163840"/>
                </a:moveTo>
                <a:cubicBezTo>
                  <a:pt x="522801" y="163840"/>
                  <a:pt x="522806" y="163850"/>
                  <a:pt x="522810" y="163850"/>
                </a:cubicBezTo>
                <a:cubicBezTo>
                  <a:pt x="522806" y="163850"/>
                  <a:pt x="522801" y="163840"/>
                  <a:pt x="522801" y="163840"/>
                </a:cubicBezTo>
                <a:moveTo>
                  <a:pt x="522810" y="163850"/>
                </a:moveTo>
                <a:lnTo>
                  <a:pt x="522815" y="163850"/>
                </a:lnTo>
                <a:lnTo>
                  <a:pt x="522810" y="163850"/>
                </a:lnTo>
                <a:moveTo>
                  <a:pt x="522815" y="163850"/>
                </a:moveTo>
                <a:cubicBezTo>
                  <a:pt x="522929" y="163963"/>
                  <a:pt x="523236" y="164281"/>
                  <a:pt x="523554" y="164598"/>
                </a:cubicBezTo>
                <a:cubicBezTo>
                  <a:pt x="523480" y="164525"/>
                  <a:pt x="523395" y="164435"/>
                  <a:pt x="523306" y="164346"/>
                </a:cubicBezTo>
                <a:cubicBezTo>
                  <a:pt x="523038" y="164078"/>
                  <a:pt x="522885" y="163929"/>
                  <a:pt x="522815" y="163850"/>
                </a:cubicBezTo>
                <a:moveTo>
                  <a:pt x="739128" y="164231"/>
                </a:moveTo>
                <a:cubicBezTo>
                  <a:pt x="735307" y="164231"/>
                  <a:pt x="733645" y="168627"/>
                  <a:pt x="733983" y="173022"/>
                </a:cubicBezTo>
                <a:cubicBezTo>
                  <a:pt x="734319" y="177428"/>
                  <a:pt x="736656" y="181823"/>
                  <a:pt x="740824" y="181823"/>
                </a:cubicBezTo>
                <a:cubicBezTo>
                  <a:pt x="742207" y="181823"/>
                  <a:pt x="743786" y="181337"/>
                  <a:pt x="745561" y="180221"/>
                </a:cubicBezTo>
                <a:cubicBezTo>
                  <a:pt x="745561" y="176704"/>
                  <a:pt x="745561" y="173147"/>
                  <a:pt x="745561" y="169644"/>
                </a:cubicBezTo>
                <a:cubicBezTo>
                  <a:pt x="744986" y="169769"/>
                  <a:pt x="744476" y="169818"/>
                  <a:pt x="744018" y="169818"/>
                </a:cubicBezTo>
                <a:cubicBezTo>
                  <a:pt x="740942" y="169818"/>
                  <a:pt x="740521" y="167154"/>
                  <a:pt x="740263" y="164346"/>
                </a:cubicBezTo>
                <a:cubicBezTo>
                  <a:pt x="739867" y="164272"/>
                  <a:pt x="739489" y="164231"/>
                  <a:pt x="739128" y="164231"/>
                </a:cubicBezTo>
                <a:moveTo>
                  <a:pt x="1571061" y="164346"/>
                </a:moveTo>
                <a:cubicBezTo>
                  <a:pt x="1567543" y="164346"/>
                  <a:pt x="1563988" y="164346"/>
                  <a:pt x="1560457" y="164346"/>
                </a:cubicBezTo>
                <a:cubicBezTo>
                  <a:pt x="1560457" y="167878"/>
                  <a:pt x="1560457" y="171406"/>
                  <a:pt x="1560457" y="174922"/>
                </a:cubicBezTo>
                <a:cubicBezTo>
                  <a:pt x="1563988" y="174922"/>
                  <a:pt x="1567543" y="174922"/>
                  <a:pt x="1571061" y="174922"/>
                </a:cubicBezTo>
                <a:cubicBezTo>
                  <a:pt x="1571061" y="171406"/>
                  <a:pt x="1571061" y="167878"/>
                  <a:pt x="1571061" y="164346"/>
                </a:cubicBezTo>
                <a:moveTo>
                  <a:pt x="523554" y="164598"/>
                </a:moveTo>
                <a:cubicBezTo>
                  <a:pt x="523579" y="164624"/>
                  <a:pt x="523609" y="164648"/>
                  <a:pt x="523634" y="164678"/>
                </a:cubicBezTo>
                <a:cubicBezTo>
                  <a:pt x="523624" y="164663"/>
                  <a:pt x="523619" y="164663"/>
                  <a:pt x="523614" y="164648"/>
                </a:cubicBezTo>
                <a:cubicBezTo>
                  <a:pt x="523595" y="164639"/>
                  <a:pt x="523574" y="164614"/>
                  <a:pt x="523554" y="164598"/>
                </a:cubicBezTo>
                <a:moveTo>
                  <a:pt x="523634" y="164678"/>
                </a:moveTo>
                <a:cubicBezTo>
                  <a:pt x="524035" y="165085"/>
                  <a:pt x="524438" y="165487"/>
                  <a:pt x="524448" y="165501"/>
                </a:cubicBezTo>
                <a:cubicBezTo>
                  <a:pt x="524443" y="165487"/>
                  <a:pt x="524219" y="165259"/>
                  <a:pt x="523634" y="164678"/>
                </a:cubicBezTo>
                <a:moveTo>
                  <a:pt x="524448" y="165501"/>
                </a:moveTo>
                <a:lnTo>
                  <a:pt x="524452" y="165501"/>
                </a:lnTo>
                <a:lnTo>
                  <a:pt x="524448" y="165501"/>
                </a:lnTo>
                <a:moveTo>
                  <a:pt x="1544087" y="169108"/>
                </a:moveTo>
                <a:cubicBezTo>
                  <a:pt x="1544074" y="169108"/>
                  <a:pt x="1544493" y="169530"/>
                  <a:pt x="1544912" y="169962"/>
                </a:cubicBezTo>
                <a:cubicBezTo>
                  <a:pt x="1545331" y="170378"/>
                  <a:pt x="1545763" y="170800"/>
                  <a:pt x="1545763" y="170800"/>
                </a:cubicBezTo>
                <a:cubicBezTo>
                  <a:pt x="1545763" y="170800"/>
                  <a:pt x="1545458" y="170493"/>
                  <a:pt x="1544620" y="169644"/>
                </a:cubicBezTo>
                <a:cubicBezTo>
                  <a:pt x="1544226" y="169262"/>
                  <a:pt x="1544087" y="169108"/>
                  <a:pt x="1544087" y="169108"/>
                </a:cubicBezTo>
                <a:moveTo>
                  <a:pt x="1438765" y="169644"/>
                </a:moveTo>
                <a:cubicBezTo>
                  <a:pt x="1428326" y="170354"/>
                  <a:pt x="1433838" y="179650"/>
                  <a:pt x="1437381" y="179650"/>
                </a:cubicBezTo>
                <a:cubicBezTo>
                  <a:pt x="1439210" y="179650"/>
                  <a:pt x="1440505" y="177150"/>
                  <a:pt x="1438765" y="169644"/>
                </a:cubicBezTo>
                <a:moveTo>
                  <a:pt x="1237671" y="169644"/>
                </a:moveTo>
                <a:cubicBezTo>
                  <a:pt x="1228648" y="175409"/>
                  <a:pt x="1230875" y="177607"/>
                  <a:pt x="1234769" y="177607"/>
                </a:cubicBezTo>
                <a:cubicBezTo>
                  <a:pt x="1239779" y="177607"/>
                  <a:pt x="1247544" y="173975"/>
                  <a:pt x="1237671" y="169644"/>
                </a:cubicBezTo>
                <a:moveTo>
                  <a:pt x="1142436" y="169644"/>
                </a:moveTo>
                <a:cubicBezTo>
                  <a:pt x="1131766" y="174724"/>
                  <a:pt x="1138899" y="179383"/>
                  <a:pt x="1143781" y="179383"/>
                </a:cubicBezTo>
                <a:cubicBezTo>
                  <a:pt x="1147452" y="179383"/>
                  <a:pt x="1149853" y="176743"/>
                  <a:pt x="1142436" y="169644"/>
                </a:cubicBezTo>
                <a:moveTo>
                  <a:pt x="570911" y="169644"/>
                </a:moveTo>
                <a:cubicBezTo>
                  <a:pt x="563827" y="173121"/>
                  <a:pt x="561094" y="180960"/>
                  <a:pt x="560345" y="190797"/>
                </a:cubicBezTo>
                <a:cubicBezTo>
                  <a:pt x="565648" y="190797"/>
                  <a:pt x="570911" y="190797"/>
                  <a:pt x="576209" y="190797"/>
                </a:cubicBezTo>
                <a:cubicBezTo>
                  <a:pt x="578452" y="179739"/>
                  <a:pt x="572604" y="176793"/>
                  <a:pt x="570911" y="169644"/>
                </a:cubicBezTo>
                <a:moveTo>
                  <a:pt x="628602" y="174407"/>
                </a:moveTo>
                <a:cubicBezTo>
                  <a:pt x="628602" y="174407"/>
                  <a:pt x="628747" y="174545"/>
                  <a:pt x="629128" y="174922"/>
                </a:cubicBezTo>
                <a:cubicBezTo>
                  <a:pt x="629981" y="175776"/>
                  <a:pt x="630283" y="176078"/>
                  <a:pt x="630283" y="176078"/>
                </a:cubicBezTo>
                <a:cubicBezTo>
                  <a:pt x="630283" y="176078"/>
                  <a:pt x="629862" y="175661"/>
                  <a:pt x="629445" y="175240"/>
                </a:cubicBezTo>
                <a:cubicBezTo>
                  <a:pt x="629024" y="174823"/>
                  <a:pt x="628602" y="174407"/>
                  <a:pt x="628602" y="174407"/>
                </a:cubicBezTo>
                <a:moveTo>
                  <a:pt x="72982" y="174407"/>
                </a:moveTo>
                <a:cubicBezTo>
                  <a:pt x="72982" y="174407"/>
                  <a:pt x="73126" y="174545"/>
                  <a:pt x="73503" y="174922"/>
                </a:cubicBezTo>
                <a:cubicBezTo>
                  <a:pt x="74356" y="175776"/>
                  <a:pt x="74659" y="176078"/>
                  <a:pt x="74659" y="176078"/>
                </a:cubicBezTo>
                <a:cubicBezTo>
                  <a:pt x="74659" y="176078"/>
                  <a:pt x="74242" y="175661"/>
                  <a:pt x="73821" y="175240"/>
                </a:cubicBezTo>
                <a:cubicBezTo>
                  <a:pt x="73404" y="174823"/>
                  <a:pt x="72982" y="174407"/>
                  <a:pt x="72982" y="174407"/>
                </a:cubicBezTo>
                <a:moveTo>
                  <a:pt x="1168908" y="174922"/>
                </a:moveTo>
                <a:cubicBezTo>
                  <a:pt x="1158465" y="175647"/>
                  <a:pt x="1163967" y="184944"/>
                  <a:pt x="1167504" y="184944"/>
                </a:cubicBezTo>
                <a:cubicBezTo>
                  <a:pt x="1169335" y="184944"/>
                  <a:pt x="1170639" y="182428"/>
                  <a:pt x="1168908" y="174922"/>
                </a:cubicBezTo>
                <a:moveTo>
                  <a:pt x="824381" y="178618"/>
                </a:moveTo>
                <a:cubicBezTo>
                  <a:pt x="823002" y="178618"/>
                  <a:pt x="821418" y="179104"/>
                  <a:pt x="819648" y="180221"/>
                </a:cubicBezTo>
                <a:cubicBezTo>
                  <a:pt x="818149" y="188769"/>
                  <a:pt x="824639" y="189329"/>
                  <a:pt x="824931" y="196096"/>
                </a:cubicBezTo>
                <a:cubicBezTo>
                  <a:pt x="825329" y="196171"/>
                  <a:pt x="825710" y="196225"/>
                  <a:pt x="826073" y="196225"/>
                </a:cubicBezTo>
                <a:cubicBezTo>
                  <a:pt x="829897" y="196225"/>
                  <a:pt x="831564" y="191815"/>
                  <a:pt x="831227" y="187424"/>
                </a:cubicBezTo>
                <a:cubicBezTo>
                  <a:pt x="830894" y="183029"/>
                  <a:pt x="828558" y="178618"/>
                  <a:pt x="824381" y="178618"/>
                </a:cubicBezTo>
                <a:moveTo>
                  <a:pt x="1502278" y="180221"/>
                </a:moveTo>
                <a:cubicBezTo>
                  <a:pt x="1491598" y="185301"/>
                  <a:pt x="1498735" y="189964"/>
                  <a:pt x="1503624" y="189964"/>
                </a:cubicBezTo>
                <a:cubicBezTo>
                  <a:pt x="1507295" y="189964"/>
                  <a:pt x="1509695" y="187320"/>
                  <a:pt x="1502278" y="180221"/>
                </a:cubicBezTo>
                <a:moveTo>
                  <a:pt x="1454628" y="180221"/>
                </a:moveTo>
                <a:cubicBezTo>
                  <a:pt x="1443960" y="185301"/>
                  <a:pt x="1451097" y="189964"/>
                  <a:pt x="1455974" y="189964"/>
                </a:cubicBezTo>
                <a:cubicBezTo>
                  <a:pt x="1459657" y="189964"/>
                  <a:pt x="1462057" y="187320"/>
                  <a:pt x="1454628" y="180221"/>
                </a:cubicBezTo>
                <a:moveTo>
                  <a:pt x="665367" y="181441"/>
                </a:moveTo>
                <a:cubicBezTo>
                  <a:pt x="662124" y="181441"/>
                  <a:pt x="659956" y="185376"/>
                  <a:pt x="666186" y="196096"/>
                </a:cubicBezTo>
                <a:cubicBezTo>
                  <a:pt x="676188" y="188720"/>
                  <a:pt x="669778" y="181441"/>
                  <a:pt x="665367" y="181441"/>
                </a:cubicBezTo>
                <a:moveTo>
                  <a:pt x="358713" y="184998"/>
                </a:moveTo>
                <a:cubicBezTo>
                  <a:pt x="358713" y="184998"/>
                  <a:pt x="359135" y="185405"/>
                  <a:pt x="359556" y="185821"/>
                </a:cubicBezTo>
                <a:cubicBezTo>
                  <a:pt x="359983" y="186243"/>
                  <a:pt x="360405" y="186660"/>
                  <a:pt x="360405" y="186660"/>
                </a:cubicBezTo>
                <a:cubicBezTo>
                  <a:pt x="360405" y="186660"/>
                  <a:pt x="360101" y="186368"/>
                  <a:pt x="359248" y="185519"/>
                </a:cubicBezTo>
                <a:cubicBezTo>
                  <a:pt x="358862" y="185137"/>
                  <a:pt x="358713" y="184998"/>
                  <a:pt x="358713" y="184998"/>
                </a:cubicBezTo>
                <a:moveTo>
                  <a:pt x="168237" y="184998"/>
                </a:moveTo>
                <a:cubicBezTo>
                  <a:pt x="168232" y="184998"/>
                  <a:pt x="168381" y="185137"/>
                  <a:pt x="168758" y="185519"/>
                </a:cubicBezTo>
                <a:cubicBezTo>
                  <a:pt x="169616" y="186368"/>
                  <a:pt x="169919" y="186660"/>
                  <a:pt x="169919" y="186660"/>
                </a:cubicBezTo>
                <a:cubicBezTo>
                  <a:pt x="169924" y="186660"/>
                  <a:pt x="169502" y="186243"/>
                  <a:pt x="169080" y="185821"/>
                </a:cubicBezTo>
                <a:cubicBezTo>
                  <a:pt x="168659" y="185405"/>
                  <a:pt x="168237" y="184998"/>
                  <a:pt x="168237" y="184998"/>
                </a:cubicBezTo>
                <a:moveTo>
                  <a:pt x="1571061" y="185519"/>
                </a:moveTo>
                <a:cubicBezTo>
                  <a:pt x="1562019" y="191284"/>
                  <a:pt x="1564267" y="193482"/>
                  <a:pt x="1568166" y="193482"/>
                </a:cubicBezTo>
                <a:cubicBezTo>
                  <a:pt x="1573182" y="193482"/>
                  <a:pt x="1580917" y="189860"/>
                  <a:pt x="1571061" y="185519"/>
                </a:cubicBezTo>
                <a:moveTo>
                  <a:pt x="1253541" y="185519"/>
                </a:moveTo>
                <a:cubicBezTo>
                  <a:pt x="1243456" y="189443"/>
                  <a:pt x="1248307" y="199499"/>
                  <a:pt x="1251890" y="199499"/>
                </a:cubicBezTo>
                <a:cubicBezTo>
                  <a:pt x="1254012" y="199499"/>
                  <a:pt x="1255690" y="195967"/>
                  <a:pt x="1253541" y="185519"/>
                </a:cubicBezTo>
                <a:moveTo>
                  <a:pt x="1004839" y="185519"/>
                </a:moveTo>
                <a:cubicBezTo>
                  <a:pt x="994422" y="186229"/>
                  <a:pt x="999923" y="195525"/>
                  <a:pt x="1003451" y="195525"/>
                </a:cubicBezTo>
                <a:cubicBezTo>
                  <a:pt x="1005276" y="195525"/>
                  <a:pt x="1006576" y="193025"/>
                  <a:pt x="1004839" y="185519"/>
                </a:cubicBezTo>
                <a:moveTo>
                  <a:pt x="597403" y="185519"/>
                </a:moveTo>
                <a:cubicBezTo>
                  <a:pt x="586960" y="186229"/>
                  <a:pt x="592451" y="195525"/>
                  <a:pt x="595985" y="195525"/>
                </a:cubicBezTo>
                <a:cubicBezTo>
                  <a:pt x="597820" y="195525"/>
                  <a:pt x="599124" y="193025"/>
                  <a:pt x="597403" y="185519"/>
                </a:cubicBezTo>
                <a:moveTo>
                  <a:pt x="189936" y="185519"/>
                </a:moveTo>
                <a:cubicBezTo>
                  <a:pt x="179493" y="186229"/>
                  <a:pt x="184986" y="195525"/>
                  <a:pt x="188523" y="195525"/>
                </a:cubicBezTo>
                <a:cubicBezTo>
                  <a:pt x="190353" y="195525"/>
                  <a:pt x="191657" y="193025"/>
                  <a:pt x="189936" y="185519"/>
                </a:cubicBezTo>
                <a:moveTo>
                  <a:pt x="1229243" y="190659"/>
                </a:moveTo>
                <a:cubicBezTo>
                  <a:pt x="1228573" y="190659"/>
                  <a:pt x="1227859" y="190713"/>
                  <a:pt x="1227095" y="190797"/>
                </a:cubicBezTo>
                <a:cubicBezTo>
                  <a:pt x="1231763" y="199588"/>
                  <a:pt x="1227373" y="217408"/>
                  <a:pt x="1240817" y="217408"/>
                </a:cubicBezTo>
                <a:cubicBezTo>
                  <a:pt x="1241486" y="217408"/>
                  <a:pt x="1242201" y="217353"/>
                  <a:pt x="1242965" y="217269"/>
                </a:cubicBezTo>
                <a:cubicBezTo>
                  <a:pt x="1238321" y="208493"/>
                  <a:pt x="1242697" y="190659"/>
                  <a:pt x="1229243" y="190659"/>
                </a:cubicBezTo>
                <a:moveTo>
                  <a:pt x="375128" y="190797"/>
                </a:moveTo>
                <a:cubicBezTo>
                  <a:pt x="365033" y="194727"/>
                  <a:pt x="369884" y="204798"/>
                  <a:pt x="373467" y="204798"/>
                </a:cubicBezTo>
                <a:cubicBezTo>
                  <a:pt x="375590" y="204798"/>
                  <a:pt x="377272" y="201251"/>
                  <a:pt x="375128" y="190797"/>
                </a:cubicBezTo>
                <a:moveTo>
                  <a:pt x="994283" y="196096"/>
                </a:moveTo>
                <a:cubicBezTo>
                  <a:pt x="987739" y="198407"/>
                  <a:pt x="983398" y="202867"/>
                  <a:pt x="983671" y="211971"/>
                </a:cubicBezTo>
                <a:cubicBezTo>
                  <a:pt x="984867" y="212239"/>
                  <a:pt x="985919" y="212353"/>
                  <a:pt x="986851" y="212353"/>
                </a:cubicBezTo>
                <a:cubicBezTo>
                  <a:pt x="994734" y="212353"/>
                  <a:pt x="993812" y="203552"/>
                  <a:pt x="994283" y="196096"/>
                </a:cubicBezTo>
                <a:moveTo>
                  <a:pt x="491546" y="196096"/>
                </a:moveTo>
                <a:cubicBezTo>
                  <a:pt x="482518" y="201860"/>
                  <a:pt x="484745" y="204059"/>
                  <a:pt x="488644" y="204059"/>
                </a:cubicBezTo>
                <a:cubicBezTo>
                  <a:pt x="493654" y="204059"/>
                  <a:pt x="501419" y="200426"/>
                  <a:pt x="491546" y="196096"/>
                </a:cubicBezTo>
                <a:moveTo>
                  <a:pt x="586816" y="201404"/>
                </a:moveTo>
                <a:cubicBezTo>
                  <a:pt x="576373" y="202104"/>
                  <a:pt x="581870" y="211411"/>
                  <a:pt x="585403" y="211411"/>
                </a:cubicBezTo>
                <a:cubicBezTo>
                  <a:pt x="587238" y="211411"/>
                  <a:pt x="588537" y="208910"/>
                  <a:pt x="586816" y="201404"/>
                </a:cubicBezTo>
                <a:moveTo>
                  <a:pt x="977852" y="206157"/>
                </a:moveTo>
                <a:cubicBezTo>
                  <a:pt x="977847" y="206157"/>
                  <a:pt x="978269" y="206573"/>
                  <a:pt x="978686" y="206990"/>
                </a:cubicBezTo>
                <a:cubicBezTo>
                  <a:pt x="979103" y="207411"/>
                  <a:pt x="979525" y="207828"/>
                  <a:pt x="979525" y="207828"/>
                </a:cubicBezTo>
                <a:cubicBezTo>
                  <a:pt x="979525" y="207828"/>
                  <a:pt x="979226" y="207526"/>
                  <a:pt x="978378" y="206672"/>
                </a:cubicBezTo>
                <a:cubicBezTo>
                  <a:pt x="977997" y="206295"/>
                  <a:pt x="977852" y="206157"/>
                  <a:pt x="977852" y="206157"/>
                </a:cubicBezTo>
                <a:moveTo>
                  <a:pt x="1623982" y="206672"/>
                </a:moveTo>
                <a:cubicBezTo>
                  <a:pt x="1613886" y="210602"/>
                  <a:pt x="1618725" y="220658"/>
                  <a:pt x="1622306" y="220658"/>
                </a:cubicBezTo>
                <a:cubicBezTo>
                  <a:pt x="1624427" y="220658"/>
                  <a:pt x="1626103" y="217126"/>
                  <a:pt x="1623982" y="206672"/>
                </a:cubicBezTo>
                <a:moveTo>
                  <a:pt x="221681" y="206672"/>
                </a:moveTo>
                <a:cubicBezTo>
                  <a:pt x="211675" y="214333"/>
                  <a:pt x="198241" y="218500"/>
                  <a:pt x="200513" y="238453"/>
                </a:cubicBezTo>
                <a:cubicBezTo>
                  <a:pt x="217951" y="238234"/>
                  <a:pt x="220749" y="223385"/>
                  <a:pt x="221681" y="206672"/>
                </a:cubicBezTo>
                <a:moveTo>
                  <a:pt x="194684" y="211450"/>
                </a:moveTo>
                <a:cubicBezTo>
                  <a:pt x="194684" y="211450"/>
                  <a:pt x="195105" y="211872"/>
                  <a:pt x="195527" y="212288"/>
                </a:cubicBezTo>
                <a:cubicBezTo>
                  <a:pt x="195949" y="212710"/>
                  <a:pt x="196375" y="213126"/>
                  <a:pt x="196375" y="213126"/>
                </a:cubicBezTo>
                <a:cubicBezTo>
                  <a:pt x="196375" y="213126"/>
                  <a:pt x="196078" y="212824"/>
                  <a:pt x="195220" y="211971"/>
                </a:cubicBezTo>
                <a:cubicBezTo>
                  <a:pt x="194837" y="211588"/>
                  <a:pt x="194689" y="211450"/>
                  <a:pt x="194684" y="211450"/>
                </a:cubicBezTo>
                <a:moveTo>
                  <a:pt x="1422890" y="211971"/>
                </a:moveTo>
                <a:cubicBezTo>
                  <a:pt x="1411308" y="212770"/>
                  <a:pt x="1411524" y="225306"/>
                  <a:pt x="1412311" y="238453"/>
                </a:cubicBezTo>
                <a:cubicBezTo>
                  <a:pt x="1423881" y="237664"/>
                  <a:pt x="1423678" y="225092"/>
                  <a:pt x="1422890" y="211971"/>
                </a:cubicBezTo>
                <a:moveTo>
                  <a:pt x="883148" y="211971"/>
                </a:moveTo>
                <a:cubicBezTo>
                  <a:pt x="872710" y="212681"/>
                  <a:pt x="878201" y="221977"/>
                  <a:pt x="881735" y="221977"/>
                </a:cubicBezTo>
                <a:cubicBezTo>
                  <a:pt x="883565" y="221977"/>
                  <a:pt x="884869" y="219476"/>
                  <a:pt x="883148" y="211971"/>
                </a:cubicBezTo>
                <a:moveTo>
                  <a:pt x="1321824" y="216733"/>
                </a:moveTo>
                <a:cubicBezTo>
                  <a:pt x="1321824" y="216733"/>
                  <a:pt x="1321964" y="216887"/>
                  <a:pt x="1322357" y="217269"/>
                </a:cubicBezTo>
                <a:cubicBezTo>
                  <a:pt x="1323208" y="218118"/>
                  <a:pt x="1323500" y="218410"/>
                  <a:pt x="1323500" y="218410"/>
                </a:cubicBezTo>
                <a:cubicBezTo>
                  <a:pt x="1323513" y="218410"/>
                  <a:pt x="1323094" y="217993"/>
                  <a:pt x="1322675" y="217571"/>
                </a:cubicBezTo>
                <a:cubicBezTo>
                  <a:pt x="1322256" y="217155"/>
                  <a:pt x="1321824" y="216733"/>
                  <a:pt x="1321824" y="216733"/>
                </a:cubicBezTo>
                <a:moveTo>
                  <a:pt x="443395" y="216733"/>
                </a:moveTo>
                <a:cubicBezTo>
                  <a:pt x="443395" y="216733"/>
                  <a:pt x="443540" y="216887"/>
                  <a:pt x="443926" y="217269"/>
                </a:cubicBezTo>
                <a:cubicBezTo>
                  <a:pt x="444780" y="218118"/>
                  <a:pt x="445082" y="218410"/>
                  <a:pt x="445082" y="218410"/>
                </a:cubicBezTo>
                <a:cubicBezTo>
                  <a:pt x="445087" y="218410"/>
                  <a:pt x="444665" y="217993"/>
                  <a:pt x="444244" y="217571"/>
                </a:cubicBezTo>
                <a:cubicBezTo>
                  <a:pt x="443827" y="217155"/>
                  <a:pt x="443400" y="216733"/>
                  <a:pt x="443395" y="216733"/>
                </a:cubicBezTo>
                <a:moveTo>
                  <a:pt x="644269" y="217240"/>
                </a:moveTo>
                <a:cubicBezTo>
                  <a:pt x="633960" y="217240"/>
                  <a:pt x="642558" y="236205"/>
                  <a:pt x="639714" y="243721"/>
                </a:cubicBezTo>
                <a:cubicBezTo>
                  <a:pt x="639967" y="243746"/>
                  <a:pt x="640211" y="243746"/>
                  <a:pt x="640443" y="243746"/>
                </a:cubicBezTo>
                <a:cubicBezTo>
                  <a:pt x="650808" y="243746"/>
                  <a:pt x="642166" y="224785"/>
                  <a:pt x="644998" y="217269"/>
                </a:cubicBezTo>
                <a:cubicBezTo>
                  <a:pt x="644745" y="217240"/>
                  <a:pt x="644502" y="217240"/>
                  <a:pt x="644269" y="217240"/>
                </a:cubicBezTo>
                <a:moveTo>
                  <a:pt x="417464" y="217269"/>
                </a:moveTo>
                <a:cubicBezTo>
                  <a:pt x="407031" y="217979"/>
                  <a:pt x="412524" y="227275"/>
                  <a:pt x="416051" y="227275"/>
                </a:cubicBezTo>
                <a:cubicBezTo>
                  <a:pt x="417881" y="227275"/>
                  <a:pt x="419187" y="224775"/>
                  <a:pt x="417464" y="217269"/>
                </a:cubicBezTo>
                <a:moveTo>
                  <a:pt x="-564" y="217269"/>
                </a:moveTo>
                <a:cubicBezTo>
                  <a:pt x="-564" y="219031"/>
                  <a:pt x="-564" y="220796"/>
                  <a:pt x="-564" y="222547"/>
                </a:cubicBezTo>
                <a:cubicBezTo>
                  <a:pt x="-554" y="222547"/>
                  <a:pt x="-549" y="222547"/>
                  <a:pt x="-539" y="222547"/>
                </a:cubicBezTo>
                <a:cubicBezTo>
                  <a:pt x="2373" y="222547"/>
                  <a:pt x="5414" y="218256"/>
                  <a:pt x="-564" y="217269"/>
                </a:cubicBezTo>
                <a:moveTo>
                  <a:pt x="951400" y="222016"/>
                </a:moveTo>
                <a:cubicBezTo>
                  <a:pt x="951395" y="222016"/>
                  <a:pt x="951817" y="222448"/>
                  <a:pt x="952239" y="222865"/>
                </a:cubicBezTo>
                <a:cubicBezTo>
                  <a:pt x="952660" y="223286"/>
                  <a:pt x="953082" y="223703"/>
                  <a:pt x="953082" y="223703"/>
                </a:cubicBezTo>
                <a:cubicBezTo>
                  <a:pt x="953082" y="223703"/>
                  <a:pt x="952785" y="223416"/>
                  <a:pt x="951931" y="222547"/>
                </a:cubicBezTo>
                <a:cubicBezTo>
                  <a:pt x="951549" y="222170"/>
                  <a:pt x="951400" y="222016"/>
                  <a:pt x="951400" y="222016"/>
                </a:cubicBezTo>
                <a:moveTo>
                  <a:pt x="797944" y="222016"/>
                </a:moveTo>
                <a:cubicBezTo>
                  <a:pt x="797939" y="222016"/>
                  <a:pt x="798355" y="222448"/>
                  <a:pt x="798777" y="222865"/>
                </a:cubicBezTo>
                <a:cubicBezTo>
                  <a:pt x="799193" y="223286"/>
                  <a:pt x="799616" y="223703"/>
                  <a:pt x="799620" y="223703"/>
                </a:cubicBezTo>
                <a:cubicBezTo>
                  <a:pt x="799625" y="223703"/>
                  <a:pt x="799328" y="223416"/>
                  <a:pt x="798480" y="222547"/>
                </a:cubicBezTo>
                <a:cubicBezTo>
                  <a:pt x="798097" y="222170"/>
                  <a:pt x="797949" y="222016"/>
                  <a:pt x="797944" y="222016"/>
                </a:cubicBezTo>
                <a:moveTo>
                  <a:pt x="528064" y="222016"/>
                </a:moveTo>
                <a:cubicBezTo>
                  <a:pt x="528059" y="222016"/>
                  <a:pt x="528475" y="222448"/>
                  <a:pt x="528897" y="222865"/>
                </a:cubicBezTo>
                <a:cubicBezTo>
                  <a:pt x="529315" y="223286"/>
                  <a:pt x="529736" y="223703"/>
                  <a:pt x="529741" y="223703"/>
                </a:cubicBezTo>
                <a:cubicBezTo>
                  <a:pt x="529745" y="223703"/>
                  <a:pt x="529448" y="223416"/>
                  <a:pt x="528600" y="222547"/>
                </a:cubicBezTo>
                <a:cubicBezTo>
                  <a:pt x="528217" y="222170"/>
                  <a:pt x="528064" y="222016"/>
                  <a:pt x="528064" y="222016"/>
                </a:cubicBezTo>
                <a:moveTo>
                  <a:pt x="815495" y="225966"/>
                </a:moveTo>
                <a:cubicBezTo>
                  <a:pt x="813527" y="225966"/>
                  <a:pt x="811359" y="226526"/>
                  <a:pt x="809046" y="227846"/>
                </a:cubicBezTo>
                <a:cubicBezTo>
                  <a:pt x="806139" y="239578"/>
                  <a:pt x="819157" y="235392"/>
                  <a:pt x="819648" y="243721"/>
                </a:cubicBezTo>
                <a:cubicBezTo>
                  <a:pt x="830726" y="241930"/>
                  <a:pt x="826003" y="225966"/>
                  <a:pt x="815495" y="225966"/>
                </a:cubicBezTo>
                <a:moveTo>
                  <a:pt x="1195355" y="227846"/>
                </a:moveTo>
                <a:cubicBezTo>
                  <a:pt x="1184917" y="228545"/>
                  <a:pt x="1190413" y="237852"/>
                  <a:pt x="1193946" y="237852"/>
                </a:cubicBezTo>
                <a:cubicBezTo>
                  <a:pt x="1195776" y="237852"/>
                  <a:pt x="1197081" y="235351"/>
                  <a:pt x="1195355" y="227846"/>
                </a:cubicBezTo>
                <a:moveTo>
                  <a:pt x="1147735" y="227846"/>
                </a:moveTo>
                <a:cubicBezTo>
                  <a:pt x="1139961" y="235148"/>
                  <a:pt x="1139941" y="254734"/>
                  <a:pt x="1154442" y="254734"/>
                </a:cubicBezTo>
                <a:cubicBezTo>
                  <a:pt x="1155633" y="254734"/>
                  <a:pt x="1156922" y="254591"/>
                  <a:pt x="1158311" y="254313"/>
                </a:cubicBezTo>
                <a:cubicBezTo>
                  <a:pt x="1157354" y="237068"/>
                  <a:pt x="1170733" y="228824"/>
                  <a:pt x="1147735" y="227846"/>
                </a:cubicBezTo>
                <a:moveTo>
                  <a:pt x="618566" y="227846"/>
                </a:moveTo>
                <a:cubicBezTo>
                  <a:pt x="615043" y="227846"/>
                  <a:pt x="611487" y="227846"/>
                  <a:pt x="607995" y="227846"/>
                </a:cubicBezTo>
                <a:cubicBezTo>
                  <a:pt x="606268" y="237917"/>
                  <a:pt x="608768" y="243770"/>
                  <a:pt x="617117" y="243770"/>
                </a:cubicBezTo>
                <a:cubicBezTo>
                  <a:pt x="617583" y="243770"/>
                  <a:pt x="618065" y="243760"/>
                  <a:pt x="618566" y="243721"/>
                </a:cubicBezTo>
                <a:cubicBezTo>
                  <a:pt x="618566" y="238453"/>
                  <a:pt x="618566" y="233144"/>
                  <a:pt x="618566" y="227846"/>
                </a:cubicBezTo>
                <a:moveTo>
                  <a:pt x="226975" y="227846"/>
                </a:moveTo>
                <a:cubicBezTo>
                  <a:pt x="217936" y="233610"/>
                  <a:pt x="220169" y="235809"/>
                  <a:pt x="224073" y="235809"/>
                </a:cubicBezTo>
                <a:cubicBezTo>
                  <a:pt x="229078" y="235809"/>
                  <a:pt x="236843" y="232192"/>
                  <a:pt x="226975" y="227846"/>
                </a:cubicBezTo>
                <a:moveTo>
                  <a:pt x="841441" y="228774"/>
                </a:moveTo>
                <a:cubicBezTo>
                  <a:pt x="838172" y="228774"/>
                  <a:pt x="834313" y="232634"/>
                  <a:pt x="830225" y="233144"/>
                </a:cubicBezTo>
                <a:cubicBezTo>
                  <a:pt x="831570" y="236418"/>
                  <a:pt x="833137" y="237510"/>
                  <a:pt x="834873" y="237510"/>
                </a:cubicBezTo>
                <a:cubicBezTo>
                  <a:pt x="838147" y="237510"/>
                  <a:pt x="842017" y="233625"/>
                  <a:pt x="846110" y="233144"/>
                </a:cubicBezTo>
                <a:cubicBezTo>
                  <a:pt x="844755" y="229865"/>
                  <a:pt x="843182" y="228774"/>
                  <a:pt x="841441" y="228774"/>
                </a:cubicBezTo>
                <a:moveTo>
                  <a:pt x="507044" y="231681"/>
                </a:moveTo>
                <a:cubicBezTo>
                  <a:pt x="507040" y="231681"/>
                  <a:pt x="506747" y="231720"/>
                  <a:pt x="506088" y="231809"/>
                </a:cubicBezTo>
                <a:cubicBezTo>
                  <a:pt x="506687" y="231720"/>
                  <a:pt x="507044" y="231681"/>
                  <a:pt x="507044" y="231681"/>
                </a:cubicBezTo>
                <a:moveTo>
                  <a:pt x="503121" y="232251"/>
                </a:moveTo>
                <a:cubicBezTo>
                  <a:pt x="502853" y="232291"/>
                  <a:pt x="502570" y="232330"/>
                  <a:pt x="502273" y="232366"/>
                </a:cubicBezTo>
                <a:cubicBezTo>
                  <a:pt x="502560" y="232330"/>
                  <a:pt x="502843" y="232291"/>
                  <a:pt x="503121" y="232251"/>
                </a:cubicBezTo>
                <a:moveTo>
                  <a:pt x="502273" y="232366"/>
                </a:moveTo>
                <a:cubicBezTo>
                  <a:pt x="501255" y="232519"/>
                  <a:pt x="500159" y="232673"/>
                  <a:pt x="499052" y="232837"/>
                </a:cubicBezTo>
                <a:cubicBezTo>
                  <a:pt x="500282" y="232658"/>
                  <a:pt x="501354" y="232509"/>
                  <a:pt x="502273" y="232366"/>
                </a:cubicBezTo>
                <a:moveTo>
                  <a:pt x="499052" y="232837"/>
                </a:moveTo>
                <a:lnTo>
                  <a:pt x="495912" y="233269"/>
                </a:lnTo>
                <a:lnTo>
                  <a:pt x="496855" y="233144"/>
                </a:lnTo>
                <a:lnTo>
                  <a:pt x="499052" y="232837"/>
                </a:lnTo>
                <a:moveTo>
                  <a:pt x="765589" y="233030"/>
                </a:moveTo>
                <a:cubicBezTo>
                  <a:pt x="761764" y="233030"/>
                  <a:pt x="760097" y="237420"/>
                  <a:pt x="760429" y="241831"/>
                </a:cubicBezTo>
                <a:cubicBezTo>
                  <a:pt x="760762" y="246221"/>
                  <a:pt x="763094" y="250617"/>
                  <a:pt x="767266" y="250617"/>
                </a:cubicBezTo>
                <a:cubicBezTo>
                  <a:pt x="768650" y="250617"/>
                  <a:pt x="770232" y="250135"/>
                  <a:pt x="772008" y="249019"/>
                </a:cubicBezTo>
                <a:cubicBezTo>
                  <a:pt x="772008" y="245497"/>
                  <a:pt x="772008" y="241945"/>
                  <a:pt x="772008" y="238453"/>
                </a:cubicBezTo>
                <a:cubicBezTo>
                  <a:pt x="771443" y="238567"/>
                  <a:pt x="770936" y="238631"/>
                  <a:pt x="770490" y="238631"/>
                </a:cubicBezTo>
                <a:cubicBezTo>
                  <a:pt x="767385" y="238631"/>
                  <a:pt x="766977" y="235962"/>
                  <a:pt x="766714" y="233144"/>
                </a:cubicBezTo>
                <a:cubicBezTo>
                  <a:pt x="766318" y="233065"/>
                  <a:pt x="765946" y="233030"/>
                  <a:pt x="765589" y="233030"/>
                </a:cubicBezTo>
                <a:moveTo>
                  <a:pt x="56929" y="233115"/>
                </a:moveTo>
                <a:cubicBezTo>
                  <a:pt x="46545" y="233115"/>
                  <a:pt x="55158" y="252080"/>
                  <a:pt x="52370" y="259596"/>
                </a:cubicBezTo>
                <a:cubicBezTo>
                  <a:pt x="65804" y="259060"/>
                  <a:pt x="64861" y="239861"/>
                  <a:pt x="57653" y="233144"/>
                </a:cubicBezTo>
                <a:cubicBezTo>
                  <a:pt x="57405" y="233115"/>
                  <a:pt x="57162" y="233115"/>
                  <a:pt x="56929" y="233115"/>
                </a:cubicBezTo>
                <a:moveTo>
                  <a:pt x="1253541" y="233144"/>
                </a:moveTo>
                <a:cubicBezTo>
                  <a:pt x="1240414" y="233943"/>
                  <a:pt x="1252029" y="251049"/>
                  <a:pt x="1253541" y="254313"/>
                </a:cubicBezTo>
                <a:cubicBezTo>
                  <a:pt x="1259311" y="253017"/>
                  <a:pt x="1257153" y="243785"/>
                  <a:pt x="1264153" y="243721"/>
                </a:cubicBezTo>
                <a:cubicBezTo>
                  <a:pt x="1262839" y="237982"/>
                  <a:pt x="1253616" y="240139"/>
                  <a:pt x="1253541" y="233144"/>
                </a:cubicBezTo>
                <a:moveTo>
                  <a:pt x="1232378" y="233144"/>
                </a:moveTo>
                <a:cubicBezTo>
                  <a:pt x="1223354" y="238909"/>
                  <a:pt x="1225582" y="241107"/>
                  <a:pt x="1229481" y="241107"/>
                </a:cubicBezTo>
                <a:cubicBezTo>
                  <a:pt x="1234491" y="241107"/>
                  <a:pt x="1242256" y="237475"/>
                  <a:pt x="1232378" y="233144"/>
                </a:cubicBezTo>
                <a:moveTo>
                  <a:pt x="495912" y="233269"/>
                </a:moveTo>
                <a:lnTo>
                  <a:pt x="493446" y="233610"/>
                </a:lnTo>
                <a:lnTo>
                  <a:pt x="495912" y="233269"/>
                </a:lnTo>
                <a:moveTo>
                  <a:pt x="493446" y="233610"/>
                </a:moveTo>
                <a:lnTo>
                  <a:pt x="491913" y="233854"/>
                </a:lnTo>
                <a:lnTo>
                  <a:pt x="493446" y="233610"/>
                </a:lnTo>
                <a:moveTo>
                  <a:pt x="882612" y="237917"/>
                </a:moveTo>
                <a:cubicBezTo>
                  <a:pt x="882607" y="237917"/>
                  <a:pt x="882756" y="238070"/>
                  <a:pt x="883148" y="238453"/>
                </a:cubicBezTo>
                <a:cubicBezTo>
                  <a:pt x="883991" y="239291"/>
                  <a:pt x="884289" y="239578"/>
                  <a:pt x="884289" y="239578"/>
                </a:cubicBezTo>
                <a:cubicBezTo>
                  <a:pt x="884289" y="239578"/>
                  <a:pt x="883872" y="239177"/>
                  <a:pt x="883450" y="238755"/>
                </a:cubicBezTo>
                <a:cubicBezTo>
                  <a:pt x="883029" y="238338"/>
                  <a:pt x="882612" y="237917"/>
                  <a:pt x="882612" y="237917"/>
                </a:cubicBezTo>
                <a:moveTo>
                  <a:pt x="443400" y="237917"/>
                </a:moveTo>
                <a:cubicBezTo>
                  <a:pt x="443395" y="237917"/>
                  <a:pt x="443540" y="238070"/>
                  <a:pt x="443926" y="238453"/>
                </a:cubicBezTo>
                <a:cubicBezTo>
                  <a:pt x="444775" y="239291"/>
                  <a:pt x="445077" y="239578"/>
                  <a:pt x="445082" y="239578"/>
                </a:cubicBezTo>
                <a:cubicBezTo>
                  <a:pt x="445087" y="239578"/>
                  <a:pt x="444670" y="239177"/>
                  <a:pt x="444249" y="238755"/>
                </a:cubicBezTo>
                <a:cubicBezTo>
                  <a:pt x="443827" y="238338"/>
                  <a:pt x="443406" y="237917"/>
                  <a:pt x="443400" y="237917"/>
                </a:cubicBezTo>
                <a:moveTo>
                  <a:pt x="136472" y="237917"/>
                </a:moveTo>
                <a:cubicBezTo>
                  <a:pt x="136467" y="237917"/>
                  <a:pt x="136617" y="238070"/>
                  <a:pt x="137003" y="238453"/>
                </a:cubicBezTo>
                <a:cubicBezTo>
                  <a:pt x="137856" y="239291"/>
                  <a:pt x="138158" y="239578"/>
                  <a:pt x="138158" y="239578"/>
                </a:cubicBezTo>
                <a:cubicBezTo>
                  <a:pt x="138164" y="239578"/>
                  <a:pt x="137742" y="239177"/>
                  <a:pt x="137320" y="238755"/>
                </a:cubicBezTo>
                <a:cubicBezTo>
                  <a:pt x="136899" y="238338"/>
                  <a:pt x="136477" y="237917"/>
                  <a:pt x="136472" y="237917"/>
                </a:cubicBezTo>
                <a:moveTo>
                  <a:pt x="83554" y="237917"/>
                </a:moveTo>
                <a:cubicBezTo>
                  <a:pt x="83554" y="237917"/>
                  <a:pt x="83703" y="238070"/>
                  <a:pt x="84095" y="238453"/>
                </a:cubicBezTo>
                <a:cubicBezTo>
                  <a:pt x="84943" y="239291"/>
                  <a:pt x="85246" y="239578"/>
                  <a:pt x="85246" y="239578"/>
                </a:cubicBezTo>
                <a:cubicBezTo>
                  <a:pt x="85246" y="239578"/>
                  <a:pt x="84824" y="239177"/>
                  <a:pt x="84402" y="238755"/>
                </a:cubicBezTo>
                <a:cubicBezTo>
                  <a:pt x="83981" y="238338"/>
                  <a:pt x="83559" y="237917"/>
                  <a:pt x="83554" y="237917"/>
                </a:cubicBezTo>
                <a:moveTo>
                  <a:pt x="1459924" y="238453"/>
                </a:moveTo>
                <a:cubicBezTo>
                  <a:pt x="1449497" y="239147"/>
                  <a:pt x="1454996" y="248459"/>
                  <a:pt x="1458527" y="248459"/>
                </a:cubicBezTo>
                <a:cubicBezTo>
                  <a:pt x="1460355" y="248459"/>
                  <a:pt x="1461651" y="245958"/>
                  <a:pt x="1459924" y="238453"/>
                </a:cubicBezTo>
                <a:moveTo>
                  <a:pt x="1349192" y="243354"/>
                </a:moveTo>
                <a:cubicBezTo>
                  <a:pt x="1347427" y="243354"/>
                  <a:pt x="1345522" y="243478"/>
                  <a:pt x="1343515" y="243721"/>
                </a:cubicBezTo>
                <a:cubicBezTo>
                  <a:pt x="1342969" y="253435"/>
                  <a:pt x="1349561" y="257844"/>
                  <a:pt x="1355923" y="257844"/>
                </a:cubicBezTo>
                <a:cubicBezTo>
                  <a:pt x="1359263" y="257844"/>
                  <a:pt x="1362540" y="256624"/>
                  <a:pt x="1364686" y="254313"/>
                </a:cubicBezTo>
                <a:cubicBezTo>
                  <a:pt x="1363620" y="246554"/>
                  <a:pt x="1358006" y="243354"/>
                  <a:pt x="1349192" y="243354"/>
                </a:cubicBezTo>
                <a:moveTo>
                  <a:pt x="1565765" y="243721"/>
                </a:moveTo>
                <a:cubicBezTo>
                  <a:pt x="1555669" y="247660"/>
                  <a:pt x="1560508" y="257716"/>
                  <a:pt x="1564089" y="257716"/>
                </a:cubicBezTo>
                <a:cubicBezTo>
                  <a:pt x="1566210" y="257716"/>
                  <a:pt x="1567886" y="254174"/>
                  <a:pt x="1565765" y="243721"/>
                </a:cubicBezTo>
                <a:moveTo>
                  <a:pt x="205796" y="243721"/>
                </a:moveTo>
                <a:cubicBezTo>
                  <a:pt x="195363" y="244420"/>
                  <a:pt x="200865" y="253742"/>
                  <a:pt x="204393" y="253742"/>
                </a:cubicBezTo>
                <a:cubicBezTo>
                  <a:pt x="206223" y="253742"/>
                  <a:pt x="207523" y="251226"/>
                  <a:pt x="205796" y="243721"/>
                </a:cubicBezTo>
                <a:moveTo>
                  <a:pt x="1088982" y="248498"/>
                </a:moveTo>
                <a:cubicBezTo>
                  <a:pt x="1088977" y="248498"/>
                  <a:pt x="1089394" y="248915"/>
                  <a:pt x="1089815" y="249337"/>
                </a:cubicBezTo>
                <a:cubicBezTo>
                  <a:pt x="1090237" y="249753"/>
                  <a:pt x="1090658" y="250175"/>
                  <a:pt x="1090658" y="250175"/>
                </a:cubicBezTo>
                <a:cubicBezTo>
                  <a:pt x="1090658" y="250175"/>
                  <a:pt x="1090366" y="249868"/>
                  <a:pt x="1089513" y="249019"/>
                </a:cubicBezTo>
                <a:cubicBezTo>
                  <a:pt x="1089131" y="248637"/>
                  <a:pt x="1088982" y="248498"/>
                  <a:pt x="1088982" y="248498"/>
                </a:cubicBezTo>
                <a:moveTo>
                  <a:pt x="337574" y="248498"/>
                </a:moveTo>
                <a:cubicBezTo>
                  <a:pt x="337569" y="248498"/>
                  <a:pt x="337985" y="248915"/>
                  <a:pt x="338407" y="249337"/>
                </a:cubicBezTo>
                <a:cubicBezTo>
                  <a:pt x="338824" y="249753"/>
                  <a:pt x="339250" y="250175"/>
                  <a:pt x="339250" y="250175"/>
                </a:cubicBezTo>
                <a:cubicBezTo>
                  <a:pt x="339255" y="250175"/>
                  <a:pt x="338963" y="249868"/>
                  <a:pt x="338115" y="249019"/>
                </a:cubicBezTo>
                <a:cubicBezTo>
                  <a:pt x="337728" y="248637"/>
                  <a:pt x="337579" y="248498"/>
                  <a:pt x="337574" y="248498"/>
                </a:cubicBezTo>
                <a:moveTo>
                  <a:pt x="46526" y="248498"/>
                </a:moveTo>
                <a:cubicBezTo>
                  <a:pt x="46526" y="248498"/>
                  <a:pt x="46942" y="248915"/>
                  <a:pt x="47364" y="249337"/>
                </a:cubicBezTo>
                <a:cubicBezTo>
                  <a:pt x="47781" y="249753"/>
                  <a:pt x="48202" y="250175"/>
                  <a:pt x="48207" y="250175"/>
                </a:cubicBezTo>
                <a:cubicBezTo>
                  <a:pt x="48207" y="250175"/>
                  <a:pt x="47910" y="249868"/>
                  <a:pt x="47061" y="249019"/>
                </a:cubicBezTo>
                <a:cubicBezTo>
                  <a:pt x="46679" y="248637"/>
                  <a:pt x="46530" y="248498"/>
                  <a:pt x="46526" y="248498"/>
                </a:cubicBezTo>
                <a:moveTo>
                  <a:pt x="1644620" y="248498"/>
                </a:moveTo>
                <a:cubicBezTo>
                  <a:pt x="1644620" y="248498"/>
                  <a:pt x="1644760" y="248637"/>
                  <a:pt x="1645140" y="249019"/>
                </a:cubicBezTo>
                <a:cubicBezTo>
                  <a:pt x="1646004" y="249868"/>
                  <a:pt x="1646296" y="250175"/>
                  <a:pt x="1646296" y="250175"/>
                </a:cubicBezTo>
                <a:cubicBezTo>
                  <a:pt x="1646296" y="250175"/>
                  <a:pt x="1645877" y="249753"/>
                  <a:pt x="1645458" y="249337"/>
                </a:cubicBezTo>
                <a:cubicBezTo>
                  <a:pt x="1645039" y="248915"/>
                  <a:pt x="1644620" y="248498"/>
                  <a:pt x="1644620" y="248498"/>
                </a:cubicBezTo>
                <a:moveTo>
                  <a:pt x="1586924" y="249019"/>
                </a:moveTo>
                <a:cubicBezTo>
                  <a:pt x="1583406" y="249019"/>
                  <a:pt x="1579875" y="249019"/>
                  <a:pt x="1576332" y="249019"/>
                </a:cubicBezTo>
                <a:cubicBezTo>
                  <a:pt x="1576332" y="252537"/>
                  <a:pt x="1576332" y="256079"/>
                  <a:pt x="1576332" y="259596"/>
                </a:cubicBezTo>
                <a:cubicBezTo>
                  <a:pt x="1579875" y="259596"/>
                  <a:pt x="1583406" y="259596"/>
                  <a:pt x="1586924" y="259596"/>
                </a:cubicBezTo>
                <a:cubicBezTo>
                  <a:pt x="1586924" y="256079"/>
                  <a:pt x="1586924" y="252537"/>
                  <a:pt x="1586924" y="249019"/>
                </a:cubicBezTo>
                <a:moveTo>
                  <a:pt x="1375278" y="249019"/>
                </a:moveTo>
                <a:cubicBezTo>
                  <a:pt x="1365169" y="252943"/>
                  <a:pt x="1370008" y="262999"/>
                  <a:pt x="1373602" y="262999"/>
                </a:cubicBezTo>
                <a:cubicBezTo>
                  <a:pt x="1375723" y="262999"/>
                  <a:pt x="1377399" y="259467"/>
                  <a:pt x="1375278" y="249019"/>
                </a:cubicBezTo>
                <a:moveTo>
                  <a:pt x="100922" y="252194"/>
                </a:moveTo>
                <a:cubicBezTo>
                  <a:pt x="96572" y="252194"/>
                  <a:pt x="92127" y="256218"/>
                  <a:pt x="99950" y="264894"/>
                </a:cubicBezTo>
                <a:cubicBezTo>
                  <a:pt x="110001" y="256665"/>
                  <a:pt x="105511" y="252194"/>
                  <a:pt x="100922" y="252194"/>
                </a:cubicBezTo>
                <a:moveTo>
                  <a:pt x="1004839" y="254313"/>
                </a:moveTo>
                <a:cubicBezTo>
                  <a:pt x="994422" y="255022"/>
                  <a:pt x="999923" y="264319"/>
                  <a:pt x="1003451" y="264319"/>
                </a:cubicBezTo>
                <a:cubicBezTo>
                  <a:pt x="1005276" y="264319"/>
                  <a:pt x="1006572" y="261818"/>
                  <a:pt x="1004839" y="254313"/>
                </a:cubicBezTo>
                <a:moveTo>
                  <a:pt x="544485" y="254313"/>
                </a:moveTo>
                <a:cubicBezTo>
                  <a:pt x="534037" y="255022"/>
                  <a:pt x="539533" y="264319"/>
                  <a:pt x="543066" y="264319"/>
                </a:cubicBezTo>
                <a:cubicBezTo>
                  <a:pt x="544896" y="264319"/>
                  <a:pt x="546206" y="261818"/>
                  <a:pt x="544485" y="254313"/>
                </a:cubicBezTo>
                <a:moveTo>
                  <a:pt x="1507561" y="259596"/>
                </a:moveTo>
                <a:cubicBezTo>
                  <a:pt x="1492474" y="268298"/>
                  <a:pt x="1510101" y="288310"/>
                  <a:pt x="1512845" y="296644"/>
                </a:cubicBezTo>
                <a:cubicBezTo>
                  <a:pt x="1531310" y="284540"/>
                  <a:pt x="1500360" y="277896"/>
                  <a:pt x="1507561" y="259596"/>
                </a:cubicBezTo>
                <a:moveTo>
                  <a:pt x="1100105" y="259596"/>
                </a:moveTo>
                <a:cubicBezTo>
                  <a:pt x="1077651" y="261183"/>
                  <a:pt x="1103493" y="281846"/>
                  <a:pt x="1089513" y="286063"/>
                </a:cubicBezTo>
                <a:cubicBezTo>
                  <a:pt x="1091915" y="290151"/>
                  <a:pt x="1093849" y="291827"/>
                  <a:pt x="1095387" y="291827"/>
                </a:cubicBezTo>
                <a:cubicBezTo>
                  <a:pt x="1101146" y="291827"/>
                  <a:pt x="1101434" y="268371"/>
                  <a:pt x="1100105" y="259596"/>
                </a:cubicBezTo>
                <a:moveTo>
                  <a:pt x="756133" y="259596"/>
                </a:moveTo>
                <a:cubicBezTo>
                  <a:pt x="745700" y="260320"/>
                  <a:pt x="751193" y="269617"/>
                  <a:pt x="754724" y="269617"/>
                </a:cubicBezTo>
                <a:cubicBezTo>
                  <a:pt x="756554" y="269617"/>
                  <a:pt x="757860" y="267117"/>
                  <a:pt x="756133" y="259596"/>
                </a:cubicBezTo>
                <a:moveTo>
                  <a:pt x="412166" y="259596"/>
                </a:moveTo>
                <a:cubicBezTo>
                  <a:pt x="401734" y="260320"/>
                  <a:pt x="407236" y="269617"/>
                  <a:pt x="410768" y="269617"/>
                </a:cubicBezTo>
                <a:cubicBezTo>
                  <a:pt x="412598" y="269617"/>
                  <a:pt x="413903" y="267117"/>
                  <a:pt x="412166" y="259596"/>
                </a:cubicBezTo>
                <a:moveTo>
                  <a:pt x="909054" y="264373"/>
                </a:moveTo>
                <a:cubicBezTo>
                  <a:pt x="909054" y="264373"/>
                  <a:pt x="909198" y="264512"/>
                  <a:pt x="909576" y="264894"/>
                </a:cubicBezTo>
                <a:cubicBezTo>
                  <a:pt x="910433" y="265743"/>
                  <a:pt x="910736" y="266050"/>
                  <a:pt x="910741" y="266050"/>
                </a:cubicBezTo>
                <a:cubicBezTo>
                  <a:pt x="910741" y="266050"/>
                  <a:pt x="910324" y="265628"/>
                  <a:pt x="909902" y="265212"/>
                </a:cubicBezTo>
                <a:cubicBezTo>
                  <a:pt x="909480" y="264790"/>
                  <a:pt x="909059" y="264373"/>
                  <a:pt x="909054" y="264373"/>
                </a:cubicBezTo>
                <a:moveTo>
                  <a:pt x="358713" y="264373"/>
                </a:moveTo>
                <a:cubicBezTo>
                  <a:pt x="358713" y="264373"/>
                  <a:pt x="359135" y="264790"/>
                  <a:pt x="359556" y="265212"/>
                </a:cubicBezTo>
                <a:cubicBezTo>
                  <a:pt x="359978" y="265628"/>
                  <a:pt x="360400" y="266050"/>
                  <a:pt x="360405" y="266050"/>
                </a:cubicBezTo>
                <a:cubicBezTo>
                  <a:pt x="360405" y="266050"/>
                  <a:pt x="360101" y="265743"/>
                  <a:pt x="359248" y="264894"/>
                </a:cubicBezTo>
                <a:cubicBezTo>
                  <a:pt x="358862" y="264512"/>
                  <a:pt x="358713" y="264373"/>
                  <a:pt x="358713" y="264373"/>
                </a:cubicBezTo>
                <a:moveTo>
                  <a:pt x="512714" y="264894"/>
                </a:moveTo>
                <a:cubicBezTo>
                  <a:pt x="502629" y="268818"/>
                  <a:pt x="507466" y="278874"/>
                  <a:pt x="511048" y="278874"/>
                </a:cubicBezTo>
                <a:cubicBezTo>
                  <a:pt x="513167" y="278874"/>
                  <a:pt x="514848" y="275342"/>
                  <a:pt x="512714" y="264894"/>
                </a:cubicBezTo>
                <a:moveTo>
                  <a:pt x="279898" y="264894"/>
                </a:moveTo>
                <a:cubicBezTo>
                  <a:pt x="269455" y="265604"/>
                  <a:pt x="274948" y="274900"/>
                  <a:pt x="278479" y="274900"/>
                </a:cubicBezTo>
                <a:cubicBezTo>
                  <a:pt x="280315" y="274900"/>
                  <a:pt x="281619" y="272400"/>
                  <a:pt x="279898" y="264894"/>
                </a:cubicBezTo>
                <a:moveTo>
                  <a:pt x="168758" y="264894"/>
                </a:moveTo>
                <a:cubicBezTo>
                  <a:pt x="158072" y="269974"/>
                  <a:pt x="165211" y="274633"/>
                  <a:pt x="170098" y="274633"/>
                </a:cubicBezTo>
                <a:cubicBezTo>
                  <a:pt x="173769" y="274633"/>
                  <a:pt x="176170" y="271993"/>
                  <a:pt x="168758" y="264894"/>
                </a:cubicBezTo>
                <a:moveTo>
                  <a:pt x="1268613" y="266110"/>
                </a:moveTo>
                <a:cubicBezTo>
                  <a:pt x="1265374" y="266110"/>
                  <a:pt x="1263211" y="270049"/>
                  <a:pt x="1269449" y="280769"/>
                </a:cubicBezTo>
                <a:cubicBezTo>
                  <a:pt x="1279431" y="273388"/>
                  <a:pt x="1273018" y="266110"/>
                  <a:pt x="1268613" y="266110"/>
                </a:cubicBezTo>
                <a:moveTo>
                  <a:pt x="491015" y="269657"/>
                </a:moveTo>
                <a:cubicBezTo>
                  <a:pt x="491015" y="269657"/>
                  <a:pt x="491165" y="269805"/>
                  <a:pt x="491546" y="270188"/>
                </a:cubicBezTo>
                <a:cubicBezTo>
                  <a:pt x="492400" y="271041"/>
                  <a:pt x="492698" y="271328"/>
                  <a:pt x="492698" y="271328"/>
                </a:cubicBezTo>
                <a:cubicBezTo>
                  <a:pt x="492698" y="271328"/>
                  <a:pt x="492276" y="270911"/>
                  <a:pt x="491859" y="270490"/>
                </a:cubicBezTo>
                <a:cubicBezTo>
                  <a:pt x="491437" y="270073"/>
                  <a:pt x="491015" y="269657"/>
                  <a:pt x="491015" y="269657"/>
                </a:cubicBezTo>
                <a:moveTo>
                  <a:pt x="560266" y="269716"/>
                </a:moveTo>
                <a:cubicBezTo>
                  <a:pt x="557874" y="269716"/>
                  <a:pt x="555498" y="272663"/>
                  <a:pt x="552725" y="275624"/>
                </a:cubicBezTo>
                <a:cubicBezTo>
                  <a:pt x="549947" y="278581"/>
                  <a:pt x="546772" y="281543"/>
                  <a:pt x="542768" y="281543"/>
                </a:cubicBezTo>
                <a:cubicBezTo>
                  <a:pt x="541643" y="281543"/>
                  <a:pt x="540451" y="281300"/>
                  <a:pt x="539186" y="280769"/>
                </a:cubicBezTo>
                <a:cubicBezTo>
                  <a:pt x="537807" y="293544"/>
                  <a:pt x="540625" y="302117"/>
                  <a:pt x="552035" y="302117"/>
                </a:cubicBezTo>
                <a:cubicBezTo>
                  <a:pt x="552982" y="302117"/>
                  <a:pt x="553990" y="302052"/>
                  <a:pt x="555061" y="301938"/>
                </a:cubicBezTo>
                <a:cubicBezTo>
                  <a:pt x="554273" y="288806"/>
                  <a:pt x="554075" y="276259"/>
                  <a:pt x="565648" y="275471"/>
                </a:cubicBezTo>
                <a:cubicBezTo>
                  <a:pt x="563733" y="271254"/>
                  <a:pt x="561997" y="269716"/>
                  <a:pt x="560266" y="269716"/>
                </a:cubicBezTo>
                <a:moveTo>
                  <a:pt x="583647" y="269805"/>
                </a:moveTo>
                <a:cubicBezTo>
                  <a:pt x="575753" y="269805"/>
                  <a:pt x="576691" y="278622"/>
                  <a:pt x="576209" y="286063"/>
                </a:cubicBezTo>
                <a:cubicBezTo>
                  <a:pt x="582744" y="283765"/>
                  <a:pt x="587084" y="279296"/>
                  <a:pt x="586816" y="270188"/>
                </a:cubicBezTo>
                <a:cubicBezTo>
                  <a:pt x="585625" y="269920"/>
                  <a:pt x="584574" y="269805"/>
                  <a:pt x="583647" y="269805"/>
                </a:cubicBezTo>
                <a:moveTo>
                  <a:pt x="1248258" y="270188"/>
                </a:moveTo>
                <a:cubicBezTo>
                  <a:pt x="1237811" y="270887"/>
                  <a:pt x="1243323" y="280194"/>
                  <a:pt x="1246855" y="280194"/>
                </a:cubicBezTo>
                <a:cubicBezTo>
                  <a:pt x="1248690" y="280194"/>
                  <a:pt x="1249990" y="277693"/>
                  <a:pt x="1248258" y="270188"/>
                </a:cubicBezTo>
                <a:moveTo>
                  <a:pt x="803763" y="270188"/>
                </a:moveTo>
                <a:cubicBezTo>
                  <a:pt x="793082" y="275268"/>
                  <a:pt x="800211" y="279931"/>
                  <a:pt x="805098" y="279931"/>
                </a:cubicBezTo>
                <a:cubicBezTo>
                  <a:pt x="808773" y="279931"/>
                  <a:pt x="811185" y="277287"/>
                  <a:pt x="803763" y="270188"/>
                </a:cubicBezTo>
                <a:moveTo>
                  <a:pt x="1628732" y="274935"/>
                </a:moveTo>
                <a:cubicBezTo>
                  <a:pt x="1628732" y="274935"/>
                  <a:pt x="1629151" y="275356"/>
                  <a:pt x="1629570" y="275773"/>
                </a:cubicBezTo>
                <a:cubicBezTo>
                  <a:pt x="1629989" y="276195"/>
                  <a:pt x="1630408" y="276612"/>
                  <a:pt x="1630408" y="276612"/>
                </a:cubicBezTo>
                <a:cubicBezTo>
                  <a:pt x="1630408" y="276612"/>
                  <a:pt x="1630116" y="276324"/>
                  <a:pt x="1629265" y="275471"/>
                </a:cubicBezTo>
                <a:cubicBezTo>
                  <a:pt x="1628885" y="275088"/>
                  <a:pt x="1628732" y="274935"/>
                  <a:pt x="1628732" y="274935"/>
                </a:cubicBezTo>
                <a:moveTo>
                  <a:pt x="1163074" y="274935"/>
                </a:moveTo>
                <a:cubicBezTo>
                  <a:pt x="1163069" y="274935"/>
                  <a:pt x="1163490" y="275356"/>
                  <a:pt x="1163907" y="275773"/>
                </a:cubicBezTo>
                <a:cubicBezTo>
                  <a:pt x="1164329" y="276195"/>
                  <a:pt x="1164750" y="276612"/>
                  <a:pt x="1164750" y="276612"/>
                </a:cubicBezTo>
                <a:cubicBezTo>
                  <a:pt x="1164755" y="276612"/>
                  <a:pt x="1164458" y="276324"/>
                  <a:pt x="1163610" y="275471"/>
                </a:cubicBezTo>
                <a:cubicBezTo>
                  <a:pt x="1163222" y="275088"/>
                  <a:pt x="1163074" y="274935"/>
                  <a:pt x="1163074" y="274935"/>
                </a:cubicBezTo>
                <a:moveTo>
                  <a:pt x="1184753" y="275471"/>
                </a:moveTo>
                <a:cubicBezTo>
                  <a:pt x="1177192" y="282520"/>
                  <a:pt x="1170754" y="299005"/>
                  <a:pt x="1179459" y="307236"/>
                </a:cubicBezTo>
                <a:cubicBezTo>
                  <a:pt x="1191178" y="306562"/>
                  <a:pt x="1181717" y="284767"/>
                  <a:pt x="1184753" y="275471"/>
                </a:cubicBezTo>
                <a:moveTo>
                  <a:pt x="322225" y="275471"/>
                </a:moveTo>
                <a:cubicBezTo>
                  <a:pt x="311787" y="276170"/>
                  <a:pt x="317283" y="285492"/>
                  <a:pt x="320816" y="285492"/>
                </a:cubicBezTo>
                <a:cubicBezTo>
                  <a:pt x="322646" y="285492"/>
                  <a:pt x="323951" y="282976"/>
                  <a:pt x="322225" y="275471"/>
                </a:cubicBezTo>
                <a:moveTo>
                  <a:pt x="1307079" y="277108"/>
                </a:moveTo>
                <a:cubicBezTo>
                  <a:pt x="1299408" y="277108"/>
                  <a:pt x="1290176" y="282531"/>
                  <a:pt x="1290595" y="291346"/>
                </a:cubicBezTo>
                <a:cubicBezTo>
                  <a:pt x="1295446" y="287853"/>
                  <a:pt x="1301478" y="285542"/>
                  <a:pt x="1309810" y="285542"/>
                </a:cubicBezTo>
                <a:cubicBezTo>
                  <a:pt x="1312045" y="285542"/>
                  <a:pt x="1314458" y="285706"/>
                  <a:pt x="1317049" y="286063"/>
                </a:cubicBezTo>
                <a:cubicBezTo>
                  <a:pt x="1317201" y="279851"/>
                  <a:pt x="1312540" y="277108"/>
                  <a:pt x="1307079" y="277108"/>
                </a:cubicBezTo>
                <a:moveTo>
                  <a:pt x="1591699" y="280248"/>
                </a:moveTo>
                <a:cubicBezTo>
                  <a:pt x="1591699" y="280248"/>
                  <a:pt x="1591839" y="280387"/>
                  <a:pt x="1592220" y="280769"/>
                </a:cubicBezTo>
                <a:cubicBezTo>
                  <a:pt x="1593070" y="281618"/>
                  <a:pt x="1593375" y="281925"/>
                  <a:pt x="1593375" y="281925"/>
                </a:cubicBezTo>
                <a:cubicBezTo>
                  <a:pt x="1593375" y="281925"/>
                  <a:pt x="1592956" y="281503"/>
                  <a:pt x="1592537" y="281087"/>
                </a:cubicBezTo>
                <a:cubicBezTo>
                  <a:pt x="1592118" y="280665"/>
                  <a:pt x="1591699" y="280248"/>
                  <a:pt x="1591699" y="280248"/>
                </a:cubicBezTo>
                <a:moveTo>
                  <a:pt x="1444061" y="280769"/>
                </a:moveTo>
                <a:cubicBezTo>
                  <a:pt x="1433381" y="285859"/>
                  <a:pt x="1440505" y="290523"/>
                  <a:pt x="1445395" y="290523"/>
                </a:cubicBezTo>
                <a:cubicBezTo>
                  <a:pt x="1449078" y="290523"/>
                  <a:pt x="1451478" y="287879"/>
                  <a:pt x="1444061" y="280769"/>
                </a:cubicBezTo>
                <a:moveTo>
                  <a:pt x="634421" y="280769"/>
                </a:moveTo>
                <a:cubicBezTo>
                  <a:pt x="624554" y="285110"/>
                  <a:pt x="632313" y="288732"/>
                  <a:pt x="637323" y="288732"/>
                </a:cubicBezTo>
                <a:cubicBezTo>
                  <a:pt x="641228" y="288732"/>
                  <a:pt x="643465" y="286534"/>
                  <a:pt x="634421" y="280769"/>
                </a:cubicBezTo>
                <a:moveTo>
                  <a:pt x="1014890" y="285542"/>
                </a:moveTo>
                <a:cubicBezTo>
                  <a:pt x="1014885" y="285542"/>
                  <a:pt x="1015035" y="285680"/>
                  <a:pt x="1015416" y="286063"/>
                </a:cubicBezTo>
                <a:cubicBezTo>
                  <a:pt x="1016275" y="286916"/>
                  <a:pt x="1016577" y="287218"/>
                  <a:pt x="1016582" y="287218"/>
                </a:cubicBezTo>
                <a:cubicBezTo>
                  <a:pt x="1016582" y="287218"/>
                  <a:pt x="1016155" y="286802"/>
                  <a:pt x="1015734" y="286380"/>
                </a:cubicBezTo>
                <a:cubicBezTo>
                  <a:pt x="1015312" y="285963"/>
                  <a:pt x="1014890" y="285542"/>
                  <a:pt x="1014890" y="285542"/>
                </a:cubicBezTo>
                <a:moveTo>
                  <a:pt x="723877" y="285542"/>
                </a:moveTo>
                <a:cubicBezTo>
                  <a:pt x="723872" y="285542"/>
                  <a:pt x="724289" y="285963"/>
                  <a:pt x="724710" y="286380"/>
                </a:cubicBezTo>
                <a:cubicBezTo>
                  <a:pt x="725127" y="286802"/>
                  <a:pt x="725549" y="287218"/>
                  <a:pt x="725554" y="287218"/>
                </a:cubicBezTo>
                <a:cubicBezTo>
                  <a:pt x="725554" y="287218"/>
                  <a:pt x="725262" y="286916"/>
                  <a:pt x="724413" y="286063"/>
                </a:cubicBezTo>
                <a:cubicBezTo>
                  <a:pt x="724031" y="285680"/>
                  <a:pt x="723882" y="285542"/>
                  <a:pt x="723877" y="285542"/>
                </a:cubicBezTo>
                <a:moveTo>
                  <a:pt x="358713" y="285542"/>
                </a:moveTo>
                <a:cubicBezTo>
                  <a:pt x="358713" y="285542"/>
                  <a:pt x="359135" y="285963"/>
                  <a:pt x="359556" y="286380"/>
                </a:cubicBezTo>
                <a:cubicBezTo>
                  <a:pt x="359978" y="286802"/>
                  <a:pt x="360400" y="287218"/>
                  <a:pt x="360405" y="287218"/>
                </a:cubicBezTo>
                <a:cubicBezTo>
                  <a:pt x="360405" y="287218"/>
                  <a:pt x="360101" y="286916"/>
                  <a:pt x="359248" y="286063"/>
                </a:cubicBezTo>
                <a:cubicBezTo>
                  <a:pt x="358862" y="285680"/>
                  <a:pt x="358713" y="285542"/>
                  <a:pt x="358713" y="285542"/>
                </a:cubicBezTo>
                <a:moveTo>
                  <a:pt x="1613390" y="286063"/>
                </a:moveTo>
                <a:cubicBezTo>
                  <a:pt x="1593070" y="290661"/>
                  <a:pt x="1600602" y="298395"/>
                  <a:pt x="1602824" y="317813"/>
                </a:cubicBezTo>
                <a:cubicBezTo>
                  <a:pt x="1612044" y="312936"/>
                  <a:pt x="1614483" y="301263"/>
                  <a:pt x="1613390" y="286063"/>
                </a:cubicBezTo>
                <a:moveTo>
                  <a:pt x="978378" y="286063"/>
                </a:moveTo>
                <a:cubicBezTo>
                  <a:pt x="974856" y="286063"/>
                  <a:pt x="971329" y="286063"/>
                  <a:pt x="967791" y="286063"/>
                </a:cubicBezTo>
                <a:cubicBezTo>
                  <a:pt x="967791" y="289580"/>
                  <a:pt x="967791" y="293122"/>
                  <a:pt x="967791" y="296644"/>
                </a:cubicBezTo>
                <a:cubicBezTo>
                  <a:pt x="971329" y="296644"/>
                  <a:pt x="974856" y="296644"/>
                  <a:pt x="978378" y="296644"/>
                </a:cubicBezTo>
                <a:cubicBezTo>
                  <a:pt x="978378" y="293122"/>
                  <a:pt x="978378" y="289580"/>
                  <a:pt x="978378" y="286063"/>
                </a:cubicBezTo>
                <a:moveTo>
                  <a:pt x="623298" y="289743"/>
                </a:moveTo>
                <a:cubicBezTo>
                  <a:pt x="621921" y="289743"/>
                  <a:pt x="620342" y="290229"/>
                  <a:pt x="618566" y="291346"/>
                </a:cubicBezTo>
                <a:cubicBezTo>
                  <a:pt x="617073" y="299894"/>
                  <a:pt x="623563" y="300464"/>
                  <a:pt x="623829" y="307236"/>
                </a:cubicBezTo>
                <a:cubicBezTo>
                  <a:pt x="624232" y="307310"/>
                  <a:pt x="624609" y="307350"/>
                  <a:pt x="624966" y="307350"/>
                </a:cubicBezTo>
                <a:cubicBezTo>
                  <a:pt x="628791" y="307350"/>
                  <a:pt x="630457" y="302955"/>
                  <a:pt x="630125" y="298549"/>
                </a:cubicBezTo>
                <a:cubicBezTo>
                  <a:pt x="629798" y="294138"/>
                  <a:pt x="627467" y="289743"/>
                  <a:pt x="623298" y="289743"/>
                </a:cubicBezTo>
                <a:moveTo>
                  <a:pt x="1268911" y="290825"/>
                </a:moveTo>
                <a:cubicBezTo>
                  <a:pt x="1268911" y="290825"/>
                  <a:pt x="1269327" y="291247"/>
                  <a:pt x="1269741" y="291663"/>
                </a:cubicBezTo>
                <a:cubicBezTo>
                  <a:pt x="1270173" y="292085"/>
                  <a:pt x="1270592" y="292501"/>
                  <a:pt x="1270592" y="292501"/>
                </a:cubicBezTo>
                <a:cubicBezTo>
                  <a:pt x="1270592" y="292501"/>
                  <a:pt x="1270300" y="292199"/>
                  <a:pt x="1269449" y="291346"/>
                </a:cubicBezTo>
                <a:cubicBezTo>
                  <a:pt x="1269064" y="290963"/>
                  <a:pt x="1268916" y="290825"/>
                  <a:pt x="1268911" y="290825"/>
                </a:cubicBezTo>
                <a:moveTo>
                  <a:pt x="575679" y="290825"/>
                </a:moveTo>
                <a:cubicBezTo>
                  <a:pt x="575679" y="290825"/>
                  <a:pt x="575828" y="290963"/>
                  <a:pt x="576209" y="291346"/>
                </a:cubicBezTo>
                <a:cubicBezTo>
                  <a:pt x="577063" y="292199"/>
                  <a:pt x="577361" y="292501"/>
                  <a:pt x="577361" y="292501"/>
                </a:cubicBezTo>
                <a:cubicBezTo>
                  <a:pt x="577361" y="292501"/>
                  <a:pt x="576943" y="292085"/>
                  <a:pt x="576522" y="291663"/>
                </a:cubicBezTo>
                <a:cubicBezTo>
                  <a:pt x="576100" y="291247"/>
                  <a:pt x="575684" y="290825"/>
                  <a:pt x="575679" y="290825"/>
                </a:cubicBezTo>
                <a:moveTo>
                  <a:pt x="326987" y="290825"/>
                </a:moveTo>
                <a:cubicBezTo>
                  <a:pt x="326982" y="290825"/>
                  <a:pt x="327404" y="291247"/>
                  <a:pt x="327820" y="291663"/>
                </a:cubicBezTo>
                <a:cubicBezTo>
                  <a:pt x="328242" y="292085"/>
                  <a:pt x="328664" y="292501"/>
                  <a:pt x="328664" y="292501"/>
                </a:cubicBezTo>
                <a:cubicBezTo>
                  <a:pt x="328669" y="292501"/>
                  <a:pt x="328371" y="292199"/>
                  <a:pt x="327523" y="291346"/>
                </a:cubicBezTo>
                <a:cubicBezTo>
                  <a:pt x="327141" y="290963"/>
                  <a:pt x="326987" y="290825"/>
                  <a:pt x="326987" y="290825"/>
                </a:cubicBezTo>
                <a:moveTo>
                  <a:pt x="1084220" y="291346"/>
                </a:moveTo>
                <a:cubicBezTo>
                  <a:pt x="1073781" y="292045"/>
                  <a:pt x="1079283" y="301367"/>
                  <a:pt x="1082811" y="301367"/>
                </a:cubicBezTo>
                <a:cubicBezTo>
                  <a:pt x="1084641" y="301367"/>
                  <a:pt x="1085947" y="298851"/>
                  <a:pt x="1084220" y="291346"/>
                </a:cubicBezTo>
                <a:moveTo>
                  <a:pt x="253426" y="291346"/>
                </a:moveTo>
                <a:cubicBezTo>
                  <a:pt x="242993" y="292045"/>
                  <a:pt x="248490" y="301367"/>
                  <a:pt x="252023" y="301367"/>
                </a:cubicBezTo>
                <a:cubicBezTo>
                  <a:pt x="253848" y="301367"/>
                  <a:pt x="255148" y="298851"/>
                  <a:pt x="253426" y="291346"/>
                </a:cubicBezTo>
                <a:moveTo>
                  <a:pt x="221681" y="291346"/>
                </a:moveTo>
                <a:cubicBezTo>
                  <a:pt x="211591" y="295270"/>
                  <a:pt x="216427" y="305331"/>
                  <a:pt x="220010" y="305331"/>
                </a:cubicBezTo>
                <a:cubicBezTo>
                  <a:pt x="222133" y="305331"/>
                  <a:pt x="223815" y="301799"/>
                  <a:pt x="221681" y="291346"/>
                </a:cubicBezTo>
                <a:moveTo>
                  <a:pt x="522770" y="296123"/>
                </a:moveTo>
                <a:cubicBezTo>
                  <a:pt x="522770" y="296123"/>
                  <a:pt x="523187" y="296540"/>
                  <a:pt x="523609" y="296962"/>
                </a:cubicBezTo>
                <a:cubicBezTo>
                  <a:pt x="524026" y="297378"/>
                  <a:pt x="524448" y="297800"/>
                  <a:pt x="524448" y="297800"/>
                </a:cubicBezTo>
                <a:cubicBezTo>
                  <a:pt x="524452" y="297800"/>
                  <a:pt x="524155" y="297493"/>
                  <a:pt x="523306" y="296644"/>
                </a:cubicBezTo>
                <a:cubicBezTo>
                  <a:pt x="522924" y="296262"/>
                  <a:pt x="522775" y="296123"/>
                  <a:pt x="522770" y="296123"/>
                </a:cubicBezTo>
                <a:moveTo>
                  <a:pt x="1359390" y="296644"/>
                </a:moveTo>
                <a:cubicBezTo>
                  <a:pt x="1345941" y="297190"/>
                  <a:pt x="1346894" y="316355"/>
                  <a:pt x="1354095" y="323111"/>
                </a:cubicBezTo>
                <a:cubicBezTo>
                  <a:pt x="1358184" y="320402"/>
                  <a:pt x="1362350" y="317797"/>
                  <a:pt x="1369093" y="317797"/>
                </a:cubicBezTo>
                <a:cubicBezTo>
                  <a:pt x="1369373" y="317797"/>
                  <a:pt x="1369665" y="317797"/>
                  <a:pt x="1369957" y="317813"/>
                </a:cubicBezTo>
                <a:cubicBezTo>
                  <a:pt x="1367239" y="309979"/>
                  <a:pt x="1362159" y="304478"/>
                  <a:pt x="1359390" y="296644"/>
                </a:cubicBezTo>
                <a:moveTo>
                  <a:pt x="1253541" y="296644"/>
                </a:moveTo>
                <a:cubicBezTo>
                  <a:pt x="1243268" y="310242"/>
                  <a:pt x="1248278" y="318309"/>
                  <a:pt x="1252996" y="318309"/>
                </a:cubicBezTo>
                <a:cubicBezTo>
                  <a:pt x="1257267" y="318309"/>
                  <a:pt x="1261296" y="311705"/>
                  <a:pt x="1253541" y="296644"/>
                </a:cubicBezTo>
                <a:moveTo>
                  <a:pt x="1168908" y="296644"/>
                </a:moveTo>
                <a:cubicBezTo>
                  <a:pt x="1158817" y="300568"/>
                  <a:pt x="1163649" y="310624"/>
                  <a:pt x="1167231" y="310624"/>
                </a:cubicBezTo>
                <a:cubicBezTo>
                  <a:pt x="1169354" y="310624"/>
                  <a:pt x="1171041" y="307092"/>
                  <a:pt x="1168908" y="296644"/>
                </a:cubicBezTo>
                <a:moveTo>
                  <a:pt x="1052649" y="303996"/>
                </a:moveTo>
                <a:cubicBezTo>
                  <a:pt x="1052073" y="303996"/>
                  <a:pt x="1050436" y="304899"/>
                  <a:pt x="1047186" y="307236"/>
                </a:cubicBezTo>
                <a:cubicBezTo>
                  <a:pt x="1044155" y="311437"/>
                  <a:pt x="1043561" y="312936"/>
                  <a:pt x="1044180" y="312936"/>
                </a:cubicBezTo>
                <a:cubicBezTo>
                  <a:pt x="1044935" y="312936"/>
                  <a:pt x="1047509" y="310698"/>
                  <a:pt x="1049667" y="308467"/>
                </a:cubicBezTo>
                <a:cubicBezTo>
                  <a:pt x="1051819" y="306229"/>
                  <a:pt x="1053562" y="303996"/>
                  <a:pt x="1052649" y="303996"/>
                </a:cubicBezTo>
                <a:moveTo>
                  <a:pt x="1221265" y="305633"/>
                </a:moveTo>
                <a:cubicBezTo>
                  <a:pt x="1219886" y="305633"/>
                  <a:pt x="1218309" y="306104"/>
                  <a:pt x="1216533" y="307236"/>
                </a:cubicBezTo>
                <a:cubicBezTo>
                  <a:pt x="1215025" y="315769"/>
                  <a:pt x="1221494" y="316339"/>
                  <a:pt x="1221817" y="323111"/>
                </a:cubicBezTo>
                <a:cubicBezTo>
                  <a:pt x="1222213" y="323185"/>
                  <a:pt x="1222590" y="323225"/>
                  <a:pt x="1222948" y="323225"/>
                </a:cubicBezTo>
                <a:cubicBezTo>
                  <a:pt x="1226767" y="323225"/>
                  <a:pt x="1228429" y="318830"/>
                  <a:pt x="1228092" y="314434"/>
                </a:cubicBezTo>
                <a:cubicBezTo>
                  <a:pt x="1227760" y="310029"/>
                  <a:pt x="1225428" y="305618"/>
                  <a:pt x="1221265" y="305633"/>
                </a:cubicBezTo>
                <a:moveTo>
                  <a:pt x="268582" y="307171"/>
                </a:moveTo>
                <a:cubicBezTo>
                  <a:pt x="264797" y="307171"/>
                  <a:pt x="262728" y="312837"/>
                  <a:pt x="262813" y="318512"/>
                </a:cubicBezTo>
                <a:cubicBezTo>
                  <a:pt x="262892" y="324178"/>
                  <a:pt x="265119" y="329852"/>
                  <a:pt x="269936" y="329852"/>
                </a:cubicBezTo>
                <a:cubicBezTo>
                  <a:pt x="271286" y="329852"/>
                  <a:pt x="272833" y="329406"/>
                  <a:pt x="274600" y="328394"/>
                </a:cubicBezTo>
                <a:cubicBezTo>
                  <a:pt x="276856" y="317331"/>
                  <a:pt x="270948" y="314385"/>
                  <a:pt x="269306" y="307236"/>
                </a:cubicBezTo>
                <a:cubicBezTo>
                  <a:pt x="269059" y="307181"/>
                  <a:pt x="268815" y="307171"/>
                  <a:pt x="268582" y="307171"/>
                </a:cubicBezTo>
                <a:moveTo>
                  <a:pt x="1565765" y="307236"/>
                </a:moveTo>
                <a:cubicBezTo>
                  <a:pt x="1559568" y="308074"/>
                  <a:pt x="1561333" y="316875"/>
                  <a:pt x="1560457" y="323111"/>
                </a:cubicBezTo>
                <a:cubicBezTo>
                  <a:pt x="1570909" y="330325"/>
                  <a:pt x="1590696" y="328136"/>
                  <a:pt x="1602824" y="333662"/>
                </a:cubicBezTo>
                <a:cubicBezTo>
                  <a:pt x="1600208" y="319871"/>
                  <a:pt x="1595585" y="316722"/>
                  <a:pt x="1590378" y="316722"/>
                </a:cubicBezTo>
                <a:cubicBezTo>
                  <a:pt x="1588181" y="316722"/>
                  <a:pt x="1585882" y="317282"/>
                  <a:pt x="1583584" y="317838"/>
                </a:cubicBezTo>
                <a:cubicBezTo>
                  <a:pt x="1581272" y="318408"/>
                  <a:pt x="1578986" y="318968"/>
                  <a:pt x="1576802" y="318968"/>
                </a:cubicBezTo>
                <a:cubicBezTo>
                  <a:pt x="1572357" y="318968"/>
                  <a:pt x="1568369" y="316647"/>
                  <a:pt x="1565765" y="307236"/>
                </a:cubicBezTo>
                <a:moveTo>
                  <a:pt x="851373" y="307236"/>
                </a:moveTo>
                <a:cubicBezTo>
                  <a:pt x="846110" y="307236"/>
                  <a:pt x="840811" y="307236"/>
                  <a:pt x="835518" y="307236"/>
                </a:cubicBezTo>
                <a:cubicBezTo>
                  <a:pt x="831624" y="314940"/>
                  <a:pt x="837542" y="318804"/>
                  <a:pt x="843450" y="318804"/>
                </a:cubicBezTo>
                <a:cubicBezTo>
                  <a:pt x="849369" y="318804"/>
                  <a:pt x="855278" y="314940"/>
                  <a:pt x="851373" y="307236"/>
                </a:cubicBezTo>
                <a:moveTo>
                  <a:pt x="152883" y="307236"/>
                </a:moveTo>
                <a:cubicBezTo>
                  <a:pt x="149361" y="307236"/>
                  <a:pt x="145824" y="307236"/>
                  <a:pt x="142286" y="307236"/>
                </a:cubicBezTo>
                <a:cubicBezTo>
                  <a:pt x="142286" y="310739"/>
                  <a:pt x="142286" y="314295"/>
                  <a:pt x="142286" y="317813"/>
                </a:cubicBezTo>
                <a:cubicBezTo>
                  <a:pt x="145824" y="317813"/>
                  <a:pt x="149361" y="317813"/>
                  <a:pt x="152883" y="317813"/>
                </a:cubicBezTo>
                <a:cubicBezTo>
                  <a:pt x="152883" y="314295"/>
                  <a:pt x="152883" y="310739"/>
                  <a:pt x="152883" y="307236"/>
                </a:cubicBezTo>
                <a:moveTo>
                  <a:pt x="962672" y="309290"/>
                </a:moveTo>
                <a:cubicBezTo>
                  <a:pt x="962096" y="309290"/>
                  <a:pt x="960464" y="310177"/>
                  <a:pt x="957214" y="312519"/>
                </a:cubicBezTo>
                <a:cubicBezTo>
                  <a:pt x="954179" y="316730"/>
                  <a:pt x="953589" y="318219"/>
                  <a:pt x="954203" y="318219"/>
                </a:cubicBezTo>
                <a:cubicBezTo>
                  <a:pt x="954968" y="318219"/>
                  <a:pt x="957537" y="315996"/>
                  <a:pt x="959695" y="313760"/>
                </a:cubicBezTo>
                <a:cubicBezTo>
                  <a:pt x="961854" y="311527"/>
                  <a:pt x="963590" y="309290"/>
                  <a:pt x="962672" y="309290"/>
                </a:cubicBezTo>
                <a:moveTo>
                  <a:pt x="903760" y="311998"/>
                </a:moveTo>
                <a:cubicBezTo>
                  <a:pt x="903756" y="311998"/>
                  <a:pt x="904178" y="312415"/>
                  <a:pt x="904600" y="312837"/>
                </a:cubicBezTo>
                <a:cubicBezTo>
                  <a:pt x="905026" y="313253"/>
                  <a:pt x="905448" y="313675"/>
                  <a:pt x="905448" y="313675"/>
                </a:cubicBezTo>
                <a:cubicBezTo>
                  <a:pt x="905448" y="313675"/>
                  <a:pt x="905150" y="313368"/>
                  <a:pt x="904291" y="312519"/>
                </a:cubicBezTo>
                <a:cubicBezTo>
                  <a:pt x="903910" y="312137"/>
                  <a:pt x="903760" y="311998"/>
                  <a:pt x="903760" y="311998"/>
                </a:cubicBezTo>
                <a:moveTo>
                  <a:pt x="613278" y="312519"/>
                </a:moveTo>
                <a:cubicBezTo>
                  <a:pt x="597422" y="315996"/>
                  <a:pt x="618319" y="323835"/>
                  <a:pt x="613278" y="333662"/>
                </a:cubicBezTo>
                <a:cubicBezTo>
                  <a:pt x="630969" y="328910"/>
                  <a:pt x="617877" y="321826"/>
                  <a:pt x="613278" y="312519"/>
                </a:cubicBezTo>
                <a:moveTo>
                  <a:pt x="1163074" y="317292"/>
                </a:moveTo>
                <a:cubicBezTo>
                  <a:pt x="1163069" y="317292"/>
                  <a:pt x="1163485" y="317713"/>
                  <a:pt x="1163907" y="318130"/>
                </a:cubicBezTo>
                <a:cubicBezTo>
                  <a:pt x="1164329" y="318552"/>
                  <a:pt x="1164750" y="318968"/>
                  <a:pt x="1164750" y="318968"/>
                </a:cubicBezTo>
                <a:cubicBezTo>
                  <a:pt x="1164755" y="318968"/>
                  <a:pt x="1164458" y="318666"/>
                  <a:pt x="1163610" y="317813"/>
                </a:cubicBezTo>
                <a:cubicBezTo>
                  <a:pt x="1163222" y="317430"/>
                  <a:pt x="1163074" y="317292"/>
                  <a:pt x="1163074" y="317292"/>
                </a:cubicBezTo>
                <a:moveTo>
                  <a:pt x="289944" y="317292"/>
                </a:moveTo>
                <a:cubicBezTo>
                  <a:pt x="289939" y="317292"/>
                  <a:pt x="290355" y="317713"/>
                  <a:pt x="290777" y="318130"/>
                </a:cubicBezTo>
                <a:cubicBezTo>
                  <a:pt x="291199" y="318552"/>
                  <a:pt x="291620" y="318968"/>
                  <a:pt x="291625" y="318968"/>
                </a:cubicBezTo>
                <a:cubicBezTo>
                  <a:pt x="291625" y="318968"/>
                  <a:pt x="291333" y="318666"/>
                  <a:pt x="290480" y="317813"/>
                </a:cubicBezTo>
                <a:cubicBezTo>
                  <a:pt x="290097" y="317430"/>
                  <a:pt x="289944" y="317292"/>
                  <a:pt x="289944" y="317292"/>
                </a:cubicBezTo>
                <a:moveTo>
                  <a:pt x="592060" y="317813"/>
                </a:moveTo>
                <a:cubicBezTo>
                  <a:pt x="589476" y="317813"/>
                  <a:pt x="586752" y="320288"/>
                  <a:pt x="584306" y="322768"/>
                </a:cubicBezTo>
                <a:cubicBezTo>
                  <a:pt x="581861" y="325245"/>
                  <a:pt x="579693" y="327705"/>
                  <a:pt x="578205" y="327705"/>
                </a:cubicBezTo>
                <a:cubicBezTo>
                  <a:pt x="576716" y="327705"/>
                  <a:pt x="575917" y="325245"/>
                  <a:pt x="576209" y="317813"/>
                </a:cubicBezTo>
                <a:cubicBezTo>
                  <a:pt x="560846" y="322411"/>
                  <a:pt x="570272" y="325725"/>
                  <a:pt x="570911" y="338986"/>
                </a:cubicBezTo>
                <a:cubicBezTo>
                  <a:pt x="575193" y="335250"/>
                  <a:pt x="581513" y="333613"/>
                  <a:pt x="589536" y="333613"/>
                </a:cubicBezTo>
                <a:cubicBezTo>
                  <a:pt x="590374" y="333613"/>
                  <a:pt x="591231" y="333623"/>
                  <a:pt x="592105" y="333662"/>
                </a:cubicBezTo>
                <a:cubicBezTo>
                  <a:pt x="592105" y="328394"/>
                  <a:pt x="592105" y="323111"/>
                  <a:pt x="592105" y="317813"/>
                </a:cubicBezTo>
                <a:cubicBezTo>
                  <a:pt x="592089" y="317813"/>
                  <a:pt x="592076" y="317813"/>
                  <a:pt x="592060" y="317813"/>
                </a:cubicBezTo>
                <a:moveTo>
                  <a:pt x="434307" y="320972"/>
                </a:moveTo>
                <a:cubicBezTo>
                  <a:pt x="429956" y="320972"/>
                  <a:pt x="425516" y="325001"/>
                  <a:pt x="433345" y="333662"/>
                </a:cubicBezTo>
                <a:cubicBezTo>
                  <a:pt x="443390" y="325448"/>
                  <a:pt x="438896" y="320972"/>
                  <a:pt x="434307" y="320972"/>
                </a:cubicBezTo>
                <a:moveTo>
                  <a:pt x="467580" y="321305"/>
                </a:moveTo>
                <a:cubicBezTo>
                  <a:pt x="465055" y="321305"/>
                  <a:pt x="462396" y="321851"/>
                  <a:pt x="459791" y="323111"/>
                </a:cubicBezTo>
                <a:cubicBezTo>
                  <a:pt x="458190" y="335314"/>
                  <a:pt x="475091" y="328975"/>
                  <a:pt x="475681" y="338986"/>
                </a:cubicBezTo>
                <a:cubicBezTo>
                  <a:pt x="488868" y="333688"/>
                  <a:pt x="479684" y="321305"/>
                  <a:pt x="467580" y="321305"/>
                </a:cubicBezTo>
                <a:moveTo>
                  <a:pt x="1284778" y="322575"/>
                </a:moveTo>
                <a:cubicBezTo>
                  <a:pt x="1284778" y="322575"/>
                  <a:pt x="1284918" y="322729"/>
                  <a:pt x="1285299" y="323111"/>
                </a:cubicBezTo>
                <a:cubicBezTo>
                  <a:pt x="1286150" y="323959"/>
                  <a:pt x="1286454" y="324251"/>
                  <a:pt x="1286454" y="324251"/>
                </a:cubicBezTo>
                <a:cubicBezTo>
                  <a:pt x="1286454" y="324251"/>
                  <a:pt x="1286035" y="323835"/>
                  <a:pt x="1285616" y="323413"/>
                </a:cubicBezTo>
                <a:cubicBezTo>
                  <a:pt x="1285197" y="322997"/>
                  <a:pt x="1284778" y="322575"/>
                  <a:pt x="1284778" y="322575"/>
                </a:cubicBezTo>
                <a:moveTo>
                  <a:pt x="956679" y="322575"/>
                </a:moveTo>
                <a:cubicBezTo>
                  <a:pt x="956679" y="322575"/>
                  <a:pt x="956828" y="322729"/>
                  <a:pt x="957214" y="323111"/>
                </a:cubicBezTo>
                <a:cubicBezTo>
                  <a:pt x="958068" y="323959"/>
                  <a:pt x="958370" y="324251"/>
                  <a:pt x="958370" y="324251"/>
                </a:cubicBezTo>
                <a:cubicBezTo>
                  <a:pt x="958370" y="324251"/>
                  <a:pt x="957949" y="323835"/>
                  <a:pt x="957527" y="323413"/>
                </a:cubicBezTo>
                <a:cubicBezTo>
                  <a:pt x="957105" y="322997"/>
                  <a:pt x="956679" y="322575"/>
                  <a:pt x="956679" y="322575"/>
                </a:cubicBezTo>
                <a:moveTo>
                  <a:pt x="305804" y="322575"/>
                </a:moveTo>
                <a:cubicBezTo>
                  <a:pt x="305798" y="322575"/>
                  <a:pt x="305948" y="322729"/>
                  <a:pt x="306326" y="323111"/>
                </a:cubicBezTo>
                <a:cubicBezTo>
                  <a:pt x="307183" y="323959"/>
                  <a:pt x="307486" y="324251"/>
                  <a:pt x="307491" y="324251"/>
                </a:cubicBezTo>
                <a:cubicBezTo>
                  <a:pt x="307491" y="324251"/>
                  <a:pt x="307074" y="323835"/>
                  <a:pt x="306652" y="323413"/>
                </a:cubicBezTo>
                <a:cubicBezTo>
                  <a:pt x="306230" y="322997"/>
                  <a:pt x="305809" y="322575"/>
                  <a:pt x="305804" y="322575"/>
                </a:cubicBezTo>
                <a:moveTo>
                  <a:pt x="772976" y="326271"/>
                </a:moveTo>
                <a:cubicBezTo>
                  <a:pt x="768619" y="326271"/>
                  <a:pt x="764180" y="330309"/>
                  <a:pt x="772008" y="338986"/>
                </a:cubicBezTo>
                <a:cubicBezTo>
                  <a:pt x="782054" y="330755"/>
                  <a:pt x="777564" y="326271"/>
                  <a:pt x="772976" y="326271"/>
                </a:cubicBezTo>
                <a:moveTo>
                  <a:pt x="1110900" y="327238"/>
                </a:moveTo>
                <a:cubicBezTo>
                  <a:pt x="1106911" y="327238"/>
                  <a:pt x="1106147" y="330463"/>
                  <a:pt x="1105388" y="333688"/>
                </a:cubicBezTo>
                <a:cubicBezTo>
                  <a:pt x="1104625" y="336912"/>
                  <a:pt x="1103865" y="340142"/>
                  <a:pt x="1099881" y="340142"/>
                </a:cubicBezTo>
                <a:cubicBezTo>
                  <a:pt x="1098577" y="340142"/>
                  <a:pt x="1096920" y="339785"/>
                  <a:pt x="1094811" y="338986"/>
                </a:cubicBezTo>
                <a:cubicBezTo>
                  <a:pt x="1096107" y="344725"/>
                  <a:pt x="1105328" y="342567"/>
                  <a:pt x="1105398" y="349563"/>
                </a:cubicBezTo>
                <a:cubicBezTo>
                  <a:pt x="1112492" y="346085"/>
                  <a:pt x="1115246" y="338247"/>
                  <a:pt x="1115975" y="328394"/>
                </a:cubicBezTo>
                <a:cubicBezTo>
                  <a:pt x="1113861" y="327580"/>
                  <a:pt x="1112204" y="327238"/>
                  <a:pt x="1110900" y="327238"/>
                </a:cubicBezTo>
                <a:moveTo>
                  <a:pt x="903760" y="327858"/>
                </a:moveTo>
                <a:cubicBezTo>
                  <a:pt x="903756" y="327858"/>
                  <a:pt x="903905" y="328012"/>
                  <a:pt x="904291" y="328394"/>
                </a:cubicBezTo>
                <a:cubicBezTo>
                  <a:pt x="905144" y="329243"/>
                  <a:pt x="905448" y="329535"/>
                  <a:pt x="905448" y="329535"/>
                </a:cubicBezTo>
                <a:cubicBezTo>
                  <a:pt x="905448" y="329535"/>
                  <a:pt x="905026" y="329118"/>
                  <a:pt x="904603" y="328696"/>
                </a:cubicBezTo>
                <a:cubicBezTo>
                  <a:pt x="904182" y="328280"/>
                  <a:pt x="903760" y="327858"/>
                  <a:pt x="903760" y="327858"/>
                </a:cubicBezTo>
                <a:moveTo>
                  <a:pt x="829694" y="327858"/>
                </a:moveTo>
                <a:cubicBezTo>
                  <a:pt x="829694" y="327858"/>
                  <a:pt x="829842" y="328012"/>
                  <a:pt x="830225" y="328394"/>
                </a:cubicBezTo>
                <a:cubicBezTo>
                  <a:pt x="831073" y="329243"/>
                  <a:pt x="831370" y="329535"/>
                  <a:pt x="831370" y="329535"/>
                </a:cubicBezTo>
                <a:cubicBezTo>
                  <a:pt x="831370" y="329535"/>
                  <a:pt x="830954" y="329118"/>
                  <a:pt x="830532" y="328696"/>
                </a:cubicBezTo>
                <a:cubicBezTo>
                  <a:pt x="830115" y="328280"/>
                  <a:pt x="829694" y="327858"/>
                  <a:pt x="829694" y="327858"/>
                </a:cubicBezTo>
                <a:moveTo>
                  <a:pt x="162944" y="327858"/>
                </a:moveTo>
                <a:cubicBezTo>
                  <a:pt x="162939" y="327858"/>
                  <a:pt x="163082" y="328012"/>
                  <a:pt x="163464" y="328394"/>
                </a:cubicBezTo>
                <a:cubicBezTo>
                  <a:pt x="164318" y="329243"/>
                  <a:pt x="164625" y="329535"/>
                  <a:pt x="164630" y="329535"/>
                </a:cubicBezTo>
                <a:cubicBezTo>
                  <a:pt x="164635" y="329535"/>
                  <a:pt x="164214" y="329118"/>
                  <a:pt x="163797" y="328696"/>
                </a:cubicBezTo>
                <a:cubicBezTo>
                  <a:pt x="163376" y="328280"/>
                  <a:pt x="162949" y="327858"/>
                  <a:pt x="162944" y="327858"/>
                </a:cubicBezTo>
                <a:moveTo>
                  <a:pt x="1084220" y="328394"/>
                </a:moveTo>
                <a:cubicBezTo>
                  <a:pt x="1073781" y="329089"/>
                  <a:pt x="1079283" y="338411"/>
                  <a:pt x="1082811" y="338411"/>
                </a:cubicBezTo>
                <a:cubicBezTo>
                  <a:pt x="1084641" y="338411"/>
                  <a:pt x="1085947" y="335900"/>
                  <a:pt x="1084220" y="328394"/>
                </a:cubicBezTo>
                <a:moveTo>
                  <a:pt x="1063056" y="328394"/>
                </a:moveTo>
                <a:cubicBezTo>
                  <a:pt x="1052618" y="329089"/>
                  <a:pt x="1058125" y="338411"/>
                  <a:pt x="1061658" y="338411"/>
                </a:cubicBezTo>
                <a:cubicBezTo>
                  <a:pt x="1063488" y="338411"/>
                  <a:pt x="1064787" y="335900"/>
                  <a:pt x="1063056" y="328394"/>
                </a:cubicBezTo>
                <a:moveTo>
                  <a:pt x="1268911" y="333141"/>
                </a:moveTo>
                <a:cubicBezTo>
                  <a:pt x="1268905" y="333141"/>
                  <a:pt x="1269322" y="333558"/>
                  <a:pt x="1269741" y="333980"/>
                </a:cubicBezTo>
                <a:cubicBezTo>
                  <a:pt x="1270160" y="334397"/>
                  <a:pt x="1270592" y="334819"/>
                  <a:pt x="1270592" y="334819"/>
                </a:cubicBezTo>
                <a:cubicBezTo>
                  <a:pt x="1270592" y="334819"/>
                  <a:pt x="1270300" y="334526"/>
                  <a:pt x="1269449" y="333662"/>
                </a:cubicBezTo>
                <a:cubicBezTo>
                  <a:pt x="1269064" y="333281"/>
                  <a:pt x="1268916" y="333141"/>
                  <a:pt x="1268911" y="333141"/>
                </a:cubicBezTo>
                <a:moveTo>
                  <a:pt x="1242434" y="333141"/>
                </a:moveTo>
                <a:cubicBezTo>
                  <a:pt x="1242434" y="333141"/>
                  <a:pt x="1242850" y="333558"/>
                  <a:pt x="1243272" y="333980"/>
                </a:cubicBezTo>
                <a:cubicBezTo>
                  <a:pt x="1243690" y="334397"/>
                  <a:pt x="1244106" y="334819"/>
                  <a:pt x="1244111" y="334819"/>
                </a:cubicBezTo>
                <a:cubicBezTo>
                  <a:pt x="1244111" y="334819"/>
                  <a:pt x="1243813" y="334526"/>
                  <a:pt x="1242965" y="333662"/>
                </a:cubicBezTo>
                <a:cubicBezTo>
                  <a:pt x="1242582" y="333281"/>
                  <a:pt x="1242439" y="333141"/>
                  <a:pt x="1242434" y="333141"/>
                </a:cubicBezTo>
                <a:moveTo>
                  <a:pt x="416929" y="333141"/>
                </a:moveTo>
                <a:cubicBezTo>
                  <a:pt x="416923" y="333141"/>
                  <a:pt x="417346" y="333558"/>
                  <a:pt x="417763" y="333980"/>
                </a:cubicBezTo>
                <a:cubicBezTo>
                  <a:pt x="418185" y="334397"/>
                  <a:pt x="418606" y="334819"/>
                  <a:pt x="418611" y="334819"/>
                </a:cubicBezTo>
                <a:cubicBezTo>
                  <a:pt x="418611" y="334819"/>
                  <a:pt x="418313" y="334526"/>
                  <a:pt x="417464" y="333662"/>
                </a:cubicBezTo>
                <a:cubicBezTo>
                  <a:pt x="417082" y="333281"/>
                  <a:pt x="416934" y="333141"/>
                  <a:pt x="416929" y="333141"/>
                </a:cubicBezTo>
                <a:moveTo>
                  <a:pt x="1298735" y="333500"/>
                </a:moveTo>
                <a:cubicBezTo>
                  <a:pt x="1297834" y="333500"/>
                  <a:pt x="1296894" y="333549"/>
                  <a:pt x="1295891" y="333662"/>
                </a:cubicBezTo>
                <a:cubicBezTo>
                  <a:pt x="1289096" y="340647"/>
                  <a:pt x="1289096" y="353185"/>
                  <a:pt x="1295891" y="360129"/>
                </a:cubicBezTo>
                <a:cubicBezTo>
                  <a:pt x="1296246" y="360154"/>
                  <a:pt x="1296589" y="360170"/>
                  <a:pt x="1296945" y="360170"/>
                </a:cubicBezTo>
                <a:cubicBezTo>
                  <a:pt x="1304882" y="360170"/>
                  <a:pt x="1310318" y="353502"/>
                  <a:pt x="1311270" y="346835"/>
                </a:cubicBezTo>
                <a:cubicBezTo>
                  <a:pt x="1312223" y="340167"/>
                  <a:pt x="1308705" y="333500"/>
                  <a:pt x="1298735" y="333500"/>
                </a:cubicBezTo>
                <a:moveTo>
                  <a:pt x="1560457" y="333662"/>
                </a:moveTo>
                <a:cubicBezTo>
                  <a:pt x="1550030" y="334387"/>
                  <a:pt x="1555529" y="343684"/>
                  <a:pt x="1559060" y="343684"/>
                </a:cubicBezTo>
                <a:cubicBezTo>
                  <a:pt x="1560889" y="343684"/>
                  <a:pt x="1562197" y="341178"/>
                  <a:pt x="1560457" y="333662"/>
                </a:cubicBezTo>
                <a:moveTo>
                  <a:pt x="1174355" y="335746"/>
                </a:moveTo>
                <a:cubicBezTo>
                  <a:pt x="1173780" y="335746"/>
                  <a:pt x="1172152" y="336649"/>
                  <a:pt x="1168908" y="338986"/>
                </a:cubicBezTo>
                <a:cubicBezTo>
                  <a:pt x="1165872" y="343187"/>
                  <a:pt x="1165271" y="344686"/>
                  <a:pt x="1165887" y="344686"/>
                </a:cubicBezTo>
                <a:cubicBezTo>
                  <a:pt x="1166641" y="344686"/>
                  <a:pt x="1169210" y="342448"/>
                  <a:pt x="1171363" y="340217"/>
                </a:cubicBezTo>
                <a:cubicBezTo>
                  <a:pt x="1173517" y="337979"/>
                  <a:pt x="1175258" y="335746"/>
                  <a:pt x="1174355" y="335746"/>
                </a:cubicBezTo>
                <a:moveTo>
                  <a:pt x="1030765" y="338450"/>
                </a:moveTo>
                <a:cubicBezTo>
                  <a:pt x="1030765" y="338450"/>
                  <a:pt x="1030915" y="338604"/>
                  <a:pt x="1031296" y="338986"/>
                </a:cubicBezTo>
                <a:cubicBezTo>
                  <a:pt x="1032144" y="339824"/>
                  <a:pt x="1032448" y="340126"/>
                  <a:pt x="1032448" y="340126"/>
                </a:cubicBezTo>
                <a:cubicBezTo>
                  <a:pt x="1032448" y="340126"/>
                  <a:pt x="1032030" y="339710"/>
                  <a:pt x="1031609" y="339288"/>
                </a:cubicBezTo>
                <a:cubicBezTo>
                  <a:pt x="1031187" y="338872"/>
                  <a:pt x="1030765" y="338450"/>
                  <a:pt x="1030765" y="338450"/>
                </a:cubicBezTo>
                <a:moveTo>
                  <a:pt x="1613390" y="338986"/>
                </a:moveTo>
                <a:cubicBezTo>
                  <a:pt x="1602951" y="339681"/>
                  <a:pt x="1608463" y="348992"/>
                  <a:pt x="1611993" y="348992"/>
                </a:cubicBezTo>
                <a:cubicBezTo>
                  <a:pt x="1613822" y="348992"/>
                  <a:pt x="1615130" y="346492"/>
                  <a:pt x="1613390" y="338986"/>
                </a:cubicBezTo>
                <a:moveTo>
                  <a:pt x="1417607" y="338986"/>
                </a:moveTo>
                <a:cubicBezTo>
                  <a:pt x="1414077" y="338986"/>
                  <a:pt x="1410533" y="338986"/>
                  <a:pt x="1407015" y="338986"/>
                </a:cubicBezTo>
                <a:cubicBezTo>
                  <a:pt x="1407015" y="342503"/>
                  <a:pt x="1407015" y="346031"/>
                  <a:pt x="1407015" y="349563"/>
                </a:cubicBezTo>
                <a:cubicBezTo>
                  <a:pt x="1410533" y="349563"/>
                  <a:pt x="1414077" y="349563"/>
                  <a:pt x="1417607" y="349563"/>
                </a:cubicBezTo>
                <a:cubicBezTo>
                  <a:pt x="1417607" y="346031"/>
                  <a:pt x="1417607" y="342503"/>
                  <a:pt x="1417607" y="338986"/>
                </a:cubicBezTo>
                <a:moveTo>
                  <a:pt x="1126556" y="338986"/>
                </a:moveTo>
                <a:cubicBezTo>
                  <a:pt x="1116693" y="343317"/>
                  <a:pt x="1124448" y="346934"/>
                  <a:pt x="1129453" y="346934"/>
                </a:cubicBezTo>
                <a:cubicBezTo>
                  <a:pt x="1133353" y="346934"/>
                  <a:pt x="1135585" y="344735"/>
                  <a:pt x="1126556" y="338986"/>
                </a:cubicBezTo>
                <a:moveTo>
                  <a:pt x="967791" y="338986"/>
                </a:moveTo>
                <a:cubicBezTo>
                  <a:pt x="957929" y="343317"/>
                  <a:pt x="965688" y="346934"/>
                  <a:pt x="970698" y="346934"/>
                </a:cubicBezTo>
                <a:cubicBezTo>
                  <a:pt x="974598" y="346934"/>
                  <a:pt x="976831" y="344735"/>
                  <a:pt x="967791" y="338986"/>
                </a:cubicBezTo>
                <a:moveTo>
                  <a:pt x="1591699" y="343748"/>
                </a:moveTo>
                <a:cubicBezTo>
                  <a:pt x="1591699" y="343748"/>
                  <a:pt x="1591839" y="343887"/>
                  <a:pt x="1592220" y="344269"/>
                </a:cubicBezTo>
                <a:cubicBezTo>
                  <a:pt x="1593070" y="345118"/>
                  <a:pt x="1593375" y="345425"/>
                  <a:pt x="1593375" y="345425"/>
                </a:cubicBezTo>
                <a:cubicBezTo>
                  <a:pt x="1593375" y="345425"/>
                  <a:pt x="1592956" y="345003"/>
                  <a:pt x="1592537" y="344587"/>
                </a:cubicBezTo>
                <a:cubicBezTo>
                  <a:pt x="1592118" y="344165"/>
                  <a:pt x="1591699" y="343748"/>
                  <a:pt x="1591699" y="343748"/>
                </a:cubicBezTo>
                <a:moveTo>
                  <a:pt x="1576332" y="344269"/>
                </a:moveTo>
                <a:cubicBezTo>
                  <a:pt x="1566261" y="348193"/>
                  <a:pt x="1571100" y="358249"/>
                  <a:pt x="1574681" y="358249"/>
                </a:cubicBezTo>
                <a:cubicBezTo>
                  <a:pt x="1576802" y="358249"/>
                  <a:pt x="1578478" y="354717"/>
                  <a:pt x="1576332" y="344269"/>
                </a:cubicBezTo>
                <a:moveTo>
                  <a:pt x="284650" y="349032"/>
                </a:moveTo>
                <a:cubicBezTo>
                  <a:pt x="284650" y="349032"/>
                  <a:pt x="285072" y="349448"/>
                  <a:pt x="285489" y="349865"/>
                </a:cubicBezTo>
                <a:cubicBezTo>
                  <a:pt x="285910" y="350286"/>
                  <a:pt x="286327" y="350703"/>
                  <a:pt x="286327" y="350703"/>
                </a:cubicBezTo>
                <a:cubicBezTo>
                  <a:pt x="286327" y="350703"/>
                  <a:pt x="286035" y="350416"/>
                  <a:pt x="285186" y="349563"/>
                </a:cubicBezTo>
                <a:cubicBezTo>
                  <a:pt x="284799" y="349180"/>
                  <a:pt x="284650" y="349032"/>
                  <a:pt x="284650" y="349032"/>
                </a:cubicBezTo>
                <a:moveTo>
                  <a:pt x="422744" y="349270"/>
                </a:moveTo>
                <a:cubicBezTo>
                  <a:pt x="416904" y="349270"/>
                  <a:pt x="408942" y="357833"/>
                  <a:pt x="412166" y="365422"/>
                </a:cubicBezTo>
                <a:cubicBezTo>
                  <a:pt x="413347" y="365716"/>
                  <a:pt x="414364" y="365844"/>
                  <a:pt x="415252" y="365844"/>
                </a:cubicBezTo>
                <a:cubicBezTo>
                  <a:pt x="423190" y="365844"/>
                  <a:pt x="420556" y="355278"/>
                  <a:pt x="428046" y="354861"/>
                </a:cubicBezTo>
                <a:cubicBezTo>
                  <a:pt x="427397" y="350872"/>
                  <a:pt x="425269" y="349270"/>
                  <a:pt x="422744" y="349270"/>
                </a:cubicBezTo>
                <a:moveTo>
                  <a:pt x="1539311" y="349563"/>
                </a:moveTo>
                <a:cubicBezTo>
                  <a:pt x="1538753" y="373479"/>
                  <a:pt x="1550424" y="393541"/>
                  <a:pt x="1564000" y="393541"/>
                </a:cubicBezTo>
                <a:cubicBezTo>
                  <a:pt x="1569804" y="393541"/>
                  <a:pt x="1575951" y="389885"/>
                  <a:pt x="1581640" y="381297"/>
                </a:cubicBezTo>
                <a:cubicBezTo>
                  <a:pt x="1571226" y="367040"/>
                  <a:pt x="1555720" y="357857"/>
                  <a:pt x="1539311" y="349563"/>
                </a:cubicBezTo>
                <a:moveTo>
                  <a:pt x="121153" y="349563"/>
                </a:moveTo>
                <a:cubicBezTo>
                  <a:pt x="111052" y="353487"/>
                  <a:pt x="115884" y="363548"/>
                  <a:pt x="119466" y="363548"/>
                </a:cubicBezTo>
                <a:cubicBezTo>
                  <a:pt x="121594" y="363548"/>
                  <a:pt x="123276" y="360015"/>
                  <a:pt x="121153" y="349563"/>
                </a:cubicBezTo>
                <a:moveTo>
                  <a:pt x="1628732" y="354325"/>
                </a:moveTo>
                <a:cubicBezTo>
                  <a:pt x="1628732" y="354325"/>
                  <a:pt x="1628885" y="354479"/>
                  <a:pt x="1629265" y="354861"/>
                </a:cubicBezTo>
                <a:cubicBezTo>
                  <a:pt x="1630116" y="355709"/>
                  <a:pt x="1630408" y="356001"/>
                  <a:pt x="1630408" y="356001"/>
                </a:cubicBezTo>
                <a:cubicBezTo>
                  <a:pt x="1630421" y="356001"/>
                  <a:pt x="1630002" y="355585"/>
                  <a:pt x="1629570" y="355163"/>
                </a:cubicBezTo>
                <a:cubicBezTo>
                  <a:pt x="1629151" y="354747"/>
                  <a:pt x="1628732" y="354325"/>
                  <a:pt x="1628732" y="354325"/>
                </a:cubicBezTo>
                <a:moveTo>
                  <a:pt x="1067819" y="354325"/>
                </a:moveTo>
                <a:cubicBezTo>
                  <a:pt x="1067814" y="354325"/>
                  <a:pt x="1067962" y="354479"/>
                  <a:pt x="1068350" y="354861"/>
                </a:cubicBezTo>
                <a:cubicBezTo>
                  <a:pt x="1069203" y="355709"/>
                  <a:pt x="1069500" y="356001"/>
                  <a:pt x="1069500" y="356001"/>
                </a:cubicBezTo>
                <a:cubicBezTo>
                  <a:pt x="1069500" y="356001"/>
                  <a:pt x="1069084" y="355585"/>
                  <a:pt x="1068662" y="355163"/>
                </a:cubicBezTo>
                <a:cubicBezTo>
                  <a:pt x="1068240" y="354747"/>
                  <a:pt x="1067819" y="354325"/>
                  <a:pt x="1067819" y="354325"/>
                </a:cubicBezTo>
                <a:moveTo>
                  <a:pt x="602686" y="354861"/>
                </a:moveTo>
                <a:cubicBezTo>
                  <a:pt x="592824" y="359192"/>
                  <a:pt x="600573" y="362809"/>
                  <a:pt x="605578" y="362809"/>
                </a:cubicBezTo>
                <a:cubicBezTo>
                  <a:pt x="609478" y="362809"/>
                  <a:pt x="611715" y="360610"/>
                  <a:pt x="602686" y="354861"/>
                </a:cubicBezTo>
                <a:moveTo>
                  <a:pt x="491546" y="354861"/>
                </a:moveTo>
                <a:cubicBezTo>
                  <a:pt x="479288" y="356334"/>
                  <a:pt x="479382" y="368980"/>
                  <a:pt x="486263" y="376019"/>
                </a:cubicBezTo>
                <a:cubicBezTo>
                  <a:pt x="493446" y="374377"/>
                  <a:pt x="490648" y="362768"/>
                  <a:pt x="491546" y="354861"/>
                </a:cubicBezTo>
                <a:moveTo>
                  <a:pt x="1374745" y="359608"/>
                </a:moveTo>
                <a:cubicBezTo>
                  <a:pt x="1374745" y="359608"/>
                  <a:pt x="1375164" y="360030"/>
                  <a:pt x="1375583" y="360446"/>
                </a:cubicBezTo>
                <a:cubicBezTo>
                  <a:pt x="1376015" y="360878"/>
                  <a:pt x="1376434" y="361300"/>
                  <a:pt x="1376434" y="361300"/>
                </a:cubicBezTo>
                <a:cubicBezTo>
                  <a:pt x="1376434" y="361300"/>
                  <a:pt x="1376129" y="360993"/>
                  <a:pt x="1375278" y="360129"/>
                </a:cubicBezTo>
                <a:cubicBezTo>
                  <a:pt x="1374897" y="359748"/>
                  <a:pt x="1374745" y="359608"/>
                  <a:pt x="1374745" y="359608"/>
                </a:cubicBezTo>
                <a:moveTo>
                  <a:pt x="993747" y="359608"/>
                </a:moveTo>
                <a:cubicBezTo>
                  <a:pt x="993742" y="359608"/>
                  <a:pt x="994159" y="360030"/>
                  <a:pt x="994580" y="360446"/>
                </a:cubicBezTo>
                <a:cubicBezTo>
                  <a:pt x="994997" y="360878"/>
                  <a:pt x="995424" y="361300"/>
                  <a:pt x="995429" y="361300"/>
                </a:cubicBezTo>
                <a:cubicBezTo>
                  <a:pt x="995429" y="361300"/>
                  <a:pt x="995137" y="360993"/>
                  <a:pt x="994283" y="360129"/>
                </a:cubicBezTo>
                <a:cubicBezTo>
                  <a:pt x="993901" y="359748"/>
                  <a:pt x="993752" y="359608"/>
                  <a:pt x="993747" y="359608"/>
                </a:cubicBezTo>
                <a:moveTo>
                  <a:pt x="1139227" y="359975"/>
                </a:moveTo>
                <a:cubicBezTo>
                  <a:pt x="1138548" y="359975"/>
                  <a:pt x="1137848" y="360030"/>
                  <a:pt x="1137148" y="360129"/>
                </a:cubicBezTo>
                <a:cubicBezTo>
                  <a:pt x="1135808" y="379129"/>
                  <a:pt x="1153047" y="379522"/>
                  <a:pt x="1153028" y="397172"/>
                </a:cubicBezTo>
                <a:cubicBezTo>
                  <a:pt x="1165098" y="388005"/>
                  <a:pt x="1155116" y="359965"/>
                  <a:pt x="1139227" y="359975"/>
                </a:cubicBezTo>
                <a:moveTo>
                  <a:pt x="1089513" y="360129"/>
                </a:moveTo>
                <a:cubicBezTo>
                  <a:pt x="1079085" y="360839"/>
                  <a:pt x="1084576" y="370135"/>
                  <a:pt x="1088105" y="370135"/>
                </a:cubicBezTo>
                <a:cubicBezTo>
                  <a:pt x="1089935" y="370135"/>
                  <a:pt x="1091240" y="367635"/>
                  <a:pt x="1089513" y="360129"/>
                </a:cubicBezTo>
                <a:moveTo>
                  <a:pt x="533888" y="360129"/>
                </a:moveTo>
                <a:cubicBezTo>
                  <a:pt x="523455" y="360839"/>
                  <a:pt x="528948" y="370135"/>
                  <a:pt x="532479" y="370135"/>
                </a:cubicBezTo>
                <a:cubicBezTo>
                  <a:pt x="534310" y="370135"/>
                  <a:pt x="535615" y="367635"/>
                  <a:pt x="533888" y="360129"/>
                </a:cubicBezTo>
                <a:moveTo>
                  <a:pt x="1057247" y="364891"/>
                </a:moveTo>
                <a:cubicBezTo>
                  <a:pt x="1057247" y="364891"/>
                  <a:pt x="1057391" y="365045"/>
                  <a:pt x="1057773" y="365422"/>
                </a:cubicBezTo>
                <a:cubicBezTo>
                  <a:pt x="1058627" y="366276"/>
                  <a:pt x="1058924" y="366578"/>
                  <a:pt x="1058924" y="366578"/>
                </a:cubicBezTo>
                <a:cubicBezTo>
                  <a:pt x="1058929" y="366578"/>
                  <a:pt x="1058507" y="366161"/>
                  <a:pt x="1058085" y="365740"/>
                </a:cubicBezTo>
                <a:cubicBezTo>
                  <a:pt x="1057669" y="365308"/>
                  <a:pt x="1057247" y="364891"/>
                  <a:pt x="1057247" y="364891"/>
                </a:cubicBezTo>
                <a:moveTo>
                  <a:pt x="623309" y="364891"/>
                </a:moveTo>
                <a:cubicBezTo>
                  <a:pt x="623304" y="364891"/>
                  <a:pt x="623453" y="365045"/>
                  <a:pt x="623829" y="365422"/>
                </a:cubicBezTo>
                <a:cubicBezTo>
                  <a:pt x="624688" y="366276"/>
                  <a:pt x="624991" y="366578"/>
                  <a:pt x="624991" y="366578"/>
                </a:cubicBezTo>
                <a:cubicBezTo>
                  <a:pt x="624991" y="366578"/>
                  <a:pt x="624574" y="366161"/>
                  <a:pt x="624152" y="365740"/>
                </a:cubicBezTo>
                <a:cubicBezTo>
                  <a:pt x="623730" y="365308"/>
                  <a:pt x="623309" y="364891"/>
                  <a:pt x="623309" y="364891"/>
                </a:cubicBezTo>
                <a:moveTo>
                  <a:pt x="1347275" y="367155"/>
                </a:moveTo>
                <a:cubicBezTo>
                  <a:pt x="1344925" y="367155"/>
                  <a:pt x="1342576" y="368256"/>
                  <a:pt x="1339731" y="369362"/>
                </a:cubicBezTo>
                <a:cubicBezTo>
                  <a:pt x="1336886" y="370468"/>
                  <a:pt x="1333533" y="371574"/>
                  <a:pt x="1329177" y="371574"/>
                </a:cubicBezTo>
                <a:cubicBezTo>
                  <a:pt x="1327145" y="371574"/>
                  <a:pt x="1324885" y="371332"/>
                  <a:pt x="1322357" y="370736"/>
                </a:cubicBezTo>
                <a:cubicBezTo>
                  <a:pt x="1319436" y="381760"/>
                  <a:pt x="1328834" y="387270"/>
                  <a:pt x="1338232" y="387270"/>
                </a:cubicBezTo>
                <a:cubicBezTo>
                  <a:pt x="1347618" y="387270"/>
                  <a:pt x="1357016" y="381760"/>
                  <a:pt x="1354095" y="370736"/>
                </a:cubicBezTo>
                <a:cubicBezTo>
                  <a:pt x="1351567" y="368066"/>
                  <a:pt x="1349421" y="367155"/>
                  <a:pt x="1347275" y="367155"/>
                </a:cubicBezTo>
                <a:moveTo>
                  <a:pt x="1438245" y="370200"/>
                </a:moveTo>
                <a:cubicBezTo>
                  <a:pt x="1438245" y="370200"/>
                  <a:pt x="1438385" y="370354"/>
                  <a:pt x="1438765" y="370736"/>
                </a:cubicBezTo>
                <a:cubicBezTo>
                  <a:pt x="1439616" y="371584"/>
                  <a:pt x="1439921" y="371876"/>
                  <a:pt x="1439921" y="371876"/>
                </a:cubicBezTo>
                <a:cubicBezTo>
                  <a:pt x="1439921" y="371876"/>
                  <a:pt x="1439502" y="371460"/>
                  <a:pt x="1439083" y="371038"/>
                </a:cubicBezTo>
                <a:cubicBezTo>
                  <a:pt x="1438664" y="370622"/>
                  <a:pt x="1438245" y="370200"/>
                  <a:pt x="1438245" y="370200"/>
                </a:cubicBezTo>
                <a:moveTo>
                  <a:pt x="1295344" y="370200"/>
                </a:moveTo>
                <a:cubicBezTo>
                  <a:pt x="1295344" y="370200"/>
                  <a:pt x="1295763" y="370622"/>
                  <a:pt x="1296183" y="371038"/>
                </a:cubicBezTo>
                <a:cubicBezTo>
                  <a:pt x="1296602" y="371460"/>
                  <a:pt x="1297033" y="371876"/>
                  <a:pt x="1297033" y="371876"/>
                </a:cubicBezTo>
                <a:cubicBezTo>
                  <a:pt x="1297033" y="371876"/>
                  <a:pt x="1296741" y="371584"/>
                  <a:pt x="1295891" y="370736"/>
                </a:cubicBezTo>
                <a:cubicBezTo>
                  <a:pt x="1295497" y="370354"/>
                  <a:pt x="1295344" y="370200"/>
                  <a:pt x="1295344" y="370200"/>
                </a:cubicBezTo>
                <a:moveTo>
                  <a:pt x="1274212" y="370200"/>
                </a:moveTo>
                <a:cubicBezTo>
                  <a:pt x="1274212" y="370200"/>
                  <a:pt x="1274631" y="370622"/>
                  <a:pt x="1275050" y="371038"/>
                </a:cubicBezTo>
                <a:cubicBezTo>
                  <a:pt x="1275469" y="371460"/>
                  <a:pt x="1275888" y="371876"/>
                  <a:pt x="1275888" y="371876"/>
                </a:cubicBezTo>
                <a:cubicBezTo>
                  <a:pt x="1275888" y="371876"/>
                  <a:pt x="1275583" y="371584"/>
                  <a:pt x="1274745" y="370736"/>
                </a:cubicBezTo>
                <a:cubicBezTo>
                  <a:pt x="1274364" y="370354"/>
                  <a:pt x="1274212" y="370200"/>
                  <a:pt x="1274212" y="370200"/>
                </a:cubicBezTo>
                <a:moveTo>
                  <a:pt x="1168372" y="370200"/>
                </a:moveTo>
                <a:cubicBezTo>
                  <a:pt x="1168367" y="370200"/>
                  <a:pt x="1168784" y="370622"/>
                  <a:pt x="1169205" y="371038"/>
                </a:cubicBezTo>
                <a:cubicBezTo>
                  <a:pt x="1169622" y="371460"/>
                  <a:pt x="1170044" y="371876"/>
                  <a:pt x="1170044" y="371876"/>
                </a:cubicBezTo>
                <a:cubicBezTo>
                  <a:pt x="1170049" y="371876"/>
                  <a:pt x="1169752" y="371584"/>
                  <a:pt x="1168908" y="370736"/>
                </a:cubicBezTo>
                <a:cubicBezTo>
                  <a:pt x="1168521" y="370354"/>
                  <a:pt x="1168372" y="370200"/>
                  <a:pt x="1168372" y="370200"/>
                </a:cubicBezTo>
                <a:moveTo>
                  <a:pt x="850847" y="370200"/>
                </a:moveTo>
                <a:cubicBezTo>
                  <a:pt x="850842" y="370200"/>
                  <a:pt x="850992" y="370354"/>
                  <a:pt x="851373" y="370736"/>
                </a:cubicBezTo>
                <a:cubicBezTo>
                  <a:pt x="852226" y="371584"/>
                  <a:pt x="852530" y="371876"/>
                  <a:pt x="852530" y="371876"/>
                </a:cubicBezTo>
                <a:cubicBezTo>
                  <a:pt x="852533" y="371876"/>
                  <a:pt x="852117" y="371460"/>
                  <a:pt x="851695" y="371038"/>
                </a:cubicBezTo>
                <a:cubicBezTo>
                  <a:pt x="851274" y="370622"/>
                  <a:pt x="850852" y="370200"/>
                  <a:pt x="850847" y="370200"/>
                </a:cubicBezTo>
                <a:moveTo>
                  <a:pt x="829694" y="370200"/>
                </a:moveTo>
                <a:cubicBezTo>
                  <a:pt x="829694" y="370200"/>
                  <a:pt x="829842" y="370354"/>
                  <a:pt x="830225" y="370736"/>
                </a:cubicBezTo>
                <a:cubicBezTo>
                  <a:pt x="831073" y="371584"/>
                  <a:pt x="831370" y="371876"/>
                  <a:pt x="831370" y="371876"/>
                </a:cubicBezTo>
                <a:cubicBezTo>
                  <a:pt x="831370" y="371876"/>
                  <a:pt x="830954" y="371460"/>
                  <a:pt x="830532" y="371038"/>
                </a:cubicBezTo>
                <a:cubicBezTo>
                  <a:pt x="830115" y="370622"/>
                  <a:pt x="829694" y="370200"/>
                  <a:pt x="829694" y="370200"/>
                </a:cubicBezTo>
                <a:moveTo>
                  <a:pt x="411635" y="370200"/>
                </a:moveTo>
                <a:cubicBezTo>
                  <a:pt x="411635" y="370200"/>
                  <a:pt x="411785" y="370354"/>
                  <a:pt x="412166" y="370736"/>
                </a:cubicBezTo>
                <a:cubicBezTo>
                  <a:pt x="413019" y="371584"/>
                  <a:pt x="413323" y="371876"/>
                  <a:pt x="413323" y="371876"/>
                </a:cubicBezTo>
                <a:cubicBezTo>
                  <a:pt x="413327" y="371876"/>
                  <a:pt x="412905" y="371460"/>
                  <a:pt x="412484" y="371038"/>
                </a:cubicBezTo>
                <a:cubicBezTo>
                  <a:pt x="412062" y="370622"/>
                  <a:pt x="411640" y="370200"/>
                  <a:pt x="411635" y="370200"/>
                </a:cubicBezTo>
                <a:moveTo>
                  <a:pt x="1031296" y="370736"/>
                </a:moveTo>
                <a:cubicBezTo>
                  <a:pt x="1027779" y="370736"/>
                  <a:pt x="1024248" y="370736"/>
                  <a:pt x="1020714" y="370736"/>
                </a:cubicBezTo>
                <a:cubicBezTo>
                  <a:pt x="1020714" y="374253"/>
                  <a:pt x="1020714" y="377781"/>
                  <a:pt x="1020714" y="381297"/>
                </a:cubicBezTo>
                <a:cubicBezTo>
                  <a:pt x="1024248" y="381297"/>
                  <a:pt x="1027779" y="381297"/>
                  <a:pt x="1031296" y="381297"/>
                </a:cubicBezTo>
                <a:cubicBezTo>
                  <a:pt x="1031296" y="377781"/>
                  <a:pt x="1031296" y="374253"/>
                  <a:pt x="1031296" y="370736"/>
                </a:cubicBezTo>
                <a:moveTo>
                  <a:pt x="936066" y="370736"/>
                </a:moveTo>
                <a:cubicBezTo>
                  <a:pt x="927028" y="376500"/>
                  <a:pt x="929261" y="378698"/>
                  <a:pt x="933154" y="378698"/>
                </a:cubicBezTo>
                <a:cubicBezTo>
                  <a:pt x="938164" y="378698"/>
                  <a:pt x="945933" y="375067"/>
                  <a:pt x="936066" y="370736"/>
                </a:cubicBezTo>
                <a:moveTo>
                  <a:pt x="1507015" y="375498"/>
                </a:moveTo>
                <a:cubicBezTo>
                  <a:pt x="1507015" y="375498"/>
                  <a:pt x="1507434" y="375915"/>
                  <a:pt x="1507853" y="376337"/>
                </a:cubicBezTo>
                <a:cubicBezTo>
                  <a:pt x="1508285" y="376753"/>
                  <a:pt x="1508704" y="377175"/>
                  <a:pt x="1508704" y="377175"/>
                </a:cubicBezTo>
                <a:cubicBezTo>
                  <a:pt x="1508704" y="377175"/>
                  <a:pt x="1508412" y="376868"/>
                  <a:pt x="1507561" y="376019"/>
                </a:cubicBezTo>
                <a:cubicBezTo>
                  <a:pt x="1507168" y="375637"/>
                  <a:pt x="1507015" y="375498"/>
                  <a:pt x="1507015" y="375498"/>
                </a:cubicBezTo>
                <a:moveTo>
                  <a:pt x="353429" y="375498"/>
                </a:moveTo>
                <a:cubicBezTo>
                  <a:pt x="353423" y="375498"/>
                  <a:pt x="353846" y="375915"/>
                  <a:pt x="354268" y="376337"/>
                </a:cubicBezTo>
                <a:cubicBezTo>
                  <a:pt x="354690" y="376753"/>
                  <a:pt x="355111" y="377175"/>
                  <a:pt x="355116" y="377175"/>
                </a:cubicBezTo>
                <a:cubicBezTo>
                  <a:pt x="355116" y="377175"/>
                  <a:pt x="354818" y="376868"/>
                  <a:pt x="353964" y="376019"/>
                </a:cubicBezTo>
                <a:cubicBezTo>
                  <a:pt x="353578" y="375637"/>
                  <a:pt x="353429" y="375498"/>
                  <a:pt x="353429" y="375498"/>
                </a:cubicBezTo>
                <a:moveTo>
                  <a:pt x="1650436" y="376019"/>
                </a:moveTo>
                <a:cubicBezTo>
                  <a:pt x="1646893" y="376019"/>
                  <a:pt x="1643375" y="376019"/>
                  <a:pt x="1639845" y="376019"/>
                </a:cubicBezTo>
                <a:cubicBezTo>
                  <a:pt x="1639845" y="379537"/>
                  <a:pt x="1639845" y="383064"/>
                  <a:pt x="1639845" y="386580"/>
                </a:cubicBezTo>
                <a:cubicBezTo>
                  <a:pt x="1643375" y="386580"/>
                  <a:pt x="1646893" y="386580"/>
                  <a:pt x="1650436" y="386580"/>
                </a:cubicBezTo>
                <a:cubicBezTo>
                  <a:pt x="1650436" y="383064"/>
                  <a:pt x="1650436" y="379537"/>
                  <a:pt x="1650436" y="376019"/>
                </a:cubicBezTo>
                <a:moveTo>
                  <a:pt x="1608107" y="376019"/>
                </a:moveTo>
                <a:cubicBezTo>
                  <a:pt x="1597681" y="376714"/>
                  <a:pt x="1603180" y="386036"/>
                  <a:pt x="1606710" y="386036"/>
                </a:cubicBezTo>
                <a:cubicBezTo>
                  <a:pt x="1608539" y="386036"/>
                  <a:pt x="1609835" y="383525"/>
                  <a:pt x="1608107" y="376019"/>
                </a:cubicBezTo>
                <a:moveTo>
                  <a:pt x="1475811" y="376019"/>
                </a:moveTo>
                <a:cubicBezTo>
                  <a:pt x="1472293" y="376019"/>
                  <a:pt x="1468750" y="376019"/>
                  <a:pt x="1465232" y="376019"/>
                </a:cubicBezTo>
                <a:cubicBezTo>
                  <a:pt x="1463518" y="386114"/>
                  <a:pt x="1466020" y="391954"/>
                  <a:pt x="1474427" y="391954"/>
                </a:cubicBezTo>
                <a:cubicBezTo>
                  <a:pt x="1474872" y="391954"/>
                  <a:pt x="1475341" y="391944"/>
                  <a:pt x="1475811" y="391904"/>
                </a:cubicBezTo>
                <a:cubicBezTo>
                  <a:pt x="1475811" y="386580"/>
                  <a:pt x="1475811" y="381297"/>
                  <a:pt x="1475811" y="376019"/>
                </a:cubicBezTo>
                <a:moveTo>
                  <a:pt x="872556" y="376019"/>
                </a:moveTo>
                <a:cubicBezTo>
                  <a:pt x="862516" y="384245"/>
                  <a:pt x="867015" y="388729"/>
                  <a:pt x="871599" y="388729"/>
                </a:cubicBezTo>
                <a:cubicBezTo>
                  <a:pt x="875955" y="388729"/>
                  <a:pt x="880390" y="384691"/>
                  <a:pt x="872556" y="376019"/>
                </a:cubicBezTo>
                <a:moveTo>
                  <a:pt x="772008" y="376019"/>
                </a:moveTo>
                <a:cubicBezTo>
                  <a:pt x="761570" y="376714"/>
                  <a:pt x="767087" y="386036"/>
                  <a:pt x="770615" y="386036"/>
                </a:cubicBezTo>
                <a:cubicBezTo>
                  <a:pt x="772450" y="386036"/>
                  <a:pt x="773744" y="383525"/>
                  <a:pt x="772008" y="376019"/>
                </a:cubicBezTo>
                <a:moveTo>
                  <a:pt x="576209" y="376019"/>
                </a:moveTo>
                <a:cubicBezTo>
                  <a:pt x="564670" y="376803"/>
                  <a:pt x="564864" y="389364"/>
                  <a:pt x="565648" y="402486"/>
                </a:cubicBezTo>
                <a:cubicBezTo>
                  <a:pt x="565916" y="402496"/>
                  <a:pt x="566184" y="402510"/>
                  <a:pt x="566442" y="402510"/>
                </a:cubicBezTo>
                <a:cubicBezTo>
                  <a:pt x="581081" y="402510"/>
                  <a:pt x="581593" y="380945"/>
                  <a:pt x="576209" y="376019"/>
                </a:cubicBezTo>
                <a:moveTo>
                  <a:pt x="67694" y="380782"/>
                </a:moveTo>
                <a:cubicBezTo>
                  <a:pt x="67689" y="380782"/>
                  <a:pt x="68111" y="381198"/>
                  <a:pt x="68527" y="381615"/>
                </a:cubicBezTo>
                <a:cubicBezTo>
                  <a:pt x="68949" y="382036"/>
                  <a:pt x="69371" y="382453"/>
                  <a:pt x="69371" y="382453"/>
                </a:cubicBezTo>
                <a:cubicBezTo>
                  <a:pt x="69376" y="382453"/>
                  <a:pt x="69083" y="382151"/>
                  <a:pt x="68230" y="381297"/>
                </a:cubicBezTo>
                <a:cubicBezTo>
                  <a:pt x="67848" y="380920"/>
                  <a:pt x="67699" y="380782"/>
                  <a:pt x="67694" y="380782"/>
                </a:cubicBezTo>
                <a:moveTo>
                  <a:pt x="1184917" y="383356"/>
                </a:moveTo>
                <a:cubicBezTo>
                  <a:pt x="1184336" y="383356"/>
                  <a:pt x="1182704" y="384245"/>
                  <a:pt x="1179459" y="386580"/>
                </a:cubicBezTo>
                <a:cubicBezTo>
                  <a:pt x="1176424" y="390798"/>
                  <a:pt x="1175829" y="392295"/>
                  <a:pt x="1176448" y="392295"/>
                </a:cubicBezTo>
                <a:cubicBezTo>
                  <a:pt x="1177213" y="392295"/>
                  <a:pt x="1179782" y="390064"/>
                  <a:pt x="1181940" y="387826"/>
                </a:cubicBezTo>
                <a:cubicBezTo>
                  <a:pt x="1184099" y="385594"/>
                  <a:pt x="1185835" y="383356"/>
                  <a:pt x="1184917" y="383356"/>
                </a:cubicBezTo>
                <a:moveTo>
                  <a:pt x="893194" y="386060"/>
                </a:moveTo>
                <a:cubicBezTo>
                  <a:pt x="893189" y="386060"/>
                  <a:pt x="893605" y="386481"/>
                  <a:pt x="894027" y="386898"/>
                </a:cubicBezTo>
                <a:cubicBezTo>
                  <a:pt x="894443" y="387320"/>
                  <a:pt x="894870" y="387737"/>
                  <a:pt x="894875" y="387737"/>
                </a:cubicBezTo>
                <a:cubicBezTo>
                  <a:pt x="894875" y="387737"/>
                  <a:pt x="894583" y="387449"/>
                  <a:pt x="893730" y="386580"/>
                </a:cubicBezTo>
                <a:cubicBezTo>
                  <a:pt x="893347" y="386205"/>
                  <a:pt x="893199" y="386060"/>
                  <a:pt x="893194" y="386060"/>
                </a:cubicBezTo>
                <a:moveTo>
                  <a:pt x="168237" y="386060"/>
                </a:moveTo>
                <a:cubicBezTo>
                  <a:pt x="168237" y="386060"/>
                  <a:pt x="168381" y="386205"/>
                  <a:pt x="168758" y="386580"/>
                </a:cubicBezTo>
                <a:cubicBezTo>
                  <a:pt x="169616" y="387449"/>
                  <a:pt x="169919" y="387737"/>
                  <a:pt x="169919" y="387737"/>
                </a:cubicBezTo>
                <a:cubicBezTo>
                  <a:pt x="169919" y="387737"/>
                  <a:pt x="169497" y="387320"/>
                  <a:pt x="169080" y="386898"/>
                </a:cubicBezTo>
                <a:cubicBezTo>
                  <a:pt x="168659" y="386481"/>
                  <a:pt x="168237" y="386060"/>
                  <a:pt x="168237" y="386060"/>
                </a:cubicBezTo>
                <a:moveTo>
                  <a:pt x="1592220" y="386580"/>
                </a:moveTo>
                <a:cubicBezTo>
                  <a:pt x="1581793" y="387306"/>
                  <a:pt x="1587292" y="396602"/>
                  <a:pt x="1590823" y="396602"/>
                </a:cubicBezTo>
                <a:cubicBezTo>
                  <a:pt x="1592651" y="396602"/>
                  <a:pt x="1593947" y="394087"/>
                  <a:pt x="1592220" y="386580"/>
                </a:cubicBezTo>
                <a:moveTo>
                  <a:pt x="1248258" y="386580"/>
                </a:moveTo>
                <a:cubicBezTo>
                  <a:pt x="1238396" y="390942"/>
                  <a:pt x="1246134" y="394559"/>
                  <a:pt x="1251146" y="394559"/>
                </a:cubicBezTo>
                <a:cubicBezTo>
                  <a:pt x="1255055" y="394559"/>
                  <a:pt x="1257302" y="392350"/>
                  <a:pt x="1248258" y="386580"/>
                </a:cubicBezTo>
                <a:moveTo>
                  <a:pt x="819648" y="386580"/>
                </a:moveTo>
                <a:cubicBezTo>
                  <a:pt x="813129" y="388922"/>
                  <a:pt x="808764" y="393378"/>
                  <a:pt x="809046" y="402486"/>
                </a:cubicBezTo>
                <a:cubicBezTo>
                  <a:pt x="810232" y="402739"/>
                  <a:pt x="811279" y="402863"/>
                  <a:pt x="812202" y="402863"/>
                </a:cubicBezTo>
                <a:cubicBezTo>
                  <a:pt x="820124" y="402863"/>
                  <a:pt x="819206" y="394052"/>
                  <a:pt x="819648" y="386580"/>
                </a:cubicBezTo>
                <a:moveTo>
                  <a:pt x="369834" y="386580"/>
                </a:moveTo>
                <a:cubicBezTo>
                  <a:pt x="359398" y="387306"/>
                  <a:pt x="364899" y="396602"/>
                  <a:pt x="368431" y="396602"/>
                </a:cubicBezTo>
                <a:cubicBezTo>
                  <a:pt x="370261" y="396602"/>
                  <a:pt x="371567" y="394087"/>
                  <a:pt x="369834" y="386580"/>
                </a:cubicBezTo>
                <a:moveTo>
                  <a:pt x="1041888" y="391904"/>
                </a:moveTo>
                <a:cubicBezTo>
                  <a:pt x="1031441" y="392604"/>
                  <a:pt x="1036951" y="401900"/>
                  <a:pt x="1040485" y="401900"/>
                </a:cubicBezTo>
                <a:cubicBezTo>
                  <a:pt x="1042315" y="401900"/>
                  <a:pt x="1043619" y="399400"/>
                  <a:pt x="1041888" y="391904"/>
                </a:cubicBezTo>
                <a:moveTo>
                  <a:pt x="782595" y="391904"/>
                </a:moveTo>
                <a:cubicBezTo>
                  <a:pt x="772172" y="392604"/>
                  <a:pt x="777684" y="401900"/>
                  <a:pt x="781205" y="401900"/>
                </a:cubicBezTo>
                <a:cubicBezTo>
                  <a:pt x="783037" y="401900"/>
                  <a:pt x="784331" y="399400"/>
                  <a:pt x="782595" y="391904"/>
                </a:cubicBezTo>
                <a:moveTo>
                  <a:pt x="94662" y="391904"/>
                </a:moveTo>
                <a:cubicBezTo>
                  <a:pt x="84799" y="396235"/>
                  <a:pt x="92558" y="399857"/>
                  <a:pt x="97569" y="399857"/>
                </a:cubicBezTo>
                <a:cubicBezTo>
                  <a:pt x="101468" y="399857"/>
                  <a:pt x="103700" y="397659"/>
                  <a:pt x="94662" y="391904"/>
                </a:cubicBezTo>
                <a:moveTo>
                  <a:pt x="1098543" y="395982"/>
                </a:moveTo>
                <a:cubicBezTo>
                  <a:pt x="1094142" y="395982"/>
                  <a:pt x="1090788" y="401023"/>
                  <a:pt x="1100105" y="413047"/>
                </a:cubicBezTo>
                <a:cubicBezTo>
                  <a:pt x="1110036" y="402660"/>
                  <a:pt x="1103602" y="395982"/>
                  <a:pt x="1098543" y="395982"/>
                </a:cubicBezTo>
                <a:moveTo>
                  <a:pt x="1512845" y="397172"/>
                </a:moveTo>
                <a:cubicBezTo>
                  <a:pt x="1502748" y="401112"/>
                  <a:pt x="1507600" y="411158"/>
                  <a:pt x="1511181" y="411158"/>
                </a:cubicBezTo>
                <a:cubicBezTo>
                  <a:pt x="1513302" y="411158"/>
                  <a:pt x="1514978" y="407626"/>
                  <a:pt x="1512845" y="397172"/>
                </a:cubicBezTo>
                <a:moveTo>
                  <a:pt x="1417607" y="397172"/>
                </a:moveTo>
                <a:cubicBezTo>
                  <a:pt x="1414077" y="397172"/>
                  <a:pt x="1410533" y="397172"/>
                  <a:pt x="1407015" y="397172"/>
                </a:cubicBezTo>
                <a:cubicBezTo>
                  <a:pt x="1407015" y="400705"/>
                  <a:pt x="1407015" y="404237"/>
                  <a:pt x="1407015" y="407754"/>
                </a:cubicBezTo>
                <a:cubicBezTo>
                  <a:pt x="1410533" y="407754"/>
                  <a:pt x="1414077" y="407754"/>
                  <a:pt x="1417607" y="407754"/>
                </a:cubicBezTo>
                <a:cubicBezTo>
                  <a:pt x="1417607" y="404237"/>
                  <a:pt x="1417607" y="400705"/>
                  <a:pt x="1417607" y="397172"/>
                </a:cubicBezTo>
                <a:moveTo>
                  <a:pt x="475681" y="397172"/>
                </a:moveTo>
                <a:cubicBezTo>
                  <a:pt x="465238" y="397887"/>
                  <a:pt x="470736" y="407194"/>
                  <a:pt x="474268" y="407194"/>
                </a:cubicBezTo>
                <a:cubicBezTo>
                  <a:pt x="476098" y="407194"/>
                  <a:pt x="477403" y="404693"/>
                  <a:pt x="475681" y="397172"/>
                </a:cubicBezTo>
                <a:moveTo>
                  <a:pt x="51829" y="401950"/>
                </a:moveTo>
                <a:cubicBezTo>
                  <a:pt x="51829" y="401950"/>
                  <a:pt x="52250" y="402372"/>
                  <a:pt x="52667" y="402788"/>
                </a:cubicBezTo>
                <a:cubicBezTo>
                  <a:pt x="53089" y="403210"/>
                  <a:pt x="53511" y="403626"/>
                  <a:pt x="53511" y="403626"/>
                </a:cubicBezTo>
                <a:cubicBezTo>
                  <a:pt x="53511" y="403626"/>
                  <a:pt x="53213" y="403334"/>
                  <a:pt x="52370" y="402486"/>
                </a:cubicBezTo>
                <a:cubicBezTo>
                  <a:pt x="51983" y="402104"/>
                  <a:pt x="51834" y="401950"/>
                  <a:pt x="51829" y="401950"/>
                </a:cubicBezTo>
                <a:moveTo>
                  <a:pt x="216383" y="402486"/>
                </a:moveTo>
                <a:cubicBezTo>
                  <a:pt x="206342" y="410710"/>
                  <a:pt x="210832" y="415186"/>
                  <a:pt x="215420" y="415186"/>
                </a:cubicBezTo>
                <a:cubicBezTo>
                  <a:pt x="219776" y="415186"/>
                  <a:pt x="224216" y="411158"/>
                  <a:pt x="216383" y="402486"/>
                </a:cubicBezTo>
                <a:moveTo>
                  <a:pt x="36465" y="402486"/>
                </a:moveTo>
                <a:cubicBezTo>
                  <a:pt x="26017" y="403181"/>
                  <a:pt x="31524" y="412492"/>
                  <a:pt x="35061" y="412492"/>
                </a:cubicBezTo>
                <a:cubicBezTo>
                  <a:pt x="36891" y="412492"/>
                  <a:pt x="38191" y="409992"/>
                  <a:pt x="36465" y="402486"/>
                </a:cubicBezTo>
                <a:moveTo>
                  <a:pt x="1534181" y="404529"/>
                </a:moveTo>
                <a:cubicBezTo>
                  <a:pt x="1533609" y="404529"/>
                  <a:pt x="1531983" y="405417"/>
                  <a:pt x="1528745" y="407754"/>
                </a:cubicBezTo>
                <a:cubicBezTo>
                  <a:pt x="1525697" y="411972"/>
                  <a:pt x="1525100" y="413455"/>
                  <a:pt x="1525710" y="413455"/>
                </a:cubicBezTo>
                <a:cubicBezTo>
                  <a:pt x="1526472" y="413455"/>
                  <a:pt x="1529037" y="411222"/>
                  <a:pt x="1531196" y="409000"/>
                </a:cubicBezTo>
                <a:cubicBezTo>
                  <a:pt x="1533355" y="406762"/>
                  <a:pt x="1535095" y="404529"/>
                  <a:pt x="1534181" y="404529"/>
                </a:cubicBezTo>
                <a:moveTo>
                  <a:pt x="1068503" y="404529"/>
                </a:moveTo>
                <a:cubicBezTo>
                  <a:pt x="1067928" y="404529"/>
                  <a:pt x="1066301" y="405417"/>
                  <a:pt x="1063056" y="407754"/>
                </a:cubicBezTo>
                <a:cubicBezTo>
                  <a:pt x="1060020" y="411972"/>
                  <a:pt x="1059425" y="413455"/>
                  <a:pt x="1060040" y="413455"/>
                </a:cubicBezTo>
                <a:cubicBezTo>
                  <a:pt x="1060800" y="413455"/>
                  <a:pt x="1063369" y="411222"/>
                  <a:pt x="1065523" y="409000"/>
                </a:cubicBezTo>
                <a:cubicBezTo>
                  <a:pt x="1067680" y="406762"/>
                  <a:pt x="1069417" y="404529"/>
                  <a:pt x="1068503" y="404529"/>
                </a:cubicBezTo>
                <a:moveTo>
                  <a:pt x="946117" y="407233"/>
                </a:moveTo>
                <a:cubicBezTo>
                  <a:pt x="946112" y="407233"/>
                  <a:pt x="946529" y="407655"/>
                  <a:pt x="946950" y="408071"/>
                </a:cubicBezTo>
                <a:cubicBezTo>
                  <a:pt x="947372" y="408493"/>
                  <a:pt x="947794" y="408910"/>
                  <a:pt x="947799" y="408910"/>
                </a:cubicBezTo>
                <a:cubicBezTo>
                  <a:pt x="947799" y="408910"/>
                  <a:pt x="947507" y="408618"/>
                  <a:pt x="946653" y="407754"/>
                </a:cubicBezTo>
                <a:cubicBezTo>
                  <a:pt x="946271" y="407373"/>
                  <a:pt x="946122" y="407233"/>
                  <a:pt x="946117" y="407233"/>
                </a:cubicBezTo>
                <a:moveTo>
                  <a:pt x="1401732" y="407754"/>
                </a:moveTo>
                <a:cubicBezTo>
                  <a:pt x="1392423" y="409049"/>
                  <a:pt x="1389680" y="416862"/>
                  <a:pt x="1391140" y="428953"/>
                </a:cubicBezTo>
                <a:cubicBezTo>
                  <a:pt x="1398227" y="425445"/>
                  <a:pt x="1400996" y="417622"/>
                  <a:pt x="1401732" y="407754"/>
                </a:cubicBezTo>
                <a:moveTo>
                  <a:pt x="750850" y="407754"/>
                </a:moveTo>
                <a:cubicBezTo>
                  <a:pt x="740983" y="412100"/>
                  <a:pt x="748736" y="415732"/>
                  <a:pt x="753747" y="415732"/>
                </a:cubicBezTo>
                <a:cubicBezTo>
                  <a:pt x="757647" y="415732"/>
                  <a:pt x="759888" y="413518"/>
                  <a:pt x="750850" y="407754"/>
                </a:cubicBezTo>
                <a:moveTo>
                  <a:pt x="1496982" y="413047"/>
                </a:moveTo>
                <a:cubicBezTo>
                  <a:pt x="1483800" y="413851"/>
                  <a:pt x="1495420" y="430981"/>
                  <a:pt x="1496982" y="434236"/>
                </a:cubicBezTo>
                <a:cubicBezTo>
                  <a:pt x="1510152" y="433432"/>
                  <a:pt x="1498532" y="416302"/>
                  <a:pt x="1496982" y="413047"/>
                </a:cubicBezTo>
                <a:moveTo>
                  <a:pt x="1232378" y="413047"/>
                </a:moveTo>
                <a:cubicBezTo>
                  <a:pt x="1221945" y="413762"/>
                  <a:pt x="1227451" y="423069"/>
                  <a:pt x="1230980" y="423069"/>
                </a:cubicBezTo>
                <a:cubicBezTo>
                  <a:pt x="1232810" y="423069"/>
                  <a:pt x="1234110" y="420568"/>
                  <a:pt x="1232378" y="413047"/>
                </a:cubicBezTo>
                <a:moveTo>
                  <a:pt x="14776" y="417810"/>
                </a:moveTo>
                <a:cubicBezTo>
                  <a:pt x="14771" y="417810"/>
                  <a:pt x="15187" y="418231"/>
                  <a:pt x="15604" y="418648"/>
                </a:cubicBezTo>
                <a:cubicBezTo>
                  <a:pt x="16026" y="419070"/>
                  <a:pt x="16447" y="419487"/>
                  <a:pt x="16452" y="419487"/>
                </a:cubicBezTo>
                <a:cubicBezTo>
                  <a:pt x="16457" y="419487"/>
                  <a:pt x="16160" y="419199"/>
                  <a:pt x="15311" y="418330"/>
                </a:cubicBezTo>
                <a:cubicBezTo>
                  <a:pt x="14929" y="417955"/>
                  <a:pt x="14776" y="417810"/>
                  <a:pt x="14776" y="417810"/>
                </a:cubicBezTo>
                <a:moveTo>
                  <a:pt x="1571061" y="418330"/>
                </a:moveTo>
                <a:cubicBezTo>
                  <a:pt x="1563873" y="419983"/>
                  <a:pt x="1566667" y="431592"/>
                  <a:pt x="1565765" y="439504"/>
                </a:cubicBezTo>
                <a:cubicBezTo>
                  <a:pt x="1578034" y="438031"/>
                  <a:pt x="1577945" y="425380"/>
                  <a:pt x="1571061" y="418330"/>
                </a:cubicBezTo>
                <a:moveTo>
                  <a:pt x="126421" y="418330"/>
                </a:moveTo>
                <a:cubicBezTo>
                  <a:pt x="116009" y="419056"/>
                  <a:pt x="121500" y="428352"/>
                  <a:pt x="125027" y="428352"/>
                </a:cubicBezTo>
                <a:cubicBezTo>
                  <a:pt x="126853" y="428352"/>
                  <a:pt x="128153" y="425851"/>
                  <a:pt x="126421" y="418330"/>
                </a:cubicBezTo>
                <a:moveTo>
                  <a:pt x="1607574" y="423123"/>
                </a:moveTo>
                <a:cubicBezTo>
                  <a:pt x="1607574" y="423123"/>
                  <a:pt x="1607714" y="423272"/>
                  <a:pt x="1608107" y="423654"/>
                </a:cubicBezTo>
                <a:cubicBezTo>
                  <a:pt x="1608958" y="424508"/>
                  <a:pt x="1609250" y="424800"/>
                  <a:pt x="1609250" y="424800"/>
                </a:cubicBezTo>
                <a:cubicBezTo>
                  <a:pt x="1609263" y="424800"/>
                  <a:pt x="1608844" y="424378"/>
                  <a:pt x="1608425" y="423962"/>
                </a:cubicBezTo>
                <a:cubicBezTo>
                  <a:pt x="1608006" y="423540"/>
                  <a:pt x="1607574" y="423123"/>
                  <a:pt x="1607574" y="423123"/>
                </a:cubicBezTo>
                <a:moveTo>
                  <a:pt x="1443528" y="423123"/>
                </a:moveTo>
                <a:cubicBezTo>
                  <a:pt x="1443528" y="423123"/>
                  <a:pt x="1443680" y="423272"/>
                  <a:pt x="1444061" y="423654"/>
                </a:cubicBezTo>
                <a:cubicBezTo>
                  <a:pt x="1444912" y="424508"/>
                  <a:pt x="1445217" y="424800"/>
                  <a:pt x="1445217" y="424800"/>
                </a:cubicBezTo>
                <a:cubicBezTo>
                  <a:pt x="1445217" y="424800"/>
                  <a:pt x="1444798" y="424378"/>
                  <a:pt x="1444379" y="423962"/>
                </a:cubicBezTo>
                <a:cubicBezTo>
                  <a:pt x="1443960" y="423540"/>
                  <a:pt x="1443528" y="423123"/>
                  <a:pt x="1443528" y="423123"/>
                </a:cubicBezTo>
                <a:moveTo>
                  <a:pt x="1337686" y="423123"/>
                </a:moveTo>
                <a:cubicBezTo>
                  <a:pt x="1337686" y="423123"/>
                  <a:pt x="1337839" y="423272"/>
                  <a:pt x="1338220" y="423654"/>
                </a:cubicBezTo>
                <a:cubicBezTo>
                  <a:pt x="1339070" y="424508"/>
                  <a:pt x="1339375" y="424800"/>
                  <a:pt x="1339375" y="424800"/>
                </a:cubicBezTo>
                <a:cubicBezTo>
                  <a:pt x="1339375" y="424800"/>
                  <a:pt x="1338956" y="424378"/>
                  <a:pt x="1338537" y="423962"/>
                </a:cubicBezTo>
                <a:cubicBezTo>
                  <a:pt x="1338118" y="423540"/>
                  <a:pt x="1337686" y="423123"/>
                  <a:pt x="1337686" y="423123"/>
                </a:cubicBezTo>
                <a:moveTo>
                  <a:pt x="1078395" y="423123"/>
                </a:moveTo>
                <a:cubicBezTo>
                  <a:pt x="1078395" y="423123"/>
                  <a:pt x="1078544" y="423272"/>
                  <a:pt x="1078931" y="423654"/>
                </a:cubicBezTo>
                <a:cubicBezTo>
                  <a:pt x="1079775" y="424508"/>
                  <a:pt x="1080073" y="424800"/>
                  <a:pt x="1080073" y="424800"/>
                </a:cubicBezTo>
                <a:cubicBezTo>
                  <a:pt x="1080077" y="424800"/>
                  <a:pt x="1079655" y="424378"/>
                  <a:pt x="1079239" y="423962"/>
                </a:cubicBezTo>
                <a:cubicBezTo>
                  <a:pt x="1078817" y="423540"/>
                  <a:pt x="1078400" y="423123"/>
                  <a:pt x="1078395" y="423123"/>
                </a:cubicBezTo>
                <a:moveTo>
                  <a:pt x="1004314" y="423123"/>
                </a:moveTo>
                <a:cubicBezTo>
                  <a:pt x="1004309" y="423123"/>
                  <a:pt x="1004457" y="423272"/>
                  <a:pt x="1004839" y="423654"/>
                </a:cubicBezTo>
                <a:cubicBezTo>
                  <a:pt x="1005693" y="424508"/>
                  <a:pt x="1005995" y="424800"/>
                  <a:pt x="1005995" y="424800"/>
                </a:cubicBezTo>
                <a:cubicBezTo>
                  <a:pt x="1006000" y="424800"/>
                  <a:pt x="1005584" y="424378"/>
                  <a:pt x="1005162" y="423962"/>
                </a:cubicBezTo>
                <a:cubicBezTo>
                  <a:pt x="1004740" y="423540"/>
                  <a:pt x="1004319" y="423123"/>
                  <a:pt x="1004314" y="423123"/>
                </a:cubicBezTo>
                <a:moveTo>
                  <a:pt x="856155" y="423123"/>
                </a:moveTo>
                <a:cubicBezTo>
                  <a:pt x="856155" y="423123"/>
                  <a:pt x="856572" y="423540"/>
                  <a:pt x="856994" y="423962"/>
                </a:cubicBezTo>
                <a:cubicBezTo>
                  <a:pt x="857410" y="424378"/>
                  <a:pt x="857832" y="424800"/>
                  <a:pt x="857832" y="424800"/>
                </a:cubicBezTo>
                <a:cubicBezTo>
                  <a:pt x="857837" y="424800"/>
                  <a:pt x="857545" y="424508"/>
                  <a:pt x="856697" y="423654"/>
                </a:cubicBezTo>
                <a:cubicBezTo>
                  <a:pt x="856309" y="423272"/>
                  <a:pt x="856161" y="423123"/>
                  <a:pt x="856155" y="423123"/>
                </a:cubicBezTo>
                <a:moveTo>
                  <a:pt x="72982" y="423123"/>
                </a:moveTo>
                <a:cubicBezTo>
                  <a:pt x="72977" y="423123"/>
                  <a:pt x="73121" y="423272"/>
                  <a:pt x="73503" y="423654"/>
                </a:cubicBezTo>
                <a:cubicBezTo>
                  <a:pt x="74351" y="424508"/>
                  <a:pt x="74654" y="424800"/>
                  <a:pt x="74659" y="424800"/>
                </a:cubicBezTo>
                <a:cubicBezTo>
                  <a:pt x="74664" y="424800"/>
                  <a:pt x="74247" y="424378"/>
                  <a:pt x="73826" y="423962"/>
                </a:cubicBezTo>
                <a:cubicBezTo>
                  <a:pt x="73409" y="423540"/>
                  <a:pt x="72987" y="423123"/>
                  <a:pt x="72982" y="423123"/>
                </a:cubicBezTo>
                <a:moveTo>
                  <a:pt x="618566" y="423654"/>
                </a:moveTo>
                <a:cubicBezTo>
                  <a:pt x="608128" y="424354"/>
                  <a:pt x="613625" y="433650"/>
                  <a:pt x="617153" y="433650"/>
                </a:cubicBezTo>
                <a:cubicBezTo>
                  <a:pt x="618983" y="433650"/>
                  <a:pt x="620287" y="431150"/>
                  <a:pt x="618566" y="423654"/>
                </a:cubicBezTo>
                <a:moveTo>
                  <a:pt x="465089" y="423654"/>
                </a:moveTo>
                <a:cubicBezTo>
                  <a:pt x="461573" y="423654"/>
                  <a:pt x="458036" y="423654"/>
                  <a:pt x="454538" y="423654"/>
                </a:cubicBezTo>
                <a:cubicBezTo>
                  <a:pt x="454538" y="427171"/>
                  <a:pt x="454538" y="430704"/>
                  <a:pt x="454538" y="434236"/>
                </a:cubicBezTo>
                <a:cubicBezTo>
                  <a:pt x="458036" y="434236"/>
                  <a:pt x="461573" y="434236"/>
                  <a:pt x="465089" y="434236"/>
                </a:cubicBezTo>
                <a:cubicBezTo>
                  <a:pt x="465089" y="430704"/>
                  <a:pt x="465089" y="427171"/>
                  <a:pt x="465089" y="423654"/>
                </a:cubicBezTo>
                <a:moveTo>
                  <a:pt x="412166" y="423654"/>
                </a:moveTo>
                <a:cubicBezTo>
                  <a:pt x="402304" y="427985"/>
                  <a:pt x="410063" y="431607"/>
                  <a:pt x="415073" y="431607"/>
                </a:cubicBezTo>
                <a:cubicBezTo>
                  <a:pt x="418973" y="431607"/>
                  <a:pt x="421210" y="429409"/>
                  <a:pt x="412166" y="423654"/>
                </a:cubicBezTo>
                <a:moveTo>
                  <a:pt x="231713" y="427350"/>
                </a:moveTo>
                <a:cubicBezTo>
                  <a:pt x="230334" y="427350"/>
                  <a:pt x="228751" y="427831"/>
                  <a:pt x="226975" y="428953"/>
                </a:cubicBezTo>
                <a:cubicBezTo>
                  <a:pt x="225486" y="437485"/>
                  <a:pt x="231976" y="438031"/>
                  <a:pt x="232263" y="444828"/>
                </a:cubicBezTo>
                <a:cubicBezTo>
                  <a:pt x="232660" y="444901"/>
                  <a:pt x="233038" y="444942"/>
                  <a:pt x="233394" y="444942"/>
                </a:cubicBezTo>
                <a:cubicBezTo>
                  <a:pt x="237210" y="444942"/>
                  <a:pt x="238871" y="440547"/>
                  <a:pt x="238539" y="436141"/>
                </a:cubicBezTo>
                <a:cubicBezTo>
                  <a:pt x="238207" y="431745"/>
                  <a:pt x="235875" y="427335"/>
                  <a:pt x="231713" y="427350"/>
                </a:cubicBezTo>
                <a:moveTo>
                  <a:pt x="525638" y="428595"/>
                </a:moveTo>
                <a:cubicBezTo>
                  <a:pt x="524919" y="428595"/>
                  <a:pt x="524139" y="428709"/>
                  <a:pt x="523306" y="428953"/>
                </a:cubicBezTo>
                <a:cubicBezTo>
                  <a:pt x="516912" y="430768"/>
                  <a:pt x="519025" y="442996"/>
                  <a:pt x="523306" y="444828"/>
                </a:cubicBezTo>
                <a:cubicBezTo>
                  <a:pt x="524339" y="445260"/>
                  <a:pt x="525286" y="445448"/>
                  <a:pt x="526143" y="445448"/>
                </a:cubicBezTo>
                <a:cubicBezTo>
                  <a:pt x="530143" y="445448"/>
                  <a:pt x="532217" y="441245"/>
                  <a:pt x="532196" y="437029"/>
                </a:cubicBezTo>
                <a:cubicBezTo>
                  <a:pt x="532172" y="432812"/>
                  <a:pt x="530044" y="428595"/>
                  <a:pt x="525638" y="428595"/>
                </a:cubicBezTo>
                <a:moveTo>
                  <a:pt x="52370" y="428953"/>
                </a:moveTo>
                <a:cubicBezTo>
                  <a:pt x="41922" y="429647"/>
                  <a:pt x="47419" y="438944"/>
                  <a:pt x="50951" y="438944"/>
                </a:cubicBezTo>
                <a:cubicBezTo>
                  <a:pt x="52781" y="438944"/>
                  <a:pt x="54086" y="436443"/>
                  <a:pt x="52370" y="428953"/>
                </a:cubicBezTo>
                <a:moveTo>
                  <a:pt x="305804" y="433700"/>
                </a:moveTo>
                <a:cubicBezTo>
                  <a:pt x="305798" y="433700"/>
                  <a:pt x="305943" y="433854"/>
                  <a:pt x="306326" y="434236"/>
                </a:cubicBezTo>
                <a:cubicBezTo>
                  <a:pt x="307183" y="435084"/>
                  <a:pt x="307486" y="435376"/>
                  <a:pt x="307491" y="435376"/>
                </a:cubicBezTo>
                <a:cubicBezTo>
                  <a:pt x="307491" y="435376"/>
                  <a:pt x="307074" y="434960"/>
                  <a:pt x="306652" y="434538"/>
                </a:cubicBezTo>
                <a:cubicBezTo>
                  <a:pt x="306230" y="434122"/>
                  <a:pt x="305809" y="433700"/>
                  <a:pt x="305804" y="433700"/>
                </a:cubicBezTo>
                <a:moveTo>
                  <a:pt x="1234918" y="434122"/>
                </a:moveTo>
                <a:cubicBezTo>
                  <a:pt x="1234110" y="434122"/>
                  <a:pt x="1233262" y="434156"/>
                  <a:pt x="1232378" y="434236"/>
                </a:cubicBezTo>
                <a:cubicBezTo>
                  <a:pt x="1237408" y="438626"/>
                  <a:pt x="1234809" y="450681"/>
                  <a:pt x="1244215" y="450681"/>
                </a:cubicBezTo>
                <a:cubicBezTo>
                  <a:pt x="1245371" y="450681"/>
                  <a:pt x="1246706" y="450502"/>
                  <a:pt x="1248258" y="450096"/>
                </a:cubicBezTo>
                <a:cubicBezTo>
                  <a:pt x="1249161" y="439454"/>
                  <a:pt x="1244721" y="434122"/>
                  <a:pt x="1234918" y="434122"/>
                </a:cubicBezTo>
                <a:moveTo>
                  <a:pt x="105258" y="434236"/>
                </a:moveTo>
                <a:cubicBezTo>
                  <a:pt x="94815" y="434931"/>
                  <a:pt x="100322" y="444242"/>
                  <a:pt x="103859" y="444242"/>
                </a:cubicBezTo>
                <a:cubicBezTo>
                  <a:pt x="105690" y="444242"/>
                  <a:pt x="106994" y="441742"/>
                  <a:pt x="105258" y="434236"/>
                </a:cubicBezTo>
                <a:moveTo>
                  <a:pt x="972559" y="438968"/>
                </a:moveTo>
                <a:cubicBezTo>
                  <a:pt x="972559" y="438968"/>
                  <a:pt x="972703" y="439123"/>
                  <a:pt x="973084" y="439504"/>
                </a:cubicBezTo>
                <a:cubicBezTo>
                  <a:pt x="973933" y="440352"/>
                  <a:pt x="974231" y="440660"/>
                  <a:pt x="974231" y="440660"/>
                </a:cubicBezTo>
                <a:cubicBezTo>
                  <a:pt x="974231" y="440660"/>
                  <a:pt x="973815" y="440243"/>
                  <a:pt x="973397" y="439821"/>
                </a:cubicBezTo>
                <a:cubicBezTo>
                  <a:pt x="972980" y="439390"/>
                  <a:pt x="972559" y="438968"/>
                  <a:pt x="972559" y="438968"/>
                </a:cubicBezTo>
                <a:moveTo>
                  <a:pt x="1184753" y="439504"/>
                </a:moveTo>
                <a:cubicBezTo>
                  <a:pt x="1174330" y="440214"/>
                  <a:pt x="1179832" y="449510"/>
                  <a:pt x="1183360" y="449510"/>
                </a:cubicBezTo>
                <a:cubicBezTo>
                  <a:pt x="1185185" y="449510"/>
                  <a:pt x="1186485" y="447010"/>
                  <a:pt x="1184753" y="439504"/>
                </a:cubicBezTo>
                <a:moveTo>
                  <a:pt x="846110" y="439504"/>
                </a:moveTo>
                <a:cubicBezTo>
                  <a:pt x="837076" y="445268"/>
                  <a:pt x="839304" y="447467"/>
                  <a:pt x="843198" y="447467"/>
                </a:cubicBezTo>
                <a:cubicBezTo>
                  <a:pt x="848203" y="447467"/>
                  <a:pt x="855957" y="443850"/>
                  <a:pt x="846110" y="439504"/>
                </a:cubicBezTo>
                <a:moveTo>
                  <a:pt x="713791" y="439504"/>
                </a:moveTo>
                <a:cubicBezTo>
                  <a:pt x="703363" y="440214"/>
                  <a:pt x="708875" y="449510"/>
                  <a:pt x="712403" y="449510"/>
                </a:cubicBezTo>
                <a:cubicBezTo>
                  <a:pt x="714233" y="449510"/>
                  <a:pt x="715528" y="447010"/>
                  <a:pt x="713791" y="439504"/>
                </a:cubicBezTo>
                <a:moveTo>
                  <a:pt x="1121244" y="444828"/>
                </a:moveTo>
                <a:cubicBezTo>
                  <a:pt x="1123709" y="458440"/>
                  <a:pt x="1126959" y="462350"/>
                  <a:pt x="1131865" y="462350"/>
                </a:cubicBezTo>
                <a:cubicBezTo>
                  <a:pt x="1137773" y="462350"/>
                  <a:pt x="1146077" y="456674"/>
                  <a:pt x="1158311" y="455379"/>
                </a:cubicBezTo>
                <a:cubicBezTo>
                  <a:pt x="1150304" y="447532"/>
                  <a:pt x="1135084" y="446856"/>
                  <a:pt x="1121244" y="444828"/>
                </a:cubicBezTo>
                <a:moveTo>
                  <a:pt x="560345" y="444828"/>
                </a:moveTo>
                <a:cubicBezTo>
                  <a:pt x="561232" y="459800"/>
                  <a:pt x="570054" y="466858"/>
                  <a:pt x="570911" y="481861"/>
                </a:cubicBezTo>
                <a:cubicBezTo>
                  <a:pt x="575644" y="470668"/>
                  <a:pt x="593504" y="472653"/>
                  <a:pt x="592105" y="455379"/>
                </a:cubicBezTo>
                <a:cubicBezTo>
                  <a:pt x="587253" y="458236"/>
                  <a:pt x="583934" y="459368"/>
                  <a:pt x="581484" y="459368"/>
                </a:cubicBezTo>
                <a:cubicBezTo>
                  <a:pt x="573179" y="459368"/>
                  <a:pt x="574821" y="446475"/>
                  <a:pt x="560345" y="444828"/>
                </a:cubicBezTo>
                <a:moveTo>
                  <a:pt x="36465" y="444828"/>
                </a:moveTo>
                <a:cubicBezTo>
                  <a:pt x="32947" y="444828"/>
                  <a:pt x="29395" y="444828"/>
                  <a:pt x="25863" y="444828"/>
                </a:cubicBezTo>
                <a:cubicBezTo>
                  <a:pt x="25863" y="448320"/>
                  <a:pt x="25863" y="451862"/>
                  <a:pt x="25863" y="455379"/>
                </a:cubicBezTo>
                <a:cubicBezTo>
                  <a:pt x="29395" y="455379"/>
                  <a:pt x="32947" y="455379"/>
                  <a:pt x="36465" y="455379"/>
                </a:cubicBezTo>
                <a:cubicBezTo>
                  <a:pt x="36465" y="451862"/>
                  <a:pt x="36465" y="448320"/>
                  <a:pt x="36465" y="444828"/>
                </a:cubicBezTo>
                <a:moveTo>
                  <a:pt x="58273" y="445740"/>
                </a:moveTo>
                <a:cubicBezTo>
                  <a:pt x="55004" y="445740"/>
                  <a:pt x="51144" y="449600"/>
                  <a:pt x="47061" y="450096"/>
                </a:cubicBezTo>
                <a:cubicBezTo>
                  <a:pt x="48401" y="453375"/>
                  <a:pt x="49969" y="454467"/>
                  <a:pt x="51705" y="454467"/>
                </a:cubicBezTo>
                <a:cubicBezTo>
                  <a:pt x="54974" y="454467"/>
                  <a:pt x="58844" y="450602"/>
                  <a:pt x="62936" y="450096"/>
                </a:cubicBezTo>
                <a:cubicBezTo>
                  <a:pt x="61587" y="446832"/>
                  <a:pt x="60014" y="445740"/>
                  <a:pt x="58273" y="445740"/>
                </a:cubicBezTo>
                <a:moveTo>
                  <a:pt x="1365652" y="447972"/>
                </a:moveTo>
                <a:cubicBezTo>
                  <a:pt x="1361295" y="447972"/>
                  <a:pt x="1356850" y="452001"/>
                  <a:pt x="1364686" y="460672"/>
                </a:cubicBezTo>
                <a:cubicBezTo>
                  <a:pt x="1374719" y="452448"/>
                  <a:pt x="1370236" y="447972"/>
                  <a:pt x="1365652" y="447972"/>
                </a:cubicBezTo>
                <a:moveTo>
                  <a:pt x="254602" y="449445"/>
                </a:moveTo>
                <a:cubicBezTo>
                  <a:pt x="237065" y="449445"/>
                  <a:pt x="245057" y="490369"/>
                  <a:pt x="258725" y="492422"/>
                </a:cubicBezTo>
                <a:cubicBezTo>
                  <a:pt x="251427" y="476399"/>
                  <a:pt x="261230" y="473526"/>
                  <a:pt x="258725" y="450096"/>
                </a:cubicBezTo>
                <a:cubicBezTo>
                  <a:pt x="257217" y="449650"/>
                  <a:pt x="255843" y="449445"/>
                  <a:pt x="254602" y="449445"/>
                </a:cubicBezTo>
                <a:moveTo>
                  <a:pt x="676232" y="449560"/>
                </a:moveTo>
                <a:cubicBezTo>
                  <a:pt x="676227" y="449560"/>
                  <a:pt x="676372" y="449713"/>
                  <a:pt x="676753" y="450096"/>
                </a:cubicBezTo>
                <a:cubicBezTo>
                  <a:pt x="677601" y="450949"/>
                  <a:pt x="677905" y="451237"/>
                  <a:pt x="677908" y="451237"/>
                </a:cubicBezTo>
                <a:cubicBezTo>
                  <a:pt x="677908" y="451237"/>
                  <a:pt x="677492" y="450820"/>
                  <a:pt x="677075" y="450398"/>
                </a:cubicBezTo>
                <a:cubicBezTo>
                  <a:pt x="676654" y="449981"/>
                  <a:pt x="676237" y="449560"/>
                  <a:pt x="676232" y="449560"/>
                </a:cubicBezTo>
                <a:moveTo>
                  <a:pt x="1645140" y="450096"/>
                </a:moveTo>
                <a:cubicBezTo>
                  <a:pt x="1631971" y="450895"/>
                  <a:pt x="1643591" y="468029"/>
                  <a:pt x="1645140" y="471279"/>
                </a:cubicBezTo>
                <a:cubicBezTo>
                  <a:pt x="1658298" y="470480"/>
                  <a:pt x="1646690" y="453346"/>
                  <a:pt x="1645140" y="450096"/>
                </a:cubicBezTo>
                <a:moveTo>
                  <a:pt x="1470528" y="450096"/>
                </a:moveTo>
                <a:cubicBezTo>
                  <a:pt x="1465575" y="455737"/>
                  <a:pt x="1450983" y="451733"/>
                  <a:pt x="1454628" y="465971"/>
                </a:cubicBezTo>
                <a:cubicBezTo>
                  <a:pt x="1459606" y="460320"/>
                  <a:pt x="1474173" y="464344"/>
                  <a:pt x="1470528" y="450096"/>
                </a:cubicBezTo>
                <a:moveTo>
                  <a:pt x="978378" y="450096"/>
                </a:moveTo>
                <a:cubicBezTo>
                  <a:pt x="967950" y="450806"/>
                  <a:pt x="973457" y="460102"/>
                  <a:pt x="976985" y="460102"/>
                </a:cubicBezTo>
                <a:cubicBezTo>
                  <a:pt x="978815" y="460102"/>
                  <a:pt x="980115" y="457601"/>
                  <a:pt x="978378" y="450096"/>
                </a:cubicBezTo>
                <a:moveTo>
                  <a:pt x="480970" y="450096"/>
                </a:moveTo>
                <a:cubicBezTo>
                  <a:pt x="470294" y="455176"/>
                  <a:pt x="477422" y="459839"/>
                  <a:pt x="482309" y="459839"/>
                </a:cubicBezTo>
                <a:cubicBezTo>
                  <a:pt x="485985" y="459839"/>
                  <a:pt x="488386" y="457195"/>
                  <a:pt x="480970" y="450096"/>
                </a:cubicBezTo>
                <a:moveTo>
                  <a:pt x="99950" y="450096"/>
                </a:moveTo>
                <a:cubicBezTo>
                  <a:pt x="91005" y="456828"/>
                  <a:pt x="97435" y="460027"/>
                  <a:pt x="103050" y="460027"/>
                </a:cubicBezTo>
                <a:cubicBezTo>
                  <a:pt x="108860" y="460027"/>
                  <a:pt x="113796" y="456599"/>
                  <a:pt x="99950" y="450096"/>
                </a:cubicBezTo>
                <a:moveTo>
                  <a:pt x="874323" y="454640"/>
                </a:moveTo>
                <a:cubicBezTo>
                  <a:pt x="872432" y="454640"/>
                  <a:pt x="870105" y="454873"/>
                  <a:pt x="867273" y="455379"/>
                </a:cubicBezTo>
                <a:cubicBezTo>
                  <a:pt x="867918" y="462161"/>
                  <a:pt x="870860" y="464448"/>
                  <a:pt x="873901" y="464448"/>
                </a:cubicBezTo>
                <a:cubicBezTo>
                  <a:pt x="877046" y="464448"/>
                  <a:pt x="880291" y="461997"/>
                  <a:pt x="881178" y="459547"/>
                </a:cubicBezTo>
                <a:cubicBezTo>
                  <a:pt x="882066" y="457096"/>
                  <a:pt x="880598" y="454640"/>
                  <a:pt x="874323" y="454640"/>
                </a:cubicBezTo>
                <a:moveTo>
                  <a:pt x="845569" y="454858"/>
                </a:moveTo>
                <a:cubicBezTo>
                  <a:pt x="845564" y="454858"/>
                  <a:pt x="845980" y="455280"/>
                  <a:pt x="846402" y="455696"/>
                </a:cubicBezTo>
                <a:cubicBezTo>
                  <a:pt x="846818" y="456118"/>
                  <a:pt x="847245" y="456535"/>
                  <a:pt x="847250" y="456535"/>
                </a:cubicBezTo>
                <a:cubicBezTo>
                  <a:pt x="847250" y="456535"/>
                  <a:pt x="846958" y="456243"/>
                  <a:pt x="846110" y="455379"/>
                </a:cubicBezTo>
                <a:cubicBezTo>
                  <a:pt x="845722" y="454998"/>
                  <a:pt x="845574" y="454858"/>
                  <a:pt x="845569" y="454858"/>
                </a:cubicBezTo>
                <a:moveTo>
                  <a:pt x="797944" y="454858"/>
                </a:moveTo>
                <a:cubicBezTo>
                  <a:pt x="797934" y="454858"/>
                  <a:pt x="798355" y="455280"/>
                  <a:pt x="798772" y="455696"/>
                </a:cubicBezTo>
                <a:cubicBezTo>
                  <a:pt x="799193" y="456118"/>
                  <a:pt x="799616" y="456535"/>
                  <a:pt x="799620" y="456535"/>
                </a:cubicBezTo>
                <a:cubicBezTo>
                  <a:pt x="799625" y="456535"/>
                  <a:pt x="799333" y="456243"/>
                  <a:pt x="798480" y="455379"/>
                </a:cubicBezTo>
                <a:cubicBezTo>
                  <a:pt x="798097" y="454998"/>
                  <a:pt x="797949" y="454858"/>
                  <a:pt x="797944" y="454858"/>
                </a:cubicBezTo>
                <a:moveTo>
                  <a:pt x="506900" y="454858"/>
                </a:moveTo>
                <a:cubicBezTo>
                  <a:pt x="506895" y="454858"/>
                  <a:pt x="507312" y="455280"/>
                  <a:pt x="507734" y="455696"/>
                </a:cubicBezTo>
                <a:cubicBezTo>
                  <a:pt x="508151" y="456118"/>
                  <a:pt x="508568" y="456535"/>
                  <a:pt x="508573" y="456535"/>
                </a:cubicBezTo>
                <a:cubicBezTo>
                  <a:pt x="508573" y="456535"/>
                  <a:pt x="508275" y="456243"/>
                  <a:pt x="507431" y="455379"/>
                </a:cubicBezTo>
                <a:cubicBezTo>
                  <a:pt x="507049" y="454998"/>
                  <a:pt x="506905" y="454858"/>
                  <a:pt x="506900" y="454858"/>
                </a:cubicBezTo>
                <a:moveTo>
                  <a:pt x="194684" y="454858"/>
                </a:moveTo>
                <a:cubicBezTo>
                  <a:pt x="194684" y="454858"/>
                  <a:pt x="195105" y="455280"/>
                  <a:pt x="195527" y="455696"/>
                </a:cubicBezTo>
                <a:cubicBezTo>
                  <a:pt x="195949" y="456118"/>
                  <a:pt x="196375" y="456535"/>
                  <a:pt x="196375" y="456535"/>
                </a:cubicBezTo>
                <a:cubicBezTo>
                  <a:pt x="196375" y="456535"/>
                  <a:pt x="196078" y="456243"/>
                  <a:pt x="195220" y="455379"/>
                </a:cubicBezTo>
                <a:cubicBezTo>
                  <a:pt x="194837" y="454998"/>
                  <a:pt x="194689" y="454858"/>
                  <a:pt x="194684" y="454858"/>
                </a:cubicBezTo>
                <a:moveTo>
                  <a:pt x="162944" y="454858"/>
                </a:moveTo>
                <a:cubicBezTo>
                  <a:pt x="162944" y="454858"/>
                  <a:pt x="163087" y="454998"/>
                  <a:pt x="163464" y="455379"/>
                </a:cubicBezTo>
                <a:cubicBezTo>
                  <a:pt x="164328" y="456243"/>
                  <a:pt x="164625" y="456535"/>
                  <a:pt x="164630" y="456535"/>
                </a:cubicBezTo>
                <a:cubicBezTo>
                  <a:pt x="164630" y="456535"/>
                  <a:pt x="164209" y="456118"/>
                  <a:pt x="163792" y="455696"/>
                </a:cubicBezTo>
                <a:cubicBezTo>
                  <a:pt x="163371" y="455280"/>
                  <a:pt x="162944" y="454858"/>
                  <a:pt x="162944" y="454858"/>
                </a:cubicBezTo>
                <a:moveTo>
                  <a:pt x="78271" y="454858"/>
                </a:moveTo>
                <a:cubicBezTo>
                  <a:pt x="78271" y="454858"/>
                  <a:pt x="78692" y="455280"/>
                  <a:pt x="79114" y="455696"/>
                </a:cubicBezTo>
                <a:cubicBezTo>
                  <a:pt x="79531" y="456118"/>
                  <a:pt x="79952" y="456535"/>
                  <a:pt x="79952" y="456535"/>
                </a:cubicBezTo>
                <a:cubicBezTo>
                  <a:pt x="79952" y="456535"/>
                  <a:pt x="79655" y="456243"/>
                  <a:pt x="78796" y="455379"/>
                </a:cubicBezTo>
                <a:cubicBezTo>
                  <a:pt x="78419" y="454998"/>
                  <a:pt x="78276" y="454858"/>
                  <a:pt x="78271" y="454858"/>
                </a:cubicBezTo>
                <a:moveTo>
                  <a:pt x="1502278" y="455379"/>
                </a:moveTo>
                <a:cubicBezTo>
                  <a:pt x="1498760" y="455379"/>
                  <a:pt x="1495192" y="455379"/>
                  <a:pt x="1491699" y="455379"/>
                </a:cubicBezTo>
                <a:cubicBezTo>
                  <a:pt x="1491699" y="458921"/>
                  <a:pt x="1491699" y="462454"/>
                  <a:pt x="1491699" y="465971"/>
                </a:cubicBezTo>
                <a:cubicBezTo>
                  <a:pt x="1495192" y="465971"/>
                  <a:pt x="1498760" y="465971"/>
                  <a:pt x="1502278" y="465971"/>
                </a:cubicBezTo>
                <a:cubicBezTo>
                  <a:pt x="1502278" y="462454"/>
                  <a:pt x="1502278" y="458921"/>
                  <a:pt x="1502278" y="455379"/>
                </a:cubicBezTo>
                <a:moveTo>
                  <a:pt x="470383" y="455379"/>
                </a:moveTo>
                <a:cubicBezTo>
                  <a:pt x="465089" y="455379"/>
                  <a:pt x="459791" y="455379"/>
                  <a:pt x="454538" y="455379"/>
                </a:cubicBezTo>
                <a:cubicBezTo>
                  <a:pt x="457306" y="459660"/>
                  <a:pt x="460025" y="463992"/>
                  <a:pt x="459791" y="471279"/>
                </a:cubicBezTo>
                <a:cubicBezTo>
                  <a:pt x="464082" y="470262"/>
                  <a:pt x="465070" y="465971"/>
                  <a:pt x="470383" y="465971"/>
                </a:cubicBezTo>
                <a:cubicBezTo>
                  <a:pt x="470383" y="462454"/>
                  <a:pt x="470383" y="458921"/>
                  <a:pt x="470383" y="455379"/>
                </a:cubicBezTo>
                <a:moveTo>
                  <a:pt x="671524" y="460672"/>
                </a:moveTo>
                <a:cubicBezTo>
                  <a:pt x="671509" y="460672"/>
                  <a:pt x="671495" y="460672"/>
                  <a:pt x="671485" y="460672"/>
                </a:cubicBezTo>
                <a:cubicBezTo>
                  <a:pt x="673320" y="468094"/>
                  <a:pt x="677016" y="470555"/>
                  <a:pt x="680102" y="470555"/>
                </a:cubicBezTo>
                <a:cubicBezTo>
                  <a:pt x="683188" y="470555"/>
                  <a:pt x="685663" y="468094"/>
                  <a:pt x="685057" y="465614"/>
                </a:cubicBezTo>
                <a:cubicBezTo>
                  <a:pt x="684453" y="463153"/>
                  <a:pt x="680766" y="460672"/>
                  <a:pt x="671524" y="460672"/>
                </a:cubicBezTo>
                <a:moveTo>
                  <a:pt x="274600" y="460672"/>
                </a:moveTo>
                <a:cubicBezTo>
                  <a:pt x="264162" y="461387"/>
                  <a:pt x="269658" y="470684"/>
                  <a:pt x="273186" y="470684"/>
                </a:cubicBezTo>
                <a:cubicBezTo>
                  <a:pt x="275016" y="470684"/>
                  <a:pt x="276322" y="468178"/>
                  <a:pt x="274600" y="460672"/>
                </a:cubicBezTo>
                <a:moveTo>
                  <a:pt x="353429" y="465435"/>
                </a:moveTo>
                <a:cubicBezTo>
                  <a:pt x="353429" y="465435"/>
                  <a:pt x="353543" y="465554"/>
                  <a:pt x="353836" y="465842"/>
                </a:cubicBezTo>
                <a:cubicBezTo>
                  <a:pt x="353597" y="465614"/>
                  <a:pt x="353429" y="465435"/>
                  <a:pt x="353429" y="465435"/>
                </a:cubicBezTo>
                <a:moveTo>
                  <a:pt x="353836" y="465842"/>
                </a:moveTo>
                <a:cubicBezTo>
                  <a:pt x="353940" y="465947"/>
                  <a:pt x="354064" y="466075"/>
                  <a:pt x="354188" y="466199"/>
                </a:cubicBezTo>
                <a:cubicBezTo>
                  <a:pt x="354118" y="466124"/>
                  <a:pt x="354044" y="466046"/>
                  <a:pt x="353964" y="465971"/>
                </a:cubicBezTo>
                <a:cubicBezTo>
                  <a:pt x="353915" y="465921"/>
                  <a:pt x="353876" y="465882"/>
                  <a:pt x="353836" y="465842"/>
                </a:cubicBezTo>
                <a:moveTo>
                  <a:pt x="793186" y="465971"/>
                </a:moveTo>
                <a:cubicBezTo>
                  <a:pt x="782743" y="466681"/>
                  <a:pt x="788236" y="475977"/>
                  <a:pt x="791773" y="475977"/>
                </a:cubicBezTo>
                <a:cubicBezTo>
                  <a:pt x="793603" y="475977"/>
                  <a:pt x="794907" y="473476"/>
                  <a:pt x="793186" y="465971"/>
                </a:cubicBezTo>
                <a:moveTo>
                  <a:pt x="539186" y="465971"/>
                </a:moveTo>
                <a:cubicBezTo>
                  <a:pt x="528748" y="466681"/>
                  <a:pt x="534240" y="475977"/>
                  <a:pt x="537773" y="475977"/>
                </a:cubicBezTo>
                <a:cubicBezTo>
                  <a:pt x="539603" y="475977"/>
                  <a:pt x="540907" y="473476"/>
                  <a:pt x="539186" y="465971"/>
                </a:cubicBezTo>
                <a:moveTo>
                  <a:pt x="354188" y="466199"/>
                </a:moveTo>
                <a:cubicBezTo>
                  <a:pt x="354258" y="466264"/>
                  <a:pt x="354323" y="466328"/>
                  <a:pt x="354381" y="466392"/>
                </a:cubicBezTo>
                <a:cubicBezTo>
                  <a:pt x="354342" y="466353"/>
                  <a:pt x="354307" y="466314"/>
                  <a:pt x="354272" y="466273"/>
                </a:cubicBezTo>
                <a:cubicBezTo>
                  <a:pt x="354243" y="466249"/>
                  <a:pt x="354213" y="466223"/>
                  <a:pt x="354188" y="466199"/>
                </a:cubicBezTo>
                <a:moveTo>
                  <a:pt x="354381" y="466392"/>
                </a:moveTo>
                <a:lnTo>
                  <a:pt x="354386" y="466392"/>
                </a:lnTo>
                <a:lnTo>
                  <a:pt x="354381" y="466392"/>
                </a:lnTo>
                <a:moveTo>
                  <a:pt x="354386" y="466392"/>
                </a:moveTo>
                <a:cubicBezTo>
                  <a:pt x="354422" y="466428"/>
                  <a:pt x="354451" y="466452"/>
                  <a:pt x="354481" y="466491"/>
                </a:cubicBezTo>
                <a:cubicBezTo>
                  <a:pt x="354451" y="466452"/>
                  <a:pt x="354417" y="466428"/>
                  <a:pt x="354386" y="466392"/>
                </a:cubicBezTo>
                <a:moveTo>
                  <a:pt x="354481" y="466491"/>
                </a:moveTo>
                <a:cubicBezTo>
                  <a:pt x="354485" y="466491"/>
                  <a:pt x="354495" y="466507"/>
                  <a:pt x="354506" y="466517"/>
                </a:cubicBezTo>
                <a:cubicBezTo>
                  <a:pt x="354495" y="466507"/>
                  <a:pt x="354485" y="466491"/>
                  <a:pt x="354481" y="466491"/>
                </a:cubicBezTo>
                <a:moveTo>
                  <a:pt x="354506" y="466517"/>
                </a:moveTo>
                <a:cubicBezTo>
                  <a:pt x="354511" y="466517"/>
                  <a:pt x="354511" y="466517"/>
                  <a:pt x="354516" y="466517"/>
                </a:cubicBezTo>
                <a:cubicBezTo>
                  <a:pt x="354511" y="466517"/>
                  <a:pt x="354506" y="466517"/>
                  <a:pt x="354506" y="466517"/>
                </a:cubicBezTo>
                <a:moveTo>
                  <a:pt x="354516" y="466517"/>
                </a:moveTo>
                <a:cubicBezTo>
                  <a:pt x="354521" y="466532"/>
                  <a:pt x="354526" y="466532"/>
                  <a:pt x="354526" y="466532"/>
                </a:cubicBezTo>
                <a:cubicBezTo>
                  <a:pt x="354526" y="466532"/>
                  <a:pt x="354521" y="466532"/>
                  <a:pt x="354516" y="466517"/>
                </a:cubicBezTo>
                <a:moveTo>
                  <a:pt x="354526" y="466532"/>
                </a:moveTo>
                <a:cubicBezTo>
                  <a:pt x="354878" y="466884"/>
                  <a:pt x="355052" y="467063"/>
                  <a:pt x="355101" y="467102"/>
                </a:cubicBezTo>
                <a:cubicBezTo>
                  <a:pt x="355036" y="467053"/>
                  <a:pt x="354803" y="466809"/>
                  <a:pt x="354526" y="466532"/>
                </a:cubicBezTo>
                <a:moveTo>
                  <a:pt x="355101" y="467102"/>
                </a:moveTo>
                <a:cubicBezTo>
                  <a:pt x="355101" y="467112"/>
                  <a:pt x="355101" y="467112"/>
                  <a:pt x="355101" y="467112"/>
                </a:cubicBezTo>
                <a:cubicBezTo>
                  <a:pt x="355101" y="467112"/>
                  <a:pt x="355101" y="467112"/>
                  <a:pt x="355101" y="467102"/>
                </a:cubicBezTo>
                <a:moveTo>
                  <a:pt x="355101" y="467112"/>
                </a:moveTo>
                <a:cubicBezTo>
                  <a:pt x="355111" y="467112"/>
                  <a:pt x="355116" y="467126"/>
                  <a:pt x="355116" y="467126"/>
                </a:cubicBezTo>
                <a:cubicBezTo>
                  <a:pt x="355116" y="467126"/>
                  <a:pt x="355111" y="467112"/>
                  <a:pt x="355101" y="467112"/>
                </a:cubicBezTo>
                <a:moveTo>
                  <a:pt x="1639311" y="470748"/>
                </a:moveTo>
                <a:cubicBezTo>
                  <a:pt x="1639311" y="470748"/>
                  <a:pt x="1639464" y="470887"/>
                  <a:pt x="1639845" y="471279"/>
                </a:cubicBezTo>
                <a:cubicBezTo>
                  <a:pt x="1640695" y="472133"/>
                  <a:pt x="1641000" y="472425"/>
                  <a:pt x="1641000" y="472425"/>
                </a:cubicBezTo>
                <a:cubicBezTo>
                  <a:pt x="1641000" y="472425"/>
                  <a:pt x="1640581" y="472003"/>
                  <a:pt x="1640162" y="471587"/>
                </a:cubicBezTo>
                <a:cubicBezTo>
                  <a:pt x="1639743" y="471165"/>
                  <a:pt x="1639311" y="470748"/>
                  <a:pt x="1639311" y="470748"/>
                </a:cubicBezTo>
                <a:moveTo>
                  <a:pt x="697385" y="470748"/>
                </a:moveTo>
                <a:cubicBezTo>
                  <a:pt x="697381" y="470748"/>
                  <a:pt x="697530" y="470887"/>
                  <a:pt x="697916" y="471279"/>
                </a:cubicBezTo>
                <a:cubicBezTo>
                  <a:pt x="698764" y="472133"/>
                  <a:pt x="699063" y="472425"/>
                  <a:pt x="699063" y="472425"/>
                </a:cubicBezTo>
                <a:cubicBezTo>
                  <a:pt x="699063" y="472425"/>
                  <a:pt x="698646" y="472003"/>
                  <a:pt x="698225" y="471587"/>
                </a:cubicBezTo>
                <a:cubicBezTo>
                  <a:pt x="697807" y="471165"/>
                  <a:pt x="697385" y="470748"/>
                  <a:pt x="697385" y="470748"/>
                </a:cubicBezTo>
                <a:moveTo>
                  <a:pt x="1237920" y="471930"/>
                </a:moveTo>
                <a:cubicBezTo>
                  <a:pt x="1234327" y="471930"/>
                  <a:pt x="1230092" y="475774"/>
                  <a:pt x="1229064" y="479623"/>
                </a:cubicBezTo>
                <a:cubicBezTo>
                  <a:pt x="1228032" y="483473"/>
                  <a:pt x="1230205" y="487318"/>
                  <a:pt x="1239428" y="487318"/>
                </a:cubicBezTo>
                <a:cubicBezTo>
                  <a:pt x="1240510" y="487318"/>
                  <a:pt x="1241684" y="487269"/>
                  <a:pt x="1242965" y="487154"/>
                </a:cubicBezTo>
                <a:cubicBezTo>
                  <a:pt x="1244443" y="475740"/>
                  <a:pt x="1241502" y="471930"/>
                  <a:pt x="1237920" y="471930"/>
                </a:cubicBezTo>
                <a:moveTo>
                  <a:pt x="1067819" y="476032"/>
                </a:moveTo>
                <a:cubicBezTo>
                  <a:pt x="1067814" y="476032"/>
                  <a:pt x="1067962" y="476180"/>
                  <a:pt x="1068350" y="476578"/>
                </a:cubicBezTo>
                <a:cubicBezTo>
                  <a:pt x="1069198" y="477416"/>
                  <a:pt x="1069500" y="477703"/>
                  <a:pt x="1069500" y="477703"/>
                </a:cubicBezTo>
                <a:cubicBezTo>
                  <a:pt x="1069505" y="477703"/>
                  <a:pt x="1069089" y="477286"/>
                  <a:pt x="1068667" y="476865"/>
                </a:cubicBezTo>
                <a:cubicBezTo>
                  <a:pt x="1068245" y="476448"/>
                  <a:pt x="1067824" y="476032"/>
                  <a:pt x="1067819" y="476032"/>
                </a:cubicBezTo>
                <a:moveTo>
                  <a:pt x="866737" y="476032"/>
                </a:moveTo>
                <a:cubicBezTo>
                  <a:pt x="866732" y="476032"/>
                  <a:pt x="866881" y="476180"/>
                  <a:pt x="867273" y="476578"/>
                </a:cubicBezTo>
                <a:cubicBezTo>
                  <a:pt x="868116" y="477416"/>
                  <a:pt x="868414" y="477703"/>
                  <a:pt x="868414" y="477703"/>
                </a:cubicBezTo>
                <a:cubicBezTo>
                  <a:pt x="868419" y="477703"/>
                  <a:pt x="868002" y="477286"/>
                  <a:pt x="867580" y="476865"/>
                </a:cubicBezTo>
                <a:cubicBezTo>
                  <a:pt x="867164" y="476448"/>
                  <a:pt x="866742" y="476032"/>
                  <a:pt x="866737" y="476032"/>
                </a:cubicBezTo>
                <a:moveTo>
                  <a:pt x="686809" y="476032"/>
                </a:moveTo>
                <a:cubicBezTo>
                  <a:pt x="686809" y="476032"/>
                  <a:pt x="686957" y="476180"/>
                  <a:pt x="687345" y="476578"/>
                </a:cubicBezTo>
                <a:cubicBezTo>
                  <a:pt x="688193" y="477416"/>
                  <a:pt x="688491" y="477703"/>
                  <a:pt x="688495" y="477703"/>
                </a:cubicBezTo>
                <a:cubicBezTo>
                  <a:pt x="688500" y="477703"/>
                  <a:pt x="688079" y="477286"/>
                  <a:pt x="687662" y="476865"/>
                </a:cubicBezTo>
                <a:cubicBezTo>
                  <a:pt x="687240" y="476448"/>
                  <a:pt x="686814" y="476032"/>
                  <a:pt x="686809" y="476032"/>
                </a:cubicBezTo>
                <a:moveTo>
                  <a:pt x="51829" y="476032"/>
                </a:moveTo>
                <a:cubicBezTo>
                  <a:pt x="51829" y="476032"/>
                  <a:pt x="51978" y="476180"/>
                  <a:pt x="52370" y="476578"/>
                </a:cubicBezTo>
                <a:cubicBezTo>
                  <a:pt x="53213" y="477416"/>
                  <a:pt x="53511" y="477703"/>
                  <a:pt x="53511" y="477703"/>
                </a:cubicBezTo>
                <a:cubicBezTo>
                  <a:pt x="53515" y="477703"/>
                  <a:pt x="53094" y="477286"/>
                  <a:pt x="52677" y="476865"/>
                </a:cubicBezTo>
                <a:cubicBezTo>
                  <a:pt x="52255" y="476448"/>
                  <a:pt x="51834" y="476032"/>
                  <a:pt x="51829" y="476032"/>
                </a:cubicBezTo>
                <a:moveTo>
                  <a:pt x="906409" y="476195"/>
                </a:moveTo>
                <a:cubicBezTo>
                  <a:pt x="898552" y="476195"/>
                  <a:pt x="899474" y="484997"/>
                  <a:pt x="898998" y="492422"/>
                </a:cubicBezTo>
                <a:cubicBezTo>
                  <a:pt x="905537" y="490116"/>
                  <a:pt x="909897" y="485681"/>
                  <a:pt x="909576" y="476578"/>
                </a:cubicBezTo>
                <a:cubicBezTo>
                  <a:pt x="908389" y="476310"/>
                  <a:pt x="907338" y="476195"/>
                  <a:pt x="906409" y="476195"/>
                </a:cubicBezTo>
                <a:moveTo>
                  <a:pt x="174056" y="476578"/>
                </a:moveTo>
                <a:cubicBezTo>
                  <a:pt x="163609" y="477272"/>
                  <a:pt x="169120" y="486569"/>
                  <a:pt x="172658" y="486569"/>
                </a:cubicBezTo>
                <a:cubicBezTo>
                  <a:pt x="174488" y="486569"/>
                  <a:pt x="175787" y="484068"/>
                  <a:pt x="174056" y="476578"/>
                </a:cubicBezTo>
                <a:moveTo>
                  <a:pt x="1413848" y="478051"/>
                </a:moveTo>
                <a:cubicBezTo>
                  <a:pt x="1412337" y="478051"/>
                  <a:pt x="1410432" y="479003"/>
                  <a:pt x="1407015" y="481861"/>
                </a:cubicBezTo>
                <a:cubicBezTo>
                  <a:pt x="1409835" y="486113"/>
                  <a:pt x="1412527" y="490444"/>
                  <a:pt x="1412311" y="497721"/>
                </a:cubicBezTo>
                <a:cubicBezTo>
                  <a:pt x="1417239" y="492081"/>
                  <a:pt x="1431819" y="496068"/>
                  <a:pt x="1428186" y="481861"/>
                </a:cubicBezTo>
                <a:cubicBezTo>
                  <a:pt x="1427843" y="481871"/>
                  <a:pt x="1427501" y="481871"/>
                  <a:pt x="1427158" y="481871"/>
                </a:cubicBezTo>
                <a:cubicBezTo>
                  <a:pt x="1422738" y="481871"/>
                  <a:pt x="1420173" y="480919"/>
                  <a:pt x="1418331" y="479966"/>
                </a:cubicBezTo>
                <a:cubicBezTo>
                  <a:pt x="1416477" y="479003"/>
                  <a:pt x="1415359" y="478051"/>
                  <a:pt x="1413848" y="478051"/>
                </a:cubicBezTo>
                <a:moveTo>
                  <a:pt x="649765" y="481325"/>
                </a:moveTo>
                <a:cubicBezTo>
                  <a:pt x="649765" y="481325"/>
                  <a:pt x="649910" y="481479"/>
                  <a:pt x="650291" y="481861"/>
                </a:cubicBezTo>
                <a:cubicBezTo>
                  <a:pt x="651144" y="482709"/>
                  <a:pt x="651452" y="483001"/>
                  <a:pt x="651452" y="483001"/>
                </a:cubicBezTo>
                <a:cubicBezTo>
                  <a:pt x="651457" y="483001"/>
                  <a:pt x="651035" y="482585"/>
                  <a:pt x="650614" y="482163"/>
                </a:cubicBezTo>
                <a:cubicBezTo>
                  <a:pt x="650192" y="481747"/>
                  <a:pt x="649770" y="481325"/>
                  <a:pt x="649765" y="481325"/>
                </a:cubicBezTo>
                <a:moveTo>
                  <a:pt x="1629265" y="481861"/>
                </a:moveTo>
                <a:cubicBezTo>
                  <a:pt x="1619182" y="485785"/>
                  <a:pt x="1624008" y="495841"/>
                  <a:pt x="1627589" y="495841"/>
                </a:cubicBezTo>
                <a:cubicBezTo>
                  <a:pt x="1629710" y="495841"/>
                  <a:pt x="1631399" y="492299"/>
                  <a:pt x="1629265" y="481861"/>
                </a:cubicBezTo>
                <a:moveTo>
                  <a:pt x="1518128" y="481861"/>
                </a:moveTo>
                <a:cubicBezTo>
                  <a:pt x="1508260" y="486202"/>
                  <a:pt x="1516020" y="489823"/>
                  <a:pt x="1521036" y="489823"/>
                </a:cubicBezTo>
                <a:cubicBezTo>
                  <a:pt x="1524935" y="489823"/>
                  <a:pt x="1527170" y="487625"/>
                  <a:pt x="1518128" y="481861"/>
                </a:cubicBezTo>
                <a:moveTo>
                  <a:pt x="1137148" y="481861"/>
                </a:moveTo>
                <a:cubicBezTo>
                  <a:pt x="1127043" y="485785"/>
                  <a:pt x="1131884" y="495841"/>
                  <a:pt x="1135472" y="495841"/>
                </a:cubicBezTo>
                <a:cubicBezTo>
                  <a:pt x="1137595" y="495841"/>
                  <a:pt x="1139282" y="492299"/>
                  <a:pt x="1137148" y="481861"/>
                </a:cubicBezTo>
                <a:moveTo>
                  <a:pt x="761416" y="481861"/>
                </a:moveTo>
                <a:cubicBezTo>
                  <a:pt x="756133" y="481861"/>
                  <a:pt x="750850" y="481861"/>
                  <a:pt x="745561" y="481861"/>
                </a:cubicBezTo>
                <a:cubicBezTo>
                  <a:pt x="741676" y="489565"/>
                  <a:pt x="747586" y="493429"/>
                  <a:pt x="753494" y="493429"/>
                </a:cubicBezTo>
                <a:cubicBezTo>
                  <a:pt x="759402" y="493429"/>
                  <a:pt x="765306" y="489565"/>
                  <a:pt x="761416" y="481861"/>
                </a:cubicBezTo>
                <a:moveTo>
                  <a:pt x="713791" y="481861"/>
                </a:moveTo>
                <a:cubicBezTo>
                  <a:pt x="703363" y="482556"/>
                  <a:pt x="708875" y="491867"/>
                  <a:pt x="712403" y="491867"/>
                </a:cubicBezTo>
                <a:cubicBezTo>
                  <a:pt x="714233" y="491867"/>
                  <a:pt x="715528" y="489367"/>
                  <a:pt x="713791" y="481861"/>
                </a:cubicBezTo>
                <a:moveTo>
                  <a:pt x="322225" y="481861"/>
                </a:moveTo>
                <a:cubicBezTo>
                  <a:pt x="311787" y="482556"/>
                  <a:pt x="317283" y="491867"/>
                  <a:pt x="320816" y="491867"/>
                </a:cubicBezTo>
                <a:cubicBezTo>
                  <a:pt x="322646" y="491867"/>
                  <a:pt x="323951" y="489367"/>
                  <a:pt x="322225" y="481861"/>
                </a:cubicBezTo>
                <a:moveTo>
                  <a:pt x="788057" y="483930"/>
                </a:moveTo>
                <a:cubicBezTo>
                  <a:pt x="787482" y="483930"/>
                  <a:pt x="785850" y="484818"/>
                  <a:pt x="782595" y="487154"/>
                </a:cubicBezTo>
                <a:cubicBezTo>
                  <a:pt x="779563" y="491355"/>
                  <a:pt x="778969" y="492859"/>
                  <a:pt x="779589" y="492859"/>
                </a:cubicBezTo>
                <a:cubicBezTo>
                  <a:pt x="780348" y="492859"/>
                  <a:pt x="782922" y="490621"/>
                  <a:pt x="785075" y="488385"/>
                </a:cubicBezTo>
                <a:cubicBezTo>
                  <a:pt x="787234" y="486152"/>
                  <a:pt x="788970" y="483930"/>
                  <a:pt x="788057" y="483930"/>
                </a:cubicBezTo>
                <a:moveTo>
                  <a:pt x="1184227" y="486623"/>
                </a:moveTo>
                <a:cubicBezTo>
                  <a:pt x="1184222" y="486623"/>
                  <a:pt x="1184372" y="486762"/>
                  <a:pt x="1184753" y="487154"/>
                </a:cubicBezTo>
                <a:cubicBezTo>
                  <a:pt x="1185601" y="487993"/>
                  <a:pt x="1185905" y="488285"/>
                  <a:pt x="1185908" y="488285"/>
                </a:cubicBezTo>
                <a:cubicBezTo>
                  <a:pt x="1185914" y="488285"/>
                  <a:pt x="1185497" y="487878"/>
                  <a:pt x="1185075" y="487462"/>
                </a:cubicBezTo>
                <a:cubicBezTo>
                  <a:pt x="1184654" y="487040"/>
                  <a:pt x="1184232" y="486623"/>
                  <a:pt x="1184227" y="486623"/>
                </a:cubicBezTo>
                <a:moveTo>
                  <a:pt x="607454" y="486623"/>
                </a:moveTo>
                <a:cubicBezTo>
                  <a:pt x="607454" y="486623"/>
                  <a:pt x="607871" y="487040"/>
                  <a:pt x="608287" y="487462"/>
                </a:cubicBezTo>
                <a:cubicBezTo>
                  <a:pt x="608709" y="487878"/>
                  <a:pt x="609130" y="488285"/>
                  <a:pt x="609130" y="488285"/>
                </a:cubicBezTo>
                <a:cubicBezTo>
                  <a:pt x="609130" y="488285"/>
                  <a:pt x="608838" y="487993"/>
                  <a:pt x="607995" y="487154"/>
                </a:cubicBezTo>
                <a:cubicBezTo>
                  <a:pt x="607603" y="486762"/>
                  <a:pt x="607454" y="486623"/>
                  <a:pt x="607454" y="486623"/>
                </a:cubicBezTo>
                <a:moveTo>
                  <a:pt x="406144" y="487129"/>
                </a:moveTo>
                <a:cubicBezTo>
                  <a:pt x="395815" y="487129"/>
                  <a:pt x="404418" y="506080"/>
                  <a:pt x="401620" y="513621"/>
                </a:cubicBezTo>
                <a:cubicBezTo>
                  <a:pt x="405667" y="510927"/>
                  <a:pt x="409810" y="508313"/>
                  <a:pt x="416548" y="508313"/>
                </a:cubicBezTo>
                <a:cubicBezTo>
                  <a:pt x="416850" y="508313"/>
                  <a:pt x="417152" y="508313"/>
                  <a:pt x="417464" y="508328"/>
                </a:cubicBezTo>
                <a:cubicBezTo>
                  <a:pt x="417420" y="497810"/>
                  <a:pt x="403033" y="501580"/>
                  <a:pt x="406873" y="487154"/>
                </a:cubicBezTo>
                <a:cubicBezTo>
                  <a:pt x="406620" y="487129"/>
                  <a:pt x="406377" y="487129"/>
                  <a:pt x="406144" y="487129"/>
                </a:cubicBezTo>
                <a:moveTo>
                  <a:pt x="1650436" y="487154"/>
                </a:moveTo>
                <a:cubicBezTo>
                  <a:pt x="1639997" y="487854"/>
                  <a:pt x="1645496" y="497161"/>
                  <a:pt x="1649039" y="497161"/>
                </a:cubicBezTo>
                <a:cubicBezTo>
                  <a:pt x="1650868" y="497161"/>
                  <a:pt x="1652164" y="494660"/>
                  <a:pt x="1650436" y="487154"/>
                </a:cubicBezTo>
                <a:moveTo>
                  <a:pt x="110542" y="487154"/>
                </a:moveTo>
                <a:cubicBezTo>
                  <a:pt x="104033" y="489456"/>
                  <a:pt x="99702" y="493895"/>
                  <a:pt x="99950" y="503019"/>
                </a:cubicBezTo>
                <a:cubicBezTo>
                  <a:pt x="106479" y="500693"/>
                  <a:pt x="110834" y="496248"/>
                  <a:pt x="110542" y="487154"/>
                </a:cubicBezTo>
                <a:moveTo>
                  <a:pt x="10023" y="487154"/>
                </a:moveTo>
                <a:cubicBezTo>
                  <a:pt x="-1720" y="489059"/>
                  <a:pt x="7151" y="503768"/>
                  <a:pt x="16909" y="503768"/>
                </a:cubicBezTo>
                <a:cubicBezTo>
                  <a:pt x="18129" y="503768"/>
                  <a:pt x="19369" y="503535"/>
                  <a:pt x="20580" y="503019"/>
                </a:cubicBezTo>
                <a:cubicBezTo>
                  <a:pt x="18720" y="496068"/>
                  <a:pt x="11293" y="494699"/>
                  <a:pt x="10023" y="487154"/>
                </a:cubicBezTo>
                <a:moveTo>
                  <a:pt x="78271" y="491907"/>
                </a:moveTo>
                <a:cubicBezTo>
                  <a:pt x="78271" y="491907"/>
                  <a:pt x="78692" y="492323"/>
                  <a:pt x="79114" y="492740"/>
                </a:cubicBezTo>
                <a:cubicBezTo>
                  <a:pt x="79531" y="493161"/>
                  <a:pt x="79952" y="493578"/>
                  <a:pt x="79952" y="493578"/>
                </a:cubicBezTo>
                <a:cubicBezTo>
                  <a:pt x="79952" y="493578"/>
                  <a:pt x="79655" y="493291"/>
                  <a:pt x="78796" y="492422"/>
                </a:cubicBezTo>
                <a:cubicBezTo>
                  <a:pt x="78419" y="492045"/>
                  <a:pt x="78276" y="491907"/>
                  <a:pt x="78271" y="491907"/>
                </a:cubicBezTo>
                <a:moveTo>
                  <a:pt x="824931" y="492422"/>
                </a:moveTo>
                <a:cubicBezTo>
                  <a:pt x="815888" y="498192"/>
                  <a:pt x="818120" y="500390"/>
                  <a:pt x="822024" y="500390"/>
                </a:cubicBezTo>
                <a:cubicBezTo>
                  <a:pt x="827029" y="500390"/>
                  <a:pt x="834789" y="496768"/>
                  <a:pt x="824931" y="492422"/>
                </a:cubicBezTo>
                <a:moveTo>
                  <a:pt x="623829" y="492422"/>
                </a:moveTo>
                <a:cubicBezTo>
                  <a:pt x="613417" y="493137"/>
                  <a:pt x="618913" y="502434"/>
                  <a:pt x="622436" y="502434"/>
                </a:cubicBezTo>
                <a:cubicBezTo>
                  <a:pt x="624266" y="502434"/>
                  <a:pt x="625562" y="499928"/>
                  <a:pt x="623829" y="492422"/>
                </a:cubicBezTo>
                <a:moveTo>
                  <a:pt x="528600" y="492422"/>
                </a:moveTo>
                <a:cubicBezTo>
                  <a:pt x="516197" y="493796"/>
                  <a:pt x="525544" y="515680"/>
                  <a:pt x="528600" y="518894"/>
                </a:cubicBezTo>
                <a:cubicBezTo>
                  <a:pt x="540967" y="517535"/>
                  <a:pt x="531631" y="495652"/>
                  <a:pt x="528600" y="492422"/>
                </a:cubicBezTo>
                <a:moveTo>
                  <a:pt x="211089" y="492422"/>
                </a:moveTo>
                <a:cubicBezTo>
                  <a:pt x="205335" y="493757"/>
                  <a:pt x="207513" y="502940"/>
                  <a:pt x="200513" y="503019"/>
                </a:cubicBezTo>
                <a:cubicBezTo>
                  <a:pt x="201371" y="509215"/>
                  <a:pt x="210157" y="507498"/>
                  <a:pt x="216383" y="508328"/>
                </a:cubicBezTo>
                <a:cubicBezTo>
                  <a:pt x="217892" y="499755"/>
                  <a:pt x="211363" y="499170"/>
                  <a:pt x="211089" y="492422"/>
                </a:cubicBezTo>
                <a:moveTo>
                  <a:pt x="1047350" y="494481"/>
                </a:moveTo>
                <a:cubicBezTo>
                  <a:pt x="1046775" y="494481"/>
                  <a:pt x="1045143" y="495384"/>
                  <a:pt x="1041888" y="497721"/>
                </a:cubicBezTo>
                <a:cubicBezTo>
                  <a:pt x="1038856" y="501923"/>
                  <a:pt x="1038262" y="503420"/>
                  <a:pt x="1038882" y="503420"/>
                </a:cubicBezTo>
                <a:cubicBezTo>
                  <a:pt x="1039641" y="503420"/>
                  <a:pt x="1042216" y="501189"/>
                  <a:pt x="1044368" y="498951"/>
                </a:cubicBezTo>
                <a:cubicBezTo>
                  <a:pt x="1046526" y="496719"/>
                  <a:pt x="1048263" y="494481"/>
                  <a:pt x="1047350" y="494481"/>
                </a:cubicBezTo>
                <a:moveTo>
                  <a:pt x="1586403" y="497200"/>
                </a:moveTo>
                <a:cubicBezTo>
                  <a:pt x="1586403" y="497200"/>
                  <a:pt x="1586543" y="497338"/>
                  <a:pt x="1586924" y="497721"/>
                </a:cubicBezTo>
                <a:cubicBezTo>
                  <a:pt x="1587787" y="498574"/>
                  <a:pt x="1588079" y="498876"/>
                  <a:pt x="1588079" y="498876"/>
                </a:cubicBezTo>
                <a:cubicBezTo>
                  <a:pt x="1588092" y="498876"/>
                  <a:pt x="1587673" y="498460"/>
                  <a:pt x="1587241" y="498038"/>
                </a:cubicBezTo>
                <a:cubicBezTo>
                  <a:pt x="1586822" y="497622"/>
                  <a:pt x="1586403" y="497200"/>
                  <a:pt x="1586403" y="497200"/>
                </a:cubicBezTo>
                <a:moveTo>
                  <a:pt x="1475278" y="497200"/>
                </a:moveTo>
                <a:cubicBezTo>
                  <a:pt x="1475278" y="497200"/>
                  <a:pt x="1475697" y="497622"/>
                  <a:pt x="1476116" y="498038"/>
                </a:cubicBezTo>
                <a:cubicBezTo>
                  <a:pt x="1476535" y="498460"/>
                  <a:pt x="1476954" y="498876"/>
                  <a:pt x="1476967" y="498876"/>
                </a:cubicBezTo>
                <a:cubicBezTo>
                  <a:pt x="1476967" y="498876"/>
                  <a:pt x="1476662" y="498574"/>
                  <a:pt x="1475811" y="497721"/>
                </a:cubicBezTo>
                <a:cubicBezTo>
                  <a:pt x="1475430" y="497338"/>
                  <a:pt x="1475291" y="497200"/>
                  <a:pt x="1475278" y="497200"/>
                </a:cubicBezTo>
                <a:moveTo>
                  <a:pt x="1274212" y="497200"/>
                </a:moveTo>
                <a:cubicBezTo>
                  <a:pt x="1274199" y="497200"/>
                  <a:pt x="1274618" y="497622"/>
                  <a:pt x="1275037" y="498038"/>
                </a:cubicBezTo>
                <a:cubicBezTo>
                  <a:pt x="1275456" y="498460"/>
                  <a:pt x="1275875" y="498876"/>
                  <a:pt x="1275888" y="498876"/>
                </a:cubicBezTo>
                <a:cubicBezTo>
                  <a:pt x="1275888" y="498876"/>
                  <a:pt x="1275596" y="498574"/>
                  <a:pt x="1274745" y="497721"/>
                </a:cubicBezTo>
                <a:cubicBezTo>
                  <a:pt x="1274364" y="497338"/>
                  <a:pt x="1274212" y="497200"/>
                  <a:pt x="1274212" y="497200"/>
                </a:cubicBezTo>
                <a:moveTo>
                  <a:pt x="543944" y="497200"/>
                </a:moveTo>
                <a:cubicBezTo>
                  <a:pt x="543939" y="497200"/>
                  <a:pt x="544355" y="497622"/>
                  <a:pt x="544777" y="498038"/>
                </a:cubicBezTo>
                <a:cubicBezTo>
                  <a:pt x="545193" y="498460"/>
                  <a:pt x="545620" y="498876"/>
                  <a:pt x="545625" y="498876"/>
                </a:cubicBezTo>
                <a:cubicBezTo>
                  <a:pt x="545625" y="498876"/>
                  <a:pt x="545333" y="498574"/>
                  <a:pt x="544485" y="497721"/>
                </a:cubicBezTo>
                <a:cubicBezTo>
                  <a:pt x="544097" y="497338"/>
                  <a:pt x="543944" y="497200"/>
                  <a:pt x="543944" y="497200"/>
                </a:cubicBezTo>
                <a:moveTo>
                  <a:pt x="35934" y="497200"/>
                </a:moveTo>
                <a:cubicBezTo>
                  <a:pt x="35929" y="497200"/>
                  <a:pt x="36351" y="497622"/>
                  <a:pt x="36772" y="498038"/>
                </a:cubicBezTo>
                <a:cubicBezTo>
                  <a:pt x="37194" y="498460"/>
                  <a:pt x="37616" y="498876"/>
                  <a:pt x="37616" y="498876"/>
                </a:cubicBezTo>
                <a:cubicBezTo>
                  <a:pt x="37616" y="498876"/>
                  <a:pt x="37318" y="498574"/>
                  <a:pt x="36465" y="497721"/>
                </a:cubicBezTo>
                <a:cubicBezTo>
                  <a:pt x="36083" y="497338"/>
                  <a:pt x="35934" y="497200"/>
                  <a:pt x="35934" y="497200"/>
                </a:cubicBezTo>
                <a:moveTo>
                  <a:pt x="1253541" y="497721"/>
                </a:moveTo>
                <a:cubicBezTo>
                  <a:pt x="1244240" y="498991"/>
                  <a:pt x="1241491" y="506829"/>
                  <a:pt x="1242965" y="518894"/>
                </a:cubicBezTo>
                <a:cubicBezTo>
                  <a:pt x="1248258" y="518894"/>
                  <a:pt x="1253541" y="518894"/>
                  <a:pt x="1258870" y="518894"/>
                </a:cubicBezTo>
                <a:cubicBezTo>
                  <a:pt x="1261092" y="507831"/>
                  <a:pt x="1255219" y="504895"/>
                  <a:pt x="1253541" y="497721"/>
                </a:cubicBezTo>
                <a:moveTo>
                  <a:pt x="734970" y="497721"/>
                </a:moveTo>
                <a:cubicBezTo>
                  <a:pt x="724528" y="498431"/>
                  <a:pt x="730029" y="507727"/>
                  <a:pt x="733566" y="507727"/>
                </a:cubicBezTo>
                <a:cubicBezTo>
                  <a:pt x="735396" y="507727"/>
                  <a:pt x="736701" y="505226"/>
                  <a:pt x="734970" y="497721"/>
                </a:cubicBezTo>
                <a:moveTo>
                  <a:pt x="1021602" y="502355"/>
                </a:moveTo>
                <a:cubicBezTo>
                  <a:pt x="1012282" y="502355"/>
                  <a:pt x="1014112" y="513546"/>
                  <a:pt x="1004839" y="513621"/>
                </a:cubicBezTo>
                <a:cubicBezTo>
                  <a:pt x="1006174" y="519350"/>
                  <a:pt x="1015372" y="517203"/>
                  <a:pt x="1015416" y="524172"/>
                </a:cubicBezTo>
                <a:cubicBezTo>
                  <a:pt x="1022531" y="520710"/>
                  <a:pt x="1025269" y="512862"/>
                  <a:pt x="1026008" y="503019"/>
                </a:cubicBezTo>
                <a:cubicBezTo>
                  <a:pt x="1024306" y="502558"/>
                  <a:pt x="1022853" y="502355"/>
                  <a:pt x="1021602" y="502355"/>
                </a:cubicBezTo>
                <a:moveTo>
                  <a:pt x="1501745" y="502483"/>
                </a:moveTo>
                <a:cubicBezTo>
                  <a:pt x="1501745" y="502483"/>
                  <a:pt x="1501885" y="502637"/>
                  <a:pt x="1502278" y="503019"/>
                </a:cubicBezTo>
                <a:cubicBezTo>
                  <a:pt x="1503129" y="503868"/>
                  <a:pt x="1503421" y="504160"/>
                  <a:pt x="1503421" y="504160"/>
                </a:cubicBezTo>
                <a:cubicBezTo>
                  <a:pt x="1503434" y="504160"/>
                  <a:pt x="1503002" y="503743"/>
                  <a:pt x="1502583" y="503321"/>
                </a:cubicBezTo>
                <a:cubicBezTo>
                  <a:pt x="1502164" y="502905"/>
                  <a:pt x="1501745" y="502483"/>
                  <a:pt x="1501745" y="502483"/>
                </a:cubicBezTo>
                <a:moveTo>
                  <a:pt x="1157775" y="502483"/>
                </a:moveTo>
                <a:cubicBezTo>
                  <a:pt x="1157775" y="502483"/>
                  <a:pt x="1157924" y="502637"/>
                  <a:pt x="1158311" y="503019"/>
                </a:cubicBezTo>
                <a:cubicBezTo>
                  <a:pt x="1159155" y="503868"/>
                  <a:pt x="1159457" y="504160"/>
                  <a:pt x="1159457" y="504160"/>
                </a:cubicBezTo>
                <a:cubicBezTo>
                  <a:pt x="1159457" y="504160"/>
                  <a:pt x="1159035" y="503743"/>
                  <a:pt x="1158619" y="503321"/>
                </a:cubicBezTo>
                <a:cubicBezTo>
                  <a:pt x="1158197" y="502905"/>
                  <a:pt x="1157775" y="502483"/>
                  <a:pt x="1157775" y="502483"/>
                </a:cubicBezTo>
                <a:moveTo>
                  <a:pt x="1083684" y="502483"/>
                </a:moveTo>
                <a:cubicBezTo>
                  <a:pt x="1083684" y="502483"/>
                  <a:pt x="1083832" y="502637"/>
                  <a:pt x="1084220" y="503019"/>
                </a:cubicBezTo>
                <a:cubicBezTo>
                  <a:pt x="1085063" y="503868"/>
                  <a:pt x="1085361" y="504160"/>
                  <a:pt x="1085361" y="504160"/>
                </a:cubicBezTo>
                <a:cubicBezTo>
                  <a:pt x="1085366" y="504160"/>
                  <a:pt x="1084943" y="503743"/>
                  <a:pt x="1084527" y="503321"/>
                </a:cubicBezTo>
                <a:cubicBezTo>
                  <a:pt x="1084105" y="502905"/>
                  <a:pt x="1083684" y="502483"/>
                  <a:pt x="1083684" y="502483"/>
                </a:cubicBezTo>
                <a:moveTo>
                  <a:pt x="326987" y="502483"/>
                </a:moveTo>
                <a:cubicBezTo>
                  <a:pt x="326987" y="502483"/>
                  <a:pt x="327136" y="502637"/>
                  <a:pt x="327523" y="503019"/>
                </a:cubicBezTo>
                <a:cubicBezTo>
                  <a:pt x="328366" y="503868"/>
                  <a:pt x="328664" y="504160"/>
                  <a:pt x="328664" y="504160"/>
                </a:cubicBezTo>
                <a:cubicBezTo>
                  <a:pt x="328669" y="504160"/>
                  <a:pt x="328247" y="503743"/>
                  <a:pt x="327825" y="503321"/>
                </a:cubicBezTo>
                <a:cubicBezTo>
                  <a:pt x="327409" y="502905"/>
                  <a:pt x="326987" y="502483"/>
                  <a:pt x="326987" y="502483"/>
                </a:cubicBezTo>
                <a:moveTo>
                  <a:pt x="1184753" y="503019"/>
                </a:moveTo>
                <a:cubicBezTo>
                  <a:pt x="1174335" y="503729"/>
                  <a:pt x="1179832" y="513025"/>
                  <a:pt x="1183360" y="513025"/>
                </a:cubicBezTo>
                <a:cubicBezTo>
                  <a:pt x="1185190" y="513025"/>
                  <a:pt x="1186485" y="510525"/>
                  <a:pt x="1184753" y="503019"/>
                </a:cubicBezTo>
                <a:moveTo>
                  <a:pt x="835518" y="503019"/>
                </a:moveTo>
                <a:cubicBezTo>
                  <a:pt x="825467" y="511245"/>
                  <a:pt x="829962" y="515719"/>
                  <a:pt x="834550" y="515719"/>
                </a:cubicBezTo>
                <a:cubicBezTo>
                  <a:pt x="838906" y="515719"/>
                  <a:pt x="843341" y="511691"/>
                  <a:pt x="835518" y="503019"/>
                </a:cubicBezTo>
                <a:moveTo>
                  <a:pt x="928530" y="505976"/>
                </a:moveTo>
                <a:cubicBezTo>
                  <a:pt x="924865" y="505976"/>
                  <a:pt x="922632" y="509533"/>
                  <a:pt x="930773" y="518894"/>
                </a:cubicBezTo>
                <a:cubicBezTo>
                  <a:pt x="940363" y="511880"/>
                  <a:pt x="933253" y="505976"/>
                  <a:pt x="928530" y="505976"/>
                </a:cubicBezTo>
                <a:moveTo>
                  <a:pt x="249090" y="506179"/>
                </a:moveTo>
                <a:cubicBezTo>
                  <a:pt x="244739" y="506179"/>
                  <a:pt x="240305" y="510218"/>
                  <a:pt x="248123" y="518894"/>
                </a:cubicBezTo>
                <a:cubicBezTo>
                  <a:pt x="258165" y="510665"/>
                  <a:pt x="253675" y="506179"/>
                  <a:pt x="249090" y="506179"/>
                </a:cubicBezTo>
                <a:moveTo>
                  <a:pt x="1643998" y="508198"/>
                </a:moveTo>
                <a:cubicBezTo>
                  <a:pt x="1640175" y="508198"/>
                  <a:pt x="1638524" y="512594"/>
                  <a:pt x="1638854" y="516999"/>
                </a:cubicBezTo>
                <a:cubicBezTo>
                  <a:pt x="1639197" y="521395"/>
                  <a:pt x="1641521" y="525790"/>
                  <a:pt x="1645699" y="525790"/>
                </a:cubicBezTo>
                <a:cubicBezTo>
                  <a:pt x="1647071" y="525790"/>
                  <a:pt x="1648658" y="525304"/>
                  <a:pt x="1650436" y="524172"/>
                </a:cubicBezTo>
                <a:cubicBezTo>
                  <a:pt x="1650436" y="520656"/>
                  <a:pt x="1650436" y="517114"/>
                  <a:pt x="1650436" y="513621"/>
                </a:cubicBezTo>
                <a:cubicBezTo>
                  <a:pt x="1649878" y="513735"/>
                  <a:pt x="1649370" y="513785"/>
                  <a:pt x="1648925" y="513785"/>
                </a:cubicBezTo>
                <a:cubicBezTo>
                  <a:pt x="1645814" y="513785"/>
                  <a:pt x="1645395" y="511131"/>
                  <a:pt x="1645140" y="508328"/>
                </a:cubicBezTo>
                <a:cubicBezTo>
                  <a:pt x="1644747" y="508248"/>
                  <a:pt x="1644366" y="508198"/>
                  <a:pt x="1643998" y="508198"/>
                </a:cubicBezTo>
                <a:moveTo>
                  <a:pt x="658179" y="508213"/>
                </a:moveTo>
                <a:cubicBezTo>
                  <a:pt x="657356" y="508213"/>
                  <a:pt x="656487" y="508248"/>
                  <a:pt x="655589" y="508328"/>
                </a:cubicBezTo>
                <a:cubicBezTo>
                  <a:pt x="654707" y="518944"/>
                  <a:pt x="659132" y="524292"/>
                  <a:pt x="668890" y="524292"/>
                </a:cubicBezTo>
                <a:cubicBezTo>
                  <a:pt x="669713" y="524292"/>
                  <a:pt x="670582" y="524252"/>
                  <a:pt x="671485" y="524172"/>
                </a:cubicBezTo>
                <a:cubicBezTo>
                  <a:pt x="672367" y="513546"/>
                  <a:pt x="667938" y="508213"/>
                  <a:pt x="658179" y="508213"/>
                </a:cubicBezTo>
                <a:moveTo>
                  <a:pt x="1358654" y="508297"/>
                </a:moveTo>
                <a:cubicBezTo>
                  <a:pt x="1348329" y="508297"/>
                  <a:pt x="1356927" y="527248"/>
                  <a:pt x="1354095" y="534769"/>
                </a:cubicBezTo>
                <a:cubicBezTo>
                  <a:pt x="1367582" y="534218"/>
                  <a:pt x="1366617" y="515030"/>
                  <a:pt x="1359390" y="508328"/>
                </a:cubicBezTo>
                <a:cubicBezTo>
                  <a:pt x="1359136" y="508297"/>
                  <a:pt x="1358883" y="508297"/>
                  <a:pt x="1358654" y="508297"/>
                </a:cubicBezTo>
                <a:moveTo>
                  <a:pt x="756133" y="508328"/>
                </a:moveTo>
                <a:cubicBezTo>
                  <a:pt x="752611" y="508328"/>
                  <a:pt x="749074" y="508328"/>
                  <a:pt x="745561" y="508328"/>
                </a:cubicBezTo>
                <a:cubicBezTo>
                  <a:pt x="745561" y="511820"/>
                  <a:pt x="745561" y="515372"/>
                  <a:pt x="745561" y="518894"/>
                </a:cubicBezTo>
                <a:cubicBezTo>
                  <a:pt x="749074" y="518894"/>
                  <a:pt x="752611" y="518894"/>
                  <a:pt x="756133" y="518894"/>
                </a:cubicBezTo>
                <a:cubicBezTo>
                  <a:pt x="756133" y="515372"/>
                  <a:pt x="756133" y="511820"/>
                  <a:pt x="756133" y="508328"/>
                </a:cubicBezTo>
                <a:moveTo>
                  <a:pt x="353964" y="508328"/>
                </a:moveTo>
                <a:cubicBezTo>
                  <a:pt x="343528" y="509022"/>
                  <a:pt x="349033" y="518319"/>
                  <a:pt x="352566" y="518319"/>
                </a:cubicBezTo>
                <a:cubicBezTo>
                  <a:pt x="354396" y="518319"/>
                  <a:pt x="355697" y="515818"/>
                  <a:pt x="353964" y="508328"/>
                </a:cubicBezTo>
                <a:moveTo>
                  <a:pt x="1334105" y="511730"/>
                </a:moveTo>
                <a:cubicBezTo>
                  <a:pt x="1332136" y="511730"/>
                  <a:pt x="1329965" y="512302"/>
                  <a:pt x="1327666" y="513621"/>
                </a:cubicBezTo>
                <a:cubicBezTo>
                  <a:pt x="1324732" y="525328"/>
                  <a:pt x="1337762" y="521117"/>
                  <a:pt x="1338220" y="529471"/>
                </a:cubicBezTo>
                <a:cubicBezTo>
                  <a:pt x="1349319" y="527680"/>
                  <a:pt x="1344582" y="511730"/>
                  <a:pt x="1334105" y="511730"/>
                </a:cubicBezTo>
                <a:moveTo>
                  <a:pt x="231128" y="513497"/>
                </a:moveTo>
                <a:cubicBezTo>
                  <a:pt x="227302" y="513497"/>
                  <a:pt x="225640" y="517887"/>
                  <a:pt x="225983" y="522283"/>
                </a:cubicBezTo>
                <a:cubicBezTo>
                  <a:pt x="226316" y="526678"/>
                  <a:pt x="228651" y="531073"/>
                  <a:pt x="232824" y="531073"/>
                </a:cubicBezTo>
                <a:cubicBezTo>
                  <a:pt x="234202" y="531073"/>
                  <a:pt x="235786" y="530587"/>
                  <a:pt x="237561" y="529471"/>
                </a:cubicBezTo>
                <a:cubicBezTo>
                  <a:pt x="237561" y="525954"/>
                  <a:pt x="237561" y="522421"/>
                  <a:pt x="237561" y="518894"/>
                </a:cubicBezTo>
                <a:cubicBezTo>
                  <a:pt x="236976" y="519019"/>
                  <a:pt x="236455" y="519082"/>
                  <a:pt x="235999" y="519082"/>
                </a:cubicBezTo>
                <a:cubicBezTo>
                  <a:pt x="232923" y="519082"/>
                  <a:pt x="232526" y="516404"/>
                  <a:pt x="232263" y="513621"/>
                </a:cubicBezTo>
                <a:cubicBezTo>
                  <a:pt x="231867" y="513546"/>
                  <a:pt x="231489" y="513497"/>
                  <a:pt x="231128" y="513497"/>
                </a:cubicBezTo>
                <a:moveTo>
                  <a:pt x="88634" y="513596"/>
                </a:moveTo>
                <a:cubicBezTo>
                  <a:pt x="78310" y="513596"/>
                  <a:pt x="86937" y="532531"/>
                  <a:pt x="84095" y="540078"/>
                </a:cubicBezTo>
                <a:cubicBezTo>
                  <a:pt x="97569" y="539532"/>
                  <a:pt x="96601" y="520338"/>
                  <a:pt x="89378" y="513621"/>
                </a:cubicBezTo>
                <a:cubicBezTo>
                  <a:pt x="89120" y="513596"/>
                  <a:pt x="88872" y="513596"/>
                  <a:pt x="88634" y="513596"/>
                </a:cubicBezTo>
                <a:moveTo>
                  <a:pt x="1470528" y="513621"/>
                </a:moveTo>
                <a:cubicBezTo>
                  <a:pt x="1463416" y="517088"/>
                  <a:pt x="1460660" y="524911"/>
                  <a:pt x="1459924" y="534769"/>
                </a:cubicBezTo>
                <a:cubicBezTo>
                  <a:pt x="1479545" y="534119"/>
                  <a:pt x="1473246" y="527084"/>
                  <a:pt x="1470528" y="513621"/>
                </a:cubicBezTo>
                <a:moveTo>
                  <a:pt x="1147735" y="513621"/>
                </a:moveTo>
                <a:cubicBezTo>
                  <a:pt x="1137049" y="518691"/>
                  <a:pt x="1144183" y="523349"/>
                  <a:pt x="1149065" y="523349"/>
                </a:cubicBezTo>
                <a:cubicBezTo>
                  <a:pt x="1152735" y="523349"/>
                  <a:pt x="1155131" y="520710"/>
                  <a:pt x="1147735" y="513621"/>
                </a:cubicBezTo>
                <a:moveTo>
                  <a:pt x="47061" y="513621"/>
                </a:moveTo>
                <a:cubicBezTo>
                  <a:pt x="43514" y="513621"/>
                  <a:pt x="39982" y="513621"/>
                  <a:pt x="36465" y="513621"/>
                </a:cubicBezTo>
                <a:cubicBezTo>
                  <a:pt x="34758" y="523682"/>
                  <a:pt x="37273" y="529520"/>
                  <a:pt x="45633" y="529520"/>
                </a:cubicBezTo>
                <a:cubicBezTo>
                  <a:pt x="46094" y="529520"/>
                  <a:pt x="46570" y="529510"/>
                  <a:pt x="47061" y="529471"/>
                </a:cubicBezTo>
                <a:cubicBezTo>
                  <a:pt x="47061" y="524172"/>
                  <a:pt x="47061" y="518894"/>
                  <a:pt x="47061" y="513621"/>
                </a:cubicBezTo>
                <a:moveTo>
                  <a:pt x="261254" y="518537"/>
                </a:moveTo>
                <a:cubicBezTo>
                  <a:pt x="260432" y="518537"/>
                  <a:pt x="259588" y="518652"/>
                  <a:pt x="258725" y="518894"/>
                </a:cubicBezTo>
                <a:cubicBezTo>
                  <a:pt x="257926" y="532050"/>
                  <a:pt x="267034" y="535261"/>
                  <a:pt x="269306" y="545346"/>
                </a:cubicBezTo>
                <a:cubicBezTo>
                  <a:pt x="280374" y="541764"/>
                  <a:pt x="273002" y="518537"/>
                  <a:pt x="261254" y="518537"/>
                </a:cubicBezTo>
                <a:moveTo>
                  <a:pt x="1576332" y="518894"/>
                </a:moveTo>
                <a:cubicBezTo>
                  <a:pt x="1569283" y="518894"/>
                  <a:pt x="1562260" y="518894"/>
                  <a:pt x="1555199" y="518894"/>
                </a:cubicBezTo>
                <a:cubicBezTo>
                  <a:pt x="1560571" y="525850"/>
                  <a:pt x="1560368" y="538386"/>
                  <a:pt x="1565765" y="545346"/>
                </a:cubicBezTo>
                <a:cubicBezTo>
                  <a:pt x="1577348" y="544572"/>
                  <a:pt x="1577132" y="532011"/>
                  <a:pt x="1576332" y="518894"/>
                </a:cubicBezTo>
                <a:moveTo>
                  <a:pt x="576209" y="518894"/>
                </a:moveTo>
                <a:cubicBezTo>
                  <a:pt x="563862" y="520645"/>
                  <a:pt x="554348" y="525270"/>
                  <a:pt x="544485" y="529471"/>
                </a:cubicBezTo>
                <a:cubicBezTo>
                  <a:pt x="543795" y="538972"/>
                  <a:pt x="550968" y="540633"/>
                  <a:pt x="549778" y="550644"/>
                </a:cubicBezTo>
                <a:cubicBezTo>
                  <a:pt x="565201" y="534844"/>
                  <a:pt x="577752" y="547618"/>
                  <a:pt x="576209" y="518894"/>
                </a:cubicBezTo>
                <a:moveTo>
                  <a:pt x="375128" y="518894"/>
                </a:moveTo>
                <a:cubicBezTo>
                  <a:pt x="367955" y="520531"/>
                  <a:pt x="370742" y="532140"/>
                  <a:pt x="369834" y="540078"/>
                </a:cubicBezTo>
                <a:cubicBezTo>
                  <a:pt x="377014" y="538425"/>
                  <a:pt x="374250" y="526832"/>
                  <a:pt x="375128" y="518894"/>
                </a:cubicBezTo>
                <a:moveTo>
                  <a:pt x="68230" y="518894"/>
                </a:moveTo>
                <a:cubicBezTo>
                  <a:pt x="64702" y="518894"/>
                  <a:pt x="61155" y="518894"/>
                  <a:pt x="57653" y="518894"/>
                </a:cubicBezTo>
                <a:cubicBezTo>
                  <a:pt x="55936" y="528965"/>
                  <a:pt x="58442" y="534819"/>
                  <a:pt x="66806" y="534819"/>
                </a:cubicBezTo>
                <a:cubicBezTo>
                  <a:pt x="67262" y="534819"/>
                  <a:pt x="67739" y="534803"/>
                  <a:pt x="68230" y="534769"/>
                </a:cubicBezTo>
                <a:cubicBezTo>
                  <a:pt x="68230" y="529471"/>
                  <a:pt x="68230" y="524172"/>
                  <a:pt x="68230" y="518894"/>
                </a:cubicBezTo>
                <a:moveTo>
                  <a:pt x="1173640" y="523657"/>
                </a:moveTo>
                <a:cubicBezTo>
                  <a:pt x="1173640" y="523657"/>
                  <a:pt x="1173785" y="523795"/>
                  <a:pt x="1174161" y="524172"/>
                </a:cubicBezTo>
                <a:cubicBezTo>
                  <a:pt x="1175014" y="525041"/>
                  <a:pt x="1175318" y="525328"/>
                  <a:pt x="1175318" y="525328"/>
                </a:cubicBezTo>
                <a:cubicBezTo>
                  <a:pt x="1175318" y="525328"/>
                  <a:pt x="1174901" y="524911"/>
                  <a:pt x="1174478" y="524490"/>
                </a:cubicBezTo>
                <a:cubicBezTo>
                  <a:pt x="1174062" y="524073"/>
                  <a:pt x="1173640" y="523657"/>
                  <a:pt x="1173640" y="523657"/>
                </a:cubicBezTo>
                <a:moveTo>
                  <a:pt x="1004314" y="523657"/>
                </a:moveTo>
                <a:cubicBezTo>
                  <a:pt x="1004314" y="523657"/>
                  <a:pt x="1004735" y="524073"/>
                  <a:pt x="1005157" y="524490"/>
                </a:cubicBezTo>
                <a:cubicBezTo>
                  <a:pt x="1005579" y="524911"/>
                  <a:pt x="1005995" y="525328"/>
                  <a:pt x="1005995" y="525328"/>
                </a:cubicBezTo>
                <a:cubicBezTo>
                  <a:pt x="1005995" y="525328"/>
                  <a:pt x="1005698" y="525041"/>
                  <a:pt x="1004839" y="524172"/>
                </a:cubicBezTo>
                <a:cubicBezTo>
                  <a:pt x="1004457" y="523795"/>
                  <a:pt x="1004314" y="523657"/>
                  <a:pt x="1004314" y="523657"/>
                </a:cubicBezTo>
                <a:moveTo>
                  <a:pt x="470383" y="524172"/>
                </a:moveTo>
                <a:cubicBezTo>
                  <a:pt x="459955" y="524897"/>
                  <a:pt x="465448" y="534194"/>
                  <a:pt x="468974" y="534194"/>
                </a:cubicBezTo>
                <a:cubicBezTo>
                  <a:pt x="470810" y="534194"/>
                  <a:pt x="472110" y="531693"/>
                  <a:pt x="470383" y="524172"/>
                </a:cubicBezTo>
                <a:moveTo>
                  <a:pt x="200513" y="524172"/>
                </a:moveTo>
                <a:cubicBezTo>
                  <a:pt x="191638" y="536099"/>
                  <a:pt x="197487" y="541486"/>
                  <a:pt x="202974" y="541486"/>
                </a:cubicBezTo>
                <a:cubicBezTo>
                  <a:pt x="208882" y="541486"/>
                  <a:pt x="214364" y="535235"/>
                  <a:pt x="200513" y="524172"/>
                </a:cubicBezTo>
                <a:moveTo>
                  <a:pt x="168758" y="524172"/>
                </a:moveTo>
                <a:cubicBezTo>
                  <a:pt x="158077" y="529268"/>
                  <a:pt x="165206" y="533931"/>
                  <a:pt x="170088" y="533931"/>
                </a:cubicBezTo>
                <a:cubicBezTo>
                  <a:pt x="173769" y="533931"/>
                  <a:pt x="176175" y="531287"/>
                  <a:pt x="168758" y="524172"/>
                </a:cubicBezTo>
                <a:moveTo>
                  <a:pt x="670230" y="528900"/>
                </a:moveTo>
                <a:cubicBezTo>
                  <a:pt x="669073" y="528900"/>
                  <a:pt x="667740" y="529080"/>
                  <a:pt x="666186" y="529471"/>
                </a:cubicBezTo>
                <a:cubicBezTo>
                  <a:pt x="665289" y="540137"/>
                  <a:pt x="669723" y="545460"/>
                  <a:pt x="679506" y="545460"/>
                </a:cubicBezTo>
                <a:cubicBezTo>
                  <a:pt x="680320" y="545460"/>
                  <a:pt x="681169" y="545421"/>
                  <a:pt x="682046" y="545346"/>
                </a:cubicBezTo>
                <a:cubicBezTo>
                  <a:pt x="677036" y="540950"/>
                  <a:pt x="679651" y="528900"/>
                  <a:pt x="670230" y="528900"/>
                </a:cubicBezTo>
                <a:moveTo>
                  <a:pt x="1073633" y="529471"/>
                </a:moveTo>
                <a:cubicBezTo>
                  <a:pt x="1068027" y="549205"/>
                  <a:pt x="1093482" y="537840"/>
                  <a:pt x="1089513" y="555922"/>
                </a:cubicBezTo>
                <a:cubicBezTo>
                  <a:pt x="1090401" y="556076"/>
                  <a:pt x="1091194" y="556156"/>
                  <a:pt x="1091928" y="556156"/>
                </a:cubicBezTo>
                <a:cubicBezTo>
                  <a:pt x="1098254" y="556156"/>
                  <a:pt x="1099331" y="550897"/>
                  <a:pt x="1105398" y="550644"/>
                </a:cubicBezTo>
                <a:cubicBezTo>
                  <a:pt x="1105398" y="547122"/>
                  <a:pt x="1105398" y="543570"/>
                  <a:pt x="1105398" y="540078"/>
                </a:cubicBezTo>
                <a:cubicBezTo>
                  <a:pt x="1089057" y="539224"/>
                  <a:pt x="1096443" y="531594"/>
                  <a:pt x="1073633" y="529471"/>
                </a:cubicBezTo>
                <a:moveTo>
                  <a:pt x="734970" y="529471"/>
                </a:moveTo>
                <a:cubicBezTo>
                  <a:pt x="725108" y="533801"/>
                  <a:pt x="732872" y="537434"/>
                  <a:pt x="737882" y="537434"/>
                </a:cubicBezTo>
                <a:cubicBezTo>
                  <a:pt x="741781" y="537434"/>
                  <a:pt x="744008" y="535235"/>
                  <a:pt x="734970" y="529471"/>
                </a:cubicBezTo>
                <a:moveTo>
                  <a:pt x="1396436" y="534769"/>
                </a:moveTo>
                <a:cubicBezTo>
                  <a:pt x="1385997" y="535479"/>
                  <a:pt x="1391496" y="544775"/>
                  <a:pt x="1395027" y="544775"/>
                </a:cubicBezTo>
                <a:cubicBezTo>
                  <a:pt x="1396855" y="544775"/>
                  <a:pt x="1398164" y="542275"/>
                  <a:pt x="1396436" y="534769"/>
                </a:cubicBezTo>
                <a:moveTo>
                  <a:pt x="786246" y="538589"/>
                </a:moveTo>
                <a:cubicBezTo>
                  <a:pt x="777490" y="538589"/>
                  <a:pt x="778889" y="548765"/>
                  <a:pt x="772008" y="550644"/>
                </a:cubicBezTo>
                <a:cubicBezTo>
                  <a:pt x="773090" y="554847"/>
                  <a:pt x="776314" y="556598"/>
                  <a:pt x="779971" y="556598"/>
                </a:cubicBezTo>
                <a:cubicBezTo>
                  <a:pt x="787526" y="556598"/>
                  <a:pt x="796942" y="549082"/>
                  <a:pt x="793186" y="540078"/>
                </a:cubicBezTo>
                <a:cubicBezTo>
                  <a:pt x="790324" y="539035"/>
                  <a:pt x="788067" y="538589"/>
                  <a:pt x="786246" y="538589"/>
                </a:cubicBezTo>
                <a:moveTo>
                  <a:pt x="190061" y="539060"/>
                </a:moveTo>
                <a:cubicBezTo>
                  <a:pt x="180867" y="539060"/>
                  <a:pt x="185676" y="553065"/>
                  <a:pt x="184638" y="561221"/>
                </a:cubicBezTo>
                <a:cubicBezTo>
                  <a:pt x="188170" y="561221"/>
                  <a:pt x="191693" y="561221"/>
                  <a:pt x="195220" y="561221"/>
                </a:cubicBezTo>
                <a:cubicBezTo>
                  <a:pt x="195220" y="554162"/>
                  <a:pt x="195220" y="547122"/>
                  <a:pt x="195220" y="540078"/>
                </a:cubicBezTo>
                <a:cubicBezTo>
                  <a:pt x="193141" y="539378"/>
                  <a:pt x="191445" y="539060"/>
                  <a:pt x="190061" y="539060"/>
                </a:cubicBezTo>
                <a:moveTo>
                  <a:pt x="887905" y="539542"/>
                </a:moveTo>
                <a:cubicBezTo>
                  <a:pt x="887905" y="539542"/>
                  <a:pt x="888054" y="539695"/>
                  <a:pt x="888441" y="540078"/>
                </a:cubicBezTo>
                <a:cubicBezTo>
                  <a:pt x="889285" y="540916"/>
                  <a:pt x="889582" y="541203"/>
                  <a:pt x="889582" y="541203"/>
                </a:cubicBezTo>
                <a:cubicBezTo>
                  <a:pt x="889582" y="541203"/>
                  <a:pt x="889165" y="540802"/>
                  <a:pt x="888744" y="540380"/>
                </a:cubicBezTo>
                <a:cubicBezTo>
                  <a:pt x="888327" y="539963"/>
                  <a:pt x="887905" y="539542"/>
                  <a:pt x="887905" y="539542"/>
                </a:cubicBezTo>
                <a:moveTo>
                  <a:pt x="1300843" y="540063"/>
                </a:moveTo>
                <a:cubicBezTo>
                  <a:pt x="1297110" y="540063"/>
                  <a:pt x="1294684" y="546973"/>
                  <a:pt x="1294570" y="553894"/>
                </a:cubicBezTo>
                <a:cubicBezTo>
                  <a:pt x="1294443" y="560814"/>
                  <a:pt x="1296627" y="567735"/>
                  <a:pt x="1302101" y="567735"/>
                </a:cubicBezTo>
                <a:cubicBezTo>
                  <a:pt x="1303371" y="567735"/>
                  <a:pt x="1304831" y="567352"/>
                  <a:pt x="1306482" y="566519"/>
                </a:cubicBezTo>
                <a:cubicBezTo>
                  <a:pt x="1308159" y="554236"/>
                  <a:pt x="1305644" y="546199"/>
                  <a:pt x="1301186" y="540078"/>
                </a:cubicBezTo>
                <a:cubicBezTo>
                  <a:pt x="1301072" y="540063"/>
                  <a:pt x="1300958" y="540063"/>
                  <a:pt x="1300843" y="540063"/>
                </a:cubicBezTo>
                <a:moveTo>
                  <a:pt x="988990" y="540078"/>
                </a:moveTo>
                <a:cubicBezTo>
                  <a:pt x="985443" y="540078"/>
                  <a:pt x="981935" y="540078"/>
                  <a:pt x="978378" y="540078"/>
                </a:cubicBezTo>
                <a:cubicBezTo>
                  <a:pt x="976686" y="550123"/>
                  <a:pt x="979197" y="555977"/>
                  <a:pt x="987536" y="555977"/>
                </a:cubicBezTo>
                <a:cubicBezTo>
                  <a:pt x="988002" y="555977"/>
                  <a:pt x="988488" y="555963"/>
                  <a:pt x="988990" y="555922"/>
                </a:cubicBezTo>
                <a:cubicBezTo>
                  <a:pt x="988990" y="550644"/>
                  <a:pt x="988990" y="545346"/>
                  <a:pt x="988990" y="540078"/>
                </a:cubicBezTo>
                <a:moveTo>
                  <a:pt x="724413" y="540078"/>
                </a:moveTo>
                <a:cubicBezTo>
                  <a:pt x="717329" y="540078"/>
                  <a:pt x="710279" y="540078"/>
                  <a:pt x="703225" y="540078"/>
                </a:cubicBezTo>
                <a:cubicBezTo>
                  <a:pt x="711266" y="543947"/>
                  <a:pt x="711142" y="555977"/>
                  <a:pt x="723089" y="555977"/>
                </a:cubicBezTo>
                <a:cubicBezTo>
                  <a:pt x="723515" y="555977"/>
                  <a:pt x="723956" y="555953"/>
                  <a:pt x="724413" y="555922"/>
                </a:cubicBezTo>
                <a:cubicBezTo>
                  <a:pt x="724413" y="550644"/>
                  <a:pt x="724413" y="545346"/>
                  <a:pt x="724413" y="540078"/>
                </a:cubicBezTo>
                <a:moveTo>
                  <a:pt x="359248" y="540078"/>
                </a:moveTo>
                <a:cubicBezTo>
                  <a:pt x="348816" y="540772"/>
                  <a:pt x="354326" y="550084"/>
                  <a:pt x="357854" y="550084"/>
                </a:cubicBezTo>
                <a:cubicBezTo>
                  <a:pt x="359685" y="550084"/>
                  <a:pt x="360985" y="547583"/>
                  <a:pt x="359248" y="540078"/>
                </a:cubicBezTo>
                <a:moveTo>
                  <a:pt x="1474681" y="545231"/>
                </a:moveTo>
                <a:cubicBezTo>
                  <a:pt x="1470846" y="545231"/>
                  <a:pt x="1469169" y="549627"/>
                  <a:pt x="1469512" y="554033"/>
                </a:cubicBezTo>
                <a:cubicBezTo>
                  <a:pt x="1469842" y="558428"/>
                  <a:pt x="1472192" y="562834"/>
                  <a:pt x="1476358" y="562834"/>
                </a:cubicBezTo>
                <a:cubicBezTo>
                  <a:pt x="1477742" y="562834"/>
                  <a:pt x="1479329" y="562352"/>
                  <a:pt x="1481095" y="561221"/>
                </a:cubicBezTo>
                <a:cubicBezTo>
                  <a:pt x="1481095" y="557704"/>
                  <a:pt x="1481095" y="554162"/>
                  <a:pt x="1481095" y="550644"/>
                </a:cubicBezTo>
                <a:cubicBezTo>
                  <a:pt x="1480523" y="550769"/>
                  <a:pt x="1480002" y="550832"/>
                  <a:pt x="1479545" y="550832"/>
                </a:cubicBezTo>
                <a:cubicBezTo>
                  <a:pt x="1476485" y="550832"/>
                  <a:pt x="1476078" y="548154"/>
                  <a:pt x="1475811" y="545346"/>
                </a:cubicBezTo>
                <a:cubicBezTo>
                  <a:pt x="1475418" y="545272"/>
                  <a:pt x="1475037" y="545231"/>
                  <a:pt x="1474681" y="545231"/>
                </a:cubicBezTo>
                <a:moveTo>
                  <a:pt x="1020714" y="545346"/>
                </a:moveTo>
                <a:cubicBezTo>
                  <a:pt x="1014226" y="547672"/>
                  <a:pt x="1009860" y="552117"/>
                  <a:pt x="1010133" y="561221"/>
                </a:cubicBezTo>
                <a:cubicBezTo>
                  <a:pt x="1016652" y="558909"/>
                  <a:pt x="1021018" y="554454"/>
                  <a:pt x="1020714" y="545346"/>
                </a:cubicBezTo>
                <a:moveTo>
                  <a:pt x="750850" y="545346"/>
                </a:moveTo>
                <a:cubicBezTo>
                  <a:pt x="740406" y="546045"/>
                  <a:pt x="745904" y="555352"/>
                  <a:pt x="749441" y="555352"/>
                </a:cubicBezTo>
                <a:cubicBezTo>
                  <a:pt x="751271" y="555352"/>
                  <a:pt x="752576" y="552851"/>
                  <a:pt x="750850" y="545346"/>
                </a:cubicBezTo>
                <a:moveTo>
                  <a:pt x="237561" y="545346"/>
                </a:moveTo>
                <a:cubicBezTo>
                  <a:pt x="227113" y="546045"/>
                  <a:pt x="232625" y="555352"/>
                  <a:pt x="236158" y="555352"/>
                </a:cubicBezTo>
                <a:cubicBezTo>
                  <a:pt x="237988" y="555352"/>
                  <a:pt x="239292" y="552851"/>
                  <a:pt x="237561" y="545346"/>
                </a:cubicBezTo>
                <a:moveTo>
                  <a:pt x="813814" y="550123"/>
                </a:moveTo>
                <a:cubicBezTo>
                  <a:pt x="813809" y="550123"/>
                  <a:pt x="814230" y="550540"/>
                  <a:pt x="814647" y="550962"/>
                </a:cubicBezTo>
                <a:cubicBezTo>
                  <a:pt x="815068" y="551378"/>
                  <a:pt x="815491" y="551800"/>
                  <a:pt x="815491" y="551800"/>
                </a:cubicBezTo>
                <a:cubicBezTo>
                  <a:pt x="815495" y="551800"/>
                  <a:pt x="815193" y="551493"/>
                  <a:pt x="814345" y="550644"/>
                </a:cubicBezTo>
                <a:cubicBezTo>
                  <a:pt x="813962" y="550262"/>
                  <a:pt x="813814" y="550123"/>
                  <a:pt x="813814" y="550123"/>
                </a:cubicBezTo>
                <a:moveTo>
                  <a:pt x="1518128" y="550644"/>
                </a:moveTo>
                <a:cubicBezTo>
                  <a:pt x="1512845" y="550644"/>
                  <a:pt x="1507561" y="550644"/>
                  <a:pt x="1502278" y="550644"/>
                </a:cubicBezTo>
                <a:cubicBezTo>
                  <a:pt x="1500780" y="559177"/>
                  <a:pt x="1507282" y="559773"/>
                  <a:pt x="1507561" y="566519"/>
                </a:cubicBezTo>
                <a:cubicBezTo>
                  <a:pt x="1511854" y="565512"/>
                  <a:pt x="1512806" y="561221"/>
                  <a:pt x="1518077" y="561221"/>
                </a:cubicBezTo>
                <a:cubicBezTo>
                  <a:pt x="1518102" y="561221"/>
                  <a:pt x="1518115" y="561221"/>
                  <a:pt x="1518128" y="561221"/>
                </a:cubicBezTo>
                <a:cubicBezTo>
                  <a:pt x="1518128" y="557704"/>
                  <a:pt x="1518128" y="554162"/>
                  <a:pt x="1518128" y="550644"/>
                </a:cubicBezTo>
                <a:moveTo>
                  <a:pt x="999582" y="550644"/>
                </a:moveTo>
                <a:cubicBezTo>
                  <a:pt x="989471" y="554568"/>
                  <a:pt x="994302" y="564624"/>
                  <a:pt x="997890" y="564624"/>
                </a:cubicBezTo>
                <a:cubicBezTo>
                  <a:pt x="1000017" y="564624"/>
                  <a:pt x="1001705" y="561092"/>
                  <a:pt x="999582" y="550644"/>
                </a:cubicBezTo>
                <a:moveTo>
                  <a:pt x="1136607" y="555407"/>
                </a:moveTo>
                <a:cubicBezTo>
                  <a:pt x="1136602" y="555407"/>
                  <a:pt x="1137019" y="555823"/>
                  <a:pt x="1137440" y="556240"/>
                </a:cubicBezTo>
                <a:cubicBezTo>
                  <a:pt x="1137862" y="556661"/>
                  <a:pt x="1138283" y="557078"/>
                  <a:pt x="1138289" y="557078"/>
                </a:cubicBezTo>
                <a:cubicBezTo>
                  <a:pt x="1138289" y="557078"/>
                  <a:pt x="1137997" y="556791"/>
                  <a:pt x="1137148" y="555922"/>
                </a:cubicBezTo>
                <a:cubicBezTo>
                  <a:pt x="1136761" y="555545"/>
                  <a:pt x="1136612" y="555407"/>
                  <a:pt x="1136607" y="555407"/>
                </a:cubicBezTo>
                <a:moveTo>
                  <a:pt x="1036059" y="555407"/>
                </a:moveTo>
                <a:cubicBezTo>
                  <a:pt x="1036054" y="555407"/>
                  <a:pt x="1036471" y="555823"/>
                  <a:pt x="1036893" y="556240"/>
                </a:cubicBezTo>
                <a:cubicBezTo>
                  <a:pt x="1037315" y="556661"/>
                  <a:pt x="1037736" y="557078"/>
                  <a:pt x="1037736" y="557078"/>
                </a:cubicBezTo>
                <a:cubicBezTo>
                  <a:pt x="1037741" y="557078"/>
                  <a:pt x="1037443" y="556791"/>
                  <a:pt x="1036595" y="555922"/>
                </a:cubicBezTo>
                <a:cubicBezTo>
                  <a:pt x="1036212" y="555545"/>
                  <a:pt x="1036064" y="555407"/>
                  <a:pt x="1036059" y="555407"/>
                </a:cubicBezTo>
                <a:moveTo>
                  <a:pt x="660372" y="555407"/>
                </a:moveTo>
                <a:cubicBezTo>
                  <a:pt x="660367" y="555407"/>
                  <a:pt x="660784" y="555823"/>
                  <a:pt x="661205" y="556240"/>
                </a:cubicBezTo>
                <a:cubicBezTo>
                  <a:pt x="661622" y="556661"/>
                  <a:pt x="662044" y="557078"/>
                  <a:pt x="662049" y="557078"/>
                </a:cubicBezTo>
                <a:cubicBezTo>
                  <a:pt x="662054" y="557078"/>
                  <a:pt x="661757" y="556791"/>
                  <a:pt x="660903" y="555922"/>
                </a:cubicBezTo>
                <a:cubicBezTo>
                  <a:pt x="660521" y="555545"/>
                  <a:pt x="660372" y="555407"/>
                  <a:pt x="660372" y="555407"/>
                </a:cubicBezTo>
                <a:moveTo>
                  <a:pt x="506900" y="555407"/>
                </a:moveTo>
                <a:cubicBezTo>
                  <a:pt x="506895" y="555407"/>
                  <a:pt x="507312" y="555823"/>
                  <a:pt x="507734" y="556240"/>
                </a:cubicBezTo>
                <a:cubicBezTo>
                  <a:pt x="508151" y="556661"/>
                  <a:pt x="508568" y="557078"/>
                  <a:pt x="508573" y="557078"/>
                </a:cubicBezTo>
                <a:cubicBezTo>
                  <a:pt x="508573" y="557078"/>
                  <a:pt x="508280" y="556791"/>
                  <a:pt x="507431" y="555922"/>
                </a:cubicBezTo>
                <a:cubicBezTo>
                  <a:pt x="507049" y="555545"/>
                  <a:pt x="506905" y="555407"/>
                  <a:pt x="506900" y="555407"/>
                </a:cubicBezTo>
                <a:moveTo>
                  <a:pt x="1084220" y="555922"/>
                </a:moveTo>
                <a:cubicBezTo>
                  <a:pt x="1073787" y="556647"/>
                  <a:pt x="1079279" y="565944"/>
                  <a:pt x="1082811" y="565944"/>
                </a:cubicBezTo>
                <a:cubicBezTo>
                  <a:pt x="1084641" y="565944"/>
                  <a:pt x="1085947" y="563443"/>
                  <a:pt x="1084220" y="555922"/>
                </a:cubicBezTo>
                <a:moveTo>
                  <a:pt x="73503" y="555922"/>
                </a:moveTo>
                <a:cubicBezTo>
                  <a:pt x="63427" y="559852"/>
                  <a:pt x="68264" y="569923"/>
                  <a:pt x="71841" y="569923"/>
                </a:cubicBezTo>
                <a:cubicBezTo>
                  <a:pt x="73960" y="569923"/>
                  <a:pt x="75636" y="566376"/>
                  <a:pt x="73503" y="555922"/>
                </a:cubicBezTo>
                <a:moveTo>
                  <a:pt x="756133" y="561221"/>
                </a:moveTo>
                <a:cubicBezTo>
                  <a:pt x="745700" y="561931"/>
                  <a:pt x="751198" y="571227"/>
                  <a:pt x="754724" y="571227"/>
                </a:cubicBezTo>
                <a:cubicBezTo>
                  <a:pt x="756560" y="571227"/>
                  <a:pt x="757860" y="568726"/>
                  <a:pt x="756133" y="561221"/>
                </a:cubicBezTo>
                <a:moveTo>
                  <a:pt x="549778" y="561221"/>
                </a:moveTo>
                <a:cubicBezTo>
                  <a:pt x="553177" y="577225"/>
                  <a:pt x="558018" y="591765"/>
                  <a:pt x="576209" y="592971"/>
                </a:cubicBezTo>
                <a:cubicBezTo>
                  <a:pt x="580060" y="569744"/>
                  <a:pt x="564864" y="565537"/>
                  <a:pt x="549778" y="561221"/>
                </a:cubicBezTo>
                <a:moveTo>
                  <a:pt x="523455" y="563279"/>
                </a:moveTo>
                <a:cubicBezTo>
                  <a:pt x="522874" y="563279"/>
                  <a:pt x="521243" y="564177"/>
                  <a:pt x="517994" y="566519"/>
                </a:cubicBezTo>
                <a:cubicBezTo>
                  <a:pt x="514962" y="570722"/>
                  <a:pt x="514372" y="572219"/>
                  <a:pt x="514987" y="572219"/>
                </a:cubicBezTo>
                <a:cubicBezTo>
                  <a:pt x="515746" y="572219"/>
                  <a:pt x="518320" y="569982"/>
                  <a:pt x="520474" y="567750"/>
                </a:cubicBezTo>
                <a:cubicBezTo>
                  <a:pt x="522632" y="565512"/>
                  <a:pt x="524368" y="563279"/>
                  <a:pt x="523455" y="563279"/>
                </a:cubicBezTo>
                <a:moveTo>
                  <a:pt x="18060" y="564257"/>
                </a:moveTo>
                <a:cubicBezTo>
                  <a:pt x="17767" y="564991"/>
                  <a:pt x="16194" y="569387"/>
                  <a:pt x="14756" y="573325"/>
                </a:cubicBezTo>
                <a:lnTo>
                  <a:pt x="15311" y="571797"/>
                </a:lnTo>
                <a:cubicBezTo>
                  <a:pt x="17077" y="566920"/>
                  <a:pt x="17861" y="564763"/>
                  <a:pt x="18060" y="564257"/>
                </a:cubicBezTo>
                <a:moveTo>
                  <a:pt x="327523" y="566519"/>
                </a:moveTo>
                <a:cubicBezTo>
                  <a:pt x="317418" y="570443"/>
                  <a:pt x="322259" y="580499"/>
                  <a:pt x="325847" y="580499"/>
                </a:cubicBezTo>
                <a:cubicBezTo>
                  <a:pt x="327974" y="580499"/>
                  <a:pt x="329657" y="576967"/>
                  <a:pt x="327523" y="566519"/>
                </a:cubicBezTo>
                <a:moveTo>
                  <a:pt x="396316" y="571797"/>
                </a:moveTo>
                <a:cubicBezTo>
                  <a:pt x="386216" y="575727"/>
                  <a:pt x="391047" y="585783"/>
                  <a:pt x="394635" y="585783"/>
                </a:cubicBezTo>
                <a:cubicBezTo>
                  <a:pt x="396758" y="585783"/>
                  <a:pt x="398445" y="582251"/>
                  <a:pt x="396316" y="571797"/>
                </a:cubicBezTo>
                <a:moveTo>
                  <a:pt x="36465" y="571797"/>
                </a:moveTo>
                <a:cubicBezTo>
                  <a:pt x="27431" y="577567"/>
                  <a:pt x="29668" y="579765"/>
                  <a:pt x="33568" y="579765"/>
                </a:cubicBezTo>
                <a:cubicBezTo>
                  <a:pt x="38573" y="579765"/>
                  <a:pt x="46327" y="576143"/>
                  <a:pt x="36465" y="571797"/>
                </a:cubicBezTo>
                <a:moveTo>
                  <a:pt x="14756" y="573325"/>
                </a:moveTo>
                <a:lnTo>
                  <a:pt x="14597" y="573743"/>
                </a:lnTo>
                <a:cubicBezTo>
                  <a:pt x="14652" y="573603"/>
                  <a:pt x="14701" y="573465"/>
                  <a:pt x="14756" y="573325"/>
                </a:cubicBezTo>
                <a:moveTo>
                  <a:pt x="14597" y="573743"/>
                </a:moveTo>
                <a:cubicBezTo>
                  <a:pt x="14433" y="574199"/>
                  <a:pt x="14270" y="574660"/>
                  <a:pt x="14111" y="575092"/>
                </a:cubicBezTo>
                <a:cubicBezTo>
                  <a:pt x="14260" y="574670"/>
                  <a:pt x="14423" y="574223"/>
                  <a:pt x="14597" y="573743"/>
                </a:cubicBezTo>
                <a:moveTo>
                  <a:pt x="14111" y="575092"/>
                </a:moveTo>
                <a:cubicBezTo>
                  <a:pt x="13104" y="577835"/>
                  <a:pt x="12568" y="579303"/>
                  <a:pt x="12419" y="579725"/>
                </a:cubicBezTo>
                <a:cubicBezTo>
                  <a:pt x="12623" y="579190"/>
                  <a:pt x="13292" y="577340"/>
                  <a:pt x="14111" y="575092"/>
                </a:cubicBezTo>
                <a:moveTo>
                  <a:pt x="1004314" y="576560"/>
                </a:moveTo>
                <a:cubicBezTo>
                  <a:pt x="1004309" y="576560"/>
                  <a:pt x="1004457" y="576713"/>
                  <a:pt x="1004839" y="577096"/>
                </a:cubicBezTo>
                <a:cubicBezTo>
                  <a:pt x="1005693" y="577949"/>
                  <a:pt x="1005995" y="578237"/>
                  <a:pt x="1005995" y="578237"/>
                </a:cubicBezTo>
                <a:cubicBezTo>
                  <a:pt x="1006000" y="578237"/>
                  <a:pt x="1005584" y="577820"/>
                  <a:pt x="1005162" y="577398"/>
                </a:cubicBezTo>
                <a:cubicBezTo>
                  <a:pt x="1004740" y="576981"/>
                  <a:pt x="1004319" y="576560"/>
                  <a:pt x="1004314" y="576560"/>
                </a:cubicBezTo>
                <a:moveTo>
                  <a:pt x="665655" y="576560"/>
                </a:moveTo>
                <a:cubicBezTo>
                  <a:pt x="665655" y="576560"/>
                  <a:pt x="665804" y="576713"/>
                  <a:pt x="666186" y="577096"/>
                </a:cubicBezTo>
                <a:cubicBezTo>
                  <a:pt x="667035" y="577949"/>
                  <a:pt x="667337" y="578237"/>
                  <a:pt x="667337" y="578237"/>
                </a:cubicBezTo>
                <a:cubicBezTo>
                  <a:pt x="667337" y="578237"/>
                  <a:pt x="666920" y="577820"/>
                  <a:pt x="666499" y="577398"/>
                </a:cubicBezTo>
                <a:cubicBezTo>
                  <a:pt x="666077" y="576981"/>
                  <a:pt x="665661" y="576560"/>
                  <a:pt x="665655" y="576560"/>
                </a:cubicBezTo>
                <a:moveTo>
                  <a:pt x="411635" y="576560"/>
                </a:moveTo>
                <a:cubicBezTo>
                  <a:pt x="411635" y="576560"/>
                  <a:pt x="411785" y="576713"/>
                  <a:pt x="412166" y="577096"/>
                </a:cubicBezTo>
                <a:cubicBezTo>
                  <a:pt x="413019" y="577949"/>
                  <a:pt x="413323" y="578237"/>
                  <a:pt x="413323" y="578237"/>
                </a:cubicBezTo>
                <a:cubicBezTo>
                  <a:pt x="413327" y="578237"/>
                  <a:pt x="412905" y="577820"/>
                  <a:pt x="412484" y="577398"/>
                </a:cubicBezTo>
                <a:cubicBezTo>
                  <a:pt x="412062" y="576981"/>
                  <a:pt x="411640" y="576560"/>
                  <a:pt x="411635" y="576560"/>
                </a:cubicBezTo>
                <a:moveTo>
                  <a:pt x="305804" y="576560"/>
                </a:moveTo>
                <a:cubicBezTo>
                  <a:pt x="305798" y="576560"/>
                  <a:pt x="305943" y="576713"/>
                  <a:pt x="306326" y="577096"/>
                </a:cubicBezTo>
                <a:cubicBezTo>
                  <a:pt x="307183" y="577949"/>
                  <a:pt x="307486" y="578237"/>
                  <a:pt x="307491" y="578237"/>
                </a:cubicBezTo>
                <a:cubicBezTo>
                  <a:pt x="307495" y="578237"/>
                  <a:pt x="307074" y="577820"/>
                  <a:pt x="306652" y="577398"/>
                </a:cubicBezTo>
                <a:cubicBezTo>
                  <a:pt x="306230" y="576981"/>
                  <a:pt x="305809" y="576560"/>
                  <a:pt x="305804" y="576560"/>
                </a:cubicBezTo>
                <a:moveTo>
                  <a:pt x="610971" y="576768"/>
                </a:moveTo>
                <a:cubicBezTo>
                  <a:pt x="609275" y="576768"/>
                  <a:pt x="607454" y="576877"/>
                  <a:pt x="605633" y="577007"/>
                </a:cubicBezTo>
                <a:cubicBezTo>
                  <a:pt x="603813" y="577135"/>
                  <a:pt x="601992" y="577260"/>
                  <a:pt x="600300" y="577260"/>
                </a:cubicBezTo>
                <a:cubicBezTo>
                  <a:pt x="599278" y="577260"/>
                  <a:pt x="598306" y="577210"/>
                  <a:pt x="597403" y="577096"/>
                </a:cubicBezTo>
                <a:cubicBezTo>
                  <a:pt x="598470" y="584855"/>
                  <a:pt x="604076" y="588070"/>
                  <a:pt x="612891" y="588070"/>
                </a:cubicBezTo>
                <a:cubicBezTo>
                  <a:pt x="614662" y="588070"/>
                  <a:pt x="616557" y="587930"/>
                  <a:pt x="618566" y="587688"/>
                </a:cubicBezTo>
                <a:cubicBezTo>
                  <a:pt x="621661" y="578405"/>
                  <a:pt x="617138" y="576768"/>
                  <a:pt x="610971" y="576768"/>
                </a:cubicBezTo>
                <a:moveTo>
                  <a:pt x="733834" y="576981"/>
                </a:moveTo>
                <a:cubicBezTo>
                  <a:pt x="730004" y="576981"/>
                  <a:pt x="728341" y="581377"/>
                  <a:pt x="728679" y="585783"/>
                </a:cubicBezTo>
                <a:cubicBezTo>
                  <a:pt x="729017" y="590178"/>
                  <a:pt x="731354" y="594584"/>
                  <a:pt x="735526" y="594584"/>
                </a:cubicBezTo>
                <a:cubicBezTo>
                  <a:pt x="736905" y="594584"/>
                  <a:pt x="738487" y="594102"/>
                  <a:pt x="740263" y="592971"/>
                </a:cubicBezTo>
                <a:cubicBezTo>
                  <a:pt x="740263" y="589454"/>
                  <a:pt x="740263" y="585912"/>
                  <a:pt x="740263" y="582394"/>
                </a:cubicBezTo>
                <a:cubicBezTo>
                  <a:pt x="739683" y="582519"/>
                  <a:pt x="739167" y="582582"/>
                  <a:pt x="738710" y="582582"/>
                </a:cubicBezTo>
                <a:cubicBezTo>
                  <a:pt x="735654" y="582582"/>
                  <a:pt x="735248" y="579914"/>
                  <a:pt x="734970" y="577096"/>
                </a:cubicBezTo>
                <a:cubicBezTo>
                  <a:pt x="734573" y="577022"/>
                  <a:pt x="734196" y="576981"/>
                  <a:pt x="733834" y="576981"/>
                </a:cubicBezTo>
                <a:moveTo>
                  <a:pt x="1560457" y="577096"/>
                </a:moveTo>
                <a:cubicBezTo>
                  <a:pt x="1549611" y="583495"/>
                  <a:pt x="1554145" y="614407"/>
                  <a:pt x="1568661" y="614407"/>
                </a:cubicBezTo>
                <a:cubicBezTo>
                  <a:pt x="1569436" y="614407"/>
                  <a:pt x="1570223" y="614318"/>
                  <a:pt x="1571061" y="614144"/>
                </a:cubicBezTo>
                <a:cubicBezTo>
                  <a:pt x="1574528" y="594787"/>
                  <a:pt x="1559606" y="593824"/>
                  <a:pt x="1560457" y="577096"/>
                </a:cubicBezTo>
                <a:moveTo>
                  <a:pt x="1126556" y="577096"/>
                </a:moveTo>
                <a:cubicBezTo>
                  <a:pt x="1117528" y="582860"/>
                  <a:pt x="1119764" y="585059"/>
                  <a:pt x="1123665" y="585059"/>
                </a:cubicBezTo>
                <a:cubicBezTo>
                  <a:pt x="1128665" y="585059"/>
                  <a:pt x="1136404" y="581442"/>
                  <a:pt x="1126556" y="577096"/>
                </a:cubicBezTo>
                <a:moveTo>
                  <a:pt x="936066" y="577096"/>
                </a:moveTo>
                <a:cubicBezTo>
                  <a:pt x="925628" y="577795"/>
                  <a:pt x="931130" y="587102"/>
                  <a:pt x="934662" y="587102"/>
                </a:cubicBezTo>
                <a:cubicBezTo>
                  <a:pt x="936493" y="587102"/>
                  <a:pt x="937792" y="584601"/>
                  <a:pt x="936066" y="577096"/>
                </a:cubicBezTo>
                <a:moveTo>
                  <a:pt x="1163774" y="579154"/>
                </a:moveTo>
                <a:cubicBezTo>
                  <a:pt x="1163198" y="579154"/>
                  <a:pt x="1161561" y="580052"/>
                  <a:pt x="1158311" y="582394"/>
                </a:cubicBezTo>
                <a:cubicBezTo>
                  <a:pt x="1155280" y="586597"/>
                  <a:pt x="1154686" y="588094"/>
                  <a:pt x="1155305" y="588094"/>
                </a:cubicBezTo>
                <a:cubicBezTo>
                  <a:pt x="1156060" y="588094"/>
                  <a:pt x="1158634" y="585857"/>
                  <a:pt x="1160787" y="583625"/>
                </a:cubicBezTo>
                <a:cubicBezTo>
                  <a:pt x="1162944" y="581387"/>
                  <a:pt x="1164687" y="579154"/>
                  <a:pt x="1163774" y="579154"/>
                </a:cubicBezTo>
                <a:moveTo>
                  <a:pt x="1350729" y="580286"/>
                </a:moveTo>
                <a:cubicBezTo>
                  <a:pt x="1348405" y="580286"/>
                  <a:pt x="1346411" y="584905"/>
                  <a:pt x="1348811" y="598269"/>
                </a:cubicBezTo>
                <a:cubicBezTo>
                  <a:pt x="1358616" y="591230"/>
                  <a:pt x="1354298" y="580271"/>
                  <a:pt x="1350729" y="580286"/>
                </a:cubicBezTo>
                <a:moveTo>
                  <a:pt x="1046650" y="581873"/>
                </a:moveTo>
                <a:cubicBezTo>
                  <a:pt x="1046650" y="581873"/>
                  <a:pt x="1047067" y="582290"/>
                  <a:pt x="1047484" y="582712"/>
                </a:cubicBezTo>
                <a:cubicBezTo>
                  <a:pt x="1047905" y="583128"/>
                  <a:pt x="1048327" y="583550"/>
                  <a:pt x="1048327" y="583550"/>
                </a:cubicBezTo>
                <a:cubicBezTo>
                  <a:pt x="1048332" y="583550"/>
                  <a:pt x="1048035" y="583243"/>
                  <a:pt x="1047186" y="582394"/>
                </a:cubicBezTo>
                <a:cubicBezTo>
                  <a:pt x="1046804" y="582012"/>
                  <a:pt x="1046655" y="581873"/>
                  <a:pt x="1046650" y="581873"/>
                </a:cubicBezTo>
                <a:moveTo>
                  <a:pt x="1581640" y="582394"/>
                </a:moveTo>
                <a:cubicBezTo>
                  <a:pt x="1571773" y="586725"/>
                  <a:pt x="1579532" y="590357"/>
                  <a:pt x="1584549" y="590357"/>
                </a:cubicBezTo>
                <a:cubicBezTo>
                  <a:pt x="1588448" y="590357"/>
                  <a:pt x="1590683" y="588159"/>
                  <a:pt x="1581640" y="582394"/>
                </a:cubicBezTo>
                <a:moveTo>
                  <a:pt x="867273" y="582394"/>
                </a:moveTo>
                <a:cubicBezTo>
                  <a:pt x="857405" y="586725"/>
                  <a:pt x="865170" y="590357"/>
                  <a:pt x="870180" y="590357"/>
                </a:cubicBezTo>
                <a:cubicBezTo>
                  <a:pt x="874074" y="590357"/>
                  <a:pt x="876302" y="588159"/>
                  <a:pt x="867273" y="582394"/>
                </a:cubicBezTo>
                <a:moveTo>
                  <a:pt x="835518" y="582394"/>
                </a:moveTo>
                <a:cubicBezTo>
                  <a:pt x="825080" y="583089"/>
                  <a:pt x="830582" y="592400"/>
                  <a:pt x="834115" y="592400"/>
                </a:cubicBezTo>
                <a:cubicBezTo>
                  <a:pt x="835945" y="592400"/>
                  <a:pt x="837244" y="589900"/>
                  <a:pt x="835518" y="582394"/>
                </a:cubicBezTo>
                <a:moveTo>
                  <a:pt x="454538" y="582394"/>
                </a:moveTo>
                <a:cubicBezTo>
                  <a:pt x="444095" y="583089"/>
                  <a:pt x="449592" y="592400"/>
                  <a:pt x="453129" y="592400"/>
                </a:cubicBezTo>
                <a:cubicBezTo>
                  <a:pt x="454960" y="592400"/>
                  <a:pt x="456264" y="589900"/>
                  <a:pt x="454538" y="582394"/>
                </a:cubicBezTo>
                <a:moveTo>
                  <a:pt x="713791" y="587688"/>
                </a:moveTo>
                <a:cubicBezTo>
                  <a:pt x="703880" y="598279"/>
                  <a:pt x="708806" y="605239"/>
                  <a:pt x="713231" y="605239"/>
                </a:cubicBezTo>
                <a:cubicBezTo>
                  <a:pt x="717031" y="605239"/>
                  <a:pt x="720464" y="600095"/>
                  <a:pt x="713791" y="587688"/>
                </a:cubicBezTo>
                <a:moveTo>
                  <a:pt x="137003" y="587688"/>
                </a:moveTo>
                <a:cubicBezTo>
                  <a:pt x="126317" y="592768"/>
                  <a:pt x="133456" y="597431"/>
                  <a:pt x="138338" y="597431"/>
                </a:cubicBezTo>
                <a:cubicBezTo>
                  <a:pt x="142019" y="597431"/>
                  <a:pt x="144420" y="594787"/>
                  <a:pt x="137003" y="587688"/>
                </a:cubicBezTo>
                <a:moveTo>
                  <a:pt x="210717" y="591523"/>
                </a:moveTo>
                <a:cubicBezTo>
                  <a:pt x="210712" y="591523"/>
                  <a:pt x="210420" y="591562"/>
                  <a:pt x="209775" y="591636"/>
                </a:cubicBezTo>
                <a:cubicBezTo>
                  <a:pt x="210381" y="591562"/>
                  <a:pt x="210728" y="591523"/>
                  <a:pt x="210717" y="591523"/>
                </a:cubicBezTo>
                <a:moveTo>
                  <a:pt x="206779" y="592083"/>
                </a:moveTo>
                <a:cubicBezTo>
                  <a:pt x="206417" y="592133"/>
                  <a:pt x="206030" y="592182"/>
                  <a:pt x="205613" y="592247"/>
                </a:cubicBezTo>
                <a:cubicBezTo>
                  <a:pt x="206020" y="592197"/>
                  <a:pt x="206412" y="592133"/>
                  <a:pt x="206779" y="592083"/>
                </a:cubicBezTo>
                <a:moveTo>
                  <a:pt x="205613" y="592247"/>
                </a:moveTo>
                <a:cubicBezTo>
                  <a:pt x="204690" y="592375"/>
                  <a:pt x="203688" y="592515"/>
                  <a:pt x="202701" y="592668"/>
                </a:cubicBezTo>
                <a:cubicBezTo>
                  <a:pt x="203807" y="592515"/>
                  <a:pt x="204770" y="592375"/>
                  <a:pt x="205613" y="592247"/>
                </a:cubicBezTo>
                <a:moveTo>
                  <a:pt x="202701" y="592668"/>
                </a:moveTo>
                <a:lnTo>
                  <a:pt x="199560" y="593100"/>
                </a:lnTo>
                <a:lnTo>
                  <a:pt x="200513" y="592971"/>
                </a:lnTo>
                <a:lnTo>
                  <a:pt x="202701" y="592668"/>
                </a:lnTo>
                <a:moveTo>
                  <a:pt x="1428186" y="592971"/>
                </a:moveTo>
                <a:cubicBezTo>
                  <a:pt x="1417506" y="598051"/>
                  <a:pt x="1424630" y="602724"/>
                  <a:pt x="1429507" y="602724"/>
                </a:cubicBezTo>
                <a:cubicBezTo>
                  <a:pt x="1433190" y="602724"/>
                  <a:pt x="1435590" y="600070"/>
                  <a:pt x="1428186" y="592971"/>
                </a:cubicBezTo>
                <a:moveTo>
                  <a:pt x="158166" y="592971"/>
                </a:moveTo>
                <a:cubicBezTo>
                  <a:pt x="148310" y="597317"/>
                  <a:pt x="156063" y="600934"/>
                  <a:pt x="161073" y="600934"/>
                </a:cubicBezTo>
                <a:cubicBezTo>
                  <a:pt x="164978" y="600934"/>
                  <a:pt x="167210" y="598735"/>
                  <a:pt x="158166" y="592971"/>
                </a:cubicBezTo>
                <a:moveTo>
                  <a:pt x="199560" y="593100"/>
                </a:moveTo>
                <a:lnTo>
                  <a:pt x="197106" y="593477"/>
                </a:lnTo>
                <a:lnTo>
                  <a:pt x="199560" y="593100"/>
                </a:lnTo>
                <a:moveTo>
                  <a:pt x="197106" y="593477"/>
                </a:moveTo>
                <a:lnTo>
                  <a:pt x="195587" y="593670"/>
                </a:lnTo>
                <a:lnTo>
                  <a:pt x="197106" y="593477"/>
                </a:lnTo>
                <a:moveTo>
                  <a:pt x="1395903" y="597733"/>
                </a:moveTo>
                <a:cubicBezTo>
                  <a:pt x="1395903" y="597733"/>
                  <a:pt x="1396322" y="598155"/>
                  <a:pt x="1396741" y="598571"/>
                </a:cubicBezTo>
                <a:cubicBezTo>
                  <a:pt x="1397160" y="598993"/>
                  <a:pt x="1397592" y="599410"/>
                  <a:pt x="1397592" y="599410"/>
                </a:cubicBezTo>
                <a:cubicBezTo>
                  <a:pt x="1397592" y="599410"/>
                  <a:pt x="1397287" y="599118"/>
                  <a:pt x="1396436" y="598269"/>
                </a:cubicBezTo>
                <a:cubicBezTo>
                  <a:pt x="1396055" y="597887"/>
                  <a:pt x="1395903" y="597733"/>
                  <a:pt x="1395903" y="597733"/>
                </a:cubicBezTo>
                <a:moveTo>
                  <a:pt x="1269449" y="598269"/>
                </a:moveTo>
                <a:cubicBezTo>
                  <a:pt x="1267284" y="606698"/>
                  <a:pt x="1270681" y="609317"/>
                  <a:pt x="1275393" y="609317"/>
                </a:cubicBezTo>
                <a:cubicBezTo>
                  <a:pt x="1281006" y="609317"/>
                  <a:pt x="1288474" y="605597"/>
                  <a:pt x="1290595" y="603563"/>
                </a:cubicBezTo>
                <a:cubicBezTo>
                  <a:pt x="1289553" y="598930"/>
                  <a:pt x="1284372" y="598443"/>
                  <a:pt x="1278695" y="598443"/>
                </a:cubicBezTo>
                <a:cubicBezTo>
                  <a:pt x="1277945" y="598443"/>
                  <a:pt x="1277196" y="598457"/>
                  <a:pt x="1276447" y="598472"/>
                </a:cubicBezTo>
                <a:cubicBezTo>
                  <a:pt x="1275697" y="598472"/>
                  <a:pt x="1274948" y="598483"/>
                  <a:pt x="1274212" y="598483"/>
                </a:cubicBezTo>
                <a:cubicBezTo>
                  <a:pt x="1272561" y="598483"/>
                  <a:pt x="1270935" y="598443"/>
                  <a:pt x="1269449" y="598269"/>
                </a:cubicBezTo>
                <a:moveTo>
                  <a:pt x="586816" y="598269"/>
                </a:moveTo>
                <a:cubicBezTo>
                  <a:pt x="577773" y="604018"/>
                  <a:pt x="580005" y="606217"/>
                  <a:pt x="583909" y="606217"/>
                </a:cubicBezTo>
                <a:cubicBezTo>
                  <a:pt x="588914" y="606217"/>
                  <a:pt x="596664" y="602600"/>
                  <a:pt x="586816" y="598269"/>
                </a:cubicBezTo>
                <a:moveTo>
                  <a:pt x="322225" y="598269"/>
                </a:moveTo>
                <a:cubicBezTo>
                  <a:pt x="311787" y="598964"/>
                  <a:pt x="317283" y="608275"/>
                  <a:pt x="320816" y="608275"/>
                </a:cubicBezTo>
                <a:cubicBezTo>
                  <a:pt x="322646" y="608275"/>
                  <a:pt x="323951" y="605775"/>
                  <a:pt x="322225" y="598269"/>
                </a:cubicBezTo>
                <a:moveTo>
                  <a:pt x="274600" y="598269"/>
                </a:moveTo>
                <a:cubicBezTo>
                  <a:pt x="271073" y="598269"/>
                  <a:pt x="267550" y="598269"/>
                  <a:pt x="264013" y="598269"/>
                </a:cubicBezTo>
                <a:cubicBezTo>
                  <a:pt x="264013" y="601787"/>
                  <a:pt x="264013" y="605329"/>
                  <a:pt x="264013" y="608846"/>
                </a:cubicBezTo>
                <a:cubicBezTo>
                  <a:pt x="267550" y="608846"/>
                  <a:pt x="271073" y="608846"/>
                  <a:pt x="274600" y="608846"/>
                </a:cubicBezTo>
                <a:cubicBezTo>
                  <a:pt x="274600" y="605329"/>
                  <a:pt x="274600" y="601787"/>
                  <a:pt x="274600" y="598269"/>
                </a:cubicBezTo>
                <a:moveTo>
                  <a:pt x="31162" y="598269"/>
                </a:moveTo>
                <a:cubicBezTo>
                  <a:pt x="22128" y="604018"/>
                  <a:pt x="24370" y="606217"/>
                  <a:pt x="28274" y="606217"/>
                </a:cubicBezTo>
                <a:cubicBezTo>
                  <a:pt x="33280" y="606217"/>
                  <a:pt x="41024" y="602600"/>
                  <a:pt x="31162" y="598269"/>
                </a:cubicBezTo>
                <a:moveTo>
                  <a:pt x="988454" y="603032"/>
                </a:moveTo>
                <a:cubicBezTo>
                  <a:pt x="988454" y="603032"/>
                  <a:pt x="988602" y="603180"/>
                  <a:pt x="988990" y="603563"/>
                </a:cubicBezTo>
                <a:cubicBezTo>
                  <a:pt x="989833" y="604416"/>
                  <a:pt x="990130" y="604703"/>
                  <a:pt x="990130" y="604703"/>
                </a:cubicBezTo>
                <a:cubicBezTo>
                  <a:pt x="990135" y="604703"/>
                  <a:pt x="989714" y="604286"/>
                  <a:pt x="989292" y="603865"/>
                </a:cubicBezTo>
                <a:cubicBezTo>
                  <a:pt x="988876" y="603448"/>
                  <a:pt x="988459" y="603032"/>
                  <a:pt x="988454" y="603032"/>
                </a:cubicBezTo>
                <a:moveTo>
                  <a:pt x="88639" y="603537"/>
                </a:moveTo>
                <a:cubicBezTo>
                  <a:pt x="78310" y="603537"/>
                  <a:pt x="86937" y="622498"/>
                  <a:pt x="84095" y="630019"/>
                </a:cubicBezTo>
                <a:cubicBezTo>
                  <a:pt x="93277" y="625202"/>
                  <a:pt x="97772" y="611475"/>
                  <a:pt x="89378" y="603563"/>
                </a:cubicBezTo>
                <a:cubicBezTo>
                  <a:pt x="89120" y="603537"/>
                  <a:pt x="88877" y="603537"/>
                  <a:pt x="88639" y="603537"/>
                </a:cubicBezTo>
                <a:moveTo>
                  <a:pt x="888486" y="603563"/>
                </a:moveTo>
                <a:cubicBezTo>
                  <a:pt x="888471" y="603563"/>
                  <a:pt x="888457" y="603563"/>
                  <a:pt x="888441" y="603563"/>
                </a:cubicBezTo>
                <a:cubicBezTo>
                  <a:pt x="890282" y="610979"/>
                  <a:pt x="893977" y="613444"/>
                  <a:pt x="897064" y="613444"/>
                </a:cubicBezTo>
                <a:cubicBezTo>
                  <a:pt x="900150" y="613444"/>
                  <a:pt x="902625" y="610979"/>
                  <a:pt x="902019" y="608504"/>
                </a:cubicBezTo>
                <a:cubicBezTo>
                  <a:pt x="901414" y="606038"/>
                  <a:pt x="897728" y="603563"/>
                  <a:pt x="888486" y="603563"/>
                </a:cubicBezTo>
                <a:moveTo>
                  <a:pt x="676753" y="603563"/>
                </a:moveTo>
                <a:cubicBezTo>
                  <a:pt x="666325" y="604262"/>
                  <a:pt x="671832" y="613569"/>
                  <a:pt x="675360" y="613569"/>
                </a:cubicBezTo>
                <a:cubicBezTo>
                  <a:pt x="677190" y="613569"/>
                  <a:pt x="678485" y="611068"/>
                  <a:pt x="676753" y="603563"/>
                </a:cubicBezTo>
                <a:moveTo>
                  <a:pt x="639714" y="603563"/>
                </a:moveTo>
                <a:cubicBezTo>
                  <a:pt x="630299" y="607437"/>
                  <a:pt x="638941" y="613192"/>
                  <a:pt x="639714" y="619438"/>
                </a:cubicBezTo>
                <a:cubicBezTo>
                  <a:pt x="643808" y="616734"/>
                  <a:pt x="647980" y="614129"/>
                  <a:pt x="654756" y="614129"/>
                </a:cubicBezTo>
                <a:cubicBezTo>
                  <a:pt x="655029" y="614129"/>
                  <a:pt x="655308" y="614129"/>
                  <a:pt x="655589" y="614144"/>
                </a:cubicBezTo>
                <a:cubicBezTo>
                  <a:pt x="654384" y="606509"/>
                  <a:pt x="639808" y="612299"/>
                  <a:pt x="639714" y="603563"/>
                </a:cubicBezTo>
                <a:moveTo>
                  <a:pt x="205796" y="603563"/>
                </a:moveTo>
                <a:cubicBezTo>
                  <a:pt x="195363" y="604262"/>
                  <a:pt x="200865" y="613569"/>
                  <a:pt x="204398" y="613569"/>
                </a:cubicBezTo>
                <a:cubicBezTo>
                  <a:pt x="206223" y="613569"/>
                  <a:pt x="207523" y="611068"/>
                  <a:pt x="205796" y="603563"/>
                </a:cubicBezTo>
                <a:moveTo>
                  <a:pt x="559814" y="608310"/>
                </a:moveTo>
                <a:cubicBezTo>
                  <a:pt x="559814" y="608310"/>
                  <a:pt x="560230" y="608731"/>
                  <a:pt x="560652" y="609148"/>
                </a:cubicBezTo>
                <a:cubicBezTo>
                  <a:pt x="561074" y="609570"/>
                  <a:pt x="561491" y="609987"/>
                  <a:pt x="561491" y="609987"/>
                </a:cubicBezTo>
                <a:cubicBezTo>
                  <a:pt x="561491" y="609987"/>
                  <a:pt x="561193" y="609699"/>
                  <a:pt x="560345" y="608846"/>
                </a:cubicBezTo>
                <a:cubicBezTo>
                  <a:pt x="559962" y="608463"/>
                  <a:pt x="559814" y="608310"/>
                  <a:pt x="559814" y="608310"/>
                </a:cubicBezTo>
                <a:moveTo>
                  <a:pt x="1410013" y="614001"/>
                </a:moveTo>
                <a:cubicBezTo>
                  <a:pt x="1398367" y="614001"/>
                  <a:pt x="1398532" y="625772"/>
                  <a:pt x="1396436" y="635313"/>
                </a:cubicBezTo>
                <a:cubicBezTo>
                  <a:pt x="1404158" y="630688"/>
                  <a:pt x="1416921" y="631120"/>
                  <a:pt x="1412311" y="614144"/>
                </a:cubicBezTo>
                <a:cubicBezTo>
                  <a:pt x="1411499" y="614055"/>
                  <a:pt x="1410737" y="614001"/>
                  <a:pt x="1410013" y="614001"/>
                </a:cubicBezTo>
                <a:moveTo>
                  <a:pt x="1306482" y="614144"/>
                </a:moveTo>
                <a:cubicBezTo>
                  <a:pt x="1302939" y="614144"/>
                  <a:pt x="1299396" y="614144"/>
                  <a:pt x="1295891" y="614144"/>
                </a:cubicBezTo>
                <a:cubicBezTo>
                  <a:pt x="1295891" y="617662"/>
                  <a:pt x="1295891" y="621218"/>
                  <a:pt x="1295891" y="624721"/>
                </a:cubicBezTo>
                <a:cubicBezTo>
                  <a:pt x="1299396" y="624721"/>
                  <a:pt x="1302939" y="624721"/>
                  <a:pt x="1306482" y="624721"/>
                </a:cubicBezTo>
                <a:cubicBezTo>
                  <a:pt x="1306482" y="621218"/>
                  <a:pt x="1306482" y="617662"/>
                  <a:pt x="1306482" y="614144"/>
                </a:cubicBezTo>
                <a:moveTo>
                  <a:pt x="978378" y="614144"/>
                </a:moveTo>
                <a:cubicBezTo>
                  <a:pt x="976245" y="628570"/>
                  <a:pt x="981320" y="635784"/>
                  <a:pt x="993628" y="635784"/>
                </a:cubicBezTo>
                <a:cubicBezTo>
                  <a:pt x="995454" y="635784"/>
                  <a:pt x="997438" y="635630"/>
                  <a:pt x="999582" y="635313"/>
                </a:cubicBezTo>
                <a:cubicBezTo>
                  <a:pt x="998911" y="621839"/>
                  <a:pt x="991852" y="614789"/>
                  <a:pt x="978378" y="614144"/>
                </a:cubicBezTo>
                <a:moveTo>
                  <a:pt x="697916" y="614144"/>
                </a:moveTo>
                <a:cubicBezTo>
                  <a:pt x="687831" y="618079"/>
                  <a:pt x="692677" y="628140"/>
                  <a:pt x="696260" y="628140"/>
                </a:cubicBezTo>
                <a:cubicBezTo>
                  <a:pt x="698383" y="628140"/>
                  <a:pt x="700065" y="624592"/>
                  <a:pt x="697916" y="614144"/>
                </a:cubicBezTo>
                <a:moveTo>
                  <a:pt x="195220" y="614144"/>
                </a:moveTo>
                <a:cubicBezTo>
                  <a:pt x="184539" y="619224"/>
                  <a:pt x="191667" y="623883"/>
                  <a:pt x="196554" y="623883"/>
                </a:cubicBezTo>
                <a:cubicBezTo>
                  <a:pt x="200230" y="623883"/>
                  <a:pt x="202636" y="621243"/>
                  <a:pt x="195220" y="614144"/>
                </a:cubicBezTo>
                <a:moveTo>
                  <a:pt x="496314" y="618917"/>
                </a:moveTo>
                <a:cubicBezTo>
                  <a:pt x="496309" y="618917"/>
                  <a:pt x="496725" y="619338"/>
                  <a:pt x="497147" y="619755"/>
                </a:cubicBezTo>
                <a:cubicBezTo>
                  <a:pt x="497565" y="620177"/>
                  <a:pt x="497991" y="620593"/>
                  <a:pt x="497991" y="620593"/>
                </a:cubicBezTo>
                <a:cubicBezTo>
                  <a:pt x="497995" y="620593"/>
                  <a:pt x="497703" y="620291"/>
                  <a:pt x="496855" y="619438"/>
                </a:cubicBezTo>
                <a:cubicBezTo>
                  <a:pt x="496467" y="619055"/>
                  <a:pt x="496319" y="618917"/>
                  <a:pt x="496314" y="618917"/>
                </a:cubicBezTo>
                <a:moveTo>
                  <a:pt x="67694" y="618917"/>
                </a:moveTo>
                <a:cubicBezTo>
                  <a:pt x="67689" y="618917"/>
                  <a:pt x="68111" y="619338"/>
                  <a:pt x="68527" y="619755"/>
                </a:cubicBezTo>
                <a:cubicBezTo>
                  <a:pt x="68949" y="620177"/>
                  <a:pt x="69371" y="620593"/>
                  <a:pt x="69371" y="620593"/>
                </a:cubicBezTo>
                <a:cubicBezTo>
                  <a:pt x="69376" y="620593"/>
                  <a:pt x="69078" y="620291"/>
                  <a:pt x="68230" y="619438"/>
                </a:cubicBezTo>
                <a:cubicBezTo>
                  <a:pt x="67848" y="619055"/>
                  <a:pt x="67699" y="618917"/>
                  <a:pt x="67694" y="618917"/>
                </a:cubicBezTo>
                <a:moveTo>
                  <a:pt x="1031296" y="619438"/>
                </a:moveTo>
                <a:cubicBezTo>
                  <a:pt x="1021211" y="623362"/>
                  <a:pt x="1026057" y="633423"/>
                  <a:pt x="1029640" y="633423"/>
                </a:cubicBezTo>
                <a:cubicBezTo>
                  <a:pt x="1031762" y="633423"/>
                  <a:pt x="1033440" y="629890"/>
                  <a:pt x="1031296" y="619438"/>
                </a:cubicBezTo>
                <a:moveTo>
                  <a:pt x="1316528" y="624200"/>
                </a:moveTo>
                <a:cubicBezTo>
                  <a:pt x="1316528" y="624200"/>
                  <a:pt x="1316947" y="624622"/>
                  <a:pt x="1317366" y="625038"/>
                </a:cubicBezTo>
                <a:cubicBezTo>
                  <a:pt x="1317785" y="625460"/>
                  <a:pt x="1318204" y="625876"/>
                  <a:pt x="1318204" y="625876"/>
                </a:cubicBezTo>
                <a:cubicBezTo>
                  <a:pt x="1318204" y="625876"/>
                  <a:pt x="1317912" y="625584"/>
                  <a:pt x="1317049" y="624721"/>
                </a:cubicBezTo>
                <a:cubicBezTo>
                  <a:pt x="1316680" y="624338"/>
                  <a:pt x="1316528" y="624200"/>
                  <a:pt x="1316528" y="624200"/>
                </a:cubicBezTo>
                <a:moveTo>
                  <a:pt x="1284778" y="624200"/>
                </a:moveTo>
                <a:cubicBezTo>
                  <a:pt x="1284778" y="624200"/>
                  <a:pt x="1285197" y="624622"/>
                  <a:pt x="1285616" y="625038"/>
                </a:cubicBezTo>
                <a:cubicBezTo>
                  <a:pt x="1286023" y="625445"/>
                  <a:pt x="1286416" y="625852"/>
                  <a:pt x="1286454" y="625876"/>
                </a:cubicBezTo>
                <a:cubicBezTo>
                  <a:pt x="1286429" y="625852"/>
                  <a:pt x="1286111" y="625535"/>
                  <a:pt x="1285299" y="624721"/>
                </a:cubicBezTo>
                <a:cubicBezTo>
                  <a:pt x="1284918" y="624338"/>
                  <a:pt x="1284778" y="624200"/>
                  <a:pt x="1284778" y="624200"/>
                </a:cubicBezTo>
                <a:moveTo>
                  <a:pt x="1084220" y="624721"/>
                </a:moveTo>
                <a:cubicBezTo>
                  <a:pt x="1068370" y="628198"/>
                  <a:pt x="1089275" y="636052"/>
                  <a:pt x="1084220" y="645894"/>
                </a:cubicBezTo>
                <a:cubicBezTo>
                  <a:pt x="1097386" y="645090"/>
                  <a:pt x="1085773" y="627985"/>
                  <a:pt x="1084220" y="624721"/>
                </a:cubicBezTo>
                <a:moveTo>
                  <a:pt x="406873" y="624721"/>
                </a:moveTo>
                <a:cubicBezTo>
                  <a:pt x="396445" y="625420"/>
                  <a:pt x="401951" y="634742"/>
                  <a:pt x="405479" y="634742"/>
                </a:cubicBezTo>
                <a:cubicBezTo>
                  <a:pt x="407310" y="634742"/>
                  <a:pt x="408605" y="632226"/>
                  <a:pt x="406873" y="624721"/>
                </a:cubicBezTo>
                <a:moveTo>
                  <a:pt x="1286454" y="625876"/>
                </a:moveTo>
                <a:lnTo>
                  <a:pt x="1286454" y="625876"/>
                </a:lnTo>
                <a:lnTo>
                  <a:pt x="1286454" y="625876"/>
                </a:lnTo>
                <a:moveTo>
                  <a:pt x="1512311" y="629483"/>
                </a:moveTo>
                <a:cubicBezTo>
                  <a:pt x="1512311" y="629483"/>
                  <a:pt x="1512464" y="629637"/>
                  <a:pt x="1512845" y="630019"/>
                </a:cubicBezTo>
                <a:cubicBezTo>
                  <a:pt x="1513695" y="630868"/>
                  <a:pt x="1513988" y="631175"/>
                  <a:pt x="1514000" y="631175"/>
                </a:cubicBezTo>
                <a:cubicBezTo>
                  <a:pt x="1514000" y="631175"/>
                  <a:pt x="1513581" y="630753"/>
                  <a:pt x="1513162" y="630337"/>
                </a:cubicBezTo>
                <a:cubicBezTo>
                  <a:pt x="1512730" y="629905"/>
                  <a:pt x="1512311" y="629483"/>
                  <a:pt x="1512311" y="629483"/>
                </a:cubicBezTo>
                <a:moveTo>
                  <a:pt x="496855" y="630019"/>
                </a:moveTo>
                <a:cubicBezTo>
                  <a:pt x="486169" y="635099"/>
                  <a:pt x="493297" y="639758"/>
                  <a:pt x="498184" y="639758"/>
                </a:cubicBezTo>
                <a:cubicBezTo>
                  <a:pt x="501860" y="639758"/>
                  <a:pt x="504272" y="637118"/>
                  <a:pt x="496855" y="630019"/>
                </a:cubicBezTo>
                <a:moveTo>
                  <a:pt x="422753" y="630019"/>
                </a:moveTo>
                <a:cubicBezTo>
                  <a:pt x="412896" y="634360"/>
                  <a:pt x="420655" y="637982"/>
                  <a:pt x="425660" y="637982"/>
                </a:cubicBezTo>
                <a:cubicBezTo>
                  <a:pt x="429565" y="637982"/>
                  <a:pt x="431796" y="635784"/>
                  <a:pt x="422753" y="630019"/>
                </a:cubicBezTo>
                <a:moveTo>
                  <a:pt x="221681" y="630019"/>
                </a:moveTo>
                <a:cubicBezTo>
                  <a:pt x="218165" y="630019"/>
                  <a:pt x="214626" y="630019"/>
                  <a:pt x="211089" y="630019"/>
                </a:cubicBezTo>
                <a:cubicBezTo>
                  <a:pt x="211089" y="633537"/>
                  <a:pt x="211089" y="637093"/>
                  <a:pt x="211089" y="640611"/>
                </a:cubicBezTo>
                <a:cubicBezTo>
                  <a:pt x="214626" y="640611"/>
                  <a:pt x="218165" y="640611"/>
                  <a:pt x="221681" y="640611"/>
                </a:cubicBezTo>
                <a:cubicBezTo>
                  <a:pt x="221681" y="637093"/>
                  <a:pt x="221681" y="633537"/>
                  <a:pt x="221681" y="630019"/>
                </a:cubicBezTo>
                <a:moveTo>
                  <a:pt x="840275" y="634782"/>
                </a:moveTo>
                <a:cubicBezTo>
                  <a:pt x="840275" y="634782"/>
                  <a:pt x="840697" y="635198"/>
                  <a:pt x="841114" y="635615"/>
                </a:cubicBezTo>
                <a:cubicBezTo>
                  <a:pt x="841535" y="636052"/>
                  <a:pt x="841952" y="636468"/>
                  <a:pt x="841957" y="636468"/>
                </a:cubicBezTo>
                <a:cubicBezTo>
                  <a:pt x="841957" y="636468"/>
                  <a:pt x="841660" y="636166"/>
                  <a:pt x="840811" y="635313"/>
                </a:cubicBezTo>
                <a:cubicBezTo>
                  <a:pt x="840424" y="634930"/>
                  <a:pt x="840275" y="634782"/>
                  <a:pt x="840275" y="634782"/>
                </a:cubicBezTo>
                <a:moveTo>
                  <a:pt x="761416" y="635313"/>
                </a:moveTo>
                <a:cubicBezTo>
                  <a:pt x="750988" y="636012"/>
                  <a:pt x="756490" y="645319"/>
                  <a:pt x="760023" y="645319"/>
                </a:cubicBezTo>
                <a:cubicBezTo>
                  <a:pt x="761848" y="645319"/>
                  <a:pt x="763148" y="642818"/>
                  <a:pt x="761416" y="635313"/>
                </a:cubicBezTo>
                <a:moveTo>
                  <a:pt x="629128" y="635313"/>
                </a:moveTo>
                <a:cubicBezTo>
                  <a:pt x="623829" y="635313"/>
                  <a:pt x="618566" y="635313"/>
                  <a:pt x="613278" y="635313"/>
                </a:cubicBezTo>
                <a:cubicBezTo>
                  <a:pt x="611774" y="643860"/>
                  <a:pt x="618244" y="644445"/>
                  <a:pt x="618566" y="651188"/>
                </a:cubicBezTo>
                <a:cubicBezTo>
                  <a:pt x="622843" y="650185"/>
                  <a:pt x="623829" y="645894"/>
                  <a:pt x="629104" y="645894"/>
                </a:cubicBezTo>
                <a:cubicBezTo>
                  <a:pt x="629114" y="645894"/>
                  <a:pt x="629119" y="645894"/>
                  <a:pt x="629128" y="645894"/>
                </a:cubicBezTo>
                <a:cubicBezTo>
                  <a:pt x="629128" y="642372"/>
                  <a:pt x="629128" y="638830"/>
                  <a:pt x="629128" y="635313"/>
                </a:cubicBezTo>
                <a:moveTo>
                  <a:pt x="1300640" y="640075"/>
                </a:moveTo>
                <a:cubicBezTo>
                  <a:pt x="1300640" y="640075"/>
                  <a:pt x="1301059" y="640497"/>
                  <a:pt x="1301478" y="640913"/>
                </a:cubicBezTo>
                <a:cubicBezTo>
                  <a:pt x="1301898" y="641335"/>
                  <a:pt x="1302317" y="641751"/>
                  <a:pt x="1302317" y="641751"/>
                </a:cubicBezTo>
                <a:cubicBezTo>
                  <a:pt x="1302317" y="641751"/>
                  <a:pt x="1302025" y="641449"/>
                  <a:pt x="1301186" y="640611"/>
                </a:cubicBezTo>
                <a:cubicBezTo>
                  <a:pt x="1300793" y="640229"/>
                  <a:pt x="1300640" y="640075"/>
                  <a:pt x="1300640" y="640075"/>
                </a:cubicBezTo>
                <a:moveTo>
                  <a:pt x="872025" y="640075"/>
                </a:moveTo>
                <a:cubicBezTo>
                  <a:pt x="872025" y="640075"/>
                  <a:pt x="872169" y="640229"/>
                  <a:pt x="872556" y="640611"/>
                </a:cubicBezTo>
                <a:cubicBezTo>
                  <a:pt x="873405" y="641449"/>
                  <a:pt x="873702" y="641751"/>
                  <a:pt x="873707" y="641751"/>
                </a:cubicBezTo>
                <a:cubicBezTo>
                  <a:pt x="873707" y="641751"/>
                  <a:pt x="873290" y="641335"/>
                  <a:pt x="872869" y="640913"/>
                </a:cubicBezTo>
                <a:cubicBezTo>
                  <a:pt x="872452" y="640497"/>
                  <a:pt x="872030" y="640075"/>
                  <a:pt x="872025" y="640075"/>
                </a:cubicBezTo>
                <a:moveTo>
                  <a:pt x="1412997" y="640164"/>
                </a:moveTo>
                <a:cubicBezTo>
                  <a:pt x="1411295" y="640164"/>
                  <a:pt x="1409301" y="640304"/>
                  <a:pt x="1407015" y="640611"/>
                </a:cubicBezTo>
                <a:cubicBezTo>
                  <a:pt x="1408095" y="648013"/>
                  <a:pt x="1411499" y="650503"/>
                  <a:pt x="1414801" y="650503"/>
                </a:cubicBezTo>
                <a:cubicBezTo>
                  <a:pt x="1418166" y="650503"/>
                  <a:pt x="1421417" y="647913"/>
                  <a:pt x="1421976" y="645334"/>
                </a:cubicBezTo>
                <a:cubicBezTo>
                  <a:pt x="1422535" y="642753"/>
                  <a:pt x="1420401" y="640164"/>
                  <a:pt x="1412997" y="640164"/>
                </a:cubicBezTo>
                <a:moveTo>
                  <a:pt x="1248258" y="640611"/>
                </a:moveTo>
                <a:cubicBezTo>
                  <a:pt x="1238386" y="644942"/>
                  <a:pt x="1246145" y="648559"/>
                  <a:pt x="1251155" y="648559"/>
                </a:cubicBezTo>
                <a:cubicBezTo>
                  <a:pt x="1255060" y="648559"/>
                  <a:pt x="1257296" y="646360"/>
                  <a:pt x="1248258" y="640611"/>
                </a:cubicBezTo>
                <a:moveTo>
                  <a:pt x="1047186" y="640611"/>
                </a:moveTo>
                <a:cubicBezTo>
                  <a:pt x="1036743" y="644252"/>
                  <a:pt x="1033068" y="654719"/>
                  <a:pt x="1031296" y="667037"/>
                </a:cubicBezTo>
                <a:cubicBezTo>
                  <a:pt x="1031496" y="667037"/>
                  <a:pt x="1031689" y="667047"/>
                  <a:pt x="1031882" y="667047"/>
                </a:cubicBezTo>
                <a:cubicBezTo>
                  <a:pt x="1047429" y="667047"/>
                  <a:pt x="1058026" y="651367"/>
                  <a:pt x="1047186" y="640611"/>
                </a:cubicBezTo>
                <a:moveTo>
                  <a:pt x="820090" y="644406"/>
                </a:moveTo>
                <a:cubicBezTo>
                  <a:pt x="818180" y="644406"/>
                  <a:pt x="816210" y="644853"/>
                  <a:pt x="814345" y="645894"/>
                </a:cubicBezTo>
                <a:cubicBezTo>
                  <a:pt x="815679" y="651643"/>
                  <a:pt x="824867" y="649470"/>
                  <a:pt x="824931" y="656486"/>
                </a:cubicBezTo>
                <a:cubicBezTo>
                  <a:pt x="837046" y="654591"/>
                  <a:pt x="829282" y="644406"/>
                  <a:pt x="820090" y="644406"/>
                </a:cubicBezTo>
                <a:moveTo>
                  <a:pt x="951400" y="645373"/>
                </a:moveTo>
                <a:cubicBezTo>
                  <a:pt x="951400" y="645373"/>
                  <a:pt x="951817" y="645790"/>
                  <a:pt x="952239" y="646212"/>
                </a:cubicBezTo>
                <a:cubicBezTo>
                  <a:pt x="952660" y="646628"/>
                  <a:pt x="953082" y="647050"/>
                  <a:pt x="953082" y="647050"/>
                </a:cubicBezTo>
                <a:cubicBezTo>
                  <a:pt x="953082" y="647050"/>
                  <a:pt x="952780" y="646743"/>
                  <a:pt x="951931" y="645894"/>
                </a:cubicBezTo>
                <a:cubicBezTo>
                  <a:pt x="951549" y="645512"/>
                  <a:pt x="951400" y="645373"/>
                  <a:pt x="951400" y="645373"/>
                </a:cubicBezTo>
                <a:moveTo>
                  <a:pt x="1634549" y="645894"/>
                </a:moveTo>
                <a:cubicBezTo>
                  <a:pt x="1624122" y="646589"/>
                  <a:pt x="1629634" y="655900"/>
                  <a:pt x="1633152" y="655900"/>
                </a:cubicBezTo>
                <a:cubicBezTo>
                  <a:pt x="1634980" y="655900"/>
                  <a:pt x="1636289" y="653400"/>
                  <a:pt x="1634549" y="645894"/>
                </a:cubicBezTo>
                <a:moveTo>
                  <a:pt x="1359390" y="645894"/>
                </a:moveTo>
                <a:cubicBezTo>
                  <a:pt x="1344824" y="646500"/>
                  <a:pt x="1348938" y="667102"/>
                  <a:pt x="1363251" y="667102"/>
                </a:cubicBezTo>
                <a:cubicBezTo>
                  <a:pt x="1363721" y="667102"/>
                  <a:pt x="1364191" y="667088"/>
                  <a:pt x="1364686" y="667037"/>
                </a:cubicBezTo>
                <a:cubicBezTo>
                  <a:pt x="1366934" y="656000"/>
                  <a:pt x="1361054" y="653043"/>
                  <a:pt x="1359390" y="645894"/>
                </a:cubicBezTo>
                <a:moveTo>
                  <a:pt x="502148" y="645894"/>
                </a:moveTo>
                <a:cubicBezTo>
                  <a:pt x="492280" y="650235"/>
                  <a:pt x="500020" y="653857"/>
                  <a:pt x="505030" y="653857"/>
                </a:cubicBezTo>
                <a:cubicBezTo>
                  <a:pt x="508935" y="653857"/>
                  <a:pt x="511177" y="651659"/>
                  <a:pt x="502148" y="645894"/>
                </a:cubicBezTo>
                <a:moveTo>
                  <a:pt x="89378" y="645894"/>
                </a:moveTo>
                <a:cubicBezTo>
                  <a:pt x="82195" y="647516"/>
                  <a:pt x="84993" y="659150"/>
                  <a:pt x="84095" y="667037"/>
                </a:cubicBezTo>
                <a:cubicBezTo>
                  <a:pt x="96353" y="665589"/>
                  <a:pt x="96264" y="652913"/>
                  <a:pt x="89378" y="645894"/>
                </a:cubicBezTo>
                <a:moveTo>
                  <a:pt x="25863" y="645894"/>
                </a:moveTo>
                <a:cubicBezTo>
                  <a:pt x="16834" y="651659"/>
                  <a:pt x="19077" y="653857"/>
                  <a:pt x="22976" y="653857"/>
                </a:cubicBezTo>
                <a:cubicBezTo>
                  <a:pt x="27987" y="653857"/>
                  <a:pt x="35731" y="650235"/>
                  <a:pt x="25863" y="645894"/>
                </a:cubicBezTo>
                <a:moveTo>
                  <a:pt x="1218438" y="649069"/>
                </a:moveTo>
                <a:cubicBezTo>
                  <a:pt x="1216117" y="649069"/>
                  <a:pt x="1214122" y="653688"/>
                  <a:pt x="1216533" y="667037"/>
                </a:cubicBezTo>
                <a:cubicBezTo>
                  <a:pt x="1226326" y="660013"/>
                  <a:pt x="1221999" y="649069"/>
                  <a:pt x="1218438" y="649069"/>
                </a:cubicBezTo>
                <a:moveTo>
                  <a:pt x="644472" y="650667"/>
                </a:moveTo>
                <a:cubicBezTo>
                  <a:pt x="644467" y="650667"/>
                  <a:pt x="644617" y="650805"/>
                  <a:pt x="644998" y="651188"/>
                </a:cubicBezTo>
                <a:cubicBezTo>
                  <a:pt x="645846" y="652041"/>
                  <a:pt x="646150" y="652343"/>
                  <a:pt x="646150" y="652343"/>
                </a:cubicBezTo>
                <a:cubicBezTo>
                  <a:pt x="646150" y="652343"/>
                  <a:pt x="645728" y="651927"/>
                  <a:pt x="645311" y="651505"/>
                </a:cubicBezTo>
                <a:cubicBezTo>
                  <a:pt x="644888" y="651088"/>
                  <a:pt x="644472" y="650667"/>
                  <a:pt x="644472" y="650667"/>
                </a:cubicBezTo>
                <a:moveTo>
                  <a:pt x="411635" y="650667"/>
                </a:moveTo>
                <a:cubicBezTo>
                  <a:pt x="411635" y="650667"/>
                  <a:pt x="411785" y="650805"/>
                  <a:pt x="412166" y="651188"/>
                </a:cubicBezTo>
                <a:cubicBezTo>
                  <a:pt x="413025" y="652041"/>
                  <a:pt x="413323" y="652343"/>
                  <a:pt x="413327" y="652343"/>
                </a:cubicBezTo>
                <a:cubicBezTo>
                  <a:pt x="413327" y="652343"/>
                  <a:pt x="412905" y="651927"/>
                  <a:pt x="412484" y="651505"/>
                </a:cubicBezTo>
                <a:cubicBezTo>
                  <a:pt x="412062" y="651088"/>
                  <a:pt x="411635" y="650667"/>
                  <a:pt x="411635" y="650667"/>
                </a:cubicBezTo>
                <a:moveTo>
                  <a:pt x="1134896" y="651008"/>
                </a:moveTo>
                <a:cubicBezTo>
                  <a:pt x="1133944" y="651008"/>
                  <a:pt x="1132927" y="651058"/>
                  <a:pt x="1131850" y="651188"/>
                </a:cubicBezTo>
                <a:cubicBezTo>
                  <a:pt x="1130470" y="663962"/>
                  <a:pt x="1133299" y="672535"/>
                  <a:pt x="1144714" y="672535"/>
                </a:cubicBezTo>
                <a:cubicBezTo>
                  <a:pt x="1145661" y="672535"/>
                  <a:pt x="1146663" y="672485"/>
                  <a:pt x="1147735" y="672361"/>
                </a:cubicBezTo>
                <a:cubicBezTo>
                  <a:pt x="1149104" y="659581"/>
                  <a:pt x="1146296" y="651008"/>
                  <a:pt x="1134896" y="651008"/>
                </a:cubicBezTo>
                <a:moveTo>
                  <a:pt x="1549903" y="651188"/>
                </a:moveTo>
                <a:cubicBezTo>
                  <a:pt x="1539464" y="651887"/>
                  <a:pt x="1544963" y="661194"/>
                  <a:pt x="1548493" y="661194"/>
                </a:cubicBezTo>
                <a:cubicBezTo>
                  <a:pt x="1550322" y="661194"/>
                  <a:pt x="1551630" y="658693"/>
                  <a:pt x="1549903" y="651188"/>
                </a:cubicBezTo>
                <a:moveTo>
                  <a:pt x="1465232" y="651188"/>
                </a:moveTo>
                <a:cubicBezTo>
                  <a:pt x="1461702" y="651188"/>
                  <a:pt x="1458171" y="651188"/>
                  <a:pt x="1454628" y="651188"/>
                </a:cubicBezTo>
                <a:cubicBezTo>
                  <a:pt x="1454628" y="654719"/>
                  <a:pt x="1454628" y="658237"/>
                  <a:pt x="1454628" y="661754"/>
                </a:cubicBezTo>
                <a:cubicBezTo>
                  <a:pt x="1458171" y="661754"/>
                  <a:pt x="1461702" y="661754"/>
                  <a:pt x="1465232" y="661754"/>
                </a:cubicBezTo>
                <a:cubicBezTo>
                  <a:pt x="1465232" y="658237"/>
                  <a:pt x="1465232" y="654719"/>
                  <a:pt x="1465232" y="651188"/>
                </a:cubicBezTo>
                <a:moveTo>
                  <a:pt x="1332924" y="651188"/>
                </a:moveTo>
                <a:cubicBezTo>
                  <a:pt x="1312667" y="655721"/>
                  <a:pt x="1329165" y="681772"/>
                  <a:pt x="1343515" y="682938"/>
                </a:cubicBezTo>
                <a:cubicBezTo>
                  <a:pt x="1336162" y="676171"/>
                  <a:pt x="1340290" y="657959"/>
                  <a:pt x="1332924" y="651188"/>
                </a:cubicBezTo>
                <a:moveTo>
                  <a:pt x="978378" y="651188"/>
                </a:moveTo>
                <a:cubicBezTo>
                  <a:pt x="968521" y="655533"/>
                  <a:pt x="976270" y="659150"/>
                  <a:pt x="981280" y="659150"/>
                </a:cubicBezTo>
                <a:cubicBezTo>
                  <a:pt x="985185" y="659150"/>
                  <a:pt x="987421" y="656952"/>
                  <a:pt x="978378" y="651188"/>
                </a:cubicBezTo>
                <a:moveTo>
                  <a:pt x="152883" y="651188"/>
                </a:moveTo>
                <a:cubicBezTo>
                  <a:pt x="138686" y="652075"/>
                  <a:pt x="139846" y="672803"/>
                  <a:pt x="154332" y="672803"/>
                </a:cubicBezTo>
                <a:cubicBezTo>
                  <a:pt x="155522" y="672803"/>
                  <a:pt x="156802" y="672663"/>
                  <a:pt x="158166" y="672361"/>
                </a:cubicBezTo>
                <a:cubicBezTo>
                  <a:pt x="160429" y="661273"/>
                  <a:pt x="154545" y="658336"/>
                  <a:pt x="152883" y="651188"/>
                </a:cubicBezTo>
                <a:moveTo>
                  <a:pt x="549386" y="655023"/>
                </a:moveTo>
                <a:cubicBezTo>
                  <a:pt x="549381" y="655023"/>
                  <a:pt x="549078" y="655072"/>
                  <a:pt x="548414" y="655161"/>
                </a:cubicBezTo>
                <a:cubicBezTo>
                  <a:pt x="549034" y="655072"/>
                  <a:pt x="549391" y="655023"/>
                  <a:pt x="549386" y="655023"/>
                </a:cubicBezTo>
                <a:moveTo>
                  <a:pt x="545467" y="655583"/>
                </a:moveTo>
                <a:cubicBezTo>
                  <a:pt x="544355" y="655721"/>
                  <a:pt x="543036" y="655911"/>
                  <a:pt x="541389" y="656168"/>
                </a:cubicBezTo>
                <a:cubicBezTo>
                  <a:pt x="542788" y="655965"/>
                  <a:pt x="544212" y="655747"/>
                  <a:pt x="545467" y="655583"/>
                </a:cubicBezTo>
                <a:moveTo>
                  <a:pt x="541389" y="656168"/>
                </a:moveTo>
                <a:lnTo>
                  <a:pt x="538259" y="656624"/>
                </a:lnTo>
                <a:lnTo>
                  <a:pt x="539186" y="656486"/>
                </a:lnTo>
                <a:lnTo>
                  <a:pt x="541389" y="656168"/>
                </a:lnTo>
                <a:moveTo>
                  <a:pt x="1438765" y="656486"/>
                </a:moveTo>
                <a:cubicBezTo>
                  <a:pt x="1428326" y="657181"/>
                  <a:pt x="1433851" y="666477"/>
                  <a:pt x="1437381" y="666477"/>
                </a:cubicBezTo>
                <a:cubicBezTo>
                  <a:pt x="1439210" y="666477"/>
                  <a:pt x="1440505" y="663976"/>
                  <a:pt x="1438765" y="656486"/>
                </a:cubicBezTo>
                <a:moveTo>
                  <a:pt x="613278" y="656486"/>
                </a:moveTo>
                <a:cubicBezTo>
                  <a:pt x="602835" y="657181"/>
                  <a:pt x="608332" y="666477"/>
                  <a:pt x="611865" y="666477"/>
                </a:cubicBezTo>
                <a:cubicBezTo>
                  <a:pt x="613695" y="666477"/>
                  <a:pt x="614999" y="663976"/>
                  <a:pt x="613278" y="656486"/>
                </a:cubicBezTo>
                <a:moveTo>
                  <a:pt x="538259" y="656624"/>
                </a:moveTo>
                <a:lnTo>
                  <a:pt x="535774" y="656952"/>
                </a:lnTo>
                <a:lnTo>
                  <a:pt x="538259" y="656624"/>
                </a:lnTo>
                <a:moveTo>
                  <a:pt x="535774" y="656952"/>
                </a:moveTo>
                <a:lnTo>
                  <a:pt x="534260" y="657195"/>
                </a:lnTo>
                <a:lnTo>
                  <a:pt x="535774" y="656952"/>
                </a:lnTo>
                <a:moveTo>
                  <a:pt x="1491153" y="661233"/>
                </a:moveTo>
                <a:cubicBezTo>
                  <a:pt x="1491153" y="661233"/>
                  <a:pt x="1491572" y="661655"/>
                  <a:pt x="1491991" y="662071"/>
                </a:cubicBezTo>
                <a:cubicBezTo>
                  <a:pt x="1492410" y="662493"/>
                  <a:pt x="1492829" y="662910"/>
                  <a:pt x="1492842" y="662910"/>
                </a:cubicBezTo>
                <a:cubicBezTo>
                  <a:pt x="1492842" y="662910"/>
                  <a:pt x="1492537" y="662602"/>
                  <a:pt x="1491699" y="661754"/>
                </a:cubicBezTo>
                <a:cubicBezTo>
                  <a:pt x="1491305" y="661373"/>
                  <a:pt x="1491153" y="661233"/>
                  <a:pt x="1491153" y="661233"/>
                </a:cubicBezTo>
                <a:moveTo>
                  <a:pt x="972559" y="661233"/>
                </a:moveTo>
                <a:cubicBezTo>
                  <a:pt x="972559" y="661233"/>
                  <a:pt x="972975" y="661655"/>
                  <a:pt x="973393" y="662071"/>
                </a:cubicBezTo>
                <a:cubicBezTo>
                  <a:pt x="973815" y="662493"/>
                  <a:pt x="974231" y="662910"/>
                  <a:pt x="974231" y="662910"/>
                </a:cubicBezTo>
                <a:cubicBezTo>
                  <a:pt x="974231" y="662910"/>
                  <a:pt x="973933" y="662602"/>
                  <a:pt x="973084" y="661754"/>
                </a:cubicBezTo>
                <a:cubicBezTo>
                  <a:pt x="972707" y="661373"/>
                  <a:pt x="972559" y="661233"/>
                  <a:pt x="972559" y="661233"/>
                </a:cubicBezTo>
                <a:moveTo>
                  <a:pt x="1237671" y="661754"/>
                </a:moveTo>
                <a:cubicBezTo>
                  <a:pt x="1227586" y="665693"/>
                  <a:pt x="1232432" y="675749"/>
                  <a:pt x="1236015" y="675749"/>
                </a:cubicBezTo>
                <a:cubicBezTo>
                  <a:pt x="1238137" y="675749"/>
                  <a:pt x="1239820" y="672207"/>
                  <a:pt x="1237671" y="661754"/>
                </a:cubicBezTo>
                <a:moveTo>
                  <a:pt x="682046" y="661754"/>
                </a:moveTo>
                <a:cubicBezTo>
                  <a:pt x="671976" y="665693"/>
                  <a:pt x="676807" y="675749"/>
                  <a:pt x="680385" y="675749"/>
                </a:cubicBezTo>
                <a:cubicBezTo>
                  <a:pt x="682508" y="675749"/>
                  <a:pt x="684185" y="672207"/>
                  <a:pt x="682046" y="661754"/>
                </a:cubicBezTo>
                <a:moveTo>
                  <a:pt x="1538791" y="666516"/>
                </a:moveTo>
                <a:cubicBezTo>
                  <a:pt x="1538778" y="666516"/>
                  <a:pt x="1539197" y="666933"/>
                  <a:pt x="1539629" y="667355"/>
                </a:cubicBezTo>
                <a:cubicBezTo>
                  <a:pt x="1540048" y="667772"/>
                  <a:pt x="1540467" y="668194"/>
                  <a:pt x="1540467" y="668194"/>
                </a:cubicBezTo>
                <a:cubicBezTo>
                  <a:pt x="1540467" y="668194"/>
                  <a:pt x="1540175" y="667901"/>
                  <a:pt x="1539311" y="667037"/>
                </a:cubicBezTo>
                <a:cubicBezTo>
                  <a:pt x="1538930" y="666656"/>
                  <a:pt x="1538791" y="666516"/>
                  <a:pt x="1538791" y="666516"/>
                </a:cubicBezTo>
                <a:moveTo>
                  <a:pt x="555061" y="667037"/>
                </a:moveTo>
                <a:cubicBezTo>
                  <a:pt x="544872" y="670198"/>
                  <a:pt x="552492" y="689352"/>
                  <a:pt x="565409" y="689352"/>
                </a:cubicBezTo>
                <a:cubicBezTo>
                  <a:pt x="567156" y="689352"/>
                  <a:pt x="569002" y="688995"/>
                  <a:pt x="570911" y="688205"/>
                </a:cubicBezTo>
                <a:cubicBezTo>
                  <a:pt x="575574" y="671255"/>
                  <a:pt x="557195" y="677248"/>
                  <a:pt x="555061" y="667037"/>
                </a:cubicBezTo>
                <a:moveTo>
                  <a:pt x="52370" y="667037"/>
                </a:moveTo>
                <a:cubicBezTo>
                  <a:pt x="41927" y="667762"/>
                  <a:pt x="47414" y="677059"/>
                  <a:pt x="50946" y="677059"/>
                </a:cubicBezTo>
                <a:cubicBezTo>
                  <a:pt x="52781" y="677059"/>
                  <a:pt x="54086" y="674553"/>
                  <a:pt x="52370" y="667037"/>
                </a:cubicBezTo>
                <a:moveTo>
                  <a:pt x="1412311" y="672361"/>
                </a:moveTo>
                <a:cubicBezTo>
                  <a:pt x="1395725" y="676002"/>
                  <a:pt x="1405403" y="686480"/>
                  <a:pt x="1407015" y="698787"/>
                </a:cubicBezTo>
                <a:cubicBezTo>
                  <a:pt x="1416210" y="693975"/>
                  <a:pt x="1420706" y="680268"/>
                  <a:pt x="1412311" y="672361"/>
                </a:cubicBezTo>
                <a:moveTo>
                  <a:pt x="1317049" y="672361"/>
                </a:moveTo>
                <a:cubicBezTo>
                  <a:pt x="1308019" y="678125"/>
                  <a:pt x="1310254" y="680309"/>
                  <a:pt x="1314153" y="680309"/>
                </a:cubicBezTo>
                <a:cubicBezTo>
                  <a:pt x="1319170" y="680309"/>
                  <a:pt x="1326917" y="676692"/>
                  <a:pt x="1317049" y="672361"/>
                </a:cubicBezTo>
                <a:moveTo>
                  <a:pt x="100124" y="674415"/>
                </a:moveTo>
                <a:cubicBezTo>
                  <a:pt x="99548" y="674415"/>
                  <a:pt x="97911" y="675302"/>
                  <a:pt x="94662" y="677644"/>
                </a:cubicBezTo>
                <a:cubicBezTo>
                  <a:pt x="91630" y="681855"/>
                  <a:pt x="91035" y="683359"/>
                  <a:pt x="91655" y="683359"/>
                </a:cubicBezTo>
                <a:cubicBezTo>
                  <a:pt x="92414" y="683359"/>
                  <a:pt x="94989" y="681121"/>
                  <a:pt x="97147" y="678885"/>
                </a:cubicBezTo>
                <a:cubicBezTo>
                  <a:pt x="99300" y="676652"/>
                  <a:pt x="101041" y="674415"/>
                  <a:pt x="100124" y="674415"/>
                </a:cubicBezTo>
                <a:moveTo>
                  <a:pt x="914347" y="677108"/>
                </a:moveTo>
                <a:cubicBezTo>
                  <a:pt x="914347" y="677108"/>
                  <a:pt x="914492" y="677262"/>
                  <a:pt x="914873" y="677644"/>
                </a:cubicBezTo>
                <a:cubicBezTo>
                  <a:pt x="915721" y="678493"/>
                  <a:pt x="916019" y="678785"/>
                  <a:pt x="916025" y="678785"/>
                </a:cubicBezTo>
                <a:cubicBezTo>
                  <a:pt x="916025" y="678785"/>
                  <a:pt x="915608" y="678368"/>
                  <a:pt x="915186" y="677946"/>
                </a:cubicBezTo>
                <a:cubicBezTo>
                  <a:pt x="914769" y="677530"/>
                  <a:pt x="914347" y="677108"/>
                  <a:pt x="914347" y="677108"/>
                </a:cubicBezTo>
                <a:moveTo>
                  <a:pt x="655064" y="677108"/>
                </a:moveTo>
                <a:cubicBezTo>
                  <a:pt x="655059" y="677108"/>
                  <a:pt x="655207" y="677262"/>
                  <a:pt x="655589" y="677644"/>
                </a:cubicBezTo>
                <a:cubicBezTo>
                  <a:pt x="656443" y="678493"/>
                  <a:pt x="656745" y="678785"/>
                  <a:pt x="656745" y="678785"/>
                </a:cubicBezTo>
                <a:cubicBezTo>
                  <a:pt x="656750" y="678785"/>
                  <a:pt x="656329" y="678368"/>
                  <a:pt x="655907" y="677946"/>
                </a:cubicBezTo>
                <a:cubicBezTo>
                  <a:pt x="655485" y="677530"/>
                  <a:pt x="655064" y="677108"/>
                  <a:pt x="655064" y="677108"/>
                </a:cubicBezTo>
                <a:moveTo>
                  <a:pt x="438112" y="677108"/>
                </a:moveTo>
                <a:cubicBezTo>
                  <a:pt x="438112" y="677108"/>
                  <a:pt x="438261" y="677262"/>
                  <a:pt x="438638" y="677644"/>
                </a:cubicBezTo>
                <a:cubicBezTo>
                  <a:pt x="439491" y="678493"/>
                  <a:pt x="439794" y="678785"/>
                  <a:pt x="439794" y="678785"/>
                </a:cubicBezTo>
                <a:cubicBezTo>
                  <a:pt x="439799" y="678785"/>
                  <a:pt x="439377" y="678368"/>
                  <a:pt x="438955" y="677946"/>
                </a:cubicBezTo>
                <a:cubicBezTo>
                  <a:pt x="438539" y="677530"/>
                  <a:pt x="438117" y="677108"/>
                  <a:pt x="438112" y="677108"/>
                </a:cubicBezTo>
                <a:moveTo>
                  <a:pt x="258194" y="677108"/>
                </a:moveTo>
                <a:cubicBezTo>
                  <a:pt x="258189" y="677108"/>
                  <a:pt x="258610" y="677530"/>
                  <a:pt x="259032" y="677946"/>
                </a:cubicBezTo>
                <a:cubicBezTo>
                  <a:pt x="259454" y="678368"/>
                  <a:pt x="259875" y="678785"/>
                  <a:pt x="259875" y="678785"/>
                </a:cubicBezTo>
                <a:cubicBezTo>
                  <a:pt x="259875" y="678785"/>
                  <a:pt x="259578" y="678493"/>
                  <a:pt x="258725" y="677644"/>
                </a:cubicBezTo>
                <a:cubicBezTo>
                  <a:pt x="258342" y="677262"/>
                  <a:pt x="258194" y="677108"/>
                  <a:pt x="258194" y="677108"/>
                </a:cubicBezTo>
                <a:moveTo>
                  <a:pt x="378026" y="677410"/>
                </a:moveTo>
                <a:cubicBezTo>
                  <a:pt x="371710" y="677410"/>
                  <a:pt x="370604" y="682685"/>
                  <a:pt x="364541" y="682938"/>
                </a:cubicBezTo>
                <a:cubicBezTo>
                  <a:pt x="366273" y="689352"/>
                  <a:pt x="368793" y="692095"/>
                  <a:pt x="372103" y="692095"/>
                </a:cubicBezTo>
                <a:cubicBezTo>
                  <a:pt x="374474" y="692095"/>
                  <a:pt x="377246" y="690687"/>
                  <a:pt x="380421" y="688205"/>
                </a:cubicBezTo>
                <a:cubicBezTo>
                  <a:pt x="380421" y="684689"/>
                  <a:pt x="380421" y="681162"/>
                  <a:pt x="380421" y="677644"/>
                </a:cubicBezTo>
                <a:cubicBezTo>
                  <a:pt x="379544" y="677490"/>
                  <a:pt x="378750" y="677410"/>
                  <a:pt x="378026" y="677410"/>
                </a:cubicBezTo>
                <a:moveTo>
                  <a:pt x="1200653" y="677644"/>
                </a:moveTo>
                <a:cubicBezTo>
                  <a:pt x="1191610" y="683409"/>
                  <a:pt x="1193851" y="685616"/>
                  <a:pt x="1197756" y="685616"/>
                </a:cubicBezTo>
                <a:cubicBezTo>
                  <a:pt x="1202767" y="685616"/>
                  <a:pt x="1210506" y="681985"/>
                  <a:pt x="1200653" y="677644"/>
                </a:cubicBezTo>
                <a:moveTo>
                  <a:pt x="999582" y="677644"/>
                </a:moveTo>
                <a:cubicBezTo>
                  <a:pt x="996019" y="677644"/>
                  <a:pt x="992493" y="677644"/>
                  <a:pt x="988990" y="677644"/>
                </a:cubicBezTo>
                <a:cubicBezTo>
                  <a:pt x="988990" y="681162"/>
                  <a:pt x="988990" y="684689"/>
                  <a:pt x="988990" y="688205"/>
                </a:cubicBezTo>
                <a:cubicBezTo>
                  <a:pt x="992493" y="688205"/>
                  <a:pt x="996019" y="688205"/>
                  <a:pt x="999582" y="688205"/>
                </a:cubicBezTo>
                <a:cubicBezTo>
                  <a:pt x="999582" y="684689"/>
                  <a:pt x="999582" y="681162"/>
                  <a:pt x="999582" y="677644"/>
                </a:cubicBezTo>
                <a:moveTo>
                  <a:pt x="883148" y="677644"/>
                </a:moveTo>
                <a:cubicBezTo>
                  <a:pt x="864252" y="686430"/>
                  <a:pt x="872641" y="691853"/>
                  <a:pt x="867273" y="709404"/>
                </a:cubicBezTo>
                <a:cubicBezTo>
                  <a:pt x="867928" y="709478"/>
                  <a:pt x="868543" y="709508"/>
                  <a:pt x="869129" y="709508"/>
                </a:cubicBezTo>
                <a:cubicBezTo>
                  <a:pt x="884423" y="709508"/>
                  <a:pt x="876356" y="686138"/>
                  <a:pt x="883148" y="677644"/>
                </a:cubicBezTo>
                <a:moveTo>
                  <a:pt x="491546" y="677644"/>
                </a:moveTo>
                <a:cubicBezTo>
                  <a:pt x="488029" y="677644"/>
                  <a:pt x="484498" y="677644"/>
                  <a:pt x="480970" y="677644"/>
                </a:cubicBezTo>
                <a:cubicBezTo>
                  <a:pt x="480970" y="681162"/>
                  <a:pt x="480970" y="684689"/>
                  <a:pt x="480970" y="688205"/>
                </a:cubicBezTo>
                <a:cubicBezTo>
                  <a:pt x="484498" y="688205"/>
                  <a:pt x="488029" y="688205"/>
                  <a:pt x="491546" y="688205"/>
                </a:cubicBezTo>
                <a:cubicBezTo>
                  <a:pt x="491546" y="684689"/>
                  <a:pt x="491546" y="681162"/>
                  <a:pt x="491546" y="677644"/>
                </a:cubicBezTo>
                <a:moveTo>
                  <a:pt x="-564" y="677644"/>
                </a:moveTo>
                <a:cubicBezTo>
                  <a:pt x="-564" y="681162"/>
                  <a:pt x="-564" y="684689"/>
                  <a:pt x="-564" y="688205"/>
                </a:cubicBezTo>
                <a:cubicBezTo>
                  <a:pt x="4764" y="688147"/>
                  <a:pt x="6079" y="678948"/>
                  <a:pt x="-564" y="677644"/>
                </a:cubicBezTo>
                <a:moveTo>
                  <a:pt x="1375278" y="682938"/>
                </a:moveTo>
                <a:cubicBezTo>
                  <a:pt x="1368750" y="685264"/>
                  <a:pt x="1364407" y="689709"/>
                  <a:pt x="1364686" y="698787"/>
                </a:cubicBezTo>
                <a:cubicBezTo>
                  <a:pt x="1365868" y="699055"/>
                  <a:pt x="1366922" y="699169"/>
                  <a:pt x="1367861" y="699169"/>
                </a:cubicBezTo>
                <a:cubicBezTo>
                  <a:pt x="1375748" y="699169"/>
                  <a:pt x="1374834" y="690370"/>
                  <a:pt x="1375278" y="682938"/>
                </a:cubicBezTo>
                <a:moveTo>
                  <a:pt x="41748" y="682938"/>
                </a:moveTo>
                <a:cubicBezTo>
                  <a:pt x="31067" y="688002"/>
                  <a:pt x="38206" y="692681"/>
                  <a:pt x="43093" y="692681"/>
                </a:cubicBezTo>
                <a:cubicBezTo>
                  <a:pt x="46774" y="692681"/>
                  <a:pt x="49175" y="690037"/>
                  <a:pt x="41748" y="682938"/>
                </a:cubicBezTo>
                <a:moveTo>
                  <a:pt x="973248" y="684981"/>
                </a:moveTo>
                <a:cubicBezTo>
                  <a:pt x="972673" y="684981"/>
                  <a:pt x="971041" y="685870"/>
                  <a:pt x="967791" y="688205"/>
                </a:cubicBezTo>
                <a:cubicBezTo>
                  <a:pt x="964761" y="692423"/>
                  <a:pt x="964165" y="693920"/>
                  <a:pt x="964785" y="693920"/>
                </a:cubicBezTo>
                <a:cubicBezTo>
                  <a:pt x="965549" y="693920"/>
                  <a:pt x="968124" y="691689"/>
                  <a:pt x="970276" y="689451"/>
                </a:cubicBezTo>
                <a:cubicBezTo>
                  <a:pt x="972435" y="687219"/>
                  <a:pt x="974172" y="684981"/>
                  <a:pt x="973248" y="684981"/>
                </a:cubicBezTo>
                <a:moveTo>
                  <a:pt x="104603" y="686763"/>
                </a:moveTo>
                <a:cubicBezTo>
                  <a:pt x="103259" y="686763"/>
                  <a:pt x="101711" y="687203"/>
                  <a:pt x="99950" y="688205"/>
                </a:cubicBezTo>
                <a:cubicBezTo>
                  <a:pt x="97737" y="699294"/>
                  <a:pt x="103616" y="702240"/>
                  <a:pt x="105258" y="709404"/>
                </a:cubicBezTo>
                <a:cubicBezTo>
                  <a:pt x="105506" y="709454"/>
                  <a:pt x="105744" y="709469"/>
                  <a:pt x="105977" y="709469"/>
                </a:cubicBezTo>
                <a:cubicBezTo>
                  <a:pt x="109768" y="709469"/>
                  <a:pt x="111836" y="703793"/>
                  <a:pt x="111752" y="698113"/>
                </a:cubicBezTo>
                <a:cubicBezTo>
                  <a:pt x="111668" y="692437"/>
                  <a:pt x="109430" y="686763"/>
                  <a:pt x="104603" y="686763"/>
                </a:cubicBezTo>
                <a:moveTo>
                  <a:pt x="1607574" y="687685"/>
                </a:moveTo>
                <a:cubicBezTo>
                  <a:pt x="1607574" y="687685"/>
                  <a:pt x="1607993" y="688106"/>
                  <a:pt x="1608412" y="688523"/>
                </a:cubicBezTo>
                <a:cubicBezTo>
                  <a:pt x="1608831" y="688945"/>
                  <a:pt x="1609250" y="689362"/>
                  <a:pt x="1609250" y="689362"/>
                </a:cubicBezTo>
                <a:cubicBezTo>
                  <a:pt x="1609250" y="689362"/>
                  <a:pt x="1608958" y="689074"/>
                  <a:pt x="1608107" y="688205"/>
                </a:cubicBezTo>
                <a:cubicBezTo>
                  <a:pt x="1607726" y="687830"/>
                  <a:pt x="1607574" y="687685"/>
                  <a:pt x="1607574" y="687685"/>
                </a:cubicBezTo>
                <a:moveTo>
                  <a:pt x="1518128" y="688205"/>
                </a:moveTo>
                <a:cubicBezTo>
                  <a:pt x="1507460" y="693301"/>
                  <a:pt x="1514585" y="697964"/>
                  <a:pt x="1519474" y="697964"/>
                </a:cubicBezTo>
                <a:cubicBezTo>
                  <a:pt x="1523157" y="697964"/>
                  <a:pt x="1525557" y="695320"/>
                  <a:pt x="1518128" y="688205"/>
                </a:cubicBezTo>
                <a:moveTo>
                  <a:pt x="1507015" y="692983"/>
                </a:moveTo>
                <a:cubicBezTo>
                  <a:pt x="1507015" y="692983"/>
                  <a:pt x="1507434" y="693405"/>
                  <a:pt x="1507853" y="693821"/>
                </a:cubicBezTo>
                <a:cubicBezTo>
                  <a:pt x="1508273" y="694243"/>
                  <a:pt x="1508704" y="694660"/>
                  <a:pt x="1508704" y="694660"/>
                </a:cubicBezTo>
                <a:cubicBezTo>
                  <a:pt x="1508704" y="694660"/>
                  <a:pt x="1508412" y="694352"/>
                  <a:pt x="1507561" y="693504"/>
                </a:cubicBezTo>
                <a:cubicBezTo>
                  <a:pt x="1507168" y="693123"/>
                  <a:pt x="1507015" y="692983"/>
                  <a:pt x="1507015" y="692983"/>
                </a:cubicBezTo>
                <a:moveTo>
                  <a:pt x="607454" y="692983"/>
                </a:moveTo>
                <a:cubicBezTo>
                  <a:pt x="607444" y="692983"/>
                  <a:pt x="607860" y="693405"/>
                  <a:pt x="608282" y="693821"/>
                </a:cubicBezTo>
                <a:cubicBezTo>
                  <a:pt x="608704" y="694243"/>
                  <a:pt x="609125" y="694660"/>
                  <a:pt x="609130" y="694660"/>
                </a:cubicBezTo>
                <a:cubicBezTo>
                  <a:pt x="609135" y="694660"/>
                  <a:pt x="608843" y="694352"/>
                  <a:pt x="607995" y="693504"/>
                </a:cubicBezTo>
                <a:cubicBezTo>
                  <a:pt x="607608" y="693123"/>
                  <a:pt x="607459" y="692983"/>
                  <a:pt x="607454" y="692983"/>
                </a:cubicBezTo>
                <a:moveTo>
                  <a:pt x="88842" y="692983"/>
                </a:moveTo>
                <a:cubicBezTo>
                  <a:pt x="88842" y="692983"/>
                  <a:pt x="89264" y="693405"/>
                  <a:pt x="89686" y="693821"/>
                </a:cubicBezTo>
                <a:cubicBezTo>
                  <a:pt x="90107" y="694243"/>
                  <a:pt x="90529" y="694660"/>
                  <a:pt x="90529" y="694660"/>
                </a:cubicBezTo>
                <a:cubicBezTo>
                  <a:pt x="90534" y="694660"/>
                  <a:pt x="90231" y="694352"/>
                  <a:pt x="89378" y="693504"/>
                </a:cubicBezTo>
                <a:cubicBezTo>
                  <a:pt x="88996" y="693123"/>
                  <a:pt x="88847" y="692983"/>
                  <a:pt x="88842" y="692983"/>
                </a:cubicBezTo>
                <a:moveTo>
                  <a:pt x="1110686" y="693504"/>
                </a:moveTo>
                <a:cubicBezTo>
                  <a:pt x="1107160" y="693504"/>
                  <a:pt x="1103597" y="693504"/>
                  <a:pt x="1100105" y="693504"/>
                </a:cubicBezTo>
                <a:cubicBezTo>
                  <a:pt x="1100105" y="697037"/>
                  <a:pt x="1100105" y="700593"/>
                  <a:pt x="1100105" y="704111"/>
                </a:cubicBezTo>
                <a:cubicBezTo>
                  <a:pt x="1103597" y="704111"/>
                  <a:pt x="1107160" y="704111"/>
                  <a:pt x="1110686" y="704111"/>
                </a:cubicBezTo>
                <a:cubicBezTo>
                  <a:pt x="1110686" y="700593"/>
                  <a:pt x="1110686" y="697037"/>
                  <a:pt x="1110686" y="693504"/>
                </a:cubicBezTo>
                <a:moveTo>
                  <a:pt x="925475" y="693504"/>
                </a:moveTo>
                <a:cubicBezTo>
                  <a:pt x="915047" y="694214"/>
                  <a:pt x="920543" y="703525"/>
                  <a:pt x="924071" y="703525"/>
                </a:cubicBezTo>
                <a:cubicBezTo>
                  <a:pt x="925901" y="703525"/>
                  <a:pt x="927201" y="701025"/>
                  <a:pt x="925475" y="693504"/>
                </a:cubicBezTo>
                <a:moveTo>
                  <a:pt x="5975" y="698024"/>
                </a:moveTo>
                <a:cubicBezTo>
                  <a:pt x="4144" y="698024"/>
                  <a:pt x="1976" y="698252"/>
                  <a:pt x="-564" y="698787"/>
                </a:cubicBezTo>
                <a:cubicBezTo>
                  <a:pt x="-564" y="700593"/>
                  <a:pt x="-564" y="702330"/>
                  <a:pt x="-564" y="704111"/>
                </a:cubicBezTo>
                <a:cubicBezTo>
                  <a:pt x="2358" y="707866"/>
                  <a:pt x="5370" y="709251"/>
                  <a:pt x="7925" y="709251"/>
                </a:cubicBezTo>
                <a:cubicBezTo>
                  <a:pt x="11551" y="709251"/>
                  <a:pt x="14255" y="706448"/>
                  <a:pt x="14453" y="703640"/>
                </a:cubicBezTo>
                <a:cubicBezTo>
                  <a:pt x="14652" y="700832"/>
                  <a:pt x="12355" y="698024"/>
                  <a:pt x="5975" y="698024"/>
                </a:cubicBezTo>
                <a:moveTo>
                  <a:pt x="475145" y="698266"/>
                </a:moveTo>
                <a:cubicBezTo>
                  <a:pt x="475140" y="698266"/>
                  <a:pt x="475562" y="698683"/>
                  <a:pt x="475978" y="699105"/>
                </a:cubicBezTo>
                <a:cubicBezTo>
                  <a:pt x="476401" y="699522"/>
                  <a:pt x="476818" y="699944"/>
                  <a:pt x="476823" y="699944"/>
                </a:cubicBezTo>
                <a:cubicBezTo>
                  <a:pt x="476827" y="699944"/>
                  <a:pt x="476530" y="699651"/>
                  <a:pt x="475681" y="698787"/>
                </a:cubicBezTo>
                <a:cubicBezTo>
                  <a:pt x="475299" y="698406"/>
                  <a:pt x="475150" y="698266"/>
                  <a:pt x="475145" y="698266"/>
                </a:cubicBezTo>
                <a:moveTo>
                  <a:pt x="1031296" y="698787"/>
                </a:moveTo>
                <a:cubicBezTo>
                  <a:pt x="1009914" y="700212"/>
                  <a:pt x="1015739" y="722650"/>
                  <a:pt x="1026008" y="730547"/>
                </a:cubicBezTo>
                <a:cubicBezTo>
                  <a:pt x="1036793" y="723130"/>
                  <a:pt x="1020819" y="712327"/>
                  <a:pt x="1031296" y="698787"/>
                </a:cubicBezTo>
                <a:moveTo>
                  <a:pt x="666186" y="698787"/>
                </a:moveTo>
                <a:cubicBezTo>
                  <a:pt x="656086" y="702727"/>
                  <a:pt x="660913" y="712783"/>
                  <a:pt x="664500" y="712783"/>
                </a:cubicBezTo>
                <a:cubicBezTo>
                  <a:pt x="666623" y="712783"/>
                  <a:pt x="668315" y="709251"/>
                  <a:pt x="666186" y="698787"/>
                </a:cubicBezTo>
                <a:moveTo>
                  <a:pt x="417464" y="698787"/>
                </a:moveTo>
                <a:cubicBezTo>
                  <a:pt x="410976" y="701139"/>
                  <a:pt x="406581" y="705584"/>
                  <a:pt x="406873" y="714688"/>
                </a:cubicBezTo>
                <a:cubicBezTo>
                  <a:pt x="413402" y="712351"/>
                  <a:pt x="417758" y="707921"/>
                  <a:pt x="417464" y="698787"/>
                </a:cubicBezTo>
                <a:moveTo>
                  <a:pt x="427510" y="703575"/>
                </a:moveTo>
                <a:cubicBezTo>
                  <a:pt x="427510" y="703575"/>
                  <a:pt x="427515" y="703575"/>
                  <a:pt x="427520" y="703590"/>
                </a:cubicBezTo>
                <a:cubicBezTo>
                  <a:pt x="427515" y="703575"/>
                  <a:pt x="427510" y="703575"/>
                  <a:pt x="427510" y="703575"/>
                </a:cubicBezTo>
                <a:moveTo>
                  <a:pt x="353429" y="703575"/>
                </a:moveTo>
                <a:cubicBezTo>
                  <a:pt x="353429" y="703575"/>
                  <a:pt x="353578" y="703729"/>
                  <a:pt x="353964" y="704111"/>
                </a:cubicBezTo>
                <a:cubicBezTo>
                  <a:pt x="354813" y="704959"/>
                  <a:pt x="355116" y="705251"/>
                  <a:pt x="355116" y="705251"/>
                </a:cubicBezTo>
                <a:cubicBezTo>
                  <a:pt x="355116" y="705251"/>
                  <a:pt x="354693" y="704835"/>
                  <a:pt x="354272" y="704413"/>
                </a:cubicBezTo>
                <a:cubicBezTo>
                  <a:pt x="353850" y="703997"/>
                  <a:pt x="353429" y="703575"/>
                  <a:pt x="353429" y="703575"/>
                </a:cubicBezTo>
                <a:moveTo>
                  <a:pt x="427520" y="703590"/>
                </a:moveTo>
                <a:lnTo>
                  <a:pt x="427520" y="703590"/>
                </a:lnTo>
                <a:lnTo>
                  <a:pt x="427520" y="703590"/>
                </a:lnTo>
                <a:moveTo>
                  <a:pt x="427520" y="703590"/>
                </a:moveTo>
                <a:cubicBezTo>
                  <a:pt x="427551" y="703614"/>
                  <a:pt x="427614" y="703679"/>
                  <a:pt x="427715" y="703778"/>
                </a:cubicBezTo>
                <a:cubicBezTo>
                  <a:pt x="427605" y="703664"/>
                  <a:pt x="427546" y="703614"/>
                  <a:pt x="427520" y="703590"/>
                </a:cubicBezTo>
                <a:moveTo>
                  <a:pt x="427715" y="703778"/>
                </a:moveTo>
                <a:cubicBezTo>
                  <a:pt x="427793" y="703853"/>
                  <a:pt x="427908" y="703967"/>
                  <a:pt x="428046" y="704111"/>
                </a:cubicBezTo>
                <a:cubicBezTo>
                  <a:pt x="428900" y="704959"/>
                  <a:pt x="429198" y="705251"/>
                  <a:pt x="429198" y="705251"/>
                </a:cubicBezTo>
                <a:cubicBezTo>
                  <a:pt x="429198" y="705251"/>
                  <a:pt x="428776" y="704835"/>
                  <a:pt x="428353" y="704413"/>
                </a:cubicBezTo>
                <a:cubicBezTo>
                  <a:pt x="428116" y="704171"/>
                  <a:pt x="427877" y="703932"/>
                  <a:pt x="427715" y="703778"/>
                </a:cubicBezTo>
                <a:moveTo>
                  <a:pt x="1623982" y="704111"/>
                </a:moveTo>
                <a:cubicBezTo>
                  <a:pt x="1613530" y="704806"/>
                  <a:pt x="1619029" y="714117"/>
                  <a:pt x="1622560" y="714117"/>
                </a:cubicBezTo>
                <a:cubicBezTo>
                  <a:pt x="1624389" y="714117"/>
                  <a:pt x="1625697" y="711617"/>
                  <a:pt x="1623982" y="704111"/>
                </a:cubicBezTo>
                <a:moveTo>
                  <a:pt x="618566" y="704111"/>
                </a:moveTo>
                <a:cubicBezTo>
                  <a:pt x="608128" y="704806"/>
                  <a:pt x="613620" y="714117"/>
                  <a:pt x="617153" y="714117"/>
                </a:cubicBezTo>
                <a:cubicBezTo>
                  <a:pt x="618983" y="714117"/>
                  <a:pt x="620287" y="711617"/>
                  <a:pt x="618566" y="704111"/>
                </a:cubicBezTo>
                <a:moveTo>
                  <a:pt x="322388" y="706165"/>
                </a:moveTo>
                <a:cubicBezTo>
                  <a:pt x="321818" y="706165"/>
                  <a:pt x="320186" y="707052"/>
                  <a:pt x="316936" y="709404"/>
                </a:cubicBezTo>
                <a:cubicBezTo>
                  <a:pt x="313900" y="713605"/>
                  <a:pt x="313300" y="715094"/>
                  <a:pt x="313915" y="715094"/>
                </a:cubicBezTo>
                <a:cubicBezTo>
                  <a:pt x="314664" y="715094"/>
                  <a:pt x="317234" y="712857"/>
                  <a:pt x="319393" y="710635"/>
                </a:cubicBezTo>
                <a:cubicBezTo>
                  <a:pt x="321550" y="708402"/>
                  <a:pt x="323291" y="706165"/>
                  <a:pt x="322388" y="706165"/>
                </a:cubicBezTo>
                <a:moveTo>
                  <a:pt x="1575811" y="708873"/>
                </a:moveTo>
                <a:cubicBezTo>
                  <a:pt x="1575811" y="708873"/>
                  <a:pt x="1575951" y="709022"/>
                  <a:pt x="1576332" y="709404"/>
                </a:cubicBezTo>
                <a:cubicBezTo>
                  <a:pt x="1577195" y="710258"/>
                  <a:pt x="1577500" y="710550"/>
                  <a:pt x="1577500" y="710550"/>
                </a:cubicBezTo>
                <a:cubicBezTo>
                  <a:pt x="1577500" y="710550"/>
                  <a:pt x="1577081" y="710128"/>
                  <a:pt x="1576662" y="709712"/>
                </a:cubicBezTo>
                <a:cubicBezTo>
                  <a:pt x="1576243" y="709290"/>
                  <a:pt x="1575811" y="708873"/>
                  <a:pt x="1575811" y="708873"/>
                </a:cubicBezTo>
                <a:moveTo>
                  <a:pt x="1049518" y="709047"/>
                </a:moveTo>
                <a:cubicBezTo>
                  <a:pt x="1048799" y="709047"/>
                  <a:pt x="1048025" y="709160"/>
                  <a:pt x="1047186" y="709404"/>
                </a:cubicBezTo>
                <a:cubicBezTo>
                  <a:pt x="1040782" y="711220"/>
                  <a:pt x="1042895" y="723448"/>
                  <a:pt x="1047186" y="725254"/>
                </a:cubicBezTo>
                <a:cubicBezTo>
                  <a:pt x="1048228" y="725701"/>
                  <a:pt x="1049180" y="725889"/>
                  <a:pt x="1050044" y="725889"/>
                </a:cubicBezTo>
                <a:cubicBezTo>
                  <a:pt x="1054028" y="725889"/>
                  <a:pt x="1056102" y="721688"/>
                  <a:pt x="1056071" y="717470"/>
                </a:cubicBezTo>
                <a:cubicBezTo>
                  <a:pt x="1056047" y="713264"/>
                  <a:pt x="1053924" y="709047"/>
                  <a:pt x="1049518" y="709047"/>
                </a:cubicBezTo>
                <a:moveTo>
                  <a:pt x="936066" y="709404"/>
                </a:moveTo>
                <a:cubicBezTo>
                  <a:pt x="923138" y="716413"/>
                  <a:pt x="932634" y="736189"/>
                  <a:pt x="943145" y="736189"/>
                </a:cubicBezTo>
                <a:cubicBezTo>
                  <a:pt x="946157" y="736189"/>
                  <a:pt x="949253" y="734560"/>
                  <a:pt x="951931" y="730547"/>
                </a:cubicBezTo>
                <a:cubicBezTo>
                  <a:pt x="956574" y="713547"/>
                  <a:pt x="934499" y="723299"/>
                  <a:pt x="936066" y="709404"/>
                </a:cubicBezTo>
                <a:moveTo>
                  <a:pt x="713256" y="713075"/>
                </a:moveTo>
                <a:cubicBezTo>
                  <a:pt x="711877" y="713075"/>
                  <a:pt x="710290" y="713556"/>
                  <a:pt x="708508" y="714688"/>
                </a:cubicBezTo>
                <a:cubicBezTo>
                  <a:pt x="707014" y="723235"/>
                  <a:pt x="713533" y="723796"/>
                  <a:pt x="713791" y="730547"/>
                </a:cubicBezTo>
                <a:cubicBezTo>
                  <a:pt x="714194" y="730627"/>
                  <a:pt x="714571" y="730667"/>
                  <a:pt x="714928" y="730667"/>
                </a:cubicBezTo>
                <a:cubicBezTo>
                  <a:pt x="718767" y="730667"/>
                  <a:pt x="720434" y="726271"/>
                  <a:pt x="720097" y="721876"/>
                </a:cubicBezTo>
                <a:cubicBezTo>
                  <a:pt x="719765" y="717480"/>
                  <a:pt x="717433" y="713075"/>
                  <a:pt x="713256" y="713075"/>
                </a:cubicBezTo>
                <a:moveTo>
                  <a:pt x="1133164" y="713938"/>
                </a:moveTo>
                <a:cubicBezTo>
                  <a:pt x="1131423" y="713938"/>
                  <a:pt x="1129344" y="715655"/>
                  <a:pt x="1127003" y="717357"/>
                </a:cubicBezTo>
                <a:cubicBezTo>
                  <a:pt x="1124656" y="719068"/>
                  <a:pt x="1122041" y="720785"/>
                  <a:pt x="1119220" y="720785"/>
                </a:cubicBezTo>
                <a:cubicBezTo>
                  <a:pt x="1118168" y="720785"/>
                  <a:pt x="1117081" y="720556"/>
                  <a:pt x="1115975" y="719986"/>
                </a:cubicBezTo>
                <a:cubicBezTo>
                  <a:pt x="1116258" y="724634"/>
                  <a:pt x="1118574" y="726192"/>
                  <a:pt x="1121601" y="726192"/>
                </a:cubicBezTo>
                <a:cubicBezTo>
                  <a:pt x="1127137" y="726192"/>
                  <a:pt x="1135040" y="720973"/>
                  <a:pt x="1137148" y="719986"/>
                </a:cubicBezTo>
                <a:cubicBezTo>
                  <a:pt x="1136156" y="715461"/>
                  <a:pt x="1134806" y="713938"/>
                  <a:pt x="1133164" y="713938"/>
                </a:cubicBezTo>
                <a:moveTo>
                  <a:pt x="427312" y="713953"/>
                </a:moveTo>
                <a:cubicBezTo>
                  <a:pt x="427312" y="713953"/>
                  <a:pt x="427531" y="714167"/>
                  <a:pt x="428046" y="714688"/>
                </a:cubicBezTo>
                <a:cubicBezTo>
                  <a:pt x="432933" y="719564"/>
                  <a:pt x="434585" y="721231"/>
                  <a:pt x="434590" y="721231"/>
                </a:cubicBezTo>
                <a:cubicBezTo>
                  <a:pt x="434590" y="721231"/>
                  <a:pt x="432774" y="719400"/>
                  <a:pt x="430953" y="717584"/>
                </a:cubicBezTo>
                <a:cubicBezTo>
                  <a:pt x="429138" y="715770"/>
                  <a:pt x="427317" y="713953"/>
                  <a:pt x="427312" y="713953"/>
                </a:cubicBezTo>
                <a:moveTo>
                  <a:pt x="1268911" y="714157"/>
                </a:moveTo>
                <a:cubicBezTo>
                  <a:pt x="1268911" y="714157"/>
                  <a:pt x="1269332" y="714573"/>
                  <a:pt x="1269754" y="714990"/>
                </a:cubicBezTo>
                <a:cubicBezTo>
                  <a:pt x="1270173" y="715411"/>
                  <a:pt x="1270592" y="715828"/>
                  <a:pt x="1270592" y="715828"/>
                </a:cubicBezTo>
                <a:cubicBezTo>
                  <a:pt x="1270592" y="715828"/>
                  <a:pt x="1270300" y="715541"/>
                  <a:pt x="1269449" y="714688"/>
                </a:cubicBezTo>
                <a:cubicBezTo>
                  <a:pt x="1269059" y="714305"/>
                  <a:pt x="1268916" y="714157"/>
                  <a:pt x="1268911" y="714157"/>
                </a:cubicBezTo>
                <a:moveTo>
                  <a:pt x="983150" y="714157"/>
                </a:moveTo>
                <a:cubicBezTo>
                  <a:pt x="983150" y="714157"/>
                  <a:pt x="983294" y="714305"/>
                  <a:pt x="983671" y="714688"/>
                </a:cubicBezTo>
                <a:cubicBezTo>
                  <a:pt x="984525" y="715541"/>
                  <a:pt x="984832" y="715828"/>
                  <a:pt x="984837" y="715828"/>
                </a:cubicBezTo>
                <a:cubicBezTo>
                  <a:pt x="984837" y="715828"/>
                  <a:pt x="984420" y="715411"/>
                  <a:pt x="984004" y="714990"/>
                </a:cubicBezTo>
                <a:cubicBezTo>
                  <a:pt x="983582" y="714573"/>
                  <a:pt x="983161" y="714157"/>
                  <a:pt x="983150" y="714157"/>
                </a:cubicBezTo>
                <a:moveTo>
                  <a:pt x="1252297" y="714638"/>
                </a:moveTo>
                <a:cubicBezTo>
                  <a:pt x="1248437" y="714638"/>
                  <a:pt x="1245936" y="716007"/>
                  <a:pt x="1243431" y="717381"/>
                </a:cubicBezTo>
                <a:cubicBezTo>
                  <a:pt x="1240931" y="718750"/>
                  <a:pt x="1238425" y="720124"/>
                  <a:pt x="1234551" y="720124"/>
                </a:cubicBezTo>
                <a:cubicBezTo>
                  <a:pt x="1233871" y="720124"/>
                  <a:pt x="1233152" y="720075"/>
                  <a:pt x="1232378" y="719986"/>
                </a:cubicBezTo>
                <a:cubicBezTo>
                  <a:pt x="1235865" y="727095"/>
                  <a:pt x="1243699" y="729828"/>
                  <a:pt x="1253541" y="730547"/>
                </a:cubicBezTo>
                <a:cubicBezTo>
                  <a:pt x="1253541" y="725254"/>
                  <a:pt x="1253541" y="719986"/>
                  <a:pt x="1253541" y="714688"/>
                </a:cubicBezTo>
                <a:cubicBezTo>
                  <a:pt x="1253111" y="714662"/>
                  <a:pt x="1252698" y="714638"/>
                  <a:pt x="1252297" y="714638"/>
                </a:cubicBezTo>
                <a:moveTo>
                  <a:pt x="152883" y="714688"/>
                </a:moveTo>
                <a:cubicBezTo>
                  <a:pt x="142445" y="715387"/>
                  <a:pt x="147948" y="724694"/>
                  <a:pt x="151479" y="724694"/>
                </a:cubicBezTo>
                <a:cubicBezTo>
                  <a:pt x="153310" y="724694"/>
                  <a:pt x="154610" y="722193"/>
                  <a:pt x="152883" y="714688"/>
                </a:cubicBezTo>
                <a:moveTo>
                  <a:pt x="1094270" y="719450"/>
                </a:moveTo>
                <a:cubicBezTo>
                  <a:pt x="1094270" y="719450"/>
                  <a:pt x="1094692" y="719872"/>
                  <a:pt x="1095109" y="720288"/>
                </a:cubicBezTo>
                <a:cubicBezTo>
                  <a:pt x="1095530" y="720710"/>
                  <a:pt x="1095952" y="721126"/>
                  <a:pt x="1095952" y="721126"/>
                </a:cubicBezTo>
                <a:cubicBezTo>
                  <a:pt x="1095952" y="721126"/>
                  <a:pt x="1095655" y="720834"/>
                  <a:pt x="1094811" y="719986"/>
                </a:cubicBezTo>
                <a:cubicBezTo>
                  <a:pt x="1094424" y="719604"/>
                  <a:pt x="1094275" y="719450"/>
                  <a:pt x="1094270" y="719450"/>
                </a:cubicBezTo>
                <a:moveTo>
                  <a:pt x="607454" y="719450"/>
                </a:moveTo>
                <a:cubicBezTo>
                  <a:pt x="607449" y="719450"/>
                  <a:pt x="607865" y="719872"/>
                  <a:pt x="608287" y="720288"/>
                </a:cubicBezTo>
                <a:cubicBezTo>
                  <a:pt x="608709" y="720710"/>
                  <a:pt x="609125" y="721126"/>
                  <a:pt x="609130" y="721126"/>
                </a:cubicBezTo>
                <a:cubicBezTo>
                  <a:pt x="609130" y="721126"/>
                  <a:pt x="608838" y="720834"/>
                  <a:pt x="607995" y="719986"/>
                </a:cubicBezTo>
                <a:cubicBezTo>
                  <a:pt x="607603" y="719604"/>
                  <a:pt x="607454" y="719450"/>
                  <a:pt x="607454" y="719450"/>
                </a:cubicBezTo>
                <a:moveTo>
                  <a:pt x="1354095" y="719986"/>
                </a:moveTo>
                <a:cubicBezTo>
                  <a:pt x="1343655" y="720681"/>
                  <a:pt x="1349154" y="729992"/>
                  <a:pt x="1352685" y="729992"/>
                </a:cubicBezTo>
                <a:cubicBezTo>
                  <a:pt x="1354526" y="729992"/>
                  <a:pt x="1355822" y="727492"/>
                  <a:pt x="1354095" y="719986"/>
                </a:cubicBezTo>
                <a:moveTo>
                  <a:pt x="50063" y="722487"/>
                </a:moveTo>
                <a:cubicBezTo>
                  <a:pt x="42115" y="722487"/>
                  <a:pt x="38677" y="734665"/>
                  <a:pt x="62936" y="735830"/>
                </a:cubicBezTo>
                <a:cubicBezTo>
                  <a:pt x="59627" y="725825"/>
                  <a:pt x="54230" y="722487"/>
                  <a:pt x="50063" y="722487"/>
                </a:cubicBezTo>
                <a:moveTo>
                  <a:pt x="1549370" y="724733"/>
                </a:moveTo>
                <a:cubicBezTo>
                  <a:pt x="1549370" y="724733"/>
                  <a:pt x="1549789" y="725155"/>
                  <a:pt x="1550208" y="725571"/>
                </a:cubicBezTo>
                <a:cubicBezTo>
                  <a:pt x="1550627" y="725993"/>
                  <a:pt x="1551046" y="726410"/>
                  <a:pt x="1551046" y="726410"/>
                </a:cubicBezTo>
                <a:cubicBezTo>
                  <a:pt x="1551046" y="726410"/>
                  <a:pt x="1550754" y="726102"/>
                  <a:pt x="1549903" y="725254"/>
                </a:cubicBezTo>
                <a:cubicBezTo>
                  <a:pt x="1549522" y="724873"/>
                  <a:pt x="1549370" y="724733"/>
                  <a:pt x="1549370" y="724733"/>
                </a:cubicBezTo>
                <a:moveTo>
                  <a:pt x="1469995" y="724733"/>
                </a:moveTo>
                <a:cubicBezTo>
                  <a:pt x="1469982" y="724733"/>
                  <a:pt x="1470401" y="725155"/>
                  <a:pt x="1470820" y="725571"/>
                </a:cubicBezTo>
                <a:cubicBezTo>
                  <a:pt x="1471252" y="725993"/>
                  <a:pt x="1471671" y="726410"/>
                  <a:pt x="1471671" y="726410"/>
                </a:cubicBezTo>
                <a:cubicBezTo>
                  <a:pt x="1471671" y="726410"/>
                  <a:pt x="1471379" y="726102"/>
                  <a:pt x="1470528" y="725254"/>
                </a:cubicBezTo>
                <a:cubicBezTo>
                  <a:pt x="1470135" y="724873"/>
                  <a:pt x="1469995" y="724733"/>
                  <a:pt x="1469995" y="724733"/>
                </a:cubicBezTo>
                <a:moveTo>
                  <a:pt x="390497" y="724733"/>
                </a:moveTo>
                <a:cubicBezTo>
                  <a:pt x="390492" y="724733"/>
                  <a:pt x="390909" y="725155"/>
                  <a:pt x="391330" y="725571"/>
                </a:cubicBezTo>
                <a:cubicBezTo>
                  <a:pt x="391752" y="725993"/>
                  <a:pt x="392174" y="726410"/>
                  <a:pt x="392179" y="726410"/>
                </a:cubicBezTo>
                <a:cubicBezTo>
                  <a:pt x="392179" y="726410"/>
                  <a:pt x="391887" y="726102"/>
                  <a:pt x="391033" y="725254"/>
                </a:cubicBezTo>
                <a:cubicBezTo>
                  <a:pt x="390651" y="724873"/>
                  <a:pt x="390502" y="724733"/>
                  <a:pt x="390497" y="724733"/>
                </a:cubicBezTo>
                <a:moveTo>
                  <a:pt x="168237" y="724733"/>
                </a:moveTo>
                <a:cubicBezTo>
                  <a:pt x="168232" y="724733"/>
                  <a:pt x="168381" y="724873"/>
                  <a:pt x="168758" y="725254"/>
                </a:cubicBezTo>
                <a:cubicBezTo>
                  <a:pt x="169616" y="726102"/>
                  <a:pt x="169919" y="726410"/>
                  <a:pt x="169919" y="726410"/>
                </a:cubicBezTo>
                <a:cubicBezTo>
                  <a:pt x="169919" y="726410"/>
                  <a:pt x="169502" y="725993"/>
                  <a:pt x="169080" y="725571"/>
                </a:cubicBezTo>
                <a:cubicBezTo>
                  <a:pt x="168659" y="725155"/>
                  <a:pt x="168237" y="724733"/>
                  <a:pt x="168237" y="724733"/>
                </a:cubicBezTo>
                <a:moveTo>
                  <a:pt x="890580" y="724873"/>
                </a:moveTo>
                <a:cubicBezTo>
                  <a:pt x="882652" y="724873"/>
                  <a:pt x="883575" y="733698"/>
                  <a:pt x="883148" y="741129"/>
                </a:cubicBezTo>
                <a:cubicBezTo>
                  <a:pt x="889631" y="738833"/>
                  <a:pt x="893998" y="734388"/>
                  <a:pt x="893730" y="725254"/>
                </a:cubicBezTo>
                <a:cubicBezTo>
                  <a:pt x="892549" y="725001"/>
                  <a:pt x="891502" y="724873"/>
                  <a:pt x="890580" y="724873"/>
                </a:cubicBezTo>
                <a:moveTo>
                  <a:pt x="1375278" y="725254"/>
                </a:moveTo>
                <a:cubicBezTo>
                  <a:pt x="1364826" y="725964"/>
                  <a:pt x="1370338" y="735260"/>
                  <a:pt x="1373868" y="735260"/>
                </a:cubicBezTo>
                <a:cubicBezTo>
                  <a:pt x="1375697" y="735260"/>
                  <a:pt x="1377005" y="732760"/>
                  <a:pt x="1375278" y="725254"/>
                </a:cubicBezTo>
                <a:moveTo>
                  <a:pt x="152347" y="730032"/>
                </a:moveTo>
                <a:cubicBezTo>
                  <a:pt x="152347" y="730032"/>
                  <a:pt x="152763" y="730448"/>
                  <a:pt x="153186" y="730865"/>
                </a:cubicBezTo>
                <a:cubicBezTo>
                  <a:pt x="153603" y="731286"/>
                  <a:pt x="154025" y="731703"/>
                  <a:pt x="154030" y="731703"/>
                </a:cubicBezTo>
                <a:cubicBezTo>
                  <a:pt x="154030" y="731703"/>
                  <a:pt x="153731" y="731401"/>
                  <a:pt x="152883" y="730547"/>
                </a:cubicBezTo>
                <a:cubicBezTo>
                  <a:pt x="152501" y="730170"/>
                  <a:pt x="152352" y="730032"/>
                  <a:pt x="152347" y="730032"/>
                </a:cubicBezTo>
                <a:moveTo>
                  <a:pt x="1338220" y="730547"/>
                </a:moveTo>
                <a:cubicBezTo>
                  <a:pt x="1327793" y="731262"/>
                  <a:pt x="1333292" y="740559"/>
                  <a:pt x="1336823" y="740559"/>
                </a:cubicBezTo>
                <a:cubicBezTo>
                  <a:pt x="1338651" y="740559"/>
                  <a:pt x="1339947" y="738053"/>
                  <a:pt x="1338220" y="730547"/>
                </a:cubicBezTo>
                <a:moveTo>
                  <a:pt x="20580" y="730547"/>
                </a:moveTo>
                <a:cubicBezTo>
                  <a:pt x="9924" y="735643"/>
                  <a:pt x="17043" y="740306"/>
                  <a:pt x="21924" y="740306"/>
                </a:cubicBezTo>
                <a:cubicBezTo>
                  <a:pt x="25600" y="740306"/>
                  <a:pt x="28006" y="737652"/>
                  <a:pt x="20580" y="730547"/>
                </a:cubicBezTo>
                <a:moveTo>
                  <a:pt x="506905" y="735310"/>
                </a:moveTo>
                <a:cubicBezTo>
                  <a:pt x="506905" y="735310"/>
                  <a:pt x="507327" y="735731"/>
                  <a:pt x="507744" y="736148"/>
                </a:cubicBezTo>
                <a:cubicBezTo>
                  <a:pt x="508165" y="736570"/>
                  <a:pt x="508587" y="736987"/>
                  <a:pt x="508587" y="736987"/>
                </a:cubicBezTo>
                <a:cubicBezTo>
                  <a:pt x="508587" y="736987"/>
                  <a:pt x="508290" y="736699"/>
                  <a:pt x="507431" y="735830"/>
                </a:cubicBezTo>
                <a:cubicBezTo>
                  <a:pt x="507049" y="735455"/>
                  <a:pt x="506905" y="735310"/>
                  <a:pt x="506905" y="735310"/>
                </a:cubicBezTo>
                <a:moveTo>
                  <a:pt x="480970" y="735830"/>
                </a:moveTo>
                <a:cubicBezTo>
                  <a:pt x="470528" y="736556"/>
                  <a:pt x="476019" y="745867"/>
                  <a:pt x="479556" y="745867"/>
                </a:cubicBezTo>
                <a:cubicBezTo>
                  <a:pt x="481386" y="745867"/>
                  <a:pt x="482697" y="743351"/>
                  <a:pt x="480970" y="735830"/>
                </a:cubicBezTo>
                <a:moveTo>
                  <a:pt x="1120722" y="740608"/>
                </a:moveTo>
                <a:cubicBezTo>
                  <a:pt x="1120717" y="740608"/>
                  <a:pt x="1120867" y="740748"/>
                  <a:pt x="1121244" y="741129"/>
                </a:cubicBezTo>
                <a:cubicBezTo>
                  <a:pt x="1122101" y="741993"/>
                  <a:pt x="1122408" y="742285"/>
                  <a:pt x="1122408" y="742285"/>
                </a:cubicBezTo>
                <a:cubicBezTo>
                  <a:pt x="1122408" y="742285"/>
                  <a:pt x="1121992" y="741868"/>
                  <a:pt x="1121570" y="741446"/>
                </a:cubicBezTo>
                <a:cubicBezTo>
                  <a:pt x="1121144" y="741030"/>
                  <a:pt x="1120722" y="740608"/>
                  <a:pt x="1120722" y="740608"/>
                </a:cubicBezTo>
                <a:moveTo>
                  <a:pt x="760890" y="740608"/>
                </a:moveTo>
                <a:cubicBezTo>
                  <a:pt x="760885" y="740608"/>
                  <a:pt x="761307" y="741030"/>
                  <a:pt x="761725" y="741446"/>
                </a:cubicBezTo>
                <a:cubicBezTo>
                  <a:pt x="762146" y="741868"/>
                  <a:pt x="762568" y="742285"/>
                  <a:pt x="762568" y="742285"/>
                </a:cubicBezTo>
                <a:cubicBezTo>
                  <a:pt x="762573" y="742285"/>
                  <a:pt x="762269" y="741993"/>
                  <a:pt x="761416" y="741129"/>
                </a:cubicBezTo>
                <a:cubicBezTo>
                  <a:pt x="761040" y="740748"/>
                  <a:pt x="760890" y="740608"/>
                  <a:pt x="760890" y="740608"/>
                </a:cubicBezTo>
                <a:moveTo>
                  <a:pt x="1290595" y="741129"/>
                </a:moveTo>
                <a:cubicBezTo>
                  <a:pt x="1280155" y="741839"/>
                  <a:pt x="1285654" y="751150"/>
                  <a:pt x="1289185" y="751150"/>
                </a:cubicBezTo>
                <a:cubicBezTo>
                  <a:pt x="1291014" y="751150"/>
                  <a:pt x="1292322" y="748650"/>
                  <a:pt x="1290595" y="741129"/>
                </a:cubicBezTo>
                <a:moveTo>
                  <a:pt x="560345" y="741129"/>
                </a:moveTo>
                <a:cubicBezTo>
                  <a:pt x="549912" y="741839"/>
                  <a:pt x="555423" y="751150"/>
                  <a:pt x="558951" y="751150"/>
                </a:cubicBezTo>
                <a:cubicBezTo>
                  <a:pt x="560781" y="751150"/>
                  <a:pt x="562081" y="748650"/>
                  <a:pt x="560345" y="741129"/>
                </a:cubicBezTo>
                <a:moveTo>
                  <a:pt x="217544" y="744558"/>
                </a:moveTo>
                <a:cubicBezTo>
                  <a:pt x="215575" y="744558"/>
                  <a:pt x="213402" y="745118"/>
                  <a:pt x="211089" y="746438"/>
                </a:cubicBezTo>
                <a:cubicBezTo>
                  <a:pt x="208182" y="758175"/>
                  <a:pt x="221195" y="753969"/>
                  <a:pt x="221681" y="762313"/>
                </a:cubicBezTo>
                <a:cubicBezTo>
                  <a:pt x="232759" y="760512"/>
                  <a:pt x="228047" y="744548"/>
                  <a:pt x="217544" y="744558"/>
                </a:cubicBezTo>
                <a:moveTo>
                  <a:pt x="660372" y="745907"/>
                </a:moveTo>
                <a:cubicBezTo>
                  <a:pt x="660367" y="745907"/>
                  <a:pt x="660789" y="746323"/>
                  <a:pt x="661210" y="746740"/>
                </a:cubicBezTo>
                <a:cubicBezTo>
                  <a:pt x="661627" y="747161"/>
                  <a:pt x="662049" y="747578"/>
                  <a:pt x="662049" y="747578"/>
                </a:cubicBezTo>
                <a:cubicBezTo>
                  <a:pt x="662049" y="747578"/>
                  <a:pt x="661752" y="747291"/>
                  <a:pt x="660903" y="746438"/>
                </a:cubicBezTo>
                <a:cubicBezTo>
                  <a:pt x="660516" y="746055"/>
                  <a:pt x="660372" y="745907"/>
                  <a:pt x="660372" y="745907"/>
                </a:cubicBezTo>
                <a:moveTo>
                  <a:pt x="538645" y="745907"/>
                </a:moveTo>
                <a:cubicBezTo>
                  <a:pt x="538645" y="745907"/>
                  <a:pt x="539062" y="746323"/>
                  <a:pt x="539484" y="746740"/>
                </a:cubicBezTo>
                <a:cubicBezTo>
                  <a:pt x="539905" y="747161"/>
                  <a:pt x="540327" y="747578"/>
                  <a:pt x="540327" y="747578"/>
                </a:cubicBezTo>
                <a:cubicBezTo>
                  <a:pt x="540332" y="747578"/>
                  <a:pt x="540035" y="747291"/>
                  <a:pt x="539186" y="746438"/>
                </a:cubicBezTo>
                <a:cubicBezTo>
                  <a:pt x="538799" y="746055"/>
                  <a:pt x="538650" y="745907"/>
                  <a:pt x="538645" y="745907"/>
                </a:cubicBezTo>
                <a:moveTo>
                  <a:pt x="1412311" y="746438"/>
                </a:moveTo>
                <a:cubicBezTo>
                  <a:pt x="1408781" y="746438"/>
                  <a:pt x="1405250" y="746438"/>
                  <a:pt x="1401732" y="746438"/>
                </a:cubicBezTo>
                <a:cubicBezTo>
                  <a:pt x="1401732" y="749955"/>
                  <a:pt x="1401732" y="753487"/>
                  <a:pt x="1401732" y="757029"/>
                </a:cubicBezTo>
                <a:cubicBezTo>
                  <a:pt x="1405250" y="757029"/>
                  <a:pt x="1408781" y="757029"/>
                  <a:pt x="1412311" y="757029"/>
                </a:cubicBezTo>
                <a:cubicBezTo>
                  <a:pt x="1412311" y="753487"/>
                  <a:pt x="1412311" y="749955"/>
                  <a:pt x="1412311" y="746438"/>
                </a:cubicBezTo>
                <a:moveTo>
                  <a:pt x="502148" y="746438"/>
                </a:moveTo>
                <a:cubicBezTo>
                  <a:pt x="491700" y="747137"/>
                  <a:pt x="497207" y="756444"/>
                  <a:pt x="500743" y="756444"/>
                </a:cubicBezTo>
                <a:cubicBezTo>
                  <a:pt x="502575" y="756444"/>
                  <a:pt x="503874" y="753943"/>
                  <a:pt x="502148" y="746438"/>
                </a:cubicBezTo>
                <a:moveTo>
                  <a:pt x="1007712" y="749409"/>
                </a:moveTo>
                <a:cubicBezTo>
                  <a:pt x="1006512" y="749409"/>
                  <a:pt x="1003972" y="750084"/>
                  <a:pt x="999582" y="751736"/>
                </a:cubicBezTo>
                <a:lnTo>
                  <a:pt x="994283" y="751736"/>
                </a:lnTo>
                <a:cubicBezTo>
                  <a:pt x="986995" y="759008"/>
                  <a:pt x="986301" y="761524"/>
                  <a:pt x="988563" y="761524"/>
                </a:cubicBezTo>
                <a:cubicBezTo>
                  <a:pt x="991054" y="761524"/>
                  <a:pt x="997110" y="758492"/>
                  <a:pt x="1001917" y="755466"/>
                </a:cubicBezTo>
                <a:cubicBezTo>
                  <a:pt x="1006720" y="752445"/>
                  <a:pt x="1010262" y="749409"/>
                  <a:pt x="1007712" y="749409"/>
                </a:cubicBezTo>
                <a:moveTo>
                  <a:pt x="1084383" y="750729"/>
                </a:moveTo>
                <a:cubicBezTo>
                  <a:pt x="1075191" y="750729"/>
                  <a:pt x="1080003" y="764753"/>
                  <a:pt x="1078931" y="772879"/>
                </a:cubicBezTo>
                <a:cubicBezTo>
                  <a:pt x="1088238" y="771609"/>
                  <a:pt x="1090981" y="763801"/>
                  <a:pt x="1089513" y="751736"/>
                </a:cubicBezTo>
                <a:cubicBezTo>
                  <a:pt x="1087444" y="751036"/>
                  <a:pt x="1085758" y="750729"/>
                  <a:pt x="1084383" y="750729"/>
                </a:cubicBezTo>
                <a:moveTo>
                  <a:pt x="1514965" y="751354"/>
                </a:moveTo>
                <a:cubicBezTo>
                  <a:pt x="1507091" y="751354"/>
                  <a:pt x="1508006" y="760179"/>
                  <a:pt x="1507561" y="767611"/>
                </a:cubicBezTo>
                <a:cubicBezTo>
                  <a:pt x="1514089" y="765274"/>
                  <a:pt x="1518433" y="760839"/>
                  <a:pt x="1518128" y="751736"/>
                </a:cubicBezTo>
                <a:cubicBezTo>
                  <a:pt x="1516947" y="751468"/>
                  <a:pt x="1515893" y="751354"/>
                  <a:pt x="1514965" y="751354"/>
                </a:cubicBezTo>
                <a:moveTo>
                  <a:pt x="709192" y="751393"/>
                </a:moveTo>
                <a:lnTo>
                  <a:pt x="708508" y="751736"/>
                </a:lnTo>
                <a:lnTo>
                  <a:pt x="707654" y="752168"/>
                </a:lnTo>
                <a:lnTo>
                  <a:pt x="709192" y="751393"/>
                </a:lnTo>
                <a:moveTo>
                  <a:pt x="962498" y="751736"/>
                </a:moveTo>
                <a:cubicBezTo>
                  <a:pt x="951817" y="756801"/>
                  <a:pt x="958966" y="761464"/>
                  <a:pt x="963853" y="761464"/>
                </a:cubicBezTo>
                <a:cubicBezTo>
                  <a:pt x="967528" y="761464"/>
                  <a:pt x="969925" y="758820"/>
                  <a:pt x="962498" y="751736"/>
                </a:cubicBezTo>
                <a:moveTo>
                  <a:pt x="787888" y="751736"/>
                </a:moveTo>
                <a:cubicBezTo>
                  <a:pt x="777455" y="752431"/>
                  <a:pt x="782957" y="761742"/>
                  <a:pt x="786490" y="761742"/>
                </a:cubicBezTo>
                <a:cubicBezTo>
                  <a:pt x="788320" y="761742"/>
                  <a:pt x="789619" y="759242"/>
                  <a:pt x="787888" y="751736"/>
                </a:cubicBezTo>
                <a:moveTo>
                  <a:pt x="706425" y="752862"/>
                </a:moveTo>
                <a:cubicBezTo>
                  <a:pt x="704877" y="753690"/>
                  <a:pt x="703071" y="754653"/>
                  <a:pt x="701702" y="755402"/>
                </a:cubicBezTo>
                <a:cubicBezTo>
                  <a:pt x="702803" y="754822"/>
                  <a:pt x="704321" y="753993"/>
                  <a:pt x="706425" y="752862"/>
                </a:cubicBezTo>
                <a:moveTo>
                  <a:pt x="1617963" y="756965"/>
                </a:moveTo>
                <a:cubicBezTo>
                  <a:pt x="1614191" y="756965"/>
                  <a:pt x="1612120" y="762630"/>
                  <a:pt x="1612209" y="768306"/>
                </a:cubicBezTo>
                <a:cubicBezTo>
                  <a:pt x="1612286" y="773985"/>
                  <a:pt x="1614521" y="779645"/>
                  <a:pt x="1619334" y="779645"/>
                </a:cubicBezTo>
                <a:cubicBezTo>
                  <a:pt x="1620680" y="779645"/>
                  <a:pt x="1622217" y="779205"/>
                  <a:pt x="1623982" y="778203"/>
                </a:cubicBezTo>
                <a:cubicBezTo>
                  <a:pt x="1626218" y="767140"/>
                  <a:pt x="1620363" y="764178"/>
                  <a:pt x="1618699" y="757029"/>
                </a:cubicBezTo>
                <a:cubicBezTo>
                  <a:pt x="1618445" y="756980"/>
                  <a:pt x="1618204" y="756965"/>
                  <a:pt x="1617963" y="756965"/>
                </a:cubicBezTo>
                <a:moveTo>
                  <a:pt x="311619" y="757029"/>
                </a:moveTo>
                <a:cubicBezTo>
                  <a:pt x="296265" y="761603"/>
                  <a:pt x="305699" y="764941"/>
                  <a:pt x="306326" y="778203"/>
                </a:cubicBezTo>
                <a:cubicBezTo>
                  <a:pt x="318608" y="776714"/>
                  <a:pt x="318504" y="764054"/>
                  <a:pt x="311619" y="757029"/>
                </a:cubicBezTo>
                <a:moveTo>
                  <a:pt x="285186" y="757029"/>
                </a:moveTo>
                <a:cubicBezTo>
                  <a:pt x="281654" y="757029"/>
                  <a:pt x="278132" y="757029"/>
                  <a:pt x="274600" y="757029"/>
                </a:cubicBezTo>
                <a:cubicBezTo>
                  <a:pt x="274600" y="760546"/>
                  <a:pt x="274600" y="764079"/>
                  <a:pt x="274600" y="767611"/>
                </a:cubicBezTo>
                <a:cubicBezTo>
                  <a:pt x="278132" y="767611"/>
                  <a:pt x="281654" y="767611"/>
                  <a:pt x="285186" y="767611"/>
                </a:cubicBezTo>
                <a:cubicBezTo>
                  <a:pt x="285186" y="764079"/>
                  <a:pt x="285186" y="760546"/>
                  <a:pt x="285186" y="757029"/>
                </a:cubicBezTo>
                <a:moveTo>
                  <a:pt x="1485870" y="761782"/>
                </a:moveTo>
                <a:cubicBezTo>
                  <a:pt x="1485870" y="761782"/>
                  <a:pt x="1486289" y="762198"/>
                  <a:pt x="1486708" y="762615"/>
                </a:cubicBezTo>
                <a:cubicBezTo>
                  <a:pt x="1487127" y="763036"/>
                  <a:pt x="1487546" y="763453"/>
                  <a:pt x="1487546" y="763453"/>
                </a:cubicBezTo>
                <a:cubicBezTo>
                  <a:pt x="1487546" y="763453"/>
                  <a:pt x="1487254" y="763166"/>
                  <a:pt x="1486416" y="762313"/>
                </a:cubicBezTo>
                <a:cubicBezTo>
                  <a:pt x="1486022" y="761930"/>
                  <a:pt x="1485870" y="761782"/>
                  <a:pt x="1485870" y="761782"/>
                </a:cubicBezTo>
                <a:moveTo>
                  <a:pt x="1279482" y="761782"/>
                </a:moveTo>
                <a:cubicBezTo>
                  <a:pt x="1279482" y="761782"/>
                  <a:pt x="1279622" y="761930"/>
                  <a:pt x="1280003" y="762313"/>
                </a:cubicBezTo>
                <a:cubicBezTo>
                  <a:pt x="1280854" y="763166"/>
                  <a:pt x="1281158" y="763453"/>
                  <a:pt x="1281158" y="763453"/>
                </a:cubicBezTo>
                <a:cubicBezTo>
                  <a:pt x="1281171" y="763453"/>
                  <a:pt x="1280752" y="763036"/>
                  <a:pt x="1280333" y="762615"/>
                </a:cubicBezTo>
                <a:cubicBezTo>
                  <a:pt x="1279914" y="762198"/>
                  <a:pt x="1279482" y="761782"/>
                  <a:pt x="1279482" y="761782"/>
                </a:cubicBezTo>
                <a:moveTo>
                  <a:pt x="1068350" y="762313"/>
                </a:moveTo>
                <a:cubicBezTo>
                  <a:pt x="1057912" y="763012"/>
                  <a:pt x="1063423" y="772319"/>
                  <a:pt x="1066951" y="772319"/>
                </a:cubicBezTo>
                <a:cubicBezTo>
                  <a:pt x="1068787" y="772319"/>
                  <a:pt x="1070081" y="769818"/>
                  <a:pt x="1068350" y="762313"/>
                </a:cubicBezTo>
                <a:moveTo>
                  <a:pt x="766714" y="762313"/>
                </a:moveTo>
                <a:cubicBezTo>
                  <a:pt x="756281" y="763012"/>
                  <a:pt x="761793" y="772319"/>
                  <a:pt x="765326" y="772319"/>
                </a:cubicBezTo>
                <a:cubicBezTo>
                  <a:pt x="767151" y="772319"/>
                  <a:pt x="768451" y="769818"/>
                  <a:pt x="766714" y="762313"/>
                </a:cubicBezTo>
                <a:moveTo>
                  <a:pt x="428046" y="762313"/>
                </a:moveTo>
                <a:cubicBezTo>
                  <a:pt x="417613" y="763012"/>
                  <a:pt x="423120" y="772319"/>
                  <a:pt x="426653" y="772319"/>
                </a:cubicBezTo>
                <a:cubicBezTo>
                  <a:pt x="428483" y="772319"/>
                  <a:pt x="429782" y="769818"/>
                  <a:pt x="428046" y="762313"/>
                </a:cubicBezTo>
                <a:moveTo>
                  <a:pt x="1438245" y="767075"/>
                </a:moveTo>
                <a:cubicBezTo>
                  <a:pt x="1438245" y="767075"/>
                  <a:pt x="1438385" y="767229"/>
                  <a:pt x="1438765" y="767611"/>
                </a:cubicBezTo>
                <a:cubicBezTo>
                  <a:pt x="1439616" y="768459"/>
                  <a:pt x="1439921" y="768751"/>
                  <a:pt x="1439921" y="768751"/>
                </a:cubicBezTo>
                <a:cubicBezTo>
                  <a:pt x="1439921" y="768751"/>
                  <a:pt x="1439502" y="768335"/>
                  <a:pt x="1439083" y="767913"/>
                </a:cubicBezTo>
                <a:cubicBezTo>
                  <a:pt x="1438664" y="767497"/>
                  <a:pt x="1438245" y="767075"/>
                  <a:pt x="1438245" y="767075"/>
                </a:cubicBezTo>
                <a:moveTo>
                  <a:pt x="1210704" y="767075"/>
                </a:moveTo>
                <a:cubicBezTo>
                  <a:pt x="1210704" y="767075"/>
                  <a:pt x="1211126" y="767497"/>
                  <a:pt x="1211542" y="767913"/>
                </a:cubicBezTo>
                <a:cubicBezTo>
                  <a:pt x="1211964" y="768335"/>
                  <a:pt x="1212380" y="768751"/>
                  <a:pt x="1212385" y="768751"/>
                </a:cubicBezTo>
                <a:cubicBezTo>
                  <a:pt x="1212385" y="768751"/>
                  <a:pt x="1212088" y="768459"/>
                  <a:pt x="1211245" y="767611"/>
                </a:cubicBezTo>
                <a:cubicBezTo>
                  <a:pt x="1210858" y="767229"/>
                  <a:pt x="1210709" y="767075"/>
                  <a:pt x="1210704" y="767075"/>
                </a:cubicBezTo>
                <a:moveTo>
                  <a:pt x="1131314" y="767075"/>
                </a:moveTo>
                <a:cubicBezTo>
                  <a:pt x="1131314" y="767075"/>
                  <a:pt x="1131730" y="767497"/>
                  <a:pt x="1132152" y="767913"/>
                </a:cubicBezTo>
                <a:cubicBezTo>
                  <a:pt x="1132574" y="768335"/>
                  <a:pt x="1132991" y="768751"/>
                  <a:pt x="1132995" y="768751"/>
                </a:cubicBezTo>
                <a:cubicBezTo>
                  <a:pt x="1132995" y="768751"/>
                  <a:pt x="1132698" y="768459"/>
                  <a:pt x="1131850" y="767611"/>
                </a:cubicBezTo>
                <a:cubicBezTo>
                  <a:pt x="1131462" y="767229"/>
                  <a:pt x="1131314" y="767075"/>
                  <a:pt x="1131314" y="767075"/>
                </a:cubicBezTo>
                <a:moveTo>
                  <a:pt x="861449" y="767075"/>
                </a:moveTo>
                <a:cubicBezTo>
                  <a:pt x="861449" y="767075"/>
                  <a:pt x="861865" y="767497"/>
                  <a:pt x="862287" y="767913"/>
                </a:cubicBezTo>
                <a:cubicBezTo>
                  <a:pt x="862704" y="768335"/>
                  <a:pt x="863125" y="768751"/>
                  <a:pt x="863125" y="768751"/>
                </a:cubicBezTo>
                <a:cubicBezTo>
                  <a:pt x="863125" y="768751"/>
                  <a:pt x="862828" y="768459"/>
                  <a:pt x="861985" y="767611"/>
                </a:cubicBezTo>
                <a:cubicBezTo>
                  <a:pt x="861597" y="767229"/>
                  <a:pt x="861449" y="767075"/>
                  <a:pt x="861449" y="767075"/>
                </a:cubicBezTo>
                <a:moveTo>
                  <a:pt x="144414" y="767229"/>
                </a:moveTo>
                <a:cubicBezTo>
                  <a:pt x="136542" y="767229"/>
                  <a:pt x="137465" y="776030"/>
                  <a:pt x="137003" y="783471"/>
                </a:cubicBezTo>
                <a:cubicBezTo>
                  <a:pt x="143522" y="781149"/>
                  <a:pt x="147888" y="776714"/>
                  <a:pt x="147589" y="767611"/>
                </a:cubicBezTo>
                <a:cubicBezTo>
                  <a:pt x="146399" y="767343"/>
                  <a:pt x="145348" y="767229"/>
                  <a:pt x="144414" y="767229"/>
                </a:cubicBezTo>
                <a:moveTo>
                  <a:pt x="1322357" y="767611"/>
                </a:moveTo>
                <a:cubicBezTo>
                  <a:pt x="1312248" y="771535"/>
                  <a:pt x="1317087" y="781591"/>
                  <a:pt x="1320668" y="781591"/>
                </a:cubicBezTo>
                <a:cubicBezTo>
                  <a:pt x="1322802" y="781591"/>
                  <a:pt x="1324478" y="778058"/>
                  <a:pt x="1322357" y="767611"/>
                </a:cubicBezTo>
                <a:moveTo>
                  <a:pt x="205796" y="767611"/>
                </a:moveTo>
                <a:cubicBezTo>
                  <a:pt x="195126" y="772691"/>
                  <a:pt x="202254" y="777349"/>
                  <a:pt x="207141" y="777349"/>
                </a:cubicBezTo>
                <a:cubicBezTo>
                  <a:pt x="210816" y="777349"/>
                  <a:pt x="213218" y="774710"/>
                  <a:pt x="205796" y="767611"/>
                </a:cubicBezTo>
                <a:moveTo>
                  <a:pt x="1581120" y="772358"/>
                </a:moveTo>
                <a:cubicBezTo>
                  <a:pt x="1581120" y="772358"/>
                  <a:pt x="1581539" y="772780"/>
                  <a:pt x="1581958" y="773196"/>
                </a:cubicBezTo>
                <a:cubicBezTo>
                  <a:pt x="1582377" y="773618"/>
                  <a:pt x="1582796" y="774035"/>
                  <a:pt x="1582796" y="774035"/>
                </a:cubicBezTo>
                <a:cubicBezTo>
                  <a:pt x="1582796" y="774035"/>
                  <a:pt x="1582504" y="773743"/>
                  <a:pt x="1581640" y="772879"/>
                </a:cubicBezTo>
                <a:cubicBezTo>
                  <a:pt x="1581260" y="772498"/>
                  <a:pt x="1581120" y="772358"/>
                  <a:pt x="1581120" y="772358"/>
                </a:cubicBezTo>
                <a:moveTo>
                  <a:pt x="538645" y="772358"/>
                </a:moveTo>
                <a:cubicBezTo>
                  <a:pt x="538640" y="772358"/>
                  <a:pt x="539057" y="772780"/>
                  <a:pt x="539478" y="773196"/>
                </a:cubicBezTo>
                <a:cubicBezTo>
                  <a:pt x="539901" y="773618"/>
                  <a:pt x="540323" y="774035"/>
                  <a:pt x="540327" y="774035"/>
                </a:cubicBezTo>
                <a:cubicBezTo>
                  <a:pt x="540332" y="774035"/>
                  <a:pt x="540040" y="773743"/>
                  <a:pt x="539186" y="772879"/>
                </a:cubicBezTo>
                <a:cubicBezTo>
                  <a:pt x="538799" y="772498"/>
                  <a:pt x="538650" y="772358"/>
                  <a:pt x="538645" y="772358"/>
                </a:cubicBezTo>
                <a:moveTo>
                  <a:pt x="1248258" y="772879"/>
                </a:moveTo>
                <a:cubicBezTo>
                  <a:pt x="1241145" y="776371"/>
                  <a:pt x="1238405" y="784195"/>
                  <a:pt x="1237671" y="794047"/>
                </a:cubicBezTo>
                <a:cubicBezTo>
                  <a:pt x="1242965" y="794047"/>
                  <a:pt x="1248258" y="794047"/>
                  <a:pt x="1253541" y="794047"/>
                </a:cubicBezTo>
                <a:cubicBezTo>
                  <a:pt x="1255794" y="783015"/>
                  <a:pt x="1249936" y="780043"/>
                  <a:pt x="1248258" y="772879"/>
                </a:cubicBezTo>
                <a:moveTo>
                  <a:pt x="1041888" y="772879"/>
                </a:moveTo>
                <a:cubicBezTo>
                  <a:pt x="1031847" y="778466"/>
                  <a:pt x="1035826" y="783600"/>
                  <a:pt x="1040657" y="789339"/>
                </a:cubicBezTo>
                <a:cubicBezTo>
                  <a:pt x="1043837" y="788387"/>
                  <a:pt x="1047202" y="787892"/>
                  <a:pt x="1050684" y="787892"/>
                </a:cubicBezTo>
                <a:cubicBezTo>
                  <a:pt x="1051244" y="787892"/>
                  <a:pt x="1051800" y="787906"/>
                  <a:pt x="1052350" y="787931"/>
                </a:cubicBezTo>
                <a:cubicBezTo>
                  <a:pt x="1048803" y="782721"/>
                  <a:pt x="1043783" y="777285"/>
                  <a:pt x="1041888" y="772879"/>
                </a:cubicBezTo>
              </a:path>
            </a:pathLst>
          </a:custGeom>
          <a:solidFill>
            <a:srgbClr val="E6E5CF"/>
          </a:solidFill>
          <a:ln w="1270" cap="flat">
            <a:noFill/>
            <a:prstDash val="solid"/>
            <a:miter/>
          </a:ln>
        </p:spPr>
        <p:txBody>
          <a:bodyPr rtlCol="0" anchor="ctr"/>
          <a:lstStyle/>
          <a:p>
            <a:endParaRPr lang="id-ID"/>
          </a:p>
        </p:txBody>
      </p:sp>
      <p:sp>
        <p:nvSpPr>
          <p:cNvPr id="9594" name="Freeform: Shape 9593">
            <a:extLst>
              <a:ext uri="{FF2B5EF4-FFF2-40B4-BE49-F238E27FC236}">
                <a16:creationId xmlns:a16="http://schemas.microsoft.com/office/drawing/2014/main" id="{CB3A46DF-B1D8-4F14-87F7-27D2C875F827}"/>
              </a:ext>
            </a:extLst>
          </p:cNvPr>
          <p:cNvSpPr/>
          <p:nvPr/>
        </p:nvSpPr>
        <p:spPr>
          <a:xfrm flipV="1">
            <a:off x="3249745" y="6528305"/>
            <a:ext cx="5998508" cy="74106"/>
          </a:xfrm>
          <a:custGeom>
            <a:avLst/>
            <a:gdLst>
              <a:gd name="connsiteX0" fmla="*/ 4101815 w 5998508"/>
              <a:gd name="connsiteY0" fmla="*/ 634 h 74106"/>
              <a:gd name="connsiteX1" fmla="*/ 4096507 w 5998508"/>
              <a:gd name="connsiteY1" fmla="*/ 634 h 74106"/>
              <a:gd name="connsiteX2" fmla="*/ 4108420 w 5998508"/>
              <a:gd name="connsiteY2" fmla="*/ 13269 h 74106"/>
              <a:gd name="connsiteX3" fmla="*/ 4101815 w 5998508"/>
              <a:gd name="connsiteY3" fmla="*/ 634 h 74106"/>
              <a:gd name="connsiteX4" fmla="*/ 1346779 w 5998508"/>
              <a:gd name="connsiteY4" fmla="*/ 8750 h 74106"/>
              <a:gd name="connsiteX5" fmla="*/ 1339553 w 5998508"/>
              <a:gd name="connsiteY5" fmla="*/ 48259 h 74106"/>
              <a:gd name="connsiteX6" fmla="*/ 1350145 w 5998508"/>
              <a:gd name="connsiteY6" fmla="*/ 11215 h 74106"/>
              <a:gd name="connsiteX7" fmla="*/ 1346779 w 5998508"/>
              <a:gd name="connsiteY7" fmla="*/ 8750 h 74106"/>
              <a:gd name="connsiteX8" fmla="*/ 4832065 w 5998508"/>
              <a:gd name="connsiteY8" fmla="*/ 11215 h 74106"/>
              <a:gd name="connsiteX9" fmla="*/ 4810920 w 5998508"/>
              <a:gd name="connsiteY9" fmla="*/ 32369 h 74106"/>
              <a:gd name="connsiteX10" fmla="*/ 4832065 w 5998508"/>
              <a:gd name="connsiteY10" fmla="*/ 11215 h 74106"/>
              <a:gd name="connsiteX11" fmla="*/ 4726249 w 5998508"/>
              <a:gd name="connsiteY11" fmla="*/ 11215 h 74106"/>
              <a:gd name="connsiteX12" fmla="*/ 4715657 w 5998508"/>
              <a:gd name="connsiteY12" fmla="*/ 11215 h 74106"/>
              <a:gd name="connsiteX13" fmla="*/ 4715657 w 5998508"/>
              <a:gd name="connsiteY13" fmla="*/ 21807 h 74106"/>
              <a:gd name="connsiteX14" fmla="*/ 4726249 w 5998508"/>
              <a:gd name="connsiteY14" fmla="*/ 21807 h 74106"/>
              <a:gd name="connsiteX15" fmla="*/ 4726249 w 5998508"/>
              <a:gd name="connsiteY15" fmla="*/ 11215 h 74106"/>
              <a:gd name="connsiteX16" fmla="*/ 1022053 w 5998508"/>
              <a:gd name="connsiteY16" fmla="*/ 11215 h 74106"/>
              <a:gd name="connsiteX17" fmla="*/ 1009734 w 5998508"/>
              <a:gd name="connsiteY17" fmla="*/ 35430 h 74106"/>
              <a:gd name="connsiteX18" fmla="*/ 1022053 w 5998508"/>
              <a:gd name="connsiteY18" fmla="*/ 11215 h 74106"/>
              <a:gd name="connsiteX19" fmla="*/ 5186091 w 5998508"/>
              <a:gd name="connsiteY19" fmla="*/ 15988 h 74106"/>
              <a:gd name="connsiteX20" fmla="*/ 5186916 w 5998508"/>
              <a:gd name="connsiteY20" fmla="*/ 16826 h 74106"/>
              <a:gd name="connsiteX21" fmla="*/ 5187755 w 5998508"/>
              <a:gd name="connsiteY21" fmla="*/ 17665 h 74106"/>
              <a:gd name="connsiteX22" fmla="*/ 5186611 w 5998508"/>
              <a:gd name="connsiteY22" fmla="*/ 16509 h 74106"/>
              <a:gd name="connsiteX23" fmla="*/ 5186091 w 5998508"/>
              <a:gd name="connsiteY23" fmla="*/ 15988 h 74106"/>
              <a:gd name="connsiteX24" fmla="*/ 5016749 w 5998508"/>
              <a:gd name="connsiteY24" fmla="*/ 15988 h 74106"/>
              <a:gd name="connsiteX25" fmla="*/ 5017587 w 5998508"/>
              <a:gd name="connsiteY25" fmla="*/ 16826 h 74106"/>
              <a:gd name="connsiteX26" fmla="*/ 5018425 w 5998508"/>
              <a:gd name="connsiteY26" fmla="*/ 17665 h 74106"/>
              <a:gd name="connsiteX27" fmla="*/ 5017282 w 5998508"/>
              <a:gd name="connsiteY27" fmla="*/ 16509 h 74106"/>
              <a:gd name="connsiteX28" fmla="*/ 5016749 w 5998508"/>
              <a:gd name="connsiteY28" fmla="*/ 15988 h 74106"/>
              <a:gd name="connsiteX29" fmla="*/ 4916736 w 5998508"/>
              <a:gd name="connsiteY29" fmla="*/ 16509 h 74106"/>
              <a:gd name="connsiteX30" fmla="*/ 4916736 w 5998508"/>
              <a:gd name="connsiteY30" fmla="*/ 42965 h 74106"/>
              <a:gd name="connsiteX31" fmla="*/ 4916736 w 5998508"/>
              <a:gd name="connsiteY31" fmla="*/ 16509 h 74106"/>
              <a:gd name="connsiteX32" fmla="*/ 8936 w 5998508"/>
              <a:gd name="connsiteY32" fmla="*/ 19545 h 74106"/>
              <a:gd name="connsiteX33" fmla="*/ 7140 w 5998508"/>
              <a:gd name="connsiteY33" fmla="*/ 20954 h 74106"/>
              <a:gd name="connsiteX34" fmla="*/ 8936 w 5998508"/>
              <a:gd name="connsiteY34" fmla="*/ 19545 h 74106"/>
              <a:gd name="connsiteX35" fmla="*/ 5249743 w 5998508"/>
              <a:gd name="connsiteY35" fmla="*/ 20333 h 74106"/>
              <a:gd name="connsiteX36" fmla="*/ 5248778 w 5998508"/>
              <a:gd name="connsiteY36" fmla="*/ 20472 h 74106"/>
              <a:gd name="connsiteX37" fmla="*/ 5249743 w 5998508"/>
              <a:gd name="connsiteY37" fmla="*/ 20333 h 74106"/>
              <a:gd name="connsiteX38" fmla="*/ 5245819 w 5998508"/>
              <a:gd name="connsiteY38" fmla="*/ 20914 h 74106"/>
              <a:gd name="connsiteX39" fmla="*/ 5243292 w 5998508"/>
              <a:gd name="connsiteY39" fmla="*/ 21256 h 74106"/>
              <a:gd name="connsiteX40" fmla="*/ 5245819 w 5998508"/>
              <a:gd name="connsiteY40" fmla="*/ 20914 h 74106"/>
              <a:gd name="connsiteX41" fmla="*/ 7140 w 5998508"/>
              <a:gd name="connsiteY41" fmla="*/ 20954 h 74106"/>
              <a:gd name="connsiteX42" fmla="*/ 4153 w 5998508"/>
              <a:gd name="connsiteY42" fmla="*/ 23280 h 74106"/>
              <a:gd name="connsiteX43" fmla="*/ 6073 w 5998508"/>
              <a:gd name="connsiteY43" fmla="*/ 21807 h 74106"/>
              <a:gd name="connsiteX44" fmla="*/ 7140 w 5998508"/>
              <a:gd name="connsiteY44" fmla="*/ 20954 h 74106"/>
              <a:gd name="connsiteX45" fmla="*/ 4773684 w 5998508"/>
              <a:gd name="connsiteY45" fmla="*/ 21132 h 74106"/>
              <a:gd name="connsiteX46" fmla="*/ 4773480 w 5998508"/>
              <a:gd name="connsiteY46" fmla="*/ 21589 h 74106"/>
              <a:gd name="connsiteX47" fmla="*/ 4773684 w 5998508"/>
              <a:gd name="connsiteY47" fmla="*/ 21132 h 74106"/>
              <a:gd name="connsiteX48" fmla="*/ 5243292 w 5998508"/>
              <a:gd name="connsiteY48" fmla="*/ 21256 h 74106"/>
              <a:gd name="connsiteX49" fmla="*/ 5241742 w 5998508"/>
              <a:gd name="connsiteY49" fmla="*/ 21499 h 74106"/>
              <a:gd name="connsiteX50" fmla="*/ 5243292 w 5998508"/>
              <a:gd name="connsiteY50" fmla="*/ 21256 h 74106"/>
              <a:gd name="connsiteX51" fmla="*/ 5514183 w 5998508"/>
              <a:gd name="connsiteY51" fmla="*/ 21271 h 74106"/>
              <a:gd name="connsiteX52" fmla="*/ 5515021 w 5998508"/>
              <a:gd name="connsiteY52" fmla="*/ 22110 h 74106"/>
              <a:gd name="connsiteX53" fmla="*/ 5515859 w 5998508"/>
              <a:gd name="connsiteY53" fmla="*/ 22948 h 74106"/>
              <a:gd name="connsiteX54" fmla="*/ 5514716 w 5998508"/>
              <a:gd name="connsiteY54" fmla="*/ 21807 h 74106"/>
              <a:gd name="connsiteX55" fmla="*/ 5514183 w 5998508"/>
              <a:gd name="connsiteY55" fmla="*/ 21271 h 74106"/>
              <a:gd name="connsiteX56" fmla="*/ 5241742 w 5998508"/>
              <a:gd name="connsiteY56" fmla="*/ 21499 h 74106"/>
              <a:gd name="connsiteX57" fmla="*/ 5238605 w 5998508"/>
              <a:gd name="connsiteY57" fmla="*/ 21931 h 74106"/>
              <a:gd name="connsiteX58" fmla="*/ 5239545 w 5998508"/>
              <a:gd name="connsiteY58" fmla="*/ 21807 h 74106"/>
              <a:gd name="connsiteX59" fmla="*/ 5241742 w 5998508"/>
              <a:gd name="connsiteY59" fmla="*/ 21499 h 74106"/>
              <a:gd name="connsiteX60" fmla="*/ 4773480 w 5998508"/>
              <a:gd name="connsiteY60" fmla="*/ 21589 h 74106"/>
              <a:gd name="connsiteX61" fmla="*/ 4768578 w 5998508"/>
              <a:gd name="connsiteY61" fmla="*/ 32369 h 74106"/>
              <a:gd name="connsiteX62" fmla="*/ 4766457 w 5998508"/>
              <a:gd name="connsiteY62" fmla="*/ 37032 h 74106"/>
              <a:gd name="connsiteX63" fmla="*/ 4773480 w 5998508"/>
              <a:gd name="connsiteY63" fmla="*/ 21589 h 74106"/>
              <a:gd name="connsiteX64" fmla="*/ 5553006 w 5998508"/>
              <a:gd name="connsiteY64" fmla="*/ 21777 h 74106"/>
              <a:gd name="connsiteX65" fmla="*/ 5551749 w 5998508"/>
              <a:gd name="connsiteY65" fmla="*/ 21807 h 74106"/>
              <a:gd name="connsiteX66" fmla="*/ 5572907 w 5998508"/>
              <a:gd name="connsiteY66" fmla="*/ 48259 h 74106"/>
              <a:gd name="connsiteX67" fmla="*/ 5553006 w 5998508"/>
              <a:gd name="connsiteY67" fmla="*/ 21777 h 74106"/>
              <a:gd name="connsiteX68" fmla="*/ 5238605 w 5998508"/>
              <a:gd name="connsiteY68" fmla="*/ 21931 h 74106"/>
              <a:gd name="connsiteX69" fmla="*/ 5236116 w 5998508"/>
              <a:gd name="connsiteY69" fmla="*/ 22273 h 74106"/>
              <a:gd name="connsiteX70" fmla="*/ 5238605 w 5998508"/>
              <a:gd name="connsiteY70" fmla="*/ 21931 h 74106"/>
              <a:gd name="connsiteX71" fmla="*/ 5236116 w 5998508"/>
              <a:gd name="connsiteY71" fmla="*/ 22273 h 74106"/>
              <a:gd name="connsiteX72" fmla="*/ 5234592 w 5998508"/>
              <a:gd name="connsiteY72" fmla="*/ 22491 h 74106"/>
              <a:gd name="connsiteX73" fmla="*/ 5236116 w 5998508"/>
              <a:gd name="connsiteY73" fmla="*/ 22273 h 74106"/>
              <a:gd name="connsiteX74" fmla="*/ 4153 w 5998508"/>
              <a:gd name="connsiteY74" fmla="*/ 23280 h 74106"/>
              <a:gd name="connsiteX75" fmla="*/ 585 w 5998508"/>
              <a:gd name="connsiteY75" fmla="*/ 26048 h 74106"/>
              <a:gd name="connsiteX76" fmla="*/ 4153 w 5998508"/>
              <a:gd name="connsiteY76" fmla="*/ 23280 h 74106"/>
              <a:gd name="connsiteX77" fmla="*/ 585 w 5998508"/>
              <a:gd name="connsiteY77" fmla="*/ 26048 h 74106"/>
              <a:gd name="connsiteX78" fmla="*/ -2272 w 5998508"/>
              <a:gd name="connsiteY78" fmla="*/ 28256 h 74106"/>
              <a:gd name="connsiteX79" fmla="*/ 585 w 5998508"/>
              <a:gd name="connsiteY79" fmla="*/ 26048 h 74106"/>
              <a:gd name="connsiteX80" fmla="*/ 5996236 w 5998508"/>
              <a:gd name="connsiteY80" fmla="*/ 27075 h 74106"/>
              <a:gd name="connsiteX81" fmla="*/ 5985645 w 5998508"/>
              <a:gd name="connsiteY81" fmla="*/ 27075 h 74106"/>
              <a:gd name="connsiteX82" fmla="*/ 5994827 w 5998508"/>
              <a:gd name="connsiteY82" fmla="*/ 43015 h 74106"/>
              <a:gd name="connsiteX83" fmla="*/ 5996236 w 5998508"/>
              <a:gd name="connsiteY83" fmla="*/ 42965 h 74106"/>
              <a:gd name="connsiteX84" fmla="*/ 5996236 w 5998508"/>
              <a:gd name="connsiteY84" fmla="*/ 27075 h 74106"/>
              <a:gd name="connsiteX85" fmla="*/ 5191907 w 5998508"/>
              <a:gd name="connsiteY85" fmla="*/ 27075 h 74106"/>
              <a:gd name="connsiteX86" fmla="*/ 5190510 w 5998508"/>
              <a:gd name="connsiteY86" fmla="*/ 37096 h 74106"/>
              <a:gd name="connsiteX87" fmla="*/ 5191907 w 5998508"/>
              <a:gd name="connsiteY87" fmla="*/ 27075 h 74106"/>
              <a:gd name="connsiteX88" fmla="*/ 4863815 w 5998508"/>
              <a:gd name="connsiteY88" fmla="*/ 27075 h 74106"/>
              <a:gd name="connsiteX89" fmla="*/ 4862152 w 5998508"/>
              <a:gd name="connsiteY89" fmla="*/ 41070 h 74106"/>
              <a:gd name="connsiteX90" fmla="*/ 4863815 w 5998508"/>
              <a:gd name="connsiteY90" fmla="*/ 27075 h 74106"/>
              <a:gd name="connsiteX91" fmla="*/ 5386877 w 5998508"/>
              <a:gd name="connsiteY91" fmla="*/ 28306 h 74106"/>
              <a:gd name="connsiteX92" fmla="*/ 5387690 w 5998508"/>
              <a:gd name="connsiteY92" fmla="*/ 42965 h 74106"/>
              <a:gd name="connsiteX93" fmla="*/ 5386877 w 5998508"/>
              <a:gd name="connsiteY93" fmla="*/ 28306 h 74106"/>
              <a:gd name="connsiteX94" fmla="*/ 5916341 w 5998508"/>
              <a:gd name="connsiteY94" fmla="*/ 31838 h 74106"/>
              <a:gd name="connsiteX95" fmla="*/ 5916861 w 5998508"/>
              <a:gd name="connsiteY95" fmla="*/ 32369 h 74106"/>
              <a:gd name="connsiteX96" fmla="*/ 5918005 w 5998508"/>
              <a:gd name="connsiteY96" fmla="*/ 33525 h 74106"/>
              <a:gd name="connsiteX97" fmla="*/ 5917179 w 5998508"/>
              <a:gd name="connsiteY97" fmla="*/ 32686 h 74106"/>
              <a:gd name="connsiteX98" fmla="*/ 5916341 w 5998508"/>
              <a:gd name="connsiteY98" fmla="*/ 31838 h 74106"/>
              <a:gd name="connsiteX99" fmla="*/ 5953907 w 5998508"/>
              <a:gd name="connsiteY99" fmla="*/ 32369 h 74106"/>
              <a:gd name="connsiteX100" fmla="*/ 5952510 w 5998508"/>
              <a:gd name="connsiteY100" fmla="*/ 42390 h 74106"/>
              <a:gd name="connsiteX101" fmla="*/ 5953907 w 5998508"/>
              <a:gd name="connsiteY101" fmla="*/ 32369 h 74106"/>
              <a:gd name="connsiteX102" fmla="*/ 5525282 w 5998508"/>
              <a:gd name="connsiteY102" fmla="*/ 32369 h 74106"/>
              <a:gd name="connsiteX103" fmla="*/ 5523885 w 5998508"/>
              <a:gd name="connsiteY103" fmla="*/ 42390 h 74106"/>
              <a:gd name="connsiteX104" fmla="*/ 5525282 w 5998508"/>
              <a:gd name="connsiteY104" fmla="*/ 32369 h 74106"/>
              <a:gd name="connsiteX105" fmla="*/ 5292466 w 5998508"/>
              <a:gd name="connsiteY105" fmla="*/ 32369 h 74106"/>
              <a:gd name="connsiteX106" fmla="*/ 5291056 w 5998508"/>
              <a:gd name="connsiteY106" fmla="*/ 42390 h 74106"/>
              <a:gd name="connsiteX107" fmla="*/ 5292466 w 5998508"/>
              <a:gd name="connsiteY107" fmla="*/ 32369 h 74106"/>
              <a:gd name="connsiteX108" fmla="*/ 5032611 w 5998508"/>
              <a:gd name="connsiteY108" fmla="*/ 37146 h 74106"/>
              <a:gd name="connsiteX109" fmla="*/ 5033145 w 5998508"/>
              <a:gd name="connsiteY109" fmla="*/ 37682 h 74106"/>
              <a:gd name="connsiteX110" fmla="*/ 5034300 w 5998508"/>
              <a:gd name="connsiteY110" fmla="*/ 38823 h 74106"/>
              <a:gd name="connsiteX111" fmla="*/ 5033462 w 5998508"/>
              <a:gd name="connsiteY111" fmla="*/ 37985 h 74106"/>
              <a:gd name="connsiteX112" fmla="*/ 5032611 w 5998508"/>
              <a:gd name="connsiteY112" fmla="*/ 37146 h 74106"/>
              <a:gd name="connsiteX113" fmla="*/ 5885124 w 5998508"/>
              <a:gd name="connsiteY113" fmla="*/ 37682 h 74106"/>
              <a:gd name="connsiteX114" fmla="*/ 5874532 w 5998508"/>
              <a:gd name="connsiteY114" fmla="*/ 37682 h 74106"/>
              <a:gd name="connsiteX115" fmla="*/ 5874532 w 5998508"/>
              <a:gd name="connsiteY115" fmla="*/ 48259 h 74106"/>
              <a:gd name="connsiteX116" fmla="*/ 5885124 w 5998508"/>
              <a:gd name="connsiteY116" fmla="*/ 48259 h 74106"/>
              <a:gd name="connsiteX117" fmla="*/ 5885124 w 5998508"/>
              <a:gd name="connsiteY117" fmla="*/ 37682 h 74106"/>
              <a:gd name="connsiteX118" fmla="*/ 4905624 w 5998508"/>
              <a:gd name="connsiteY118" fmla="*/ 42444 h 74106"/>
              <a:gd name="connsiteX119" fmla="*/ 4906145 w 5998508"/>
              <a:gd name="connsiteY119" fmla="*/ 42965 h 74106"/>
              <a:gd name="connsiteX120" fmla="*/ 4907301 w 5998508"/>
              <a:gd name="connsiteY120" fmla="*/ 44121 h 74106"/>
              <a:gd name="connsiteX121" fmla="*/ 4906462 w 5998508"/>
              <a:gd name="connsiteY121" fmla="*/ 43283 h 74106"/>
              <a:gd name="connsiteX122" fmla="*/ 4905624 w 5998508"/>
              <a:gd name="connsiteY122" fmla="*/ 42444 h 74106"/>
              <a:gd name="connsiteX123" fmla="*/ 4741603 w 5998508"/>
              <a:gd name="connsiteY123" fmla="*/ 42444 h 74106"/>
              <a:gd name="connsiteX124" fmla="*/ 4742442 w 5998508"/>
              <a:gd name="connsiteY124" fmla="*/ 43283 h 74106"/>
              <a:gd name="connsiteX125" fmla="*/ 4743280 w 5998508"/>
              <a:gd name="connsiteY125" fmla="*/ 44121 h 74106"/>
              <a:gd name="connsiteX126" fmla="*/ 4742137 w 5998508"/>
              <a:gd name="connsiteY126" fmla="*/ 42965 h 74106"/>
              <a:gd name="connsiteX127" fmla="*/ 4741603 w 5998508"/>
              <a:gd name="connsiteY127" fmla="*/ 42444 h 74106"/>
              <a:gd name="connsiteX128" fmla="*/ 4772960 w 5998508"/>
              <a:gd name="connsiteY128" fmla="*/ 47038 h 74106"/>
              <a:gd name="connsiteX129" fmla="*/ 4768578 w 5998508"/>
              <a:gd name="connsiteY129" fmla="*/ 48259 h 74106"/>
              <a:gd name="connsiteX130" fmla="*/ 4773874 w 5998508"/>
              <a:gd name="connsiteY130" fmla="*/ 74725 h 74106"/>
              <a:gd name="connsiteX131" fmla="*/ 4774204 w 5998508"/>
              <a:gd name="connsiteY131" fmla="*/ 74740 h 74106"/>
              <a:gd name="connsiteX132" fmla="*/ 4780478 w 5998508"/>
              <a:gd name="connsiteY132" fmla="*/ 60894 h 74106"/>
              <a:gd name="connsiteX133" fmla="*/ 4772960 w 5998508"/>
              <a:gd name="connsiteY133" fmla="*/ 47038 h 74106"/>
              <a:gd name="connsiteX134" fmla="*/ 5101420 w 5998508"/>
              <a:gd name="connsiteY134" fmla="*/ 47738 h 74106"/>
              <a:gd name="connsiteX135" fmla="*/ 5102258 w 5998508"/>
              <a:gd name="connsiteY135" fmla="*/ 48576 h 74106"/>
              <a:gd name="connsiteX136" fmla="*/ 5103109 w 5998508"/>
              <a:gd name="connsiteY136" fmla="*/ 49415 h 74106"/>
              <a:gd name="connsiteX137" fmla="*/ 5101953 w 5998508"/>
              <a:gd name="connsiteY137" fmla="*/ 48259 h 74106"/>
              <a:gd name="connsiteX138" fmla="*/ 5101420 w 5998508"/>
              <a:gd name="connsiteY138" fmla="*/ 47738 h 74106"/>
              <a:gd name="connsiteX139" fmla="*/ 1523804 w 5998508"/>
              <a:gd name="connsiteY139" fmla="*/ 52604 h 74106"/>
              <a:gd name="connsiteX140" fmla="*/ 1526154 w 5998508"/>
              <a:gd name="connsiteY140" fmla="*/ 54941 h 74106"/>
              <a:gd name="connsiteX141" fmla="*/ 1523804 w 5998508"/>
              <a:gd name="connsiteY141" fmla="*/ 52604 h 74106"/>
              <a:gd name="connsiteX142" fmla="*/ 5450669 w 5998508"/>
              <a:gd name="connsiteY142" fmla="*/ 53006 h 74106"/>
              <a:gd name="connsiteX143" fmla="*/ 5451495 w 5998508"/>
              <a:gd name="connsiteY143" fmla="*/ 53845 h 74106"/>
              <a:gd name="connsiteX144" fmla="*/ 5452346 w 5998508"/>
              <a:gd name="connsiteY144" fmla="*/ 54683 h 74106"/>
              <a:gd name="connsiteX145" fmla="*/ 5451203 w 5998508"/>
              <a:gd name="connsiteY145" fmla="*/ 53527 h 74106"/>
              <a:gd name="connsiteX146" fmla="*/ 5450669 w 5998508"/>
              <a:gd name="connsiteY146" fmla="*/ 53006 h 74106"/>
              <a:gd name="connsiteX147" fmla="*/ 5117295 w 5998508"/>
              <a:gd name="connsiteY147" fmla="*/ 53006 h 74106"/>
              <a:gd name="connsiteX148" fmla="*/ 5118133 w 5998508"/>
              <a:gd name="connsiteY148" fmla="*/ 53845 h 74106"/>
              <a:gd name="connsiteX149" fmla="*/ 5118971 w 5998508"/>
              <a:gd name="connsiteY149" fmla="*/ 54683 h 74106"/>
              <a:gd name="connsiteX150" fmla="*/ 5117828 w 5998508"/>
              <a:gd name="connsiteY150" fmla="*/ 53527 h 74106"/>
              <a:gd name="connsiteX151" fmla="*/ 5117295 w 5998508"/>
              <a:gd name="connsiteY151" fmla="*/ 53006 h 74106"/>
              <a:gd name="connsiteX152" fmla="*/ 4752170 w 5998508"/>
              <a:gd name="connsiteY152" fmla="*/ 53006 h 74106"/>
              <a:gd name="connsiteX153" fmla="*/ 4753008 w 5998508"/>
              <a:gd name="connsiteY153" fmla="*/ 53845 h 74106"/>
              <a:gd name="connsiteX154" fmla="*/ 4753859 w 5998508"/>
              <a:gd name="connsiteY154" fmla="*/ 54683 h 74106"/>
              <a:gd name="connsiteX155" fmla="*/ 4752703 w 5998508"/>
              <a:gd name="connsiteY155" fmla="*/ 53527 h 74106"/>
              <a:gd name="connsiteX156" fmla="*/ 4752170 w 5998508"/>
              <a:gd name="connsiteY156" fmla="*/ 53006 h 7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998508" h="74106">
                <a:moveTo>
                  <a:pt x="4101815" y="634"/>
                </a:moveTo>
                <a:lnTo>
                  <a:pt x="4096507" y="634"/>
                </a:lnTo>
                <a:cubicBezTo>
                  <a:pt x="4099593" y="9638"/>
                  <a:pt x="4105181" y="13269"/>
                  <a:pt x="4108420" y="13269"/>
                </a:cubicBezTo>
                <a:cubicBezTo>
                  <a:pt x="4112306" y="13269"/>
                  <a:pt x="4112852" y="8075"/>
                  <a:pt x="4101815" y="634"/>
                </a:cubicBezTo>
                <a:moveTo>
                  <a:pt x="1346779" y="8750"/>
                </a:moveTo>
                <a:cubicBezTo>
                  <a:pt x="1338930" y="8750"/>
                  <a:pt x="1328808" y="41045"/>
                  <a:pt x="1339553" y="48259"/>
                </a:cubicBezTo>
                <a:cubicBezTo>
                  <a:pt x="1354729" y="47524"/>
                  <a:pt x="1335006" y="11940"/>
                  <a:pt x="1350145" y="11215"/>
                </a:cubicBezTo>
                <a:cubicBezTo>
                  <a:pt x="1349128" y="9514"/>
                  <a:pt x="1347986" y="8750"/>
                  <a:pt x="1346779" y="8750"/>
                </a:cubicBezTo>
                <a:moveTo>
                  <a:pt x="4832065" y="11215"/>
                </a:moveTo>
                <a:cubicBezTo>
                  <a:pt x="4820242" y="13512"/>
                  <a:pt x="4813219" y="20572"/>
                  <a:pt x="4810920" y="32369"/>
                </a:cubicBezTo>
                <a:cubicBezTo>
                  <a:pt x="4824369" y="31739"/>
                  <a:pt x="4831418" y="24689"/>
                  <a:pt x="4832065" y="11215"/>
                </a:cubicBezTo>
                <a:moveTo>
                  <a:pt x="4726249" y="11215"/>
                </a:moveTo>
                <a:cubicBezTo>
                  <a:pt x="4722719" y="11215"/>
                  <a:pt x="4719188" y="11215"/>
                  <a:pt x="4715657" y="11215"/>
                </a:cubicBezTo>
                <a:cubicBezTo>
                  <a:pt x="4715657" y="14733"/>
                  <a:pt x="4715657" y="18260"/>
                  <a:pt x="4715657" y="21807"/>
                </a:cubicBezTo>
                <a:cubicBezTo>
                  <a:pt x="4719188" y="21807"/>
                  <a:pt x="4722719" y="21807"/>
                  <a:pt x="4726249" y="21807"/>
                </a:cubicBezTo>
                <a:cubicBezTo>
                  <a:pt x="4726249" y="18260"/>
                  <a:pt x="4726249" y="14733"/>
                  <a:pt x="4726249" y="11215"/>
                </a:cubicBezTo>
                <a:moveTo>
                  <a:pt x="1022053" y="11215"/>
                </a:moveTo>
                <a:cubicBezTo>
                  <a:pt x="1006216" y="23771"/>
                  <a:pt x="1005682" y="35430"/>
                  <a:pt x="1009734" y="35430"/>
                </a:cubicBezTo>
                <a:cubicBezTo>
                  <a:pt x="1012769" y="35430"/>
                  <a:pt x="1018395" y="28866"/>
                  <a:pt x="1022053" y="11215"/>
                </a:cubicBezTo>
                <a:moveTo>
                  <a:pt x="5186091" y="15988"/>
                </a:moveTo>
                <a:cubicBezTo>
                  <a:pt x="5186078" y="15988"/>
                  <a:pt x="5186497" y="16409"/>
                  <a:pt x="5186916" y="16826"/>
                </a:cubicBezTo>
                <a:cubicBezTo>
                  <a:pt x="5187335" y="17248"/>
                  <a:pt x="5187755" y="17665"/>
                  <a:pt x="5187755" y="17665"/>
                </a:cubicBezTo>
                <a:cubicBezTo>
                  <a:pt x="5187755" y="17665"/>
                  <a:pt x="5187462" y="17362"/>
                  <a:pt x="5186611" y="16509"/>
                </a:cubicBezTo>
                <a:cubicBezTo>
                  <a:pt x="5186230" y="16127"/>
                  <a:pt x="5186091" y="15988"/>
                  <a:pt x="5186091" y="15988"/>
                </a:cubicBezTo>
                <a:moveTo>
                  <a:pt x="5016749" y="15988"/>
                </a:moveTo>
                <a:cubicBezTo>
                  <a:pt x="5016749" y="15988"/>
                  <a:pt x="5017168" y="16409"/>
                  <a:pt x="5017587" y="16826"/>
                </a:cubicBezTo>
                <a:cubicBezTo>
                  <a:pt x="5018006" y="17248"/>
                  <a:pt x="5018425" y="17665"/>
                  <a:pt x="5018425" y="17665"/>
                </a:cubicBezTo>
                <a:cubicBezTo>
                  <a:pt x="5018425" y="17665"/>
                  <a:pt x="5018133" y="17362"/>
                  <a:pt x="5017282" y="16509"/>
                </a:cubicBezTo>
                <a:cubicBezTo>
                  <a:pt x="5016901" y="16127"/>
                  <a:pt x="5016749" y="15988"/>
                  <a:pt x="5016749" y="15988"/>
                </a:cubicBezTo>
                <a:moveTo>
                  <a:pt x="4916736" y="16509"/>
                </a:moveTo>
                <a:cubicBezTo>
                  <a:pt x="4901230" y="20993"/>
                  <a:pt x="4919911" y="33540"/>
                  <a:pt x="4916736" y="42965"/>
                </a:cubicBezTo>
                <a:cubicBezTo>
                  <a:pt x="4929132" y="41616"/>
                  <a:pt x="4919785" y="19723"/>
                  <a:pt x="4916736" y="16509"/>
                </a:cubicBezTo>
                <a:moveTo>
                  <a:pt x="8936" y="19545"/>
                </a:moveTo>
                <a:lnTo>
                  <a:pt x="7140" y="20954"/>
                </a:lnTo>
                <a:lnTo>
                  <a:pt x="8936" y="19545"/>
                </a:lnTo>
                <a:moveTo>
                  <a:pt x="5249743" y="20333"/>
                </a:moveTo>
                <a:cubicBezTo>
                  <a:pt x="5249717" y="20333"/>
                  <a:pt x="5249425" y="20368"/>
                  <a:pt x="5248778" y="20472"/>
                </a:cubicBezTo>
                <a:cubicBezTo>
                  <a:pt x="5249413" y="20383"/>
                  <a:pt x="5249768" y="20333"/>
                  <a:pt x="5249743" y="20333"/>
                </a:cubicBezTo>
                <a:moveTo>
                  <a:pt x="5245819" y="20914"/>
                </a:moveTo>
                <a:cubicBezTo>
                  <a:pt x="5245019" y="21018"/>
                  <a:pt x="5244168" y="21132"/>
                  <a:pt x="5243292" y="21256"/>
                </a:cubicBezTo>
                <a:cubicBezTo>
                  <a:pt x="5244257" y="21132"/>
                  <a:pt x="5245095" y="21018"/>
                  <a:pt x="5245819" y="20914"/>
                </a:cubicBezTo>
                <a:moveTo>
                  <a:pt x="7140" y="20954"/>
                </a:moveTo>
                <a:lnTo>
                  <a:pt x="4153" y="23280"/>
                </a:lnTo>
                <a:lnTo>
                  <a:pt x="6073" y="21807"/>
                </a:lnTo>
                <a:lnTo>
                  <a:pt x="7140" y="20954"/>
                </a:lnTo>
                <a:moveTo>
                  <a:pt x="4773684" y="21132"/>
                </a:moveTo>
                <a:lnTo>
                  <a:pt x="4773480" y="21589"/>
                </a:lnTo>
                <a:lnTo>
                  <a:pt x="4773684" y="21132"/>
                </a:lnTo>
                <a:moveTo>
                  <a:pt x="5243292" y="21256"/>
                </a:moveTo>
                <a:cubicBezTo>
                  <a:pt x="5242809" y="21336"/>
                  <a:pt x="5242288" y="21410"/>
                  <a:pt x="5241742" y="21499"/>
                </a:cubicBezTo>
                <a:cubicBezTo>
                  <a:pt x="5242263" y="21410"/>
                  <a:pt x="5242783" y="21336"/>
                  <a:pt x="5243292" y="21256"/>
                </a:cubicBezTo>
                <a:moveTo>
                  <a:pt x="5514183" y="21271"/>
                </a:moveTo>
                <a:cubicBezTo>
                  <a:pt x="5514183" y="21271"/>
                  <a:pt x="5514602" y="21693"/>
                  <a:pt x="5515021" y="22110"/>
                </a:cubicBezTo>
                <a:cubicBezTo>
                  <a:pt x="5515439" y="22531"/>
                  <a:pt x="5515859" y="22948"/>
                  <a:pt x="5515859" y="22948"/>
                </a:cubicBezTo>
                <a:cubicBezTo>
                  <a:pt x="5515859" y="22948"/>
                  <a:pt x="5515567" y="22655"/>
                  <a:pt x="5514716" y="21807"/>
                </a:cubicBezTo>
                <a:cubicBezTo>
                  <a:pt x="5514335" y="21425"/>
                  <a:pt x="5514183" y="21271"/>
                  <a:pt x="5514183" y="21271"/>
                </a:cubicBezTo>
                <a:moveTo>
                  <a:pt x="5241742" y="21499"/>
                </a:moveTo>
                <a:lnTo>
                  <a:pt x="5238605" y="21931"/>
                </a:lnTo>
                <a:lnTo>
                  <a:pt x="5239545" y="21807"/>
                </a:lnTo>
                <a:lnTo>
                  <a:pt x="5241742" y="21499"/>
                </a:lnTo>
                <a:moveTo>
                  <a:pt x="4773480" y="21589"/>
                </a:moveTo>
                <a:cubicBezTo>
                  <a:pt x="4772922" y="22794"/>
                  <a:pt x="4771461" y="26034"/>
                  <a:pt x="4768578" y="32369"/>
                </a:cubicBezTo>
                <a:cubicBezTo>
                  <a:pt x="4767054" y="35722"/>
                  <a:pt x="4766457" y="37032"/>
                  <a:pt x="4766457" y="37032"/>
                </a:cubicBezTo>
                <a:cubicBezTo>
                  <a:pt x="4766457" y="37032"/>
                  <a:pt x="4772210" y="24396"/>
                  <a:pt x="4773480" y="21589"/>
                </a:cubicBezTo>
                <a:moveTo>
                  <a:pt x="5553006" y="21777"/>
                </a:moveTo>
                <a:cubicBezTo>
                  <a:pt x="5552600" y="21777"/>
                  <a:pt x="5552181" y="21777"/>
                  <a:pt x="5551749" y="21807"/>
                </a:cubicBezTo>
                <a:cubicBezTo>
                  <a:pt x="5550378" y="39051"/>
                  <a:pt x="5558023" y="47266"/>
                  <a:pt x="5572907" y="48259"/>
                </a:cubicBezTo>
                <a:cubicBezTo>
                  <a:pt x="5569999" y="35712"/>
                  <a:pt x="5568475" y="21777"/>
                  <a:pt x="5553006" y="21777"/>
                </a:cubicBezTo>
                <a:moveTo>
                  <a:pt x="5238605" y="21931"/>
                </a:moveTo>
                <a:lnTo>
                  <a:pt x="5236116" y="22273"/>
                </a:lnTo>
                <a:lnTo>
                  <a:pt x="5238605" y="21931"/>
                </a:lnTo>
                <a:moveTo>
                  <a:pt x="5236116" y="22273"/>
                </a:moveTo>
                <a:lnTo>
                  <a:pt x="5234592" y="22491"/>
                </a:lnTo>
                <a:lnTo>
                  <a:pt x="5236116" y="22273"/>
                </a:lnTo>
                <a:moveTo>
                  <a:pt x="4153" y="23280"/>
                </a:moveTo>
                <a:cubicBezTo>
                  <a:pt x="2763" y="24357"/>
                  <a:pt x="1578" y="25270"/>
                  <a:pt x="585" y="26048"/>
                </a:cubicBezTo>
                <a:cubicBezTo>
                  <a:pt x="1727" y="25156"/>
                  <a:pt x="2972" y="24193"/>
                  <a:pt x="4153" y="23280"/>
                </a:cubicBezTo>
                <a:moveTo>
                  <a:pt x="585" y="26048"/>
                </a:moveTo>
                <a:cubicBezTo>
                  <a:pt x="-516" y="26897"/>
                  <a:pt x="-1513" y="27671"/>
                  <a:pt x="-2272" y="28256"/>
                </a:cubicBezTo>
                <a:cubicBezTo>
                  <a:pt x="-1602" y="27750"/>
                  <a:pt x="-659" y="27011"/>
                  <a:pt x="585" y="26048"/>
                </a:cubicBezTo>
                <a:moveTo>
                  <a:pt x="5996236" y="27075"/>
                </a:moveTo>
                <a:cubicBezTo>
                  <a:pt x="5992706" y="27075"/>
                  <a:pt x="5989188" y="27075"/>
                  <a:pt x="5985645" y="27075"/>
                </a:cubicBezTo>
                <a:cubicBezTo>
                  <a:pt x="5983943" y="37161"/>
                  <a:pt x="5986458" y="43015"/>
                  <a:pt x="5994827" y="43015"/>
                </a:cubicBezTo>
                <a:cubicBezTo>
                  <a:pt x="5995284" y="43015"/>
                  <a:pt x="5995754" y="43000"/>
                  <a:pt x="5996236" y="42965"/>
                </a:cubicBezTo>
                <a:cubicBezTo>
                  <a:pt x="5996236" y="37682"/>
                  <a:pt x="5996236" y="32369"/>
                  <a:pt x="5996236" y="27075"/>
                </a:cubicBezTo>
                <a:moveTo>
                  <a:pt x="5191907" y="27075"/>
                </a:moveTo>
                <a:cubicBezTo>
                  <a:pt x="5181480" y="27785"/>
                  <a:pt x="5186980" y="37096"/>
                  <a:pt x="5190510" y="37096"/>
                </a:cubicBezTo>
                <a:cubicBezTo>
                  <a:pt x="5192339" y="37096"/>
                  <a:pt x="5193635" y="34596"/>
                  <a:pt x="5191907" y="27075"/>
                </a:cubicBezTo>
                <a:moveTo>
                  <a:pt x="4863815" y="27075"/>
                </a:moveTo>
                <a:cubicBezTo>
                  <a:pt x="4853719" y="31014"/>
                  <a:pt x="4858570" y="41070"/>
                  <a:pt x="4862152" y="41070"/>
                </a:cubicBezTo>
                <a:cubicBezTo>
                  <a:pt x="4864273" y="41070"/>
                  <a:pt x="4865962" y="37528"/>
                  <a:pt x="4863815" y="27075"/>
                </a:cubicBezTo>
                <a:moveTo>
                  <a:pt x="5386877" y="28306"/>
                </a:moveTo>
                <a:cubicBezTo>
                  <a:pt x="5383627" y="28306"/>
                  <a:pt x="5381454" y="32245"/>
                  <a:pt x="5387690" y="42965"/>
                </a:cubicBezTo>
                <a:cubicBezTo>
                  <a:pt x="5397698" y="35573"/>
                  <a:pt x="5391297" y="28306"/>
                  <a:pt x="5386877" y="28306"/>
                </a:cubicBezTo>
                <a:moveTo>
                  <a:pt x="5916341" y="31838"/>
                </a:moveTo>
                <a:cubicBezTo>
                  <a:pt x="5916341" y="31838"/>
                  <a:pt x="5916480" y="31992"/>
                  <a:pt x="5916861" y="32369"/>
                </a:cubicBezTo>
                <a:cubicBezTo>
                  <a:pt x="5917712" y="33222"/>
                  <a:pt x="5918005" y="33525"/>
                  <a:pt x="5918005" y="33525"/>
                </a:cubicBezTo>
                <a:cubicBezTo>
                  <a:pt x="5918005" y="33525"/>
                  <a:pt x="5917598" y="33108"/>
                  <a:pt x="5917179" y="32686"/>
                </a:cubicBezTo>
                <a:cubicBezTo>
                  <a:pt x="5916759" y="32255"/>
                  <a:pt x="5916341" y="31838"/>
                  <a:pt x="5916341" y="31838"/>
                </a:cubicBezTo>
                <a:moveTo>
                  <a:pt x="5953907" y="32369"/>
                </a:moveTo>
                <a:cubicBezTo>
                  <a:pt x="5943480" y="33083"/>
                  <a:pt x="5948980" y="42390"/>
                  <a:pt x="5952510" y="42390"/>
                </a:cubicBezTo>
                <a:cubicBezTo>
                  <a:pt x="5954339" y="42390"/>
                  <a:pt x="5955635" y="39875"/>
                  <a:pt x="5953907" y="32369"/>
                </a:cubicBezTo>
                <a:moveTo>
                  <a:pt x="5525282" y="32369"/>
                </a:moveTo>
                <a:cubicBezTo>
                  <a:pt x="5514855" y="33083"/>
                  <a:pt x="5520355" y="42390"/>
                  <a:pt x="5523885" y="42390"/>
                </a:cubicBezTo>
                <a:cubicBezTo>
                  <a:pt x="5525714" y="42390"/>
                  <a:pt x="5527010" y="39875"/>
                  <a:pt x="5525282" y="32369"/>
                </a:cubicBezTo>
                <a:moveTo>
                  <a:pt x="5292466" y="32369"/>
                </a:moveTo>
                <a:cubicBezTo>
                  <a:pt x="5282027" y="33083"/>
                  <a:pt x="5287525" y="42390"/>
                  <a:pt x="5291056" y="42390"/>
                </a:cubicBezTo>
                <a:cubicBezTo>
                  <a:pt x="5292885" y="42390"/>
                  <a:pt x="5294193" y="39875"/>
                  <a:pt x="5292466" y="32369"/>
                </a:cubicBezTo>
                <a:moveTo>
                  <a:pt x="5032611" y="37146"/>
                </a:moveTo>
                <a:cubicBezTo>
                  <a:pt x="5032611" y="37146"/>
                  <a:pt x="5032764" y="37300"/>
                  <a:pt x="5033145" y="37682"/>
                </a:cubicBezTo>
                <a:cubicBezTo>
                  <a:pt x="5033995" y="38530"/>
                  <a:pt x="5034300" y="38823"/>
                  <a:pt x="5034300" y="38823"/>
                </a:cubicBezTo>
                <a:cubicBezTo>
                  <a:pt x="5034300" y="38823"/>
                  <a:pt x="5033881" y="38406"/>
                  <a:pt x="5033462" y="37985"/>
                </a:cubicBezTo>
                <a:cubicBezTo>
                  <a:pt x="5033043" y="37568"/>
                  <a:pt x="5032611" y="37146"/>
                  <a:pt x="5032611" y="37146"/>
                </a:cubicBezTo>
                <a:moveTo>
                  <a:pt x="5885124" y="37682"/>
                </a:moveTo>
                <a:cubicBezTo>
                  <a:pt x="5881593" y="37682"/>
                  <a:pt x="5878063" y="37682"/>
                  <a:pt x="5874532" y="37682"/>
                </a:cubicBezTo>
                <a:cubicBezTo>
                  <a:pt x="5874532" y="41199"/>
                  <a:pt x="5874532" y="44726"/>
                  <a:pt x="5874532" y="48259"/>
                </a:cubicBezTo>
                <a:cubicBezTo>
                  <a:pt x="5878063" y="48259"/>
                  <a:pt x="5881593" y="48259"/>
                  <a:pt x="5885124" y="48259"/>
                </a:cubicBezTo>
                <a:cubicBezTo>
                  <a:pt x="5885124" y="44726"/>
                  <a:pt x="5885124" y="41199"/>
                  <a:pt x="5885124" y="37682"/>
                </a:cubicBezTo>
                <a:moveTo>
                  <a:pt x="4905624" y="42444"/>
                </a:moveTo>
                <a:cubicBezTo>
                  <a:pt x="4905624" y="42444"/>
                  <a:pt x="4905764" y="42583"/>
                  <a:pt x="4906145" y="42965"/>
                </a:cubicBezTo>
                <a:cubicBezTo>
                  <a:pt x="4906995" y="43814"/>
                  <a:pt x="4907301" y="44121"/>
                  <a:pt x="4907301" y="44121"/>
                </a:cubicBezTo>
                <a:cubicBezTo>
                  <a:pt x="4907301" y="44121"/>
                  <a:pt x="4906881" y="43700"/>
                  <a:pt x="4906462" y="43283"/>
                </a:cubicBezTo>
                <a:cubicBezTo>
                  <a:pt x="4906043" y="42861"/>
                  <a:pt x="4905624" y="42444"/>
                  <a:pt x="4905624" y="42444"/>
                </a:cubicBezTo>
                <a:moveTo>
                  <a:pt x="4741603" y="42444"/>
                </a:moveTo>
                <a:cubicBezTo>
                  <a:pt x="4741603" y="42444"/>
                  <a:pt x="4742023" y="42861"/>
                  <a:pt x="4742442" y="43283"/>
                </a:cubicBezTo>
                <a:cubicBezTo>
                  <a:pt x="4742861" y="43700"/>
                  <a:pt x="4743280" y="44121"/>
                  <a:pt x="4743280" y="44121"/>
                </a:cubicBezTo>
                <a:cubicBezTo>
                  <a:pt x="4743280" y="44121"/>
                  <a:pt x="4742988" y="43814"/>
                  <a:pt x="4742137" y="42965"/>
                </a:cubicBezTo>
                <a:cubicBezTo>
                  <a:pt x="4741756" y="42583"/>
                  <a:pt x="4741603" y="42444"/>
                  <a:pt x="4741603" y="42444"/>
                </a:cubicBezTo>
                <a:moveTo>
                  <a:pt x="4772960" y="47038"/>
                </a:moveTo>
                <a:cubicBezTo>
                  <a:pt x="4771677" y="47038"/>
                  <a:pt x="4770229" y="47420"/>
                  <a:pt x="4768578" y="48259"/>
                </a:cubicBezTo>
                <a:cubicBezTo>
                  <a:pt x="4757097" y="59257"/>
                  <a:pt x="4769239" y="65364"/>
                  <a:pt x="4773874" y="74725"/>
                </a:cubicBezTo>
                <a:cubicBezTo>
                  <a:pt x="4773988" y="74740"/>
                  <a:pt x="4774090" y="74740"/>
                  <a:pt x="4774204" y="74740"/>
                </a:cubicBezTo>
                <a:cubicBezTo>
                  <a:pt x="4777925" y="74740"/>
                  <a:pt x="4780351" y="67815"/>
                  <a:pt x="4780478" y="60894"/>
                </a:cubicBezTo>
                <a:cubicBezTo>
                  <a:pt x="4780605" y="53964"/>
                  <a:pt x="4778421" y="47038"/>
                  <a:pt x="4772960" y="47038"/>
                </a:cubicBezTo>
                <a:moveTo>
                  <a:pt x="5101420" y="47738"/>
                </a:moveTo>
                <a:cubicBezTo>
                  <a:pt x="5101420" y="47738"/>
                  <a:pt x="5101839" y="48159"/>
                  <a:pt x="5102258" y="48576"/>
                </a:cubicBezTo>
                <a:cubicBezTo>
                  <a:pt x="5102677" y="48998"/>
                  <a:pt x="5103109" y="49415"/>
                  <a:pt x="5103109" y="49415"/>
                </a:cubicBezTo>
                <a:cubicBezTo>
                  <a:pt x="5103109" y="49415"/>
                  <a:pt x="5102804" y="49112"/>
                  <a:pt x="5101953" y="48259"/>
                </a:cubicBezTo>
                <a:cubicBezTo>
                  <a:pt x="5101572" y="47877"/>
                  <a:pt x="5101420" y="47738"/>
                  <a:pt x="5101420" y="47738"/>
                </a:cubicBezTo>
                <a:moveTo>
                  <a:pt x="1523804" y="52604"/>
                </a:moveTo>
                <a:lnTo>
                  <a:pt x="1526154" y="54941"/>
                </a:lnTo>
                <a:cubicBezTo>
                  <a:pt x="1524833" y="53616"/>
                  <a:pt x="1524109" y="52882"/>
                  <a:pt x="1523804" y="52604"/>
                </a:cubicBezTo>
                <a:moveTo>
                  <a:pt x="5450669" y="53006"/>
                </a:moveTo>
                <a:cubicBezTo>
                  <a:pt x="5450669" y="53006"/>
                  <a:pt x="5451089" y="53428"/>
                  <a:pt x="5451495" y="53845"/>
                </a:cubicBezTo>
                <a:cubicBezTo>
                  <a:pt x="5451915" y="54266"/>
                  <a:pt x="5452346" y="54683"/>
                  <a:pt x="5452346" y="54683"/>
                </a:cubicBezTo>
                <a:cubicBezTo>
                  <a:pt x="5452346" y="54683"/>
                  <a:pt x="5452054" y="54395"/>
                  <a:pt x="5451203" y="53527"/>
                </a:cubicBezTo>
                <a:cubicBezTo>
                  <a:pt x="5450822" y="53150"/>
                  <a:pt x="5450669" y="53006"/>
                  <a:pt x="5450669" y="53006"/>
                </a:cubicBezTo>
                <a:moveTo>
                  <a:pt x="5117295" y="53006"/>
                </a:moveTo>
                <a:cubicBezTo>
                  <a:pt x="5117295" y="53006"/>
                  <a:pt x="5117714" y="53428"/>
                  <a:pt x="5118133" y="53845"/>
                </a:cubicBezTo>
                <a:cubicBezTo>
                  <a:pt x="5118552" y="54266"/>
                  <a:pt x="5118971" y="54683"/>
                  <a:pt x="5118971" y="54683"/>
                </a:cubicBezTo>
                <a:cubicBezTo>
                  <a:pt x="5118984" y="54683"/>
                  <a:pt x="5118679" y="54395"/>
                  <a:pt x="5117828" y="53527"/>
                </a:cubicBezTo>
                <a:cubicBezTo>
                  <a:pt x="5117447" y="53150"/>
                  <a:pt x="5117308" y="53006"/>
                  <a:pt x="5117295" y="53006"/>
                </a:cubicBezTo>
                <a:moveTo>
                  <a:pt x="4752170" y="53006"/>
                </a:moveTo>
                <a:cubicBezTo>
                  <a:pt x="4752170" y="53006"/>
                  <a:pt x="4752589" y="53428"/>
                  <a:pt x="4753008" y="53845"/>
                </a:cubicBezTo>
                <a:cubicBezTo>
                  <a:pt x="4753427" y="54266"/>
                  <a:pt x="4753859" y="54683"/>
                  <a:pt x="4753859" y="54683"/>
                </a:cubicBezTo>
                <a:cubicBezTo>
                  <a:pt x="4753859" y="54683"/>
                  <a:pt x="4753554" y="54395"/>
                  <a:pt x="4752703" y="53527"/>
                </a:cubicBezTo>
                <a:cubicBezTo>
                  <a:pt x="4752322" y="53150"/>
                  <a:pt x="4752170" y="53006"/>
                  <a:pt x="4752170" y="53006"/>
                </a:cubicBezTo>
              </a:path>
            </a:pathLst>
          </a:custGeom>
          <a:solidFill>
            <a:srgbClr val="E6E5CF"/>
          </a:solidFill>
          <a:ln w="1270" cap="flat">
            <a:noFill/>
            <a:prstDash val="solid"/>
            <a:miter/>
          </a:ln>
        </p:spPr>
        <p:txBody>
          <a:bodyPr rtlCol="0" anchor="ctr"/>
          <a:lstStyle/>
          <a:p>
            <a:endParaRPr lang="id-ID"/>
          </a:p>
        </p:txBody>
      </p:sp>
      <p:sp>
        <p:nvSpPr>
          <p:cNvPr id="9595" name="Freeform: Shape 9594">
            <a:extLst>
              <a:ext uri="{FF2B5EF4-FFF2-40B4-BE49-F238E27FC236}">
                <a16:creationId xmlns:a16="http://schemas.microsoft.com/office/drawing/2014/main" id="{80628C66-9E64-4546-A0AA-1C01A90BF0B1}"/>
              </a:ext>
            </a:extLst>
          </p:cNvPr>
          <p:cNvSpPr/>
          <p:nvPr/>
        </p:nvSpPr>
        <p:spPr>
          <a:xfrm flipV="1">
            <a:off x="2941848" y="6073228"/>
            <a:ext cx="6327563" cy="476290"/>
          </a:xfrm>
          <a:custGeom>
            <a:avLst/>
            <a:gdLst>
              <a:gd name="connsiteX0" fmla="*/ 6325389 w 6327563"/>
              <a:gd name="connsiteY0" fmla="*/ 407 h 476290"/>
              <a:gd name="connsiteX1" fmla="*/ 6325389 w 6327563"/>
              <a:gd name="connsiteY1" fmla="*/ 5705 h 476290"/>
              <a:gd name="connsiteX2" fmla="*/ 6325389 w 6327563"/>
              <a:gd name="connsiteY2" fmla="*/ 407 h 476290"/>
              <a:gd name="connsiteX3" fmla="*/ 5044810 w 6327563"/>
              <a:gd name="connsiteY3" fmla="*/ 407 h 476290"/>
              <a:gd name="connsiteX4" fmla="*/ 5041914 w 6327563"/>
              <a:gd name="connsiteY4" fmla="*/ 8384 h 476290"/>
              <a:gd name="connsiteX5" fmla="*/ 5044810 w 6327563"/>
              <a:gd name="connsiteY5" fmla="*/ 407 h 476290"/>
              <a:gd name="connsiteX6" fmla="*/ 4955034 w 6327563"/>
              <a:gd name="connsiteY6" fmla="*/ 2481 h 476290"/>
              <a:gd name="connsiteX7" fmla="*/ 4949573 w 6327563"/>
              <a:gd name="connsiteY7" fmla="*/ 5705 h 476290"/>
              <a:gd name="connsiteX8" fmla="*/ 4946563 w 6327563"/>
              <a:gd name="connsiteY8" fmla="*/ 11405 h 476290"/>
              <a:gd name="connsiteX9" fmla="*/ 4952062 w 6327563"/>
              <a:gd name="connsiteY9" fmla="*/ 6950 h 476290"/>
              <a:gd name="connsiteX10" fmla="*/ 4955034 w 6327563"/>
              <a:gd name="connsiteY10" fmla="*/ 2481 h 476290"/>
              <a:gd name="connsiteX11" fmla="*/ 6240718 w 6327563"/>
              <a:gd name="connsiteY11" fmla="*/ 5705 h 476290"/>
              <a:gd name="connsiteX12" fmla="*/ 6239334 w 6327563"/>
              <a:gd name="connsiteY12" fmla="*/ 15711 h 476290"/>
              <a:gd name="connsiteX13" fmla="*/ 6240718 w 6327563"/>
              <a:gd name="connsiteY13" fmla="*/ 5705 h 476290"/>
              <a:gd name="connsiteX14" fmla="*/ 5198442 w 6327563"/>
              <a:gd name="connsiteY14" fmla="*/ 7774 h 476290"/>
              <a:gd name="connsiteX15" fmla="*/ 5192981 w 6327563"/>
              <a:gd name="connsiteY15" fmla="*/ 10999 h 476290"/>
              <a:gd name="connsiteX16" fmla="*/ 5189984 w 6327563"/>
              <a:gd name="connsiteY16" fmla="*/ 16719 h 476290"/>
              <a:gd name="connsiteX17" fmla="*/ 5195470 w 6327563"/>
              <a:gd name="connsiteY17" fmla="*/ 12244 h 476290"/>
              <a:gd name="connsiteX18" fmla="*/ 5198442 w 6327563"/>
              <a:gd name="connsiteY18" fmla="*/ 7774 h 476290"/>
              <a:gd name="connsiteX19" fmla="*/ 1841972 w 6327563"/>
              <a:gd name="connsiteY19" fmla="*/ 9629 h 476290"/>
              <a:gd name="connsiteX20" fmla="*/ 1844334 w 6327563"/>
              <a:gd name="connsiteY20" fmla="*/ 11956 h 476290"/>
              <a:gd name="connsiteX21" fmla="*/ 1841972 w 6327563"/>
              <a:gd name="connsiteY21" fmla="*/ 9629 h 476290"/>
              <a:gd name="connsiteX22" fmla="*/ 6314289 w 6327563"/>
              <a:gd name="connsiteY22" fmla="*/ 10483 h 476290"/>
              <a:gd name="connsiteX23" fmla="*/ 6315127 w 6327563"/>
              <a:gd name="connsiteY23" fmla="*/ 11316 h 476290"/>
              <a:gd name="connsiteX24" fmla="*/ 6315978 w 6327563"/>
              <a:gd name="connsiteY24" fmla="*/ 12154 h 476290"/>
              <a:gd name="connsiteX25" fmla="*/ 6314823 w 6327563"/>
              <a:gd name="connsiteY25" fmla="*/ 10999 h 476290"/>
              <a:gd name="connsiteX26" fmla="*/ 6314289 w 6327563"/>
              <a:gd name="connsiteY26" fmla="*/ 10483 h 476290"/>
              <a:gd name="connsiteX27" fmla="*/ 6107902 w 6327563"/>
              <a:gd name="connsiteY27" fmla="*/ 10483 h 476290"/>
              <a:gd name="connsiteX28" fmla="*/ 6108752 w 6327563"/>
              <a:gd name="connsiteY28" fmla="*/ 11316 h 476290"/>
              <a:gd name="connsiteX29" fmla="*/ 6109591 w 6327563"/>
              <a:gd name="connsiteY29" fmla="*/ 12154 h 476290"/>
              <a:gd name="connsiteX30" fmla="*/ 6108435 w 6327563"/>
              <a:gd name="connsiteY30" fmla="*/ 10999 h 476290"/>
              <a:gd name="connsiteX31" fmla="*/ 6107902 w 6327563"/>
              <a:gd name="connsiteY31" fmla="*/ 10483 h 476290"/>
              <a:gd name="connsiteX32" fmla="*/ 6039131 w 6327563"/>
              <a:gd name="connsiteY32" fmla="*/ 10483 h 476290"/>
              <a:gd name="connsiteX33" fmla="*/ 6039969 w 6327563"/>
              <a:gd name="connsiteY33" fmla="*/ 11316 h 476290"/>
              <a:gd name="connsiteX34" fmla="*/ 6040807 w 6327563"/>
              <a:gd name="connsiteY34" fmla="*/ 12154 h 476290"/>
              <a:gd name="connsiteX35" fmla="*/ 6039665 w 6327563"/>
              <a:gd name="connsiteY35" fmla="*/ 10999 h 476290"/>
              <a:gd name="connsiteX36" fmla="*/ 6039131 w 6327563"/>
              <a:gd name="connsiteY36" fmla="*/ 10483 h 476290"/>
              <a:gd name="connsiteX37" fmla="*/ 5748072 w 6327563"/>
              <a:gd name="connsiteY37" fmla="*/ 10483 h 476290"/>
              <a:gd name="connsiteX38" fmla="*/ 5748911 w 6327563"/>
              <a:gd name="connsiteY38" fmla="*/ 11316 h 476290"/>
              <a:gd name="connsiteX39" fmla="*/ 5749762 w 6327563"/>
              <a:gd name="connsiteY39" fmla="*/ 12154 h 476290"/>
              <a:gd name="connsiteX40" fmla="*/ 5748606 w 6327563"/>
              <a:gd name="connsiteY40" fmla="*/ 10999 h 476290"/>
              <a:gd name="connsiteX41" fmla="*/ 5748072 w 6327563"/>
              <a:gd name="connsiteY41" fmla="*/ 10483 h 476290"/>
              <a:gd name="connsiteX42" fmla="*/ 5113085 w 6327563"/>
              <a:gd name="connsiteY42" fmla="*/ 10483 h 476290"/>
              <a:gd name="connsiteX43" fmla="*/ 5113924 w 6327563"/>
              <a:gd name="connsiteY43" fmla="*/ 11316 h 476290"/>
              <a:gd name="connsiteX44" fmla="*/ 5114774 w 6327563"/>
              <a:gd name="connsiteY44" fmla="*/ 12154 h 476290"/>
              <a:gd name="connsiteX45" fmla="*/ 5113619 w 6327563"/>
              <a:gd name="connsiteY45" fmla="*/ 10999 h 476290"/>
              <a:gd name="connsiteX46" fmla="*/ 5113085 w 6327563"/>
              <a:gd name="connsiteY46" fmla="*/ 10483 h 476290"/>
              <a:gd name="connsiteX47" fmla="*/ 6182679 w 6327563"/>
              <a:gd name="connsiteY47" fmla="*/ 10939 h 476290"/>
              <a:gd name="connsiteX48" fmla="*/ 6182527 w 6327563"/>
              <a:gd name="connsiteY48" fmla="*/ 10999 h 476290"/>
              <a:gd name="connsiteX49" fmla="*/ 6179492 w 6327563"/>
              <a:gd name="connsiteY49" fmla="*/ 12626 h 476290"/>
              <a:gd name="connsiteX50" fmla="*/ 6182679 w 6327563"/>
              <a:gd name="connsiteY50" fmla="*/ 10939 h 476290"/>
              <a:gd name="connsiteX51" fmla="*/ 6046027 w 6327563"/>
              <a:gd name="connsiteY51" fmla="*/ 10974 h 476290"/>
              <a:gd name="connsiteX52" fmla="*/ 6044960 w 6327563"/>
              <a:gd name="connsiteY52" fmla="*/ 10999 h 476290"/>
              <a:gd name="connsiteX53" fmla="*/ 6059108 w 6327563"/>
              <a:gd name="connsiteY53" fmla="*/ 33467 h 476290"/>
              <a:gd name="connsiteX54" fmla="*/ 6066119 w 6327563"/>
              <a:gd name="connsiteY54" fmla="*/ 32157 h 476290"/>
              <a:gd name="connsiteX55" fmla="*/ 6046027 w 6327563"/>
              <a:gd name="connsiteY55" fmla="*/ 10974 h 476290"/>
              <a:gd name="connsiteX56" fmla="*/ 5891494 w 6327563"/>
              <a:gd name="connsiteY56" fmla="*/ 10999 h 476290"/>
              <a:gd name="connsiteX57" fmla="*/ 5890084 w 6327563"/>
              <a:gd name="connsiteY57" fmla="*/ 21020 h 476290"/>
              <a:gd name="connsiteX58" fmla="*/ 5891494 w 6327563"/>
              <a:gd name="connsiteY58" fmla="*/ 10999 h 476290"/>
              <a:gd name="connsiteX59" fmla="*/ 6179492 w 6327563"/>
              <a:gd name="connsiteY59" fmla="*/ 12626 h 476290"/>
              <a:gd name="connsiteX60" fmla="*/ 6178933 w 6327563"/>
              <a:gd name="connsiteY60" fmla="*/ 12958 h 476290"/>
              <a:gd name="connsiteX61" fmla="*/ 6179492 w 6327563"/>
              <a:gd name="connsiteY61" fmla="*/ 12626 h 476290"/>
              <a:gd name="connsiteX62" fmla="*/ 6178933 w 6327563"/>
              <a:gd name="connsiteY62" fmla="*/ 12958 h 476290"/>
              <a:gd name="connsiteX63" fmla="*/ 6177371 w 6327563"/>
              <a:gd name="connsiteY63" fmla="*/ 13797 h 476290"/>
              <a:gd name="connsiteX64" fmla="*/ 6178933 w 6327563"/>
              <a:gd name="connsiteY64" fmla="*/ 12958 h 476290"/>
              <a:gd name="connsiteX65" fmla="*/ 6177371 w 6327563"/>
              <a:gd name="connsiteY65" fmla="*/ 13797 h 476290"/>
              <a:gd name="connsiteX66" fmla="*/ 6174081 w 6327563"/>
              <a:gd name="connsiteY66" fmla="*/ 15573 h 476290"/>
              <a:gd name="connsiteX67" fmla="*/ 6177371 w 6327563"/>
              <a:gd name="connsiteY67" fmla="*/ 13797 h 476290"/>
              <a:gd name="connsiteX68" fmla="*/ 476816 w 6327563"/>
              <a:gd name="connsiteY68" fmla="*/ 18763 h 476290"/>
              <a:gd name="connsiteX69" fmla="*/ 477937 w 6327563"/>
              <a:gd name="connsiteY69" fmla="*/ 21248 h 476290"/>
              <a:gd name="connsiteX70" fmla="*/ 476816 w 6327563"/>
              <a:gd name="connsiteY70" fmla="*/ 18763 h 476290"/>
              <a:gd name="connsiteX71" fmla="*/ 5832743 w 6327563"/>
              <a:gd name="connsiteY71" fmla="*/ 21084 h 476290"/>
              <a:gd name="connsiteX72" fmla="*/ 5833582 w 6327563"/>
              <a:gd name="connsiteY72" fmla="*/ 21923 h 476290"/>
              <a:gd name="connsiteX73" fmla="*/ 5834432 w 6327563"/>
              <a:gd name="connsiteY73" fmla="*/ 22761 h 476290"/>
              <a:gd name="connsiteX74" fmla="*/ 5833277 w 6327563"/>
              <a:gd name="connsiteY74" fmla="*/ 21605 h 476290"/>
              <a:gd name="connsiteX75" fmla="*/ 5832743 w 6327563"/>
              <a:gd name="connsiteY75" fmla="*/ 21084 h 476290"/>
              <a:gd name="connsiteX76" fmla="*/ 477937 w 6327563"/>
              <a:gd name="connsiteY76" fmla="*/ 21248 h 476290"/>
              <a:gd name="connsiteX77" fmla="*/ 479366 w 6327563"/>
              <a:gd name="connsiteY77" fmla="*/ 24398 h 476290"/>
              <a:gd name="connsiteX78" fmla="*/ 478101 w 6327563"/>
              <a:gd name="connsiteY78" fmla="*/ 21605 h 476290"/>
              <a:gd name="connsiteX79" fmla="*/ 477937 w 6327563"/>
              <a:gd name="connsiteY79" fmla="*/ 21248 h 476290"/>
              <a:gd name="connsiteX80" fmla="*/ 479366 w 6327563"/>
              <a:gd name="connsiteY80" fmla="*/ 24398 h 476290"/>
              <a:gd name="connsiteX81" fmla="*/ 481102 w 6327563"/>
              <a:gd name="connsiteY81" fmla="*/ 28208 h 476290"/>
              <a:gd name="connsiteX82" fmla="*/ 479366 w 6327563"/>
              <a:gd name="connsiteY82" fmla="*/ 24398 h 476290"/>
              <a:gd name="connsiteX83" fmla="*/ 6023256 w 6327563"/>
              <a:gd name="connsiteY83" fmla="*/ 26358 h 476290"/>
              <a:gd name="connsiteX84" fmla="*/ 6024094 w 6327563"/>
              <a:gd name="connsiteY84" fmla="*/ 27191 h 476290"/>
              <a:gd name="connsiteX85" fmla="*/ 6024945 w 6327563"/>
              <a:gd name="connsiteY85" fmla="*/ 28029 h 476290"/>
              <a:gd name="connsiteX86" fmla="*/ 6023790 w 6327563"/>
              <a:gd name="connsiteY86" fmla="*/ 26874 h 476290"/>
              <a:gd name="connsiteX87" fmla="*/ 6023256 w 6327563"/>
              <a:gd name="connsiteY87" fmla="*/ 26358 h 476290"/>
              <a:gd name="connsiteX88" fmla="*/ 5594631 w 6327563"/>
              <a:gd name="connsiteY88" fmla="*/ 26358 h 476290"/>
              <a:gd name="connsiteX89" fmla="*/ 5595469 w 6327563"/>
              <a:gd name="connsiteY89" fmla="*/ 27191 h 476290"/>
              <a:gd name="connsiteX90" fmla="*/ 5596321 w 6327563"/>
              <a:gd name="connsiteY90" fmla="*/ 28029 h 476290"/>
              <a:gd name="connsiteX91" fmla="*/ 5595165 w 6327563"/>
              <a:gd name="connsiteY91" fmla="*/ 26874 h 476290"/>
              <a:gd name="connsiteX92" fmla="*/ 5594631 w 6327563"/>
              <a:gd name="connsiteY92" fmla="*/ 26358 h 476290"/>
              <a:gd name="connsiteX93" fmla="*/ 4964914 w 6327563"/>
              <a:gd name="connsiteY93" fmla="*/ 26358 h 476290"/>
              <a:gd name="connsiteX94" fmla="*/ 4965435 w 6327563"/>
              <a:gd name="connsiteY94" fmla="*/ 26874 h 476290"/>
              <a:gd name="connsiteX95" fmla="*/ 4966591 w 6327563"/>
              <a:gd name="connsiteY95" fmla="*/ 28029 h 476290"/>
              <a:gd name="connsiteX96" fmla="*/ 4965752 w 6327563"/>
              <a:gd name="connsiteY96" fmla="*/ 27191 h 476290"/>
              <a:gd name="connsiteX97" fmla="*/ 4964914 w 6327563"/>
              <a:gd name="connsiteY97" fmla="*/ 26358 h 476290"/>
              <a:gd name="connsiteX98" fmla="*/ 5027818 w 6327563"/>
              <a:gd name="connsiteY98" fmla="*/ 26759 h 476290"/>
              <a:gd name="connsiteX99" fmla="*/ 5022649 w 6327563"/>
              <a:gd name="connsiteY99" fmla="*/ 35565 h 476290"/>
              <a:gd name="connsiteX100" fmla="*/ 5029494 w 6327563"/>
              <a:gd name="connsiteY100" fmla="*/ 44366 h 476290"/>
              <a:gd name="connsiteX101" fmla="*/ 5034244 w 6327563"/>
              <a:gd name="connsiteY101" fmla="*/ 42749 h 476290"/>
              <a:gd name="connsiteX102" fmla="*/ 5034244 w 6327563"/>
              <a:gd name="connsiteY102" fmla="*/ 32157 h 476290"/>
              <a:gd name="connsiteX103" fmla="*/ 5032656 w 6327563"/>
              <a:gd name="connsiteY103" fmla="*/ 32350 h 476290"/>
              <a:gd name="connsiteX104" fmla="*/ 5028948 w 6327563"/>
              <a:gd name="connsiteY104" fmla="*/ 26874 h 476290"/>
              <a:gd name="connsiteX105" fmla="*/ 5027818 w 6327563"/>
              <a:gd name="connsiteY105" fmla="*/ 26759 h 476290"/>
              <a:gd name="connsiteX106" fmla="*/ 5341139 w 6327563"/>
              <a:gd name="connsiteY106" fmla="*/ 26874 h 476290"/>
              <a:gd name="connsiteX107" fmla="*/ 5339475 w 6327563"/>
              <a:gd name="connsiteY107" fmla="*/ 40873 h 476290"/>
              <a:gd name="connsiteX108" fmla="*/ 5341139 w 6327563"/>
              <a:gd name="connsiteY108" fmla="*/ 26874 h 476290"/>
              <a:gd name="connsiteX109" fmla="*/ 5140060 w 6327563"/>
              <a:gd name="connsiteY109" fmla="*/ 26874 h 476290"/>
              <a:gd name="connsiteX110" fmla="*/ 5129494 w 6327563"/>
              <a:gd name="connsiteY110" fmla="*/ 26874 h 476290"/>
              <a:gd name="connsiteX111" fmla="*/ 5129494 w 6327563"/>
              <a:gd name="connsiteY111" fmla="*/ 37455 h 476290"/>
              <a:gd name="connsiteX112" fmla="*/ 5140060 w 6327563"/>
              <a:gd name="connsiteY112" fmla="*/ 37455 h 476290"/>
              <a:gd name="connsiteX113" fmla="*/ 5140060 w 6327563"/>
              <a:gd name="connsiteY113" fmla="*/ 26874 h 476290"/>
              <a:gd name="connsiteX114" fmla="*/ 481102 w 6327563"/>
              <a:gd name="connsiteY114" fmla="*/ 28208 h 476290"/>
              <a:gd name="connsiteX115" fmla="*/ 483270 w 6327563"/>
              <a:gd name="connsiteY115" fmla="*/ 32961 h 476290"/>
              <a:gd name="connsiteX116" fmla="*/ 481102 w 6327563"/>
              <a:gd name="connsiteY116" fmla="*/ 28208 h 476290"/>
              <a:gd name="connsiteX117" fmla="*/ 5964658 w 6327563"/>
              <a:gd name="connsiteY117" fmla="*/ 30951 h 476290"/>
              <a:gd name="connsiteX118" fmla="*/ 5960290 w 6327563"/>
              <a:gd name="connsiteY118" fmla="*/ 32157 h 476290"/>
              <a:gd name="connsiteX119" fmla="*/ 5965573 w 6327563"/>
              <a:gd name="connsiteY119" fmla="*/ 58624 h 476290"/>
              <a:gd name="connsiteX120" fmla="*/ 5965903 w 6327563"/>
              <a:gd name="connsiteY120" fmla="*/ 58653 h 476290"/>
              <a:gd name="connsiteX121" fmla="*/ 5972202 w 6327563"/>
              <a:gd name="connsiteY121" fmla="*/ 44798 h 476290"/>
              <a:gd name="connsiteX122" fmla="*/ 5964658 w 6327563"/>
              <a:gd name="connsiteY122" fmla="*/ 30951 h 476290"/>
              <a:gd name="connsiteX123" fmla="*/ 5238091 w 6327563"/>
              <a:gd name="connsiteY123" fmla="*/ 32043 h 476290"/>
              <a:gd name="connsiteX124" fmla="*/ 5224731 w 6327563"/>
              <a:gd name="connsiteY124" fmla="*/ 48032 h 476290"/>
              <a:gd name="connsiteX125" fmla="*/ 5227322 w 6327563"/>
              <a:gd name="connsiteY125" fmla="*/ 48151 h 476290"/>
              <a:gd name="connsiteX126" fmla="*/ 5240619 w 6327563"/>
              <a:gd name="connsiteY126" fmla="*/ 32157 h 476290"/>
              <a:gd name="connsiteX127" fmla="*/ 5238091 w 6327563"/>
              <a:gd name="connsiteY127" fmla="*/ 32043 h 476290"/>
              <a:gd name="connsiteX128" fmla="*/ 6277790 w 6327563"/>
              <a:gd name="connsiteY128" fmla="*/ 32157 h 476290"/>
              <a:gd name="connsiteX129" fmla="*/ 6276367 w 6327563"/>
              <a:gd name="connsiteY129" fmla="*/ 42178 h 476290"/>
              <a:gd name="connsiteX130" fmla="*/ 6277790 w 6327563"/>
              <a:gd name="connsiteY130" fmla="*/ 32157 h 476290"/>
              <a:gd name="connsiteX131" fmla="*/ 5992014 w 6327563"/>
              <a:gd name="connsiteY131" fmla="*/ 32157 h 476290"/>
              <a:gd name="connsiteX132" fmla="*/ 5981448 w 6327563"/>
              <a:gd name="connsiteY132" fmla="*/ 53355 h 476290"/>
              <a:gd name="connsiteX133" fmla="*/ 5992014 w 6327563"/>
              <a:gd name="connsiteY133" fmla="*/ 32157 h 476290"/>
              <a:gd name="connsiteX134" fmla="*/ 912019 w 6327563"/>
              <a:gd name="connsiteY134" fmla="*/ 32157 h 476290"/>
              <a:gd name="connsiteX135" fmla="*/ 927884 w 6327563"/>
              <a:gd name="connsiteY135" fmla="*/ 53355 h 476290"/>
              <a:gd name="connsiteX136" fmla="*/ 923265 w 6327563"/>
              <a:gd name="connsiteY136" fmla="*/ 48022 h 476290"/>
              <a:gd name="connsiteX137" fmla="*/ 922606 w 6327563"/>
              <a:gd name="connsiteY137" fmla="*/ 48032 h 476290"/>
              <a:gd name="connsiteX138" fmla="*/ 912019 w 6327563"/>
              <a:gd name="connsiteY138" fmla="*/ 32157 h 476290"/>
              <a:gd name="connsiteX139" fmla="*/ 483270 w 6327563"/>
              <a:gd name="connsiteY139" fmla="*/ 32961 h 476290"/>
              <a:gd name="connsiteX140" fmla="*/ 483657 w 6327563"/>
              <a:gd name="connsiteY140" fmla="*/ 33809 h 476290"/>
              <a:gd name="connsiteX141" fmla="*/ 483270 w 6327563"/>
              <a:gd name="connsiteY141" fmla="*/ 32961 h 476290"/>
              <a:gd name="connsiteX142" fmla="*/ 6023790 w 6327563"/>
              <a:gd name="connsiteY142" fmla="*/ 37455 h 476290"/>
              <a:gd name="connsiteX143" fmla="*/ 6013198 w 6327563"/>
              <a:gd name="connsiteY143" fmla="*/ 37455 h 476290"/>
              <a:gd name="connsiteX144" fmla="*/ 6013198 w 6327563"/>
              <a:gd name="connsiteY144" fmla="*/ 48032 h 476290"/>
              <a:gd name="connsiteX145" fmla="*/ 6023790 w 6327563"/>
              <a:gd name="connsiteY145" fmla="*/ 48032 h 476290"/>
              <a:gd name="connsiteX146" fmla="*/ 6023790 w 6327563"/>
              <a:gd name="connsiteY146" fmla="*/ 37455 h 476290"/>
              <a:gd name="connsiteX147" fmla="*/ 5351756 w 6327563"/>
              <a:gd name="connsiteY147" fmla="*/ 37455 h 476290"/>
              <a:gd name="connsiteX148" fmla="*/ 5350334 w 6327563"/>
              <a:gd name="connsiteY148" fmla="*/ 47461 h 476290"/>
              <a:gd name="connsiteX149" fmla="*/ 5351756 w 6327563"/>
              <a:gd name="connsiteY149" fmla="*/ 37455 h 476290"/>
              <a:gd name="connsiteX150" fmla="*/ 5584027 w 6327563"/>
              <a:gd name="connsiteY150" fmla="*/ 42233 h 476290"/>
              <a:gd name="connsiteX151" fmla="*/ 5584548 w 6327563"/>
              <a:gd name="connsiteY151" fmla="*/ 42749 h 476290"/>
              <a:gd name="connsiteX152" fmla="*/ 5585716 w 6327563"/>
              <a:gd name="connsiteY152" fmla="*/ 43904 h 476290"/>
              <a:gd name="connsiteX153" fmla="*/ 5584877 w 6327563"/>
              <a:gd name="connsiteY153" fmla="*/ 43066 h 476290"/>
              <a:gd name="connsiteX154" fmla="*/ 5584027 w 6327563"/>
              <a:gd name="connsiteY154" fmla="*/ 42233 h 476290"/>
              <a:gd name="connsiteX155" fmla="*/ 6224856 w 6327563"/>
              <a:gd name="connsiteY155" fmla="*/ 42749 h 476290"/>
              <a:gd name="connsiteX156" fmla="*/ 6223446 w 6327563"/>
              <a:gd name="connsiteY156" fmla="*/ 52770 h 476290"/>
              <a:gd name="connsiteX157" fmla="*/ 6224856 w 6327563"/>
              <a:gd name="connsiteY157" fmla="*/ 42749 h 476290"/>
              <a:gd name="connsiteX158" fmla="*/ 5118915 w 6327563"/>
              <a:gd name="connsiteY158" fmla="*/ 42749 h 476290"/>
              <a:gd name="connsiteX159" fmla="*/ 5117492 w 6327563"/>
              <a:gd name="connsiteY159" fmla="*/ 52770 h 476290"/>
              <a:gd name="connsiteX160" fmla="*/ 5118915 w 6327563"/>
              <a:gd name="connsiteY160" fmla="*/ 42749 h 476290"/>
              <a:gd name="connsiteX161" fmla="*/ 5465929 w 6327563"/>
              <a:gd name="connsiteY161" fmla="*/ 45725 h 476290"/>
              <a:gd name="connsiteX162" fmla="*/ 5468165 w 6327563"/>
              <a:gd name="connsiteY162" fmla="*/ 58624 h 476290"/>
              <a:gd name="connsiteX163" fmla="*/ 5465929 w 6327563"/>
              <a:gd name="connsiteY163" fmla="*/ 45725 h 476290"/>
              <a:gd name="connsiteX164" fmla="*/ 5933823 w 6327563"/>
              <a:gd name="connsiteY164" fmla="*/ 48032 h 476290"/>
              <a:gd name="connsiteX165" fmla="*/ 5932426 w 6327563"/>
              <a:gd name="connsiteY165" fmla="*/ 58053 h 476290"/>
              <a:gd name="connsiteX166" fmla="*/ 5933823 w 6327563"/>
              <a:gd name="connsiteY166" fmla="*/ 48032 h 476290"/>
              <a:gd name="connsiteX167" fmla="*/ 536297 w 6327563"/>
              <a:gd name="connsiteY167" fmla="*/ 48032 h 476290"/>
              <a:gd name="connsiteX168" fmla="*/ 555357 w 6327563"/>
              <a:gd name="connsiteY168" fmla="*/ 77079 h 476290"/>
              <a:gd name="connsiteX169" fmla="*/ 573356 w 6327563"/>
              <a:gd name="connsiteY169" fmla="*/ 69205 h 476290"/>
              <a:gd name="connsiteX170" fmla="*/ 536297 w 6327563"/>
              <a:gd name="connsiteY170" fmla="*/ 48032 h 476290"/>
              <a:gd name="connsiteX171" fmla="*/ 519212 w 6327563"/>
              <a:gd name="connsiteY171" fmla="*/ 50448 h 476290"/>
              <a:gd name="connsiteX172" fmla="*/ 518106 w 6327563"/>
              <a:gd name="connsiteY172" fmla="*/ 52656 h 476290"/>
              <a:gd name="connsiteX173" fmla="*/ 519212 w 6327563"/>
              <a:gd name="connsiteY173" fmla="*/ 50448 h 476290"/>
              <a:gd name="connsiteX174" fmla="*/ 518106 w 6327563"/>
              <a:gd name="connsiteY174" fmla="*/ 52656 h 476290"/>
              <a:gd name="connsiteX175" fmla="*/ 517704 w 6327563"/>
              <a:gd name="connsiteY175" fmla="*/ 53459 h 476290"/>
              <a:gd name="connsiteX176" fmla="*/ 518106 w 6327563"/>
              <a:gd name="connsiteY176" fmla="*/ 52656 h 476290"/>
              <a:gd name="connsiteX177" fmla="*/ 6187277 w 6327563"/>
              <a:gd name="connsiteY177" fmla="*/ 52824 h 476290"/>
              <a:gd name="connsiteX178" fmla="*/ 6187798 w 6327563"/>
              <a:gd name="connsiteY178" fmla="*/ 53355 h 476290"/>
              <a:gd name="connsiteX179" fmla="*/ 6188953 w 6327563"/>
              <a:gd name="connsiteY179" fmla="*/ 54501 h 476290"/>
              <a:gd name="connsiteX180" fmla="*/ 6188115 w 6327563"/>
              <a:gd name="connsiteY180" fmla="*/ 53663 h 476290"/>
              <a:gd name="connsiteX181" fmla="*/ 6187277 w 6327563"/>
              <a:gd name="connsiteY181" fmla="*/ 52824 h 476290"/>
              <a:gd name="connsiteX182" fmla="*/ 6283073 w 6327563"/>
              <a:gd name="connsiteY182" fmla="*/ 53355 h 476290"/>
              <a:gd name="connsiteX183" fmla="*/ 6284876 w 6327563"/>
              <a:gd name="connsiteY183" fmla="*/ 80065 h 476290"/>
              <a:gd name="connsiteX184" fmla="*/ 6288356 w 6327563"/>
              <a:gd name="connsiteY184" fmla="*/ 79797 h 476290"/>
              <a:gd name="connsiteX185" fmla="*/ 6283073 w 6327563"/>
              <a:gd name="connsiteY185" fmla="*/ 53355 h 476290"/>
              <a:gd name="connsiteX186" fmla="*/ 5600460 w 6327563"/>
              <a:gd name="connsiteY186" fmla="*/ 53355 h 476290"/>
              <a:gd name="connsiteX187" fmla="*/ 5599051 w 6327563"/>
              <a:gd name="connsiteY187" fmla="*/ 63351 h 476290"/>
              <a:gd name="connsiteX188" fmla="*/ 5600460 w 6327563"/>
              <a:gd name="connsiteY188" fmla="*/ 53355 h 476290"/>
              <a:gd name="connsiteX189" fmla="*/ 516602 w 6327563"/>
              <a:gd name="connsiteY189" fmla="*/ 55692 h 476290"/>
              <a:gd name="connsiteX190" fmla="*/ 514996 w 6327563"/>
              <a:gd name="connsiteY190" fmla="*/ 58891 h 476290"/>
              <a:gd name="connsiteX191" fmla="*/ 515139 w 6327563"/>
              <a:gd name="connsiteY191" fmla="*/ 58624 h 476290"/>
              <a:gd name="connsiteX192" fmla="*/ 516602 w 6327563"/>
              <a:gd name="connsiteY192" fmla="*/ 55692 h 476290"/>
              <a:gd name="connsiteX193" fmla="*/ 5578743 w 6327563"/>
              <a:gd name="connsiteY193" fmla="*/ 58108 h 476290"/>
              <a:gd name="connsiteX194" fmla="*/ 5579582 w 6327563"/>
              <a:gd name="connsiteY194" fmla="*/ 58941 h 476290"/>
              <a:gd name="connsiteX195" fmla="*/ 5580432 w 6327563"/>
              <a:gd name="connsiteY195" fmla="*/ 59779 h 476290"/>
              <a:gd name="connsiteX196" fmla="*/ 5579277 w 6327563"/>
              <a:gd name="connsiteY196" fmla="*/ 58624 h 476290"/>
              <a:gd name="connsiteX197" fmla="*/ 5578743 w 6327563"/>
              <a:gd name="connsiteY197" fmla="*/ 58108 h 476290"/>
              <a:gd name="connsiteX198" fmla="*/ 5547006 w 6327563"/>
              <a:gd name="connsiteY198" fmla="*/ 58108 h 476290"/>
              <a:gd name="connsiteX199" fmla="*/ 5547844 w 6327563"/>
              <a:gd name="connsiteY199" fmla="*/ 58941 h 476290"/>
              <a:gd name="connsiteX200" fmla="*/ 5548682 w 6327563"/>
              <a:gd name="connsiteY200" fmla="*/ 59779 h 476290"/>
              <a:gd name="connsiteX201" fmla="*/ 5547540 w 6327563"/>
              <a:gd name="connsiteY201" fmla="*/ 58624 h 476290"/>
              <a:gd name="connsiteX202" fmla="*/ 5547006 w 6327563"/>
              <a:gd name="connsiteY202" fmla="*/ 58108 h 476290"/>
              <a:gd name="connsiteX203" fmla="*/ 5324743 w 6327563"/>
              <a:gd name="connsiteY203" fmla="*/ 58108 h 476290"/>
              <a:gd name="connsiteX204" fmla="*/ 5325582 w 6327563"/>
              <a:gd name="connsiteY204" fmla="*/ 58941 h 476290"/>
              <a:gd name="connsiteX205" fmla="*/ 5326420 w 6327563"/>
              <a:gd name="connsiteY205" fmla="*/ 59779 h 476290"/>
              <a:gd name="connsiteX206" fmla="*/ 5325277 w 6327563"/>
              <a:gd name="connsiteY206" fmla="*/ 58624 h 476290"/>
              <a:gd name="connsiteX207" fmla="*/ 5324743 w 6327563"/>
              <a:gd name="connsiteY207" fmla="*/ 58108 h 476290"/>
              <a:gd name="connsiteX208" fmla="*/ 5441685 w 6327563"/>
              <a:gd name="connsiteY208" fmla="*/ 58624 h 476290"/>
              <a:gd name="connsiteX209" fmla="*/ 5440288 w 6327563"/>
              <a:gd name="connsiteY209" fmla="*/ 68635 h 476290"/>
              <a:gd name="connsiteX210" fmla="*/ 5441685 w 6327563"/>
              <a:gd name="connsiteY210" fmla="*/ 58624 h 476290"/>
              <a:gd name="connsiteX211" fmla="*/ 5906848 w 6327563"/>
              <a:gd name="connsiteY211" fmla="*/ 63386 h 476290"/>
              <a:gd name="connsiteX212" fmla="*/ 5907686 w 6327563"/>
              <a:gd name="connsiteY212" fmla="*/ 64239 h 476290"/>
              <a:gd name="connsiteX213" fmla="*/ 5908524 w 6327563"/>
              <a:gd name="connsiteY213" fmla="*/ 65078 h 476290"/>
              <a:gd name="connsiteX214" fmla="*/ 5907381 w 6327563"/>
              <a:gd name="connsiteY214" fmla="*/ 63922 h 476290"/>
              <a:gd name="connsiteX215" fmla="*/ 5906848 w 6327563"/>
              <a:gd name="connsiteY215" fmla="*/ 63386 h 476290"/>
              <a:gd name="connsiteX216" fmla="*/ 4980777 w 6327563"/>
              <a:gd name="connsiteY216" fmla="*/ 63386 h 476290"/>
              <a:gd name="connsiteX217" fmla="*/ 4981297 w 6327563"/>
              <a:gd name="connsiteY217" fmla="*/ 63922 h 476290"/>
              <a:gd name="connsiteX218" fmla="*/ 4982466 w 6327563"/>
              <a:gd name="connsiteY218" fmla="*/ 65078 h 476290"/>
              <a:gd name="connsiteX219" fmla="*/ 4981627 w 6327563"/>
              <a:gd name="connsiteY219" fmla="*/ 64239 h 476290"/>
              <a:gd name="connsiteX220" fmla="*/ 4980777 w 6327563"/>
              <a:gd name="connsiteY220" fmla="*/ 63386 h 476290"/>
              <a:gd name="connsiteX221" fmla="*/ 5816691 w 6327563"/>
              <a:gd name="connsiteY221" fmla="*/ 63857 h 476290"/>
              <a:gd name="connsiteX222" fmla="*/ 5810912 w 6327563"/>
              <a:gd name="connsiteY222" fmla="*/ 75198 h 476290"/>
              <a:gd name="connsiteX223" fmla="*/ 5818037 w 6327563"/>
              <a:gd name="connsiteY223" fmla="*/ 86539 h 476290"/>
              <a:gd name="connsiteX224" fmla="*/ 5822710 w 6327563"/>
              <a:gd name="connsiteY224" fmla="*/ 85080 h 476290"/>
              <a:gd name="connsiteX225" fmla="*/ 5817415 w 6327563"/>
              <a:gd name="connsiteY225" fmla="*/ 63922 h 476290"/>
              <a:gd name="connsiteX226" fmla="*/ 5816691 w 6327563"/>
              <a:gd name="connsiteY226" fmla="*/ 63857 h 476290"/>
              <a:gd name="connsiteX227" fmla="*/ 5923231 w 6327563"/>
              <a:gd name="connsiteY227" fmla="*/ 63922 h 476290"/>
              <a:gd name="connsiteX228" fmla="*/ 5921834 w 6327563"/>
              <a:gd name="connsiteY228" fmla="*/ 73928 h 476290"/>
              <a:gd name="connsiteX229" fmla="*/ 5923231 w 6327563"/>
              <a:gd name="connsiteY229" fmla="*/ 63922 h 476290"/>
              <a:gd name="connsiteX230" fmla="*/ 6229618 w 6327563"/>
              <a:gd name="connsiteY230" fmla="*/ 68684 h 476290"/>
              <a:gd name="connsiteX231" fmla="*/ 6230457 w 6327563"/>
              <a:gd name="connsiteY231" fmla="*/ 69523 h 476290"/>
              <a:gd name="connsiteX232" fmla="*/ 6231295 w 6327563"/>
              <a:gd name="connsiteY232" fmla="*/ 70361 h 476290"/>
              <a:gd name="connsiteX233" fmla="*/ 6230152 w 6327563"/>
              <a:gd name="connsiteY233" fmla="*/ 69205 h 476290"/>
              <a:gd name="connsiteX234" fmla="*/ 6229618 w 6327563"/>
              <a:gd name="connsiteY234" fmla="*/ 68684 h 476290"/>
              <a:gd name="connsiteX235" fmla="*/ 6123789 w 6327563"/>
              <a:gd name="connsiteY235" fmla="*/ 68684 h 476290"/>
              <a:gd name="connsiteX236" fmla="*/ 6123789 w 6327563"/>
              <a:gd name="connsiteY236" fmla="*/ 68684 h 476290"/>
              <a:gd name="connsiteX237" fmla="*/ 6123789 w 6327563"/>
              <a:gd name="connsiteY237" fmla="*/ 68684 h 476290"/>
              <a:gd name="connsiteX238" fmla="*/ 6123789 w 6327563"/>
              <a:gd name="connsiteY238" fmla="*/ 68684 h 476290"/>
              <a:gd name="connsiteX239" fmla="*/ 6123789 w 6327563"/>
              <a:gd name="connsiteY239" fmla="*/ 68684 h 476290"/>
              <a:gd name="connsiteX240" fmla="*/ 6123789 w 6327563"/>
              <a:gd name="connsiteY240" fmla="*/ 68684 h 476290"/>
              <a:gd name="connsiteX241" fmla="*/ 6123789 w 6327563"/>
              <a:gd name="connsiteY241" fmla="*/ 68684 h 476290"/>
              <a:gd name="connsiteX242" fmla="*/ 6123802 w 6327563"/>
              <a:gd name="connsiteY242" fmla="*/ 68684 h 476290"/>
              <a:gd name="connsiteX243" fmla="*/ 6123789 w 6327563"/>
              <a:gd name="connsiteY243" fmla="*/ 68684 h 476290"/>
              <a:gd name="connsiteX244" fmla="*/ 6123802 w 6327563"/>
              <a:gd name="connsiteY244" fmla="*/ 68684 h 476290"/>
              <a:gd name="connsiteX245" fmla="*/ 6124310 w 6327563"/>
              <a:gd name="connsiteY245" fmla="*/ 69205 h 476290"/>
              <a:gd name="connsiteX246" fmla="*/ 6125466 w 6327563"/>
              <a:gd name="connsiteY246" fmla="*/ 70361 h 476290"/>
              <a:gd name="connsiteX247" fmla="*/ 6124627 w 6327563"/>
              <a:gd name="connsiteY247" fmla="*/ 69523 h 476290"/>
              <a:gd name="connsiteX248" fmla="*/ 6123802 w 6327563"/>
              <a:gd name="connsiteY248" fmla="*/ 68684 h 476290"/>
              <a:gd name="connsiteX249" fmla="*/ 6076685 w 6327563"/>
              <a:gd name="connsiteY249" fmla="*/ 69205 h 476290"/>
              <a:gd name="connsiteX250" fmla="*/ 6075275 w 6327563"/>
              <a:gd name="connsiteY250" fmla="*/ 79226 h 476290"/>
              <a:gd name="connsiteX251" fmla="*/ 6076685 w 6327563"/>
              <a:gd name="connsiteY251" fmla="*/ 69205 h 476290"/>
              <a:gd name="connsiteX252" fmla="*/ 5314685 w 6327563"/>
              <a:gd name="connsiteY252" fmla="*/ 69205 h 476290"/>
              <a:gd name="connsiteX253" fmla="*/ 5313288 w 6327563"/>
              <a:gd name="connsiteY253" fmla="*/ 79226 h 476290"/>
              <a:gd name="connsiteX254" fmla="*/ 5314685 w 6327563"/>
              <a:gd name="connsiteY254" fmla="*/ 69205 h 476290"/>
              <a:gd name="connsiteX255" fmla="*/ 5192981 w 6327563"/>
              <a:gd name="connsiteY255" fmla="*/ 69205 h 476290"/>
              <a:gd name="connsiteX256" fmla="*/ 5182402 w 6327563"/>
              <a:gd name="connsiteY256" fmla="*/ 69205 h 476290"/>
              <a:gd name="connsiteX257" fmla="*/ 5182402 w 6327563"/>
              <a:gd name="connsiteY257" fmla="*/ 79797 h 476290"/>
              <a:gd name="connsiteX258" fmla="*/ 5192981 w 6327563"/>
              <a:gd name="connsiteY258" fmla="*/ 79797 h 476290"/>
              <a:gd name="connsiteX259" fmla="*/ 5192981 w 6327563"/>
              <a:gd name="connsiteY259" fmla="*/ 69205 h 476290"/>
              <a:gd name="connsiteX260" fmla="*/ 113452 w 6327563"/>
              <a:gd name="connsiteY260" fmla="*/ 70500 h 476290"/>
              <a:gd name="connsiteX261" fmla="*/ 117431 w 6327563"/>
              <a:gd name="connsiteY261" fmla="*/ 74920 h 476290"/>
              <a:gd name="connsiteX262" fmla="*/ 122223 w 6327563"/>
              <a:gd name="connsiteY262" fmla="*/ 79326 h 476290"/>
              <a:gd name="connsiteX263" fmla="*/ 118239 w 6327563"/>
              <a:gd name="connsiteY263" fmla="*/ 74499 h 476290"/>
              <a:gd name="connsiteX264" fmla="*/ 113452 w 6327563"/>
              <a:gd name="connsiteY264" fmla="*/ 70500 h 476290"/>
              <a:gd name="connsiteX265" fmla="*/ 6140198 w 6327563"/>
              <a:gd name="connsiteY265" fmla="*/ 74499 h 476290"/>
              <a:gd name="connsiteX266" fmla="*/ 6138788 w 6327563"/>
              <a:gd name="connsiteY266" fmla="*/ 84520 h 476290"/>
              <a:gd name="connsiteX267" fmla="*/ 6140198 w 6327563"/>
              <a:gd name="connsiteY267" fmla="*/ 74499 h 476290"/>
              <a:gd name="connsiteX268" fmla="*/ 5394060 w 6327563"/>
              <a:gd name="connsiteY268" fmla="*/ 74499 h 476290"/>
              <a:gd name="connsiteX269" fmla="*/ 5403001 w 6327563"/>
              <a:gd name="connsiteY269" fmla="*/ 106457 h 476290"/>
              <a:gd name="connsiteX270" fmla="*/ 5404652 w 6327563"/>
              <a:gd name="connsiteY270" fmla="*/ 106279 h 476290"/>
              <a:gd name="connsiteX271" fmla="*/ 5394060 w 6327563"/>
              <a:gd name="connsiteY271" fmla="*/ 74499 h 476290"/>
              <a:gd name="connsiteX272" fmla="*/ 5650194 w 6327563"/>
              <a:gd name="connsiteY272" fmla="*/ 79414 h 476290"/>
              <a:gd name="connsiteX273" fmla="*/ 5642764 w 6327563"/>
              <a:gd name="connsiteY273" fmla="*/ 95672 h 476290"/>
              <a:gd name="connsiteX274" fmla="*/ 5653356 w 6327563"/>
              <a:gd name="connsiteY274" fmla="*/ 79797 h 476290"/>
              <a:gd name="connsiteX275" fmla="*/ 5650194 w 6327563"/>
              <a:gd name="connsiteY275" fmla="*/ 79414 h 476290"/>
              <a:gd name="connsiteX276" fmla="*/ 6166639 w 6327563"/>
              <a:gd name="connsiteY276" fmla="*/ 79797 h 476290"/>
              <a:gd name="connsiteX277" fmla="*/ 6169548 w 6327563"/>
              <a:gd name="connsiteY277" fmla="*/ 87774 h 476290"/>
              <a:gd name="connsiteX278" fmla="*/ 6166639 w 6327563"/>
              <a:gd name="connsiteY278" fmla="*/ 79797 h 476290"/>
              <a:gd name="connsiteX279" fmla="*/ 5732744 w 6327563"/>
              <a:gd name="connsiteY279" fmla="*/ 79797 h 476290"/>
              <a:gd name="connsiteX280" fmla="*/ 5731334 w 6327563"/>
              <a:gd name="connsiteY280" fmla="*/ 89803 h 476290"/>
              <a:gd name="connsiteX281" fmla="*/ 5732744 w 6327563"/>
              <a:gd name="connsiteY281" fmla="*/ 79797 h 476290"/>
              <a:gd name="connsiteX282" fmla="*/ 6214455 w 6327563"/>
              <a:gd name="connsiteY282" fmla="*/ 81866 h 476290"/>
              <a:gd name="connsiteX283" fmla="*/ 6209006 w 6327563"/>
              <a:gd name="connsiteY283" fmla="*/ 85080 h 476290"/>
              <a:gd name="connsiteX284" fmla="*/ 6205984 w 6327563"/>
              <a:gd name="connsiteY284" fmla="*/ 90795 h 476290"/>
              <a:gd name="connsiteX285" fmla="*/ 6211470 w 6327563"/>
              <a:gd name="connsiteY285" fmla="*/ 86326 h 476290"/>
              <a:gd name="connsiteX286" fmla="*/ 6214455 w 6327563"/>
              <a:gd name="connsiteY286" fmla="*/ 81866 h 476290"/>
              <a:gd name="connsiteX287" fmla="*/ 5547540 w 6327563"/>
              <a:gd name="connsiteY287" fmla="*/ 85080 h 476290"/>
              <a:gd name="connsiteX288" fmla="*/ 5546117 w 6327563"/>
              <a:gd name="connsiteY288" fmla="*/ 95101 h 476290"/>
              <a:gd name="connsiteX289" fmla="*/ 5547540 w 6327563"/>
              <a:gd name="connsiteY289" fmla="*/ 85080 h 476290"/>
              <a:gd name="connsiteX290" fmla="*/ 5797196 w 6327563"/>
              <a:gd name="connsiteY290" fmla="*/ 88255 h 476290"/>
              <a:gd name="connsiteX291" fmla="*/ 5796256 w 6327563"/>
              <a:gd name="connsiteY291" fmla="*/ 100980 h 476290"/>
              <a:gd name="connsiteX292" fmla="*/ 5797196 w 6327563"/>
              <a:gd name="connsiteY292" fmla="*/ 88255 h 476290"/>
              <a:gd name="connsiteX293" fmla="*/ 5224731 w 6327563"/>
              <a:gd name="connsiteY293" fmla="*/ 90373 h 476290"/>
              <a:gd name="connsiteX294" fmla="*/ 5221835 w 6327563"/>
              <a:gd name="connsiteY294" fmla="*/ 98341 h 476290"/>
              <a:gd name="connsiteX295" fmla="*/ 5224731 w 6327563"/>
              <a:gd name="connsiteY295" fmla="*/ 90373 h 476290"/>
              <a:gd name="connsiteX296" fmla="*/ 5001947 w 6327563"/>
              <a:gd name="connsiteY296" fmla="*/ 95151 h 476290"/>
              <a:gd name="connsiteX297" fmla="*/ 5002786 w 6327563"/>
              <a:gd name="connsiteY297" fmla="*/ 95989 h 476290"/>
              <a:gd name="connsiteX298" fmla="*/ 5003637 w 6327563"/>
              <a:gd name="connsiteY298" fmla="*/ 96827 h 476290"/>
              <a:gd name="connsiteX299" fmla="*/ 5002481 w 6327563"/>
              <a:gd name="connsiteY299" fmla="*/ 95672 h 476290"/>
              <a:gd name="connsiteX300" fmla="*/ 5001947 w 6327563"/>
              <a:gd name="connsiteY300" fmla="*/ 95151 h 476290"/>
              <a:gd name="connsiteX301" fmla="*/ 5457039 w 6327563"/>
              <a:gd name="connsiteY301" fmla="*/ 95151 h 476290"/>
              <a:gd name="connsiteX302" fmla="*/ 5457877 w 6327563"/>
              <a:gd name="connsiteY302" fmla="*/ 95989 h 476290"/>
              <a:gd name="connsiteX303" fmla="*/ 5458716 w 6327563"/>
              <a:gd name="connsiteY303" fmla="*/ 96827 h 476290"/>
              <a:gd name="connsiteX304" fmla="*/ 5457573 w 6327563"/>
              <a:gd name="connsiteY304" fmla="*/ 95672 h 476290"/>
              <a:gd name="connsiteX305" fmla="*/ 5457039 w 6327563"/>
              <a:gd name="connsiteY305" fmla="*/ 95151 h 476290"/>
              <a:gd name="connsiteX306" fmla="*/ 286732 w 6327563"/>
              <a:gd name="connsiteY306" fmla="*/ 95508 h 476290"/>
              <a:gd name="connsiteX307" fmla="*/ 285225 w 6327563"/>
              <a:gd name="connsiteY307" fmla="*/ 106482 h 476290"/>
              <a:gd name="connsiteX308" fmla="*/ 295187 w 6327563"/>
              <a:gd name="connsiteY308" fmla="*/ 117451 h 476290"/>
              <a:gd name="connsiteX309" fmla="*/ 298177 w 6327563"/>
              <a:gd name="connsiteY309" fmla="*/ 116845 h 476290"/>
              <a:gd name="connsiteX310" fmla="*/ 287572 w 6327563"/>
              <a:gd name="connsiteY310" fmla="*/ 95672 h 476290"/>
              <a:gd name="connsiteX311" fmla="*/ 286732 w 6327563"/>
              <a:gd name="connsiteY311" fmla="*/ 95508 h 476290"/>
              <a:gd name="connsiteX312" fmla="*/ 5293006 w 6327563"/>
              <a:gd name="connsiteY312" fmla="*/ 100449 h 476290"/>
              <a:gd name="connsiteX313" fmla="*/ 5293006 w 6327563"/>
              <a:gd name="connsiteY313" fmla="*/ 100449 h 476290"/>
              <a:gd name="connsiteX314" fmla="*/ 5293006 w 6327563"/>
              <a:gd name="connsiteY314" fmla="*/ 100449 h 476290"/>
              <a:gd name="connsiteX315" fmla="*/ 5293006 w 6327563"/>
              <a:gd name="connsiteY315" fmla="*/ 100449 h 476290"/>
              <a:gd name="connsiteX316" fmla="*/ 5293006 w 6327563"/>
              <a:gd name="connsiteY316" fmla="*/ 100449 h 476290"/>
              <a:gd name="connsiteX317" fmla="*/ 5293006 w 6327563"/>
              <a:gd name="connsiteY317" fmla="*/ 100449 h 476290"/>
              <a:gd name="connsiteX318" fmla="*/ 5293006 w 6327563"/>
              <a:gd name="connsiteY318" fmla="*/ 100449 h 476290"/>
              <a:gd name="connsiteX319" fmla="*/ 5293006 w 6327563"/>
              <a:gd name="connsiteY319" fmla="*/ 100449 h 476290"/>
              <a:gd name="connsiteX320" fmla="*/ 5293006 w 6327563"/>
              <a:gd name="connsiteY320" fmla="*/ 100449 h 476290"/>
              <a:gd name="connsiteX321" fmla="*/ 5293006 w 6327563"/>
              <a:gd name="connsiteY321" fmla="*/ 100449 h 476290"/>
              <a:gd name="connsiteX322" fmla="*/ 5293540 w 6327563"/>
              <a:gd name="connsiteY322" fmla="*/ 100980 h 476290"/>
              <a:gd name="connsiteX323" fmla="*/ 5294682 w 6327563"/>
              <a:gd name="connsiteY323" fmla="*/ 102126 h 476290"/>
              <a:gd name="connsiteX324" fmla="*/ 5293844 w 6327563"/>
              <a:gd name="connsiteY324" fmla="*/ 101288 h 476290"/>
              <a:gd name="connsiteX325" fmla="*/ 5293006 w 6327563"/>
              <a:gd name="connsiteY325" fmla="*/ 100449 h 476290"/>
              <a:gd name="connsiteX326" fmla="*/ 5662449 w 6327563"/>
              <a:gd name="connsiteY326" fmla="*/ 100574 h 476290"/>
              <a:gd name="connsiteX327" fmla="*/ 5658665 w 6327563"/>
              <a:gd name="connsiteY327" fmla="*/ 100980 h 476290"/>
              <a:gd name="connsiteX328" fmla="*/ 5658665 w 6327563"/>
              <a:gd name="connsiteY328" fmla="*/ 122123 h 476290"/>
              <a:gd name="connsiteX329" fmla="*/ 5662449 w 6327563"/>
              <a:gd name="connsiteY329" fmla="*/ 122531 h 476290"/>
              <a:gd name="connsiteX330" fmla="*/ 5673930 w 6327563"/>
              <a:gd name="connsiteY330" fmla="*/ 111562 h 476290"/>
              <a:gd name="connsiteX331" fmla="*/ 5662449 w 6327563"/>
              <a:gd name="connsiteY331" fmla="*/ 100574 h 476290"/>
              <a:gd name="connsiteX332" fmla="*/ 5551273 w 6327563"/>
              <a:gd name="connsiteY332" fmla="*/ 110341 h 476290"/>
              <a:gd name="connsiteX333" fmla="*/ 5552823 w 6327563"/>
              <a:gd name="connsiteY333" fmla="*/ 127422 h 476290"/>
              <a:gd name="connsiteX334" fmla="*/ 5551273 w 6327563"/>
              <a:gd name="connsiteY334" fmla="*/ 110341 h 476290"/>
              <a:gd name="connsiteX335" fmla="*/ 6187277 w 6327563"/>
              <a:gd name="connsiteY335" fmla="*/ 111011 h 476290"/>
              <a:gd name="connsiteX336" fmla="*/ 6187798 w 6327563"/>
              <a:gd name="connsiteY336" fmla="*/ 111547 h 476290"/>
              <a:gd name="connsiteX337" fmla="*/ 6188953 w 6327563"/>
              <a:gd name="connsiteY337" fmla="*/ 112702 h 476290"/>
              <a:gd name="connsiteX338" fmla="*/ 6188115 w 6327563"/>
              <a:gd name="connsiteY338" fmla="*/ 111849 h 476290"/>
              <a:gd name="connsiteX339" fmla="*/ 6187277 w 6327563"/>
              <a:gd name="connsiteY339" fmla="*/ 111011 h 476290"/>
              <a:gd name="connsiteX340" fmla="*/ 5700447 w 6327563"/>
              <a:gd name="connsiteY340" fmla="*/ 111011 h 476290"/>
              <a:gd name="connsiteX341" fmla="*/ 5700981 w 6327563"/>
              <a:gd name="connsiteY341" fmla="*/ 111547 h 476290"/>
              <a:gd name="connsiteX342" fmla="*/ 5702137 w 6327563"/>
              <a:gd name="connsiteY342" fmla="*/ 112702 h 476290"/>
              <a:gd name="connsiteX343" fmla="*/ 5701298 w 6327563"/>
              <a:gd name="connsiteY343" fmla="*/ 111849 h 476290"/>
              <a:gd name="connsiteX344" fmla="*/ 5700447 w 6327563"/>
              <a:gd name="connsiteY344" fmla="*/ 111011 h 476290"/>
              <a:gd name="connsiteX345" fmla="*/ 5414711 w 6327563"/>
              <a:gd name="connsiteY345" fmla="*/ 111011 h 476290"/>
              <a:gd name="connsiteX346" fmla="*/ 5415244 w 6327563"/>
              <a:gd name="connsiteY346" fmla="*/ 111547 h 476290"/>
              <a:gd name="connsiteX347" fmla="*/ 5416399 w 6327563"/>
              <a:gd name="connsiteY347" fmla="*/ 112702 h 476290"/>
              <a:gd name="connsiteX348" fmla="*/ 5415561 w 6327563"/>
              <a:gd name="connsiteY348" fmla="*/ 111849 h 476290"/>
              <a:gd name="connsiteX349" fmla="*/ 5414711 w 6327563"/>
              <a:gd name="connsiteY349" fmla="*/ 111011 h 476290"/>
              <a:gd name="connsiteX350" fmla="*/ 5531144 w 6327563"/>
              <a:gd name="connsiteY350" fmla="*/ 111383 h 476290"/>
              <a:gd name="connsiteX351" fmla="*/ 5521085 w 6327563"/>
              <a:gd name="connsiteY351" fmla="*/ 132720 h 476290"/>
              <a:gd name="connsiteX352" fmla="*/ 5527016 w 6327563"/>
              <a:gd name="connsiteY352" fmla="*/ 134318 h 476290"/>
              <a:gd name="connsiteX353" fmla="*/ 5531296 w 6327563"/>
              <a:gd name="connsiteY353" fmla="*/ 125532 h 476290"/>
              <a:gd name="connsiteX354" fmla="*/ 5535602 w 6327563"/>
              <a:gd name="connsiteY354" fmla="*/ 116731 h 476290"/>
              <a:gd name="connsiteX355" fmla="*/ 5536948 w 6327563"/>
              <a:gd name="connsiteY355" fmla="*/ 116845 h 476290"/>
              <a:gd name="connsiteX356" fmla="*/ 5531144 w 6327563"/>
              <a:gd name="connsiteY356" fmla="*/ 111383 h 476290"/>
              <a:gd name="connsiteX357" fmla="*/ 5986731 w 6327563"/>
              <a:gd name="connsiteY357" fmla="*/ 111547 h 476290"/>
              <a:gd name="connsiteX358" fmla="*/ 5985347 w 6327563"/>
              <a:gd name="connsiteY358" fmla="*/ 121553 h 476290"/>
              <a:gd name="connsiteX359" fmla="*/ 5986731 w 6327563"/>
              <a:gd name="connsiteY359" fmla="*/ 111547 h 476290"/>
              <a:gd name="connsiteX360" fmla="*/ 5362323 w 6327563"/>
              <a:gd name="connsiteY360" fmla="*/ 111547 h 476290"/>
              <a:gd name="connsiteX361" fmla="*/ 5363656 w 6327563"/>
              <a:gd name="connsiteY361" fmla="*/ 121290 h 476290"/>
              <a:gd name="connsiteX362" fmla="*/ 5362323 w 6327563"/>
              <a:gd name="connsiteY362" fmla="*/ 111547 h 476290"/>
              <a:gd name="connsiteX363" fmla="*/ 1234823 w 6327563"/>
              <a:gd name="connsiteY363" fmla="*/ 111547 h 476290"/>
              <a:gd name="connsiteX364" fmla="*/ 1234823 w 6327563"/>
              <a:gd name="connsiteY364" fmla="*/ 148605 h 476290"/>
              <a:gd name="connsiteX365" fmla="*/ 1235849 w 6327563"/>
              <a:gd name="connsiteY365" fmla="*/ 148621 h 476290"/>
              <a:gd name="connsiteX366" fmla="*/ 1244660 w 6327563"/>
              <a:gd name="connsiteY366" fmla="*/ 146700 h 476290"/>
              <a:gd name="connsiteX367" fmla="*/ 1249136 w 6327563"/>
              <a:gd name="connsiteY367" fmla="*/ 144785 h 476290"/>
              <a:gd name="connsiteX368" fmla="*/ 1255956 w 6327563"/>
              <a:gd name="connsiteY368" fmla="*/ 148605 h 476290"/>
              <a:gd name="connsiteX369" fmla="*/ 1263080 w 6327563"/>
              <a:gd name="connsiteY369" fmla="*/ 174134 h 476290"/>
              <a:gd name="connsiteX370" fmla="*/ 1298310 w 6327563"/>
              <a:gd name="connsiteY370" fmla="*/ 148605 h 476290"/>
              <a:gd name="connsiteX371" fmla="*/ 1234823 w 6327563"/>
              <a:gd name="connsiteY371" fmla="*/ 111547 h 476290"/>
              <a:gd name="connsiteX372" fmla="*/ 6303697 w 6327563"/>
              <a:gd name="connsiteY372" fmla="*/ 116309 h 476290"/>
              <a:gd name="connsiteX373" fmla="*/ 6303697 w 6327563"/>
              <a:gd name="connsiteY373" fmla="*/ 116324 h 476290"/>
              <a:gd name="connsiteX374" fmla="*/ 6303697 w 6327563"/>
              <a:gd name="connsiteY374" fmla="*/ 116309 h 476290"/>
              <a:gd name="connsiteX375" fmla="*/ 5472902 w 6327563"/>
              <a:gd name="connsiteY375" fmla="*/ 116309 h 476290"/>
              <a:gd name="connsiteX376" fmla="*/ 5473740 w 6327563"/>
              <a:gd name="connsiteY376" fmla="*/ 117163 h 476290"/>
              <a:gd name="connsiteX377" fmla="*/ 5474591 w 6327563"/>
              <a:gd name="connsiteY377" fmla="*/ 118001 h 476290"/>
              <a:gd name="connsiteX378" fmla="*/ 5473435 w 6327563"/>
              <a:gd name="connsiteY378" fmla="*/ 116845 h 476290"/>
              <a:gd name="connsiteX379" fmla="*/ 5472902 w 6327563"/>
              <a:gd name="connsiteY379" fmla="*/ 116309 h 476290"/>
              <a:gd name="connsiteX380" fmla="*/ 5398822 w 6327563"/>
              <a:gd name="connsiteY380" fmla="*/ 116309 h 476290"/>
              <a:gd name="connsiteX381" fmla="*/ 5399661 w 6327563"/>
              <a:gd name="connsiteY381" fmla="*/ 117163 h 476290"/>
              <a:gd name="connsiteX382" fmla="*/ 5400512 w 6327563"/>
              <a:gd name="connsiteY382" fmla="*/ 118001 h 476290"/>
              <a:gd name="connsiteX383" fmla="*/ 5399356 w 6327563"/>
              <a:gd name="connsiteY383" fmla="*/ 116845 h 476290"/>
              <a:gd name="connsiteX384" fmla="*/ 5398822 w 6327563"/>
              <a:gd name="connsiteY384" fmla="*/ 116309 h 476290"/>
              <a:gd name="connsiteX385" fmla="*/ 6303697 w 6327563"/>
              <a:gd name="connsiteY385" fmla="*/ 116324 h 476290"/>
              <a:gd name="connsiteX386" fmla="*/ 6303710 w 6327563"/>
              <a:gd name="connsiteY386" fmla="*/ 116324 h 476290"/>
              <a:gd name="connsiteX387" fmla="*/ 6303697 w 6327563"/>
              <a:gd name="connsiteY387" fmla="*/ 116324 h 476290"/>
              <a:gd name="connsiteX388" fmla="*/ 6303710 w 6327563"/>
              <a:gd name="connsiteY388" fmla="*/ 116324 h 476290"/>
              <a:gd name="connsiteX389" fmla="*/ 6304383 w 6327563"/>
              <a:gd name="connsiteY389" fmla="*/ 116994 h 476290"/>
              <a:gd name="connsiteX390" fmla="*/ 6304231 w 6327563"/>
              <a:gd name="connsiteY390" fmla="*/ 116845 h 476290"/>
              <a:gd name="connsiteX391" fmla="*/ 6303710 w 6327563"/>
              <a:gd name="connsiteY391" fmla="*/ 116324 h 476290"/>
              <a:gd name="connsiteX392" fmla="*/ 5028948 w 6327563"/>
              <a:gd name="connsiteY392" fmla="*/ 116845 h 476290"/>
              <a:gd name="connsiteX393" fmla="*/ 5026039 w 6327563"/>
              <a:gd name="connsiteY393" fmla="*/ 124808 h 476290"/>
              <a:gd name="connsiteX394" fmla="*/ 5028948 w 6327563"/>
              <a:gd name="connsiteY394" fmla="*/ 116845 h 476290"/>
              <a:gd name="connsiteX395" fmla="*/ 6304383 w 6327563"/>
              <a:gd name="connsiteY395" fmla="*/ 116994 h 476290"/>
              <a:gd name="connsiteX396" fmla="*/ 6304396 w 6327563"/>
              <a:gd name="connsiteY396" fmla="*/ 117009 h 476290"/>
              <a:gd name="connsiteX397" fmla="*/ 6304383 w 6327563"/>
              <a:gd name="connsiteY397" fmla="*/ 116994 h 476290"/>
              <a:gd name="connsiteX398" fmla="*/ 6304396 w 6327563"/>
              <a:gd name="connsiteY398" fmla="*/ 117009 h 476290"/>
              <a:gd name="connsiteX399" fmla="*/ 6304409 w 6327563"/>
              <a:gd name="connsiteY399" fmla="*/ 117019 h 476290"/>
              <a:gd name="connsiteX400" fmla="*/ 6304396 w 6327563"/>
              <a:gd name="connsiteY400" fmla="*/ 117009 h 476290"/>
              <a:gd name="connsiteX401" fmla="*/ 6304409 w 6327563"/>
              <a:gd name="connsiteY401" fmla="*/ 117019 h 476290"/>
              <a:gd name="connsiteX402" fmla="*/ 6304434 w 6327563"/>
              <a:gd name="connsiteY402" fmla="*/ 117048 h 476290"/>
              <a:gd name="connsiteX403" fmla="*/ 6304409 w 6327563"/>
              <a:gd name="connsiteY403" fmla="*/ 117019 h 476290"/>
              <a:gd name="connsiteX404" fmla="*/ 6304434 w 6327563"/>
              <a:gd name="connsiteY404" fmla="*/ 117048 h 476290"/>
              <a:gd name="connsiteX405" fmla="*/ 6304447 w 6327563"/>
              <a:gd name="connsiteY405" fmla="*/ 117058 h 476290"/>
              <a:gd name="connsiteX406" fmla="*/ 6304434 w 6327563"/>
              <a:gd name="connsiteY406" fmla="*/ 117048 h 476290"/>
              <a:gd name="connsiteX407" fmla="*/ 6304447 w 6327563"/>
              <a:gd name="connsiteY407" fmla="*/ 117058 h 476290"/>
              <a:gd name="connsiteX408" fmla="*/ 6304638 w 6327563"/>
              <a:gd name="connsiteY408" fmla="*/ 117246 h 476290"/>
              <a:gd name="connsiteX409" fmla="*/ 6304536 w 6327563"/>
              <a:gd name="connsiteY409" fmla="*/ 117163 h 476290"/>
              <a:gd name="connsiteX410" fmla="*/ 6304447 w 6327563"/>
              <a:gd name="connsiteY410" fmla="*/ 117058 h 476290"/>
              <a:gd name="connsiteX411" fmla="*/ 6304638 w 6327563"/>
              <a:gd name="connsiteY411" fmla="*/ 117246 h 476290"/>
              <a:gd name="connsiteX412" fmla="*/ 6304663 w 6327563"/>
              <a:gd name="connsiteY412" fmla="*/ 117287 h 476290"/>
              <a:gd name="connsiteX413" fmla="*/ 6304638 w 6327563"/>
              <a:gd name="connsiteY413" fmla="*/ 117246 h 476290"/>
              <a:gd name="connsiteX414" fmla="*/ 6304663 w 6327563"/>
              <a:gd name="connsiteY414" fmla="*/ 117287 h 476290"/>
              <a:gd name="connsiteX415" fmla="*/ 6304714 w 6327563"/>
              <a:gd name="connsiteY415" fmla="*/ 117326 h 476290"/>
              <a:gd name="connsiteX416" fmla="*/ 6304663 w 6327563"/>
              <a:gd name="connsiteY416" fmla="*/ 117287 h 476290"/>
              <a:gd name="connsiteX417" fmla="*/ 6304714 w 6327563"/>
              <a:gd name="connsiteY417" fmla="*/ 117326 h 476290"/>
              <a:gd name="connsiteX418" fmla="*/ 6304840 w 6327563"/>
              <a:gd name="connsiteY418" fmla="*/ 117451 h 476290"/>
              <a:gd name="connsiteX419" fmla="*/ 6304714 w 6327563"/>
              <a:gd name="connsiteY419" fmla="*/ 117326 h 476290"/>
              <a:gd name="connsiteX420" fmla="*/ 6304840 w 6327563"/>
              <a:gd name="connsiteY420" fmla="*/ 117451 h 476290"/>
              <a:gd name="connsiteX421" fmla="*/ 6304866 w 6327563"/>
              <a:gd name="connsiteY421" fmla="*/ 117480 h 476290"/>
              <a:gd name="connsiteX422" fmla="*/ 6304840 w 6327563"/>
              <a:gd name="connsiteY422" fmla="*/ 117451 h 476290"/>
              <a:gd name="connsiteX423" fmla="*/ 6304866 w 6327563"/>
              <a:gd name="connsiteY423" fmla="*/ 117480 h 476290"/>
              <a:gd name="connsiteX424" fmla="*/ 6305374 w 6327563"/>
              <a:gd name="connsiteY424" fmla="*/ 117986 h 476290"/>
              <a:gd name="connsiteX425" fmla="*/ 6304866 w 6327563"/>
              <a:gd name="connsiteY425" fmla="*/ 117480 h 476290"/>
              <a:gd name="connsiteX426" fmla="*/ 6305374 w 6327563"/>
              <a:gd name="connsiteY426" fmla="*/ 117986 h 476290"/>
              <a:gd name="connsiteX427" fmla="*/ 6305374 w 6327563"/>
              <a:gd name="connsiteY427" fmla="*/ 117986 h 476290"/>
              <a:gd name="connsiteX428" fmla="*/ 6305374 w 6327563"/>
              <a:gd name="connsiteY428" fmla="*/ 117986 h 476290"/>
              <a:gd name="connsiteX429" fmla="*/ 6305374 w 6327563"/>
              <a:gd name="connsiteY429" fmla="*/ 117986 h 476290"/>
              <a:gd name="connsiteX430" fmla="*/ 6305387 w 6327563"/>
              <a:gd name="connsiteY430" fmla="*/ 118001 h 476290"/>
              <a:gd name="connsiteX431" fmla="*/ 6305374 w 6327563"/>
              <a:gd name="connsiteY431" fmla="*/ 117986 h 476290"/>
              <a:gd name="connsiteX432" fmla="*/ 5769739 w 6327563"/>
              <a:gd name="connsiteY432" fmla="*/ 121543 h 476290"/>
              <a:gd name="connsiteX433" fmla="*/ 5764494 w 6327563"/>
              <a:gd name="connsiteY433" fmla="*/ 122123 h 476290"/>
              <a:gd name="connsiteX434" fmla="*/ 5775060 w 6327563"/>
              <a:gd name="connsiteY434" fmla="*/ 148605 h 476290"/>
              <a:gd name="connsiteX435" fmla="*/ 5778133 w 6327563"/>
              <a:gd name="connsiteY435" fmla="*/ 149027 h 476290"/>
              <a:gd name="connsiteX436" fmla="*/ 5790960 w 6327563"/>
              <a:gd name="connsiteY436" fmla="*/ 137998 h 476290"/>
              <a:gd name="connsiteX437" fmla="*/ 5769739 w 6327563"/>
              <a:gd name="connsiteY437" fmla="*/ 121543 h 476290"/>
              <a:gd name="connsiteX438" fmla="*/ 5451743 w 6327563"/>
              <a:gd name="connsiteY438" fmla="*/ 121608 h 476290"/>
              <a:gd name="connsiteX439" fmla="*/ 5452582 w 6327563"/>
              <a:gd name="connsiteY439" fmla="*/ 122441 h 476290"/>
              <a:gd name="connsiteX440" fmla="*/ 5453432 w 6327563"/>
              <a:gd name="connsiteY440" fmla="*/ 123279 h 476290"/>
              <a:gd name="connsiteX441" fmla="*/ 5452277 w 6327563"/>
              <a:gd name="connsiteY441" fmla="*/ 122123 h 476290"/>
              <a:gd name="connsiteX442" fmla="*/ 5451743 w 6327563"/>
              <a:gd name="connsiteY442" fmla="*/ 121608 h 476290"/>
              <a:gd name="connsiteX443" fmla="*/ 4954335 w 6327563"/>
              <a:gd name="connsiteY443" fmla="*/ 121608 h 476290"/>
              <a:gd name="connsiteX444" fmla="*/ 4954856 w 6327563"/>
              <a:gd name="connsiteY444" fmla="*/ 122123 h 476290"/>
              <a:gd name="connsiteX445" fmla="*/ 4956012 w 6327563"/>
              <a:gd name="connsiteY445" fmla="*/ 123279 h 476290"/>
              <a:gd name="connsiteX446" fmla="*/ 4955174 w 6327563"/>
              <a:gd name="connsiteY446" fmla="*/ 122441 h 476290"/>
              <a:gd name="connsiteX447" fmla="*/ 4954335 w 6327563"/>
              <a:gd name="connsiteY447" fmla="*/ 121608 h 476290"/>
              <a:gd name="connsiteX448" fmla="*/ 6187798 w 6327563"/>
              <a:gd name="connsiteY448" fmla="*/ 122123 h 476290"/>
              <a:gd name="connsiteX449" fmla="*/ 6177231 w 6327563"/>
              <a:gd name="connsiteY449" fmla="*/ 122123 h 476290"/>
              <a:gd name="connsiteX450" fmla="*/ 6177231 w 6327563"/>
              <a:gd name="connsiteY450" fmla="*/ 132720 h 476290"/>
              <a:gd name="connsiteX451" fmla="*/ 6187798 w 6327563"/>
              <a:gd name="connsiteY451" fmla="*/ 132720 h 476290"/>
              <a:gd name="connsiteX452" fmla="*/ 6187798 w 6327563"/>
              <a:gd name="connsiteY452" fmla="*/ 122123 h 476290"/>
              <a:gd name="connsiteX453" fmla="*/ 5499902 w 6327563"/>
              <a:gd name="connsiteY453" fmla="*/ 122123 h 476290"/>
              <a:gd name="connsiteX454" fmla="*/ 5498505 w 6327563"/>
              <a:gd name="connsiteY454" fmla="*/ 132145 h 476290"/>
              <a:gd name="connsiteX455" fmla="*/ 5499902 w 6327563"/>
              <a:gd name="connsiteY455" fmla="*/ 122123 h 476290"/>
              <a:gd name="connsiteX456" fmla="*/ 5377563 w 6327563"/>
              <a:gd name="connsiteY456" fmla="*/ 125964 h 476290"/>
              <a:gd name="connsiteX457" fmla="*/ 5372902 w 6327563"/>
              <a:gd name="connsiteY457" fmla="*/ 127422 h 476290"/>
              <a:gd name="connsiteX458" fmla="*/ 5378198 w 6327563"/>
              <a:gd name="connsiteY458" fmla="*/ 148605 h 476290"/>
              <a:gd name="connsiteX459" fmla="*/ 5378909 w 6327563"/>
              <a:gd name="connsiteY459" fmla="*/ 148670 h 476290"/>
              <a:gd name="connsiteX460" fmla="*/ 5384675 w 6327563"/>
              <a:gd name="connsiteY460" fmla="*/ 137314 h 476290"/>
              <a:gd name="connsiteX461" fmla="*/ 5377563 w 6327563"/>
              <a:gd name="connsiteY461" fmla="*/ 125964 h 476290"/>
              <a:gd name="connsiteX462" fmla="*/ 6240185 w 6327563"/>
              <a:gd name="connsiteY462" fmla="*/ 126901 h 476290"/>
              <a:gd name="connsiteX463" fmla="*/ 6240654 w 6327563"/>
              <a:gd name="connsiteY463" fmla="*/ 127357 h 476290"/>
              <a:gd name="connsiteX464" fmla="*/ 6240185 w 6327563"/>
              <a:gd name="connsiteY464" fmla="*/ 126901 h 476290"/>
              <a:gd name="connsiteX465" fmla="*/ 5959756 w 6327563"/>
              <a:gd name="connsiteY465" fmla="*/ 126901 h 476290"/>
              <a:gd name="connsiteX466" fmla="*/ 5960594 w 6327563"/>
              <a:gd name="connsiteY466" fmla="*/ 127739 h 476290"/>
              <a:gd name="connsiteX467" fmla="*/ 5961432 w 6327563"/>
              <a:gd name="connsiteY467" fmla="*/ 128577 h 476290"/>
              <a:gd name="connsiteX468" fmla="*/ 5960290 w 6327563"/>
              <a:gd name="connsiteY468" fmla="*/ 127422 h 476290"/>
              <a:gd name="connsiteX469" fmla="*/ 5959756 w 6327563"/>
              <a:gd name="connsiteY469" fmla="*/ 126901 h 476290"/>
              <a:gd name="connsiteX470" fmla="*/ 6240654 w 6327563"/>
              <a:gd name="connsiteY470" fmla="*/ 127357 h 476290"/>
              <a:gd name="connsiteX471" fmla="*/ 6241036 w 6327563"/>
              <a:gd name="connsiteY471" fmla="*/ 127739 h 476290"/>
              <a:gd name="connsiteX472" fmla="*/ 6241887 w 6327563"/>
              <a:gd name="connsiteY472" fmla="*/ 128577 h 476290"/>
              <a:gd name="connsiteX473" fmla="*/ 6240718 w 6327563"/>
              <a:gd name="connsiteY473" fmla="*/ 127422 h 476290"/>
              <a:gd name="connsiteX474" fmla="*/ 6240654 w 6327563"/>
              <a:gd name="connsiteY474" fmla="*/ 127357 h 476290"/>
              <a:gd name="connsiteX475" fmla="*/ 1369493 w 6327563"/>
              <a:gd name="connsiteY475" fmla="*/ 129277 h 476290"/>
              <a:gd name="connsiteX476" fmla="*/ 1369100 w 6327563"/>
              <a:gd name="connsiteY476" fmla="*/ 131589 h 476290"/>
              <a:gd name="connsiteX477" fmla="*/ 1369493 w 6327563"/>
              <a:gd name="connsiteY477" fmla="*/ 129277 h 476290"/>
              <a:gd name="connsiteX478" fmla="*/ 5361789 w 6327563"/>
              <a:gd name="connsiteY478" fmla="*/ 132199 h 476290"/>
              <a:gd name="connsiteX479" fmla="*/ 5361789 w 6327563"/>
              <a:gd name="connsiteY479" fmla="*/ 132199 h 476290"/>
              <a:gd name="connsiteX480" fmla="*/ 5361789 w 6327563"/>
              <a:gd name="connsiteY480" fmla="*/ 132199 h 476290"/>
              <a:gd name="connsiteX481" fmla="*/ 5361789 w 6327563"/>
              <a:gd name="connsiteY481" fmla="*/ 132199 h 476290"/>
              <a:gd name="connsiteX482" fmla="*/ 5361789 w 6327563"/>
              <a:gd name="connsiteY482" fmla="*/ 132199 h 476290"/>
              <a:gd name="connsiteX483" fmla="*/ 5361789 w 6327563"/>
              <a:gd name="connsiteY483" fmla="*/ 132199 h 476290"/>
              <a:gd name="connsiteX484" fmla="*/ 5361789 w 6327563"/>
              <a:gd name="connsiteY484" fmla="*/ 132199 h 476290"/>
              <a:gd name="connsiteX485" fmla="*/ 5361992 w 6327563"/>
              <a:gd name="connsiteY485" fmla="*/ 132387 h 476290"/>
              <a:gd name="connsiteX486" fmla="*/ 5361789 w 6327563"/>
              <a:gd name="connsiteY486" fmla="*/ 132199 h 476290"/>
              <a:gd name="connsiteX487" fmla="*/ 6208473 w 6327563"/>
              <a:gd name="connsiteY487" fmla="*/ 132199 h 476290"/>
              <a:gd name="connsiteX488" fmla="*/ 6209311 w 6327563"/>
              <a:gd name="connsiteY488" fmla="*/ 133038 h 476290"/>
              <a:gd name="connsiteX489" fmla="*/ 6210149 w 6327563"/>
              <a:gd name="connsiteY489" fmla="*/ 133876 h 476290"/>
              <a:gd name="connsiteX490" fmla="*/ 6209006 w 6327563"/>
              <a:gd name="connsiteY490" fmla="*/ 132720 h 476290"/>
              <a:gd name="connsiteX491" fmla="*/ 6208473 w 6327563"/>
              <a:gd name="connsiteY491" fmla="*/ 132199 h 476290"/>
              <a:gd name="connsiteX492" fmla="*/ 5843335 w 6327563"/>
              <a:gd name="connsiteY492" fmla="*/ 132199 h 476290"/>
              <a:gd name="connsiteX493" fmla="*/ 5844173 w 6327563"/>
              <a:gd name="connsiteY493" fmla="*/ 133038 h 476290"/>
              <a:gd name="connsiteX494" fmla="*/ 5845024 w 6327563"/>
              <a:gd name="connsiteY494" fmla="*/ 133876 h 476290"/>
              <a:gd name="connsiteX495" fmla="*/ 5843869 w 6327563"/>
              <a:gd name="connsiteY495" fmla="*/ 132720 h 476290"/>
              <a:gd name="connsiteX496" fmla="*/ 5843335 w 6327563"/>
              <a:gd name="connsiteY496" fmla="*/ 132199 h 476290"/>
              <a:gd name="connsiteX497" fmla="*/ 5361992 w 6327563"/>
              <a:gd name="connsiteY497" fmla="*/ 132387 h 476290"/>
              <a:gd name="connsiteX498" fmla="*/ 5362323 w 6327563"/>
              <a:gd name="connsiteY498" fmla="*/ 132720 h 476290"/>
              <a:gd name="connsiteX499" fmla="*/ 5363478 w 6327563"/>
              <a:gd name="connsiteY499" fmla="*/ 133861 h 476290"/>
              <a:gd name="connsiteX500" fmla="*/ 5362627 w 6327563"/>
              <a:gd name="connsiteY500" fmla="*/ 133022 h 476290"/>
              <a:gd name="connsiteX501" fmla="*/ 5361992 w 6327563"/>
              <a:gd name="connsiteY501" fmla="*/ 132387 h 476290"/>
              <a:gd name="connsiteX502" fmla="*/ 5415244 w 6327563"/>
              <a:gd name="connsiteY502" fmla="*/ 132720 h 476290"/>
              <a:gd name="connsiteX503" fmla="*/ 5413567 w 6327563"/>
              <a:gd name="connsiteY503" fmla="*/ 146700 h 476290"/>
              <a:gd name="connsiteX504" fmla="*/ 5415244 w 6327563"/>
              <a:gd name="connsiteY504" fmla="*/ 132720 h 476290"/>
              <a:gd name="connsiteX505" fmla="*/ 5092435 w 6327563"/>
              <a:gd name="connsiteY505" fmla="*/ 132720 h 476290"/>
              <a:gd name="connsiteX506" fmla="*/ 5076573 w 6327563"/>
              <a:gd name="connsiteY506" fmla="*/ 148605 h 476290"/>
              <a:gd name="connsiteX507" fmla="*/ 5079075 w 6327563"/>
              <a:gd name="connsiteY507" fmla="*/ 148709 h 476290"/>
              <a:gd name="connsiteX508" fmla="*/ 5092435 w 6327563"/>
              <a:gd name="connsiteY508" fmla="*/ 132720 h 476290"/>
              <a:gd name="connsiteX509" fmla="*/ 1368249 w 6327563"/>
              <a:gd name="connsiteY509" fmla="*/ 136619 h 476290"/>
              <a:gd name="connsiteX510" fmla="*/ 1367614 w 6327563"/>
              <a:gd name="connsiteY510" fmla="*/ 140236 h 476290"/>
              <a:gd name="connsiteX511" fmla="*/ 1368249 w 6327563"/>
              <a:gd name="connsiteY511" fmla="*/ 136619 h 476290"/>
              <a:gd name="connsiteX512" fmla="*/ 5197743 w 6327563"/>
              <a:gd name="connsiteY512" fmla="*/ 137467 h 476290"/>
              <a:gd name="connsiteX513" fmla="*/ 5198277 w 6327563"/>
              <a:gd name="connsiteY513" fmla="*/ 137998 h 476290"/>
              <a:gd name="connsiteX514" fmla="*/ 5199432 w 6327563"/>
              <a:gd name="connsiteY514" fmla="*/ 139154 h 476290"/>
              <a:gd name="connsiteX515" fmla="*/ 5198582 w 6327563"/>
              <a:gd name="connsiteY515" fmla="*/ 138316 h 476290"/>
              <a:gd name="connsiteX516" fmla="*/ 5197743 w 6327563"/>
              <a:gd name="connsiteY516" fmla="*/ 137467 h 476290"/>
              <a:gd name="connsiteX517" fmla="*/ 5054881 w 6327563"/>
              <a:gd name="connsiteY517" fmla="*/ 137467 h 476290"/>
              <a:gd name="connsiteX518" fmla="*/ 5055719 w 6327563"/>
              <a:gd name="connsiteY518" fmla="*/ 138316 h 476290"/>
              <a:gd name="connsiteX519" fmla="*/ 5056557 w 6327563"/>
              <a:gd name="connsiteY519" fmla="*/ 139154 h 476290"/>
              <a:gd name="connsiteX520" fmla="*/ 5055415 w 6327563"/>
              <a:gd name="connsiteY520" fmla="*/ 137998 h 476290"/>
              <a:gd name="connsiteX521" fmla="*/ 5054881 w 6327563"/>
              <a:gd name="connsiteY521" fmla="*/ 137467 h 476290"/>
              <a:gd name="connsiteX522" fmla="*/ 5507331 w 6327563"/>
              <a:gd name="connsiteY522" fmla="*/ 137621 h 476290"/>
              <a:gd name="connsiteX523" fmla="*/ 5499902 w 6327563"/>
              <a:gd name="connsiteY523" fmla="*/ 153873 h 476290"/>
              <a:gd name="connsiteX524" fmla="*/ 5510494 w 6327563"/>
              <a:gd name="connsiteY524" fmla="*/ 137998 h 476290"/>
              <a:gd name="connsiteX525" fmla="*/ 5507331 w 6327563"/>
              <a:gd name="connsiteY525" fmla="*/ 137621 h 476290"/>
              <a:gd name="connsiteX526" fmla="*/ 5821987 w 6327563"/>
              <a:gd name="connsiteY526" fmla="*/ 137939 h 476290"/>
              <a:gd name="connsiteX527" fmla="*/ 5816208 w 6327563"/>
              <a:gd name="connsiteY527" fmla="*/ 149280 h 476290"/>
              <a:gd name="connsiteX528" fmla="*/ 5823320 w 6327563"/>
              <a:gd name="connsiteY528" fmla="*/ 160631 h 476290"/>
              <a:gd name="connsiteX529" fmla="*/ 5827981 w 6327563"/>
              <a:gd name="connsiteY529" fmla="*/ 159172 h 476290"/>
              <a:gd name="connsiteX530" fmla="*/ 5822710 w 6327563"/>
              <a:gd name="connsiteY530" fmla="*/ 137998 h 476290"/>
              <a:gd name="connsiteX531" fmla="*/ 5821987 w 6327563"/>
              <a:gd name="connsiteY531" fmla="*/ 137939 h 476290"/>
              <a:gd name="connsiteX532" fmla="*/ 5923231 w 6327563"/>
              <a:gd name="connsiteY532" fmla="*/ 137998 h 476290"/>
              <a:gd name="connsiteX533" fmla="*/ 5921834 w 6327563"/>
              <a:gd name="connsiteY533" fmla="*/ 148020 h 476290"/>
              <a:gd name="connsiteX534" fmla="*/ 5923231 w 6327563"/>
              <a:gd name="connsiteY534" fmla="*/ 137998 h 476290"/>
              <a:gd name="connsiteX535" fmla="*/ 5441685 w 6327563"/>
              <a:gd name="connsiteY535" fmla="*/ 137998 h 476290"/>
              <a:gd name="connsiteX536" fmla="*/ 5431106 w 6327563"/>
              <a:gd name="connsiteY536" fmla="*/ 137998 h 476290"/>
              <a:gd name="connsiteX537" fmla="*/ 5431106 w 6327563"/>
              <a:gd name="connsiteY537" fmla="*/ 148605 h 476290"/>
              <a:gd name="connsiteX538" fmla="*/ 5441685 w 6327563"/>
              <a:gd name="connsiteY538" fmla="*/ 148605 h 476290"/>
              <a:gd name="connsiteX539" fmla="*/ 5441685 w 6327563"/>
              <a:gd name="connsiteY539" fmla="*/ 137998 h 476290"/>
              <a:gd name="connsiteX540" fmla="*/ 5071264 w 6327563"/>
              <a:gd name="connsiteY540" fmla="*/ 137998 h 476290"/>
              <a:gd name="connsiteX541" fmla="*/ 5069854 w 6327563"/>
              <a:gd name="connsiteY541" fmla="*/ 148020 h 476290"/>
              <a:gd name="connsiteX542" fmla="*/ 5071264 w 6327563"/>
              <a:gd name="connsiteY542" fmla="*/ 137998 h 476290"/>
              <a:gd name="connsiteX543" fmla="*/ 377061 w 6327563"/>
              <a:gd name="connsiteY543" fmla="*/ 139299 h 476290"/>
              <a:gd name="connsiteX544" fmla="*/ 372269 w 6327563"/>
              <a:gd name="connsiteY544" fmla="*/ 143297 h 476290"/>
              <a:gd name="connsiteX545" fmla="*/ 368275 w 6327563"/>
              <a:gd name="connsiteY545" fmla="*/ 148124 h 476290"/>
              <a:gd name="connsiteX546" fmla="*/ 373078 w 6327563"/>
              <a:gd name="connsiteY546" fmla="*/ 143718 h 476290"/>
              <a:gd name="connsiteX547" fmla="*/ 377061 w 6327563"/>
              <a:gd name="connsiteY547" fmla="*/ 139299 h 476290"/>
              <a:gd name="connsiteX548" fmla="*/ 1367614 w 6327563"/>
              <a:gd name="connsiteY548" fmla="*/ 140236 h 476290"/>
              <a:gd name="connsiteX549" fmla="*/ 1367512 w 6327563"/>
              <a:gd name="connsiteY549" fmla="*/ 140796 h 476290"/>
              <a:gd name="connsiteX550" fmla="*/ 1367614 w 6327563"/>
              <a:gd name="connsiteY550" fmla="*/ 140236 h 476290"/>
              <a:gd name="connsiteX551" fmla="*/ 1367512 w 6327563"/>
              <a:gd name="connsiteY551" fmla="*/ 140796 h 476290"/>
              <a:gd name="connsiteX552" fmla="*/ 1367093 w 6327563"/>
              <a:gd name="connsiteY552" fmla="*/ 143297 h 476290"/>
              <a:gd name="connsiteX553" fmla="*/ 1367093 w 6327563"/>
              <a:gd name="connsiteY553" fmla="*/ 143401 h 476290"/>
              <a:gd name="connsiteX554" fmla="*/ 1367512 w 6327563"/>
              <a:gd name="connsiteY554" fmla="*/ 140796 h 476290"/>
              <a:gd name="connsiteX555" fmla="*/ 6044427 w 6327563"/>
              <a:gd name="connsiteY555" fmla="*/ 142776 h 476290"/>
              <a:gd name="connsiteX556" fmla="*/ 6045265 w 6327563"/>
              <a:gd name="connsiteY556" fmla="*/ 143614 h 476290"/>
              <a:gd name="connsiteX557" fmla="*/ 6046103 w 6327563"/>
              <a:gd name="connsiteY557" fmla="*/ 144452 h 476290"/>
              <a:gd name="connsiteX558" fmla="*/ 6044960 w 6327563"/>
              <a:gd name="connsiteY558" fmla="*/ 143297 h 476290"/>
              <a:gd name="connsiteX559" fmla="*/ 6044427 w 6327563"/>
              <a:gd name="connsiteY559" fmla="*/ 142776 h 476290"/>
              <a:gd name="connsiteX560" fmla="*/ 5679289 w 6327563"/>
              <a:gd name="connsiteY560" fmla="*/ 142776 h 476290"/>
              <a:gd name="connsiteX561" fmla="*/ 5680127 w 6327563"/>
              <a:gd name="connsiteY561" fmla="*/ 143614 h 476290"/>
              <a:gd name="connsiteX562" fmla="*/ 5680966 w 6327563"/>
              <a:gd name="connsiteY562" fmla="*/ 144452 h 476290"/>
              <a:gd name="connsiteX563" fmla="*/ 5679823 w 6327563"/>
              <a:gd name="connsiteY563" fmla="*/ 143297 h 476290"/>
              <a:gd name="connsiteX564" fmla="*/ 5679289 w 6327563"/>
              <a:gd name="connsiteY564" fmla="*/ 142776 h 476290"/>
              <a:gd name="connsiteX565" fmla="*/ 1367093 w 6327563"/>
              <a:gd name="connsiteY565" fmla="*/ 143401 h 476290"/>
              <a:gd name="connsiteX566" fmla="*/ 1366674 w 6327563"/>
              <a:gd name="connsiteY566" fmla="*/ 145862 h 476290"/>
              <a:gd name="connsiteX567" fmla="*/ 1367093 w 6327563"/>
              <a:gd name="connsiteY567" fmla="*/ 143401 h 476290"/>
              <a:gd name="connsiteX568" fmla="*/ 1366674 w 6327563"/>
              <a:gd name="connsiteY568" fmla="*/ 145862 h 476290"/>
              <a:gd name="connsiteX569" fmla="*/ 1366318 w 6327563"/>
              <a:gd name="connsiteY569" fmla="*/ 147871 h 476290"/>
              <a:gd name="connsiteX570" fmla="*/ 1366674 w 6327563"/>
              <a:gd name="connsiteY570" fmla="*/ 145862 h 476290"/>
              <a:gd name="connsiteX571" fmla="*/ 5113085 w 6327563"/>
              <a:gd name="connsiteY571" fmla="*/ 148074 h 476290"/>
              <a:gd name="connsiteX572" fmla="*/ 5113619 w 6327563"/>
              <a:gd name="connsiteY572" fmla="*/ 148605 h 476290"/>
              <a:gd name="connsiteX573" fmla="*/ 5114774 w 6327563"/>
              <a:gd name="connsiteY573" fmla="*/ 149751 h 476290"/>
              <a:gd name="connsiteX574" fmla="*/ 5113936 w 6327563"/>
              <a:gd name="connsiteY574" fmla="*/ 148913 h 476290"/>
              <a:gd name="connsiteX575" fmla="*/ 5113085 w 6327563"/>
              <a:gd name="connsiteY575" fmla="*/ 148074 h 476290"/>
              <a:gd name="connsiteX576" fmla="*/ 5853914 w 6327563"/>
              <a:gd name="connsiteY576" fmla="*/ 153358 h 476290"/>
              <a:gd name="connsiteX577" fmla="*/ 5854752 w 6327563"/>
              <a:gd name="connsiteY577" fmla="*/ 154181 h 476290"/>
              <a:gd name="connsiteX578" fmla="*/ 5854448 w 6327563"/>
              <a:gd name="connsiteY578" fmla="*/ 153873 h 476290"/>
              <a:gd name="connsiteX579" fmla="*/ 5853914 w 6327563"/>
              <a:gd name="connsiteY579" fmla="*/ 153358 h 476290"/>
              <a:gd name="connsiteX580" fmla="*/ 5721631 w 6327563"/>
              <a:gd name="connsiteY580" fmla="*/ 153358 h 476290"/>
              <a:gd name="connsiteX581" fmla="*/ 5722469 w 6327563"/>
              <a:gd name="connsiteY581" fmla="*/ 154191 h 476290"/>
              <a:gd name="connsiteX582" fmla="*/ 5723307 w 6327563"/>
              <a:gd name="connsiteY582" fmla="*/ 155029 h 476290"/>
              <a:gd name="connsiteX583" fmla="*/ 5722165 w 6327563"/>
              <a:gd name="connsiteY583" fmla="*/ 153873 h 476290"/>
              <a:gd name="connsiteX584" fmla="*/ 5721631 w 6327563"/>
              <a:gd name="connsiteY584" fmla="*/ 153358 h 476290"/>
              <a:gd name="connsiteX585" fmla="*/ 5076573 w 6327563"/>
              <a:gd name="connsiteY585" fmla="*/ 153873 h 476290"/>
              <a:gd name="connsiteX586" fmla="*/ 5075150 w 6327563"/>
              <a:gd name="connsiteY586" fmla="*/ 163895 h 476290"/>
              <a:gd name="connsiteX587" fmla="*/ 5076573 w 6327563"/>
              <a:gd name="connsiteY587" fmla="*/ 153873 h 476290"/>
              <a:gd name="connsiteX588" fmla="*/ 5854752 w 6327563"/>
              <a:gd name="connsiteY588" fmla="*/ 154181 h 476290"/>
              <a:gd name="connsiteX589" fmla="*/ 5854778 w 6327563"/>
              <a:gd name="connsiteY589" fmla="*/ 154206 h 476290"/>
              <a:gd name="connsiteX590" fmla="*/ 5854752 w 6327563"/>
              <a:gd name="connsiteY590" fmla="*/ 154191 h 476290"/>
              <a:gd name="connsiteX591" fmla="*/ 5854752 w 6327563"/>
              <a:gd name="connsiteY591" fmla="*/ 154181 h 476290"/>
              <a:gd name="connsiteX592" fmla="*/ 5854778 w 6327563"/>
              <a:gd name="connsiteY592" fmla="*/ 154206 h 476290"/>
              <a:gd name="connsiteX593" fmla="*/ 5855591 w 6327563"/>
              <a:gd name="connsiteY593" fmla="*/ 155029 h 476290"/>
              <a:gd name="connsiteX594" fmla="*/ 5854778 w 6327563"/>
              <a:gd name="connsiteY594" fmla="*/ 154206 h 476290"/>
              <a:gd name="connsiteX595" fmla="*/ 6628 w 6327563"/>
              <a:gd name="connsiteY595" fmla="*/ 155174 h 476290"/>
              <a:gd name="connsiteX596" fmla="*/ 1816 w 6327563"/>
              <a:gd name="connsiteY596" fmla="*/ 159172 h 476290"/>
              <a:gd name="connsiteX597" fmla="*/ -2148 w 6327563"/>
              <a:gd name="connsiteY597" fmla="*/ 164009 h 476290"/>
              <a:gd name="connsiteX598" fmla="*/ 2659 w 6327563"/>
              <a:gd name="connsiteY598" fmla="*/ 159593 h 476290"/>
              <a:gd name="connsiteX599" fmla="*/ 6628 w 6327563"/>
              <a:gd name="connsiteY599" fmla="*/ 155174 h 476290"/>
              <a:gd name="connsiteX600" fmla="*/ 6272494 w 6327563"/>
              <a:gd name="connsiteY600" fmla="*/ 159172 h 476290"/>
              <a:gd name="connsiteX601" fmla="*/ 6271071 w 6327563"/>
              <a:gd name="connsiteY601" fmla="*/ 169178 h 476290"/>
              <a:gd name="connsiteX602" fmla="*/ 6272494 w 6327563"/>
              <a:gd name="connsiteY602" fmla="*/ 159172 h 476290"/>
              <a:gd name="connsiteX603" fmla="*/ 5777194 w 6327563"/>
              <a:gd name="connsiteY603" fmla="*/ 164088 h 476290"/>
              <a:gd name="connsiteX604" fmla="*/ 5769790 w 6327563"/>
              <a:gd name="connsiteY604" fmla="*/ 180345 h 476290"/>
              <a:gd name="connsiteX605" fmla="*/ 5768215 w 6327563"/>
              <a:gd name="connsiteY605" fmla="*/ 180533 h 476290"/>
              <a:gd name="connsiteX606" fmla="*/ 5764494 w 6327563"/>
              <a:gd name="connsiteY606" fmla="*/ 175047 h 476290"/>
              <a:gd name="connsiteX607" fmla="*/ 5771390 w 6327563"/>
              <a:gd name="connsiteY607" fmla="*/ 191671 h 476290"/>
              <a:gd name="connsiteX608" fmla="*/ 5775060 w 6327563"/>
              <a:gd name="connsiteY608" fmla="*/ 190922 h 476290"/>
              <a:gd name="connsiteX609" fmla="*/ 5780356 w 6327563"/>
              <a:gd name="connsiteY609" fmla="*/ 164470 h 476290"/>
              <a:gd name="connsiteX610" fmla="*/ 5777194 w 6327563"/>
              <a:gd name="connsiteY610" fmla="*/ 164088 h 476290"/>
              <a:gd name="connsiteX611" fmla="*/ 6150256 w 6327563"/>
              <a:gd name="connsiteY611" fmla="*/ 169217 h 476290"/>
              <a:gd name="connsiteX612" fmla="*/ 6151094 w 6327563"/>
              <a:gd name="connsiteY612" fmla="*/ 170066 h 476290"/>
              <a:gd name="connsiteX613" fmla="*/ 6151932 w 6327563"/>
              <a:gd name="connsiteY613" fmla="*/ 170904 h 476290"/>
              <a:gd name="connsiteX614" fmla="*/ 6150790 w 6327563"/>
              <a:gd name="connsiteY614" fmla="*/ 169748 h 476290"/>
              <a:gd name="connsiteX615" fmla="*/ 6150256 w 6327563"/>
              <a:gd name="connsiteY615" fmla="*/ 169217 h 476290"/>
              <a:gd name="connsiteX616" fmla="*/ 5166006 w 6327563"/>
              <a:gd name="connsiteY616" fmla="*/ 169217 h 476290"/>
              <a:gd name="connsiteX617" fmla="*/ 5166844 w 6327563"/>
              <a:gd name="connsiteY617" fmla="*/ 170066 h 476290"/>
              <a:gd name="connsiteX618" fmla="*/ 5167682 w 6327563"/>
              <a:gd name="connsiteY618" fmla="*/ 170904 h 476290"/>
              <a:gd name="connsiteX619" fmla="*/ 5166540 w 6327563"/>
              <a:gd name="connsiteY619" fmla="*/ 169748 h 476290"/>
              <a:gd name="connsiteX620" fmla="*/ 5166006 w 6327563"/>
              <a:gd name="connsiteY620" fmla="*/ 169217 h 476290"/>
              <a:gd name="connsiteX621" fmla="*/ 6177231 w 6327563"/>
              <a:gd name="connsiteY621" fmla="*/ 169748 h 476290"/>
              <a:gd name="connsiteX622" fmla="*/ 6175834 w 6327563"/>
              <a:gd name="connsiteY622" fmla="*/ 179770 h 476290"/>
              <a:gd name="connsiteX623" fmla="*/ 6177231 w 6327563"/>
              <a:gd name="connsiteY623" fmla="*/ 169748 h 476290"/>
              <a:gd name="connsiteX624" fmla="*/ 5346435 w 6327563"/>
              <a:gd name="connsiteY624" fmla="*/ 169748 h 476290"/>
              <a:gd name="connsiteX625" fmla="*/ 5330573 w 6327563"/>
              <a:gd name="connsiteY625" fmla="*/ 212095 h 476290"/>
              <a:gd name="connsiteX626" fmla="*/ 5346435 w 6327563"/>
              <a:gd name="connsiteY626" fmla="*/ 169748 h 476290"/>
              <a:gd name="connsiteX627" fmla="*/ 5013060 w 6327563"/>
              <a:gd name="connsiteY627" fmla="*/ 175047 h 476290"/>
              <a:gd name="connsiteX628" fmla="*/ 5011650 w 6327563"/>
              <a:gd name="connsiteY628" fmla="*/ 185053 h 476290"/>
              <a:gd name="connsiteX629" fmla="*/ 5013060 w 6327563"/>
              <a:gd name="connsiteY629" fmla="*/ 175047 h 476290"/>
              <a:gd name="connsiteX630" fmla="*/ 155297 w 6327563"/>
              <a:gd name="connsiteY630" fmla="*/ 175047 h 476290"/>
              <a:gd name="connsiteX631" fmla="*/ 128836 w 6327563"/>
              <a:gd name="connsiteY631" fmla="*/ 196220 h 476290"/>
              <a:gd name="connsiteX632" fmla="*/ 143689 w 6327563"/>
              <a:gd name="connsiteY632" fmla="*/ 192753 h 476290"/>
              <a:gd name="connsiteX633" fmla="*/ 150009 w 6327563"/>
              <a:gd name="connsiteY633" fmla="*/ 201513 h 476290"/>
              <a:gd name="connsiteX634" fmla="*/ 150034 w 6327563"/>
              <a:gd name="connsiteY634" fmla="*/ 196220 h 476290"/>
              <a:gd name="connsiteX635" fmla="*/ 150009 w 6327563"/>
              <a:gd name="connsiteY635" fmla="*/ 196220 h 476290"/>
              <a:gd name="connsiteX636" fmla="*/ 155297 w 6327563"/>
              <a:gd name="connsiteY636" fmla="*/ 175047 h 476290"/>
              <a:gd name="connsiteX637" fmla="*/ 6308993 w 6327563"/>
              <a:gd name="connsiteY637" fmla="*/ 179809 h 476290"/>
              <a:gd name="connsiteX638" fmla="*/ 6309527 w 6327563"/>
              <a:gd name="connsiteY638" fmla="*/ 180345 h 476290"/>
              <a:gd name="connsiteX639" fmla="*/ 6310682 w 6327563"/>
              <a:gd name="connsiteY639" fmla="*/ 181486 h 476290"/>
              <a:gd name="connsiteX640" fmla="*/ 6309844 w 6327563"/>
              <a:gd name="connsiteY640" fmla="*/ 180647 h 476290"/>
              <a:gd name="connsiteX641" fmla="*/ 6308993 w 6327563"/>
              <a:gd name="connsiteY641" fmla="*/ 179809 h 476290"/>
              <a:gd name="connsiteX642" fmla="*/ 5865040 w 6327563"/>
              <a:gd name="connsiteY642" fmla="*/ 180345 h 476290"/>
              <a:gd name="connsiteX643" fmla="*/ 5863630 w 6327563"/>
              <a:gd name="connsiteY643" fmla="*/ 190351 h 476290"/>
              <a:gd name="connsiteX644" fmla="*/ 5865040 w 6327563"/>
              <a:gd name="connsiteY644" fmla="*/ 180345 h 476290"/>
              <a:gd name="connsiteX645" fmla="*/ 5203027 w 6327563"/>
              <a:gd name="connsiteY645" fmla="*/ 184036 h 476290"/>
              <a:gd name="connsiteX646" fmla="*/ 5198277 w 6327563"/>
              <a:gd name="connsiteY646" fmla="*/ 185654 h 476290"/>
              <a:gd name="connsiteX647" fmla="*/ 5203548 w 6327563"/>
              <a:gd name="connsiteY647" fmla="*/ 201513 h 476290"/>
              <a:gd name="connsiteX648" fmla="*/ 5204677 w 6327563"/>
              <a:gd name="connsiteY648" fmla="*/ 201628 h 476290"/>
              <a:gd name="connsiteX649" fmla="*/ 5209859 w 6327563"/>
              <a:gd name="connsiteY649" fmla="*/ 192842 h 476290"/>
              <a:gd name="connsiteX650" fmla="*/ 5203027 w 6327563"/>
              <a:gd name="connsiteY650" fmla="*/ 184036 h 476290"/>
              <a:gd name="connsiteX651" fmla="*/ 6155527 w 6327563"/>
              <a:gd name="connsiteY651" fmla="*/ 185118 h 476290"/>
              <a:gd name="connsiteX652" fmla="*/ 6156060 w 6327563"/>
              <a:gd name="connsiteY652" fmla="*/ 185654 h 476290"/>
              <a:gd name="connsiteX653" fmla="*/ 6157216 w 6327563"/>
              <a:gd name="connsiteY653" fmla="*/ 186779 h 476290"/>
              <a:gd name="connsiteX654" fmla="*/ 6156377 w 6327563"/>
              <a:gd name="connsiteY654" fmla="*/ 185956 h 476290"/>
              <a:gd name="connsiteX655" fmla="*/ 6155527 w 6327563"/>
              <a:gd name="connsiteY655" fmla="*/ 185118 h 476290"/>
              <a:gd name="connsiteX656" fmla="*/ 5171277 w 6327563"/>
              <a:gd name="connsiteY656" fmla="*/ 185118 h 476290"/>
              <a:gd name="connsiteX657" fmla="*/ 5171810 w 6327563"/>
              <a:gd name="connsiteY657" fmla="*/ 185654 h 476290"/>
              <a:gd name="connsiteX658" fmla="*/ 5172966 w 6327563"/>
              <a:gd name="connsiteY658" fmla="*/ 186779 h 476290"/>
              <a:gd name="connsiteX659" fmla="*/ 5172127 w 6327563"/>
              <a:gd name="connsiteY659" fmla="*/ 185956 h 476290"/>
              <a:gd name="connsiteX660" fmla="*/ 5171277 w 6327563"/>
              <a:gd name="connsiteY660" fmla="*/ 185118 h 476290"/>
              <a:gd name="connsiteX661" fmla="*/ 6182527 w 6327563"/>
              <a:gd name="connsiteY661" fmla="*/ 185654 h 476290"/>
              <a:gd name="connsiteX662" fmla="*/ 6171935 w 6327563"/>
              <a:gd name="connsiteY662" fmla="*/ 201513 h 476290"/>
              <a:gd name="connsiteX663" fmla="*/ 6182527 w 6327563"/>
              <a:gd name="connsiteY663" fmla="*/ 185654 h 476290"/>
              <a:gd name="connsiteX664" fmla="*/ 5076573 w 6327563"/>
              <a:gd name="connsiteY664" fmla="*/ 185654 h 476290"/>
              <a:gd name="connsiteX665" fmla="*/ 5075163 w 6327563"/>
              <a:gd name="connsiteY665" fmla="*/ 195660 h 476290"/>
              <a:gd name="connsiteX666" fmla="*/ 5076573 w 6327563"/>
              <a:gd name="connsiteY666" fmla="*/ 185654 h 476290"/>
              <a:gd name="connsiteX667" fmla="*/ 6092039 w 6327563"/>
              <a:gd name="connsiteY667" fmla="*/ 190401 h 476290"/>
              <a:gd name="connsiteX668" fmla="*/ 6092877 w 6327563"/>
              <a:gd name="connsiteY668" fmla="*/ 191239 h 476290"/>
              <a:gd name="connsiteX669" fmla="*/ 6093716 w 6327563"/>
              <a:gd name="connsiteY669" fmla="*/ 192077 h 476290"/>
              <a:gd name="connsiteX670" fmla="*/ 6092573 w 6327563"/>
              <a:gd name="connsiteY670" fmla="*/ 190922 h 476290"/>
              <a:gd name="connsiteX671" fmla="*/ 6092039 w 6327563"/>
              <a:gd name="connsiteY671" fmla="*/ 190401 h 476290"/>
              <a:gd name="connsiteX672" fmla="*/ 1181889 w 6327563"/>
              <a:gd name="connsiteY672" fmla="*/ 190922 h 476290"/>
              <a:gd name="connsiteX673" fmla="*/ 1187198 w 6327563"/>
              <a:gd name="connsiteY673" fmla="*/ 217388 h 476290"/>
              <a:gd name="connsiteX674" fmla="*/ 1181889 w 6327563"/>
              <a:gd name="connsiteY674" fmla="*/ 190922 h 476290"/>
              <a:gd name="connsiteX675" fmla="*/ 5748072 w 6327563"/>
              <a:gd name="connsiteY675" fmla="*/ 195699 h 476290"/>
              <a:gd name="connsiteX676" fmla="*/ 5748911 w 6327563"/>
              <a:gd name="connsiteY676" fmla="*/ 196538 h 476290"/>
              <a:gd name="connsiteX677" fmla="*/ 5749762 w 6327563"/>
              <a:gd name="connsiteY677" fmla="*/ 197376 h 476290"/>
              <a:gd name="connsiteX678" fmla="*/ 5748606 w 6327563"/>
              <a:gd name="connsiteY678" fmla="*/ 196220 h 476290"/>
              <a:gd name="connsiteX679" fmla="*/ 5748072 w 6327563"/>
              <a:gd name="connsiteY679" fmla="*/ 195699 h 476290"/>
              <a:gd name="connsiteX680" fmla="*/ 5663414 w 6327563"/>
              <a:gd name="connsiteY680" fmla="*/ 195699 h 476290"/>
              <a:gd name="connsiteX681" fmla="*/ 5664252 w 6327563"/>
              <a:gd name="connsiteY681" fmla="*/ 196538 h 476290"/>
              <a:gd name="connsiteX682" fmla="*/ 5665103 w 6327563"/>
              <a:gd name="connsiteY682" fmla="*/ 197376 h 476290"/>
              <a:gd name="connsiteX683" fmla="*/ 5663948 w 6327563"/>
              <a:gd name="connsiteY683" fmla="*/ 196220 h 476290"/>
              <a:gd name="connsiteX684" fmla="*/ 5663414 w 6327563"/>
              <a:gd name="connsiteY684" fmla="*/ 195699 h 476290"/>
              <a:gd name="connsiteX685" fmla="*/ 5706277 w 6327563"/>
              <a:gd name="connsiteY685" fmla="*/ 196220 h 476290"/>
              <a:gd name="connsiteX686" fmla="*/ 5711573 w 6327563"/>
              <a:gd name="connsiteY686" fmla="*/ 227970 h 476290"/>
              <a:gd name="connsiteX687" fmla="*/ 5706277 w 6327563"/>
              <a:gd name="connsiteY687" fmla="*/ 196220 h 476290"/>
              <a:gd name="connsiteX688" fmla="*/ 5192981 w 6327563"/>
              <a:gd name="connsiteY688" fmla="*/ 196220 h 476290"/>
              <a:gd name="connsiteX689" fmla="*/ 5187698 w 6327563"/>
              <a:gd name="connsiteY689" fmla="*/ 217388 h 476290"/>
              <a:gd name="connsiteX690" fmla="*/ 5192981 w 6327563"/>
              <a:gd name="connsiteY690" fmla="*/ 196220 h 476290"/>
              <a:gd name="connsiteX691" fmla="*/ 5177106 w 6327563"/>
              <a:gd name="connsiteY691" fmla="*/ 196220 h 476290"/>
              <a:gd name="connsiteX692" fmla="*/ 5175696 w 6327563"/>
              <a:gd name="connsiteY692" fmla="*/ 206226 h 476290"/>
              <a:gd name="connsiteX693" fmla="*/ 5177106 w 6327563"/>
              <a:gd name="connsiteY693" fmla="*/ 196220 h 476290"/>
              <a:gd name="connsiteX694" fmla="*/ 6234254 w 6327563"/>
              <a:gd name="connsiteY694" fmla="*/ 200665 h 476290"/>
              <a:gd name="connsiteX695" fmla="*/ 6230152 w 6327563"/>
              <a:gd name="connsiteY695" fmla="*/ 201513 h 476290"/>
              <a:gd name="connsiteX696" fmla="*/ 6240718 w 6327563"/>
              <a:gd name="connsiteY696" fmla="*/ 222672 h 476290"/>
              <a:gd name="connsiteX697" fmla="*/ 6234254 w 6327563"/>
              <a:gd name="connsiteY697" fmla="*/ 200665 h 476290"/>
              <a:gd name="connsiteX698" fmla="*/ 6303697 w 6327563"/>
              <a:gd name="connsiteY698" fmla="*/ 200983 h 476290"/>
              <a:gd name="connsiteX699" fmla="*/ 6304231 w 6327563"/>
              <a:gd name="connsiteY699" fmla="*/ 201513 h 476290"/>
              <a:gd name="connsiteX700" fmla="*/ 6305387 w 6327563"/>
              <a:gd name="connsiteY700" fmla="*/ 202654 h 476290"/>
              <a:gd name="connsiteX701" fmla="*/ 6304548 w 6327563"/>
              <a:gd name="connsiteY701" fmla="*/ 201816 h 476290"/>
              <a:gd name="connsiteX702" fmla="*/ 6303697 w 6327563"/>
              <a:gd name="connsiteY702" fmla="*/ 200983 h 476290"/>
              <a:gd name="connsiteX703" fmla="*/ 6192585 w 6327563"/>
              <a:gd name="connsiteY703" fmla="*/ 200983 h 476290"/>
              <a:gd name="connsiteX704" fmla="*/ 6193335 w 6327563"/>
              <a:gd name="connsiteY704" fmla="*/ 201732 h 476290"/>
              <a:gd name="connsiteX705" fmla="*/ 6193119 w 6327563"/>
              <a:gd name="connsiteY705" fmla="*/ 201513 h 476290"/>
              <a:gd name="connsiteX706" fmla="*/ 6192585 w 6327563"/>
              <a:gd name="connsiteY706" fmla="*/ 200983 h 476290"/>
              <a:gd name="connsiteX707" fmla="*/ 6193335 w 6327563"/>
              <a:gd name="connsiteY707" fmla="*/ 201732 h 476290"/>
              <a:gd name="connsiteX708" fmla="*/ 6193690 w 6327563"/>
              <a:gd name="connsiteY708" fmla="*/ 202084 h 476290"/>
              <a:gd name="connsiteX709" fmla="*/ 6193423 w 6327563"/>
              <a:gd name="connsiteY709" fmla="*/ 201816 h 476290"/>
              <a:gd name="connsiteX710" fmla="*/ 6193335 w 6327563"/>
              <a:gd name="connsiteY710" fmla="*/ 201732 h 476290"/>
              <a:gd name="connsiteX711" fmla="*/ 6193690 w 6327563"/>
              <a:gd name="connsiteY711" fmla="*/ 202084 h 476290"/>
              <a:gd name="connsiteX712" fmla="*/ 6194262 w 6327563"/>
              <a:gd name="connsiteY712" fmla="*/ 202654 h 476290"/>
              <a:gd name="connsiteX713" fmla="*/ 6193690 w 6327563"/>
              <a:gd name="connsiteY713" fmla="*/ 202084 h 476290"/>
              <a:gd name="connsiteX714" fmla="*/ 5906848 w 6327563"/>
              <a:gd name="connsiteY714" fmla="*/ 206276 h 476290"/>
              <a:gd name="connsiteX715" fmla="*/ 5907686 w 6327563"/>
              <a:gd name="connsiteY715" fmla="*/ 207114 h 476290"/>
              <a:gd name="connsiteX716" fmla="*/ 5908524 w 6327563"/>
              <a:gd name="connsiteY716" fmla="*/ 207952 h 476290"/>
              <a:gd name="connsiteX717" fmla="*/ 5907381 w 6327563"/>
              <a:gd name="connsiteY717" fmla="*/ 206797 h 476290"/>
              <a:gd name="connsiteX718" fmla="*/ 5906848 w 6327563"/>
              <a:gd name="connsiteY718" fmla="*/ 206276 h 476290"/>
              <a:gd name="connsiteX719" fmla="*/ 5647527 w 6327563"/>
              <a:gd name="connsiteY719" fmla="*/ 206276 h 476290"/>
              <a:gd name="connsiteX720" fmla="*/ 5648365 w 6327563"/>
              <a:gd name="connsiteY720" fmla="*/ 207114 h 476290"/>
              <a:gd name="connsiteX721" fmla="*/ 5649216 w 6327563"/>
              <a:gd name="connsiteY721" fmla="*/ 207952 h 476290"/>
              <a:gd name="connsiteX722" fmla="*/ 5648060 w 6327563"/>
              <a:gd name="connsiteY722" fmla="*/ 206797 h 476290"/>
              <a:gd name="connsiteX723" fmla="*/ 5647527 w 6327563"/>
              <a:gd name="connsiteY723" fmla="*/ 206276 h 476290"/>
              <a:gd name="connsiteX724" fmla="*/ 5992014 w 6327563"/>
              <a:gd name="connsiteY724" fmla="*/ 206797 h 476290"/>
              <a:gd name="connsiteX725" fmla="*/ 5993360 w 6327563"/>
              <a:gd name="connsiteY725" fmla="*/ 216550 h 476290"/>
              <a:gd name="connsiteX726" fmla="*/ 5992014 w 6327563"/>
              <a:gd name="connsiteY726" fmla="*/ 206797 h 476290"/>
              <a:gd name="connsiteX727" fmla="*/ 5065981 w 6327563"/>
              <a:gd name="connsiteY727" fmla="*/ 206797 h 476290"/>
              <a:gd name="connsiteX728" fmla="*/ 5092435 w 6327563"/>
              <a:gd name="connsiteY728" fmla="*/ 222672 h 476290"/>
              <a:gd name="connsiteX729" fmla="*/ 5065981 w 6327563"/>
              <a:gd name="connsiteY729" fmla="*/ 206797 h 476290"/>
              <a:gd name="connsiteX730" fmla="*/ 859101 w 6327563"/>
              <a:gd name="connsiteY730" fmla="*/ 206797 h 476290"/>
              <a:gd name="connsiteX731" fmla="*/ 857271 w 6327563"/>
              <a:gd name="connsiteY731" fmla="*/ 238849 h 476290"/>
              <a:gd name="connsiteX732" fmla="*/ 869682 w 6327563"/>
              <a:gd name="connsiteY732" fmla="*/ 227970 h 476290"/>
              <a:gd name="connsiteX733" fmla="*/ 859101 w 6327563"/>
              <a:gd name="connsiteY733" fmla="*/ 206797 h 476290"/>
              <a:gd name="connsiteX734" fmla="*/ 615677 w 6327563"/>
              <a:gd name="connsiteY734" fmla="*/ 206797 h 476290"/>
              <a:gd name="connsiteX735" fmla="*/ 615667 w 6327563"/>
              <a:gd name="connsiteY735" fmla="*/ 206797 h 476290"/>
              <a:gd name="connsiteX736" fmla="*/ 615667 w 6327563"/>
              <a:gd name="connsiteY736" fmla="*/ 222672 h 476290"/>
              <a:gd name="connsiteX737" fmla="*/ 621080 w 6327563"/>
              <a:gd name="connsiteY737" fmla="*/ 222166 h 476290"/>
              <a:gd name="connsiteX738" fmla="*/ 631542 w 6327563"/>
              <a:gd name="connsiteY738" fmla="*/ 233263 h 476290"/>
              <a:gd name="connsiteX739" fmla="*/ 615677 w 6327563"/>
              <a:gd name="connsiteY739" fmla="*/ 206797 h 476290"/>
              <a:gd name="connsiteX740" fmla="*/ 1169517 w 6327563"/>
              <a:gd name="connsiteY740" fmla="*/ 211520 h 476290"/>
              <a:gd name="connsiteX741" fmla="*/ 1165994 w 6327563"/>
              <a:gd name="connsiteY741" fmla="*/ 212095 h 476290"/>
              <a:gd name="connsiteX742" fmla="*/ 1173991 w 6327563"/>
              <a:gd name="connsiteY742" fmla="*/ 245254 h 476290"/>
              <a:gd name="connsiteX743" fmla="*/ 1176606 w 6327563"/>
              <a:gd name="connsiteY743" fmla="*/ 233263 h 476290"/>
              <a:gd name="connsiteX744" fmla="*/ 1178149 w 6327563"/>
              <a:gd name="connsiteY744" fmla="*/ 233076 h 476290"/>
              <a:gd name="connsiteX745" fmla="*/ 1181889 w 6327563"/>
              <a:gd name="connsiteY745" fmla="*/ 238547 h 476290"/>
              <a:gd name="connsiteX746" fmla="*/ 1169517 w 6327563"/>
              <a:gd name="connsiteY746" fmla="*/ 211520 h 476290"/>
              <a:gd name="connsiteX747" fmla="*/ 5753368 w 6327563"/>
              <a:gd name="connsiteY747" fmla="*/ 211574 h 476290"/>
              <a:gd name="connsiteX748" fmla="*/ 5754207 w 6327563"/>
              <a:gd name="connsiteY748" fmla="*/ 212413 h 476290"/>
              <a:gd name="connsiteX749" fmla="*/ 5755057 w 6327563"/>
              <a:gd name="connsiteY749" fmla="*/ 213251 h 476290"/>
              <a:gd name="connsiteX750" fmla="*/ 5753902 w 6327563"/>
              <a:gd name="connsiteY750" fmla="*/ 212095 h 476290"/>
              <a:gd name="connsiteX751" fmla="*/ 5753368 w 6327563"/>
              <a:gd name="connsiteY751" fmla="*/ 211574 h 476290"/>
              <a:gd name="connsiteX752" fmla="*/ 958791 w 6327563"/>
              <a:gd name="connsiteY752" fmla="*/ 211926 h 476290"/>
              <a:gd name="connsiteX753" fmla="*/ 957278 w 6327563"/>
              <a:gd name="connsiteY753" fmla="*/ 222900 h 476290"/>
              <a:gd name="connsiteX754" fmla="*/ 967249 w 6327563"/>
              <a:gd name="connsiteY754" fmla="*/ 233859 h 476290"/>
              <a:gd name="connsiteX755" fmla="*/ 970236 w 6327563"/>
              <a:gd name="connsiteY755" fmla="*/ 233263 h 476290"/>
              <a:gd name="connsiteX756" fmla="*/ 959624 w 6327563"/>
              <a:gd name="connsiteY756" fmla="*/ 212095 h 476290"/>
              <a:gd name="connsiteX757" fmla="*/ 958791 w 6327563"/>
              <a:gd name="connsiteY757" fmla="*/ 211926 h 476290"/>
              <a:gd name="connsiteX758" fmla="*/ 5615586 w 6327563"/>
              <a:gd name="connsiteY758" fmla="*/ 216654 h 476290"/>
              <a:gd name="connsiteX759" fmla="*/ 5616323 w 6327563"/>
              <a:gd name="connsiteY759" fmla="*/ 217388 h 476290"/>
              <a:gd name="connsiteX760" fmla="*/ 5622863 w 6327563"/>
              <a:gd name="connsiteY760" fmla="*/ 223918 h 476290"/>
              <a:gd name="connsiteX761" fmla="*/ 5619231 w 6327563"/>
              <a:gd name="connsiteY761" fmla="*/ 220285 h 476290"/>
              <a:gd name="connsiteX762" fmla="*/ 5615586 w 6327563"/>
              <a:gd name="connsiteY762" fmla="*/ 216654 h 476290"/>
              <a:gd name="connsiteX763" fmla="*/ 6023790 w 6327563"/>
              <a:gd name="connsiteY763" fmla="*/ 217388 h 476290"/>
              <a:gd name="connsiteX764" fmla="*/ 6022113 w 6327563"/>
              <a:gd name="connsiteY764" fmla="*/ 231374 h 476290"/>
              <a:gd name="connsiteX765" fmla="*/ 6023790 w 6327563"/>
              <a:gd name="connsiteY765" fmla="*/ 217388 h 476290"/>
              <a:gd name="connsiteX766" fmla="*/ 5521085 w 6327563"/>
              <a:gd name="connsiteY766" fmla="*/ 217388 h 476290"/>
              <a:gd name="connsiteX767" fmla="*/ 5519663 w 6327563"/>
              <a:gd name="connsiteY767" fmla="*/ 227395 h 476290"/>
              <a:gd name="connsiteX768" fmla="*/ 5521085 w 6327563"/>
              <a:gd name="connsiteY768" fmla="*/ 217388 h 476290"/>
              <a:gd name="connsiteX769" fmla="*/ 5684586 w 6327563"/>
              <a:gd name="connsiteY769" fmla="*/ 222136 h 476290"/>
              <a:gd name="connsiteX770" fmla="*/ 5685423 w 6327563"/>
              <a:gd name="connsiteY770" fmla="*/ 222974 h 476290"/>
              <a:gd name="connsiteX771" fmla="*/ 5686262 w 6327563"/>
              <a:gd name="connsiteY771" fmla="*/ 223813 h 476290"/>
              <a:gd name="connsiteX772" fmla="*/ 5685119 w 6327563"/>
              <a:gd name="connsiteY772" fmla="*/ 222672 h 476290"/>
              <a:gd name="connsiteX773" fmla="*/ 5684586 w 6327563"/>
              <a:gd name="connsiteY773" fmla="*/ 222136 h 476290"/>
              <a:gd name="connsiteX774" fmla="*/ 5467631 w 6327563"/>
              <a:gd name="connsiteY774" fmla="*/ 222136 h 476290"/>
              <a:gd name="connsiteX775" fmla="*/ 5468165 w 6327563"/>
              <a:gd name="connsiteY775" fmla="*/ 222672 h 476290"/>
              <a:gd name="connsiteX776" fmla="*/ 5469321 w 6327563"/>
              <a:gd name="connsiteY776" fmla="*/ 223813 h 476290"/>
              <a:gd name="connsiteX777" fmla="*/ 5468482 w 6327563"/>
              <a:gd name="connsiteY777" fmla="*/ 222974 h 476290"/>
              <a:gd name="connsiteX778" fmla="*/ 5467631 w 6327563"/>
              <a:gd name="connsiteY778" fmla="*/ 222136 h 476290"/>
              <a:gd name="connsiteX779" fmla="*/ 5859744 w 6327563"/>
              <a:gd name="connsiteY779" fmla="*/ 222672 h 476290"/>
              <a:gd name="connsiteX780" fmla="*/ 5858334 w 6327563"/>
              <a:gd name="connsiteY780" fmla="*/ 232693 h 476290"/>
              <a:gd name="connsiteX781" fmla="*/ 5859744 w 6327563"/>
              <a:gd name="connsiteY781" fmla="*/ 222672 h 476290"/>
              <a:gd name="connsiteX782" fmla="*/ 1806704 w 6327563"/>
              <a:gd name="connsiteY782" fmla="*/ 227216 h 476290"/>
              <a:gd name="connsiteX783" fmla="*/ 1790448 w 6327563"/>
              <a:gd name="connsiteY783" fmla="*/ 243845 h 476290"/>
              <a:gd name="connsiteX784" fmla="*/ 1794639 w 6327563"/>
              <a:gd name="connsiteY784" fmla="*/ 247020 h 476290"/>
              <a:gd name="connsiteX785" fmla="*/ 1811580 w 6327563"/>
              <a:gd name="connsiteY785" fmla="*/ 227970 h 476290"/>
              <a:gd name="connsiteX786" fmla="*/ 1806704 w 6327563"/>
              <a:gd name="connsiteY786" fmla="*/ 227216 h 476290"/>
              <a:gd name="connsiteX787" fmla="*/ 6139664 w 6327563"/>
              <a:gd name="connsiteY787" fmla="*/ 227449 h 476290"/>
              <a:gd name="connsiteX788" fmla="*/ 6140502 w 6327563"/>
              <a:gd name="connsiteY788" fmla="*/ 228288 h 476290"/>
              <a:gd name="connsiteX789" fmla="*/ 6141341 w 6327563"/>
              <a:gd name="connsiteY789" fmla="*/ 229126 h 476290"/>
              <a:gd name="connsiteX790" fmla="*/ 6140198 w 6327563"/>
              <a:gd name="connsiteY790" fmla="*/ 227970 h 476290"/>
              <a:gd name="connsiteX791" fmla="*/ 6139664 w 6327563"/>
              <a:gd name="connsiteY791" fmla="*/ 227449 h 476290"/>
              <a:gd name="connsiteX792" fmla="*/ 359371 w 6327563"/>
              <a:gd name="connsiteY792" fmla="*/ 232654 h 476290"/>
              <a:gd name="connsiteX793" fmla="*/ 356374 w 6327563"/>
              <a:gd name="connsiteY793" fmla="*/ 233263 h 476290"/>
              <a:gd name="connsiteX794" fmla="*/ 366986 w 6327563"/>
              <a:gd name="connsiteY794" fmla="*/ 254437 h 476290"/>
              <a:gd name="connsiteX795" fmla="*/ 367824 w 6327563"/>
              <a:gd name="connsiteY795" fmla="*/ 254601 h 476290"/>
              <a:gd name="connsiteX796" fmla="*/ 369332 w 6327563"/>
              <a:gd name="connsiteY796" fmla="*/ 243627 h 476290"/>
              <a:gd name="connsiteX797" fmla="*/ 359371 w 6327563"/>
              <a:gd name="connsiteY797" fmla="*/ 232654 h 476290"/>
              <a:gd name="connsiteX798" fmla="*/ 6044960 w 6327563"/>
              <a:gd name="connsiteY798" fmla="*/ 233263 h 476290"/>
              <a:gd name="connsiteX799" fmla="*/ 6046281 w 6327563"/>
              <a:gd name="connsiteY799" fmla="*/ 243007 h 476290"/>
              <a:gd name="connsiteX800" fmla="*/ 6044960 w 6327563"/>
              <a:gd name="connsiteY800" fmla="*/ 233263 h 476290"/>
              <a:gd name="connsiteX801" fmla="*/ 5140060 w 6327563"/>
              <a:gd name="connsiteY801" fmla="*/ 233263 h 476290"/>
              <a:gd name="connsiteX802" fmla="*/ 5124198 w 6327563"/>
              <a:gd name="connsiteY802" fmla="*/ 233263 h 476290"/>
              <a:gd name="connsiteX803" fmla="*/ 5132122 w 6327563"/>
              <a:gd name="connsiteY803" fmla="*/ 244847 h 476290"/>
              <a:gd name="connsiteX804" fmla="*/ 5140060 w 6327563"/>
              <a:gd name="connsiteY804" fmla="*/ 233263 h 476290"/>
              <a:gd name="connsiteX805" fmla="*/ 5800993 w 6327563"/>
              <a:gd name="connsiteY805" fmla="*/ 238026 h 476290"/>
              <a:gd name="connsiteX806" fmla="*/ 5801832 w 6327563"/>
              <a:gd name="connsiteY806" fmla="*/ 238864 h 476290"/>
              <a:gd name="connsiteX807" fmla="*/ 5802682 w 6327563"/>
              <a:gd name="connsiteY807" fmla="*/ 239702 h 476290"/>
              <a:gd name="connsiteX808" fmla="*/ 5801527 w 6327563"/>
              <a:gd name="connsiteY808" fmla="*/ 238547 h 476290"/>
              <a:gd name="connsiteX809" fmla="*/ 5800993 w 6327563"/>
              <a:gd name="connsiteY809" fmla="*/ 238026 h 476290"/>
              <a:gd name="connsiteX810" fmla="*/ 1113924 w 6327563"/>
              <a:gd name="connsiteY810" fmla="*/ 238531 h 476290"/>
              <a:gd name="connsiteX811" fmla="*/ 1113101 w 6327563"/>
              <a:gd name="connsiteY811" fmla="*/ 238547 h 476290"/>
              <a:gd name="connsiteX812" fmla="*/ 1097197 w 6327563"/>
              <a:gd name="connsiteY812" fmla="*/ 259720 h 476290"/>
              <a:gd name="connsiteX813" fmla="*/ 1101328 w 6327563"/>
              <a:gd name="connsiteY813" fmla="*/ 263247 h 476290"/>
              <a:gd name="connsiteX814" fmla="*/ 1113041 w 6327563"/>
              <a:gd name="connsiteY814" fmla="*/ 258738 h 476290"/>
              <a:gd name="connsiteX815" fmla="*/ 1126803 w 6327563"/>
              <a:gd name="connsiteY815" fmla="*/ 254234 h 476290"/>
              <a:gd name="connsiteX816" fmla="*/ 1128981 w 6327563"/>
              <a:gd name="connsiteY816" fmla="*/ 254437 h 476290"/>
              <a:gd name="connsiteX817" fmla="*/ 1128981 w 6327563"/>
              <a:gd name="connsiteY817" fmla="*/ 243845 h 476290"/>
              <a:gd name="connsiteX818" fmla="*/ 1113924 w 6327563"/>
              <a:gd name="connsiteY818" fmla="*/ 238531 h 476290"/>
              <a:gd name="connsiteX819" fmla="*/ 5023652 w 6327563"/>
              <a:gd name="connsiteY819" fmla="*/ 238547 h 476290"/>
              <a:gd name="connsiteX820" fmla="*/ 5026548 w 6327563"/>
              <a:gd name="connsiteY820" fmla="*/ 246510 h 476290"/>
              <a:gd name="connsiteX821" fmla="*/ 5023652 w 6327563"/>
              <a:gd name="connsiteY821" fmla="*/ 238547 h 476290"/>
              <a:gd name="connsiteX822" fmla="*/ 6181993 w 6327563"/>
              <a:gd name="connsiteY822" fmla="*/ 243324 h 476290"/>
              <a:gd name="connsiteX823" fmla="*/ 6182832 w 6327563"/>
              <a:gd name="connsiteY823" fmla="*/ 244163 h 476290"/>
              <a:gd name="connsiteX824" fmla="*/ 6183682 w 6327563"/>
              <a:gd name="connsiteY824" fmla="*/ 245001 h 476290"/>
              <a:gd name="connsiteX825" fmla="*/ 6182527 w 6327563"/>
              <a:gd name="connsiteY825" fmla="*/ 243845 h 476290"/>
              <a:gd name="connsiteX826" fmla="*/ 6181993 w 6327563"/>
              <a:gd name="connsiteY826" fmla="*/ 243324 h 476290"/>
              <a:gd name="connsiteX827" fmla="*/ 5975631 w 6327563"/>
              <a:gd name="connsiteY827" fmla="*/ 243324 h 476290"/>
              <a:gd name="connsiteX828" fmla="*/ 5976469 w 6327563"/>
              <a:gd name="connsiteY828" fmla="*/ 244163 h 476290"/>
              <a:gd name="connsiteX829" fmla="*/ 5977320 w 6327563"/>
              <a:gd name="connsiteY829" fmla="*/ 245001 h 476290"/>
              <a:gd name="connsiteX830" fmla="*/ 5976165 w 6327563"/>
              <a:gd name="connsiteY830" fmla="*/ 243845 h 476290"/>
              <a:gd name="connsiteX831" fmla="*/ 5975631 w 6327563"/>
              <a:gd name="connsiteY831" fmla="*/ 243324 h 476290"/>
              <a:gd name="connsiteX832" fmla="*/ 5769523 w 6327563"/>
              <a:gd name="connsiteY832" fmla="*/ 243512 h 476290"/>
              <a:gd name="connsiteX833" fmla="*/ 5753902 w 6327563"/>
              <a:gd name="connsiteY833" fmla="*/ 259720 h 476290"/>
              <a:gd name="connsiteX834" fmla="*/ 5775060 w 6327563"/>
              <a:gd name="connsiteY834" fmla="*/ 243845 h 476290"/>
              <a:gd name="connsiteX835" fmla="*/ 5769523 w 6327563"/>
              <a:gd name="connsiteY835" fmla="*/ 243512 h 476290"/>
              <a:gd name="connsiteX836" fmla="*/ 5951603 w 6327563"/>
              <a:gd name="connsiteY836" fmla="*/ 247020 h 476290"/>
              <a:gd name="connsiteX837" fmla="*/ 5949685 w 6327563"/>
              <a:gd name="connsiteY837" fmla="*/ 265013 h 476290"/>
              <a:gd name="connsiteX838" fmla="*/ 5951603 w 6327563"/>
              <a:gd name="connsiteY838" fmla="*/ 247020 h 476290"/>
              <a:gd name="connsiteX839" fmla="*/ 5560036 w 6327563"/>
              <a:gd name="connsiteY839" fmla="*/ 247020 h 476290"/>
              <a:gd name="connsiteX840" fmla="*/ 5558119 w 6327563"/>
              <a:gd name="connsiteY840" fmla="*/ 265013 h 476290"/>
              <a:gd name="connsiteX841" fmla="*/ 5560036 w 6327563"/>
              <a:gd name="connsiteY841" fmla="*/ 247020 h 476290"/>
              <a:gd name="connsiteX842" fmla="*/ 1432244 w 6327563"/>
              <a:gd name="connsiteY842" fmla="*/ 247744 h 476290"/>
              <a:gd name="connsiteX843" fmla="*/ 1425310 w 6327563"/>
              <a:gd name="connsiteY843" fmla="*/ 265013 h 476290"/>
              <a:gd name="connsiteX844" fmla="*/ 1432244 w 6327563"/>
              <a:gd name="connsiteY844" fmla="*/ 247744 h 476290"/>
              <a:gd name="connsiteX845" fmla="*/ 5869777 w 6327563"/>
              <a:gd name="connsiteY845" fmla="*/ 248608 h 476290"/>
              <a:gd name="connsiteX846" fmla="*/ 5870310 w 6327563"/>
              <a:gd name="connsiteY846" fmla="*/ 249138 h 476290"/>
              <a:gd name="connsiteX847" fmla="*/ 5871466 w 6327563"/>
              <a:gd name="connsiteY847" fmla="*/ 250294 h 476290"/>
              <a:gd name="connsiteX848" fmla="*/ 5870627 w 6327563"/>
              <a:gd name="connsiteY848" fmla="*/ 249441 h 476290"/>
              <a:gd name="connsiteX849" fmla="*/ 5869777 w 6327563"/>
              <a:gd name="connsiteY849" fmla="*/ 248608 h 476290"/>
              <a:gd name="connsiteX850" fmla="*/ 5684586 w 6327563"/>
              <a:gd name="connsiteY850" fmla="*/ 248608 h 476290"/>
              <a:gd name="connsiteX851" fmla="*/ 5685423 w 6327563"/>
              <a:gd name="connsiteY851" fmla="*/ 249441 h 476290"/>
              <a:gd name="connsiteX852" fmla="*/ 5686262 w 6327563"/>
              <a:gd name="connsiteY852" fmla="*/ 250294 h 476290"/>
              <a:gd name="connsiteX853" fmla="*/ 5685119 w 6327563"/>
              <a:gd name="connsiteY853" fmla="*/ 249138 h 476290"/>
              <a:gd name="connsiteX854" fmla="*/ 5684586 w 6327563"/>
              <a:gd name="connsiteY854" fmla="*/ 248608 h 476290"/>
              <a:gd name="connsiteX855" fmla="*/ 5705743 w 6327563"/>
              <a:gd name="connsiteY855" fmla="*/ 253901 h 476290"/>
              <a:gd name="connsiteX856" fmla="*/ 5706277 w 6327563"/>
              <a:gd name="connsiteY856" fmla="*/ 254437 h 476290"/>
              <a:gd name="connsiteX857" fmla="*/ 5707432 w 6327563"/>
              <a:gd name="connsiteY857" fmla="*/ 255593 h 476290"/>
              <a:gd name="connsiteX858" fmla="*/ 5706582 w 6327563"/>
              <a:gd name="connsiteY858" fmla="*/ 254739 h 476290"/>
              <a:gd name="connsiteX859" fmla="*/ 5705743 w 6327563"/>
              <a:gd name="connsiteY859" fmla="*/ 253901 h 476290"/>
              <a:gd name="connsiteX860" fmla="*/ 6288356 w 6327563"/>
              <a:gd name="connsiteY860" fmla="*/ 254437 h 476290"/>
              <a:gd name="connsiteX861" fmla="*/ 6295264 w 6327563"/>
              <a:gd name="connsiteY861" fmla="*/ 271061 h 476290"/>
              <a:gd name="connsiteX862" fmla="*/ 6298935 w 6327563"/>
              <a:gd name="connsiteY862" fmla="*/ 270312 h 476290"/>
              <a:gd name="connsiteX863" fmla="*/ 6288356 w 6327563"/>
              <a:gd name="connsiteY863" fmla="*/ 254437 h 476290"/>
              <a:gd name="connsiteX864" fmla="*/ 5457039 w 6327563"/>
              <a:gd name="connsiteY864" fmla="*/ 259199 h 476290"/>
              <a:gd name="connsiteX865" fmla="*/ 5457877 w 6327563"/>
              <a:gd name="connsiteY865" fmla="*/ 260038 h 476290"/>
              <a:gd name="connsiteX866" fmla="*/ 5458716 w 6327563"/>
              <a:gd name="connsiteY866" fmla="*/ 260876 h 476290"/>
              <a:gd name="connsiteX867" fmla="*/ 5457573 w 6327563"/>
              <a:gd name="connsiteY867" fmla="*/ 259720 h 476290"/>
              <a:gd name="connsiteX868" fmla="*/ 5457039 w 6327563"/>
              <a:gd name="connsiteY868" fmla="*/ 259199 h 476290"/>
              <a:gd name="connsiteX869" fmla="*/ 1445566 w 6327563"/>
              <a:gd name="connsiteY869" fmla="*/ 259641 h 476290"/>
              <a:gd name="connsiteX870" fmla="*/ 1443700 w 6327563"/>
              <a:gd name="connsiteY870" fmla="*/ 267936 h 476290"/>
              <a:gd name="connsiteX871" fmla="*/ 1453987 w 6327563"/>
              <a:gd name="connsiteY871" fmla="*/ 276240 h 476290"/>
              <a:gd name="connsiteX872" fmla="*/ 1457047 w 6327563"/>
              <a:gd name="connsiteY872" fmla="*/ 275595 h 476290"/>
              <a:gd name="connsiteX873" fmla="*/ 1446481 w 6327563"/>
              <a:gd name="connsiteY873" fmla="*/ 259720 h 476290"/>
              <a:gd name="connsiteX874" fmla="*/ 1445566 w 6327563"/>
              <a:gd name="connsiteY874" fmla="*/ 259641 h 476290"/>
              <a:gd name="connsiteX875" fmla="*/ 5806823 w 6327563"/>
              <a:gd name="connsiteY875" fmla="*/ 259720 h 476290"/>
              <a:gd name="connsiteX876" fmla="*/ 5805426 w 6327563"/>
              <a:gd name="connsiteY876" fmla="*/ 269726 h 476290"/>
              <a:gd name="connsiteX877" fmla="*/ 5806823 w 6327563"/>
              <a:gd name="connsiteY877" fmla="*/ 259720 h 476290"/>
              <a:gd name="connsiteX878" fmla="*/ 1753364 w 6327563"/>
              <a:gd name="connsiteY878" fmla="*/ 259720 h 476290"/>
              <a:gd name="connsiteX879" fmla="*/ 1732231 w 6327563"/>
              <a:gd name="connsiteY879" fmla="*/ 286187 h 476290"/>
              <a:gd name="connsiteX880" fmla="*/ 1736727 w 6327563"/>
              <a:gd name="connsiteY880" fmla="*/ 289159 h 476290"/>
              <a:gd name="connsiteX881" fmla="*/ 1763955 w 6327563"/>
              <a:gd name="connsiteY881" fmla="*/ 280863 h 476290"/>
              <a:gd name="connsiteX882" fmla="*/ 1753364 w 6327563"/>
              <a:gd name="connsiteY882" fmla="*/ 259720 h 476290"/>
              <a:gd name="connsiteX883" fmla="*/ 1653720 w 6327563"/>
              <a:gd name="connsiteY883" fmla="*/ 264353 h 476290"/>
              <a:gd name="connsiteX884" fmla="*/ 1636981 w 6327563"/>
              <a:gd name="connsiteY884" fmla="*/ 275595 h 476290"/>
              <a:gd name="connsiteX885" fmla="*/ 1668718 w 6327563"/>
              <a:gd name="connsiteY885" fmla="*/ 286187 h 476290"/>
              <a:gd name="connsiteX886" fmla="*/ 1658139 w 6327563"/>
              <a:gd name="connsiteY886" fmla="*/ 265013 h 476290"/>
              <a:gd name="connsiteX887" fmla="*/ 1653720 w 6327563"/>
              <a:gd name="connsiteY887" fmla="*/ 264353 h 476290"/>
              <a:gd name="connsiteX888" fmla="*/ 5403522 w 6327563"/>
              <a:gd name="connsiteY888" fmla="*/ 264899 h 476290"/>
              <a:gd name="connsiteX889" fmla="*/ 5398365 w 6327563"/>
              <a:gd name="connsiteY889" fmla="*/ 273690 h 476290"/>
              <a:gd name="connsiteX890" fmla="*/ 5405198 w 6327563"/>
              <a:gd name="connsiteY890" fmla="*/ 282476 h 476290"/>
              <a:gd name="connsiteX891" fmla="*/ 5409948 w 6327563"/>
              <a:gd name="connsiteY891" fmla="*/ 280863 h 476290"/>
              <a:gd name="connsiteX892" fmla="*/ 5409948 w 6327563"/>
              <a:gd name="connsiteY892" fmla="*/ 270312 h 476290"/>
              <a:gd name="connsiteX893" fmla="*/ 5408386 w 6327563"/>
              <a:gd name="connsiteY893" fmla="*/ 270500 h 476290"/>
              <a:gd name="connsiteX894" fmla="*/ 5404652 w 6327563"/>
              <a:gd name="connsiteY894" fmla="*/ 265013 h 476290"/>
              <a:gd name="connsiteX895" fmla="*/ 5403522 w 6327563"/>
              <a:gd name="connsiteY895" fmla="*/ 264899 h 476290"/>
              <a:gd name="connsiteX896" fmla="*/ 5081869 w 6327563"/>
              <a:gd name="connsiteY896" fmla="*/ 265013 h 476290"/>
              <a:gd name="connsiteX897" fmla="*/ 5071264 w 6327563"/>
              <a:gd name="connsiteY897" fmla="*/ 312623 h 476290"/>
              <a:gd name="connsiteX898" fmla="*/ 5081869 w 6327563"/>
              <a:gd name="connsiteY898" fmla="*/ 265013 h 476290"/>
              <a:gd name="connsiteX899" fmla="*/ 1165994 w 6327563"/>
              <a:gd name="connsiteY899" fmla="*/ 265013 h 476290"/>
              <a:gd name="connsiteX900" fmla="*/ 1176606 w 6327563"/>
              <a:gd name="connsiteY900" fmla="*/ 296763 h 476290"/>
              <a:gd name="connsiteX901" fmla="*/ 1187198 w 6327563"/>
              <a:gd name="connsiteY901" fmla="*/ 275595 h 476290"/>
              <a:gd name="connsiteX902" fmla="*/ 1184315 w 6327563"/>
              <a:gd name="connsiteY902" fmla="*/ 275441 h 476290"/>
              <a:gd name="connsiteX903" fmla="*/ 1178953 w 6327563"/>
              <a:gd name="connsiteY903" fmla="*/ 275679 h 476290"/>
              <a:gd name="connsiteX904" fmla="*/ 1173590 w 6327563"/>
              <a:gd name="connsiteY904" fmla="*/ 275938 h 476290"/>
              <a:gd name="connsiteX905" fmla="*/ 1165994 w 6327563"/>
              <a:gd name="connsiteY905" fmla="*/ 265013 h 476290"/>
              <a:gd name="connsiteX906" fmla="*/ 5198417 w 6327563"/>
              <a:gd name="connsiteY906" fmla="*/ 269305 h 476290"/>
              <a:gd name="connsiteX907" fmla="*/ 5192981 w 6327563"/>
              <a:gd name="connsiteY907" fmla="*/ 291470 h 476290"/>
              <a:gd name="connsiteX908" fmla="*/ 5203548 w 6327563"/>
              <a:gd name="connsiteY908" fmla="*/ 270312 h 476290"/>
              <a:gd name="connsiteX909" fmla="*/ 5198417 w 6327563"/>
              <a:gd name="connsiteY909" fmla="*/ 269305 h 476290"/>
              <a:gd name="connsiteX910" fmla="*/ 5308868 w 6327563"/>
              <a:gd name="connsiteY910" fmla="*/ 269776 h 476290"/>
              <a:gd name="connsiteX911" fmla="*/ 5309707 w 6327563"/>
              <a:gd name="connsiteY911" fmla="*/ 270614 h 476290"/>
              <a:gd name="connsiteX912" fmla="*/ 5310557 w 6327563"/>
              <a:gd name="connsiteY912" fmla="*/ 271452 h 476290"/>
              <a:gd name="connsiteX913" fmla="*/ 5309402 w 6327563"/>
              <a:gd name="connsiteY913" fmla="*/ 270312 h 476290"/>
              <a:gd name="connsiteX914" fmla="*/ 5308868 w 6327563"/>
              <a:gd name="connsiteY914" fmla="*/ 269776 h 476290"/>
              <a:gd name="connsiteX915" fmla="*/ 5515764 w 6327563"/>
              <a:gd name="connsiteY915" fmla="*/ 270312 h 476290"/>
              <a:gd name="connsiteX916" fmla="*/ 5505198 w 6327563"/>
              <a:gd name="connsiteY916" fmla="*/ 291470 h 476290"/>
              <a:gd name="connsiteX917" fmla="*/ 5512678 w 6327563"/>
              <a:gd name="connsiteY917" fmla="*/ 287759 h 476290"/>
              <a:gd name="connsiteX918" fmla="*/ 5515764 w 6327563"/>
              <a:gd name="connsiteY918" fmla="*/ 291470 h 476290"/>
              <a:gd name="connsiteX919" fmla="*/ 5515764 w 6327563"/>
              <a:gd name="connsiteY919" fmla="*/ 270312 h 476290"/>
              <a:gd name="connsiteX920" fmla="*/ 5446981 w 6327563"/>
              <a:gd name="connsiteY920" fmla="*/ 270312 h 476290"/>
              <a:gd name="connsiteX921" fmla="*/ 5445584 w 6327563"/>
              <a:gd name="connsiteY921" fmla="*/ 280318 h 476290"/>
              <a:gd name="connsiteX922" fmla="*/ 5446981 w 6327563"/>
              <a:gd name="connsiteY922" fmla="*/ 270312 h 476290"/>
              <a:gd name="connsiteX923" fmla="*/ 5822710 w 6327563"/>
              <a:gd name="connsiteY923" fmla="*/ 275595 h 476290"/>
              <a:gd name="connsiteX924" fmla="*/ 5804334 w 6327563"/>
              <a:gd name="connsiteY924" fmla="*/ 280928 h 476290"/>
              <a:gd name="connsiteX925" fmla="*/ 5801527 w 6327563"/>
              <a:gd name="connsiteY925" fmla="*/ 280863 h 476290"/>
              <a:gd name="connsiteX926" fmla="*/ 5817415 w 6327563"/>
              <a:gd name="connsiteY926" fmla="*/ 296763 h 476290"/>
              <a:gd name="connsiteX927" fmla="*/ 5822710 w 6327563"/>
              <a:gd name="connsiteY927" fmla="*/ 275595 h 476290"/>
              <a:gd name="connsiteX928" fmla="*/ 5700981 w 6327563"/>
              <a:gd name="connsiteY928" fmla="*/ 275595 h 476290"/>
              <a:gd name="connsiteX929" fmla="*/ 5699584 w 6327563"/>
              <a:gd name="connsiteY929" fmla="*/ 285612 h 476290"/>
              <a:gd name="connsiteX930" fmla="*/ 5700981 w 6327563"/>
              <a:gd name="connsiteY930" fmla="*/ 275595 h 476290"/>
              <a:gd name="connsiteX931" fmla="*/ 5612907 w 6327563"/>
              <a:gd name="connsiteY931" fmla="*/ 277242 h 476290"/>
              <a:gd name="connsiteX932" fmla="*/ 5605744 w 6327563"/>
              <a:gd name="connsiteY932" fmla="*/ 286187 h 476290"/>
              <a:gd name="connsiteX933" fmla="*/ 5611624 w 6327563"/>
              <a:gd name="connsiteY933" fmla="*/ 290632 h 476290"/>
              <a:gd name="connsiteX934" fmla="*/ 5615637 w 6327563"/>
              <a:gd name="connsiteY934" fmla="*/ 283934 h 476290"/>
              <a:gd name="connsiteX935" fmla="*/ 5612907 w 6327563"/>
              <a:gd name="connsiteY935" fmla="*/ 277242 h 476290"/>
              <a:gd name="connsiteX936" fmla="*/ 5853914 w 6327563"/>
              <a:gd name="connsiteY936" fmla="*/ 280342 h 476290"/>
              <a:gd name="connsiteX937" fmla="*/ 5854752 w 6327563"/>
              <a:gd name="connsiteY937" fmla="*/ 281181 h 476290"/>
              <a:gd name="connsiteX938" fmla="*/ 5855591 w 6327563"/>
              <a:gd name="connsiteY938" fmla="*/ 282020 h 476290"/>
              <a:gd name="connsiteX939" fmla="*/ 5854448 w 6327563"/>
              <a:gd name="connsiteY939" fmla="*/ 280863 h 476290"/>
              <a:gd name="connsiteX940" fmla="*/ 5853914 w 6327563"/>
              <a:gd name="connsiteY940" fmla="*/ 280342 h 476290"/>
              <a:gd name="connsiteX941" fmla="*/ 6256085 w 6327563"/>
              <a:gd name="connsiteY941" fmla="*/ 285651 h 476290"/>
              <a:gd name="connsiteX942" fmla="*/ 6256606 w 6327563"/>
              <a:gd name="connsiteY942" fmla="*/ 286187 h 476290"/>
              <a:gd name="connsiteX943" fmla="*/ 6257762 w 6327563"/>
              <a:gd name="connsiteY943" fmla="*/ 287327 h 476290"/>
              <a:gd name="connsiteX944" fmla="*/ 6256936 w 6327563"/>
              <a:gd name="connsiteY944" fmla="*/ 286489 h 476290"/>
              <a:gd name="connsiteX945" fmla="*/ 6256085 w 6327563"/>
              <a:gd name="connsiteY945" fmla="*/ 285651 h 476290"/>
              <a:gd name="connsiteX946" fmla="*/ 6044960 w 6327563"/>
              <a:gd name="connsiteY946" fmla="*/ 286187 h 476290"/>
              <a:gd name="connsiteX947" fmla="*/ 6047843 w 6327563"/>
              <a:gd name="connsiteY947" fmla="*/ 294135 h 476290"/>
              <a:gd name="connsiteX948" fmla="*/ 6044960 w 6327563"/>
              <a:gd name="connsiteY948" fmla="*/ 286187 h 476290"/>
              <a:gd name="connsiteX949" fmla="*/ 1430580 w 6327563"/>
              <a:gd name="connsiteY949" fmla="*/ 286187 h 476290"/>
              <a:gd name="connsiteX950" fmla="*/ 1425310 w 6327563"/>
              <a:gd name="connsiteY950" fmla="*/ 312623 h 476290"/>
              <a:gd name="connsiteX951" fmla="*/ 1425310 w 6327563"/>
              <a:gd name="connsiteY951" fmla="*/ 307330 h 476290"/>
              <a:gd name="connsiteX952" fmla="*/ 1430580 w 6327563"/>
              <a:gd name="connsiteY952" fmla="*/ 286187 h 476290"/>
              <a:gd name="connsiteX953" fmla="*/ 5922697 w 6327563"/>
              <a:gd name="connsiteY953" fmla="*/ 290949 h 476290"/>
              <a:gd name="connsiteX954" fmla="*/ 5923536 w 6327563"/>
              <a:gd name="connsiteY954" fmla="*/ 291788 h 476290"/>
              <a:gd name="connsiteX955" fmla="*/ 5924374 w 6327563"/>
              <a:gd name="connsiteY955" fmla="*/ 292626 h 476290"/>
              <a:gd name="connsiteX956" fmla="*/ 5923231 w 6327563"/>
              <a:gd name="connsiteY956" fmla="*/ 291470 h 476290"/>
              <a:gd name="connsiteX957" fmla="*/ 5922697 w 6327563"/>
              <a:gd name="connsiteY957" fmla="*/ 290949 h 476290"/>
              <a:gd name="connsiteX958" fmla="*/ 5345902 w 6327563"/>
              <a:gd name="connsiteY958" fmla="*/ 290949 h 476290"/>
              <a:gd name="connsiteX959" fmla="*/ 5346740 w 6327563"/>
              <a:gd name="connsiteY959" fmla="*/ 291788 h 476290"/>
              <a:gd name="connsiteX960" fmla="*/ 5347591 w 6327563"/>
              <a:gd name="connsiteY960" fmla="*/ 292626 h 476290"/>
              <a:gd name="connsiteX961" fmla="*/ 5346435 w 6327563"/>
              <a:gd name="connsiteY961" fmla="*/ 291470 h 476290"/>
              <a:gd name="connsiteX962" fmla="*/ 5345902 w 6327563"/>
              <a:gd name="connsiteY962" fmla="*/ 290949 h 476290"/>
              <a:gd name="connsiteX963" fmla="*/ 1696950 w 6327563"/>
              <a:gd name="connsiteY963" fmla="*/ 291405 h 476290"/>
              <a:gd name="connsiteX964" fmla="*/ 1695185 w 6327563"/>
              <a:gd name="connsiteY964" fmla="*/ 291470 h 476290"/>
              <a:gd name="connsiteX965" fmla="*/ 1663422 w 6327563"/>
              <a:gd name="connsiteY965" fmla="*/ 339105 h 476290"/>
              <a:gd name="connsiteX966" fmla="*/ 1668070 w 6327563"/>
              <a:gd name="connsiteY966" fmla="*/ 339488 h 476290"/>
              <a:gd name="connsiteX967" fmla="*/ 1690473 w 6327563"/>
              <a:gd name="connsiteY967" fmla="*/ 321911 h 476290"/>
              <a:gd name="connsiteX968" fmla="*/ 1706691 w 6327563"/>
              <a:gd name="connsiteY968" fmla="*/ 304319 h 476290"/>
              <a:gd name="connsiteX969" fmla="*/ 1716343 w 6327563"/>
              <a:gd name="connsiteY969" fmla="*/ 307330 h 476290"/>
              <a:gd name="connsiteX970" fmla="*/ 1696950 w 6327563"/>
              <a:gd name="connsiteY970" fmla="*/ 291405 h 476290"/>
              <a:gd name="connsiteX971" fmla="*/ 6144960 w 6327563"/>
              <a:gd name="connsiteY971" fmla="*/ 296233 h 476290"/>
              <a:gd name="connsiteX972" fmla="*/ 6144960 w 6327563"/>
              <a:gd name="connsiteY972" fmla="*/ 296233 h 476290"/>
              <a:gd name="connsiteX973" fmla="*/ 6144960 w 6327563"/>
              <a:gd name="connsiteY973" fmla="*/ 296233 h 476290"/>
              <a:gd name="connsiteX974" fmla="*/ 6144960 w 6327563"/>
              <a:gd name="connsiteY974" fmla="*/ 296233 h 476290"/>
              <a:gd name="connsiteX975" fmla="*/ 6144960 w 6327563"/>
              <a:gd name="connsiteY975" fmla="*/ 296233 h 476290"/>
              <a:gd name="connsiteX976" fmla="*/ 6144960 w 6327563"/>
              <a:gd name="connsiteY976" fmla="*/ 296233 h 476290"/>
              <a:gd name="connsiteX977" fmla="*/ 6144960 w 6327563"/>
              <a:gd name="connsiteY977" fmla="*/ 296233 h 476290"/>
              <a:gd name="connsiteX978" fmla="*/ 6144960 w 6327563"/>
              <a:gd name="connsiteY978" fmla="*/ 296233 h 476290"/>
              <a:gd name="connsiteX979" fmla="*/ 6144960 w 6327563"/>
              <a:gd name="connsiteY979" fmla="*/ 296233 h 476290"/>
              <a:gd name="connsiteX980" fmla="*/ 6144960 w 6327563"/>
              <a:gd name="connsiteY980" fmla="*/ 296233 h 476290"/>
              <a:gd name="connsiteX981" fmla="*/ 6145494 w 6327563"/>
              <a:gd name="connsiteY981" fmla="*/ 296763 h 476290"/>
              <a:gd name="connsiteX982" fmla="*/ 6146637 w 6327563"/>
              <a:gd name="connsiteY982" fmla="*/ 297904 h 476290"/>
              <a:gd name="connsiteX983" fmla="*/ 6145798 w 6327563"/>
              <a:gd name="connsiteY983" fmla="*/ 297066 h 476290"/>
              <a:gd name="connsiteX984" fmla="*/ 6144960 w 6327563"/>
              <a:gd name="connsiteY984" fmla="*/ 296233 h 476290"/>
              <a:gd name="connsiteX985" fmla="*/ 6171935 w 6327563"/>
              <a:gd name="connsiteY985" fmla="*/ 296763 h 476290"/>
              <a:gd name="connsiteX986" fmla="*/ 6174843 w 6327563"/>
              <a:gd name="connsiteY986" fmla="*/ 304716 h 476290"/>
              <a:gd name="connsiteX987" fmla="*/ 6171935 w 6327563"/>
              <a:gd name="connsiteY987" fmla="*/ 296763 h 476290"/>
              <a:gd name="connsiteX988" fmla="*/ 5970335 w 6327563"/>
              <a:gd name="connsiteY988" fmla="*/ 301526 h 476290"/>
              <a:gd name="connsiteX989" fmla="*/ 5970869 w 6327563"/>
              <a:gd name="connsiteY989" fmla="*/ 302062 h 476290"/>
              <a:gd name="connsiteX990" fmla="*/ 5972024 w 6327563"/>
              <a:gd name="connsiteY990" fmla="*/ 303202 h 476290"/>
              <a:gd name="connsiteX991" fmla="*/ 5971186 w 6327563"/>
              <a:gd name="connsiteY991" fmla="*/ 302364 h 476290"/>
              <a:gd name="connsiteX992" fmla="*/ 5970335 w 6327563"/>
              <a:gd name="connsiteY992" fmla="*/ 301526 h 476290"/>
              <a:gd name="connsiteX993" fmla="*/ 5213618 w 6327563"/>
              <a:gd name="connsiteY993" fmla="*/ 301526 h 476290"/>
              <a:gd name="connsiteX994" fmla="*/ 5214139 w 6327563"/>
              <a:gd name="connsiteY994" fmla="*/ 302062 h 476290"/>
              <a:gd name="connsiteX995" fmla="*/ 5215295 w 6327563"/>
              <a:gd name="connsiteY995" fmla="*/ 303202 h 476290"/>
              <a:gd name="connsiteX996" fmla="*/ 5214457 w 6327563"/>
              <a:gd name="connsiteY996" fmla="*/ 302364 h 476290"/>
              <a:gd name="connsiteX997" fmla="*/ 5213618 w 6327563"/>
              <a:gd name="connsiteY997" fmla="*/ 301526 h 476290"/>
              <a:gd name="connsiteX998" fmla="*/ 5706277 w 6327563"/>
              <a:gd name="connsiteY998" fmla="*/ 302062 h 476290"/>
              <a:gd name="connsiteX999" fmla="*/ 5709185 w 6327563"/>
              <a:gd name="connsiteY999" fmla="*/ 310010 h 476290"/>
              <a:gd name="connsiteX1000" fmla="*/ 5706277 w 6327563"/>
              <a:gd name="connsiteY1000" fmla="*/ 302062 h 476290"/>
              <a:gd name="connsiteX1001" fmla="*/ 1155914 w 6327563"/>
              <a:gd name="connsiteY1001" fmla="*/ 303342 h 476290"/>
              <a:gd name="connsiteX1002" fmla="*/ 1159888 w 6327563"/>
              <a:gd name="connsiteY1002" fmla="*/ 307762 h 476290"/>
              <a:gd name="connsiteX1003" fmla="*/ 1164684 w 6327563"/>
              <a:gd name="connsiteY1003" fmla="*/ 312167 h 476290"/>
              <a:gd name="connsiteX1004" fmla="*/ 1160706 w 6327563"/>
              <a:gd name="connsiteY1004" fmla="*/ 307330 h 476290"/>
              <a:gd name="connsiteX1005" fmla="*/ 1155914 w 6327563"/>
              <a:gd name="connsiteY1005" fmla="*/ 303342 h 476290"/>
              <a:gd name="connsiteX1006" fmla="*/ 5330039 w 6327563"/>
              <a:gd name="connsiteY1006" fmla="*/ 306809 h 476290"/>
              <a:gd name="connsiteX1007" fmla="*/ 5330877 w 6327563"/>
              <a:gd name="connsiteY1007" fmla="*/ 307647 h 476290"/>
              <a:gd name="connsiteX1008" fmla="*/ 5331728 w 6327563"/>
              <a:gd name="connsiteY1008" fmla="*/ 308501 h 476290"/>
              <a:gd name="connsiteX1009" fmla="*/ 5330573 w 6327563"/>
              <a:gd name="connsiteY1009" fmla="*/ 307330 h 476290"/>
              <a:gd name="connsiteX1010" fmla="*/ 5330039 w 6327563"/>
              <a:gd name="connsiteY1010" fmla="*/ 306809 h 476290"/>
              <a:gd name="connsiteX1011" fmla="*/ 6309527 w 6327563"/>
              <a:gd name="connsiteY1011" fmla="*/ 307330 h 476290"/>
              <a:gd name="connsiteX1012" fmla="*/ 6306631 w 6327563"/>
              <a:gd name="connsiteY1012" fmla="*/ 315293 h 476290"/>
              <a:gd name="connsiteX1013" fmla="*/ 6309527 w 6327563"/>
              <a:gd name="connsiteY1013" fmla="*/ 307330 h 476290"/>
              <a:gd name="connsiteX1014" fmla="*/ 5880902 w 6327563"/>
              <a:gd name="connsiteY1014" fmla="*/ 307330 h 476290"/>
              <a:gd name="connsiteX1015" fmla="*/ 5870310 w 6327563"/>
              <a:gd name="connsiteY1015" fmla="*/ 307330 h 476290"/>
              <a:gd name="connsiteX1016" fmla="*/ 5879492 w 6327563"/>
              <a:gd name="connsiteY1016" fmla="*/ 323270 h 476290"/>
              <a:gd name="connsiteX1017" fmla="*/ 5880902 w 6327563"/>
              <a:gd name="connsiteY1017" fmla="*/ 323220 h 476290"/>
              <a:gd name="connsiteX1018" fmla="*/ 5880902 w 6327563"/>
              <a:gd name="connsiteY1018" fmla="*/ 307330 h 476290"/>
              <a:gd name="connsiteX1019" fmla="*/ 5674527 w 6327563"/>
              <a:gd name="connsiteY1019" fmla="*/ 307330 h 476290"/>
              <a:gd name="connsiteX1020" fmla="*/ 5639678 w 6327563"/>
              <a:gd name="connsiteY1020" fmla="*/ 333861 h 476290"/>
              <a:gd name="connsiteX1021" fmla="*/ 5637494 w 6327563"/>
              <a:gd name="connsiteY1021" fmla="*/ 333781 h 476290"/>
              <a:gd name="connsiteX1022" fmla="*/ 5648238 w 6327563"/>
              <a:gd name="connsiteY1022" fmla="*/ 346432 h 476290"/>
              <a:gd name="connsiteX1023" fmla="*/ 5674527 w 6327563"/>
              <a:gd name="connsiteY1023" fmla="*/ 339105 h 476290"/>
              <a:gd name="connsiteX1024" fmla="*/ 5674527 w 6327563"/>
              <a:gd name="connsiteY1024" fmla="*/ 307330 h 476290"/>
              <a:gd name="connsiteX1025" fmla="*/ 5558119 w 6327563"/>
              <a:gd name="connsiteY1025" fmla="*/ 307330 h 476290"/>
              <a:gd name="connsiteX1026" fmla="*/ 5547540 w 6327563"/>
              <a:gd name="connsiteY1026" fmla="*/ 307330 h 476290"/>
              <a:gd name="connsiteX1027" fmla="*/ 5556709 w 6327563"/>
              <a:gd name="connsiteY1027" fmla="*/ 323270 h 476290"/>
              <a:gd name="connsiteX1028" fmla="*/ 5558119 w 6327563"/>
              <a:gd name="connsiteY1028" fmla="*/ 323220 h 476290"/>
              <a:gd name="connsiteX1029" fmla="*/ 5558119 w 6327563"/>
              <a:gd name="connsiteY1029" fmla="*/ 307330 h 476290"/>
              <a:gd name="connsiteX1030" fmla="*/ 1473430 w 6327563"/>
              <a:gd name="connsiteY1030" fmla="*/ 308641 h 476290"/>
              <a:gd name="connsiteX1031" fmla="*/ 1477393 w 6327563"/>
              <a:gd name="connsiteY1031" fmla="*/ 313045 h 476290"/>
              <a:gd name="connsiteX1032" fmla="*/ 1482206 w 6327563"/>
              <a:gd name="connsiteY1032" fmla="*/ 317451 h 476290"/>
              <a:gd name="connsiteX1033" fmla="*/ 1478231 w 6327563"/>
              <a:gd name="connsiteY1033" fmla="*/ 312623 h 476290"/>
              <a:gd name="connsiteX1034" fmla="*/ 1473430 w 6327563"/>
              <a:gd name="connsiteY1034" fmla="*/ 308641 h 476290"/>
              <a:gd name="connsiteX1035" fmla="*/ 720304 w 6327563"/>
              <a:gd name="connsiteY1035" fmla="*/ 309756 h 476290"/>
              <a:gd name="connsiteX1036" fmla="*/ 719148 w 6327563"/>
              <a:gd name="connsiteY1036" fmla="*/ 312053 h 476290"/>
              <a:gd name="connsiteX1037" fmla="*/ 720304 w 6327563"/>
              <a:gd name="connsiteY1037" fmla="*/ 309756 h 476290"/>
              <a:gd name="connsiteX1038" fmla="*/ 719148 w 6327563"/>
              <a:gd name="connsiteY1038" fmla="*/ 312053 h 476290"/>
              <a:gd name="connsiteX1039" fmla="*/ 718810 w 6327563"/>
              <a:gd name="connsiteY1039" fmla="*/ 312753 h 476290"/>
              <a:gd name="connsiteX1040" fmla="*/ 719148 w 6327563"/>
              <a:gd name="connsiteY1040" fmla="*/ 312053 h 476290"/>
              <a:gd name="connsiteX1041" fmla="*/ 717679 w 6327563"/>
              <a:gd name="connsiteY1041" fmla="*/ 314999 h 476290"/>
              <a:gd name="connsiteX1042" fmla="*/ 716096 w 6327563"/>
              <a:gd name="connsiteY1042" fmla="*/ 318190 h 476290"/>
              <a:gd name="connsiteX1043" fmla="*/ 716216 w 6327563"/>
              <a:gd name="connsiteY1043" fmla="*/ 317937 h 476290"/>
              <a:gd name="connsiteX1044" fmla="*/ 717679 w 6327563"/>
              <a:gd name="connsiteY1044" fmla="*/ 314999 h 476290"/>
              <a:gd name="connsiteX1045" fmla="*/ 6250777 w 6327563"/>
              <a:gd name="connsiteY1045" fmla="*/ 317401 h 476290"/>
              <a:gd name="connsiteX1046" fmla="*/ 6251310 w 6327563"/>
              <a:gd name="connsiteY1046" fmla="*/ 317937 h 476290"/>
              <a:gd name="connsiteX1047" fmla="*/ 6252466 w 6327563"/>
              <a:gd name="connsiteY1047" fmla="*/ 319077 h 476290"/>
              <a:gd name="connsiteX1048" fmla="*/ 6251627 w 6327563"/>
              <a:gd name="connsiteY1048" fmla="*/ 318239 h 476290"/>
              <a:gd name="connsiteX1049" fmla="*/ 6250777 w 6327563"/>
              <a:gd name="connsiteY1049" fmla="*/ 317401 h 476290"/>
              <a:gd name="connsiteX1050" fmla="*/ 6176088 w 6327563"/>
              <a:gd name="connsiteY1050" fmla="*/ 317823 h 476290"/>
              <a:gd name="connsiteX1051" fmla="*/ 6170945 w 6327563"/>
              <a:gd name="connsiteY1051" fmla="*/ 326608 h 476290"/>
              <a:gd name="connsiteX1052" fmla="*/ 6177777 w 6327563"/>
              <a:gd name="connsiteY1052" fmla="*/ 335399 h 476290"/>
              <a:gd name="connsiteX1053" fmla="*/ 6182527 w 6327563"/>
              <a:gd name="connsiteY1053" fmla="*/ 333781 h 476290"/>
              <a:gd name="connsiteX1054" fmla="*/ 6182527 w 6327563"/>
              <a:gd name="connsiteY1054" fmla="*/ 323220 h 476290"/>
              <a:gd name="connsiteX1055" fmla="*/ 6180978 w 6327563"/>
              <a:gd name="connsiteY1055" fmla="*/ 323394 h 476290"/>
              <a:gd name="connsiteX1056" fmla="*/ 6177231 w 6327563"/>
              <a:gd name="connsiteY1056" fmla="*/ 317937 h 476290"/>
              <a:gd name="connsiteX1057" fmla="*/ 6176088 w 6327563"/>
              <a:gd name="connsiteY1057" fmla="*/ 317823 h 476290"/>
              <a:gd name="connsiteX1058" fmla="*/ 5764494 w 6327563"/>
              <a:gd name="connsiteY1058" fmla="*/ 317937 h 476290"/>
              <a:gd name="connsiteX1059" fmla="*/ 5763097 w 6327563"/>
              <a:gd name="connsiteY1059" fmla="*/ 327943 h 476290"/>
              <a:gd name="connsiteX1060" fmla="*/ 5764494 w 6327563"/>
              <a:gd name="connsiteY1060" fmla="*/ 317937 h 476290"/>
              <a:gd name="connsiteX1061" fmla="*/ 530528 w 6327563"/>
              <a:gd name="connsiteY1061" fmla="*/ 319217 h 476290"/>
              <a:gd name="connsiteX1062" fmla="*/ 525731 w 6327563"/>
              <a:gd name="connsiteY1062" fmla="*/ 323220 h 476290"/>
              <a:gd name="connsiteX1063" fmla="*/ 521757 w 6327563"/>
              <a:gd name="connsiteY1063" fmla="*/ 328058 h 476290"/>
              <a:gd name="connsiteX1064" fmla="*/ 526554 w 6327563"/>
              <a:gd name="connsiteY1064" fmla="*/ 323637 h 476290"/>
              <a:gd name="connsiteX1065" fmla="*/ 530528 w 6327563"/>
              <a:gd name="connsiteY1065" fmla="*/ 319217 h 476290"/>
              <a:gd name="connsiteX1066" fmla="*/ 5855870 w 6327563"/>
              <a:gd name="connsiteY1066" fmla="*/ 322531 h 476290"/>
              <a:gd name="connsiteX1067" fmla="*/ 5847145 w 6327563"/>
              <a:gd name="connsiteY1067" fmla="*/ 323166 h 476290"/>
              <a:gd name="connsiteX1068" fmla="*/ 5838407 w 6327563"/>
              <a:gd name="connsiteY1068" fmla="*/ 323816 h 476290"/>
              <a:gd name="connsiteX1069" fmla="*/ 5833277 w 6327563"/>
              <a:gd name="connsiteY1069" fmla="*/ 323220 h 476290"/>
              <a:gd name="connsiteX1070" fmla="*/ 5865040 w 6327563"/>
              <a:gd name="connsiteY1070" fmla="*/ 333781 h 476290"/>
              <a:gd name="connsiteX1071" fmla="*/ 5855870 w 6327563"/>
              <a:gd name="connsiteY1071" fmla="*/ 322531 h 476290"/>
              <a:gd name="connsiteX1072" fmla="*/ 5086606 w 6327563"/>
              <a:gd name="connsiteY1072" fmla="*/ 322699 h 476290"/>
              <a:gd name="connsiteX1073" fmla="*/ 5087444 w 6327563"/>
              <a:gd name="connsiteY1073" fmla="*/ 323538 h 476290"/>
              <a:gd name="connsiteX1074" fmla="*/ 5088295 w 6327563"/>
              <a:gd name="connsiteY1074" fmla="*/ 324376 h 476290"/>
              <a:gd name="connsiteX1075" fmla="*/ 5087139 w 6327563"/>
              <a:gd name="connsiteY1075" fmla="*/ 323220 h 476290"/>
              <a:gd name="connsiteX1076" fmla="*/ 5086606 w 6327563"/>
              <a:gd name="connsiteY1076" fmla="*/ 322699 h 476290"/>
              <a:gd name="connsiteX1077" fmla="*/ 6193119 w 6327563"/>
              <a:gd name="connsiteY1077" fmla="*/ 323220 h 476290"/>
              <a:gd name="connsiteX1078" fmla="*/ 6191709 w 6327563"/>
              <a:gd name="connsiteY1078" fmla="*/ 333237 h 476290"/>
              <a:gd name="connsiteX1079" fmla="*/ 6193119 w 6327563"/>
              <a:gd name="connsiteY1079" fmla="*/ 323220 h 476290"/>
              <a:gd name="connsiteX1080" fmla="*/ 5245902 w 6327563"/>
              <a:gd name="connsiteY1080" fmla="*/ 323220 h 476290"/>
              <a:gd name="connsiteX1081" fmla="*/ 5244505 w 6327563"/>
              <a:gd name="connsiteY1081" fmla="*/ 333237 h 476290"/>
              <a:gd name="connsiteX1082" fmla="*/ 5245902 w 6327563"/>
              <a:gd name="connsiteY1082" fmla="*/ 323220 h 476290"/>
              <a:gd name="connsiteX1083" fmla="*/ 2327 w 6327563"/>
              <a:gd name="connsiteY1083" fmla="*/ 324500 h 476290"/>
              <a:gd name="connsiteX1084" fmla="*/ 6306 w 6327563"/>
              <a:gd name="connsiteY1084" fmla="*/ 328920 h 476290"/>
              <a:gd name="connsiteX1085" fmla="*/ 11103 w 6327563"/>
              <a:gd name="connsiteY1085" fmla="*/ 333341 h 476290"/>
              <a:gd name="connsiteX1086" fmla="*/ 7114 w 6327563"/>
              <a:gd name="connsiteY1086" fmla="*/ 328498 h 476290"/>
              <a:gd name="connsiteX1087" fmla="*/ 2327 w 6327563"/>
              <a:gd name="connsiteY1087" fmla="*/ 324500 h 476290"/>
              <a:gd name="connsiteX1088" fmla="*/ 6092039 w 6327563"/>
              <a:gd name="connsiteY1088" fmla="*/ 327983 h 476290"/>
              <a:gd name="connsiteX1089" fmla="*/ 6092877 w 6327563"/>
              <a:gd name="connsiteY1089" fmla="*/ 328816 h 476290"/>
              <a:gd name="connsiteX1090" fmla="*/ 6093716 w 6327563"/>
              <a:gd name="connsiteY1090" fmla="*/ 329654 h 476290"/>
              <a:gd name="connsiteX1091" fmla="*/ 6092573 w 6327563"/>
              <a:gd name="connsiteY1091" fmla="*/ 328498 h 476290"/>
              <a:gd name="connsiteX1092" fmla="*/ 6092039 w 6327563"/>
              <a:gd name="connsiteY1092" fmla="*/ 327983 h 476290"/>
              <a:gd name="connsiteX1093" fmla="*/ 5446447 w 6327563"/>
              <a:gd name="connsiteY1093" fmla="*/ 327983 h 476290"/>
              <a:gd name="connsiteX1094" fmla="*/ 5447286 w 6327563"/>
              <a:gd name="connsiteY1094" fmla="*/ 328816 h 476290"/>
              <a:gd name="connsiteX1095" fmla="*/ 5448137 w 6327563"/>
              <a:gd name="connsiteY1095" fmla="*/ 329654 h 476290"/>
              <a:gd name="connsiteX1096" fmla="*/ 5446981 w 6327563"/>
              <a:gd name="connsiteY1096" fmla="*/ 328498 h 476290"/>
              <a:gd name="connsiteX1097" fmla="*/ 5446447 w 6327563"/>
              <a:gd name="connsiteY1097" fmla="*/ 327983 h 476290"/>
              <a:gd name="connsiteX1098" fmla="*/ 5060164 w 6327563"/>
              <a:gd name="connsiteY1098" fmla="*/ 333261 h 476290"/>
              <a:gd name="connsiteX1099" fmla="*/ 5061002 w 6327563"/>
              <a:gd name="connsiteY1099" fmla="*/ 334099 h 476290"/>
              <a:gd name="connsiteX1100" fmla="*/ 5061854 w 6327563"/>
              <a:gd name="connsiteY1100" fmla="*/ 334938 h 476290"/>
              <a:gd name="connsiteX1101" fmla="*/ 5060698 w 6327563"/>
              <a:gd name="connsiteY1101" fmla="*/ 333781 h 476290"/>
              <a:gd name="connsiteX1102" fmla="*/ 5060164 w 6327563"/>
              <a:gd name="connsiteY1102" fmla="*/ 333261 h 476290"/>
              <a:gd name="connsiteX1103" fmla="*/ 4975494 w 6327563"/>
              <a:gd name="connsiteY1103" fmla="*/ 333261 h 476290"/>
              <a:gd name="connsiteX1104" fmla="*/ 4976332 w 6327563"/>
              <a:gd name="connsiteY1104" fmla="*/ 334099 h 476290"/>
              <a:gd name="connsiteX1105" fmla="*/ 4977182 w 6327563"/>
              <a:gd name="connsiteY1105" fmla="*/ 334938 h 476290"/>
              <a:gd name="connsiteX1106" fmla="*/ 4976027 w 6327563"/>
              <a:gd name="connsiteY1106" fmla="*/ 333781 h 476290"/>
              <a:gd name="connsiteX1107" fmla="*/ 4975494 w 6327563"/>
              <a:gd name="connsiteY1107" fmla="*/ 333261 h 476290"/>
              <a:gd name="connsiteX1108" fmla="*/ 5605744 w 6327563"/>
              <a:gd name="connsiteY1108" fmla="*/ 333781 h 476290"/>
              <a:gd name="connsiteX1109" fmla="*/ 5605744 w 6327563"/>
              <a:gd name="connsiteY1109" fmla="*/ 365531 h 476290"/>
              <a:gd name="connsiteX1110" fmla="*/ 5605744 w 6327563"/>
              <a:gd name="connsiteY1110" fmla="*/ 333781 h 476290"/>
              <a:gd name="connsiteX1111" fmla="*/ 438116 w 6327563"/>
              <a:gd name="connsiteY1111" fmla="*/ 335043 h 476290"/>
              <a:gd name="connsiteX1112" fmla="*/ 437357 w 6327563"/>
              <a:gd name="connsiteY1112" fmla="*/ 336352 h 476290"/>
              <a:gd name="connsiteX1113" fmla="*/ 438116 w 6327563"/>
              <a:gd name="connsiteY1113" fmla="*/ 335043 h 476290"/>
              <a:gd name="connsiteX1114" fmla="*/ 437357 w 6327563"/>
              <a:gd name="connsiteY1114" fmla="*/ 336352 h 476290"/>
              <a:gd name="connsiteX1115" fmla="*/ 436642 w 6327563"/>
              <a:gd name="connsiteY1115" fmla="*/ 337567 h 476290"/>
              <a:gd name="connsiteX1116" fmla="*/ 437357 w 6327563"/>
              <a:gd name="connsiteY1116" fmla="*/ 336352 h 476290"/>
              <a:gd name="connsiteX1117" fmla="*/ 436642 w 6327563"/>
              <a:gd name="connsiteY1117" fmla="*/ 337567 h 476290"/>
              <a:gd name="connsiteX1118" fmla="*/ 435457 w 6327563"/>
              <a:gd name="connsiteY1118" fmla="*/ 339601 h 476290"/>
              <a:gd name="connsiteX1119" fmla="*/ 435744 w 6327563"/>
              <a:gd name="connsiteY1119" fmla="*/ 339105 h 476290"/>
              <a:gd name="connsiteX1120" fmla="*/ 436642 w 6327563"/>
              <a:gd name="connsiteY1120" fmla="*/ 337567 h 476290"/>
              <a:gd name="connsiteX1121" fmla="*/ 5298099 w 6327563"/>
              <a:gd name="connsiteY1121" fmla="*/ 339080 h 476290"/>
              <a:gd name="connsiteX1122" fmla="*/ 5293540 w 6327563"/>
              <a:gd name="connsiteY1122" fmla="*/ 365531 h 476290"/>
              <a:gd name="connsiteX1123" fmla="*/ 5298835 w 6327563"/>
              <a:gd name="connsiteY1123" fmla="*/ 339105 h 476290"/>
              <a:gd name="connsiteX1124" fmla="*/ 5298099 w 6327563"/>
              <a:gd name="connsiteY1124" fmla="*/ 339080 h 476290"/>
              <a:gd name="connsiteX1125" fmla="*/ 5875606 w 6327563"/>
              <a:gd name="connsiteY1125" fmla="*/ 339105 h 476290"/>
              <a:gd name="connsiteX1126" fmla="*/ 5878514 w 6327563"/>
              <a:gd name="connsiteY1126" fmla="*/ 347058 h 476290"/>
              <a:gd name="connsiteX1127" fmla="*/ 5875606 w 6327563"/>
              <a:gd name="connsiteY1127" fmla="*/ 339105 h 476290"/>
              <a:gd name="connsiteX1128" fmla="*/ 435457 w 6327563"/>
              <a:gd name="connsiteY1128" fmla="*/ 339601 h 476290"/>
              <a:gd name="connsiteX1129" fmla="*/ 432188 w 6327563"/>
              <a:gd name="connsiteY1129" fmla="*/ 345266 h 476290"/>
              <a:gd name="connsiteX1130" fmla="*/ 435457 w 6327563"/>
              <a:gd name="connsiteY1130" fmla="*/ 339601 h 476290"/>
              <a:gd name="connsiteX1131" fmla="*/ 1280822 w 6327563"/>
              <a:gd name="connsiteY1131" fmla="*/ 339959 h 476290"/>
              <a:gd name="connsiteX1132" fmla="*/ 1266547 w 6327563"/>
              <a:gd name="connsiteY1132" fmla="*/ 349687 h 476290"/>
              <a:gd name="connsiteX1133" fmla="*/ 1287705 w 6327563"/>
              <a:gd name="connsiteY1133" fmla="*/ 370855 h 476290"/>
              <a:gd name="connsiteX1134" fmla="*/ 1287705 w 6327563"/>
              <a:gd name="connsiteY1134" fmla="*/ 344373 h 476290"/>
              <a:gd name="connsiteX1135" fmla="*/ 1300431 w 6327563"/>
              <a:gd name="connsiteY1135" fmla="*/ 351716 h 476290"/>
              <a:gd name="connsiteX1136" fmla="*/ 1296253 w 6327563"/>
              <a:gd name="connsiteY1136" fmla="*/ 345838 h 476290"/>
              <a:gd name="connsiteX1137" fmla="*/ 1280822 w 6327563"/>
              <a:gd name="connsiteY1137" fmla="*/ 339959 h 476290"/>
              <a:gd name="connsiteX1138" fmla="*/ 5518520 w 6327563"/>
              <a:gd name="connsiteY1138" fmla="*/ 344259 h 476290"/>
              <a:gd name="connsiteX1139" fmla="*/ 5505198 w 6327563"/>
              <a:gd name="connsiteY1139" fmla="*/ 360248 h 476290"/>
              <a:gd name="connsiteX1140" fmla="*/ 5507738 w 6327563"/>
              <a:gd name="connsiteY1140" fmla="*/ 360368 h 476290"/>
              <a:gd name="connsiteX1141" fmla="*/ 5521085 w 6327563"/>
              <a:gd name="connsiteY1141" fmla="*/ 344373 h 476290"/>
              <a:gd name="connsiteX1142" fmla="*/ 5518520 w 6327563"/>
              <a:gd name="connsiteY1142" fmla="*/ 344259 h 476290"/>
              <a:gd name="connsiteX1143" fmla="*/ 1180817 w 6327563"/>
              <a:gd name="connsiteY1143" fmla="*/ 344339 h 476290"/>
              <a:gd name="connsiteX1144" fmla="*/ 1169621 w 6327563"/>
              <a:gd name="connsiteY1144" fmla="*/ 357723 h 476290"/>
              <a:gd name="connsiteX1145" fmla="*/ 1158414 w 6327563"/>
              <a:gd name="connsiteY1145" fmla="*/ 371108 h 476290"/>
              <a:gd name="connsiteX1146" fmla="*/ 1155412 w 6327563"/>
              <a:gd name="connsiteY1146" fmla="*/ 370855 h 476290"/>
              <a:gd name="connsiteX1147" fmla="*/ 1163554 w 6327563"/>
              <a:gd name="connsiteY1147" fmla="*/ 375478 h 476290"/>
              <a:gd name="connsiteX1148" fmla="*/ 1181889 w 6327563"/>
              <a:gd name="connsiteY1148" fmla="*/ 344373 h 476290"/>
              <a:gd name="connsiteX1149" fmla="*/ 1180817 w 6327563"/>
              <a:gd name="connsiteY1149" fmla="*/ 344339 h 476290"/>
              <a:gd name="connsiteX1150" fmla="*/ 5092435 w 6327563"/>
              <a:gd name="connsiteY1150" fmla="*/ 344373 h 476290"/>
              <a:gd name="connsiteX1151" fmla="*/ 5091038 w 6327563"/>
              <a:gd name="connsiteY1151" fmla="*/ 354395 h 476290"/>
              <a:gd name="connsiteX1152" fmla="*/ 5092435 w 6327563"/>
              <a:gd name="connsiteY1152" fmla="*/ 344373 h 476290"/>
              <a:gd name="connsiteX1153" fmla="*/ 432188 w 6327563"/>
              <a:gd name="connsiteY1153" fmla="*/ 345266 h 476290"/>
              <a:gd name="connsiteX1154" fmla="*/ 431611 w 6327563"/>
              <a:gd name="connsiteY1154" fmla="*/ 346244 h 476290"/>
              <a:gd name="connsiteX1155" fmla="*/ 432188 w 6327563"/>
              <a:gd name="connsiteY1155" fmla="*/ 345266 h 476290"/>
              <a:gd name="connsiteX1156" fmla="*/ 431611 w 6327563"/>
              <a:gd name="connsiteY1156" fmla="*/ 346244 h 476290"/>
              <a:gd name="connsiteX1157" fmla="*/ 431572 w 6327563"/>
              <a:gd name="connsiteY1157" fmla="*/ 346319 h 476290"/>
              <a:gd name="connsiteX1158" fmla="*/ 431611 w 6327563"/>
              <a:gd name="connsiteY1158" fmla="*/ 346244 h 476290"/>
              <a:gd name="connsiteX1159" fmla="*/ 431572 w 6327563"/>
              <a:gd name="connsiteY1159" fmla="*/ 346319 h 476290"/>
              <a:gd name="connsiteX1160" fmla="*/ 431543 w 6327563"/>
              <a:gd name="connsiteY1160" fmla="*/ 346368 h 476290"/>
              <a:gd name="connsiteX1161" fmla="*/ 431572 w 6327563"/>
              <a:gd name="connsiteY1161" fmla="*/ 346319 h 476290"/>
              <a:gd name="connsiteX1162" fmla="*/ 5261243 w 6327563"/>
              <a:gd name="connsiteY1162" fmla="*/ 349151 h 476290"/>
              <a:gd name="connsiteX1163" fmla="*/ 5261764 w 6327563"/>
              <a:gd name="connsiteY1163" fmla="*/ 349687 h 476290"/>
              <a:gd name="connsiteX1164" fmla="*/ 5262920 w 6327563"/>
              <a:gd name="connsiteY1164" fmla="*/ 350827 h 476290"/>
              <a:gd name="connsiteX1165" fmla="*/ 5262094 w 6327563"/>
              <a:gd name="connsiteY1165" fmla="*/ 349989 h 476290"/>
              <a:gd name="connsiteX1166" fmla="*/ 5261243 w 6327563"/>
              <a:gd name="connsiteY1166" fmla="*/ 349151 h 476290"/>
              <a:gd name="connsiteX1167" fmla="*/ 4954335 w 6327563"/>
              <a:gd name="connsiteY1167" fmla="*/ 349151 h 476290"/>
              <a:gd name="connsiteX1168" fmla="*/ 4954856 w 6327563"/>
              <a:gd name="connsiteY1168" fmla="*/ 349687 h 476290"/>
              <a:gd name="connsiteX1169" fmla="*/ 4956012 w 6327563"/>
              <a:gd name="connsiteY1169" fmla="*/ 350827 h 476290"/>
              <a:gd name="connsiteX1170" fmla="*/ 4955174 w 6327563"/>
              <a:gd name="connsiteY1170" fmla="*/ 349989 h 476290"/>
              <a:gd name="connsiteX1171" fmla="*/ 4954335 w 6327563"/>
              <a:gd name="connsiteY1171" fmla="*/ 349151 h 476290"/>
              <a:gd name="connsiteX1172" fmla="*/ 5992014 w 6327563"/>
              <a:gd name="connsiteY1172" fmla="*/ 349687 h 476290"/>
              <a:gd name="connsiteX1173" fmla="*/ 5995329 w 6327563"/>
              <a:gd name="connsiteY1173" fmla="*/ 360189 h 476290"/>
              <a:gd name="connsiteX1174" fmla="*/ 6002517 w 6327563"/>
              <a:gd name="connsiteY1174" fmla="*/ 357456 h 476290"/>
              <a:gd name="connsiteX1175" fmla="*/ 6011242 w 6327563"/>
              <a:gd name="connsiteY1175" fmla="*/ 354728 h 476290"/>
              <a:gd name="connsiteX1176" fmla="*/ 6013198 w 6327563"/>
              <a:gd name="connsiteY1176" fmla="*/ 354955 h 476290"/>
              <a:gd name="connsiteX1177" fmla="*/ 6001273 w 6327563"/>
              <a:gd name="connsiteY1177" fmla="*/ 349851 h 476290"/>
              <a:gd name="connsiteX1178" fmla="*/ 5998974 w 6327563"/>
              <a:gd name="connsiteY1178" fmla="*/ 349875 h 476290"/>
              <a:gd name="connsiteX1179" fmla="*/ 5996663 w 6327563"/>
              <a:gd name="connsiteY1179" fmla="*/ 349890 h 476290"/>
              <a:gd name="connsiteX1180" fmla="*/ 5992014 w 6327563"/>
              <a:gd name="connsiteY1180" fmla="*/ 349687 h 476290"/>
              <a:gd name="connsiteX1181" fmla="*/ 5907381 w 6327563"/>
              <a:gd name="connsiteY1181" fmla="*/ 349687 h 476290"/>
              <a:gd name="connsiteX1182" fmla="*/ 5896790 w 6327563"/>
              <a:gd name="connsiteY1182" fmla="*/ 349687 h 476290"/>
              <a:gd name="connsiteX1183" fmla="*/ 5905883 w 6327563"/>
              <a:gd name="connsiteY1183" fmla="*/ 365596 h 476290"/>
              <a:gd name="connsiteX1184" fmla="*/ 5907381 w 6327563"/>
              <a:gd name="connsiteY1184" fmla="*/ 365531 h 476290"/>
              <a:gd name="connsiteX1185" fmla="*/ 5907381 w 6327563"/>
              <a:gd name="connsiteY1185" fmla="*/ 349687 h 476290"/>
              <a:gd name="connsiteX1186" fmla="*/ 1689902 w 6327563"/>
              <a:gd name="connsiteY1186" fmla="*/ 349687 h 476290"/>
              <a:gd name="connsiteX1187" fmla="*/ 1705739 w 6327563"/>
              <a:gd name="connsiteY1187" fmla="*/ 376154 h 476290"/>
              <a:gd name="connsiteX1188" fmla="*/ 1689902 w 6327563"/>
              <a:gd name="connsiteY1188" fmla="*/ 349687 h 476290"/>
              <a:gd name="connsiteX1189" fmla="*/ 5808588 w 6327563"/>
              <a:gd name="connsiteY1189" fmla="*/ 354216 h 476290"/>
              <a:gd name="connsiteX1190" fmla="*/ 5801527 w 6327563"/>
              <a:gd name="connsiteY1190" fmla="*/ 354955 h 476290"/>
              <a:gd name="connsiteX1191" fmla="*/ 5808169 w 6327563"/>
              <a:gd name="connsiteY1191" fmla="*/ 364024 h 476290"/>
              <a:gd name="connsiteX1192" fmla="*/ 5815446 w 6327563"/>
              <a:gd name="connsiteY1192" fmla="*/ 359123 h 476290"/>
              <a:gd name="connsiteX1193" fmla="*/ 5808588 w 6327563"/>
              <a:gd name="connsiteY1193" fmla="*/ 354216 h 476290"/>
              <a:gd name="connsiteX1194" fmla="*/ 6266664 w 6327563"/>
              <a:gd name="connsiteY1194" fmla="*/ 354434 h 476290"/>
              <a:gd name="connsiteX1195" fmla="*/ 6267502 w 6327563"/>
              <a:gd name="connsiteY1195" fmla="*/ 355272 h 476290"/>
              <a:gd name="connsiteX1196" fmla="*/ 6268353 w 6327563"/>
              <a:gd name="connsiteY1196" fmla="*/ 356111 h 476290"/>
              <a:gd name="connsiteX1197" fmla="*/ 6267198 w 6327563"/>
              <a:gd name="connsiteY1197" fmla="*/ 354955 h 476290"/>
              <a:gd name="connsiteX1198" fmla="*/ 6266664 w 6327563"/>
              <a:gd name="connsiteY1198" fmla="*/ 354434 h 476290"/>
              <a:gd name="connsiteX1199" fmla="*/ 4972877 w 6327563"/>
              <a:gd name="connsiteY1199" fmla="*/ 354574 h 476290"/>
              <a:gd name="connsiteX1200" fmla="*/ 4965435 w 6327563"/>
              <a:gd name="connsiteY1200" fmla="*/ 370855 h 476290"/>
              <a:gd name="connsiteX1201" fmla="*/ 4976027 w 6327563"/>
              <a:gd name="connsiteY1201" fmla="*/ 354955 h 476290"/>
              <a:gd name="connsiteX1202" fmla="*/ 4972877 w 6327563"/>
              <a:gd name="connsiteY1202" fmla="*/ 354574 h 476290"/>
              <a:gd name="connsiteX1203" fmla="*/ 6129606 w 6327563"/>
              <a:gd name="connsiteY1203" fmla="*/ 354955 h 476290"/>
              <a:gd name="connsiteX1204" fmla="*/ 6119014 w 6327563"/>
              <a:gd name="connsiteY1204" fmla="*/ 354955 h 476290"/>
              <a:gd name="connsiteX1205" fmla="*/ 6119014 w 6327563"/>
              <a:gd name="connsiteY1205" fmla="*/ 365531 h 476290"/>
              <a:gd name="connsiteX1206" fmla="*/ 6129606 w 6327563"/>
              <a:gd name="connsiteY1206" fmla="*/ 365531 h 476290"/>
              <a:gd name="connsiteX1207" fmla="*/ 6129606 w 6327563"/>
              <a:gd name="connsiteY1207" fmla="*/ 354955 h 476290"/>
              <a:gd name="connsiteX1208" fmla="*/ 5716869 w 6327563"/>
              <a:gd name="connsiteY1208" fmla="*/ 354955 h 476290"/>
              <a:gd name="connsiteX1209" fmla="*/ 5719764 w 6327563"/>
              <a:gd name="connsiteY1209" fmla="*/ 362933 h 476290"/>
              <a:gd name="connsiteX1210" fmla="*/ 5716869 w 6327563"/>
              <a:gd name="connsiteY1210" fmla="*/ 354955 h 476290"/>
              <a:gd name="connsiteX1211" fmla="*/ 5700981 w 6327563"/>
              <a:gd name="connsiteY1211" fmla="*/ 354955 h 476290"/>
              <a:gd name="connsiteX1212" fmla="*/ 5699584 w 6327563"/>
              <a:gd name="connsiteY1212" fmla="*/ 364961 h 476290"/>
              <a:gd name="connsiteX1213" fmla="*/ 5700981 w 6327563"/>
              <a:gd name="connsiteY1213" fmla="*/ 354955 h 476290"/>
              <a:gd name="connsiteX1214" fmla="*/ 1578281 w 6327563"/>
              <a:gd name="connsiteY1214" fmla="*/ 356250 h 476290"/>
              <a:gd name="connsiteX1215" fmla="*/ 1573481 w 6327563"/>
              <a:gd name="connsiteY1215" fmla="*/ 360248 h 476290"/>
              <a:gd name="connsiteX1216" fmla="*/ 1569506 w 6327563"/>
              <a:gd name="connsiteY1216" fmla="*/ 365091 h 476290"/>
              <a:gd name="connsiteX1217" fmla="*/ 1574306 w 6327563"/>
              <a:gd name="connsiteY1217" fmla="*/ 360670 h 476290"/>
              <a:gd name="connsiteX1218" fmla="*/ 1578281 w 6327563"/>
              <a:gd name="connsiteY1218" fmla="*/ 356250 h 476290"/>
              <a:gd name="connsiteX1219" fmla="*/ 1600214 w 6327563"/>
              <a:gd name="connsiteY1219" fmla="*/ 358968 h 476290"/>
              <a:gd name="connsiteX1220" fmla="*/ 1594652 w 6327563"/>
              <a:gd name="connsiteY1220" fmla="*/ 360248 h 476290"/>
              <a:gd name="connsiteX1221" fmla="*/ 1600710 w 6327563"/>
              <a:gd name="connsiteY1221" fmla="*/ 370498 h 476290"/>
              <a:gd name="connsiteX1222" fmla="*/ 1601827 w 6327563"/>
              <a:gd name="connsiteY1222" fmla="*/ 370488 h 476290"/>
              <a:gd name="connsiteX1223" fmla="*/ 1602945 w 6327563"/>
              <a:gd name="connsiteY1223" fmla="*/ 370488 h 476290"/>
              <a:gd name="connsiteX1224" fmla="*/ 1610501 w 6327563"/>
              <a:gd name="connsiteY1224" fmla="*/ 376154 h 476290"/>
              <a:gd name="connsiteX1225" fmla="*/ 1600214 w 6327563"/>
              <a:gd name="connsiteY1225" fmla="*/ 358968 h 476290"/>
              <a:gd name="connsiteX1226" fmla="*/ 6314289 w 6327563"/>
              <a:gd name="connsiteY1226" fmla="*/ 359733 h 476290"/>
              <a:gd name="connsiteX1227" fmla="*/ 6315127 w 6327563"/>
              <a:gd name="connsiteY1227" fmla="*/ 360566 h 476290"/>
              <a:gd name="connsiteX1228" fmla="*/ 6315978 w 6327563"/>
              <a:gd name="connsiteY1228" fmla="*/ 361404 h 476290"/>
              <a:gd name="connsiteX1229" fmla="*/ 6314823 w 6327563"/>
              <a:gd name="connsiteY1229" fmla="*/ 360248 h 476290"/>
              <a:gd name="connsiteX1230" fmla="*/ 6314289 w 6327563"/>
              <a:gd name="connsiteY1230" fmla="*/ 359733 h 476290"/>
              <a:gd name="connsiteX1231" fmla="*/ 6219573 w 6327563"/>
              <a:gd name="connsiteY1231" fmla="*/ 365531 h 476290"/>
              <a:gd name="connsiteX1232" fmla="*/ 6209006 w 6327563"/>
              <a:gd name="connsiteY1232" fmla="*/ 365531 h 476290"/>
              <a:gd name="connsiteX1233" fmla="*/ 6209006 w 6327563"/>
              <a:gd name="connsiteY1233" fmla="*/ 376154 h 476290"/>
              <a:gd name="connsiteX1234" fmla="*/ 6219573 w 6327563"/>
              <a:gd name="connsiteY1234" fmla="*/ 376154 h 476290"/>
              <a:gd name="connsiteX1235" fmla="*/ 6219573 w 6327563"/>
              <a:gd name="connsiteY1235" fmla="*/ 365531 h 476290"/>
              <a:gd name="connsiteX1236" fmla="*/ 5769790 w 6327563"/>
              <a:gd name="connsiteY1236" fmla="*/ 365531 h 476290"/>
              <a:gd name="connsiteX1237" fmla="*/ 5768380 w 6327563"/>
              <a:gd name="connsiteY1237" fmla="*/ 375553 h 476290"/>
              <a:gd name="connsiteX1238" fmla="*/ 5769790 w 6327563"/>
              <a:gd name="connsiteY1238" fmla="*/ 365531 h 476290"/>
              <a:gd name="connsiteX1239" fmla="*/ 5341139 w 6327563"/>
              <a:gd name="connsiteY1239" fmla="*/ 365531 h 476290"/>
              <a:gd name="connsiteX1240" fmla="*/ 5340492 w 6327563"/>
              <a:gd name="connsiteY1240" fmla="*/ 387821 h 476290"/>
              <a:gd name="connsiteX1241" fmla="*/ 5341139 w 6327563"/>
              <a:gd name="connsiteY1241" fmla="*/ 365531 h 476290"/>
              <a:gd name="connsiteX1242" fmla="*/ 943259 w 6327563"/>
              <a:gd name="connsiteY1242" fmla="*/ 366842 h 476290"/>
              <a:gd name="connsiteX1243" fmla="*/ 938450 w 6327563"/>
              <a:gd name="connsiteY1243" fmla="*/ 370855 h 476290"/>
              <a:gd name="connsiteX1244" fmla="*/ 934482 w 6327563"/>
              <a:gd name="connsiteY1244" fmla="*/ 375683 h 476290"/>
              <a:gd name="connsiteX1245" fmla="*/ 939285 w 6327563"/>
              <a:gd name="connsiteY1245" fmla="*/ 371262 h 476290"/>
              <a:gd name="connsiteX1246" fmla="*/ 943259 w 6327563"/>
              <a:gd name="connsiteY1246" fmla="*/ 366842 h 476290"/>
              <a:gd name="connsiteX1247" fmla="*/ 6229618 w 6327563"/>
              <a:gd name="connsiteY1247" fmla="*/ 370324 h 476290"/>
              <a:gd name="connsiteX1248" fmla="*/ 6230152 w 6327563"/>
              <a:gd name="connsiteY1248" fmla="*/ 370855 h 476290"/>
              <a:gd name="connsiteX1249" fmla="*/ 6231295 w 6327563"/>
              <a:gd name="connsiteY1249" fmla="*/ 372001 h 476290"/>
              <a:gd name="connsiteX1250" fmla="*/ 6230457 w 6327563"/>
              <a:gd name="connsiteY1250" fmla="*/ 371163 h 476290"/>
              <a:gd name="connsiteX1251" fmla="*/ 6229618 w 6327563"/>
              <a:gd name="connsiteY1251" fmla="*/ 370324 h 476290"/>
              <a:gd name="connsiteX1252" fmla="*/ 5293006 w 6327563"/>
              <a:gd name="connsiteY1252" fmla="*/ 370324 h 476290"/>
              <a:gd name="connsiteX1253" fmla="*/ 5293006 w 6327563"/>
              <a:gd name="connsiteY1253" fmla="*/ 370324 h 476290"/>
              <a:gd name="connsiteX1254" fmla="*/ 5293006 w 6327563"/>
              <a:gd name="connsiteY1254" fmla="*/ 370324 h 476290"/>
              <a:gd name="connsiteX1255" fmla="*/ 5192461 w 6327563"/>
              <a:gd name="connsiteY1255" fmla="*/ 370324 h 476290"/>
              <a:gd name="connsiteX1256" fmla="*/ 5192981 w 6327563"/>
              <a:gd name="connsiteY1256" fmla="*/ 370855 h 476290"/>
              <a:gd name="connsiteX1257" fmla="*/ 5194137 w 6327563"/>
              <a:gd name="connsiteY1257" fmla="*/ 372001 h 476290"/>
              <a:gd name="connsiteX1258" fmla="*/ 5193298 w 6327563"/>
              <a:gd name="connsiteY1258" fmla="*/ 371163 h 476290"/>
              <a:gd name="connsiteX1259" fmla="*/ 5192461 w 6327563"/>
              <a:gd name="connsiteY1259" fmla="*/ 370324 h 476290"/>
              <a:gd name="connsiteX1260" fmla="*/ 5293006 w 6327563"/>
              <a:gd name="connsiteY1260" fmla="*/ 370324 h 476290"/>
              <a:gd name="connsiteX1261" fmla="*/ 5293006 w 6327563"/>
              <a:gd name="connsiteY1261" fmla="*/ 370324 h 476290"/>
              <a:gd name="connsiteX1262" fmla="*/ 5293006 w 6327563"/>
              <a:gd name="connsiteY1262" fmla="*/ 370324 h 476290"/>
              <a:gd name="connsiteX1263" fmla="*/ 5293006 w 6327563"/>
              <a:gd name="connsiteY1263" fmla="*/ 370324 h 476290"/>
              <a:gd name="connsiteX1264" fmla="*/ 5293006 w 6327563"/>
              <a:gd name="connsiteY1264" fmla="*/ 370324 h 476290"/>
              <a:gd name="connsiteX1265" fmla="*/ 5293006 w 6327563"/>
              <a:gd name="connsiteY1265" fmla="*/ 370324 h 476290"/>
              <a:gd name="connsiteX1266" fmla="*/ 5293006 w 6327563"/>
              <a:gd name="connsiteY1266" fmla="*/ 370324 h 476290"/>
              <a:gd name="connsiteX1267" fmla="*/ 5293540 w 6327563"/>
              <a:gd name="connsiteY1267" fmla="*/ 370855 h 476290"/>
              <a:gd name="connsiteX1268" fmla="*/ 5294682 w 6327563"/>
              <a:gd name="connsiteY1268" fmla="*/ 372001 h 476290"/>
              <a:gd name="connsiteX1269" fmla="*/ 5293844 w 6327563"/>
              <a:gd name="connsiteY1269" fmla="*/ 371163 h 476290"/>
              <a:gd name="connsiteX1270" fmla="*/ 5293006 w 6327563"/>
              <a:gd name="connsiteY1270" fmla="*/ 370324 h 476290"/>
              <a:gd name="connsiteX1271" fmla="*/ 6007902 w 6327563"/>
              <a:gd name="connsiteY1271" fmla="*/ 370855 h 476290"/>
              <a:gd name="connsiteX1272" fmla="*/ 6006225 w 6327563"/>
              <a:gd name="connsiteY1272" fmla="*/ 384841 h 476290"/>
              <a:gd name="connsiteX1273" fmla="*/ 6007902 w 6327563"/>
              <a:gd name="connsiteY1273" fmla="*/ 370855 h 476290"/>
              <a:gd name="connsiteX1274" fmla="*/ 5134764 w 6327563"/>
              <a:gd name="connsiteY1274" fmla="*/ 370855 h 476290"/>
              <a:gd name="connsiteX1275" fmla="*/ 5124198 w 6327563"/>
              <a:gd name="connsiteY1275" fmla="*/ 370855 h 476290"/>
              <a:gd name="connsiteX1276" fmla="*/ 5124198 w 6327563"/>
              <a:gd name="connsiteY1276" fmla="*/ 381437 h 476290"/>
              <a:gd name="connsiteX1277" fmla="*/ 5134764 w 6327563"/>
              <a:gd name="connsiteY1277" fmla="*/ 381437 h 476290"/>
              <a:gd name="connsiteX1278" fmla="*/ 5134764 w 6327563"/>
              <a:gd name="connsiteY1278" fmla="*/ 370855 h 476290"/>
              <a:gd name="connsiteX1279" fmla="*/ 1126501 w 6327563"/>
              <a:gd name="connsiteY1279" fmla="*/ 372776 h 476290"/>
              <a:gd name="connsiteX1280" fmla="*/ 1123901 w 6327563"/>
              <a:gd name="connsiteY1280" fmla="*/ 377106 h 476290"/>
              <a:gd name="connsiteX1281" fmla="*/ 1118681 w 6327563"/>
              <a:gd name="connsiteY1281" fmla="*/ 381447 h 476290"/>
              <a:gd name="connsiteX1282" fmla="*/ 1118389 w 6327563"/>
              <a:gd name="connsiteY1282" fmla="*/ 381437 h 476290"/>
              <a:gd name="connsiteX1283" fmla="*/ 1117208 w 6327563"/>
              <a:gd name="connsiteY1283" fmla="*/ 386085 h 476290"/>
              <a:gd name="connsiteX1284" fmla="*/ 1128981 w 6327563"/>
              <a:gd name="connsiteY1284" fmla="*/ 376154 h 476290"/>
              <a:gd name="connsiteX1285" fmla="*/ 1126501 w 6327563"/>
              <a:gd name="connsiteY1285" fmla="*/ 372776 h 476290"/>
              <a:gd name="connsiteX1286" fmla="*/ 1499364 w 6327563"/>
              <a:gd name="connsiteY1286" fmla="*/ 373411 h 476290"/>
              <a:gd name="connsiteX1287" fmla="*/ 1496290 w 6327563"/>
              <a:gd name="connsiteY1287" fmla="*/ 378093 h 476290"/>
              <a:gd name="connsiteX1288" fmla="*/ 1499364 w 6327563"/>
              <a:gd name="connsiteY1288" fmla="*/ 373411 h 476290"/>
              <a:gd name="connsiteX1289" fmla="*/ 5922710 w 6327563"/>
              <a:gd name="connsiteY1289" fmla="*/ 375618 h 476290"/>
              <a:gd name="connsiteX1290" fmla="*/ 5923231 w 6327563"/>
              <a:gd name="connsiteY1290" fmla="*/ 376154 h 476290"/>
              <a:gd name="connsiteX1291" fmla="*/ 5924374 w 6327563"/>
              <a:gd name="connsiteY1291" fmla="*/ 377294 h 476290"/>
              <a:gd name="connsiteX1292" fmla="*/ 5923548 w 6327563"/>
              <a:gd name="connsiteY1292" fmla="*/ 376456 h 476290"/>
              <a:gd name="connsiteX1293" fmla="*/ 5922710 w 6327563"/>
              <a:gd name="connsiteY1293" fmla="*/ 375618 h 476290"/>
              <a:gd name="connsiteX1294" fmla="*/ 5700447 w 6327563"/>
              <a:gd name="connsiteY1294" fmla="*/ 375618 h 476290"/>
              <a:gd name="connsiteX1295" fmla="*/ 5700981 w 6327563"/>
              <a:gd name="connsiteY1295" fmla="*/ 376154 h 476290"/>
              <a:gd name="connsiteX1296" fmla="*/ 5702137 w 6327563"/>
              <a:gd name="connsiteY1296" fmla="*/ 377294 h 476290"/>
              <a:gd name="connsiteX1297" fmla="*/ 5701298 w 6327563"/>
              <a:gd name="connsiteY1297" fmla="*/ 376456 h 476290"/>
              <a:gd name="connsiteX1298" fmla="*/ 5700447 w 6327563"/>
              <a:gd name="connsiteY1298" fmla="*/ 375618 h 476290"/>
              <a:gd name="connsiteX1299" fmla="*/ 713036 w 6327563"/>
              <a:gd name="connsiteY1299" fmla="*/ 375871 h 476290"/>
              <a:gd name="connsiteX1300" fmla="*/ 710922 w 6327563"/>
              <a:gd name="connsiteY1300" fmla="*/ 376154 h 476290"/>
              <a:gd name="connsiteX1301" fmla="*/ 721514 w 6327563"/>
              <a:gd name="connsiteY1301" fmla="*/ 402580 h 476290"/>
              <a:gd name="connsiteX1302" fmla="*/ 713036 w 6327563"/>
              <a:gd name="connsiteY1302" fmla="*/ 375871 h 476290"/>
              <a:gd name="connsiteX1303" fmla="*/ 5595292 w 6327563"/>
              <a:gd name="connsiteY1303" fmla="*/ 376064 h 476290"/>
              <a:gd name="connsiteX1304" fmla="*/ 5592129 w 6327563"/>
              <a:gd name="connsiteY1304" fmla="*/ 377765 h 476290"/>
              <a:gd name="connsiteX1305" fmla="*/ 5595165 w 6327563"/>
              <a:gd name="connsiteY1305" fmla="*/ 376154 h 476290"/>
              <a:gd name="connsiteX1306" fmla="*/ 5595292 w 6327563"/>
              <a:gd name="connsiteY1306" fmla="*/ 376064 h 476290"/>
              <a:gd name="connsiteX1307" fmla="*/ 6193119 w 6327563"/>
              <a:gd name="connsiteY1307" fmla="*/ 376154 h 476290"/>
              <a:gd name="connsiteX1308" fmla="*/ 6191709 w 6327563"/>
              <a:gd name="connsiteY1308" fmla="*/ 386145 h 476290"/>
              <a:gd name="connsiteX1309" fmla="*/ 6193119 w 6327563"/>
              <a:gd name="connsiteY1309" fmla="*/ 376154 h 476290"/>
              <a:gd name="connsiteX1310" fmla="*/ 5592129 w 6327563"/>
              <a:gd name="connsiteY1310" fmla="*/ 377765 h 476290"/>
              <a:gd name="connsiteX1311" fmla="*/ 5591545 w 6327563"/>
              <a:gd name="connsiteY1311" fmla="*/ 378059 h 476290"/>
              <a:gd name="connsiteX1312" fmla="*/ 5592129 w 6327563"/>
              <a:gd name="connsiteY1312" fmla="*/ 377765 h 476290"/>
              <a:gd name="connsiteX1313" fmla="*/ 5591545 w 6327563"/>
              <a:gd name="connsiteY1313" fmla="*/ 378059 h 476290"/>
              <a:gd name="connsiteX1314" fmla="*/ 5586681 w 6327563"/>
              <a:gd name="connsiteY1314" fmla="*/ 380688 h 476290"/>
              <a:gd name="connsiteX1315" fmla="*/ 5591545 w 6327563"/>
              <a:gd name="connsiteY1315" fmla="*/ 378059 h 476290"/>
              <a:gd name="connsiteX1316" fmla="*/ 1496290 w 6327563"/>
              <a:gd name="connsiteY1316" fmla="*/ 378093 h 476290"/>
              <a:gd name="connsiteX1317" fmla="*/ 1495338 w 6327563"/>
              <a:gd name="connsiteY1317" fmla="*/ 379542 h 476290"/>
              <a:gd name="connsiteX1318" fmla="*/ 1496290 w 6327563"/>
              <a:gd name="connsiteY1318" fmla="*/ 378093 h 476290"/>
              <a:gd name="connsiteX1319" fmla="*/ 1495338 w 6327563"/>
              <a:gd name="connsiteY1319" fmla="*/ 379542 h 476290"/>
              <a:gd name="connsiteX1320" fmla="*/ 1494080 w 6327563"/>
              <a:gd name="connsiteY1320" fmla="*/ 381437 h 476290"/>
              <a:gd name="connsiteX1321" fmla="*/ 1491985 w 6327563"/>
              <a:gd name="connsiteY1321" fmla="*/ 384661 h 476290"/>
              <a:gd name="connsiteX1322" fmla="*/ 1495338 w 6327563"/>
              <a:gd name="connsiteY1322" fmla="*/ 379542 h 476290"/>
              <a:gd name="connsiteX1323" fmla="*/ 6208473 w 6327563"/>
              <a:gd name="connsiteY1323" fmla="*/ 380901 h 476290"/>
              <a:gd name="connsiteX1324" fmla="*/ 6208663 w 6327563"/>
              <a:gd name="connsiteY1324" fmla="*/ 381094 h 476290"/>
              <a:gd name="connsiteX1325" fmla="*/ 6208473 w 6327563"/>
              <a:gd name="connsiteY1325" fmla="*/ 380901 h 476290"/>
              <a:gd name="connsiteX1326" fmla="*/ 5377664 w 6327563"/>
              <a:gd name="connsiteY1326" fmla="*/ 380901 h 476290"/>
              <a:gd name="connsiteX1327" fmla="*/ 5378502 w 6327563"/>
              <a:gd name="connsiteY1327" fmla="*/ 381739 h 476290"/>
              <a:gd name="connsiteX1328" fmla="*/ 5379341 w 6327563"/>
              <a:gd name="connsiteY1328" fmla="*/ 382577 h 476290"/>
              <a:gd name="connsiteX1329" fmla="*/ 5378198 w 6327563"/>
              <a:gd name="connsiteY1329" fmla="*/ 381437 h 476290"/>
              <a:gd name="connsiteX1330" fmla="*/ 5377664 w 6327563"/>
              <a:gd name="connsiteY1330" fmla="*/ 380901 h 476290"/>
              <a:gd name="connsiteX1331" fmla="*/ 5324743 w 6327563"/>
              <a:gd name="connsiteY1331" fmla="*/ 380901 h 476290"/>
              <a:gd name="connsiteX1332" fmla="*/ 5325277 w 6327563"/>
              <a:gd name="connsiteY1332" fmla="*/ 381437 h 476290"/>
              <a:gd name="connsiteX1333" fmla="*/ 5326420 w 6327563"/>
              <a:gd name="connsiteY1333" fmla="*/ 382577 h 476290"/>
              <a:gd name="connsiteX1334" fmla="*/ 5325582 w 6327563"/>
              <a:gd name="connsiteY1334" fmla="*/ 381739 h 476290"/>
              <a:gd name="connsiteX1335" fmla="*/ 5324743 w 6327563"/>
              <a:gd name="connsiteY1335" fmla="*/ 380901 h 476290"/>
              <a:gd name="connsiteX1336" fmla="*/ 6208663 w 6327563"/>
              <a:gd name="connsiteY1336" fmla="*/ 381094 h 476290"/>
              <a:gd name="connsiteX1337" fmla="*/ 6208663 w 6327563"/>
              <a:gd name="connsiteY1337" fmla="*/ 381094 h 476290"/>
              <a:gd name="connsiteX1338" fmla="*/ 6208663 w 6327563"/>
              <a:gd name="connsiteY1338" fmla="*/ 381094 h 476290"/>
              <a:gd name="connsiteX1339" fmla="*/ 6208663 w 6327563"/>
              <a:gd name="connsiteY1339" fmla="*/ 381094 h 476290"/>
              <a:gd name="connsiteX1340" fmla="*/ 6208689 w 6327563"/>
              <a:gd name="connsiteY1340" fmla="*/ 381119 h 476290"/>
              <a:gd name="connsiteX1341" fmla="*/ 6208663 w 6327563"/>
              <a:gd name="connsiteY1341" fmla="*/ 381094 h 476290"/>
              <a:gd name="connsiteX1342" fmla="*/ 6208689 w 6327563"/>
              <a:gd name="connsiteY1342" fmla="*/ 381119 h 476290"/>
              <a:gd name="connsiteX1343" fmla="*/ 6208727 w 6327563"/>
              <a:gd name="connsiteY1343" fmla="*/ 381154 h 476290"/>
              <a:gd name="connsiteX1344" fmla="*/ 6208689 w 6327563"/>
              <a:gd name="connsiteY1344" fmla="*/ 381119 h 476290"/>
              <a:gd name="connsiteX1345" fmla="*/ 6208727 w 6327563"/>
              <a:gd name="connsiteY1345" fmla="*/ 381154 h 476290"/>
              <a:gd name="connsiteX1346" fmla="*/ 6208740 w 6327563"/>
              <a:gd name="connsiteY1346" fmla="*/ 381169 h 476290"/>
              <a:gd name="connsiteX1347" fmla="*/ 6208727 w 6327563"/>
              <a:gd name="connsiteY1347" fmla="*/ 381154 h 476290"/>
              <a:gd name="connsiteX1348" fmla="*/ 6208740 w 6327563"/>
              <a:gd name="connsiteY1348" fmla="*/ 381169 h 476290"/>
              <a:gd name="connsiteX1349" fmla="*/ 6209311 w 6327563"/>
              <a:gd name="connsiteY1349" fmla="*/ 381739 h 476290"/>
              <a:gd name="connsiteX1350" fmla="*/ 6209464 w 6327563"/>
              <a:gd name="connsiteY1350" fmla="*/ 381893 h 476290"/>
              <a:gd name="connsiteX1351" fmla="*/ 6209006 w 6327563"/>
              <a:gd name="connsiteY1351" fmla="*/ 381437 h 476290"/>
              <a:gd name="connsiteX1352" fmla="*/ 6208740 w 6327563"/>
              <a:gd name="connsiteY1352" fmla="*/ 381169 h 476290"/>
              <a:gd name="connsiteX1353" fmla="*/ 6224856 w 6327563"/>
              <a:gd name="connsiteY1353" fmla="*/ 381437 h 476290"/>
              <a:gd name="connsiteX1354" fmla="*/ 6219573 w 6327563"/>
              <a:gd name="connsiteY1354" fmla="*/ 402580 h 476290"/>
              <a:gd name="connsiteX1355" fmla="*/ 6224856 w 6327563"/>
              <a:gd name="connsiteY1355" fmla="*/ 381437 h 476290"/>
              <a:gd name="connsiteX1356" fmla="*/ 6023790 w 6327563"/>
              <a:gd name="connsiteY1356" fmla="*/ 381437 h 476290"/>
              <a:gd name="connsiteX1357" fmla="*/ 6013198 w 6327563"/>
              <a:gd name="connsiteY1357" fmla="*/ 413172 h 476290"/>
              <a:gd name="connsiteX1358" fmla="*/ 6017516 w 6327563"/>
              <a:gd name="connsiteY1358" fmla="*/ 413807 h 476290"/>
              <a:gd name="connsiteX1359" fmla="*/ 6023790 w 6327563"/>
              <a:gd name="connsiteY1359" fmla="*/ 381437 h 476290"/>
              <a:gd name="connsiteX1360" fmla="*/ 5663948 w 6327563"/>
              <a:gd name="connsiteY1360" fmla="*/ 381437 h 476290"/>
              <a:gd name="connsiteX1361" fmla="*/ 5665281 w 6327563"/>
              <a:gd name="connsiteY1361" fmla="*/ 391165 h 476290"/>
              <a:gd name="connsiteX1362" fmla="*/ 5663948 w 6327563"/>
              <a:gd name="connsiteY1362" fmla="*/ 381437 h 476290"/>
              <a:gd name="connsiteX1363" fmla="*/ 6209464 w 6327563"/>
              <a:gd name="connsiteY1363" fmla="*/ 381893 h 476290"/>
              <a:gd name="connsiteX1364" fmla="*/ 6210149 w 6327563"/>
              <a:gd name="connsiteY1364" fmla="*/ 382577 h 476290"/>
              <a:gd name="connsiteX1365" fmla="*/ 6209464 w 6327563"/>
              <a:gd name="connsiteY1365" fmla="*/ 381893 h 476290"/>
              <a:gd name="connsiteX1366" fmla="*/ 1491985 w 6327563"/>
              <a:gd name="connsiteY1366" fmla="*/ 384661 h 476290"/>
              <a:gd name="connsiteX1367" fmla="*/ 1491896 w 6327563"/>
              <a:gd name="connsiteY1367" fmla="*/ 384776 h 476290"/>
              <a:gd name="connsiteX1368" fmla="*/ 1491985 w 6327563"/>
              <a:gd name="connsiteY1368" fmla="*/ 384661 h 476290"/>
              <a:gd name="connsiteX1369" fmla="*/ 1491896 w 6327563"/>
              <a:gd name="connsiteY1369" fmla="*/ 384776 h 476290"/>
              <a:gd name="connsiteX1370" fmla="*/ 1491833 w 6327563"/>
              <a:gd name="connsiteY1370" fmla="*/ 384865 h 476290"/>
              <a:gd name="connsiteX1371" fmla="*/ 1491896 w 6327563"/>
              <a:gd name="connsiteY1371" fmla="*/ 384776 h 476290"/>
              <a:gd name="connsiteX1372" fmla="*/ 5224909 w 6327563"/>
              <a:gd name="connsiteY1372" fmla="*/ 388789 h 476290"/>
              <a:gd name="connsiteX1373" fmla="*/ 5219460 w 6327563"/>
              <a:gd name="connsiteY1373" fmla="*/ 392029 h 476290"/>
              <a:gd name="connsiteX1374" fmla="*/ 5216438 w 6327563"/>
              <a:gd name="connsiteY1374" fmla="*/ 397718 h 476290"/>
              <a:gd name="connsiteX1375" fmla="*/ 5221912 w 6327563"/>
              <a:gd name="connsiteY1375" fmla="*/ 393244 h 476290"/>
              <a:gd name="connsiteX1376" fmla="*/ 5224909 w 6327563"/>
              <a:gd name="connsiteY1376" fmla="*/ 388789 h 476290"/>
              <a:gd name="connsiteX1377" fmla="*/ 5187164 w 6327563"/>
              <a:gd name="connsiteY1377" fmla="*/ 391493 h 476290"/>
              <a:gd name="connsiteX1378" fmla="*/ 5187698 w 6327563"/>
              <a:gd name="connsiteY1378" fmla="*/ 392029 h 476290"/>
              <a:gd name="connsiteX1379" fmla="*/ 5188841 w 6327563"/>
              <a:gd name="connsiteY1379" fmla="*/ 393169 h 476290"/>
              <a:gd name="connsiteX1380" fmla="*/ 5188016 w 6327563"/>
              <a:gd name="connsiteY1380" fmla="*/ 392331 h 476290"/>
              <a:gd name="connsiteX1381" fmla="*/ 5187164 w 6327563"/>
              <a:gd name="connsiteY1381" fmla="*/ 391493 h 476290"/>
              <a:gd name="connsiteX1382" fmla="*/ 6283073 w 6327563"/>
              <a:gd name="connsiteY1382" fmla="*/ 392029 h 476290"/>
              <a:gd name="connsiteX1383" fmla="*/ 6284190 w 6327563"/>
              <a:gd name="connsiteY1383" fmla="*/ 410036 h 476290"/>
              <a:gd name="connsiteX1384" fmla="*/ 6283073 w 6327563"/>
              <a:gd name="connsiteY1384" fmla="*/ 392029 h 476290"/>
              <a:gd name="connsiteX1385" fmla="*/ 5616323 w 6327563"/>
              <a:gd name="connsiteY1385" fmla="*/ 392029 h 476290"/>
              <a:gd name="connsiteX1386" fmla="*/ 5614913 w 6327563"/>
              <a:gd name="connsiteY1386" fmla="*/ 402020 h 476290"/>
              <a:gd name="connsiteX1387" fmla="*/ 5616323 w 6327563"/>
              <a:gd name="connsiteY1387" fmla="*/ 392029 h 476290"/>
              <a:gd name="connsiteX1388" fmla="*/ 1531152 w 6327563"/>
              <a:gd name="connsiteY1388" fmla="*/ 392029 h 476290"/>
              <a:gd name="connsiteX1389" fmla="*/ 1536410 w 6327563"/>
              <a:gd name="connsiteY1389" fmla="*/ 429062 h 476290"/>
              <a:gd name="connsiteX1390" fmla="*/ 1578777 w 6327563"/>
              <a:gd name="connsiteY1390" fmla="*/ 402580 h 476290"/>
              <a:gd name="connsiteX1391" fmla="*/ 1573646 w 6327563"/>
              <a:gd name="connsiteY1391" fmla="*/ 401578 h 476290"/>
              <a:gd name="connsiteX1392" fmla="*/ 1568172 w 6327563"/>
              <a:gd name="connsiteY1392" fmla="*/ 423779 h 476290"/>
              <a:gd name="connsiteX1393" fmla="*/ 1566915 w 6327563"/>
              <a:gd name="connsiteY1393" fmla="*/ 423943 h 476290"/>
              <a:gd name="connsiteX1394" fmla="*/ 1562876 w 6327563"/>
              <a:gd name="connsiteY1394" fmla="*/ 402580 h 476290"/>
              <a:gd name="connsiteX1395" fmla="*/ 1556704 w 6327563"/>
              <a:gd name="connsiteY1395" fmla="*/ 402223 h 476290"/>
              <a:gd name="connsiteX1396" fmla="*/ 1549478 w 6327563"/>
              <a:gd name="connsiteY1396" fmla="*/ 402709 h 476290"/>
              <a:gd name="connsiteX1397" fmla="*/ 1544296 w 6327563"/>
              <a:gd name="connsiteY1397" fmla="*/ 403201 h 476290"/>
              <a:gd name="connsiteX1398" fmla="*/ 1531152 w 6327563"/>
              <a:gd name="connsiteY1398" fmla="*/ 392029 h 476290"/>
              <a:gd name="connsiteX1399" fmla="*/ 5764659 w 6327563"/>
              <a:gd name="connsiteY1399" fmla="*/ 394072 h 476290"/>
              <a:gd name="connsiteX1400" fmla="*/ 5759198 w 6327563"/>
              <a:gd name="connsiteY1400" fmla="*/ 397297 h 476290"/>
              <a:gd name="connsiteX1401" fmla="*/ 5756175 w 6327563"/>
              <a:gd name="connsiteY1401" fmla="*/ 402996 h 476290"/>
              <a:gd name="connsiteX1402" fmla="*/ 5761674 w 6327563"/>
              <a:gd name="connsiteY1402" fmla="*/ 398543 h 476290"/>
              <a:gd name="connsiteX1403" fmla="*/ 5764659 w 6327563"/>
              <a:gd name="connsiteY1403" fmla="*/ 394072 h 476290"/>
              <a:gd name="connsiteX1404" fmla="*/ 1263639 w 6327563"/>
              <a:gd name="connsiteY1404" fmla="*/ 395293 h 476290"/>
              <a:gd name="connsiteX1405" fmla="*/ 1266547 w 6327563"/>
              <a:gd name="connsiteY1405" fmla="*/ 439623 h 476290"/>
              <a:gd name="connsiteX1406" fmla="*/ 1277139 w 6327563"/>
              <a:gd name="connsiteY1406" fmla="*/ 423779 h 476290"/>
              <a:gd name="connsiteX1407" fmla="*/ 1282435 w 6327563"/>
              <a:gd name="connsiteY1407" fmla="*/ 450220 h 476290"/>
              <a:gd name="connsiteX1408" fmla="*/ 1266547 w 6327563"/>
              <a:gd name="connsiteY1408" fmla="*/ 397297 h 476290"/>
              <a:gd name="connsiteX1409" fmla="*/ 1263639 w 6327563"/>
              <a:gd name="connsiteY1409" fmla="*/ 395293 h 476290"/>
              <a:gd name="connsiteX1410" fmla="*/ 5525810 w 6327563"/>
              <a:gd name="connsiteY1410" fmla="*/ 395694 h 476290"/>
              <a:gd name="connsiteX1411" fmla="*/ 5521085 w 6327563"/>
              <a:gd name="connsiteY1411" fmla="*/ 397297 h 476290"/>
              <a:gd name="connsiteX1412" fmla="*/ 5526356 w 6327563"/>
              <a:gd name="connsiteY1412" fmla="*/ 413172 h 476290"/>
              <a:gd name="connsiteX1413" fmla="*/ 5527486 w 6327563"/>
              <a:gd name="connsiteY1413" fmla="*/ 413301 h 476290"/>
              <a:gd name="connsiteX1414" fmla="*/ 5532655 w 6327563"/>
              <a:gd name="connsiteY1414" fmla="*/ 404500 h 476290"/>
              <a:gd name="connsiteX1415" fmla="*/ 5525810 w 6327563"/>
              <a:gd name="connsiteY1415" fmla="*/ 395694 h 476290"/>
              <a:gd name="connsiteX1416" fmla="*/ 5081869 w 6327563"/>
              <a:gd name="connsiteY1416" fmla="*/ 402580 h 476290"/>
              <a:gd name="connsiteX1417" fmla="*/ 5080192 w 6327563"/>
              <a:gd name="connsiteY1417" fmla="*/ 416575 h 476290"/>
              <a:gd name="connsiteX1418" fmla="*/ 5081869 w 6327563"/>
              <a:gd name="connsiteY1418" fmla="*/ 402580 h 476290"/>
              <a:gd name="connsiteX1419" fmla="*/ 1899198 w 6327563"/>
              <a:gd name="connsiteY1419" fmla="*/ 403836 h 476290"/>
              <a:gd name="connsiteX1420" fmla="*/ 1899985 w 6327563"/>
              <a:gd name="connsiteY1420" fmla="*/ 405145 h 476290"/>
              <a:gd name="connsiteX1421" fmla="*/ 1899198 w 6327563"/>
              <a:gd name="connsiteY1421" fmla="*/ 403836 h 476290"/>
              <a:gd name="connsiteX1422" fmla="*/ 1899985 w 6327563"/>
              <a:gd name="connsiteY1422" fmla="*/ 405145 h 476290"/>
              <a:gd name="connsiteX1423" fmla="*/ 1900608 w 6327563"/>
              <a:gd name="connsiteY1423" fmla="*/ 406236 h 476290"/>
              <a:gd name="connsiteX1424" fmla="*/ 1899985 w 6327563"/>
              <a:gd name="connsiteY1424" fmla="*/ 405145 h 476290"/>
              <a:gd name="connsiteX1425" fmla="*/ 4978491 w 6327563"/>
              <a:gd name="connsiteY1425" fmla="*/ 406088 h 476290"/>
              <a:gd name="connsiteX1426" fmla="*/ 4970731 w 6327563"/>
              <a:gd name="connsiteY1426" fmla="*/ 407873 h 476290"/>
              <a:gd name="connsiteX1427" fmla="*/ 4986619 w 6327563"/>
              <a:gd name="connsiteY1427" fmla="*/ 423779 h 476290"/>
              <a:gd name="connsiteX1428" fmla="*/ 4978491 w 6327563"/>
              <a:gd name="connsiteY1428" fmla="*/ 406088 h 476290"/>
              <a:gd name="connsiteX1429" fmla="*/ 1900608 w 6327563"/>
              <a:gd name="connsiteY1429" fmla="*/ 406236 h 476290"/>
              <a:gd name="connsiteX1430" fmla="*/ 1902258 w 6327563"/>
              <a:gd name="connsiteY1430" fmla="*/ 409109 h 476290"/>
              <a:gd name="connsiteX1431" fmla="*/ 1901560 w 6327563"/>
              <a:gd name="connsiteY1431" fmla="*/ 407873 h 476290"/>
              <a:gd name="connsiteX1432" fmla="*/ 1900608 w 6327563"/>
              <a:gd name="connsiteY1432" fmla="*/ 406236 h 476290"/>
              <a:gd name="connsiteX1433" fmla="*/ 5864506 w 6327563"/>
              <a:gd name="connsiteY1433" fmla="*/ 407358 h 476290"/>
              <a:gd name="connsiteX1434" fmla="*/ 5865344 w 6327563"/>
              <a:gd name="connsiteY1434" fmla="*/ 408191 h 476290"/>
              <a:gd name="connsiteX1435" fmla="*/ 5866182 w 6327563"/>
              <a:gd name="connsiteY1435" fmla="*/ 409029 h 476290"/>
              <a:gd name="connsiteX1436" fmla="*/ 5865040 w 6327563"/>
              <a:gd name="connsiteY1436" fmla="*/ 407873 h 476290"/>
              <a:gd name="connsiteX1437" fmla="*/ 5864506 w 6327563"/>
              <a:gd name="connsiteY1437" fmla="*/ 407358 h 476290"/>
              <a:gd name="connsiteX1438" fmla="*/ 5700981 w 6327563"/>
              <a:gd name="connsiteY1438" fmla="*/ 407873 h 476290"/>
              <a:gd name="connsiteX1439" fmla="*/ 5732744 w 6327563"/>
              <a:gd name="connsiteY1439" fmla="*/ 439623 h 476290"/>
              <a:gd name="connsiteX1440" fmla="*/ 5700981 w 6327563"/>
              <a:gd name="connsiteY1440" fmla="*/ 407873 h 476290"/>
              <a:gd name="connsiteX1441" fmla="*/ 1902258 w 6327563"/>
              <a:gd name="connsiteY1441" fmla="*/ 409109 h 476290"/>
              <a:gd name="connsiteX1442" fmla="*/ 1905764 w 6327563"/>
              <a:gd name="connsiteY1442" fmla="*/ 415141 h 476290"/>
              <a:gd name="connsiteX1443" fmla="*/ 1902258 w 6327563"/>
              <a:gd name="connsiteY1443" fmla="*/ 409109 h 476290"/>
              <a:gd name="connsiteX1444" fmla="*/ 6245481 w 6327563"/>
              <a:gd name="connsiteY1444" fmla="*/ 412636 h 476290"/>
              <a:gd name="connsiteX1445" fmla="*/ 6246014 w 6327563"/>
              <a:gd name="connsiteY1445" fmla="*/ 413172 h 476290"/>
              <a:gd name="connsiteX1446" fmla="*/ 6247170 w 6327563"/>
              <a:gd name="connsiteY1446" fmla="*/ 414327 h 476290"/>
              <a:gd name="connsiteX1447" fmla="*/ 6246332 w 6327563"/>
              <a:gd name="connsiteY1447" fmla="*/ 413474 h 476290"/>
              <a:gd name="connsiteX1448" fmla="*/ 6245481 w 6327563"/>
              <a:gd name="connsiteY1448" fmla="*/ 412636 h 476290"/>
              <a:gd name="connsiteX1449" fmla="*/ 5409948 w 6327563"/>
              <a:gd name="connsiteY1449" fmla="*/ 413172 h 476290"/>
              <a:gd name="connsiteX1450" fmla="*/ 5394060 w 6327563"/>
              <a:gd name="connsiteY1450" fmla="*/ 413172 h 476290"/>
              <a:gd name="connsiteX1451" fmla="*/ 5402011 w 6327563"/>
              <a:gd name="connsiteY1451" fmla="*/ 424741 h 476290"/>
              <a:gd name="connsiteX1452" fmla="*/ 5409948 w 6327563"/>
              <a:gd name="connsiteY1452" fmla="*/ 413172 h 476290"/>
              <a:gd name="connsiteX1453" fmla="*/ 5309402 w 6327563"/>
              <a:gd name="connsiteY1453" fmla="*/ 413172 h 476290"/>
              <a:gd name="connsiteX1454" fmla="*/ 5298835 w 6327563"/>
              <a:gd name="connsiteY1454" fmla="*/ 429062 h 476290"/>
              <a:gd name="connsiteX1455" fmla="*/ 5301998 w 6327563"/>
              <a:gd name="connsiteY1455" fmla="*/ 429439 h 476290"/>
              <a:gd name="connsiteX1456" fmla="*/ 5309402 w 6327563"/>
              <a:gd name="connsiteY1456" fmla="*/ 413172 h 476290"/>
              <a:gd name="connsiteX1457" fmla="*/ 5197896 w 6327563"/>
              <a:gd name="connsiteY1457" fmla="*/ 417007 h 476290"/>
              <a:gd name="connsiteX1458" fmla="*/ 5196943 w 6327563"/>
              <a:gd name="connsiteY1458" fmla="*/ 417135 h 476290"/>
              <a:gd name="connsiteX1459" fmla="*/ 5197896 w 6327563"/>
              <a:gd name="connsiteY1459" fmla="*/ 417007 h 476290"/>
              <a:gd name="connsiteX1460" fmla="*/ 5193972 w 6327563"/>
              <a:gd name="connsiteY1460" fmla="*/ 417567 h 476290"/>
              <a:gd name="connsiteX1461" fmla="*/ 5191279 w 6327563"/>
              <a:gd name="connsiteY1461" fmla="*/ 417960 h 476290"/>
              <a:gd name="connsiteX1462" fmla="*/ 5193972 w 6327563"/>
              <a:gd name="connsiteY1462" fmla="*/ 417567 h 476290"/>
              <a:gd name="connsiteX1463" fmla="*/ 6266664 w 6327563"/>
              <a:gd name="connsiteY1463" fmla="*/ 417949 h 476290"/>
              <a:gd name="connsiteX1464" fmla="*/ 6267198 w 6327563"/>
              <a:gd name="connsiteY1464" fmla="*/ 418480 h 476290"/>
              <a:gd name="connsiteX1465" fmla="*/ 6268353 w 6327563"/>
              <a:gd name="connsiteY1465" fmla="*/ 419626 h 476290"/>
              <a:gd name="connsiteX1466" fmla="*/ 6267515 w 6327563"/>
              <a:gd name="connsiteY1466" fmla="*/ 418788 h 476290"/>
              <a:gd name="connsiteX1467" fmla="*/ 6266664 w 6327563"/>
              <a:gd name="connsiteY1467" fmla="*/ 417949 h 476290"/>
              <a:gd name="connsiteX1468" fmla="*/ 5615789 w 6327563"/>
              <a:gd name="connsiteY1468" fmla="*/ 417949 h 476290"/>
              <a:gd name="connsiteX1469" fmla="*/ 5616323 w 6327563"/>
              <a:gd name="connsiteY1469" fmla="*/ 418480 h 476290"/>
              <a:gd name="connsiteX1470" fmla="*/ 5617478 w 6327563"/>
              <a:gd name="connsiteY1470" fmla="*/ 419626 h 476290"/>
              <a:gd name="connsiteX1471" fmla="*/ 5616641 w 6327563"/>
              <a:gd name="connsiteY1471" fmla="*/ 418788 h 476290"/>
              <a:gd name="connsiteX1472" fmla="*/ 5615789 w 6327563"/>
              <a:gd name="connsiteY1472" fmla="*/ 417949 h 476290"/>
              <a:gd name="connsiteX1473" fmla="*/ 5160710 w 6327563"/>
              <a:gd name="connsiteY1473" fmla="*/ 417949 h 476290"/>
              <a:gd name="connsiteX1474" fmla="*/ 5161244 w 6327563"/>
              <a:gd name="connsiteY1474" fmla="*/ 418480 h 476290"/>
              <a:gd name="connsiteX1475" fmla="*/ 5162399 w 6327563"/>
              <a:gd name="connsiteY1475" fmla="*/ 419626 h 476290"/>
              <a:gd name="connsiteX1476" fmla="*/ 5161561 w 6327563"/>
              <a:gd name="connsiteY1476" fmla="*/ 418788 h 476290"/>
              <a:gd name="connsiteX1477" fmla="*/ 5160710 w 6327563"/>
              <a:gd name="connsiteY1477" fmla="*/ 417949 h 476290"/>
              <a:gd name="connsiteX1478" fmla="*/ 5191279 w 6327563"/>
              <a:gd name="connsiteY1478" fmla="*/ 417960 h 476290"/>
              <a:gd name="connsiteX1479" fmla="*/ 5189895 w 6327563"/>
              <a:gd name="connsiteY1479" fmla="*/ 418153 h 476290"/>
              <a:gd name="connsiteX1480" fmla="*/ 5191279 w 6327563"/>
              <a:gd name="connsiteY1480" fmla="*/ 417960 h 476290"/>
              <a:gd name="connsiteX1481" fmla="*/ 1594944 w 6327563"/>
              <a:gd name="connsiteY1481" fmla="*/ 418064 h 476290"/>
              <a:gd name="connsiteX1482" fmla="*/ 1589051 w 6327563"/>
              <a:gd name="connsiteY1482" fmla="*/ 424503 h 476290"/>
              <a:gd name="connsiteX1483" fmla="*/ 1579678 w 6327563"/>
              <a:gd name="connsiteY1483" fmla="*/ 430936 h 476290"/>
              <a:gd name="connsiteX1484" fmla="*/ 1573481 w 6327563"/>
              <a:gd name="connsiteY1484" fmla="*/ 429062 h 476290"/>
              <a:gd name="connsiteX1485" fmla="*/ 1573481 w 6327563"/>
              <a:gd name="connsiteY1485" fmla="*/ 439623 h 476290"/>
              <a:gd name="connsiteX1486" fmla="*/ 1575030 w 6327563"/>
              <a:gd name="connsiteY1486" fmla="*/ 439451 h 476290"/>
              <a:gd name="connsiteX1487" fmla="*/ 1578777 w 6327563"/>
              <a:gd name="connsiteY1487" fmla="*/ 444922 h 476290"/>
              <a:gd name="connsiteX1488" fmla="*/ 1599935 w 6327563"/>
              <a:gd name="connsiteY1488" fmla="*/ 423779 h 476290"/>
              <a:gd name="connsiteX1489" fmla="*/ 1594944 w 6327563"/>
              <a:gd name="connsiteY1489" fmla="*/ 418064 h 476290"/>
              <a:gd name="connsiteX1490" fmla="*/ 5189895 w 6327563"/>
              <a:gd name="connsiteY1490" fmla="*/ 418153 h 476290"/>
              <a:gd name="connsiteX1491" fmla="*/ 5186758 w 6327563"/>
              <a:gd name="connsiteY1491" fmla="*/ 418609 h 476290"/>
              <a:gd name="connsiteX1492" fmla="*/ 5187698 w 6327563"/>
              <a:gd name="connsiteY1492" fmla="*/ 418480 h 476290"/>
              <a:gd name="connsiteX1493" fmla="*/ 5189895 w 6327563"/>
              <a:gd name="connsiteY1493" fmla="*/ 418153 h 476290"/>
              <a:gd name="connsiteX1494" fmla="*/ 5113619 w 6327563"/>
              <a:gd name="connsiteY1494" fmla="*/ 418480 h 476290"/>
              <a:gd name="connsiteX1495" fmla="*/ 5116514 w 6327563"/>
              <a:gd name="connsiteY1495" fmla="*/ 426418 h 476290"/>
              <a:gd name="connsiteX1496" fmla="*/ 5113619 w 6327563"/>
              <a:gd name="connsiteY1496" fmla="*/ 418480 h 476290"/>
              <a:gd name="connsiteX1497" fmla="*/ 5186758 w 6327563"/>
              <a:gd name="connsiteY1497" fmla="*/ 418609 h 476290"/>
              <a:gd name="connsiteX1498" fmla="*/ 5184282 w 6327563"/>
              <a:gd name="connsiteY1498" fmla="*/ 418962 h 476290"/>
              <a:gd name="connsiteX1499" fmla="*/ 5186758 w 6327563"/>
              <a:gd name="connsiteY1499" fmla="*/ 418609 h 476290"/>
              <a:gd name="connsiteX1500" fmla="*/ 5184282 w 6327563"/>
              <a:gd name="connsiteY1500" fmla="*/ 418962 h 476290"/>
              <a:gd name="connsiteX1501" fmla="*/ 5182745 w 6327563"/>
              <a:gd name="connsiteY1501" fmla="*/ 419165 h 476290"/>
              <a:gd name="connsiteX1502" fmla="*/ 5184282 w 6327563"/>
              <a:gd name="connsiteY1502" fmla="*/ 418962 h 476290"/>
              <a:gd name="connsiteX1503" fmla="*/ 6298402 w 6327563"/>
              <a:gd name="connsiteY1503" fmla="*/ 423233 h 476290"/>
              <a:gd name="connsiteX1504" fmla="*/ 6298935 w 6327563"/>
              <a:gd name="connsiteY1504" fmla="*/ 423779 h 476290"/>
              <a:gd name="connsiteX1505" fmla="*/ 6300091 w 6327563"/>
              <a:gd name="connsiteY1505" fmla="*/ 424904 h 476290"/>
              <a:gd name="connsiteX1506" fmla="*/ 6299252 w 6327563"/>
              <a:gd name="connsiteY1506" fmla="*/ 424066 h 476290"/>
              <a:gd name="connsiteX1507" fmla="*/ 6298402 w 6327563"/>
              <a:gd name="connsiteY1507" fmla="*/ 423233 h 476290"/>
              <a:gd name="connsiteX1508" fmla="*/ 6256606 w 6327563"/>
              <a:gd name="connsiteY1508" fmla="*/ 423779 h 476290"/>
              <a:gd name="connsiteX1509" fmla="*/ 6246014 w 6327563"/>
              <a:gd name="connsiteY1509" fmla="*/ 423779 h 476290"/>
              <a:gd name="connsiteX1510" fmla="*/ 6246014 w 6327563"/>
              <a:gd name="connsiteY1510" fmla="*/ 434355 h 476290"/>
              <a:gd name="connsiteX1511" fmla="*/ 6256606 w 6327563"/>
              <a:gd name="connsiteY1511" fmla="*/ 434355 h 476290"/>
              <a:gd name="connsiteX1512" fmla="*/ 6256606 w 6327563"/>
              <a:gd name="connsiteY1512" fmla="*/ 423779 h 476290"/>
              <a:gd name="connsiteX1513" fmla="*/ 5886198 w 6327563"/>
              <a:gd name="connsiteY1513" fmla="*/ 423779 h 476290"/>
              <a:gd name="connsiteX1514" fmla="*/ 5884801 w 6327563"/>
              <a:gd name="connsiteY1514" fmla="*/ 433770 h 476290"/>
              <a:gd name="connsiteX1515" fmla="*/ 5886198 w 6327563"/>
              <a:gd name="connsiteY1515" fmla="*/ 423779 h 476290"/>
              <a:gd name="connsiteX1516" fmla="*/ 5812093 w 6327563"/>
              <a:gd name="connsiteY1516" fmla="*/ 423779 h 476290"/>
              <a:gd name="connsiteX1517" fmla="*/ 5815002 w 6327563"/>
              <a:gd name="connsiteY1517" fmla="*/ 431726 h 476290"/>
              <a:gd name="connsiteX1518" fmla="*/ 5812093 w 6327563"/>
              <a:gd name="connsiteY1518" fmla="*/ 423779 h 476290"/>
              <a:gd name="connsiteX1519" fmla="*/ 6039665 w 6327563"/>
              <a:gd name="connsiteY1519" fmla="*/ 429062 h 476290"/>
              <a:gd name="connsiteX1520" fmla="*/ 6038255 w 6327563"/>
              <a:gd name="connsiteY1520" fmla="*/ 439068 h 476290"/>
              <a:gd name="connsiteX1521" fmla="*/ 6039665 w 6327563"/>
              <a:gd name="connsiteY1521" fmla="*/ 429062 h 476290"/>
              <a:gd name="connsiteX1522" fmla="*/ 6233073 w 6327563"/>
              <a:gd name="connsiteY1522" fmla="*/ 430049 h 476290"/>
              <a:gd name="connsiteX1523" fmla="*/ 6224856 w 6327563"/>
              <a:gd name="connsiteY1523" fmla="*/ 434355 h 476290"/>
              <a:gd name="connsiteX1524" fmla="*/ 6233530 w 6327563"/>
              <a:gd name="connsiteY1524" fmla="*/ 440388 h 476290"/>
              <a:gd name="connsiteX1525" fmla="*/ 6237569 w 6327563"/>
              <a:gd name="connsiteY1525" fmla="*/ 435219 h 476290"/>
              <a:gd name="connsiteX1526" fmla="*/ 6233073 w 6327563"/>
              <a:gd name="connsiteY1526" fmla="*/ 430049 h 476290"/>
              <a:gd name="connsiteX1527" fmla="*/ 1075566 w 6327563"/>
              <a:gd name="connsiteY1527" fmla="*/ 430342 h 476290"/>
              <a:gd name="connsiteX1528" fmla="*/ 1070764 w 6327563"/>
              <a:gd name="connsiteY1528" fmla="*/ 434355 h 476290"/>
              <a:gd name="connsiteX1529" fmla="*/ 1066795 w 6327563"/>
              <a:gd name="connsiteY1529" fmla="*/ 439183 h 476290"/>
              <a:gd name="connsiteX1530" fmla="*/ 1071587 w 6327563"/>
              <a:gd name="connsiteY1530" fmla="*/ 434762 h 476290"/>
              <a:gd name="connsiteX1531" fmla="*/ 1075566 w 6327563"/>
              <a:gd name="connsiteY1531" fmla="*/ 430342 h 476290"/>
              <a:gd name="connsiteX1532" fmla="*/ 5952301 w 6327563"/>
              <a:gd name="connsiteY1532" fmla="*/ 431954 h 476290"/>
              <a:gd name="connsiteX1533" fmla="*/ 5960290 w 6327563"/>
              <a:gd name="connsiteY1533" fmla="*/ 444922 h 476290"/>
              <a:gd name="connsiteX1534" fmla="*/ 5952301 w 6327563"/>
              <a:gd name="connsiteY1534" fmla="*/ 431954 h 476290"/>
              <a:gd name="connsiteX1535" fmla="*/ 5938572 w 6327563"/>
              <a:gd name="connsiteY1535" fmla="*/ 433824 h 476290"/>
              <a:gd name="connsiteX1536" fmla="*/ 5939093 w 6327563"/>
              <a:gd name="connsiteY1536" fmla="*/ 434355 h 476290"/>
              <a:gd name="connsiteX1537" fmla="*/ 5940262 w 6327563"/>
              <a:gd name="connsiteY1537" fmla="*/ 435486 h 476290"/>
              <a:gd name="connsiteX1538" fmla="*/ 5939423 w 6327563"/>
              <a:gd name="connsiteY1538" fmla="*/ 434663 h 476290"/>
              <a:gd name="connsiteX1539" fmla="*/ 5938572 w 6327563"/>
              <a:gd name="connsiteY1539" fmla="*/ 433824 h 476290"/>
              <a:gd name="connsiteX1540" fmla="*/ 5599927 w 6327563"/>
              <a:gd name="connsiteY1540" fmla="*/ 433824 h 476290"/>
              <a:gd name="connsiteX1541" fmla="*/ 5600460 w 6327563"/>
              <a:gd name="connsiteY1541" fmla="*/ 434355 h 476290"/>
              <a:gd name="connsiteX1542" fmla="*/ 5601603 w 6327563"/>
              <a:gd name="connsiteY1542" fmla="*/ 435486 h 476290"/>
              <a:gd name="connsiteX1543" fmla="*/ 5600766 w 6327563"/>
              <a:gd name="connsiteY1543" fmla="*/ 434663 h 476290"/>
              <a:gd name="connsiteX1544" fmla="*/ 5599927 w 6327563"/>
              <a:gd name="connsiteY1544" fmla="*/ 433824 h 476290"/>
              <a:gd name="connsiteX1545" fmla="*/ 5547006 w 6327563"/>
              <a:gd name="connsiteY1545" fmla="*/ 433824 h 476290"/>
              <a:gd name="connsiteX1546" fmla="*/ 5547540 w 6327563"/>
              <a:gd name="connsiteY1546" fmla="*/ 434355 h 476290"/>
              <a:gd name="connsiteX1547" fmla="*/ 5548682 w 6327563"/>
              <a:gd name="connsiteY1547" fmla="*/ 435486 h 476290"/>
              <a:gd name="connsiteX1548" fmla="*/ 5547844 w 6327563"/>
              <a:gd name="connsiteY1548" fmla="*/ 434663 h 476290"/>
              <a:gd name="connsiteX1549" fmla="*/ 5547006 w 6327563"/>
              <a:gd name="connsiteY1549" fmla="*/ 433824 h 476290"/>
              <a:gd name="connsiteX1550" fmla="*/ 5044277 w 6327563"/>
              <a:gd name="connsiteY1550" fmla="*/ 433824 h 476290"/>
              <a:gd name="connsiteX1551" fmla="*/ 5044810 w 6327563"/>
              <a:gd name="connsiteY1551" fmla="*/ 434355 h 476290"/>
              <a:gd name="connsiteX1552" fmla="*/ 5045966 w 6327563"/>
              <a:gd name="connsiteY1552" fmla="*/ 435486 h 476290"/>
              <a:gd name="connsiteX1553" fmla="*/ 5045127 w 6327563"/>
              <a:gd name="connsiteY1553" fmla="*/ 434663 h 476290"/>
              <a:gd name="connsiteX1554" fmla="*/ 5044277 w 6327563"/>
              <a:gd name="connsiteY1554" fmla="*/ 433824 h 476290"/>
              <a:gd name="connsiteX1555" fmla="*/ 5001947 w 6327563"/>
              <a:gd name="connsiteY1555" fmla="*/ 433824 h 476290"/>
              <a:gd name="connsiteX1556" fmla="*/ 5002481 w 6327563"/>
              <a:gd name="connsiteY1556" fmla="*/ 434355 h 476290"/>
              <a:gd name="connsiteX1557" fmla="*/ 5003637 w 6327563"/>
              <a:gd name="connsiteY1557" fmla="*/ 435486 h 476290"/>
              <a:gd name="connsiteX1558" fmla="*/ 5002799 w 6327563"/>
              <a:gd name="connsiteY1558" fmla="*/ 434663 h 476290"/>
              <a:gd name="connsiteX1559" fmla="*/ 5001947 w 6327563"/>
              <a:gd name="connsiteY1559" fmla="*/ 433824 h 476290"/>
              <a:gd name="connsiteX1560" fmla="*/ 5134764 w 6327563"/>
              <a:gd name="connsiteY1560" fmla="*/ 434355 h 476290"/>
              <a:gd name="connsiteX1561" fmla="*/ 5137673 w 6327563"/>
              <a:gd name="connsiteY1561" fmla="*/ 442308 h 476290"/>
              <a:gd name="connsiteX1562" fmla="*/ 5134764 w 6327563"/>
              <a:gd name="connsiteY1562" fmla="*/ 434355 h 476290"/>
              <a:gd name="connsiteX1563" fmla="*/ 6018494 w 6327563"/>
              <a:gd name="connsiteY1563" fmla="*/ 439623 h 476290"/>
              <a:gd name="connsiteX1564" fmla="*/ 6019840 w 6327563"/>
              <a:gd name="connsiteY1564" fmla="*/ 449367 h 476290"/>
              <a:gd name="connsiteX1565" fmla="*/ 6018494 w 6327563"/>
              <a:gd name="connsiteY1565" fmla="*/ 439623 h 476290"/>
              <a:gd name="connsiteX1566" fmla="*/ 5907381 w 6327563"/>
              <a:gd name="connsiteY1566" fmla="*/ 439623 h 476290"/>
              <a:gd name="connsiteX1567" fmla="*/ 5904460 w 6327563"/>
              <a:gd name="connsiteY1567" fmla="*/ 447591 h 476290"/>
              <a:gd name="connsiteX1568" fmla="*/ 5907381 w 6327563"/>
              <a:gd name="connsiteY1568" fmla="*/ 439623 h 476290"/>
              <a:gd name="connsiteX1569" fmla="*/ 5833277 w 6327563"/>
              <a:gd name="connsiteY1569" fmla="*/ 439623 h 476290"/>
              <a:gd name="connsiteX1570" fmla="*/ 5822710 w 6327563"/>
              <a:gd name="connsiteY1570" fmla="*/ 439623 h 476290"/>
              <a:gd name="connsiteX1571" fmla="*/ 5822710 w 6327563"/>
              <a:gd name="connsiteY1571" fmla="*/ 450220 h 476290"/>
              <a:gd name="connsiteX1572" fmla="*/ 5833277 w 6327563"/>
              <a:gd name="connsiteY1572" fmla="*/ 450220 h 476290"/>
              <a:gd name="connsiteX1573" fmla="*/ 5833277 w 6327563"/>
              <a:gd name="connsiteY1573" fmla="*/ 439623 h 476290"/>
              <a:gd name="connsiteX1574" fmla="*/ 5685119 w 6327563"/>
              <a:gd name="connsiteY1574" fmla="*/ 439623 h 476290"/>
              <a:gd name="connsiteX1575" fmla="*/ 5669244 w 6327563"/>
              <a:gd name="connsiteY1575" fmla="*/ 460822 h 476290"/>
              <a:gd name="connsiteX1576" fmla="*/ 5672139 w 6327563"/>
              <a:gd name="connsiteY1576" fmla="*/ 461244 h 476290"/>
              <a:gd name="connsiteX1577" fmla="*/ 5679277 w 6327563"/>
              <a:gd name="connsiteY1577" fmla="*/ 458818 h 476290"/>
              <a:gd name="connsiteX1578" fmla="*/ 5683633 w 6327563"/>
              <a:gd name="connsiteY1578" fmla="*/ 456391 h 476290"/>
              <a:gd name="connsiteX1579" fmla="*/ 5685119 w 6327563"/>
              <a:gd name="connsiteY1579" fmla="*/ 466095 h 476290"/>
              <a:gd name="connsiteX1580" fmla="*/ 5685119 w 6327563"/>
              <a:gd name="connsiteY1580" fmla="*/ 439623 h 476290"/>
              <a:gd name="connsiteX1581" fmla="*/ 5568685 w 6327563"/>
              <a:gd name="connsiteY1581" fmla="*/ 439623 h 476290"/>
              <a:gd name="connsiteX1582" fmla="*/ 5566437 w 6327563"/>
              <a:gd name="connsiteY1582" fmla="*/ 455920 h 476290"/>
              <a:gd name="connsiteX1583" fmla="*/ 5568685 w 6327563"/>
              <a:gd name="connsiteY1583" fmla="*/ 439623 h 476290"/>
              <a:gd name="connsiteX1584" fmla="*/ 5431106 w 6327563"/>
              <a:gd name="connsiteY1584" fmla="*/ 439623 h 476290"/>
              <a:gd name="connsiteX1585" fmla="*/ 5429696 w 6327563"/>
              <a:gd name="connsiteY1585" fmla="*/ 449635 h 476290"/>
              <a:gd name="connsiteX1586" fmla="*/ 5431106 w 6327563"/>
              <a:gd name="connsiteY1586" fmla="*/ 439623 h 476290"/>
              <a:gd name="connsiteX1587" fmla="*/ 5108907 w 6327563"/>
              <a:gd name="connsiteY1587" fmla="*/ 443245 h 476290"/>
              <a:gd name="connsiteX1588" fmla="*/ 5108323 w 6327563"/>
              <a:gd name="connsiteY1588" fmla="*/ 460822 h 476290"/>
              <a:gd name="connsiteX1589" fmla="*/ 5108907 w 6327563"/>
              <a:gd name="connsiteY1589" fmla="*/ 443245 h 476290"/>
              <a:gd name="connsiteX1590" fmla="*/ 6224335 w 6327563"/>
              <a:gd name="connsiteY1590" fmla="*/ 444401 h 476290"/>
              <a:gd name="connsiteX1591" fmla="*/ 6225161 w 6327563"/>
              <a:gd name="connsiteY1591" fmla="*/ 445239 h 476290"/>
              <a:gd name="connsiteX1592" fmla="*/ 6225999 w 6327563"/>
              <a:gd name="connsiteY1592" fmla="*/ 446077 h 476290"/>
              <a:gd name="connsiteX1593" fmla="*/ 6224856 w 6327563"/>
              <a:gd name="connsiteY1593" fmla="*/ 444922 h 476290"/>
              <a:gd name="connsiteX1594" fmla="*/ 6224335 w 6327563"/>
              <a:gd name="connsiteY1594" fmla="*/ 444401 h 476290"/>
              <a:gd name="connsiteX1595" fmla="*/ 5047744 w 6327563"/>
              <a:gd name="connsiteY1595" fmla="*/ 444703 h 476290"/>
              <a:gd name="connsiteX1596" fmla="*/ 5034244 w 6327563"/>
              <a:gd name="connsiteY1596" fmla="*/ 450220 h 476290"/>
              <a:gd name="connsiteX1597" fmla="*/ 5041813 w 6327563"/>
              <a:gd name="connsiteY1597" fmla="*/ 456555 h 476290"/>
              <a:gd name="connsiteX1598" fmla="*/ 5050132 w 6327563"/>
              <a:gd name="connsiteY1598" fmla="*/ 444922 h 476290"/>
              <a:gd name="connsiteX1599" fmla="*/ 5047744 w 6327563"/>
              <a:gd name="connsiteY1599" fmla="*/ 444703 h 476290"/>
              <a:gd name="connsiteX1600" fmla="*/ 6154917 w 6327563"/>
              <a:gd name="connsiteY1600" fmla="*/ 444793 h 476290"/>
              <a:gd name="connsiteX1601" fmla="*/ 6149774 w 6327563"/>
              <a:gd name="connsiteY1601" fmla="*/ 453608 h 476290"/>
              <a:gd name="connsiteX1602" fmla="*/ 6156632 w 6327563"/>
              <a:gd name="connsiteY1602" fmla="*/ 462410 h 476290"/>
              <a:gd name="connsiteX1603" fmla="*/ 6161356 w 6327563"/>
              <a:gd name="connsiteY1603" fmla="*/ 460822 h 476290"/>
              <a:gd name="connsiteX1604" fmla="*/ 6161356 w 6327563"/>
              <a:gd name="connsiteY1604" fmla="*/ 450220 h 476290"/>
              <a:gd name="connsiteX1605" fmla="*/ 6159819 w 6327563"/>
              <a:gd name="connsiteY1605" fmla="*/ 450394 h 476290"/>
              <a:gd name="connsiteX1606" fmla="*/ 6156060 w 6327563"/>
              <a:gd name="connsiteY1606" fmla="*/ 444922 h 476290"/>
              <a:gd name="connsiteX1607" fmla="*/ 6154917 w 6327563"/>
              <a:gd name="connsiteY1607" fmla="*/ 444793 h 476290"/>
              <a:gd name="connsiteX1608" fmla="*/ 6261902 w 6327563"/>
              <a:gd name="connsiteY1608" fmla="*/ 444922 h 476290"/>
              <a:gd name="connsiteX1609" fmla="*/ 6260505 w 6327563"/>
              <a:gd name="connsiteY1609" fmla="*/ 454928 h 476290"/>
              <a:gd name="connsiteX1610" fmla="*/ 6261902 w 6327563"/>
              <a:gd name="connsiteY1610" fmla="*/ 444922 h 476290"/>
              <a:gd name="connsiteX1611" fmla="*/ 5595165 w 6327563"/>
              <a:gd name="connsiteY1611" fmla="*/ 444922 h 476290"/>
              <a:gd name="connsiteX1612" fmla="*/ 5584548 w 6327563"/>
              <a:gd name="connsiteY1612" fmla="*/ 460822 h 476290"/>
              <a:gd name="connsiteX1613" fmla="*/ 5587697 w 6327563"/>
              <a:gd name="connsiteY1613" fmla="*/ 461203 h 476290"/>
              <a:gd name="connsiteX1614" fmla="*/ 5595165 w 6327563"/>
              <a:gd name="connsiteY1614" fmla="*/ 444922 h 476290"/>
              <a:gd name="connsiteX1615" fmla="*/ 5357040 w 6327563"/>
              <a:gd name="connsiteY1615" fmla="*/ 444922 h 476290"/>
              <a:gd name="connsiteX1616" fmla="*/ 5351756 w 6327563"/>
              <a:gd name="connsiteY1616" fmla="*/ 471373 h 476290"/>
              <a:gd name="connsiteX1617" fmla="*/ 5357040 w 6327563"/>
              <a:gd name="connsiteY1617" fmla="*/ 444922 h 476290"/>
              <a:gd name="connsiteX1618" fmla="*/ 5981613 w 6327563"/>
              <a:gd name="connsiteY1618" fmla="*/ 446980 h 476290"/>
              <a:gd name="connsiteX1619" fmla="*/ 5976165 w 6327563"/>
              <a:gd name="connsiteY1619" fmla="*/ 450220 h 476290"/>
              <a:gd name="connsiteX1620" fmla="*/ 5973155 w 6327563"/>
              <a:gd name="connsiteY1620" fmla="*/ 455920 h 476290"/>
              <a:gd name="connsiteX1621" fmla="*/ 5978628 w 6327563"/>
              <a:gd name="connsiteY1621" fmla="*/ 451451 h 476290"/>
              <a:gd name="connsiteX1622" fmla="*/ 5981613 w 6327563"/>
              <a:gd name="connsiteY1622" fmla="*/ 446980 h 476290"/>
              <a:gd name="connsiteX1623" fmla="*/ 5192257 w 6327563"/>
              <a:gd name="connsiteY1623" fmla="*/ 450191 h 476290"/>
              <a:gd name="connsiteX1624" fmla="*/ 5187698 w 6327563"/>
              <a:gd name="connsiteY1624" fmla="*/ 476672 h 476290"/>
              <a:gd name="connsiteX1625" fmla="*/ 5188434 w 6327563"/>
              <a:gd name="connsiteY1625" fmla="*/ 476697 h 476290"/>
              <a:gd name="connsiteX1626" fmla="*/ 5192981 w 6327563"/>
              <a:gd name="connsiteY1626" fmla="*/ 450220 h 476290"/>
              <a:gd name="connsiteX1627" fmla="*/ 5192257 w 6327563"/>
              <a:gd name="connsiteY1627" fmla="*/ 450191 h 476290"/>
              <a:gd name="connsiteX1628" fmla="*/ 5547540 w 6327563"/>
              <a:gd name="connsiteY1628" fmla="*/ 450220 h 476290"/>
              <a:gd name="connsiteX1629" fmla="*/ 5536948 w 6327563"/>
              <a:gd name="connsiteY1629" fmla="*/ 450220 h 476290"/>
              <a:gd name="connsiteX1630" fmla="*/ 5536948 w 6327563"/>
              <a:gd name="connsiteY1630" fmla="*/ 460822 h 476290"/>
              <a:gd name="connsiteX1631" fmla="*/ 5547540 w 6327563"/>
              <a:gd name="connsiteY1631" fmla="*/ 460822 h 476290"/>
              <a:gd name="connsiteX1632" fmla="*/ 5547540 w 6327563"/>
              <a:gd name="connsiteY1632" fmla="*/ 450220 h 476290"/>
              <a:gd name="connsiteX1633" fmla="*/ 6107902 w 6327563"/>
              <a:gd name="connsiteY1633" fmla="*/ 454983 h 476290"/>
              <a:gd name="connsiteX1634" fmla="*/ 6108435 w 6327563"/>
              <a:gd name="connsiteY1634" fmla="*/ 455529 h 476290"/>
              <a:gd name="connsiteX1635" fmla="*/ 6109591 w 6327563"/>
              <a:gd name="connsiteY1635" fmla="*/ 456669 h 476290"/>
              <a:gd name="connsiteX1636" fmla="*/ 6108752 w 6327563"/>
              <a:gd name="connsiteY1636" fmla="*/ 455831 h 476290"/>
              <a:gd name="connsiteX1637" fmla="*/ 6107902 w 6327563"/>
              <a:gd name="connsiteY1637" fmla="*/ 454983 h 476290"/>
              <a:gd name="connsiteX1638" fmla="*/ 5763961 w 6327563"/>
              <a:gd name="connsiteY1638" fmla="*/ 454983 h 476290"/>
              <a:gd name="connsiteX1639" fmla="*/ 5764494 w 6327563"/>
              <a:gd name="connsiteY1639" fmla="*/ 455529 h 476290"/>
              <a:gd name="connsiteX1640" fmla="*/ 5765637 w 6327563"/>
              <a:gd name="connsiteY1640" fmla="*/ 456669 h 476290"/>
              <a:gd name="connsiteX1641" fmla="*/ 5764798 w 6327563"/>
              <a:gd name="connsiteY1641" fmla="*/ 455831 h 476290"/>
              <a:gd name="connsiteX1642" fmla="*/ 5763961 w 6327563"/>
              <a:gd name="connsiteY1642" fmla="*/ 454983 h 476290"/>
              <a:gd name="connsiteX1643" fmla="*/ 5430586 w 6327563"/>
              <a:gd name="connsiteY1643" fmla="*/ 454983 h 476290"/>
              <a:gd name="connsiteX1644" fmla="*/ 5431106 w 6327563"/>
              <a:gd name="connsiteY1644" fmla="*/ 455529 h 476290"/>
              <a:gd name="connsiteX1645" fmla="*/ 5432262 w 6327563"/>
              <a:gd name="connsiteY1645" fmla="*/ 456669 h 476290"/>
              <a:gd name="connsiteX1646" fmla="*/ 5431423 w 6327563"/>
              <a:gd name="connsiteY1646" fmla="*/ 455831 h 476290"/>
              <a:gd name="connsiteX1647" fmla="*/ 5430586 w 6327563"/>
              <a:gd name="connsiteY1647" fmla="*/ 454983 h 47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Lst>
            <a:rect l="l" t="t" r="r" b="b"/>
            <a:pathLst>
              <a:path w="6327563" h="476290">
                <a:moveTo>
                  <a:pt x="6325389" y="407"/>
                </a:moveTo>
                <a:cubicBezTo>
                  <a:pt x="6322455" y="407"/>
                  <a:pt x="6319394" y="4703"/>
                  <a:pt x="6325389" y="5705"/>
                </a:cubicBezTo>
                <a:lnTo>
                  <a:pt x="6325389" y="407"/>
                </a:lnTo>
                <a:moveTo>
                  <a:pt x="5044810" y="407"/>
                </a:moveTo>
                <a:cubicBezTo>
                  <a:pt x="5035768" y="6177"/>
                  <a:pt x="5038016" y="8384"/>
                  <a:pt x="5041914" y="8384"/>
                </a:cubicBezTo>
                <a:cubicBezTo>
                  <a:pt x="5046931" y="8384"/>
                  <a:pt x="5054665" y="4753"/>
                  <a:pt x="5044810" y="407"/>
                </a:cubicBezTo>
                <a:moveTo>
                  <a:pt x="4955034" y="2481"/>
                </a:moveTo>
                <a:cubicBezTo>
                  <a:pt x="4954450" y="2481"/>
                  <a:pt x="4952824" y="3369"/>
                  <a:pt x="4949573" y="5705"/>
                </a:cubicBezTo>
                <a:cubicBezTo>
                  <a:pt x="4946538" y="9922"/>
                  <a:pt x="4945941" y="11405"/>
                  <a:pt x="4946563" y="11405"/>
                </a:cubicBezTo>
                <a:cubicBezTo>
                  <a:pt x="4947325" y="11405"/>
                  <a:pt x="4949903" y="9173"/>
                  <a:pt x="4952062" y="6950"/>
                </a:cubicBezTo>
                <a:cubicBezTo>
                  <a:pt x="4954208" y="4713"/>
                  <a:pt x="4955948" y="2481"/>
                  <a:pt x="4955034" y="2481"/>
                </a:cubicBezTo>
                <a:moveTo>
                  <a:pt x="6240718" y="5705"/>
                </a:moveTo>
                <a:cubicBezTo>
                  <a:pt x="6230304" y="6415"/>
                  <a:pt x="6235803" y="15711"/>
                  <a:pt x="6239334" y="15711"/>
                </a:cubicBezTo>
                <a:cubicBezTo>
                  <a:pt x="6241163" y="15711"/>
                  <a:pt x="6242458" y="13211"/>
                  <a:pt x="6240718" y="5705"/>
                </a:cubicBezTo>
                <a:moveTo>
                  <a:pt x="5198442" y="7774"/>
                </a:moveTo>
                <a:cubicBezTo>
                  <a:pt x="5197858" y="7774"/>
                  <a:pt x="5196232" y="8662"/>
                  <a:pt x="5192981" y="10999"/>
                </a:cubicBezTo>
                <a:cubicBezTo>
                  <a:pt x="5189946" y="15215"/>
                  <a:pt x="5189362" y="16719"/>
                  <a:pt x="5189984" y="16719"/>
                </a:cubicBezTo>
                <a:cubicBezTo>
                  <a:pt x="5190746" y="16719"/>
                  <a:pt x="5193324" y="14481"/>
                  <a:pt x="5195470" y="12244"/>
                </a:cubicBezTo>
                <a:cubicBezTo>
                  <a:pt x="5197629" y="10011"/>
                  <a:pt x="5199356" y="7774"/>
                  <a:pt x="5198442" y="7774"/>
                </a:cubicBezTo>
                <a:moveTo>
                  <a:pt x="1841972" y="9629"/>
                </a:moveTo>
                <a:cubicBezTo>
                  <a:pt x="1843292" y="10949"/>
                  <a:pt x="1844016" y="11688"/>
                  <a:pt x="1844334" y="11956"/>
                </a:cubicBezTo>
                <a:lnTo>
                  <a:pt x="1841972" y="9629"/>
                </a:lnTo>
                <a:moveTo>
                  <a:pt x="6314289" y="10483"/>
                </a:moveTo>
                <a:cubicBezTo>
                  <a:pt x="6314289" y="10483"/>
                  <a:pt x="6314708" y="10899"/>
                  <a:pt x="6315127" y="11316"/>
                </a:cubicBezTo>
                <a:cubicBezTo>
                  <a:pt x="6315547" y="11738"/>
                  <a:pt x="6315978" y="12154"/>
                  <a:pt x="6315978" y="12154"/>
                </a:cubicBezTo>
                <a:cubicBezTo>
                  <a:pt x="6315978" y="12154"/>
                  <a:pt x="6315674" y="11852"/>
                  <a:pt x="6314823" y="10999"/>
                </a:cubicBezTo>
                <a:cubicBezTo>
                  <a:pt x="6314442" y="10622"/>
                  <a:pt x="6314289" y="10483"/>
                  <a:pt x="6314289" y="10483"/>
                </a:cubicBezTo>
                <a:moveTo>
                  <a:pt x="6107902" y="10483"/>
                </a:moveTo>
                <a:cubicBezTo>
                  <a:pt x="6107902" y="10483"/>
                  <a:pt x="6108321" y="10899"/>
                  <a:pt x="6108752" y="11316"/>
                </a:cubicBezTo>
                <a:cubicBezTo>
                  <a:pt x="6109172" y="11738"/>
                  <a:pt x="6109591" y="12154"/>
                  <a:pt x="6109591" y="12154"/>
                </a:cubicBezTo>
                <a:cubicBezTo>
                  <a:pt x="6109591" y="12154"/>
                  <a:pt x="6109299" y="11852"/>
                  <a:pt x="6108435" y="10999"/>
                </a:cubicBezTo>
                <a:cubicBezTo>
                  <a:pt x="6108054" y="10622"/>
                  <a:pt x="6107902" y="10483"/>
                  <a:pt x="6107902" y="10483"/>
                </a:cubicBezTo>
                <a:moveTo>
                  <a:pt x="6039131" y="10483"/>
                </a:moveTo>
                <a:cubicBezTo>
                  <a:pt x="6039131" y="10483"/>
                  <a:pt x="6039550" y="10899"/>
                  <a:pt x="6039969" y="11316"/>
                </a:cubicBezTo>
                <a:cubicBezTo>
                  <a:pt x="6040388" y="11738"/>
                  <a:pt x="6040807" y="12154"/>
                  <a:pt x="6040807" y="12154"/>
                </a:cubicBezTo>
                <a:cubicBezTo>
                  <a:pt x="6040807" y="12154"/>
                  <a:pt x="6040515" y="11852"/>
                  <a:pt x="6039665" y="10999"/>
                </a:cubicBezTo>
                <a:cubicBezTo>
                  <a:pt x="6039284" y="10622"/>
                  <a:pt x="6039131" y="10483"/>
                  <a:pt x="6039131" y="10483"/>
                </a:cubicBezTo>
                <a:moveTo>
                  <a:pt x="5748072" y="10483"/>
                </a:moveTo>
                <a:cubicBezTo>
                  <a:pt x="5748072" y="10483"/>
                  <a:pt x="5748492" y="10899"/>
                  <a:pt x="5748911" y="11316"/>
                </a:cubicBezTo>
                <a:cubicBezTo>
                  <a:pt x="5749330" y="11738"/>
                  <a:pt x="5749762" y="12154"/>
                  <a:pt x="5749762" y="12154"/>
                </a:cubicBezTo>
                <a:cubicBezTo>
                  <a:pt x="5749762" y="12154"/>
                  <a:pt x="5749457" y="11852"/>
                  <a:pt x="5748606" y="10999"/>
                </a:cubicBezTo>
                <a:cubicBezTo>
                  <a:pt x="5748225" y="10622"/>
                  <a:pt x="5748072" y="10483"/>
                  <a:pt x="5748072" y="10483"/>
                </a:cubicBezTo>
                <a:moveTo>
                  <a:pt x="5113085" y="10483"/>
                </a:moveTo>
                <a:cubicBezTo>
                  <a:pt x="5113085" y="10483"/>
                  <a:pt x="5113504" y="10899"/>
                  <a:pt x="5113924" y="11316"/>
                </a:cubicBezTo>
                <a:cubicBezTo>
                  <a:pt x="5114342" y="11738"/>
                  <a:pt x="5114774" y="12154"/>
                  <a:pt x="5114774" y="12154"/>
                </a:cubicBezTo>
                <a:cubicBezTo>
                  <a:pt x="5114774" y="12154"/>
                  <a:pt x="5114470" y="11852"/>
                  <a:pt x="5113619" y="10999"/>
                </a:cubicBezTo>
                <a:cubicBezTo>
                  <a:pt x="5113238" y="10622"/>
                  <a:pt x="5113085" y="10483"/>
                  <a:pt x="5113085" y="10483"/>
                </a:cubicBezTo>
                <a:moveTo>
                  <a:pt x="6182679" y="10939"/>
                </a:moveTo>
                <a:lnTo>
                  <a:pt x="6182527" y="10999"/>
                </a:lnTo>
                <a:lnTo>
                  <a:pt x="6179492" y="12626"/>
                </a:lnTo>
                <a:cubicBezTo>
                  <a:pt x="6180723" y="11981"/>
                  <a:pt x="6181879" y="11346"/>
                  <a:pt x="6182679" y="10939"/>
                </a:cubicBezTo>
                <a:moveTo>
                  <a:pt x="6046027" y="10974"/>
                </a:moveTo>
                <a:cubicBezTo>
                  <a:pt x="6045672" y="10974"/>
                  <a:pt x="6045329" y="10974"/>
                  <a:pt x="6044960" y="10999"/>
                </a:cubicBezTo>
                <a:cubicBezTo>
                  <a:pt x="6051361" y="16793"/>
                  <a:pt x="6046891" y="33467"/>
                  <a:pt x="6059108" y="33467"/>
                </a:cubicBezTo>
                <a:cubicBezTo>
                  <a:pt x="6061000" y="33467"/>
                  <a:pt x="6063312" y="33075"/>
                  <a:pt x="6066119" y="32157"/>
                </a:cubicBezTo>
                <a:cubicBezTo>
                  <a:pt x="6058397" y="26139"/>
                  <a:pt x="6059807" y="10974"/>
                  <a:pt x="6046027" y="10974"/>
                </a:cubicBezTo>
                <a:moveTo>
                  <a:pt x="5891494" y="10999"/>
                </a:moveTo>
                <a:cubicBezTo>
                  <a:pt x="5881067" y="11713"/>
                  <a:pt x="5886553" y="21020"/>
                  <a:pt x="5890084" y="21020"/>
                </a:cubicBezTo>
                <a:cubicBezTo>
                  <a:pt x="5891913" y="21020"/>
                  <a:pt x="5893221" y="18519"/>
                  <a:pt x="5891494" y="10999"/>
                </a:cubicBezTo>
                <a:moveTo>
                  <a:pt x="6179492" y="12626"/>
                </a:moveTo>
                <a:lnTo>
                  <a:pt x="6178933" y="12958"/>
                </a:lnTo>
                <a:lnTo>
                  <a:pt x="6179492" y="12626"/>
                </a:lnTo>
                <a:moveTo>
                  <a:pt x="6178933" y="12958"/>
                </a:moveTo>
                <a:cubicBezTo>
                  <a:pt x="6178412" y="13236"/>
                  <a:pt x="6177879" y="13514"/>
                  <a:pt x="6177371" y="13797"/>
                </a:cubicBezTo>
                <a:cubicBezTo>
                  <a:pt x="6177840" y="13544"/>
                  <a:pt x="6178361" y="13261"/>
                  <a:pt x="6178933" y="12958"/>
                </a:cubicBezTo>
                <a:moveTo>
                  <a:pt x="6177371" y="13797"/>
                </a:moveTo>
                <a:cubicBezTo>
                  <a:pt x="6175733" y="14670"/>
                  <a:pt x="6174653" y="15255"/>
                  <a:pt x="6174081" y="15573"/>
                </a:cubicBezTo>
                <a:cubicBezTo>
                  <a:pt x="6174792" y="15191"/>
                  <a:pt x="6176025" y="14521"/>
                  <a:pt x="6177371" y="13797"/>
                </a:cubicBezTo>
                <a:moveTo>
                  <a:pt x="476816" y="18763"/>
                </a:moveTo>
                <a:cubicBezTo>
                  <a:pt x="476960" y="19105"/>
                  <a:pt x="477292" y="19854"/>
                  <a:pt x="477937" y="21248"/>
                </a:cubicBezTo>
                <a:cubicBezTo>
                  <a:pt x="477401" y="20067"/>
                  <a:pt x="477000" y="19169"/>
                  <a:pt x="476816" y="18763"/>
                </a:cubicBezTo>
                <a:moveTo>
                  <a:pt x="5832743" y="21084"/>
                </a:moveTo>
                <a:cubicBezTo>
                  <a:pt x="5832743" y="21084"/>
                  <a:pt x="5833162" y="21506"/>
                  <a:pt x="5833582" y="21923"/>
                </a:cubicBezTo>
                <a:cubicBezTo>
                  <a:pt x="5834013" y="22344"/>
                  <a:pt x="5834432" y="22761"/>
                  <a:pt x="5834432" y="22761"/>
                </a:cubicBezTo>
                <a:cubicBezTo>
                  <a:pt x="5834432" y="22761"/>
                  <a:pt x="5834128" y="22458"/>
                  <a:pt x="5833277" y="21605"/>
                </a:cubicBezTo>
                <a:cubicBezTo>
                  <a:pt x="5832896" y="21223"/>
                  <a:pt x="5832743" y="21084"/>
                  <a:pt x="5832743" y="21084"/>
                </a:cubicBezTo>
                <a:moveTo>
                  <a:pt x="477937" y="21248"/>
                </a:moveTo>
                <a:cubicBezTo>
                  <a:pt x="478348" y="22166"/>
                  <a:pt x="478840" y="23257"/>
                  <a:pt x="479366" y="24398"/>
                </a:cubicBezTo>
                <a:lnTo>
                  <a:pt x="478101" y="21605"/>
                </a:lnTo>
                <a:cubicBezTo>
                  <a:pt x="478041" y="21481"/>
                  <a:pt x="477986" y="21362"/>
                  <a:pt x="477937" y="21248"/>
                </a:cubicBezTo>
                <a:moveTo>
                  <a:pt x="479366" y="24398"/>
                </a:moveTo>
                <a:cubicBezTo>
                  <a:pt x="479936" y="25643"/>
                  <a:pt x="480537" y="26963"/>
                  <a:pt x="481102" y="28208"/>
                </a:cubicBezTo>
                <a:cubicBezTo>
                  <a:pt x="480612" y="27117"/>
                  <a:pt x="480035" y="25862"/>
                  <a:pt x="479366" y="24398"/>
                </a:cubicBezTo>
                <a:moveTo>
                  <a:pt x="6023256" y="26358"/>
                </a:moveTo>
                <a:cubicBezTo>
                  <a:pt x="6023256" y="26358"/>
                  <a:pt x="6023675" y="26774"/>
                  <a:pt x="6024094" y="27191"/>
                </a:cubicBezTo>
                <a:cubicBezTo>
                  <a:pt x="6024513" y="27613"/>
                  <a:pt x="6024945" y="28029"/>
                  <a:pt x="6024945" y="28029"/>
                </a:cubicBezTo>
                <a:cubicBezTo>
                  <a:pt x="6024945" y="28029"/>
                  <a:pt x="6024640" y="27727"/>
                  <a:pt x="6023790" y="26874"/>
                </a:cubicBezTo>
                <a:cubicBezTo>
                  <a:pt x="6023409" y="26497"/>
                  <a:pt x="6023256" y="26358"/>
                  <a:pt x="6023256" y="26358"/>
                </a:cubicBezTo>
                <a:moveTo>
                  <a:pt x="5594631" y="26358"/>
                </a:moveTo>
                <a:cubicBezTo>
                  <a:pt x="5594631" y="26358"/>
                  <a:pt x="5595051" y="26774"/>
                  <a:pt x="5595469" y="27191"/>
                </a:cubicBezTo>
                <a:cubicBezTo>
                  <a:pt x="5595888" y="27613"/>
                  <a:pt x="5596321" y="28029"/>
                  <a:pt x="5596321" y="28029"/>
                </a:cubicBezTo>
                <a:cubicBezTo>
                  <a:pt x="5596321" y="28029"/>
                  <a:pt x="5596015" y="27727"/>
                  <a:pt x="5595165" y="26874"/>
                </a:cubicBezTo>
                <a:cubicBezTo>
                  <a:pt x="5594784" y="26497"/>
                  <a:pt x="5594631" y="26358"/>
                  <a:pt x="5594631" y="26358"/>
                </a:cubicBezTo>
                <a:moveTo>
                  <a:pt x="4964914" y="26358"/>
                </a:moveTo>
                <a:cubicBezTo>
                  <a:pt x="4964914" y="26358"/>
                  <a:pt x="4965054" y="26497"/>
                  <a:pt x="4965435" y="26874"/>
                </a:cubicBezTo>
                <a:cubicBezTo>
                  <a:pt x="4966286" y="27727"/>
                  <a:pt x="4966591" y="28029"/>
                  <a:pt x="4966591" y="28029"/>
                </a:cubicBezTo>
                <a:cubicBezTo>
                  <a:pt x="4966591" y="28029"/>
                  <a:pt x="4966172" y="27613"/>
                  <a:pt x="4965752" y="27191"/>
                </a:cubicBezTo>
                <a:cubicBezTo>
                  <a:pt x="4965334" y="26774"/>
                  <a:pt x="4964914" y="26358"/>
                  <a:pt x="4964914" y="26358"/>
                </a:cubicBezTo>
                <a:moveTo>
                  <a:pt x="5027818" y="26759"/>
                </a:moveTo>
                <a:cubicBezTo>
                  <a:pt x="5023982" y="26759"/>
                  <a:pt x="5022318" y="31155"/>
                  <a:pt x="5022649" y="35565"/>
                </a:cubicBezTo>
                <a:cubicBezTo>
                  <a:pt x="5022979" y="39956"/>
                  <a:pt x="5025316" y="44366"/>
                  <a:pt x="5029494" y="44366"/>
                </a:cubicBezTo>
                <a:cubicBezTo>
                  <a:pt x="5030878" y="44366"/>
                  <a:pt x="5032466" y="43880"/>
                  <a:pt x="5034244" y="42749"/>
                </a:cubicBezTo>
                <a:cubicBezTo>
                  <a:pt x="5034244" y="39261"/>
                  <a:pt x="5034244" y="35704"/>
                  <a:pt x="5034244" y="32157"/>
                </a:cubicBezTo>
                <a:cubicBezTo>
                  <a:pt x="5033647" y="32286"/>
                  <a:pt x="5033113" y="32350"/>
                  <a:pt x="5032656" y="32350"/>
                </a:cubicBezTo>
                <a:cubicBezTo>
                  <a:pt x="5029595" y="32350"/>
                  <a:pt x="5029202" y="29672"/>
                  <a:pt x="5028948" y="26874"/>
                </a:cubicBezTo>
                <a:cubicBezTo>
                  <a:pt x="5028554" y="26799"/>
                  <a:pt x="5028173" y="26759"/>
                  <a:pt x="5027818" y="26759"/>
                </a:cubicBezTo>
                <a:moveTo>
                  <a:pt x="5341139" y="26874"/>
                </a:moveTo>
                <a:cubicBezTo>
                  <a:pt x="5331055" y="30813"/>
                  <a:pt x="5335894" y="40873"/>
                  <a:pt x="5339475" y="40873"/>
                </a:cubicBezTo>
                <a:cubicBezTo>
                  <a:pt x="5341596" y="40873"/>
                  <a:pt x="5343285" y="37326"/>
                  <a:pt x="5341139" y="26874"/>
                </a:cubicBezTo>
                <a:moveTo>
                  <a:pt x="5140060" y="26874"/>
                </a:moveTo>
                <a:cubicBezTo>
                  <a:pt x="5136529" y="26874"/>
                  <a:pt x="5133012" y="26874"/>
                  <a:pt x="5129494" y="26874"/>
                </a:cubicBezTo>
                <a:cubicBezTo>
                  <a:pt x="5129494" y="30406"/>
                  <a:pt x="5129494" y="33963"/>
                  <a:pt x="5129494" y="37455"/>
                </a:cubicBezTo>
                <a:cubicBezTo>
                  <a:pt x="5133012" y="37455"/>
                  <a:pt x="5136529" y="37455"/>
                  <a:pt x="5140060" y="37455"/>
                </a:cubicBezTo>
                <a:cubicBezTo>
                  <a:pt x="5140060" y="33963"/>
                  <a:pt x="5140060" y="30406"/>
                  <a:pt x="5140060" y="26874"/>
                </a:cubicBezTo>
                <a:moveTo>
                  <a:pt x="481102" y="28208"/>
                </a:moveTo>
                <a:cubicBezTo>
                  <a:pt x="482179" y="30569"/>
                  <a:pt x="482863" y="32083"/>
                  <a:pt x="483270" y="32961"/>
                </a:cubicBezTo>
                <a:cubicBezTo>
                  <a:pt x="482804" y="31929"/>
                  <a:pt x="482000" y="30168"/>
                  <a:pt x="481102" y="28208"/>
                </a:cubicBezTo>
                <a:moveTo>
                  <a:pt x="5964658" y="30951"/>
                </a:moveTo>
                <a:cubicBezTo>
                  <a:pt x="5963388" y="30951"/>
                  <a:pt x="5961928" y="31324"/>
                  <a:pt x="5960290" y="32157"/>
                </a:cubicBezTo>
                <a:cubicBezTo>
                  <a:pt x="5958118" y="44912"/>
                  <a:pt x="5969942" y="43666"/>
                  <a:pt x="5965573" y="58624"/>
                </a:cubicBezTo>
                <a:cubicBezTo>
                  <a:pt x="5965687" y="58638"/>
                  <a:pt x="5965801" y="58653"/>
                  <a:pt x="5965903" y="58653"/>
                </a:cubicBezTo>
                <a:cubicBezTo>
                  <a:pt x="5969650" y="58653"/>
                  <a:pt x="5972075" y="51718"/>
                  <a:pt x="5972202" y="44798"/>
                </a:cubicBezTo>
                <a:cubicBezTo>
                  <a:pt x="5972317" y="37872"/>
                  <a:pt x="5970132" y="30951"/>
                  <a:pt x="5964658" y="30951"/>
                </a:cubicBezTo>
                <a:moveTo>
                  <a:pt x="5238091" y="32043"/>
                </a:moveTo>
                <a:cubicBezTo>
                  <a:pt x="5228313" y="32043"/>
                  <a:pt x="5223842" y="37406"/>
                  <a:pt x="5224731" y="48032"/>
                </a:cubicBezTo>
                <a:cubicBezTo>
                  <a:pt x="5225632" y="48111"/>
                  <a:pt x="5226496" y="48151"/>
                  <a:pt x="5227322" y="48151"/>
                </a:cubicBezTo>
                <a:cubicBezTo>
                  <a:pt x="5237062" y="48151"/>
                  <a:pt x="5241495" y="42828"/>
                  <a:pt x="5240619" y="32157"/>
                </a:cubicBezTo>
                <a:cubicBezTo>
                  <a:pt x="5239743" y="32083"/>
                  <a:pt x="5238904" y="32043"/>
                  <a:pt x="5238091" y="32043"/>
                </a:cubicBezTo>
                <a:moveTo>
                  <a:pt x="6277790" y="32157"/>
                </a:moveTo>
                <a:cubicBezTo>
                  <a:pt x="6267350" y="32881"/>
                  <a:pt x="6272837" y="42178"/>
                  <a:pt x="6276367" y="42178"/>
                </a:cubicBezTo>
                <a:cubicBezTo>
                  <a:pt x="6278196" y="42178"/>
                  <a:pt x="6279504" y="39678"/>
                  <a:pt x="6277790" y="32157"/>
                </a:cubicBezTo>
                <a:moveTo>
                  <a:pt x="5992014" y="32157"/>
                </a:moveTo>
                <a:cubicBezTo>
                  <a:pt x="5984915" y="35640"/>
                  <a:pt x="5982184" y="43503"/>
                  <a:pt x="5981448" y="53355"/>
                </a:cubicBezTo>
                <a:cubicBezTo>
                  <a:pt x="5990744" y="52075"/>
                  <a:pt x="5993500" y="44252"/>
                  <a:pt x="5992014" y="32157"/>
                </a:cubicBezTo>
                <a:moveTo>
                  <a:pt x="912019" y="32157"/>
                </a:moveTo>
                <a:cubicBezTo>
                  <a:pt x="895747" y="40427"/>
                  <a:pt x="921201" y="50602"/>
                  <a:pt x="927884" y="53355"/>
                </a:cubicBezTo>
                <a:cubicBezTo>
                  <a:pt x="935697" y="50651"/>
                  <a:pt x="928797" y="48022"/>
                  <a:pt x="923265" y="48022"/>
                </a:cubicBezTo>
                <a:cubicBezTo>
                  <a:pt x="923043" y="48022"/>
                  <a:pt x="922824" y="48022"/>
                  <a:pt x="922606" y="48032"/>
                </a:cubicBezTo>
                <a:cubicBezTo>
                  <a:pt x="937037" y="33442"/>
                  <a:pt x="914846" y="43081"/>
                  <a:pt x="912019" y="32157"/>
                </a:cubicBezTo>
                <a:moveTo>
                  <a:pt x="483270" y="32961"/>
                </a:moveTo>
                <a:lnTo>
                  <a:pt x="483657" y="33809"/>
                </a:lnTo>
                <a:lnTo>
                  <a:pt x="483270" y="32961"/>
                </a:lnTo>
                <a:moveTo>
                  <a:pt x="6023790" y="37455"/>
                </a:moveTo>
                <a:cubicBezTo>
                  <a:pt x="6020246" y="37455"/>
                  <a:pt x="6016728" y="37455"/>
                  <a:pt x="6013198" y="37455"/>
                </a:cubicBezTo>
                <a:cubicBezTo>
                  <a:pt x="6013198" y="40997"/>
                  <a:pt x="6013198" y="44530"/>
                  <a:pt x="6013198" y="48032"/>
                </a:cubicBezTo>
                <a:cubicBezTo>
                  <a:pt x="6016728" y="48032"/>
                  <a:pt x="6020246" y="48032"/>
                  <a:pt x="6023790" y="48032"/>
                </a:cubicBezTo>
                <a:cubicBezTo>
                  <a:pt x="6023790" y="44530"/>
                  <a:pt x="6023790" y="40997"/>
                  <a:pt x="6023790" y="37455"/>
                </a:cubicBezTo>
                <a:moveTo>
                  <a:pt x="5351756" y="37455"/>
                </a:moveTo>
                <a:cubicBezTo>
                  <a:pt x="5341317" y="38165"/>
                  <a:pt x="5346803" y="47461"/>
                  <a:pt x="5350334" y="47461"/>
                </a:cubicBezTo>
                <a:cubicBezTo>
                  <a:pt x="5352175" y="47461"/>
                  <a:pt x="5353471" y="44961"/>
                  <a:pt x="5351756" y="37455"/>
                </a:cubicBezTo>
                <a:moveTo>
                  <a:pt x="5584027" y="42233"/>
                </a:moveTo>
                <a:cubicBezTo>
                  <a:pt x="5584027" y="42233"/>
                  <a:pt x="5584166" y="42372"/>
                  <a:pt x="5584548" y="42749"/>
                </a:cubicBezTo>
                <a:cubicBezTo>
                  <a:pt x="5585411" y="43602"/>
                  <a:pt x="5585716" y="43904"/>
                  <a:pt x="5585716" y="43904"/>
                </a:cubicBezTo>
                <a:cubicBezTo>
                  <a:pt x="5585716" y="43904"/>
                  <a:pt x="5585297" y="43488"/>
                  <a:pt x="5584877" y="43066"/>
                </a:cubicBezTo>
                <a:cubicBezTo>
                  <a:pt x="5584458" y="42649"/>
                  <a:pt x="5584027" y="42233"/>
                  <a:pt x="5584027" y="42233"/>
                </a:cubicBezTo>
                <a:moveTo>
                  <a:pt x="6224856" y="42749"/>
                </a:moveTo>
                <a:cubicBezTo>
                  <a:pt x="6214429" y="43463"/>
                  <a:pt x="6219916" y="52770"/>
                  <a:pt x="6223446" y="52770"/>
                </a:cubicBezTo>
                <a:cubicBezTo>
                  <a:pt x="6225275" y="52770"/>
                  <a:pt x="6226583" y="50269"/>
                  <a:pt x="6224856" y="42749"/>
                </a:cubicBezTo>
                <a:moveTo>
                  <a:pt x="5118915" y="42749"/>
                </a:moveTo>
                <a:cubicBezTo>
                  <a:pt x="5108475" y="43463"/>
                  <a:pt x="5113962" y="52770"/>
                  <a:pt x="5117492" y="52770"/>
                </a:cubicBezTo>
                <a:cubicBezTo>
                  <a:pt x="5119321" y="52770"/>
                  <a:pt x="5120629" y="50269"/>
                  <a:pt x="5118915" y="42749"/>
                </a:cubicBezTo>
                <a:moveTo>
                  <a:pt x="5465929" y="45725"/>
                </a:moveTo>
                <a:cubicBezTo>
                  <a:pt x="5462259" y="45725"/>
                  <a:pt x="5460037" y="49277"/>
                  <a:pt x="5468165" y="58624"/>
                </a:cubicBezTo>
                <a:cubicBezTo>
                  <a:pt x="5477740" y="51614"/>
                  <a:pt x="5470641" y="45725"/>
                  <a:pt x="5465929" y="45725"/>
                </a:cubicBezTo>
                <a:moveTo>
                  <a:pt x="5933823" y="48032"/>
                </a:moveTo>
                <a:cubicBezTo>
                  <a:pt x="5923396" y="48731"/>
                  <a:pt x="5928895" y="58053"/>
                  <a:pt x="5932426" y="58053"/>
                </a:cubicBezTo>
                <a:cubicBezTo>
                  <a:pt x="5934255" y="58053"/>
                  <a:pt x="5935550" y="55553"/>
                  <a:pt x="5933823" y="48032"/>
                </a:cubicBezTo>
                <a:moveTo>
                  <a:pt x="536297" y="48032"/>
                </a:moveTo>
                <a:cubicBezTo>
                  <a:pt x="525845" y="63351"/>
                  <a:pt x="539993" y="77079"/>
                  <a:pt x="555357" y="77079"/>
                </a:cubicBezTo>
                <a:cubicBezTo>
                  <a:pt x="561697" y="77079"/>
                  <a:pt x="568245" y="74742"/>
                  <a:pt x="573356" y="69205"/>
                </a:cubicBezTo>
                <a:cubicBezTo>
                  <a:pt x="563428" y="59730"/>
                  <a:pt x="546225" y="57532"/>
                  <a:pt x="536297" y="48032"/>
                </a:cubicBezTo>
                <a:moveTo>
                  <a:pt x="519212" y="50448"/>
                </a:moveTo>
                <a:cubicBezTo>
                  <a:pt x="518969" y="50944"/>
                  <a:pt x="518606" y="51678"/>
                  <a:pt x="518106" y="52656"/>
                </a:cubicBezTo>
                <a:cubicBezTo>
                  <a:pt x="518567" y="51758"/>
                  <a:pt x="518959" y="50994"/>
                  <a:pt x="519212" y="50448"/>
                </a:cubicBezTo>
                <a:moveTo>
                  <a:pt x="518106" y="52656"/>
                </a:moveTo>
                <a:cubicBezTo>
                  <a:pt x="517976" y="52914"/>
                  <a:pt x="517843" y="53176"/>
                  <a:pt x="517704" y="53459"/>
                </a:cubicBezTo>
                <a:cubicBezTo>
                  <a:pt x="517848" y="53176"/>
                  <a:pt x="517981" y="52914"/>
                  <a:pt x="518106" y="52656"/>
                </a:cubicBezTo>
                <a:moveTo>
                  <a:pt x="6187277" y="52824"/>
                </a:moveTo>
                <a:cubicBezTo>
                  <a:pt x="6187264" y="52824"/>
                  <a:pt x="6187416" y="52973"/>
                  <a:pt x="6187798" y="53355"/>
                </a:cubicBezTo>
                <a:cubicBezTo>
                  <a:pt x="6188648" y="54208"/>
                  <a:pt x="6188953" y="54501"/>
                  <a:pt x="6188953" y="54501"/>
                </a:cubicBezTo>
                <a:cubicBezTo>
                  <a:pt x="6188953" y="54501"/>
                  <a:pt x="6188534" y="54079"/>
                  <a:pt x="6188115" y="53663"/>
                </a:cubicBezTo>
                <a:cubicBezTo>
                  <a:pt x="6187696" y="53241"/>
                  <a:pt x="6187277" y="52824"/>
                  <a:pt x="6187277" y="52824"/>
                </a:cubicBezTo>
                <a:moveTo>
                  <a:pt x="6283073" y="53355"/>
                </a:moveTo>
                <a:cubicBezTo>
                  <a:pt x="6272214" y="57775"/>
                  <a:pt x="6267465" y="80065"/>
                  <a:pt x="6284876" y="80065"/>
                </a:cubicBezTo>
                <a:cubicBezTo>
                  <a:pt x="6285956" y="80065"/>
                  <a:pt x="6287111" y="79976"/>
                  <a:pt x="6288356" y="79797"/>
                </a:cubicBezTo>
                <a:cubicBezTo>
                  <a:pt x="6290527" y="67032"/>
                  <a:pt x="6278704" y="68317"/>
                  <a:pt x="6283073" y="53355"/>
                </a:cubicBezTo>
                <a:moveTo>
                  <a:pt x="5600460" y="53355"/>
                </a:moveTo>
                <a:cubicBezTo>
                  <a:pt x="5590008" y="54040"/>
                  <a:pt x="5595520" y="63351"/>
                  <a:pt x="5599051" y="63351"/>
                </a:cubicBezTo>
                <a:cubicBezTo>
                  <a:pt x="5600892" y="63351"/>
                  <a:pt x="5602187" y="60851"/>
                  <a:pt x="5600460" y="53355"/>
                </a:cubicBezTo>
                <a:moveTo>
                  <a:pt x="516602" y="55692"/>
                </a:moveTo>
                <a:lnTo>
                  <a:pt x="514996" y="58891"/>
                </a:lnTo>
                <a:lnTo>
                  <a:pt x="515139" y="58624"/>
                </a:lnTo>
                <a:lnTo>
                  <a:pt x="516602" y="55692"/>
                </a:lnTo>
                <a:moveTo>
                  <a:pt x="5578743" y="58108"/>
                </a:moveTo>
                <a:cubicBezTo>
                  <a:pt x="5578743" y="58108"/>
                  <a:pt x="5579162" y="58524"/>
                  <a:pt x="5579582" y="58941"/>
                </a:cubicBezTo>
                <a:cubicBezTo>
                  <a:pt x="5580001" y="59363"/>
                  <a:pt x="5580432" y="59779"/>
                  <a:pt x="5580432" y="59779"/>
                </a:cubicBezTo>
                <a:cubicBezTo>
                  <a:pt x="5580432" y="59779"/>
                  <a:pt x="5580128" y="59477"/>
                  <a:pt x="5579277" y="58624"/>
                </a:cubicBezTo>
                <a:cubicBezTo>
                  <a:pt x="5578896" y="58247"/>
                  <a:pt x="5578743" y="58108"/>
                  <a:pt x="5578743" y="58108"/>
                </a:cubicBezTo>
                <a:moveTo>
                  <a:pt x="5547006" y="58108"/>
                </a:moveTo>
                <a:cubicBezTo>
                  <a:pt x="5547006" y="58108"/>
                  <a:pt x="5547426" y="58524"/>
                  <a:pt x="5547844" y="58941"/>
                </a:cubicBezTo>
                <a:cubicBezTo>
                  <a:pt x="5548263" y="59363"/>
                  <a:pt x="5548682" y="59779"/>
                  <a:pt x="5548682" y="59779"/>
                </a:cubicBezTo>
                <a:cubicBezTo>
                  <a:pt x="5548682" y="59779"/>
                  <a:pt x="5548390" y="59477"/>
                  <a:pt x="5547540" y="58624"/>
                </a:cubicBezTo>
                <a:cubicBezTo>
                  <a:pt x="5547159" y="58247"/>
                  <a:pt x="5547006" y="58108"/>
                  <a:pt x="5547006" y="58108"/>
                </a:cubicBezTo>
                <a:moveTo>
                  <a:pt x="5324743" y="58108"/>
                </a:moveTo>
                <a:cubicBezTo>
                  <a:pt x="5324743" y="58108"/>
                  <a:pt x="5325162" y="58524"/>
                  <a:pt x="5325582" y="58941"/>
                </a:cubicBezTo>
                <a:cubicBezTo>
                  <a:pt x="5326001" y="59363"/>
                  <a:pt x="5326420" y="59779"/>
                  <a:pt x="5326420" y="59779"/>
                </a:cubicBezTo>
                <a:cubicBezTo>
                  <a:pt x="5326420" y="59779"/>
                  <a:pt x="5326128" y="59477"/>
                  <a:pt x="5325277" y="58624"/>
                </a:cubicBezTo>
                <a:cubicBezTo>
                  <a:pt x="5324896" y="58247"/>
                  <a:pt x="5324743" y="58108"/>
                  <a:pt x="5324743" y="58108"/>
                </a:cubicBezTo>
                <a:moveTo>
                  <a:pt x="5441685" y="58624"/>
                </a:moveTo>
                <a:cubicBezTo>
                  <a:pt x="5431258" y="59323"/>
                  <a:pt x="5436758" y="68635"/>
                  <a:pt x="5440288" y="68635"/>
                </a:cubicBezTo>
                <a:cubicBezTo>
                  <a:pt x="5442117" y="68635"/>
                  <a:pt x="5443412" y="66129"/>
                  <a:pt x="5441685" y="58624"/>
                </a:cubicBezTo>
                <a:moveTo>
                  <a:pt x="5906848" y="63386"/>
                </a:moveTo>
                <a:cubicBezTo>
                  <a:pt x="5906848" y="63386"/>
                  <a:pt x="5907267" y="63808"/>
                  <a:pt x="5907686" y="64239"/>
                </a:cubicBezTo>
                <a:cubicBezTo>
                  <a:pt x="5908105" y="64661"/>
                  <a:pt x="5908524" y="65078"/>
                  <a:pt x="5908524" y="65078"/>
                </a:cubicBezTo>
                <a:cubicBezTo>
                  <a:pt x="5908524" y="65078"/>
                  <a:pt x="5908232" y="64775"/>
                  <a:pt x="5907381" y="63922"/>
                </a:cubicBezTo>
                <a:cubicBezTo>
                  <a:pt x="5907000" y="63540"/>
                  <a:pt x="5906848" y="63386"/>
                  <a:pt x="5906848" y="63386"/>
                </a:cubicBezTo>
                <a:moveTo>
                  <a:pt x="4980777" y="63386"/>
                </a:moveTo>
                <a:cubicBezTo>
                  <a:pt x="4980777" y="63386"/>
                  <a:pt x="4980917" y="63540"/>
                  <a:pt x="4981297" y="63922"/>
                </a:cubicBezTo>
                <a:cubicBezTo>
                  <a:pt x="4982161" y="64775"/>
                  <a:pt x="4982466" y="65078"/>
                  <a:pt x="4982466" y="65078"/>
                </a:cubicBezTo>
                <a:cubicBezTo>
                  <a:pt x="4982466" y="65078"/>
                  <a:pt x="4982047" y="64661"/>
                  <a:pt x="4981627" y="64239"/>
                </a:cubicBezTo>
                <a:cubicBezTo>
                  <a:pt x="4981209" y="63808"/>
                  <a:pt x="4980777" y="63386"/>
                  <a:pt x="4980777" y="63386"/>
                </a:cubicBezTo>
                <a:moveTo>
                  <a:pt x="5816691" y="63857"/>
                </a:moveTo>
                <a:cubicBezTo>
                  <a:pt x="5812906" y="63857"/>
                  <a:pt x="5810836" y="69523"/>
                  <a:pt x="5810912" y="75198"/>
                </a:cubicBezTo>
                <a:cubicBezTo>
                  <a:pt x="5811001" y="80863"/>
                  <a:pt x="5813224" y="86539"/>
                  <a:pt x="5818037" y="86539"/>
                </a:cubicBezTo>
                <a:cubicBezTo>
                  <a:pt x="5819396" y="86539"/>
                  <a:pt x="5820945" y="86097"/>
                  <a:pt x="5822710" y="85080"/>
                </a:cubicBezTo>
                <a:cubicBezTo>
                  <a:pt x="5824933" y="74017"/>
                  <a:pt x="5819065" y="71071"/>
                  <a:pt x="5817415" y="63922"/>
                </a:cubicBezTo>
                <a:cubicBezTo>
                  <a:pt x="5817160" y="63872"/>
                  <a:pt x="5816932" y="63857"/>
                  <a:pt x="5816691" y="63857"/>
                </a:cubicBezTo>
                <a:moveTo>
                  <a:pt x="5923231" y="63922"/>
                </a:moveTo>
                <a:cubicBezTo>
                  <a:pt x="5912804" y="64631"/>
                  <a:pt x="5918303" y="73928"/>
                  <a:pt x="5921834" y="73928"/>
                </a:cubicBezTo>
                <a:cubicBezTo>
                  <a:pt x="5923663" y="73928"/>
                  <a:pt x="5924958" y="71428"/>
                  <a:pt x="5923231" y="63922"/>
                </a:cubicBezTo>
                <a:moveTo>
                  <a:pt x="6229618" y="68684"/>
                </a:moveTo>
                <a:cubicBezTo>
                  <a:pt x="6229618" y="68684"/>
                  <a:pt x="6230037" y="69106"/>
                  <a:pt x="6230457" y="69523"/>
                </a:cubicBezTo>
                <a:cubicBezTo>
                  <a:pt x="6230876" y="69944"/>
                  <a:pt x="6231295" y="70361"/>
                  <a:pt x="6231295" y="70361"/>
                </a:cubicBezTo>
                <a:cubicBezTo>
                  <a:pt x="6231295" y="70361"/>
                  <a:pt x="6231003" y="70068"/>
                  <a:pt x="6230152" y="69205"/>
                </a:cubicBezTo>
                <a:cubicBezTo>
                  <a:pt x="6229771" y="68823"/>
                  <a:pt x="6229618" y="68684"/>
                  <a:pt x="6229618" y="68684"/>
                </a:cubicBezTo>
                <a:moveTo>
                  <a:pt x="6123789" y="68684"/>
                </a:moveTo>
                <a:lnTo>
                  <a:pt x="6123789" y="68684"/>
                </a:lnTo>
                <a:lnTo>
                  <a:pt x="6123789" y="68684"/>
                </a:lnTo>
                <a:moveTo>
                  <a:pt x="6123789" y="68684"/>
                </a:moveTo>
                <a:lnTo>
                  <a:pt x="6123789" y="68684"/>
                </a:lnTo>
                <a:lnTo>
                  <a:pt x="6123789" y="68684"/>
                </a:lnTo>
                <a:moveTo>
                  <a:pt x="6123789" y="68684"/>
                </a:moveTo>
                <a:cubicBezTo>
                  <a:pt x="6123789" y="68684"/>
                  <a:pt x="6123789" y="68684"/>
                  <a:pt x="6123802" y="68684"/>
                </a:cubicBezTo>
                <a:cubicBezTo>
                  <a:pt x="6123789" y="68684"/>
                  <a:pt x="6123789" y="68684"/>
                  <a:pt x="6123789" y="68684"/>
                </a:cubicBezTo>
                <a:moveTo>
                  <a:pt x="6123802" y="68684"/>
                </a:moveTo>
                <a:cubicBezTo>
                  <a:pt x="6123828" y="68724"/>
                  <a:pt x="6123980" y="68873"/>
                  <a:pt x="6124310" y="69205"/>
                </a:cubicBezTo>
                <a:cubicBezTo>
                  <a:pt x="6125161" y="70068"/>
                  <a:pt x="6125466" y="70361"/>
                  <a:pt x="6125466" y="70361"/>
                </a:cubicBezTo>
                <a:cubicBezTo>
                  <a:pt x="6125466" y="70361"/>
                  <a:pt x="6125047" y="69944"/>
                  <a:pt x="6124627" y="69523"/>
                </a:cubicBezTo>
                <a:cubicBezTo>
                  <a:pt x="6124247" y="69141"/>
                  <a:pt x="6123853" y="68749"/>
                  <a:pt x="6123802" y="68684"/>
                </a:cubicBezTo>
                <a:moveTo>
                  <a:pt x="6076685" y="69205"/>
                </a:moveTo>
                <a:cubicBezTo>
                  <a:pt x="6066258" y="69930"/>
                  <a:pt x="6071758" y="79226"/>
                  <a:pt x="6075275" y="79226"/>
                </a:cubicBezTo>
                <a:cubicBezTo>
                  <a:pt x="6077117" y="79226"/>
                  <a:pt x="6078412" y="76726"/>
                  <a:pt x="6076685" y="69205"/>
                </a:cubicBezTo>
                <a:moveTo>
                  <a:pt x="5314685" y="69205"/>
                </a:moveTo>
                <a:cubicBezTo>
                  <a:pt x="5304258" y="69930"/>
                  <a:pt x="5309758" y="79226"/>
                  <a:pt x="5313288" y="79226"/>
                </a:cubicBezTo>
                <a:cubicBezTo>
                  <a:pt x="5315117" y="79226"/>
                  <a:pt x="5316412" y="76726"/>
                  <a:pt x="5314685" y="69205"/>
                </a:cubicBezTo>
                <a:moveTo>
                  <a:pt x="5192981" y="69205"/>
                </a:moveTo>
                <a:cubicBezTo>
                  <a:pt x="5189450" y="69205"/>
                  <a:pt x="5185933" y="69205"/>
                  <a:pt x="5182402" y="69205"/>
                </a:cubicBezTo>
                <a:cubicBezTo>
                  <a:pt x="5182402" y="72747"/>
                  <a:pt x="5182402" y="76280"/>
                  <a:pt x="5182402" y="79797"/>
                </a:cubicBezTo>
                <a:cubicBezTo>
                  <a:pt x="5185933" y="79797"/>
                  <a:pt x="5189450" y="79797"/>
                  <a:pt x="5192981" y="79797"/>
                </a:cubicBezTo>
                <a:cubicBezTo>
                  <a:pt x="5192981" y="76280"/>
                  <a:pt x="5192981" y="72747"/>
                  <a:pt x="5192981" y="69205"/>
                </a:cubicBezTo>
                <a:moveTo>
                  <a:pt x="113452" y="70500"/>
                </a:moveTo>
                <a:cubicBezTo>
                  <a:pt x="113174" y="70500"/>
                  <a:pt x="115233" y="72713"/>
                  <a:pt x="117431" y="74920"/>
                </a:cubicBezTo>
                <a:cubicBezTo>
                  <a:pt x="119628" y="77128"/>
                  <a:pt x="121960" y="79326"/>
                  <a:pt x="122223" y="79326"/>
                </a:cubicBezTo>
                <a:cubicBezTo>
                  <a:pt x="122426" y="79326"/>
                  <a:pt x="121424" y="78045"/>
                  <a:pt x="118239" y="74499"/>
                </a:cubicBezTo>
                <a:cubicBezTo>
                  <a:pt x="114995" y="71582"/>
                  <a:pt x="113650" y="70500"/>
                  <a:pt x="113452" y="70500"/>
                </a:cubicBezTo>
                <a:moveTo>
                  <a:pt x="6140198" y="74499"/>
                </a:moveTo>
                <a:cubicBezTo>
                  <a:pt x="6129758" y="75213"/>
                  <a:pt x="6135258" y="84520"/>
                  <a:pt x="6138788" y="84520"/>
                </a:cubicBezTo>
                <a:cubicBezTo>
                  <a:pt x="6140617" y="84520"/>
                  <a:pt x="6141925" y="82019"/>
                  <a:pt x="6140198" y="74499"/>
                </a:cubicBezTo>
                <a:moveTo>
                  <a:pt x="5394060" y="74499"/>
                </a:moveTo>
                <a:cubicBezTo>
                  <a:pt x="5386935" y="75531"/>
                  <a:pt x="5390390" y="106457"/>
                  <a:pt x="5403001" y="106457"/>
                </a:cubicBezTo>
                <a:cubicBezTo>
                  <a:pt x="5403534" y="106457"/>
                  <a:pt x="5404080" y="106393"/>
                  <a:pt x="5404652" y="106279"/>
                </a:cubicBezTo>
                <a:cubicBezTo>
                  <a:pt x="5402912" y="93896"/>
                  <a:pt x="5398289" y="84395"/>
                  <a:pt x="5394060" y="74499"/>
                </a:cubicBezTo>
                <a:moveTo>
                  <a:pt x="5650194" y="79414"/>
                </a:moveTo>
                <a:cubicBezTo>
                  <a:pt x="5642307" y="79414"/>
                  <a:pt x="5643234" y="88231"/>
                  <a:pt x="5642764" y="95672"/>
                </a:cubicBezTo>
                <a:cubicBezTo>
                  <a:pt x="5649305" y="93376"/>
                  <a:pt x="5653622" y="88905"/>
                  <a:pt x="5653356" y="79797"/>
                </a:cubicBezTo>
                <a:cubicBezTo>
                  <a:pt x="5652175" y="79544"/>
                  <a:pt x="5651121" y="79414"/>
                  <a:pt x="5650194" y="79414"/>
                </a:cubicBezTo>
                <a:moveTo>
                  <a:pt x="6166639" y="79797"/>
                </a:moveTo>
                <a:cubicBezTo>
                  <a:pt x="6156784" y="84143"/>
                  <a:pt x="6164531" y="87774"/>
                  <a:pt x="6169548" y="87774"/>
                </a:cubicBezTo>
                <a:cubicBezTo>
                  <a:pt x="6173434" y="87774"/>
                  <a:pt x="6175669" y="85561"/>
                  <a:pt x="6166639" y="79797"/>
                </a:cubicBezTo>
                <a:moveTo>
                  <a:pt x="5732744" y="79797"/>
                </a:moveTo>
                <a:cubicBezTo>
                  <a:pt x="5722292" y="80496"/>
                  <a:pt x="5727803" y="89803"/>
                  <a:pt x="5731334" y="89803"/>
                </a:cubicBezTo>
                <a:cubicBezTo>
                  <a:pt x="5733163" y="89803"/>
                  <a:pt x="5734471" y="87302"/>
                  <a:pt x="5732744" y="79797"/>
                </a:cubicBezTo>
                <a:moveTo>
                  <a:pt x="6214455" y="81866"/>
                </a:moveTo>
                <a:cubicBezTo>
                  <a:pt x="6213870" y="81866"/>
                  <a:pt x="6212245" y="82743"/>
                  <a:pt x="6209006" y="85080"/>
                </a:cubicBezTo>
                <a:cubicBezTo>
                  <a:pt x="6205958" y="89298"/>
                  <a:pt x="6205362" y="90795"/>
                  <a:pt x="6205984" y="90795"/>
                </a:cubicBezTo>
                <a:cubicBezTo>
                  <a:pt x="6206746" y="90795"/>
                  <a:pt x="6209311" y="88558"/>
                  <a:pt x="6211470" y="86326"/>
                </a:cubicBezTo>
                <a:cubicBezTo>
                  <a:pt x="6213629" y="84088"/>
                  <a:pt x="6215356" y="81866"/>
                  <a:pt x="6214455" y="81866"/>
                </a:cubicBezTo>
                <a:moveTo>
                  <a:pt x="5547540" y="85080"/>
                </a:moveTo>
                <a:cubicBezTo>
                  <a:pt x="5537100" y="85780"/>
                  <a:pt x="5542587" y="95101"/>
                  <a:pt x="5546117" y="95101"/>
                </a:cubicBezTo>
                <a:cubicBezTo>
                  <a:pt x="5547959" y="95101"/>
                  <a:pt x="5549254" y="92586"/>
                  <a:pt x="5547540" y="85080"/>
                </a:cubicBezTo>
                <a:moveTo>
                  <a:pt x="5797196" y="88255"/>
                </a:moveTo>
                <a:cubicBezTo>
                  <a:pt x="5792840" y="88255"/>
                  <a:pt x="5788433" y="92293"/>
                  <a:pt x="5796256" y="100980"/>
                </a:cubicBezTo>
                <a:cubicBezTo>
                  <a:pt x="5806289" y="92749"/>
                  <a:pt x="5801781" y="88255"/>
                  <a:pt x="5797196" y="88255"/>
                </a:cubicBezTo>
                <a:moveTo>
                  <a:pt x="5224731" y="90373"/>
                </a:moveTo>
                <a:cubicBezTo>
                  <a:pt x="5215689" y="96143"/>
                  <a:pt x="5217937" y="98341"/>
                  <a:pt x="5221835" y="98341"/>
                </a:cubicBezTo>
                <a:cubicBezTo>
                  <a:pt x="5226839" y="98341"/>
                  <a:pt x="5234586" y="94719"/>
                  <a:pt x="5224731" y="90373"/>
                </a:cubicBezTo>
                <a:moveTo>
                  <a:pt x="5001947" y="95151"/>
                </a:moveTo>
                <a:cubicBezTo>
                  <a:pt x="5001947" y="95151"/>
                  <a:pt x="5002367" y="95573"/>
                  <a:pt x="5002786" y="95989"/>
                </a:cubicBezTo>
                <a:cubicBezTo>
                  <a:pt x="5003217" y="96411"/>
                  <a:pt x="5003637" y="96827"/>
                  <a:pt x="5003637" y="96827"/>
                </a:cubicBezTo>
                <a:cubicBezTo>
                  <a:pt x="5003637" y="96827"/>
                  <a:pt x="5003332" y="96525"/>
                  <a:pt x="5002481" y="95672"/>
                </a:cubicBezTo>
                <a:cubicBezTo>
                  <a:pt x="5002100" y="95289"/>
                  <a:pt x="5001947" y="95151"/>
                  <a:pt x="5001947" y="95151"/>
                </a:cubicBezTo>
                <a:moveTo>
                  <a:pt x="5457039" y="95151"/>
                </a:moveTo>
                <a:cubicBezTo>
                  <a:pt x="5457039" y="95151"/>
                  <a:pt x="5457458" y="95573"/>
                  <a:pt x="5457877" y="95989"/>
                </a:cubicBezTo>
                <a:cubicBezTo>
                  <a:pt x="5458297" y="96411"/>
                  <a:pt x="5458716" y="96827"/>
                  <a:pt x="5458716" y="96827"/>
                </a:cubicBezTo>
                <a:cubicBezTo>
                  <a:pt x="5458716" y="96827"/>
                  <a:pt x="5458424" y="96525"/>
                  <a:pt x="5457573" y="95672"/>
                </a:cubicBezTo>
                <a:cubicBezTo>
                  <a:pt x="5457192" y="95289"/>
                  <a:pt x="5457039" y="95151"/>
                  <a:pt x="5457039" y="95151"/>
                </a:cubicBezTo>
                <a:moveTo>
                  <a:pt x="286732" y="95508"/>
                </a:moveTo>
                <a:cubicBezTo>
                  <a:pt x="284138" y="95508"/>
                  <a:pt x="283721" y="100996"/>
                  <a:pt x="285225" y="106482"/>
                </a:cubicBezTo>
                <a:cubicBezTo>
                  <a:pt x="286723" y="111968"/>
                  <a:pt x="290131" y="117451"/>
                  <a:pt x="295187" y="117451"/>
                </a:cubicBezTo>
                <a:cubicBezTo>
                  <a:pt x="296129" y="117451"/>
                  <a:pt x="297126" y="117262"/>
                  <a:pt x="298177" y="116845"/>
                </a:cubicBezTo>
                <a:cubicBezTo>
                  <a:pt x="304230" y="100181"/>
                  <a:pt x="289883" y="104002"/>
                  <a:pt x="287572" y="95672"/>
                </a:cubicBezTo>
                <a:cubicBezTo>
                  <a:pt x="287268" y="95557"/>
                  <a:pt x="286990" y="95508"/>
                  <a:pt x="286732" y="95508"/>
                </a:cubicBezTo>
                <a:moveTo>
                  <a:pt x="5293006" y="100449"/>
                </a:moveTo>
                <a:lnTo>
                  <a:pt x="5293006" y="100449"/>
                </a:lnTo>
                <a:lnTo>
                  <a:pt x="5293006" y="100449"/>
                </a:lnTo>
                <a:moveTo>
                  <a:pt x="5293006" y="100449"/>
                </a:moveTo>
                <a:lnTo>
                  <a:pt x="5293006" y="100449"/>
                </a:lnTo>
                <a:lnTo>
                  <a:pt x="5293006" y="100449"/>
                </a:lnTo>
                <a:moveTo>
                  <a:pt x="5293006" y="100449"/>
                </a:moveTo>
                <a:lnTo>
                  <a:pt x="5293006" y="100449"/>
                </a:lnTo>
                <a:lnTo>
                  <a:pt x="5293006" y="100449"/>
                </a:lnTo>
                <a:moveTo>
                  <a:pt x="5293006" y="100449"/>
                </a:moveTo>
                <a:cubicBezTo>
                  <a:pt x="5293032" y="100474"/>
                  <a:pt x="5293184" y="100623"/>
                  <a:pt x="5293540" y="100980"/>
                </a:cubicBezTo>
                <a:cubicBezTo>
                  <a:pt x="5294378" y="101834"/>
                  <a:pt x="5294682" y="102126"/>
                  <a:pt x="5294682" y="102126"/>
                </a:cubicBezTo>
                <a:cubicBezTo>
                  <a:pt x="5294682" y="102126"/>
                  <a:pt x="5294263" y="101704"/>
                  <a:pt x="5293844" y="101288"/>
                </a:cubicBezTo>
                <a:cubicBezTo>
                  <a:pt x="5293438" y="100881"/>
                  <a:pt x="5293044" y="100484"/>
                  <a:pt x="5293006" y="100449"/>
                </a:cubicBezTo>
                <a:moveTo>
                  <a:pt x="5662449" y="100574"/>
                </a:moveTo>
                <a:cubicBezTo>
                  <a:pt x="5661268" y="100574"/>
                  <a:pt x="5660011" y="100702"/>
                  <a:pt x="5658665" y="100980"/>
                </a:cubicBezTo>
                <a:cubicBezTo>
                  <a:pt x="5658665" y="108030"/>
                  <a:pt x="5658665" y="115079"/>
                  <a:pt x="5658665" y="122123"/>
                </a:cubicBezTo>
                <a:cubicBezTo>
                  <a:pt x="5660011" y="122406"/>
                  <a:pt x="5661281" y="122531"/>
                  <a:pt x="5662449" y="122531"/>
                </a:cubicBezTo>
                <a:cubicBezTo>
                  <a:pt x="5670107" y="122531"/>
                  <a:pt x="5673942" y="117048"/>
                  <a:pt x="5673930" y="111562"/>
                </a:cubicBezTo>
                <a:cubicBezTo>
                  <a:pt x="5673930" y="106060"/>
                  <a:pt x="5670107" y="100574"/>
                  <a:pt x="5662449" y="100574"/>
                </a:cubicBezTo>
                <a:moveTo>
                  <a:pt x="5551273" y="110341"/>
                </a:moveTo>
                <a:cubicBezTo>
                  <a:pt x="5546867" y="110341"/>
                  <a:pt x="5543501" y="115382"/>
                  <a:pt x="5552823" y="127422"/>
                </a:cubicBezTo>
                <a:cubicBezTo>
                  <a:pt x="5562767" y="117019"/>
                  <a:pt x="5556328" y="110341"/>
                  <a:pt x="5551273" y="110341"/>
                </a:cubicBezTo>
                <a:moveTo>
                  <a:pt x="6187277" y="111011"/>
                </a:moveTo>
                <a:cubicBezTo>
                  <a:pt x="6187264" y="111011"/>
                  <a:pt x="6187416" y="111164"/>
                  <a:pt x="6187798" y="111547"/>
                </a:cubicBezTo>
                <a:cubicBezTo>
                  <a:pt x="6188648" y="112400"/>
                  <a:pt x="6188953" y="112702"/>
                  <a:pt x="6188953" y="112702"/>
                </a:cubicBezTo>
                <a:cubicBezTo>
                  <a:pt x="6188953" y="112702"/>
                  <a:pt x="6188534" y="112286"/>
                  <a:pt x="6188115" y="111849"/>
                </a:cubicBezTo>
                <a:cubicBezTo>
                  <a:pt x="6187696" y="111432"/>
                  <a:pt x="6187277" y="111011"/>
                  <a:pt x="6187277" y="111011"/>
                </a:cubicBezTo>
                <a:moveTo>
                  <a:pt x="5700447" y="111011"/>
                </a:moveTo>
                <a:cubicBezTo>
                  <a:pt x="5700447" y="111011"/>
                  <a:pt x="5700600" y="111164"/>
                  <a:pt x="5700981" y="111547"/>
                </a:cubicBezTo>
                <a:cubicBezTo>
                  <a:pt x="5701832" y="112400"/>
                  <a:pt x="5702137" y="112702"/>
                  <a:pt x="5702137" y="112702"/>
                </a:cubicBezTo>
                <a:cubicBezTo>
                  <a:pt x="5702137" y="112702"/>
                  <a:pt x="5701717" y="112286"/>
                  <a:pt x="5701298" y="111849"/>
                </a:cubicBezTo>
                <a:cubicBezTo>
                  <a:pt x="5700879" y="111432"/>
                  <a:pt x="5700447" y="111011"/>
                  <a:pt x="5700447" y="111011"/>
                </a:cubicBezTo>
                <a:moveTo>
                  <a:pt x="5414711" y="111011"/>
                </a:moveTo>
                <a:cubicBezTo>
                  <a:pt x="5414711" y="111011"/>
                  <a:pt x="5414862" y="111164"/>
                  <a:pt x="5415244" y="111547"/>
                </a:cubicBezTo>
                <a:cubicBezTo>
                  <a:pt x="5416095" y="112400"/>
                  <a:pt x="5416399" y="112702"/>
                  <a:pt x="5416399" y="112702"/>
                </a:cubicBezTo>
                <a:cubicBezTo>
                  <a:pt x="5416399" y="112702"/>
                  <a:pt x="5415981" y="112286"/>
                  <a:pt x="5415561" y="111849"/>
                </a:cubicBezTo>
                <a:cubicBezTo>
                  <a:pt x="5415129" y="111432"/>
                  <a:pt x="5414711" y="111011"/>
                  <a:pt x="5414711" y="111011"/>
                </a:cubicBezTo>
                <a:moveTo>
                  <a:pt x="5531144" y="111383"/>
                </a:moveTo>
                <a:cubicBezTo>
                  <a:pt x="5524781" y="111383"/>
                  <a:pt x="5516996" y="122937"/>
                  <a:pt x="5521085" y="132720"/>
                </a:cubicBezTo>
                <a:cubicBezTo>
                  <a:pt x="5523651" y="133836"/>
                  <a:pt x="5525569" y="134318"/>
                  <a:pt x="5527016" y="134318"/>
                </a:cubicBezTo>
                <a:cubicBezTo>
                  <a:pt x="5531373" y="134318"/>
                  <a:pt x="5531334" y="129922"/>
                  <a:pt x="5531296" y="125532"/>
                </a:cubicBezTo>
                <a:cubicBezTo>
                  <a:pt x="5531258" y="121121"/>
                  <a:pt x="5531233" y="116731"/>
                  <a:pt x="5535602" y="116731"/>
                </a:cubicBezTo>
                <a:cubicBezTo>
                  <a:pt x="5536008" y="116731"/>
                  <a:pt x="5536465" y="116766"/>
                  <a:pt x="5536948" y="116845"/>
                </a:cubicBezTo>
                <a:cubicBezTo>
                  <a:pt x="5535665" y="112981"/>
                  <a:pt x="5533506" y="111383"/>
                  <a:pt x="5531144" y="111383"/>
                </a:cubicBezTo>
                <a:moveTo>
                  <a:pt x="5986731" y="111547"/>
                </a:moveTo>
                <a:cubicBezTo>
                  <a:pt x="5976317" y="112257"/>
                  <a:pt x="5981816" y="121553"/>
                  <a:pt x="5985347" y="121553"/>
                </a:cubicBezTo>
                <a:cubicBezTo>
                  <a:pt x="5987175" y="121553"/>
                  <a:pt x="5988471" y="119052"/>
                  <a:pt x="5986731" y="111547"/>
                </a:cubicBezTo>
                <a:moveTo>
                  <a:pt x="5362323" y="111547"/>
                </a:moveTo>
                <a:cubicBezTo>
                  <a:pt x="5351629" y="116627"/>
                  <a:pt x="5358767" y="121290"/>
                  <a:pt x="5363656" y="121290"/>
                </a:cubicBezTo>
                <a:cubicBezTo>
                  <a:pt x="5367327" y="121290"/>
                  <a:pt x="5369727" y="118646"/>
                  <a:pt x="5362323" y="111547"/>
                </a:cubicBezTo>
                <a:moveTo>
                  <a:pt x="1234823" y="111547"/>
                </a:moveTo>
                <a:cubicBezTo>
                  <a:pt x="1217876" y="125834"/>
                  <a:pt x="1249491" y="132111"/>
                  <a:pt x="1234823" y="148605"/>
                </a:cubicBezTo>
                <a:cubicBezTo>
                  <a:pt x="1235174" y="148621"/>
                  <a:pt x="1235517" y="148621"/>
                  <a:pt x="1235849" y="148621"/>
                </a:cubicBezTo>
                <a:cubicBezTo>
                  <a:pt x="1240254" y="148621"/>
                  <a:pt x="1242820" y="147668"/>
                  <a:pt x="1244660" y="146700"/>
                </a:cubicBezTo>
                <a:cubicBezTo>
                  <a:pt x="1246494" y="145748"/>
                  <a:pt x="1247612" y="144785"/>
                  <a:pt x="1249136" y="144785"/>
                </a:cubicBezTo>
                <a:cubicBezTo>
                  <a:pt x="1250634" y="144785"/>
                  <a:pt x="1252539" y="145738"/>
                  <a:pt x="1255956" y="148605"/>
                </a:cubicBezTo>
                <a:cubicBezTo>
                  <a:pt x="1250279" y="167263"/>
                  <a:pt x="1254940" y="174134"/>
                  <a:pt x="1263080" y="174134"/>
                </a:cubicBezTo>
                <a:cubicBezTo>
                  <a:pt x="1274091" y="174134"/>
                  <a:pt x="1291490" y="161558"/>
                  <a:pt x="1298310" y="148605"/>
                </a:cubicBezTo>
                <a:cubicBezTo>
                  <a:pt x="1266547" y="140504"/>
                  <a:pt x="1261569" y="154156"/>
                  <a:pt x="1234823" y="111547"/>
                </a:cubicBezTo>
                <a:moveTo>
                  <a:pt x="6303697" y="116309"/>
                </a:moveTo>
                <a:cubicBezTo>
                  <a:pt x="6303697" y="116309"/>
                  <a:pt x="6303697" y="116309"/>
                  <a:pt x="6303697" y="116324"/>
                </a:cubicBezTo>
                <a:cubicBezTo>
                  <a:pt x="6303697" y="116309"/>
                  <a:pt x="6303697" y="116309"/>
                  <a:pt x="6303697" y="116309"/>
                </a:cubicBezTo>
                <a:moveTo>
                  <a:pt x="5472902" y="116309"/>
                </a:moveTo>
                <a:cubicBezTo>
                  <a:pt x="5472902" y="116309"/>
                  <a:pt x="5473321" y="116731"/>
                  <a:pt x="5473740" y="117163"/>
                </a:cubicBezTo>
                <a:cubicBezTo>
                  <a:pt x="5474172" y="117579"/>
                  <a:pt x="5474591" y="118001"/>
                  <a:pt x="5474591" y="118001"/>
                </a:cubicBezTo>
                <a:cubicBezTo>
                  <a:pt x="5474591" y="118001"/>
                  <a:pt x="5474286" y="117693"/>
                  <a:pt x="5473435" y="116845"/>
                </a:cubicBezTo>
                <a:cubicBezTo>
                  <a:pt x="5473054" y="116463"/>
                  <a:pt x="5472902" y="116309"/>
                  <a:pt x="5472902" y="116309"/>
                </a:cubicBezTo>
                <a:moveTo>
                  <a:pt x="5398822" y="116309"/>
                </a:moveTo>
                <a:cubicBezTo>
                  <a:pt x="5398822" y="116309"/>
                  <a:pt x="5399242" y="116731"/>
                  <a:pt x="5399661" y="117163"/>
                </a:cubicBezTo>
                <a:cubicBezTo>
                  <a:pt x="5400092" y="117579"/>
                  <a:pt x="5400512" y="118001"/>
                  <a:pt x="5400512" y="118001"/>
                </a:cubicBezTo>
                <a:cubicBezTo>
                  <a:pt x="5400512" y="118001"/>
                  <a:pt x="5400207" y="117693"/>
                  <a:pt x="5399356" y="116845"/>
                </a:cubicBezTo>
                <a:cubicBezTo>
                  <a:pt x="5398975" y="116463"/>
                  <a:pt x="5398822" y="116309"/>
                  <a:pt x="5398822" y="116309"/>
                </a:cubicBezTo>
                <a:moveTo>
                  <a:pt x="6303697" y="116324"/>
                </a:moveTo>
                <a:cubicBezTo>
                  <a:pt x="6303710" y="116324"/>
                  <a:pt x="6303710" y="116324"/>
                  <a:pt x="6303710" y="116324"/>
                </a:cubicBezTo>
                <a:cubicBezTo>
                  <a:pt x="6303710" y="116324"/>
                  <a:pt x="6303710" y="116324"/>
                  <a:pt x="6303697" y="116324"/>
                </a:cubicBezTo>
                <a:moveTo>
                  <a:pt x="6303710" y="116324"/>
                </a:moveTo>
                <a:cubicBezTo>
                  <a:pt x="6303748" y="116359"/>
                  <a:pt x="6304053" y="116666"/>
                  <a:pt x="6304383" y="116994"/>
                </a:cubicBezTo>
                <a:cubicBezTo>
                  <a:pt x="6304332" y="116944"/>
                  <a:pt x="6304282" y="116895"/>
                  <a:pt x="6304231" y="116845"/>
                </a:cubicBezTo>
                <a:cubicBezTo>
                  <a:pt x="6303888" y="116498"/>
                  <a:pt x="6303736" y="116349"/>
                  <a:pt x="6303710" y="116324"/>
                </a:cubicBezTo>
                <a:moveTo>
                  <a:pt x="5028948" y="116845"/>
                </a:moveTo>
                <a:cubicBezTo>
                  <a:pt x="5019918" y="122610"/>
                  <a:pt x="5022141" y="124808"/>
                  <a:pt x="5026039" y="124808"/>
                </a:cubicBezTo>
                <a:cubicBezTo>
                  <a:pt x="5031043" y="124808"/>
                  <a:pt x="5038816" y="121176"/>
                  <a:pt x="5028948" y="116845"/>
                </a:cubicBezTo>
                <a:moveTo>
                  <a:pt x="6304383" y="116994"/>
                </a:moveTo>
                <a:cubicBezTo>
                  <a:pt x="6304383" y="116994"/>
                  <a:pt x="6304383" y="117009"/>
                  <a:pt x="6304396" y="117009"/>
                </a:cubicBezTo>
                <a:cubicBezTo>
                  <a:pt x="6304383" y="117009"/>
                  <a:pt x="6304383" y="116994"/>
                  <a:pt x="6304383" y="116994"/>
                </a:cubicBezTo>
                <a:moveTo>
                  <a:pt x="6304396" y="117009"/>
                </a:moveTo>
                <a:cubicBezTo>
                  <a:pt x="6304396" y="117009"/>
                  <a:pt x="6304396" y="117019"/>
                  <a:pt x="6304409" y="117019"/>
                </a:cubicBezTo>
                <a:cubicBezTo>
                  <a:pt x="6304396" y="117019"/>
                  <a:pt x="6304396" y="117009"/>
                  <a:pt x="6304396" y="117009"/>
                </a:cubicBezTo>
                <a:moveTo>
                  <a:pt x="6304409" y="117019"/>
                </a:moveTo>
                <a:cubicBezTo>
                  <a:pt x="6304422" y="117033"/>
                  <a:pt x="6304422" y="117048"/>
                  <a:pt x="6304434" y="117048"/>
                </a:cubicBezTo>
                <a:cubicBezTo>
                  <a:pt x="6304422" y="117048"/>
                  <a:pt x="6304422" y="117033"/>
                  <a:pt x="6304409" y="117019"/>
                </a:cubicBezTo>
                <a:moveTo>
                  <a:pt x="6304434" y="117048"/>
                </a:moveTo>
                <a:cubicBezTo>
                  <a:pt x="6304447" y="117058"/>
                  <a:pt x="6304447" y="117058"/>
                  <a:pt x="6304447" y="117058"/>
                </a:cubicBezTo>
                <a:cubicBezTo>
                  <a:pt x="6304447" y="117058"/>
                  <a:pt x="6304447" y="117058"/>
                  <a:pt x="6304434" y="117048"/>
                </a:cubicBezTo>
                <a:moveTo>
                  <a:pt x="6304447" y="117058"/>
                </a:moveTo>
                <a:cubicBezTo>
                  <a:pt x="6304510" y="117123"/>
                  <a:pt x="6304574" y="117188"/>
                  <a:pt x="6304638" y="117246"/>
                </a:cubicBezTo>
                <a:cubicBezTo>
                  <a:pt x="6304599" y="117222"/>
                  <a:pt x="6304574" y="117188"/>
                  <a:pt x="6304536" y="117163"/>
                </a:cubicBezTo>
                <a:cubicBezTo>
                  <a:pt x="6304510" y="117123"/>
                  <a:pt x="6304485" y="117098"/>
                  <a:pt x="6304447" y="117058"/>
                </a:cubicBezTo>
                <a:moveTo>
                  <a:pt x="6304638" y="117246"/>
                </a:moveTo>
                <a:cubicBezTo>
                  <a:pt x="6304650" y="117262"/>
                  <a:pt x="6304663" y="117277"/>
                  <a:pt x="6304663" y="117287"/>
                </a:cubicBezTo>
                <a:cubicBezTo>
                  <a:pt x="6304663" y="117277"/>
                  <a:pt x="6304650" y="117262"/>
                  <a:pt x="6304638" y="117246"/>
                </a:cubicBezTo>
                <a:moveTo>
                  <a:pt x="6304663" y="117287"/>
                </a:moveTo>
                <a:cubicBezTo>
                  <a:pt x="6304688" y="117301"/>
                  <a:pt x="6304701" y="117311"/>
                  <a:pt x="6304714" y="117326"/>
                </a:cubicBezTo>
                <a:cubicBezTo>
                  <a:pt x="6304701" y="117311"/>
                  <a:pt x="6304688" y="117301"/>
                  <a:pt x="6304663" y="117287"/>
                </a:cubicBezTo>
                <a:moveTo>
                  <a:pt x="6304714" y="117326"/>
                </a:moveTo>
                <a:cubicBezTo>
                  <a:pt x="6304752" y="117361"/>
                  <a:pt x="6304789" y="117415"/>
                  <a:pt x="6304840" y="117451"/>
                </a:cubicBezTo>
                <a:cubicBezTo>
                  <a:pt x="6304803" y="117415"/>
                  <a:pt x="6304752" y="117361"/>
                  <a:pt x="6304714" y="117326"/>
                </a:cubicBezTo>
                <a:moveTo>
                  <a:pt x="6304840" y="117451"/>
                </a:moveTo>
                <a:cubicBezTo>
                  <a:pt x="6304840" y="117465"/>
                  <a:pt x="6304853" y="117465"/>
                  <a:pt x="6304866" y="117480"/>
                </a:cubicBezTo>
                <a:cubicBezTo>
                  <a:pt x="6304853" y="117465"/>
                  <a:pt x="6304840" y="117465"/>
                  <a:pt x="6304840" y="117451"/>
                </a:cubicBezTo>
                <a:moveTo>
                  <a:pt x="6304866" y="117480"/>
                </a:moveTo>
                <a:cubicBezTo>
                  <a:pt x="6305132" y="117743"/>
                  <a:pt x="6305336" y="117961"/>
                  <a:pt x="6305374" y="117986"/>
                </a:cubicBezTo>
                <a:cubicBezTo>
                  <a:pt x="6305349" y="117961"/>
                  <a:pt x="6305196" y="117808"/>
                  <a:pt x="6304866" y="117480"/>
                </a:cubicBezTo>
                <a:moveTo>
                  <a:pt x="6305374" y="117986"/>
                </a:moveTo>
                <a:lnTo>
                  <a:pt x="6305374" y="117986"/>
                </a:lnTo>
                <a:lnTo>
                  <a:pt x="6305374" y="117986"/>
                </a:lnTo>
                <a:moveTo>
                  <a:pt x="6305374" y="117986"/>
                </a:moveTo>
                <a:cubicBezTo>
                  <a:pt x="6305387" y="118001"/>
                  <a:pt x="6305387" y="118001"/>
                  <a:pt x="6305387" y="118001"/>
                </a:cubicBezTo>
                <a:cubicBezTo>
                  <a:pt x="6305387" y="118001"/>
                  <a:pt x="6305387" y="118001"/>
                  <a:pt x="6305374" y="117986"/>
                </a:cubicBezTo>
                <a:moveTo>
                  <a:pt x="5769739" y="121543"/>
                </a:moveTo>
                <a:cubicBezTo>
                  <a:pt x="5768189" y="121543"/>
                  <a:pt x="5766450" y="121722"/>
                  <a:pt x="5764494" y="122123"/>
                </a:cubicBezTo>
                <a:cubicBezTo>
                  <a:pt x="5766729" y="132234"/>
                  <a:pt x="5779594" y="131713"/>
                  <a:pt x="5775060" y="148605"/>
                </a:cubicBezTo>
                <a:cubicBezTo>
                  <a:pt x="5776241" y="148897"/>
                  <a:pt x="5777245" y="149027"/>
                  <a:pt x="5778133" y="149027"/>
                </a:cubicBezTo>
                <a:cubicBezTo>
                  <a:pt x="5786096" y="149027"/>
                  <a:pt x="5783455" y="138435"/>
                  <a:pt x="5790960" y="137998"/>
                </a:cubicBezTo>
                <a:cubicBezTo>
                  <a:pt x="5782820" y="133568"/>
                  <a:pt x="5782312" y="121543"/>
                  <a:pt x="5769739" y="121543"/>
                </a:cubicBezTo>
                <a:moveTo>
                  <a:pt x="5451743" y="121608"/>
                </a:moveTo>
                <a:cubicBezTo>
                  <a:pt x="5451743" y="121608"/>
                  <a:pt x="5452162" y="122024"/>
                  <a:pt x="5452582" y="122441"/>
                </a:cubicBezTo>
                <a:cubicBezTo>
                  <a:pt x="5453013" y="122862"/>
                  <a:pt x="5453432" y="123279"/>
                  <a:pt x="5453432" y="123279"/>
                </a:cubicBezTo>
                <a:cubicBezTo>
                  <a:pt x="5453432" y="123279"/>
                  <a:pt x="5453128" y="122977"/>
                  <a:pt x="5452277" y="122123"/>
                </a:cubicBezTo>
                <a:cubicBezTo>
                  <a:pt x="5451896" y="121746"/>
                  <a:pt x="5451743" y="121608"/>
                  <a:pt x="5451743" y="121608"/>
                </a:cubicBezTo>
                <a:moveTo>
                  <a:pt x="4954335" y="121608"/>
                </a:moveTo>
                <a:cubicBezTo>
                  <a:pt x="4954322" y="121608"/>
                  <a:pt x="4954475" y="121746"/>
                  <a:pt x="4954856" y="122123"/>
                </a:cubicBezTo>
                <a:cubicBezTo>
                  <a:pt x="4955707" y="122977"/>
                  <a:pt x="4956012" y="123279"/>
                  <a:pt x="4956012" y="123279"/>
                </a:cubicBezTo>
                <a:cubicBezTo>
                  <a:pt x="4956012" y="123279"/>
                  <a:pt x="4955592" y="122862"/>
                  <a:pt x="4955174" y="122441"/>
                </a:cubicBezTo>
                <a:cubicBezTo>
                  <a:pt x="4954754" y="122024"/>
                  <a:pt x="4954335" y="121608"/>
                  <a:pt x="4954335" y="121608"/>
                </a:cubicBezTo>
                <a:moveTo>
                  <a:pt x="6187798" y="122123"/>
                </a:moveTo>
                <a:cubicBezTo>
                  <a:pt x="6184292" y="122123"/>
                  <a:pt x="6180762" y="122123"/>
                  <a:pt x="6177231" y="122123"/>
                </a:cubicBezTo>
                <a:cubicBezTo>
                  <a:pt x="6177231" y="125646"/>
                  <a:pt x="6177231" y="129198"/>
                  <a:pt x="6177231" y="132720"/>
                </a:cubicBezTo>
                <a:cubicBezTo>
                  <a:pt x="6180762" y="132720"/>
                  <a:pt x="6184292" y="132720"/>
                  <a:pt x="6187798" y="132720"/>
                </a:cubicBezTo>
                <a:cubicBezTo>
                  <a:pt x="6187798" y="129198"/>
                  <a:pt x="6187798" y="125646"/>
                  <a:pt x="6187798" y="122123"/>
                </a:cubicBezTo>
                <a:moveTo>
                  <a:pt x="5499902" y="122123"/>
                </a:moveTo>
                <a:cubicBezTo>
                  <a:pt x="5489475" y="122848"/>
                  <a:pt x="5494974" y="132145"/>
                  <a:pt x="5498505" y="132145"/>
                </a:cubicBezTo>
                <a:cubicBezTo>
                  <a:pt x="5500334" y="132145"/>
                  <a:pt x="5501629" y="129629"/>
                  <a:pt x="5499902" y="122123"/>
                </a:cubicBezTo>
                <a:moveTo>
                  <a:pt x="5377563" y="125964"/>
                </a:moveTo>
                <a:cubicBezTo>
                  <a:pt x="5376217" y="125964"/>
                  <a:pt x="5374667" y="126404"/>
                  <a:pt x="5372902" y="127422"/>
                </a:cubicBezTo>
                <a:cubicBezTo>
                  <a:pt x="5370667" y="138485"/>
                  <a:pt x="5376521" y="141441"/>
                  <a:pt x="5378198" y="148605"/>
                </a:cubicBezTo>
                <a:cubicBezTo>
                  <a:pt x="5378439" y="148645"/>
                  <a:pt x="5378680" y="148670"/>
                  <a:pt x="5378909" y="148670"/>
                </a:cubicBezTo>
                <a:cubicBezTo>
                  <a:pt x="5382694" y="148670"/>
                  <a:pt x="5384764" y="142994"/>
                  <a:pt x="5384675" y="137314"/>
                </a:cubicBezTo>
                <a:cubicBezTo>
                  <a:pt x="5384599" y="131638"/>
                  <a:pt x="5382376" y="125964"/>
                  <a:pt x="5377563" y="125964"/>
                </a:cubicBezTo>
                <a:moveTo>
                  <a:pt x="6240185" y="126901"/>
                </a:moveTo>
                <a:cubicBezTo>
                  <a:pt x="6240185" y="126901"/>
                  <a:pt x="6240325" y="127031"/>
                  <a:pt x="6240654" y="127357"/>
                </a:cubicBezTo>
                <a:cubicBezTo>
                  <a:pt x="6240388" y="127104"/>
                  <a:pt x="6240185" y="126901"/>
                  <a:pt x="6240185" y="126901"/>
                </a:cubicBezTo>
                <a:moveTo>
                  <a:pt x="5959756" y="126901"/>
                </a:moveTo>
                <a:cubicBezTo>
                  <a:pt x="5959756" y="126901"/>
                  <a:pt x="5960175" y="127323"/>
                  <a:pt x="5960594" y="127739"/>
                </a:cubicBezTo>
                <a:cubicBezTo>
                  <a:pt x="5961013" y="128161"/>
                  <a:pt x="5961432" y="128577"/>
                  <a:pt x="5961432" y="128577"/>
                </a:cubicBezTo>
                <a:cubicBezTo>
                  <a:pt x="5961432" y="128577"/>
                  <a:pt x="5961140" y="128275"/>
                  <a:pt x="5960290" y="127422"/>
                </a:cubicBezTo>
                <a:cubicBezTo>
                  <a:pt x="5959909" y="127039"/>
                  <a:pt x="5959756" y="126901"/>
                  <a:pt x="5959756" y="126901"/>
                </a:cubicBezTo>
                <a:moveTo>
                  <a:pt x="6240654" y="127357"/>
                </a:moveTo>
                <a:cubicBezTo>
                  <a:pt x="6240782" y="127486"/>
                  <a:pt x="6240909" y="127611"/>
                  <a:pt x="6241036" y="127739"/>
                </a:cubicBezTo>
                <a:cubicBezTo>
                  <a:pt x="6241455" y="128161"/>
                  <a:pt x="6241887" y="128577"/>
                  <a:pt x="6241887" y="128577"/>
                </a:cubicBezTo>
                <a:cubicBezTo>
                  <a:pt x="6241887" y="128577"/>
                  <a:pt x="6241582" y="128275"/>
                  <a:pt x="6240718" y="127422"/>
                </a:cubicBezTo>
                <a:cubicBezTo>
                  <a:pt x="6240693" y="127398"/>
                  <a:pt x="6240680" y="127382"/>
                  <a:pt x="6240654" y="127357"/>
                </a:cubicBezTo>
                <a:moveTo>
                  <a:pt x="1369493" y="129277"/>
                </a:moveTo>
                <a:cubicBezTo>
                  <a:pt x="1369493" y="129277"/>
                  <a:pt x="1369341" y="130180"/>
                  <a:pt x="1369100" y="131589"/>
                </a:cubicBezTo>
                <a:cubicBezTo>
                  <a:pt x="1369379" y="129962"/>
                  <a:pt x="1369493" y="129277"/>
                  <a:pt x="1369493" y="129277"/>
                </a:cubicBezTo>
                <a:moveTo>
                  <a:pt x="5361789" y="132199"/>
                </a:moveTo>
                <a:lnTo>
                  <a:pt x="5361789" y="132199"/>
                </a:lnTo>
                <a:lnTo>
                  <a:pt x="5361789" y="132199"/>
                </a:lnTo>
                <a:moveTo>
                  <a:pt x="5361789" y="132199"/>
                </a:moveTo>
                <a:lnTo>
                  <a:pt x="5361789" y="132199"/>
                </a:lnTo>
                <a:lnTo>
                  <a:pt x="5361789" y="132199"/>
                </a:lnTo>
                <a:moveTo>
                  <a:pt x="5361789" y="132199"/>
                </a:moveTo>
                <a:cubicBezTo>
                  <a:pt x="5361802" y="132199"/>
                  <a:pt x="5361878" y="132273"/>
                  <a:pt x="5361992" y="132387"/>
                </a:cubicBezTo>
                <a:cubicBezTo>
                  <a:pt x="5361853" y="132259"/>
                  <a:pt x="5361802" y="132199"/>
                  <a:pt x="5361789" y="132199"/>
                </a:cubicBezTo>
                <a:moveTo>
                  <a:pt x="6208473" y="132199"/>
                </a:moveTo>
                <a:cubicBezTo>
                  <a:pt x="6208473" y="132199"/>
                  <a:pt x="6208892" y="132616"/>
                  <a:pt x="6209311" y="133038"/>
                </a:cubicBezTo>
                <a:cubicBezTo>
                  <a:pt x="6209730" y="133454"/>
                  <a:pt x="6210149" y="133876"/>
                  <a:pt x="6210149" y="133876"/>
                </a:cubicBezTo>
                <a:cubicBezTo>
                  <a:pt x="6210149" y="133876"/>
                  <a:pt x="6209857" y="133568"/>
                  <a:pt x="6209006" y="132720"/>
                </a:cubicBezTo>
                <a:cubicBezTo>
                  <a:pt x="6208625" y="132338"/>
                  <a:pt x="6208473" y="132199"/>
                  <a:pt x="6208473" y="132199"/>
                </a:cubicBezTo>
                <a:moveTo>
                  <a:pt x="5843335" y="132199"/>
                </a:moveTo>
                <a:cubicBezTo>
                  <a:pt x="5843335" y="132199"/>
                  <a:pt x="5843754" y="132616"/>
                  <a:pt x="5844173" y="133038"/>
                </a:cubicBezTo>
                <a:cubicBezTo>
                  <a:pt x="5844592" y="133454"/>
                  <a:pt x="5845024" y="133876"/>
                  <a:pt x="5845024" y="133876"/>
                </a:cubicBezTo>
                <a:cubicBezTo>
                  <a:pt x="5845024" y="133876"/>
                  <a:pt x="5844720" y="133568"/>
                  <a:pt x="5843869" y="132720"/>
                </a:cubicBezTo>
                <a:cubicBezTo>
                  <a:pt x="5843487" y="132338"/>
                  <a:pt x="5843335" y="132199"/>
                  <a:pt x="5843335" y="132199"/>
                </a:cubicBezTo>
                <a:moveTo>
                  <a:pt x="5361992" y="132387"/>
                </a:moveTo>
                <a:cubicBezTo>
                  <a:pt x="5362069" y="132462"/>
                  <a:pt x="5362183" y="132577"/>
                  <a:pt x="5362323" y="132720"/>
                </a:cubicBezTo>
                <a:cubicBezTo>
                  <a:pt x="5363174" y="133568"/>
                  <a:pt x="5363478" y="133861"/>
                  <a:pt x="5363478" y="133861"/>
                </a:cubicBezTo>
                <a:cubicBezTo>
                  <a:pt x="5363478" y="133861"/>
                  <a:pt x="5363059" y="133444"/>
                  <a:pt x="5362627" y="133022"/>
                </a:cubicBezTo>
                <a:cubicBezTo>
                  <a:pt x="5362386" y="132795"/>
                  <a:pt x="5362145" y="132551"/>
                  <a:pt x="5361992" y="132387"/>
                </a:cubicBezTo>
                <a:moveTo>
                  <a:pt x="5415244" y="132720"/>
                </a:moveTo>
                <a:cubicBezTo>
                  <a:pt x="5405147" y="136644"/>
                  <a:pt x="5409986" y="146700"/>
                  <a:pt x="5413567" y="146700"/>
                </a:cubicBezTo>
                <a:cubicBezTo>
                  <a:pt x="5415688" y="146700"/>
                  <a:pt x="5417377" y="143168"/>
                  <a:pt x="5415244" y="132720"/>
                </a:cubicBezTo>
                <a:moveTo>
                  <a:pt x="5092435" y="132720"/>
                </a:moveTo>
                <a:cubicBezTo>
                  <a:pt x="5087520" y="138370"/>
                  <a:pt x="5072941" y="134357"/>
                  <a:pt x="5076573" y="148605"/>
                </a:cubicBezTo>
                <a:cubicBezTo>
                  <a:pt x="5077449" y="148679"/>
                  <a:pt x="5078275" y="148709"/>
                  <a:pt x="5079075" y="148709"/>
                </a:cubicBezTo>
                <a:cubicBezTo>
                  <a:pt x="5088867" y="148709"/>
                  <a:pt x="5093324" y="143386"/>
                  <a:pt x="5092435" y="132720"/>
                </a:cubicBezTo>
                <a:moveTo>
                  <a:pt x="1368249" y="136619"/>
                </a:moveTo>
                <a:cubicBezTo>
                  <a:pt x="1368020" y="137810"/>
                  <a:pt x="1367830" y="139031"/>
                  <a:pt x="1367614" y="140236"/>
                </a:cubicBezTo>
                <a:cubicBezTo>
                  <a:pt x="1367855" y="138891"/>
                  <a:pt x="1368084" y="137657"/>
                  <a:pt x="1368249" y="136619"/>
                </a:cubicBezTo>
                <a:moveTo>
                  <a:pt x="5197743" y="137467"/>
                </a:moveTo>
                <a:cubicBezTo>
                  <a:pt x="5197743" y="137467"/>
                  <a:pt x="5197896" y="137621"/>
                  <a:pt x="5198277" y="137998"/>
                </a:cubicBezTo>
                <a:cubicBezTo>
                  <a:pt x="5199128" y="138852"/>
                  <a:pt x="5199432" y="139154"/>
                  <a:pt x="5199432" y="139154"/>
                </a:cubicBezTo>
                <a:cubicBezTo>
                  <a:pt x="5199432" y="139154"/>
                  <a:pt x="5199013" y="138737"/>
                  <a:pt x="5198582" y="138316"/>
                </a:cubicBezTo>
                <a:cubicBezTo>
                  <a:pt x="5198162" y="137884"/>
                  <a:pt x="5197743" y="137467"/>
                  <a:pt x="5197743" y="137467"/>
                </a:cubicBezTo>
                <a:moveTo>
                  <a:pt x="5054881" y="137467"/>
                </a:moveTo>
                <a:cubicBezTo>
                  <a:pt x="5054881" y="137467"/>
                  <a:pt x="5055300" y="137884"/>
                  <a:pt x="5055719" y="138316"/>
                </a:cubicBezTo>
                <a:cubicBezTo>
                  <a:pt x="5056139" y="138737"/>
                  <a:pt x="5056545" y="139154"/>
                  <a:pt x="5056557" y="139154"/>
                </a:cubicBezTo>
                <a:cubicBezTo>
                  <a:pt x="5056557" y="139154"/>
                  <a:pt x="5056253" y="138852"/>
                  <a:pt x="5055415" y="137998"/>
                </a:cubicBezTo>
                <a:cubicBezTo>
                  <a:pt x="5055034" y="137621"/>
                  <a:pt x="5054881" y="137467"/>
                  <a:pt x="5054881" y="137467"/>
                </a:cubicBezTo>
                <a:moveTo>
                  <a:pt x="5507331" y="137621"/>
                </a:moveTo>
                <a:cubicBezTo>
                  <a:pt x="5499458" y="137621"/>
                  <a:pt x="5500359" y="146448"/>
                  <a:pt x="5499902" y="153873"/>
                </a:cubicBezTo>
                <a:cubicBezTo>
                  <a:pt x="5506417" y="151567"/>
                  <a:pt x="5510786" y="147132"/>
                  <a:pt x="5510494" y="137998"/>
                </a:cubicBezTo>
                <a:cubicBezTo>
                  <a:pt x="5509300" y="137746"/>
                  <a:pt x="5508258" y="137621"/>
                  <a:pt x="5507331" y="137621"/>
                </a:cubicBezTo>
                <a:moveTo>
                  <a:pt x="5821987" y="137939"/>
                </a:moveTo>
                <a:cubicBezTo>
                  <a:pt x="5818202" y="137939"/>
                  <a:pt x="5816132" y="143614"/>
                  <a:pt x="5816208" y="149280"/>
                </a:cubicBezTo>
                <a:cubicBezTo>
                  <a:pt x="5816284" y="154955"/>
                  <a:pt x="5818507" y="160631"/>
                  <a:pt x="5823320" y="160631"/>
                </a:cubicBezTo>
                <a:cubicBezTo>
                  <a:pt x="5824666" y="160631"/>
                  <a:pt x="5826216" y="160189"/>
                  <a:pt x="5827981" y="159172"/>
                </a:cubicBezTo>
                <a:cubicBezTo>
                  <a:pt x="5830229" y="148109"/>
                  <a:pt x="5824362" y="145178"/>
                  <a:pt x="5822710" y="137998"/>
                </a:cubicBezTo>
                <a:cubicBezTo>
                  <a:pt x="5822469" y="137964"/>
                  <a:pt x="5822228" y="137939"/>
                  <a:pt x="5821987" y="137939"/>
                </a:cubicBezTo>
                <a:moveTo>
                  <a:pt x="5923231" y="137998"/>
                </a:moveTo>
                <a:cubicBezTo>
                  <a:pt x="5912804" y="138723"/>
                  <a:pt x="5918303" y="148020"/>
                  <a:pt x="5921834" y="148020"/>
                </a:cubicBezTo>
                <a:cubicBezTo>
                  <a:pt x="5923663" y="148020"/>
                  <a:pt x="5924958" y="145519"/>
                  <a:pt x="5923231" y="137998"/>
                </a:cubicBezTo>
                <a:moveTo>
                  <a:pt x="5441685" y="137998"/>
                </a:moveTo>
                <a:cubicBezTo>
                  <a:pt x="5438155" y="137998"/>
                  <a:pt x="5434637" y="137998"/>
                  <a:pt x="5431106" y="137998"/>
                </a:cubicBezTo>
                <a:cubicBezTo>
                  <a:pt x="5431106" y="141545"/>
                  <a:pt x="5431106" y="145073"/>
                  <a:pt x="5431106" y="148605"/>
                </a:cubicBezTo>
                <a:cubicBezTo>
                  <a:pt x="5434637" y="148605"/>
                  <a:pt x="5438155" y="148605"/>
                  <a:pt x="5441685" y="148605"/>
                </a:cubicBezTo>
                <a:cubicBezTo>
                  <a:pt x="5441685" y="145073"/>
                  <a:pt x="5441685" y="141545"/>
                  <a:pt x="5441685" y="137998"/>
                </a:cubicBezTo>
                <a:moveTo>
                  <a:pt x="5071264" y="137998"/>
                </a:moveTo>
                <a:cubicBezTo>
                  <a:pt x="5060825" y="138723"/>
                  <a:pt x="5066324" y="148020"/>
                  <a:pt x="5069854" y="148020"/>
                </a:cubicBezTo>
                <a:cubicBezTo>
                  <a:pt x="5071696" y="148020"/>
                  <a:pt x="5072992" y="145519"/>
                  <a:pt x="5071264" y="137998"/>
                </a:cubicBezTo>
                <a:moveTo>
                  <a:pt x="377061" y="139299"/>
                </a:moveTo>
                <a:cubicBezTo>
                  <a:pt x="376863" y="139299"/>
                  <a:pt x="375519" y="140374"/>
                  <a:pt x="372269" y="143297"/>
                </a:cubicBezTo>
                <a:cubicBezTo>
                  <a:pt x="369079" y="146839"/>
                  <a:pt x="368077" y="148124"/>
                  <a:pt x="368275" y="148124"/>
                </a:cubicBezTo>
                <a:cubicBezTo>
                  <a:pt x="368538" y="148124"/>
                  <a:pt x="370875" y="145912"/>
                  <a:pt x="373078" y="143718"/>
                </a:cubicBezTo>
                <a:cubicBezTo>
                  <a:pt x="375275" y="141506"/>
                  <a:pt x="377339" y="139299"/>
                  <a:pt x="377061" y="139299"/>
                </a:cubicBezTo>
                <a:moveTo>
                  <a:pt x="1367614" y="140236"/>
                </a:moveTo>
                <a:cubicBezTo>
                  <a:pt x="1367576" y="140424"/>
                  <a:pt x="1367550" y="140603"/>
                  <a:pt x="1367512" y="140796"/>
                </a:cubicBezTo>
                <a:cubicBezTo>
                  <a:pt x="1367550" y="140603"/>
                  <a:pt x="1367576" y="140424"/>
                  <a:pt x="1367614" y="140236"/>
                </a:cubicBezTo>
                <a:moveTo>
                  <a:pt x="1367512" y="140796"/>
                </a:moveTo>
                <a:lnTo>
                  <a:pt x="1367093" y="143297"/>
                </a:lnTo>
                <a:lnTo>
                  <a:pt x="1367093" y="143401"/>
                </a:lnTo>
                <a:lnTo>
                  <a:pt x="1367512" y="140796"/>
                </a:lnTo>
                <a:moveTo>
                  <a:pt x="6044427" y="142776"/>
                </a:moveTo>
                <a:cubicBezTo>
                  <a:pt x="6044427" y="142776"/>
                  <a:pt x="6044846" y="143198"/>
                  <a:pt x="6045265" y="143614"/>
                </a:cubicBezTo>
                <a:cubicBezTo>
                  <a:pt x="6045684" y="144036"/>
                  <a:pt x="6046103" y="144452"/>
                  <a:pt x="6046103" y="144452"/>
                </a:cubicBezTo>
                <a:cubicBezTo>
                  <a:pt x="6046103" y="144452"/>
                  <a:pt x="6045811" y="144160"/>
                  <a:pt x="6044960" y="143297"/>
                </a:cubicBezTo>
                <a:cubicBezTo>
                  <a:pt x="6044580" y="142914"/>
                  <a:pt x="6044427" y="142776"/>
                  <a:pt x="6044427" y="142776"/>
                </a:cubicBezTo>
                <a:moveTo>
                  <a:pt x="5679289" y="142776"/>
                </a:moveTo>
                <a:cubicBezTo>
                  <a:pt x="5679289" y="142776"/>
                  <a:pt x="5679708" y="143198"/>
                  <a:pt x="5680127" y="143614"/>
                </a:cubicBezTo>
                <a:cubicBezTo>
                  <a:pt x="5680547" y="144036"/>
                  <a:pt x="5680966" y="144452"/>
                  <a:pt x="5680966" y="144452"/>
                </a:cubicBezTo>
                <a:cubicBezTo>
                  <a:pt x="5680978" y="144452"/>
                  <a:pt x="5680674" y="144160"/>
                  <a:pt x="5679823" y="143297"/>
                </a:cubicBezTo>
                <a:cubicBezTo>
                  <a:pt x="5679442" y="142914"/>
                  <a:pt x="5679289" y="142776"/>
                  <a:pt x="5679289" y="142776"/>
                </a:cubicBezTo>
                <a:moveTo>
                  <a:pt x="1367093" y="143401"/>
                </a:moveTo>
                <a:lnTo>
                  <a:pt x="1366674" y="145862"/>
                </a:lnTo>
                <a:lnTo>
                  <a:pt x="1367093" y="143401"/>
                </a:lnTo>
                <a:moveTo>
                  <a:pt x="1366674" y="145862"/>
                </a:moveTo>
                <a:lnTo>
                  <a:pt x="1366318" y="147871"/>
                </a:lnTo>
                <a:lnTo>
                  <a:pt x="1366674" y="145862"/>
                </a:lnTo>
                <a:moveTo>
                  <a:pt x="5113085" y="148074"/>
                </a:moveTo>
                <a:cubicBezTo>
                  <a:pt x="5113085" y="148074"/>
                  <a:pt x="5113238" y="148223"/>
                  <a:pt x="5113619" y="148605"/>
                </a:cubicBezTo>
                <a:cubicBezTo>
                  <a:pt x="5114470" y="149443"/>
                  <a:pt x="5114774" y="149751"/>
                  <a:pt x="5114774" y="149751"/>
                </a:cubicBezTo>
                <a:cubicBezTo>
                  <a:pt x="5114774" y="149751"/>
                  <a:pt x="5114355" y="149329"/>
                  <a:pt x="5113936" y="148913"/>
                </a:cubicBezTo>
                <a:cubicBezTo>
                  <a:pt x="5113517" y="148491"/>
                  <a:pt x="5113085" y="148074"/>
                  <a:pt x="5113085" y="148074"/>
                </a:cubicBezTo>
                <a:moveTo>
                  <a:pt x="5853914" y="153358"/>
                </a:moveTo>
                <a:cubicBezTo>
                  <a:pt x="5853914" y="153358"/>
                  <a:pt x="5854333" y="153759"/>
                  <a:pt x="5854752" y="154181"/>
                </a:cubicBezTo>
                <a:cubicBezTo>
                  <a:pt x="5854651" y="154092"/>
                  <a:pt x="5854562" y="153993"/>
                  <a:pt x="5854448" y="153873"/>
                </a:cubicBezTo>
                <a:cubicBezTo>
                  <a:pt x="5854067" y="153496"/>
                  <a:pt x="5853914" y="153358"/>
                  <a:pt x="5853914" y="153358"/>
                </a:cubicBezTo>
                <a:moveTo>
                  <a:pt x="5721631" y="153358"/>
                </a:moveTo>
                <a:cubicBezTo>
                  <a:pt x="5721631" y="153358"/>
                  <a:pt x="5722051" y="153774"/>
                  <a:pt x="5722469" y="154191"/>
                </a:cubicBezTo>
                <a:cubicBezTo>
                  <a:pt x="5722888" y="154612"/>
                  <a:pt x="5723307" y="155029"/>
                  <a:pt x="5723307" y="155029"/>
                </a:cubicBezTo>
                <a:cubicBezTo>
                  <a:pt x="5723307" y="155029"/>
                  <a:pt x="5723015" y="154727"/>
                  <a:pt x="5722165" y="153873"/>
                </a:cubicBezTo>
                <a:cubicBezTo>
                  <a:pt x="5721784" y="153496"/>
                  <a:pt x="5721631" y="153358"/>
                  <a:pt x="5721631" y="153358"/>
                </a:cubicBezTo>
                <a:moveTo>
                  <a:pt x="5076573" y="153873"/>
                </a:moveTo>
                <a:cubicBezTo>
                  <a:pt x="5066133" y="154598"/>
                  <a:pt x="5071620" y="163895"/>
                  <a:pt x="5075150" y="163895"/>
                </a:cubicBezTo>
                <a:cubicBezTo>
                  <a:pt x="5076992" y="163895"/>
                  <a:pt x="5078300" y="161394"/>
                  <a:pt x="5076573" y="153873"/>
                </a:cubicBezTo>
                <a:moveTo>
                  <a:pt x="5854752" y="154181"/>
                </a:moveTo>
                <a:cubicBezTo>
                  <a:pt x="5854752" y="154191"/>
                  <a:pt x="5854765" y="154191"/>
                  <a:pt x="5854778" y="154206"/>
                </a:cubicBezTo>
                <a:cubicBezTo>
                  <a:pt x="5854765" y="154206"/>
                  <a:pt x="5854765" y="154191"/>
                  <a:pt x="5854752" y="154191"/>
                </a:cubicBezTo>
                <a:cubicBezTo>
                  <a:pt x="5854752" y="154181"/>
                  <a:pt x="5854752" y="154181"/>
                  <a:pt x="5854752" y="154181"/>
                </a:cubicBezTo>
                <a:moveTo>
                  <a:pt x="5854778" y="154206"/>
                </a:moveTo>
                <a:cubicBezTo>
                  <a:pt x="5855184" y="154628"/>
                  <a:pt x="5855591" y="155029"/>
                  <a:pt x="5855591" y="155029"/>
                </a:cubicBezTo>
                <a:cubicBezTo>
                  <a:pt x="5855591" y="155029"/>
                  <a:pt x="5855375" y="154802"/>
                  <a:pt x="5854778" y="154206"/>
                </a:cubicBezTo>
                <a:moveTo>
                  <a:pt x="6628" y="155174"/>
                </a:moveTo>
                <a:cubicBezTo>
                  <a:pt x="6425" y="155174"/>
                  <a:pt x="5075" y="156249"/>
                  <a:pt x="1816" y="159172"/>
                </a:cubicBezTo>
                <a:cubicBezTo>
                  <a:pt x="-1364" y="162729"/>
                  <a:pt x="-2356" y="164009"/>
                  <a:pt x="-2148" y="164009"/>
                </a:cubicBezTo>
                <a:cubicBezTo>
                  <a:pt x="-1875" y="164009"/>
                  <a:pt x="462" y="161801"/>
                  <a:pt x="2659" y="159593"/>
                </a:cubicBezTo>
                <a:cubicBezTo>
                  <a:pt x="4862" y="157381"/>
                  <a:pt x="6921" y="155174"/>
                  <a:pt x="6628" y="155174"/>
                </a:cubicBezTo>
                <a:moveTo>
                  <a:pt x="6272494" y="159172"/>
                </a:moveTo>
                <a:cubicBezTo>
                  <a:pt x="6262054" y="159882"/>
                  <a:pt x="6267541" y="169178"/>
                  <a:pt x="6271071" y="169178"/>
                </a:cubicBezTo>
                <a:cubicBezTo>
                  <a:pt x="6272900" y="169178"/>
                  <a:pt x="6274208" y="166677"/>
                  <a:pt x="6272494" y="159172"/>
                </a:cubicBezTo>
                <a:moveTo>
                  <a:pt x="5777194" y="164088"/>
                </a:moveTo>
                <a:cubicBezTo>
                  <a:pt x="5769307" y="164088"/>
                  <a:pt x="5770234" y="172913"/>
                  <a:pt x="5769790" y="180345"/>
                </a:cubicBezTo>
                <a:cubicBezTo>
                  <a:pt x="5769205" y="180470"/>
                  <a:pt x="5768685" y="180533"/>
                  <a:pt x="5768215" y="180533"/>
                </a:cubicBezTo>
                <a:cubicBezTo>
                  <a:pt x="5765141" y="180533"/>
                  <a:pt x="5764747" y="177865"/>
                  <a:pt x="5764494" y="175047"/>
                </a:cubicBezTo>
                <a:cubicBezTo>
                  <a:pt x="5752784" y="176952"/>
                  <a:pt x="5761636" y="191671"/>
                  <a:pt x="5771390" y="191671"/>
                </a:cubicBezTo>
                <a:cubicBezTo>
                  <a:pt x="5772609" y="191671"/>
                  <a:pt x="5773841" y="191442"/>
                  <a:pt x="5775060" y="190922"/>
                </a:cubicBezTo>
                <a:cubicBezTo>
                  <a:pt x="5770679" y="175984"/>
                  <a:pt x="5782527" y="177220"/>
                  <a:pt x="5780356" y="164470"/>
                </a:cubicBezTo>
                <a:cubicBezTo>
                  <a:pt x="5779162" y="164202"/>
                  <a:pt x="5778121" y="164088"/>
                  <a:pt x="5777194" y="164088"/>
                </a:cubicBezTo>
                <a:moveTo>
                  <a:pt x="6150256" y="169217"/>
                </a:moveTo>
                <a:cubicBezTo>
                  <a:pt x="6150256" y="169217"/>
                  <a:pt x="6150675" y="169649"/>
                  <a:pt x="6151094" y="170066"/>
                </a:cubicBezTo>
                <a:cubicBezTo>
                  <a:pt x="6151513" y="170487"/>
                  <a:pt x="6151932" y="170904"/>
                  <a:pt x="6151932" y="170904"/>
                </a:cubicBezTo>
                <a:cubicBezTo>
                  <a:pt x="6151932" y="170904"/>
                  <a:pt x="6151640" y="170617"/>
                  <a:pt x="6150790" y="169748"/>
                </a:cubicBezTo>
                <a:cubicBezTo>
                  <a:pt x="6150409" y="169371"/>
                  <a:pt x="6150256" y="169217"/>
                  <a:pt x="6150256" y="169217"/>
                </a:cubicBezTo>
                <a:moveTo>
                  <a:pt x="5166006" y="169217"/>
                </a:moveTo>
                <a:cubicBezTo>
                  <a:pt x="5166006" y="169217"/>
                  <a:pt x="5166425" y="169649"/>
                  <a:pt x="5166844" y="170066"/>
                </a:cubicBezTo>
                <a:cubicBezTo>
                  <a:pt x="5167264" y="170487"/>
                  <a:pt x="5167682" y="170904"/>
                  <a:pt x="5167682" y="170904"/>
                </a:cubicBezTo>
                <a:cubicBezTo>
                  <a:pt x="5167682" y="170904"/>
                  <a:pt x="5167390" y="170617"/>
                  <a:pt x="5166540" y="169748"/>
                </a:cubicBezTo>
                <a:cubicBezTo>
                  <a:pt x="5166159" y="169371"/>
                  <a:pt x="5166006" y="169217"/>
                  <a:pt x="5166006" y="169217"/>
                </a:cubicBezTo>
                <a:moveTo>
                  <a:pt x="6177231" y="169748"/>
                </a:moveTo>
                <a:cubicBezTo>
                  <a:pt x="6166804" y="170473"/>
                  <a:pt x="6172303" y="179770"/>
                  <a:pt x="6175834" y="179770"/>
                </a:cubicBezTo>
                <a:cubicBezTo>
                  <a:pt x="6177663" y="179770"/>
                  <a:pt x="6178958" y="177269"/>
                  <a:pt x="6177231" y="169748"/>
                </a:cubicBezTo>
                <a:moveTo>
                  <a:pt x="5346435" y="169748"/>
                </a:moveTo>
                <a:cubicBezTo>
                  <a:pt x="5336606" y="179328"/>
                  <a:pt x="5327067" y="189170"/>
                  <a:pt x="5330573" y="212095"/>
                </a:cubicBezTo>
                <a:cubicBezTo>
                  <a:pt x="5343197" y="205680"/>
                  <a:pt x="5353014" y="178946"/>
                  <a:pt x="5346435" y="169748"/>
                </a:cubicBezTo>
                <a:moveTo>
                  <a:pt x="5013060" y="175047"/>
                </a:moveTo>
                <a:cubicBezTo>
                  <a:pt x="5002633" y="175746"/>
                  <a:pt x="5008120" y="185053"/>
                  <a:pt x="5011650" y="185053"/>
                </a:cubicBezTo>
                <a:cubicBezTo>
                  <a:pt x="5013479" y="185053"/>
                  <a:pt x="5014787" y="182552"/>
                  <a:pt x="5013060" y="175047"/>
                </a:cubicBezTo>
                <a:moveTo>
                  <a:pt x="155297" y="175047"/>
                </a:moveTo>
                <a:cubicBezTo>
                  <a:pt x="150302" y="185917"/>
                  <a:pt x="128032" y="179531"/>
                  <a:pt x="128836" y="196220"/>
                </a:cubicBezTo>
                <a:cubicBezTo>
                  <a:pt x="136232" y="195863"/>
                  <a:pt x="140534" y="192753"/>
                  <a:pt x="143689" y="192753"/>
                </a:cubicBezTo>
                <a:cubicBezTo>
                  <a:pt x="146189" y="192753"/>
                  <a:pt x="147971" y="194708"/>
                  <a:pt x="150009" y="201513"/>
                </a:cubicBezTo>
                <a:cubicBezTo>
                  <a:pt x="155982" y="200511"/>
                  <a:pt x="152966" y="196220"/>
                  <a:pt x="150034" y="196220"/>
                </a:cubicBezTo>
                <a:cubicBezTo>
                  <a:pt x="150024" y="196220"/>
                  <a:pt x="150019" y="196220"/>
                  <a:pt x="150009" y="196220"/>
                </a:cubicBezTo>
                <a:cubicBezTo>
                  <a:pt x="149340" y="186721"/>
                  <a:pt x="156468" y="185053"/>
                  <a:pt x="155297" y="175047"/>
                </a:cubicBezTo>
                <a:moveTo>
                  <a:pt x="6308993" y="179809"/>
                </a:moveTo>
                <a:cubicBezTo>
                  <a:pt x="6308993" y="179809"/>
                  <a:pt x="6309146" y="179963"/>
                  <a:pt x="6309527" y="180345"/>
                </a:cubicBezTo>
                <a:cubicBezTo>
                  <a:pt x="6310378" y="181193"/>
                  <a:pt x="6310682" y="181486"/>
                  <a:pt x="6310682" y="181486"/>
                </a:cubicBezTo>
                <a:cubicBezTo>
                  <a:pt x="6310682" y="181486"/>
                  <a:pt x="6310263" y="181069"/>
                  <a:pt x="6309844" y="180647"/>
                </a:cubicBezTo>
                <a:cubicBezTo>
                  <a:pt x="6309425" y="180231"/>
                  <a:pt x="6308993" y="179809"/>
                  <a:pt x="6308993" y="179809"/>
                </a:cubicBezTo>
                <a:moveTo>
                  <a:pt x="5865040" y="180345"/>
                </a:moveTo>
                <a:cubicBezTo>
                  <a:pt x="5854600" y="181055"/>
                  <a:pt x="5860087" y="190351"/>
                  <a:pt x="5863630" y="190351"/>
                </a:cubicBezTo>
                <a:cubicBezTo>
                  <a:pt x="5865459" y="190351"/>
                  <a:pt x="5866767" y="187851"/>
                  <a:pt x="5865040" y="180345"/>
                </a:cubicBezTo>
                <a:moveTo>
                  <a:pt x="5203027" y="184036"/>
                </a:moveTo>
                <a:cubicBezTo>
                  <a:pt x="5201643" y="184036"/>
                  <a:pt x="5200055" y="184522"/>
                  <a:pt x="5198277" y="185654"/>
                </a:cubicBezTo>
                <a:cubicBezTo>
                  <a:pt x="5196804" y="194172"/>
                  <a:pt x="5203293" y="194747"/>
                  <a:pt x="5203548" y="201513"/>
                </a:cubicBezTo>
                <a:cubicBezTo>
                  <a:pt x="5203941" y="201588"/>
                  <a:pt x="5204322" y="201628"/>
                  <a:pt x="5204677" y="201628"/>
                </a:cubicBezTo>
                <a:cubicBezTo>
                  <a:pt x="5208513" y="201628"/>
                  <a:pt x="5210190" y="197232"/>
                  <a:pt x="5209859" y="192842"/>
                </a:cubicBezTo>
                <a:cubicBezTo>
                  <a:pt x="5209529" y="188446"/>
                  <a:pt x="5207205" y="184036"/>
                  <a:pt x="5203027" y="184036"/>
                </a:cubicBezTo>
                <a:moveTo>
                  <a:pt x="6155527" y="185118"/>
                </a:moveTo>
                <a:cubicBezTo>
                  <a:pt x="6155527" y="185118"/>
                  <a:pt x="6155679" y="185271"/>
                  <a:pt x="6156060" y="185654"/>
                </a:cubicBezTo>
                <a:cubicBezTo>
                  <a:pt x="6156911" y="186492"/>
                  <a:pt x="6157203" y="186779"/>
                  <a:pt x="6157216" y="186779"/>
                </a:cubicBezTo>
                <a:cubicBezTo>
                  <a:pt x="6157216" y="186779"/>
                  <a:pt x="6156797" y="186378"/>
                  <a:pt x="6156377" y="185956"/>
                </a:cubicBezTo>
                <a:cubicBezTo>
                  <a:pt x="6155958" y="185539"/>
                  <a:pt x="6155527" y="185118"/>
                  <a:pt x="6155527" y="185118"/>
                </a:cubicBezTo>
                <a:moveTo>
                  <a:pt x="5171277" y="185118"/>
                </a:moveTo>
                <a:cubicBezTo>
                  <a:pt x="5171277" y="185118"/>
                  <a:pt x="5171429" y="185271"/>
                  <a:pt x="5171810" y="185654"/>
                </a:cubicBezTo>
                <a:cubicBezTo>
                  <a:pt x="5172661" y="186492"/>
                  <a:pt x="5172966" y="186779"/>
                  <a:pt x="5172966" y="186779"/>
                </a:cubicBezTo>
                <a:cubicBezTo>
                  <a:pt x="5172966" y="186779"/>
                  <a:pt x="5172547" y="186378"/>
                  <a:pt x="5172127" y="185956"/>
                </a:cubicBezTo>
                <a:cubicBezTo>
                  <a:pt x="5171709" y="185539"/>
                  <a:pt x="5171289" y="185118"/>
                  <a:pt x="5171277" y="185118"/>
                </a:cubicBezTo>
                <a:moveTo>
                  <a:pt x="6182527" y="185654"/>
                </a:moveTo>
                <a:cubicBezTo>
                  <a:pt x="6175999" y="187950"/>
                  <a:pt x="6171643" y="192395"/>
                  <a:pt x="6171935" y="201513"/>
                </a:cubicBezTo>
                <a:cubicBezTo>
                  <a:pt x="6178475" y="199192"/>
                  <a:pt x="6182794" y="194747"/>
                  <a:pt x="6182527" y="185654"/>
                </a:cubicBezTo>
                <a:moveTo>
                  <a:pt x="5076573" y="185654"/>
                </a:moveTo>
                <a:cubicBezTo>
                  <a:pt x="5066133" y="186348"/>
                  <a:pt x="5071633" y="195660"/>
                  <a:pt x="5075163" y="195660"/>
                </a:cubicBezTo>
                <a:cubicBezTo>
                  <a:pt x="5076992" y="195660"/>
                  <a:pt x="5078300" y="193159"/>
                  <a:pt x="5076573" y="185654"/>
                </a:cubicBezTo>
                <a:moveTo>
                  <a:pt x="6092039" y="190401"/>
                </a:moveTo>
                <a:cubicBezTo>
                  <a:pt x="6092039" y="190401"/>
                  <a:pt x="6092458" y="190823"/>
                  <a:pt x="6092877" y="191239"/>
                </a:cubicBezTo>
                <a:cubicBezTo>
                  <a:pt x="6093297" y="191661"/>
                  <a:pt x="6093716" y="192077"/>
                  <a:pt x="6093716" y="192077"/>
                </a:cubicBezTo>
                <a:cubicBezTo>
                  <a:pt x="6093716" y="192077"/>
                  <a:pt x="6093424" y="191775"/>
                  <a:pt x="6092573" y="190922"/>
                </a:cubicBezTo>
                <a:cubicBezTo>
                  <a:pt x="6092192" y="190539"/>
                  <a:pt x="6092039" y="190401"/>
                  <a:pt x="6092039" y="190401"/>
                </a:cubicBezTo>
                <a:moveTo>
                  <a:pt x="1181889" y="190922"/>
                </a:moveTo>
                <a:cubicBezTo>
                  <a:pt x="1162735" y="200511"/>
                  <a:pt x="1191235" y="205503"/>
                  <a:pt x="1187198" y="217388"/>
                </a:cubicBezTo>
                <a:cubicBezTo>
                  <a:pt x="1201540" y="212576"/>
                  <a:pt x="1181795" y="198844"/>
                  <a:pt x="1181889" y="190922"/>
                </a:cubicBezTo>
                <a:moveTo>
                  <a:pt x="5748072" y="195699"/>
                </a:moveTo>
                <a:cubicBezTo>
                  <a:pt x="5748072" y="195699"/>
                  <a:pt x="5748492" y="196116"/>
                  <a:pt x="5748911" y="196538"/>
                </a:cubicBezTo>
                <a:cubicBezTo>
                  <a:pt x="5749330" y="196954"/>
                  <a:pt x="5749762" y="197376"/>
                  <a:pt x="5749762" y="197376"/>
                </a:cubicBezTo>
                <a:cubicBezTo>
                  <a:pt x="5749762" y="197376"/>
                  <a:pt x="5749457" y="197068"/>
                  <a:pt x="5748606" y="196220"/>
                </a:cubicBezTo>
                <a:cubicBezTo>
                  <a:pt x="5748225" y="195838"/>
                  <a:pt x="5748072" y="195699"/>
                  <a:pt x="5748072" y="195699"/>
                </a:cubicBezTo>
                <a:moveTo>
                  <a:pt x="5663414" y="195699"/>
                </a:moveTo>
                <a:cubicBezTo>
                  <a:pt x="5663414" y="195699"/>
                  <a:pt x="5663833" y="196116"/>
                  <a:pt x="5664252" y="196538"/>
                </a:cubicBezTo>
                <a:cubicBezTo>
                  <a:pt x="5664672" y="196954"/>
                  <a:pt x="5665103" y="197376"/>
                  <a:pt x="5665103" y="197376"/>
                </a:cubicBezTo>
                <a:cubicBezTo>
                  <a:pt x="5665103" y="197376"/>
                  <a:pt x="5664799" y="197068"/>
                  <a:pt x="5663948" y="196220"/>
                </a:cubicBezTo>
                <a:cubicBezTo>
                  <a:pt x="5663567" y="195838"/>
                  <a:pt x="5663414" y="195699"/>
                  <a:pt x="5663414" y="195699"/>
                </a:cubicBezTo>
                <a:moveTo>
                  <a:pt x="5706277" y="196220"/>
                </a:moveTo>
                <a:cubicBezTo>
                  <a:pt x="5689107" y="205388"/>
                  <a:pt x="5720031" y="210076"/>
                  <a:pt x="5711573" y="227970"/>
                </a:cubicBezTo>
                <a:cubicBezTo>
                  <a:pt x="5730966" y="216282"/>
                  <a:pt x="5715205" y="206301"/>
                  <a:pt x="5706277" y="196220"/>
                </a:cubicBezTo>
                <a:moveTo>
                  <a:pt x="5192981" y="196220"/>
                </a:moveTo>
                <a:cubicBezTo>
                  <a:pt x="5185818" y="197867"/>
                  <a:pt x="5188612" y="209466"/>
                  <a:pt x="5187698" y="217388"/>
                </a:cubicBezTo>
                <a:cubicBezTo>
                  <a:pt x="5199979" y="215931"/>
                  <a:pt x="5199877" y="203239"/>
                  <a:pt x="5192981" y="196220"/>
                </a:cubicBezTo>
                <a:moveTo>
                  <a:pt x="5177106" y="196220"/>
                </a:moveTo>
                <a:cubicBezTo>
                  <a:pt x="5166654" y="196915"/>
                  <a:pt x="5172166" y="206226"/>
                  <a:pt x="5175696" y="206226"/>
                </a:cubicBezTo>
                <a:cubicBezTo>
                  <a:pt x="5177525" y="206226"/>
                  <a:pt x="5178833" y="203726"/>
                  <a:pt x="5177106" y="196220"/>
                </a:cubicBezTo>
                <a:moveTo>
                  <a:pt x="6234254" y="200665"/>
                </a:moveTo>
                <a:cubicBezTo>
                  <a:pt x="6232933" y="200665"/>
                  <a:pt x="6231562" y="200928"/>
                  <a:pt x="6230152" y="201513"/>
                </a:cubicBezTo>
                <a:cubicBezTo>
                  <a:pt x="6224081" y="218162"/>
                  <a:pt x="6238457" y="214367"/>
                  <a:pt x="6240718" y="222672"/>
                </a:cubicBezTo>
                <a:cubicBezTo>
                  <a:pt x="6252262" y="219715"/>
                  <a:pt x="6245405" y="200665"/>
                  <a:pt x="6234254" y="200665"/>
                </a:cubicBezTo>
                <a:moveTo>
                  <a:pt x="6303697" y="200983"/>
                </a:moveTo>
                <a:cubicBezTo>
                  <a:pt x="6303697" y="200983"/>
                  <a:pt x="6303850" y="201131"/>
                  <a:pt x="6304231" y="201513"/>
                </a:cubicBezTo>
                <a:cubicBezTo>
                  <a:pt x="6305082" y="202367"/>
                  <a:pt x="6305387" y="202654"/>
                  <a:pt x="6305387" y="202654"/>
                </a:cubicBezTo>
                <a:cubicBezTo>
                  <a:pt x="6305387" y="202654"/>
                  <a:pt x="6304967" y="202237"/>
                  <a:pt x="6304548" y="201816"/>
                </a:cubicBezTo>
                <a:cubicBezTo>
                  <a:pt x="6304129" y="201399"/>
                  <a:pt x="6303697" y="200983"/>
                  <a:pt x="6303697" y="200983"/>
                </a:cubicBezTo>
                <a:moveTo>
                  <a:pt x="6192585" y="200983"/>
                </a:moveTo>
                <a:cubicBezTo>
                  <a:pt x="6192585" y="200983"/>
                  <a:pt x="6192954" y="201350"/>
                  <a:pt x="6193335" y="201732"/>
                </a:cubicBezTo>
                <a:cubicBezTo>
                  <a:pt x="6193271" y="201667"/>
                  <a:pt x="6193195" y="201588"/>
                  <a:pt x="6193119" y="201513"/>
                </a:cubicBezTo>
                <a:cubicBezTo>
                  <a:pt x="6192737" y="201131"/>
                  <a:pt x="6192585" y="200983"/>
                  <a:pt x="6192585" y="200983"/>
                </a:cubicBezTo>
                <a:moveTo>
                  <a:pt x="6193335" y="201732"/>
                </a:moveTo>
                <a:cubicBezTo>
                  <a:pt x="6193474" y="201870"/>
                  <a:pt x="6193589" y="201985"/>
                  <a:pt x="6193690" y="202084"/>
                </a:cubicBezTo>
                <a:cubicBezTo>
                  <a:pt x="6193601" y="202010"/>
                  <a:pt x="6193513" y="201906"/>
                  <a:pt x="6193423" y="201816"/>
                </a:cubicBezTo>
                <a:cubicBezTo>
                  <a:pt x="6193398" y="201792"/>
                  <a:pt x="6193372" y="201766"/>
                  <a:pt x="6193335" y="201732"/>
                </a:cubicBezTo>
                <a:moveTo>
                  <a:pt x="6193690" y="202084"/>
                </a:moveTo>
                <a:cubicBezTo>
                  <a:pt x="6194007" y="202401"/>
                  <a:pt x="6194262" y="202654"/>
                  <a:pt x="6194262" y="202654"/>
                </a:cubicBezTo>
                <a:cubicBezTo>
                  <a:pt x="6194262" y="202654"/>
                  <a:pt x="6194109" y="202505"/>
                  <a:pt x="6193690" y="202084"/>
                </a:cubicBezTo>
                <a:moveTo>
                  <a:pt x="5906848" y="206276"/>
                </a:moveTo>
                <a:cubicBezTo>
                  <a:pt x="5906848" y="206276"/>
                  <a:pt x="5907267" y="206698"/>
                  <a:pt x="5907686" y="207114"/>
                </a:cubicBezTo>
                <a:cubicBezTo>
                  <a:pt x="5908105" y="207536"/>
                  <a:pt x="5908524" y="207952"/>
                  <a:pt x="5908524" y="207952"/>
                </a:cubicBezTo>
                <a:cubicBezTo>
                  <a:pt x="5908524" y="207952"/>
                  <a:pt x="5908232" y="207650"/>
                  <a:pt x="5907381" y="206797"/>
                </a:cubicBezTo>
                <a:cubicBezTo>
                  <a:pt x="5907000" y="206414"/>
                  <a:pt x="5906848" y="206276"/>
                  <a:pt x="5906848" y="206276"/>
                </a:cubicBezTo>
                <a:moveTo>
                  <a:pt x="5647527" y="206276"/>
                </a:moveTo>
                <a:cubicBezTo>
                  <a:pt x="5647527" y="206276"/>
                  <a:pt x="5647946" y="206698"/>
                  <a:pt x="5648365" y="207114"/>
                </a:cubicBezTo>
                <a:cubicBezTo>
                  <a:pt x="5648784" y="207536"/>
                  <a:pt x="5649216" y="207952"/>
                  <a:pt x="5649216" y="207952"/>
                </a:cubicBezTo>
                <a:cubicBezTo>
                  <a:pt x="5649216" y="207952"/>
                  <a:pt x="5648911" y="207650"/>
                  <a:pt x="5648060" y="206797"/>
                </a:cubicBezTo>
                <a:cubicBezTo>
                  <a:pt x="5647679" y="206414"/>
                  <a:pt x="5647527" y="206276"/>
                  <a:pt x="5647527" y="206276"/>
                </a:cubicBezTo>
                <a:moveTo>
                  <a:pt x="5992014" y="206797"/>
                </a:moveTo>
                <a:cubicBezTo>
                  <a:pt x="5981346" y="211877"/>
                  <a:pt x="5988471" y="216550"/>
                  <a:pt x="5993360" y="216550"/>
                </a:cubicBezTo>
                <a:cubicBezTo>
                  <a:pt x="5997031" y="216550"/>
                  <a:pt x="5999444" y="213896"/>
                  <a:pt x="5992014" y="206797"/>
                </a:cubicBezTo>
                <a:moveTo>
                  <a:pt x="5065981" y="206797"/>
                </a:moveTo>
                <a:cubicBezTo>
                  <a:pt x="5064051" y="222861"/>
                  <a:pt x="5083227" y="217781"/>
                  <a:pt x="5092435" y="222672"/>
                </a:cubicBezTo>
                <a:cubicBezTo>
                  <a:pt x="5094378" y="206609"/>
                  <a:pt x="5075201" y="211673"/>
                  <a:pt x="5065981" y="206797"/>
                </a:cubicBezTo>
                <a:moveTo>
                  <a:pt x="859101" y="206797"/>
                </a:moveTo>
                <a:cubicBezTo>
                  <a:pt x="857370" y="216982"/>
                  <a:pt x="851366" y="238849"/>
                  <a:pt x="857271" y="238849"/>
                </a:cubicBezTo>
                <a:cubicBezTo>
                  <a:pt x="859468" y="238849"/>
                  <a:pt x="863327" y="235803"/>
                  <a:pt x="869682" y="227970"/>
                </a:cubicBezTo>
                <a:cubicBezTo>
                  <a:pt x="873527" y="213529"/>
                  <a:pt x="859140" y="217324"/>
                  <a:pt x="859101" y="206797"/>
                </a:cubicBezTo>
                <a:moveTo>
                  <a:pt x="615677" y="206797"/>
                </a:moveTo>
                <a:cubicBezTo>
                  <a:pt x="615672" y="206797"/>
                  <a:pt x="615667" y="206797"/>
                  <a:pt x="615667" y="206797"/>
                </a:cubicBezTo>
                <a:cubicBezTo>
                  <a:pt x="615667" y="212095"/>
                  <a:pt x="615667" y="217388"/>
                  <a:pt x="615667" y="222672"/>
                </a:cubicBezTo>
                <a:cubicBezTo>
                  <a:pt x="617637" y="222344"/>
                  <a:pt x="619443" y="222166"/>
                  <a:pt x="621080" y="222166"/>
                </a:cubicBezTo>
                <a:cubicBezTo>
                  <a:pt x="628268" y="222166"/>
                  <a:pt x="632098" y="225529"/>
                  <a:pt x="631542" y="233263"/>
                </a:cubicBezTo>
                <a:cubicBezTo>
                  <a:pt x="643121" y="228054"/>
                  <a:pt x="626815" y="206797"/>
                  <a:pt x="615677" y="206797"/>
                </a:cubicBezTo>
                <a:moveTo>
                  <a:pt x="1169517" y="211520"/>
                </a:moveTo>
                <a:cubicBezTo>
                  <a:pt x="1168400" y="211520"/>
                  <a:pt x="1167224" y="211713"/>
                  <a:pt x="1165994" y="212095"/>
                </a:cubicBezTo>
                <a:cubicBezTo>
                  <a:pt x="1173748" y="218570"/>
                  <a:pt x="1172762" y="245254"/>
                  <a:pt x="1173991" y="245254"/>
                </a:cubicBezTo>
                <a:cubicBezTo>
                  <a:pt x="1174428" y="245254"/>
                  <a:pt x="1175138" y="241940"/>
                  <a:pt x="1176606" y="233263"/>
                </a:cubicBezTo>
                <a:cubicBezTo>
                  <a:pt x="1177186" y="233134"/>
                  <a:pt x="1177697" y="233076"/>
                  <a:pt x="1178149" y="233076"/>
                </a:cubicBezTo>
                <a:cubicBezTo>
                  <a:pt x="1181215" y="233076"/>
                  <a:pt x="1181636" y="235764"/>
                  <a:pt x="1181889" y="238547"/>
                </a:cubicBezTo>
                <a:cubicBezTo>
                  <a:pt x="1188214" y="238130"/>
                  <a:pt x="1183110" y="211520"/>
                  <a:pt x="1169517" y="211520"/>
                </a:cubicBezTo>
                <a:moveTo>
                  <a:pt x="5753368" y="211574"/>
                </a:moveTo>
                <a:cubicBezTo>
                  <a:pt x="5753368" y="211574"/>
                  <a:pt x="5753787" y="211991"/>
                  <a:pt x="5754207" y="212413"/>
                </a:cubicBezTo>
                <a:cubicBezTo>
                  <a:pt x="5754638" y="212829"/>
                  <a:pt x="5755057" y="213251"/>
                  <a:pt x="5755057" y="213251"/>
                </a:cubicBezTo>
                <a:cubicBezTo>
                  <a:pt x="5755057" y="213251"/>
                  <a:pt x="5754753" y="212943"/>
                  <a:pt x="5753902" y="212095"/>
                </a:cubicBezTo>
                <a:cubicBezTo>
                  <a:pt x="5753521" y="211713"/>
                  <a:pt x="5753368" y="211574"/>
                  <a:pt x="5753368" y="211574"/>
                </a:cubicBezTo>
                <a:moveTo>
                  <a:pt x="958791" y="211926"/>
                </a:moveTo>
                <a:cubicBezTo>
                  <a:pt x="956191" y="211926"/>
                  <a:pt x="955780" y="217414"/>
                  <a:pt x="957278" y="222900"/>
                </a:cubicBezTo>
                <a:cubicBezTo>
                  <a:pt x="958775" y="228387"/>
                  <a:pt x="962189" y="233859"/>
                  <a:pt x="967249" y="233859"/>
                </a:cubicBezTo>
                <a:cubicBezTo>
                  <a:pt x="968191" y="233859"/>
                  <a:pt x="969184" y="233685"/>
                  <a:pt x="970236" y="233263"/>
                </a:cubicBezTo>
                <a:cubicBezTo>
                  <a:pt x="976263" y="216600"/>
                  <a:pt x="961906" y="220400"/>
                  <a:pt x="959624" y="212095"/>
                </a:cubicBezTo>
                <a:cubicBezTo>
                  <a:pt x="959327" y="211981"/>
                  <a:pt x="959048" y="211926"/>
                  <a:pt x="958791" y="211926"/>
                </a:cubicBezTo>
                <a:moveTo>
                  <a:pt x="5615586" y="216654"/>
                </a:moveTo>
                <a:cubicBezTo>
                  <a:pt x="5615586" y="216654"/>
                  <a:pt x="5615802" y="216868"/>
                  <a:pt x="5616323" y="217388"/>
                </a:cubicBezTo>
                <a:cubicBezTo>
                  <a:pt x="5621200" y="222265"/>
                  <a:pt x="5622850" y="223918"/>
                  <a:pt x="5622863" y="223918"/>
                </a:cubicBezTo>
                <a:cubicBezTo>
                  <a:pt x="5622863" y="223918"/>
                  <a:pt x="5621047" y="222101"/>
                  <a:pt x="5619231" y="220285"/>
                </a:cubicBezTo>
                <a:cubicBezTo>
                  <a:pt x="5617415" y="218471"/>
                  <a:pt x="5615586" y="216654"/>
                  <a:pt x="5615586" y="216654"/>
                </a:cubicBezTo>
                <a:moveTo>
                  <a:pt x="6023790" y="217388"/>
                </a:moveTo>
                <a:cubicBezTo>
                  <a:pt x="6013693" y="221313"/>
                  <a:pt x="6018532" y="231374"/>
                  <a:pt x="6022113" y="231374"/>
                </a:cubicBezTo>
                <a:cubicBezTo>
                  <a:pt x="6024234" y="231374"/>
                  <a:pt x="6025923" y="227841"/>
                  <a:pt x="6023790" y="217388"/>
                </a:cubicBezTo>
                <a:moveTo>
                  <a:pt x="5521085" y="217388"/>
                </a:moveTo>
                <a:cubicBezTo>
                  <a:pt x="5510633" y="218088"/>
                  <a:pt x="5516133" y="227395"/>
                  <a:pt x="5519663" y="227395"/>
                </a:cubicBezTo>
                <a:cubicBezTo>
                  <a:pt x="5521505" y="227395"/>
                  <a:pt x="5522800" y="224894"/>
                  <a:pt x="5521085" y="217388"/>
                </a:cubicBezTo>
                <a:moveTo>
                  <a:pt x="5684586" y="222136"/>
                </a:moveTo>
                <a:cubicBezTo>
                  <a:pt x="5684586" y="222136"/>
                  <a:pt x="5685004" y="222557"/>
                  <a:pt x="5685423" y="222974"/>
                </a:cubicBezTo>
                <a:cubicBezTo>
                  <a:pt x="5685842" y="223396"/>
                  <a:pt x="5686262" y="223813"/>
                  <a:pt x="5686262" y="223813"/>
                </a:cubicBezTo>
                <a:cubicBezTo>
                  <a:pt x="5686262" y="223813"/>
                  <a:pt x="5685970" y="223525"/>
                  <a:pt x="5685119" y="222672"/>
                </a:cubicBezTo>
                <a:cubicBezTo>
                  <a:pt x="5684737" y="222289"/>
                  <a:pt x="5684586" y="222136"/>
                  <a:pt x="5684586" y="222136"/>
                </a:cubicBezTo>
                <a:moveTo>
                  <a:pt x="5467631" y="222136"/>
                </a:moveTo>
                <a:cubicBezTo>
                  <a:pt x="5467631" y="222136"/>
                  <a:pt x="5467784" y="222289"/>
                  <a:pt x="5468165" y="222672"/>
                </a:cubicBezTo>
                <a:cubicBezTo>
                  <a:pt x="5469015" y="223525"/>
                  <a:pt x="5469321" y="223813"/>
                  <a:pt x="5469321" y="223813"/>
                </a:cubicBezTo>
                <a:cubicBezTo>
                  <a:pt x="5469321" y="223813"/>
                  <a:pt x="5468901" y="223396"/>
                  <a:pt x="5468482" y="222974"/>
                </a:cubicBezTo>
                <a:cubicBezTo>
                  <a:pt x="5468051" y="222557"/>
                  <a:pt x="5467631" y="222136"/>
                  <a:pt x="5467631" y="222136"/>
                </a:cubicBezTo>
                <a:moveTo>
                  <a:pt x="5859744" y="222672"/>
                </a:moveTo>
                <a:cubicBezTo>
                  <a:pt x="5849292" y="223371"/>
                  <a:pt x="5854803" y="232693"/>
                  <a:pt x="5858334" y="232693"/>
                </a:cubicBezTo>
                <a:cubicBezTo>
                  <a:pt x="5860163" y="232693"/>
                  <a:pt x="5861471" y="230177"/>
                  <a:pt x="5859744" y="222672"/>
                </a:cubicBezTo>
                <a:moveTo>
                  <a:pt x="1806704" y="227216"/>
                </a:moveTo>
                <a:cubicBezTo>
                  <a:pt x="1795744" y="227216"/>
                  <a:pt x="1799477" y="241940"/>
                  <a:pt x="1790448" y="243845"/>
                </a:cubicBezTo>
                <a:cubicBezTo>
                  <a:pt x="1790676" y="246052"/>
                  <a:pt x="1792340" y="247020"/>
                  <a:pt x="1794639" y="247020"/>
                </a:cubicBezTo>
                <a:cubicBezTo>
                  <a:pt x="1801636" y="247020"/>
                  <a:pt x="1814590" y="238065"/>
                  <a:pt x="1811580" y="227970"/>
                </a:cubicBezTo>
                <a:cubicBezTo>
                  <a:pt x="1809688" y="227449"/>
                  <a:pt x="1808075" y="227216"/>
                  <a:pt x="1806704" y="227216"/>
                </a:cubicBezTo>
                <a:moveTo>
                  <a:pt x="6139664" y="227449"/>
                </a:moveTo>
                <a:cubicBezTo>
                  <a:pt x="6139664" y="227449"/>
                  <a:pt x="6140083" y="227866"/>
                  <a:pt x="6140502" y="228288"/>
                </a:cubicBezTo>
                <a:cubicBezTo>
                  <a:pt x="6140922" y="228704"/>
                  <a:pt x="6141341" y="229126"/>
                  <a:pt x="6141341" y="229126"/>
                </a:cubicBezTo>
                <a:cubicBezTo>
                  <a:pt x="6141341" y="229126"/>
                  <a:pt x="6141049" y="228818"/>
                  <a:pt x="6140198" y="227970"/>
                </a:cubicBezTo>
                <a:cubicBezTo>
                  <a:pt x="6139817" y="227588"/>
                  <a:pt x="6139664" y="227449"/>
                  <a:pt x="6139664" y="227449"/>
                </a:cubicBezTo>
                <a:moveTo>
                  <a:pt x="359371" y="232654"/>
                </a:moveTo>
                <a:cubicBezTo>
                  <a:pt x="358427" y="232654"/>
                  <a:pt x="357430" y="232847"/>
                  <a:pt x="356374" y="233263"/>
                </a:cubicBezTo>
                <a:cubicBezTo>
                  <a:pt x="352524" y="247705"/>
                  <a:pt x="366882" y="243905"/>
                  <a:pt x="366986" y="254437"/>
                </a:cubicBezTo>
                <a:cubicBezTo>
                  <a:pt x="367288" y="254551"/>
                  <a:pt x="367566" y="254601"/>
                  <a:pt x="367824" y="254601"/>
                </a:cubicBezTo>
                <a:cubicBezTo>
                  <a:pt x="370419" y="254601"/>
                  <a:pt x="370830" y="249113"/>
                  <a:pt x="369332" y="243627"/>
                </a:cubicBezTo>
                <a:cubicBezTo>
                  <a:pt x="367834" y="238140"/>
                  <a:pt x="364426" y="232654"/>
                  <a:pt x="359371" y="232654"/>
                </a:cubicBezTo>
                <a:moveTo>
                  <a:pt x="6044960" y="233263"/>
                </a:moveTo>
                <a:cubicBezTo>
                  <a:pt x="6034254" y="238343"/>
                  <a:pt x="6041392" y="243007"/>
                  <a:pt x="6046281" y="243007"/>
                </a:cubicBezTo>
                <a:cubicBezTo>
                  <a:pt x="6049964" y="243007"/>
                  <a:pt x="6052365" y="240363"/>
                  <a:pt x="6044960" y="233263"/>
                </a:cubicBezTo>
                <a:moveTo>
                  <a:pt x="5140060" y="233263"/>
                </a:moveTo>
                <a:cubicBezTo>
                  <a:pt x="5134764" y="233263"/>
                  <a:pt x="5129494" y="233263"/>
                  <a:pt x="5124198" y="233263"/>
                </a:cubicBezTo>
                <a:cubicBezTo>
                  <a:pt x="5120312" y="240988"/>
                  <a:pt x="5126217" y="244847"/>
                  <a:pt x="5132122" y="244847"/>
                </a:cubicBezTo>
                <a:cubicBezTo>
                  <a:pt x="5138028" y="244847"/>
                  <a:pt x="5143946" y="240988"/>
                  <a:pt x="5140060" y="233263"/>
                </a:cubicBezTo>
                <a:moveTo>
                  <a:pt x="5800993" y="238026"/>
                </a:moveTo>
                <a:cubicBezTo>
                  <a:pt x="5800993" y="238026"/>
                  <a:pt x="5801412" y="238448"/>
                  <a:pt x="5801832" y="238864"/>
                </a:cubicBezTo>
                <a:cubicBezTo>
                  <a:pt x="5802251" y="239286"/>
                  <a:pt x="5802682" y="239702"/>
                  <a:pt x="5802682" y="239702"/>
                </a:cubicBezTo>
                <a:cubicBezTo>
                  <a:pt x="5802682" y="239702"/>
                  <a:pt x="5802378" y="239400"/>
                  <a:pt x="5801527" y="238547"/>
                </a:cubicBezTo>
                <a:cubicBezTo>
                  <a:pt x="5801146" y="238164"/>
                  <a:pt x="5800993" y="238026"/>
                  <a:pt x="5800993" y="238026"/>
                </a:cubicBezTo>
                <a:moveTo>
                  <a:pt x="1113924" y="238531"/>
                </a:moveTo>
                <a:cubicBezTo>
                  <a:pt x="1113656" y="238531"/>
                  <a:pt x="1113379" y="238531"/>
                  <a:pt x="1113101" y="238547"/>
                </a:cubicBezTo>
                <a:cubicBezTo>
                  <a:pt x="1117699" y="255514"/>
                  <a:pt x="1104945" y="255096"/>
                  <a:pt x="1097197" y="259720"/>
                </a:cubicBezTo>
                <a:cubicBezTo>
                  <a:pt x="1097910" y="262286"/>
                  <a:pt x="1099368" y="263247"/>
                  <a:pt x="1101328" y="263247"/>
                </a:cubicBezTo>
                <a:cubicBezTo>
                  <a:pt x="1104330" y="263247"/>
                  <a:pt x="1108517" y="260990"/>
                  <a:pt x="1113041" y="258738"/>
                </a:cubicBezTo>
                <a:cubicBezTo>
                  <a:pt x="1117566" y="256480"/>
                  <a:pt x="1122433" y="254234"/>
                  <a:pt x="1126803" y="254234"/>
                </a:cubicBezTo>
                <a:cubicBezTo>
                  <a:pt x="1127547" y="254234"/>
                  <a:pt x="1128271" y="254293"/>
                  <a:pt x="1128981" y="254437"/>
                </a:cubicBezTo>
                <a:cubicBezTo>
                  <a:pt x="1128981" y="250919"/>
                  <a:pt x="1128981" y="247363"/>
                  <a:pt x="1128981" y="243845"/>
                </a:cubicBezTo>
                <a:cubicBezTo>
                  <a:pt x="1124872" y="241162"/>
                  <a:pt x="1120711" y="238531"/>
                  <a:pt x="1113924" y="238531"/>
                </a:cubicBezTo>
                <a:moveTo>
                  <a:pt x="5023652" y="238547"/>
                </a:moveTo>
                <a:cubicBezTo>
                  <a:pt x="5013784" y="242893"/>
                  <a:pt x="5021544" y="246510"/>
                  <a:pt x="5026548" y="246510"/>
                </a:cubicBezTo>
                <a:cubicBezTo>
                  <a:pt x="5030447" y="246510"/>
                  <a:pt x="5032682" y="244311"/>
                  <a:pt x="5023652" y="238547"/>
                </a:cubicBezTo>
                <a:moveTo>
                  <a:pt x="6181993" y="243324"/>
                </a:moveTo>
                <a:cubicBezTo>
                  <a:pt x="6181993" y="243324"/>
                  <a:pt x="6182412" y="243741"/>
                  <a:pt x="6182832" y="244163"/>
                </a:cubicBezTo>
                <a:cubicBezTo>
                  <a:pt x="6183251" y="244579"/>
                  <a:pt x="6183682" y="245001"/>
                  <a:pt x="6183682" y="245001"/>
                </a:cubicBezTo>
                <a:cubicBezTo>
                  <a:pt x="6183682" y="245001"/>
                  <a:pt x="6183378" y="244693"/>
                  <a:pt x="6182527" y="243845"/>
                </a:cubicBezTo>
                <a:cubicBezTo>
                  <a:pt x="6182146" y="243463"/>
                  <a:pt x="6181993" y="243324"/>
                  <a:pt x="6181993" y="243324"/>
                </a:cubicBezTo>
                <a:moveTo>
                  <a:pt x="5975631" y="243324"/>
                </a:moveTo>
                <a:cubicBezTo>
                  <a:pt x="5975631" y="243324"/>
                  <a:pt x="5976050" y="243741"/>
                  <a:pt x="5976469" y="244163"/>
                </a:cubicBezTo>
                <a:cubicBezTo>
                  <a:pt x="5976888" y="244579"/>
                  <a:pt x="5977320" y="245001"/>
                  <a:pt x="5977320" y="245001"/>
                </a:cubicBezTo>
                <a:cubicBezTo>
                  <a:pt x="5977320" y="245001"/>
                  <a:pt x="5977015" y="244693"/>
                  <a:pt x="5976165" y="243845"/>
                </a:cubicBezTo>
                <a:cubicBezTo>
                  <a:pt x="5975784" y="243463"/>
                  <a:pt x="5975631" y="243324"/>
                  <a:pt x="5975631" y="243324"/>
                </a:cubicBezTo>
                <a:moveTo>
                  <a:pt x="5769523" y="243512"/>
                </a:moveTo>
                <a:cubicBezTo>
                  <a:pt x="5758931" y="243528"/>
                  <a:pt x="5752543" y="247744"/>
                  <a:pt x="5753902" y="259720"/>
                </a:cubicBezTo>
                <a:cubicBezTo>
                  <a:pt x="5764037" y="257482"/>
                  <a:pt x="5776698" y="257815"/>
                  <a:pt x="5775060" y="243845"/>
                </a:cubicBezTo>
                <a:cubicBezTo>
                  <a:pt x="5773117" y="243627"/>
                  <a:pt x="5771263" y="243512"/>
                  <a:pt x="5769523" y="243512"/>
                </a:cubicBezTo>
                <a:moveTo>
                  <a:pt x="5951603" y="247020"/>
                </a:moveTo>
                <a:cubicBezTo>
                  <a:pt x="5949291" y="247020"/>
                  <a:pt x="5947284" y="251653"/>
                  <a:pt x="5949685" y="265013"/>
                </a:cubicBezTo>
                <a:cubicBezTo>
                  <a:pt x="5959490" y="257979"/>
                  <a:pt x="5955172" y="247020"/>
                  <a:pt x="5951603" y="247020"/>
                </a:cubicBezTo>
                <a:moveTo>
                  <a:pt x="5560036" y="247020"/>
                </a:moveTo>
                <a:cubicBezTo>
                  <a:pt x="5557712" y="247020"/>
                  <a:pt x="5555718" y="251653"/>
                  <a:pt x="5558119" y="265013"/>
                </a:cubicBezTo>
                <a:cubicBezTo>
                  <a:pt x="5567910" y="257979"/>
                  <a:pt x="5563593" y="247020"/>
                  <a:pt x="5560036" y="247020"/>
                </a:cubicBezTo>
                <a:moveTo>
                  <a:pt x="1432244" y="247744"/>
                </a:moveTo>
                <a:cubicBezTo>
                  <a:pt x="1429882" y="247744"/>
                  <a:pt x="1426390" y="252298"/>
                  <a:pt x="1425310" y="265013"/>
                </a:cubicBezTo>
                <a:cubicBezTo>
                  <a:pt x="1436613" y="256863"/>
                  <a:pt x="1435572" y="247744"/>
                  <a:pt x="1432244" y="247744"/>
                </a:cubicBezTo>
                <a:moveTo>
                  <a:pt x="5869777" y="248608"/>
                </a:moveTo>
                <a:cubicBezTo>
                  <a:pt x="5869777" y="248608"/>
                  <a:pt x="5869929" y="248756"/>
                  <a:pt x="5870310" y="249138"/>
                </a:cubicBezTo>
                <a:cubicBezTo>
                  <a:pt x="5871161" y="249992"/>
                  <a:pt x="5871466" y="250294"/>
                  <a:pt x="5871466" y="250294"/>
                </a:cubicBezTo>
                <a:cubicBezTo>
                  <a:pt x="5871466" y="250294"/>
                  <a:pt x="5871047" y="249878"/>
                  <a:pt x="5870627" y="249441"/>
                </a:cubicBezTo>
                <a:cubicBezTo>
                  <a:pt x="5870196" y="249024"/>
                  <a:pt x="5869777" y="248608"/>
                  <a:pt x="5869777" y="248608"/>
                </a:cubicBezTo>
                <a:moveTo>
                  <a:pt x="5684586" y="248608"/>
                </a:moveTo>
                <a:cubicBezTo>
                  <a:pt x="5684586" y="248608"/>
                  <a:pt x="5685004" y="249024"/>
                  <a:pt x="5685423" y="249441"/>
                </a:cubicBezTo>
                <a:cubicBezTo>
                  <a:pt x="5685842" y="249878"/>
                  <a:pt x="5686262" y="250294"/>
                  <a:pt x="5686262" y="250294"/>
                </a:cubicBezTo>
                <a:cubicBezTo>
                  <a:pt x="5686262" y="250294"/>
                  <a:pt x="5685970" y="249992"/>
                  <a:pt x="5685119" y="249138"/>
                </a:cubicBezTo>
                <a:cubicBezTo>
                  <a:pt x="5684737" y="248756"/>
                  <a:pt x="5684586" y="248608"/>
                  <a:pt x="5684586" y="248608"/>
                </a:cubicBezTo>
                <a:moveTo>
                  <a:pt x="5705743" y="253901"/>
                </a:moveTo>
                <a:cubicBezTo>
                  <a:pt x="5705743" y="253901"/>
                  <a:pt x="5705896" y="254055"/>
                  <a:pt x="5706277" y="254437"/>
                </a:cubicBezTo>
                <a:cubicBezTo>
                  <a:pt x="5707128" y="255285"/>
                  <a:pt x="5707432" y="255593"/>
                  <a:pt x="5707432" y="255593"/>
                </a:cubicBezTo>
                <a:cubicBezTo>
                  <a:pt x="5707432" y="255593"/>
                  <a:pt x="5707013" y="255161"/>
                  <a:pt x="5706582" y="254739"/>
                </a:cubicBezTo>
                <a:cubicBezTo>
                  <a:pt x="5706162" y="254323"/>
                  <a:pt x="5705743" y="253901"/>
                  <a:pt x="5705743" y="253901"/>
                </a:cubicBezTo>
                <a:moveTo>
                  <a:pt x="6288356" y="254437"/>
                </a:moveTo>
                <a:cubicBezTo>
                  <a:pt x="6276634" y="256342"/>
                  <a:pt x="6285511" y="271061"/>
                  <a:pt x="6295264" y="271061"/>
                </a:cubicBezTo>
                <a:cubicBezTo>
                  <a:pt x="6296484" y="271061"/>
                  <a:pt x="6297729" y="270833"/>
                  <a:pt x="6298935" y="270312"/>
                </a:cubicBezTo>
                <a:cubicBezTo>
                  <a:pt x="6297081" y="263337"/>
                  <a:pt x="6289626" y="261977"/>
                  <a:pt x="6288356" y="254437"/>
                </a:cubicBezTo>
                <a:moveTo>
                  <a:pt x="5457039" y="259199"/>
                </a:moveTo>
                <a:cubicBezTo>
                  <a:pt x="5457039" y="259199"/>
                  <a:pt x="5457458" y="259616"/>
                  <a:pt x="5457877" y="260038"/>
                </a:cubicBezTo>
                <a:cubicBezTo>
                  <a:pt x="5458297" y="260454"/>
                  <a:pt x="5458716" y="260876"/>
                  <a:pt x="5458716" y="260876"/>
                </a:cubicBezTo>
                <a:cubicBezTo>
                  <a:pt x="5458716" y="260876"/>
                  <a:pt x="5458424" y="260568"/>
                  <a:pt x="5457573" y="259720"/>
                </a:cubicBezTo>
                <a:cubicBezTo>
                  <a:pt x="5457192" y="259338"/>
                  <a:pt x="5457039" y="259199"/>
                  <a:pt x="5457039" y="259199"/>
                </a:cubicBezTo>
                <a:moveTo>
                  <a:pt x="1445566" y="259641"/>
                </a:moveTo>
                <a:cubicBezTo>
                  <a:pt x="1441998" y="259641"/>
                  <a:pt x="1441833" y="263793"/>
                  <a:pt x="1443700" y="267936"/>
                </a:cubicBezTo>
                <a:cubicBezTo>
                  <a:pt x="1445566" y="272087"/>
                  <a:pt x="1449453" y="276240"/>
                  <a:pt x="1453987" y="276240"/>
                </a:cubicBezTo>
                <a:cubicBezTo>
                  <a:pt x="1454977" y="276240"/>
                  <a:pt x="1456006" y="276037"/>
                  <a:pt x="1457047" y="275595"/>
                </a:cubicBezTo>
                <a:cubicBezTo>
                  <a:pt x="1459956" y="263858"/>
                  <a:pt x="1446951" y="268050"/>
                  <a:pt x="1446481" y="259720"/>
                </a:cubicBezTo>
                <a:cubicBezTo>
                  <a:pt x="1446151" y="259666"/>
                  <a:pt x="1445846" y="259641"/>
                  <a:pt x="1445566" y="259641"/>
                </a:cubicBezTo>
                <a:moveTo>
                  <a:pt x="5806823" y="259720"/>
                </a:moveTo>
                <a:cubicBezTo>
                  <a:pt x="5796371" y="260415"/>
                  <a:pt x="5801883" y="269726"/>
                  <a:pt x="5805426" y="269726"/>
                </a:cubicBezTo>
                <a:cubicBezTo>
                  <a:pt x="5807255" y="269726"/>
                  <a:pt x="5808550" y="267226"/>
                  <a:pt x="5806823" y="259720"/>
                </a:cubicBezTo>
                <a:moveTo>
                  <a:pt x="1753364" y="259720"/>
                </a:moveTo>
                <a:cubicBezTo>
                  <a:pt x="1739102" y="261308"/>
                  <a:pt x="1743890" y="281971"/>
                  <a:pt x="1732231" y="286187"/>
                </a:cubicBezTo>
                <a:cubicBezTo>
                  <a:pt x="1732256" y="288329"/>
                  <a:pt x="1734022" y="289159"/>
                  <a:pt x="1736727" y="289159"/>
                </a:cubicBezTo>
                <a:cubicBezTo>
                  <a:pt x="1744232" y="289159"/>
                  <a:pt x="1758990" y="282819"/>
                  <a:pt x="1763955" y="280863"/>
                </a:cubicBezTo>
                <a:cubicBezTo>
                  <a:pt x="1761212" y="273055"/>
                  <a:pt x="1756145" y="267553"/>
                  <a:pt x="1753364" y="259720"/>
                </a:cubicBezTo>
                <a:moveTo>
                  <a:pt x="1653720" y="264353"/>
                </a:moveTo>
                <a:cubicBezTo>
                  <a:pt x="1644410" y="264353"/>
                  <a:pt x="1646239" y="275530"/>
                  <a:pt x="1636981" y="275595"/>
                </a:cubicBezTo>
                <a:cubicBezTo>
                  <a:pt x="1643420" y="277867"/>
                  <a:pt x="1657377" y="276597"/>
                  <a:pt x="1668718" y="286187"/>
                </a:cubicBezTo>
                <a:cubicBezTo>
                  <a:pt x="1675271" y="269052"/>
                  <a:pt x="1651599" y="282148"/>
                  <a:pt x="1658139" y="265013"/>
                </a:cubicBezTo>
                <a:cubicBezTo>
                  <a:pt x="1656425" y="264558"/>
                  <a:pt x="1654977" y="264353"/>
                  <a:pt x="1653720" y="264353"/>
                </a:cubicBezTo>
                <a:moveTo>
                  <a:pt x="5403522" y="264899"/>
                </a:moveTo>
                <a:cubicBezTo>
                  <a:pt x="5399686" y="264899"/>
                  <a:pt x="5398023" y="269295"/>
                  <a:pt x="5398365" y="273690"/>
                </a:cubicBezTo>
                <a:cubicBezTo>
                  <a:pt x="5398695" y="278081"/>
                  <a:pt x="5401033" y="282476"/>
                  <a:pt x="5405198" y="282476"/>
                </a:cubicBezTo>
                <a:cubicBezTo>
                  <a:pt x="5406582" y="282476"/>
                  <a:pt x="5408170" y="281995"/>
                  <a:pt x="5409948" y="280863"/>
                </a:cubicBezTo>
                <a:cubicBezTo>
                  <a:pt x="5409948" y="277371"/>
                  <a:pt x="5409948" y="273839"/>
                  <a:pt x="5409948" y="270312"/>
                </a:cubicBezTo>
                <a:cubicBezTo>
                  <a:pt x="5409364" y="270436"/>
                  <a:pt x="5408843" y="270500"/>
                  <a:pt x="5408386" y="270500"/>
                </a:cubicBezTo>
                <a:cubicBezTo>
                  <a:pt x="5405325" y="270500"/>
                  <a:pt x="5404906" y="267821"/>
                  <a:pt x="5404652" y="265013"/>
                </a:cubicBezTo>
                <a:cubicBezTo>
                  <a:pt x="5404258" y="264939"/>
                  <a:pt x="5403877" y="264899"/>
                  <a:pt x="5403522" y="264899"/>
                </a:cubicBezTo>
                <a:moveTo>
                  <a:pt x="5081869" y="265013"/>
                </a:moveTo>
                <a:cubicBezTo>
                  <a:pt x="5064114" y="278502"/>
                  <a:pt x="5070527" y="284698"/>
                  <a:pt x="5071264" y="312623"/>
                </a:cubicBezTo>
                <a:cubicBezTo>
                  <a:pt x="5088841" y="310798"/>
                  <a:pt x="5079570" y="282148"/>
                  <a:pt x="5081869" y="265013"/>
                </a:cubicBezTo>
                <a:moveTo>
                  <a:pt x="1165994" y="265013"/>
                </a:moveTo>
                <a:cubicBezTo>
                  <a:pt x="1139289" y="269052"/>
                  <a:pt x="1182654" y="279658"/>
                  <a:pt x="1176606" y="296763"/>
                </a:cubicBezTo>
                <a:cubicBezTo>
                  <a:pt x="1185923" y="295493"/>
                  <a:pt x="1188661" y="287631"/>
                  <a:pt x="1187198" y="275595"/>
                </a:cubicBezTo>
                <a:cubicBezTo>
                  <a:pt x="1186300" y="275481"/>
                  <a:pt x="1185332" y="275441"/>
                  <a:pt x="1184315" y="275441"/>
                </a:cubicBezTo>
                <a:cubicBezTo>
                  <a:pt x="1182613" y="275441"/>
                  <a:pt x="1180783" y="275556"/>
                  <a:pt x="1178953" y="275679"/>
                </a:cubicBezTo>
                <a:cubicBezTo>
                  <a:pt x="1177121" y="275808"/>
                  <a:pt x="1175297" y="275938"/>
                  <a:pt x="1173590" y="275938"/>
                </a:cubicBezTo>
                <a:cubicBezTo>
                  <a:pt x="1167417" y="275938"/>
                  <a:pt x="1162899" y="274286"/>
                  <a:pt x="1165994" y="265013"/>
                </a:cubicBezTo>
                <a:moveTo>
                  <a:pt x="5198417" y="269305"/>
                </a:moveTo>
                <a:cubicBezTo>
                  <a:pt x="5189222" y="269305"/>
                  <a:pt x="5194023" y="283314"/>
                  <a:pt x="5192981" y="291470"/>
                </a:cubicBezTo>
                <a:cubicBezTo>
                  <a:pt x="5202290" y="290200"/>
                  <a:pt x="5205059" y="282346"/>
                  <a:pt x="5203548" y="270312"/>
                </a:cubicBezTo>
                <a:cubicBezTo>
                  <a:pt x="5201477" y="269612"/>
                  <a:pt x="5199788" y="269305"/>
                  <a:pt x="5198417" y="269305"/>
                </a:cubicBezTo>
                <a:moveTo>
                  <a:pt x="5308868" y="269776"/>
                </a:moveTo>
                <a:cubicBezTo>
                  <a:pt x="5308868" y="269776"/>
                  <a:pt x="5309287" y="270198"/>
                  <a:pt x="5309707" y="270614"/>
                </a:cubicBezTo>
                <a:cubicBezTo>
                  <a:pt x="5310138" y="271036"/>
                  <a:pt x="5310557" y="271452"/>
                  <a:pt x="5310557" y="271452"/>
                </a:cubicBezTo>
                <a:cubicBezTo>
                  <a:pt x="5310557" y="271452"/>
                  <a:pt x="5310253" y="271160"/>
                  <a:pt x="5309402" y="270312"/>
                </a:cubicBezTo>
                <a:cubicBezTo>
                  <a:pt x="5309021" y="269930"/>
                  <a:pt x="5308868" y="269776"/>
                  <a:pt x="5308868" y="269776"/>
                </a:cubicBezTo>
                <a:moveTo>
                  <a:pt x="5515764" y="270312"/>
                </a:moveTo>
                <a:cubicBezTo>
                  <a:pt x="5508665" y="273774"/>
                  <a:pt x="5505934" y="281628"/>
                  <a:pt x="5505198" y="291470"/>
                </a:cubicBezTo>
                <a:cubicBezTo>
                  <a:pt x="5507915" y="289599"/>
                  <a:pt x="5510633" y="287759"/>
                  <a:pt x="5512678" y="287759"/>
                </a:cubicBezTo>
                <a:cubicBezTo>
                  <a:pt x="5514177" y="287759"/>
                  <a:pt x="5515294" y="288761"/>
                  <a:pt x="5515764" y="291470"/>
                </a:cubicBezTo>
                <a:cubicBezTo>
                  <a:pt x="5528947" y="290681"/>
                  <a:pt x="5517339" y="273561"/>
                  <a:pt x="5515764" y="270312"/>
                </a:cubicBezTo>
                <a:moveTo>
                  <a:pt x="5446981" y="270312"/>
                </a:moveTo>
                <a:cubicBezTo>
                  <a:pt x="5436554" y="271007"/>
                  <a:pt x="5442053" y="280318"/>
                  <a:pt x="5445584" y="280318"/>
                </a:cubicBezTo>
                <a:cubicBezTo>
                  <a:pt x="5447413" y="280318"/>
                  <a:pt x="5448708" y="277818"/>
                  <a:pt x="5446981" y="270312"/>
                </a:cubicBezTo>
                <a:moveTo>
                  <a:pt x="5822710" y="275595"/>
                </a:moveTo>
                <a:cubicBezTo>
                  <a:pt x="5818481" y="279276"/>
                  <a:pt x="5812233" y="280928"/>
                  <a:pt x="5804334" y="280928"/>
                </a:cubicBezTo>
                <a:cubicBezTo>
                  <a:pt x="5803419" y="280928"/>
                  <a:pt x="5802479" y="280904"/>
                  <a:pt x="5801527" y="280863"/>
                </a:cubicBezTo>
                <a:cubicBezTo>
                  <a:pt x="5804651" y="298049"/>
                  <a:pt x="5812639" y="290781"/>
                  <a:pt x="5817415" y="296763"/>
                </a:cubicBezTo>
                <a:cubicBezTo>
                  <a:pt x="5824590" y="295111"/>
                  <a:pt x="5821809" y="283517"/>
                  <a:pt x="5822710" y="275595"/>
                </a:cubicBezTo>
                <a:moveTo>
                  <a:pt x="5700981" y="275595"/>
                </a:moveTo>
                <a:cubicBezTo>
                  <a:pt x="5690554" y="276290"/>
                  <a:pt x="5696053" y="285612"/>
                  <a:pt x="5699584" y="285612"/>
                </a:cubicBezTo>
                <a:cubicBezTo>
                  <a:pt x="5701413" y="285612"/>
                  <a:pt x="5702708" y="283101"/>
                  <a:pt x="5700981" y="275595"/>
                </a:cubicBezTo>
                <a:moveTo>
                  <a:pt x="5612907" y="277242"/>
                </a:moveTo>
                <a:cubicBezTo>
                  <a:pt x="5611243" y="277242"/>
                  <a:pt x="5608843" y="279579"/>
                  <a:pt x="5605744" y="286187"/>
                </a:cubicBezTo>
                <a:cubicBezTo>
                  <a:pt x="5608157" y="289396"/>
                  <a:pt x="5610113" y="290632"/>
                  <a:pt x="5611624" y="290632"/>
                </a:cubicBezTo>
                <a:cubicBezTo>
                  <a:pt x="5614138" y="290632"/>
                  <a:pt x="5615447" y="287278"/>
                  <a:pt x="5615637" y="283934"/>
                </a:cubicBezTo>
                <a:cubicBezTo>
                  <a:pt x="5615828" y="280596"/>
                  <a:pt x="5614900" y="277242"/>
                  <a:pt x="5612907" y="277242"/>
                </a:cubicBezTo>
                <a:moveTo>
                  <a:pt x="5853914" y="280342"/>
                </a:moveTo>
                <a:cubicBezTo>
                  <a:pt x="5853914" y="280342"/>
                  <a:pt x="5854333" y="280759"/>
                  <a:pt x="5854752" y="281181"/>
                </a:cubicBezTo>
                <a:cubicBezTo>
                  <a:pt x="5855172" y="281598"/>
                  <a:pt x="5855591" y="282020"/>
                  <a:pt x="5855591" y="282020"/>
                </a:cubicBezTo>
                <a:cubicBezTo>
                  <a:pt x="5855603" y="282020"/>
                  <a:pt x="5855299" y="281727"/>
                  <a:pt x="5854448" y="280863"/>
                </a:cubicBezTo>
                <a:cubicBezTo>
                  <a:pt x="5854067" y="280482"/>
                  <a:pt x="5853927" y="280342"/>
                  <a:pt x="5853914" y="280342"/>
                </a:cubicBezTo>
                <a:moveTo>
                  <a:pt x="6256085" y="285651"/>
                </a:moveTo>
                <a:cubicBezTo>
                  <a:pt x="6256085" y="285651"/>
                  <a:pt x="6256225" y="285805"/>
                  <a:pt x="6256606" y="286187"/>
                </a:cubicBezTo>
                <a:cubicBezTo>
                  <a:pt x="6257457" y="287025"/>
                  <a:pt x="6257762" y="287327"/>
                  <a:pt x="6257762" y="287327"/>
                </a:cubicBezTo>
                <a:cubicBezTo>
                  <a:pt x="6257762" y="287327"/>
                  <a:pt x="6257355" y="286911"/>
                  <a:pt x="6256936" y="286489"/>
                </a:cubicBezTo>
                <a:cubicBezTo>
                  <a:pt x="6256517" y="286073"/>
                  <a:pt x="6256085" y="285651"/>
                  <a:pt x="6256085" y="285651"/>
                </a:cubicBezTo>
                <a:moveTo>
                  <a:pt x="6044960" y="286187"/>
                </a:moveTo>
                <a:cubicBezTo>
                  <a:pt x="6035092" y="290518"/>
                  <a:pt x="6042840" y="294135"/>
                  <a:pt x="6047843" y="294135"/>
                </a:cubicBezTo>
                <a:cubicBezTo>
                  <a:pt x="6051742" y="294135"/>
                  <a:pt x="6053978" y="291936"/>
                  <a:pt x="6044960" y="286187"/>
                </a:cubicBezTo>
                <a:moveTo>
                  <a:pt x="1430580" y="286187"/>
                </a:moveTo>
                <a:cubicBezTo>
                  <a:pt x="1409994" y="288329"/>
                  <a:pt x="1416420" y="304295"/>
                  <a:pt x="1425310" y="312623"/>
                </a:cubicBezTo>
                <a:cubicBezTo>
                  <a:pt x="1431317" y="311621"/>
                  <a:pt x="1428244" y="307330"/>
                  <a:pt x="1425310" y="307330"/>
                </a:cubicBezTo>
                <a:cubicBezTo>
                  <a:pt x="1424637" y="297846"/>
                  <a:pt x="1431774" y="296178"/>
                  <a:pt x="1430580" y="286187"/>
                </a:cubicBezTo>
                <a:moveTo>
                  <a:pt x="5922697" y="290949"/>
                </a:moveTo>
                <a:cubicBezTo>
                  <a:pt x="5922697" y="290949"/>
                  <a:pt x="5923117" y="291366"/>
                  <a:pt x="5923536" y="291788"/>
                </a:cubicBezTo>
                <a:cubicBezTo>
                  <a:pt x="5923955" y="292204"/>
                  <a:pt x="5924374" y="292626"/>
                  <a:pt x="5924374" y="292626"/>
                </a:cubicBezTo>
                <a:cubicBezTo>
                  <a:pt x="5924374" y="292626"/>
                  <a:pt x="5924082" y="292318"/>
                  <a:pt x="5923231" y="291470"/>
                </a:cubicBezTo>
                <a:cubicBezTo>
                  <a:pt x="5922850" y="291088"/>
                  <a:pt x="5922710" y="290949"/>
                  <a:pt x="5922697" y="290949"/>
                </a:cubicBezTo>
                <a:moveTo>
                  <a:pt x="5345902" y="290949"/>
                </a:moveTo>
                <a:cubicBezTo>
                  <a:pt x="5345902" y="290949"/>
                  <a:pt x="5346321" y="291366"/>
                  <a:pt x="5346740" y="291788"/>
                </a:cubicBezTo>
                <a:cubicBezTo>
                  <a:pt x="5347159" y="292204"/>
                  <a:pt x="5347591" y="292626"/>
                  <a:pt x="5347591" y="292626"/>
                </a:cubicBezTo>
                <a:cubicBezTo>
                  <a:pt x="5347591" y="292626"/>
                  <a:pt x="5347286" y="292318"/>
                  <a:pt x="5346435" y="291470"/>
                </a:cubicBezTo>
                <a:cubicBezTo>
                  <a:pt x="5346054" y="291088"/>
                  <a:pt x="5345902" y="290949"/>
                  <a:pt x="5345902" y="290949"/>
                </a:cubicBezTo>
                <a:moveTo>
                  <a:pt x="1696950" y="291405"/>
                </a:moveTo>
                <a:cubicBezTo>
                  <a:pt x="1696379" y="291405"/>
                  <a:pt x="1695795" y="291431"/>
                  <a:pt x="1695185" y="291470"/>
                </a:cubicBezTo>
                <a:cubicBezTo>
                  <a:pt x="1697852" y="320576"/>
                  <a:pt x="1662419" y="311661"/>
                  <a:pt x="1663422" y="339105"/>
                </a:cubicBezTo>
                <a:cubicBezTo>
                  <a:pt x="1665073" y="339358"/>
                  <a:pt x="1666623" y="339488"/>
                  <a:pt x="1668070" y="339488"/>
                </a:cubicBezTo>
                <a:cubicBezTo>
                  <a:pt x="1680478" y="339488"/>
                  <a:pt x="1685990" y="330686"/>
                  <a:pt x="1690473" y="321911"/>
                </a:cubicBezTo>
                <a:cubicBezTo>
                  <a:pt x="1694956" y="313110"/>
                  <a:pt x="1698398" y="304319"/>
                  <a:pt x="1706691" y="304319"/>
                </a:cubicBezTo>
                <a:cubicBezTo>
                  <a:pt x="1709345" y="304319"/>
                  <a:pt x="1712508" y="305237"/>
                  <a:pt x="1716343" y="307330"/>
                </a:cubicBezTo>
                <a:cubicBezTo>
                  <a:pt x="1711949" y="299964"/>
                  <a:pt x="1708736" y="291405"/>
                  <a:pt x="1696950" y="291405"/>
                </a:cubicBezTo>
                <a:moveTo>
                  <a:pt x="6144960" y="296233"/>
                </a:moveTo>
                <a:lnTo>
                  <a:pt x="6144960" y="296233"/>
                </a:lnTo>
                <a:lnTo>
                  <a:pt x="6144960" y="296233"/>
                </a:lnTo>
                <a:moveTo>
                  <a:pt x="6144960" y="296233"/>
                </a:moveTo>
                <a:lnTo>
                  <a:pt x="6144960" y="296233"/>
                </a:lnTo>
                <a:lnTo>
                  <a:pt x="6144960" y="296233"/>
                </a:lnTo>
                <a:moveTo>
                  <a:pt x="6144960" y="296233"/>
                </a:moveTo>
                <a:lnTo>
                  <a:pt x="6144960" y="296233"/>
                </a:lnTo>
                <a:lnTo>
                  <a:pt x="6144960" y="296233"/>
                </a:lnTo>
                <a:moveTo>
                  <a:pt x="6144960" y="296233"/>
                </a:moveTo>
                <a:cubicBezTo>
                  <a:pt x="6144986" y="296258"/>
                  <a:pt x="6145138" y="296407"/>
                  <a:pt x="6145494" y="296763"/>
                </a:cubicBezTo>
                <a:cubicBezTo>
                  <a:pt x="6146332" y="297617"/>
                  <a:pt x="6146637" y="297904"/>
                  <a:pt x="6146637" y="297904"/>
                </a:cubicBezTo>
                <a:cubicBezTo>
                  <a:pt x="6146637" y="297904"/>
                  <a:pt x="6146217" y="297487"/>
                  <a:pt x="6145798" y="297066"/>
                </a:cubicBezTo>
                <a:cubicBezTo>
                  <a:pt x="6145392" y="296664"/>
                  <a:pt x="6144998" y="296267"/>
                  <a:pt x="6144960" y="296233"/>
                </a:cubicBezTo>
                <a:moveTo>
                  <a:pt x="6171935" y="296763"/>
                </a:moveTo>
                <a:cubicBezTo>
                  <a:pt x="6162080" y="301094"/>
                  <a:pt x="6169840" y="304716"/>
                  <a:pt x="6174843" y="304716"/>
                </a:cubicBezTo>
                <a:cubicBezTo>
                  <a:pt x="6178742" y="304716"/>
                  <a:pt x="6180978" y="302518"/>
                  <a:pt x="6171935" y="296763"/>
                </a:cubicBezTo>
                <a:moveTo>
                  <a:pt x="5970335" y="301526"/>
                </a:moveTo>
                <a:cubicBezTo>
                  <a:pt x="5970335" y="301526"/>
                  <a:pt x="5970487" y="301680"/>
                  <a:pt x="5970869" y="302062"/>
                </a:cubicBezTo>
                <a:cubicBezTo>
                  <a:pt x="5971720" y="302910"/>
                  <a:pt x="5972024" y="303202"/>
                  <a:pt x="5972024" y="303202"/>
                </a:cubicBezTo>
                <a:cubicBezTo>
                  <a:pt x="5972024" y="303202"/>
                  <a:pt x="5971605" y="302786"/>
                  <a:pt x="5971186" y="302364"/>
                </a:cubicBezTo>
                <a:cubicBezTo>
                  <a:pt x="5970767" y="301948"/>
                  <a:pt x="5970335" y="301526"/>
                  <a:pt x="5970335" y="301526"/>
                </a:cubicBezTo>
                <a:moveTo>
                  <a:pt x="5213618" y="301526"/>
                </a:moveTo>
                <a:cubicBezTo>
                  <a:pt x="5213618" y="301526"/>
                  <a:pt x="5213758" y="301680"/>
                  <a:pt x="5214139" y="302062"/>
                </a:cubicBezTo>
                <a:cubicBezTo>
                  <a:pt x="5214990" y="302910"/>
                  <a:pt x="5215295" y="303202"/>
                  <a:pt x="5215295" y="303202"/>
                </a:cubicBezTo>
                <a:cubicBezTo>
                  <a:pt x="5215295" y="303202"/>
                  <a:pt x="5214876" y="302786"/>
                  <a:pt x="5214457" y="302364"/>
                </a:cubicBezTo>
                <a:cubicBezTo>
                  <a:pt x="5214037" y="301948"/>
                  <a:pt x="5213618" y="301526"/>
                  <a:pt x="5213618" y="301526"/>
                </a:cubicBezTo>
                <a:moveTo>
                  <a:pt x="5706277" y="302062"/>
                </a:moveTo>
                <a:cubicBezTo>
                  <a:pt x="5696422" y="306393"/>
                  <a:pt x="5704169" y="310010"/>
                  <a:pt x="5709185" y="310010"/>
                </a:cubicBezTo>
                <a:cubicBezTo>
                  <a:pt x="5713084" y="310010"/>
                  <a:pt x="5715319" y="307811"/>
                  <a:pt x="5706277" y="302062"/>
                </a:cubicBezTo>
                <a:moveTo>
                  <a:pt x="1155914" y="303342"/>
                </a:moveTo>
                <a:cubicBezTo>
                  <a:pt x="1155626" y="303342"/>
                  <a:pt x="1157689" y="305554"/>
                  <a:pt x="1159888" y="307762"/>
                </a:cubicBezTo>
                <a:cubicBezTo>
                  <a:pt x="1162085" y="309960"/>
                  <a:pt x="1164416" y="312167"/>
                  <a:pt x="1164684" y="312167"/>
                </a:cubicBezTo>
                <a:cubicBezTo>
                  <a:pt x="1164893" y="312167"/>
                  <a:pt x="1163891" y="310887"/>
                  <a:pt x="1160706" y="307330"/>
                </a:cubicBezTo>
                <a:cubicBezTo>
                  <a:pt x="1157462" y="304423"/>
                  <a:pt x="1156112" y="303342"/>
                  <a:pt x="1155914" y="303342"/>
                </a:cubicBezTo>
                <a:moveTo>
                  <a:pt x="5330039" y="306809"/>
                </a:moveTo>
                <a:cubicBezTo>
                  <a:pt x="5330039" y="306809"/>
                  <a:pt x="5330458" y="307231"/>
                  <a:pt x="5330877" y="307647"/>
                </a:cubicBezTo>
                <a:cubicBezTo>
                  <a:pt x="5331297" y="308079"/>
                  <a:pt x="5331728" y="308501"/>
                  <a:pt x="5331728" y="308501"/>
                </a:cubicBezTo>
                <a:cubicBezTo>
                  <a:pt x="5331728" y="308501"/>
                  <a:pt x="5331424" y="308193"/>
                  <a:pt x="5330573" y="307330"/>
                </a:cubicBezTo>
                <a:cubicBezTo>
                  <a:pt x="5330192" y="306949"/>
                  <a:pt x="5330039" y="306809"/>
                  <a:pt x="5330039" y="306809"/>
                </a:cubicBezTo>
                <a:moveTo>
                  <a:pt x="6309527" y="307330"/>
                </a:moveTo>
                <a:cubicBezTo>
                  <a:pt x="6300485" y="313094"/>
                  <a:pt x="6302733" y="315293"/>
                  <a:pt x="6306631" y="315293"/>
                </a:cubicBezTo>
                <a:cubicBezTo>
                  <a:pt x="6311635" y="315293"/>
                  <a:pt x="6319382" y="311676"/>
                  <a:pt x="6309527" y="307330"/>
                </a:cubicBezTo>
                <a:moveTo>
                  <a:pt x="5880902" y="307330"/>
                </a:moveTo>
                <a:cubicBezTo>
                  <a:pt x="5877371" y="307330"/>
                  <a:pt x="5873841" y="307330"/>
                  <a:pt x="5870310" y="307330"/>
                </a:cubicBezTo>
                <a:cubicBezTo>
                  <a:pt x="5868608" y="317416"/>
                  <a:pt x="5871123" y="323270"/>
                  <a:pt x="5879492" y="323270"/>
                </a:cubicBezTo>
                <a:cubicBezTo>
                  <a:pt x="5879949" y="323270"/>
                  <a:pt x="5880419" y="323254"/>
                  <a:pt x="5880902" y="323220"/>
                </a:cubicBezTo>
                <a:cubicBezTo>
                  <a:pt x="5880902" y="317937"/>
                  <a:pt x="5880902" y="312623"/>
                  <a:pt x="5880902" y="307330"/>
                </a:cubicBezTo>
                <a:moveTo>
                  <a:pt x="5674527" y="307330"/>
                </a:moveTo>
                <a:cubicBezTo>
                  <a:pt x="5660976" y="314241"/>
                  <a:pt x="5660138" y="333861"/>
                  <a:pt x="5639678" y="333861"/>
                </a:cubicBezTo>
                <a:cubicBezTo>
                  <a:pt x="5638980" y="333861"/>
                  <a:pt x="5638243" y="333836"/>
                  <a:pt x="5637494" y="333781"/>
                </a:cubicBezTo>
                <a:cubicBezTo>
                  <a:pt x="5641469" y="343475"/>
                  <a:pt x="5644555" y="346432"/>
                  <a:pt x="5648238" y="346432"/>
                </a:cubicBezTo>
                <a:cubicBezTo>
                  <a:pt x="5653851" y="346432"/>
                  <a:pt x="5660849" y="339537"/>
                  <a:pt x="5674527" y="339105"/>
                </a:cubicBezTo>
                <a:cubicBezTo>
                  <a:pt x="5674057" y="319306"/>
                  <a:pt x="5668609" y="324004"/>
                  <a:pt x="5674527" y="307330"/>
                </a:cubicBezTo>
                <a:moveTo>
                  <a:pt x="5558119" y="307330"/>
                </a:moveTo>
                <a:cubicBezTo>
                  <a:pt x="5554588" y="307330"/>
                  <a:pt x="5551045" y="307330"/>
                  <a:pt x="5547540" y="307330"/>
                </a:cubicBezTo>
                <a:cubicBezTo>
                  <a:pt x="5545825" y="317416"/>
                  <a:pt x="5548327" y="323270"/>
                  <a:pt x="5556709" y="323270"/>
                </a:cubicBezTo>
                <a:cubicBezTo>
                  <a:pt x="5557166" y="323270"/>
                  <a:pt x="5557636" y="323254"/>
                  <a:pt x="5558119" y="323220"/>
                </a:cubicBezTo>
                <a:cubicBezTo>
                  <a:pt x="5558119" y="317937"/>
                  <a:pt x="5558119" y="312623"/>
                  <a:pt x="5558119" y="307330"/>
                </a:cubicBezTo>
                <a:moveTo>
                  <a:pt x="1473430" y="308641"/>
                </a:moveTo>
                <a:cubicBezTo>
                  <a:pt x="1473138" y="308641"/>
                  <a:pt x="1475196" y="310838"/>
                  <a:pt x="1477393" y="313045"/>
                </a:cubicBezTo>
                <a:cubicBezTo>
                  <a:pt x="1479590" y="315253"/>
                  <a:pt x="1481927" y="317451"/>
                  <a:pt x="1482206" y="317451"/>
                </a:cubicBezTo>
                <a:cubicBezTo>
                  <a:pt x="1482409" y="317451"/>
                  <a:pt x="1481406" y="316170"/>
                  <a:pt x="1478231" y="312623"/>
                </a:cubicBezTo>
                <a:cubicBezTo>
                  <a:pt x="1474980" y="309716"/>
                  <a:pt x="1473633" y="308641"/>
                  <a:pt x="1473430" y="308641"/>
                </a:cubicBezTo>
                <a:moveTo>
                  <a:pt x="720304" y="309756"/>
                </a:moveTo>
                <a:cubicBezTo>
                  <a:pt x="720065" y="310237"/>
                  <a:pt x="719669" y="311012"/>
                  <a:pt x="719148" y="312053"/>
                </a:cubicBezTo>
                <a:cubicBezTo>
                  <a:pt x="719619" y="311116"/>
                  <a:pt x="720026" y="310327"/>
                  <a:pt x="720304" y="309756"/>
                </a:cubicBezTo>
                <a:moveTo>
                  <a:pt x="719148" y="312053"/>
                </a:moveTo>
                <a:cubicBezTo>
                  <a:pt x="719039" y="312282"/>
                  <a:pt x="718925" y="312509"/>
                  <a:pt x="718810" y="312753"/>
                </a:cubicBezTo>
                <a:cubicBezTo>
                  <a:pt x="718930" y="312509"/>
                  <a:pt x="719044" y="312282"/>
                  <a:pt x="719148" y="312053"/>
                </a:cubicBezTo>
                <a:moveTo>
                  <a:pt x="717679" y="314999"/>
                </a:moveTo>
                <a:lnTo>
                  <a:pt x="716096" y="318190"/>
                </a:lnTo>
                <a:lnTo>
                  <a:pt x="716216" y="317937"/>
                </a:lnTo>
                <a:lnTo>
                  <a:pt x="717679" y="314999"/>
                </a:lnTo>
                <a:moveTo>
                  <a:pt x="6250777" y="317401"/>
                </a:moveTo>
                <a:cubicBezTo>
                  <a:pt x="6250777" y="317401"/>
                  <a:pt x="6250929" y="317555"/>
                  <a:pt x="6251310" y="317937"/>
                </a:cubicBezTo>
                <a:cubicBezTo>
                  <a:pt x="6252161" y="318785"/>
                  <a:pt x="6252466" y="319077"/>
                  <a:pt x="6252466" y="319077"/>
                </a:cubicBezTo>
                <a:cubicBezTo>
                  <a:pt x="6252466" y="319077"/>
                  <a:pt x="6252047" y="318661"/>
                  <a:pt x="6251627" y="318239"/>
                </a:cubicBezTo>
                <a:cubicBezTo>
                  <a:pt x="6251208" y="317823"/>
                  <a:pt x="6250777" y="317401"/>
                  <a:pt x="6250777" y="317401"/>
                </a:cubicBezTo>
                <a:moveTo>
                  <a:pt x="6176088" y="317823"/>
                </a:moveTo>
                <a:cubicBezTo>
                  <a:pt x="6172265" y="317823"/>
                  <a:pt x="6170614" y="322213"/>
                  <a:pt x="6170945" y="326608"/>
                </a:cubicBezTo>
                <a:cubicBezTo>
                  <a:pt x="6171275" y="331004"/>
                  <a:pt x="6173612" y="335399"/>
                  <a:pt x="6177777" y="335399"/>
                </a:cubicBezTo>
                <a:cubicBezTo>
                  <a:pt x="6179161" y="335399"/>
                  <a:pt x="6180749" y="334913"/>
                  <a:pt x="6182527" y="333781"/>
                </a:cubicBezTo>
                <a:cubicBezTo>
                  <a:pt x="6182527" y="330265"/>
                  <a:pt x="6182527" y="326738"/>
                  <a:pt x="6182527" y="323220"/>
                </a:cubicBezTo>
                <a:cubicBezTo>
                  <a:pt x="6181942" y="323345"/>
                  <a:pt x="6181435" y="323394"/>
                  <a:pt x="6180978" y="323394"/>
                </a:cubicBezTo>
                <a:cubicBezTo>
                  <a:pt x="6177904" y="323394"/>
                  <a:pt x="6177485" y="320740"/>
                  <a:pt x="6177231" y="317937"/>
                </a:cubicBezTo>
                <a:cubicBezTo>
                  <a:pt x="6176837" y="317857"/>
                  <a:pt x="6176456" y="317823"/>
                  <a:pt x="6176088" y="317823"/>
                </a:cubicBezTo>
                <a:moveTo>
                  <a:pt x="5764494" y="317937"/>
                </a:moveTo>
                <a:cubicBezTo>
                  <a:pt x="5754067" y="318632"/>
                  <a:pt x="5759566" y="327943"/>
                  <a:pt x="5763097" y="327943"/>
                </a:cubicBezTo>
                <a:cubicBezTo>
                  <a:pt x="5764925" y="327943"/>
                  <a:pt x="5766221" y="325443"/>
                  <a:pt x="5764494" y="317937"/>
                </a:cubicBezTo>
                <a:moveTo>
                  <a:pt x="530528" y="319217"/>
                </a:moveTo>
                <a:cubicBezTo>
                  <a:pt x="530330" y="319217"/>
                  <a:pt x="528985" y="320298"/>
                  <a:pt x="525731" y="323220"/>
                </a:cubicBezTo>
                <a:cubicBezTo>
                  <a:pt x="522551" y="326772"/>
                  <a:pt x="521554" y="328058"/>
                  <a:pt x="521757" y="328058"/>
                </a:cubicBezTo>
                <a:cubicBezTo>
                  <a:pt x="522025" y="328058"/>
                  <a:pt x="524357" y="325844"/>
                  <a:pt x="526554" y="323637"/>
                </a:cubicBezTo>
                <a:cubicBezTo>
                  <a:pt x="528752" y="321429"/>
                  <a:pt x="530816" y="319217"/>
                  <a:pt x="530528" y="319217"/>
                </a:cubicBezTo>
                <a:moveTo>
                  <a:pt x="5855870" y="322531"/>
                </a:moveTo>
                <a:cubicBezTo>
                  <a:pt x="5853178" y="322531"/>
                  <a:pt x="5850155" y="322848"/>
                  <a:pt x="5847145" y="323166"/>
                </a:cubicBezTo>
                <a:cubicBezTo>
                  <a:pt x="5844122" y="323483"/>
                  <a:pt x="5841100" y="323816"/>
                  <a:pt x="5838407" y="323816"/>
                </a:cubicBezTo>
                <a:cubicBezTo>
                  <a:pt x="5836502" y="323816"/>
                  <a:pt x="5834750" y="323652"/>
                  <a:pt x="5833277" y="323220"/>
                </a:cubicBezTo>
                <a:cubicBezTo>
                  <a:pt x="5839805" y="330811"/>
                  <a:pt x="5851489" y="333251"/>
                  <a:pt x="5865040" y="333781"/>
                </a:cubicBezTo>
                <a:cubicBezTo>
                  <a:pt x="5867452" y="324565"/>
                  <a:pt x="5862678" y="322531"/>
                  <a:pt x="5855870" y="322531"/>
                </a:cubicBezTo>
                <a:moveTo>
                  <a:pt x="5086606" y="322699"/>
                </a:moveTo>
                <a:cubicBezTo>
                  <a:pt x="5086606" y="322699"/>
                  <a:pt x="5087025" y="323116"/>
                  <a:pt x="5087444" y="323538"/>
                </a:cubicBezTo>
                <a:cubicBezTo>
                  <a:pt x="5087876" y="323954"/>
                  <a:pt x="5088295" y="324376"/>
                  <a:pt x="5088295" y="324376"/>
                </a:cubicBezTo>
                <a:cubicBezTo>
                  <a:pt x="5088295" y="324376"/>
                  <a:pt x="5087990" y="324068"/>
                  <a:pt x="5087139" y="323220"/>
                </a:cubicBezTo>
                <a:cubicBezTo>
                  <a:pt x="5086758" y="322838"/>
                  <a:pt x="5086606" y="322699"/>
                  <a:pt x="5086606" y="322699"/>
                </a:cubicBezTo>
                <a:moveTo>
                  <a:pt x="6193119" y="323220"/>
                </a:moveTo>
                <a:cubicBezTo>
                  <a:pt x="6182679" y="323915"/>
                  <a:pt x="6188178" y="333237"/>
                  <a:pt x="6191709" y="333237"/>
                </a:cubicBezTo>
                <a:cubicBezTo>
                  <a:pt x="6193538" y="333237"/>
                  <a:pt x="6194846" y="330726"/>
                  <a:pt x="6193119" y="323220"/>
                </a:cubicBezTo>
                <a:moveTo>
                  <a:pt x="5245902" y="323220"/>
                </a:moveTo>
                <a:cubicBezTo>
                  <a:pt x="5235463" y="323915"/>
                  <a:pt x="5240974" y="333237"/>
                  <a:pt x="5244505" y="333237"/>
                </a:cubicBezTo>
                <a:cubicBezTo>
                  <a:pt x="5246334" y="333237"/>
                  <a:pt x="5247629" y="330726"/>
                  <a:pt x="5245902" y="323220"/>
                </a:cubicBezTo>
                <a:moveTo>
                  <a:pt x="2327" y="324500"/>
                </a:moveTo>
                <a:cubicBezTo>
                  <a:pt x="2049" y="324500"/>
                  <a:pt x="4108" y="326713"/>
                  <a:pt x="6306" y="328920"/>
                </a:cubicBezTo>
                <a:cubicBezTo>
                  <a:pt x="8503" y="331128"/>
                  <a:pt x="10835" y="333341"/>
                  <a:pt x="11103" y="333341"/>
                </a:cubicBezTo>
                <a:cubicBezTo>
                  <a:pt x="11301" y="333341"/>
                  <a:pt x="10299" y="332056"/>
                  <a:pt x="7114" y="328498"/>
                </a:cubicBezTo>
                <a:cubicBezTo>
                  <a:pt x="3870" y="325581"/>
                  <a:pt x="2525" y="324500"/>
                  <a:pt x="2327" y="324500"/>
                </a:cubicBezTo>
                <a:moveTo>
                  <a:pt x="6092039" y="327983"/>
                </a:moveTo>
                <a:cubicBezTo>
                  <a:pt x="6092039" y="327983"/>
                  <a:pt x="6092458" y="328399"/>
                  <a:pt x="6092877" y="328816"/>
                </a:cubicBezTo>
                <a:cubicBezTo>
                  <a:pt x="6093297" y="329237"/>
                  <a:pt x="6093716" y="329654"/>
                  <a:pt x="6093716" y="329654"/>
                </a:cubicBezTo>
                <a:cubicBezTo>
                  <a:pt x="6093716" y="329654"/>
                  <a:pt x="6093424" y="329352"/>
                  <a:pt x="6092573" y="328498"/>
                </a:cubicBezTo>
                <a:cubicBezTo>
                  <a:pt x="6092192" y="328121"/>
                  <a:pt x="6092039" y="327983"/>
                  <a:pt x="6092039" y="327983"/>
                </a:cubicBezTo>
                <a:moveTo>
                  <a:pt x="5446447" y="327983"/>
                </a:moveTo>
                <a:cubicBezTo>
                  <a:pt x="5446447" y="327983"/>
                  <a:pt x="5446867" y="328399"/>
                  <a:pt x="5447286" y="328816"/>
                </a:cubicBezTo>
                <a:cubicBezTo>
                  <a:pt x="5447705" y="329237"/>
                  <a:pt x="5448137" y="329654"/>
                  <a:pt x="5448137" y="329654"/>
                </a:cubicBezTo>
                <a:cubicBezTo>
                  <a:pt x="5448137" y="329654"/>
                  <a:pt x="5447832" y="329352"/>
                  <a:pt x="5446981" y="328498"/>
                </a:cubicBezTo>
                <a:cubicBezTo>
                  <a:pt x="5446600" y="328121"/>
                  <a:pt x="5446447" y="327983"/>
                  <a:pt x="5446447" y="327983"/>
                </a:cubicBezTo>
                <a:moveTo>
                  <a:pt x="5060164" y="333261"/>
                </a:moveTo>
                <a:cubicBezTo>
                  <a:pt x="5060164" y="333261"/>
                  <a:pt x="5060584" y="333682"/>
                  <a:pt x="5061002" y="334099"/>
                </a:cubicBezTo>
                <a:cubicBezTo>
                  <a:pt x="5061422" y="334521"/>
                  <a:pt x="5061854" y="334938"/>
                  <a:pt x="5061854" y="334938"/>
                </a:cubicBezTo>
                <a:cubicBezTo>
                  <a:pt x="5061854" y="334938"/>
                  <a:pt x="5061549" y="334650"/>
                  <a:pt x="5060698" y="333781"/>
                </a:cubicBezTo>
                <a:cubicBezTo>
                  <a:pt x="5060317" y="333406"/>
                  <a:pt x="5060164" y="333261"/>
                  <a:pt x="5060164" y="333261"/>
                </a:cubicBezTo>
                <a:moveTo>
                  <a:pt x="4975494" y="333261"/>
                </a:moveTo>
                <a:cubicBezTo>
                  <a:pt x="4975494" y="333261"/>
                  <a:pt x="4975912" y="333682"/>
                  <a:pt x="4976332" y="334099"/>
                </a:cubicBezTo>
                <a:cubicBezTo>
                  <a:pt x="4976751" y="334521"/>
                  <a:pt x="4977170" y="334938"/>
                  <a:pt x="4977182" y="334938"/>
                </a:cubicBezTo>
                <a:cubicBezTo>
                  <a:pt x="4977182" y="334938"/>
                  <a:pt x="4976878" y="334650"/>
                  <a:pt x="4976027" y="333781"/>
                </a:cubicBezTo>
                <a:cubicBezTo>
                  <a:pt x="4975646" y="333406"/>
                  <a:pt x="4975494" y="333261"/>
                  <a:pt x="4975494" y="333261"/>
                </a:cubicBezTo>
                <a:moveTo>
                  <a:pt x="5605744" y="333781"/>
                </a:moveTo>
                <a:cubicBezTo>
                  <a:pt x="5589653" y="340336"/>
                  <a:pt x="5611484" y="351998"/>
                  <a:pt x="5605744" y="365531"/>
                </a:cubicBezTo>
                <a:cubicBezTo>
                  <a:pt x="5623955" y="362624"/>
                  <a:pt x="5608804" y="345098"/>
                  <a:pt x="5605744" y="333781"/>
                </a:cubicBezTo>
                <a:moveTo>
                  <a:pt x="438116" y="335043"/>
                </a:moveTo>
                <a:lnTo>
                  <a:pt x="437357" y="336352"/>
                </a:lnTo>
                <a:lnTo>
                  <a:pt x="438116" y="335043"/>
                </a:lnTo>
                <a:moveTo>
                  <a:pt x="437357" y="336352"/>
                </a:moveTo>
                <a:cubicBezTo>
                  <a:pt x="437153" y="336694"/>
                  <a:pt x="436915" y="337101"/>
                  <a:pt x="436642" y="337567"/>
                </a:cubicBezTo>
                <a:cubicBezTo>
                  <a:pt x="436905" y="337125"/>
                  <a:pt x="437148" y="336704"/>
                  <a:pt x="437357" y="336352"/>
                </a:cubicBezTo>
                <a:moveTo>
                  <a:pt x="436642" y="337567"/>
                </a:moveTo>
                <a:cubicBezTo>
                  <a:pt x="436275" y="338192"/>
                  <a:pt x="435868" y="338892"/>
                  <a:pt x="435457" y="339601"/>
                </a:cubicBezTo>
                <a:lnTo>
                  <a:pt x="435744" y="339105"/>
                </a:lnTo>
                <a:cubicBezTo>
                  <a:pt x="436082" y="338535"/>
                  <a:pt x="436379" y="338023"/>
                  <a:pt x="436642" y="337567"/>
                </a:cubicBezTo>
                <a:moveTo>
                  <a:pt x="5298099" y="339080"/>
                </a:moveTo>
                <a:cubicBezTo>
                  <a:pt x="5287736" y="339080"/>
                  <a:pt x="5296346" y="358041"/>
                  <a:pt x="5293540" y="365531"/>
                </a:cubicBezTo>
                <a:cubicBezTo>
                  <a:pt x="5306989" y="365001"/>
                  <a:pt x="5306024" y="345846"/>
                  <a:pt x="5298835" y="339105"/>
                </a:cubicBezTo>
                <a:cubicBezTo>
                  <a:pt x="5298582" y="339080"/>
                  <a:pt x="5298328" y="339080"/>
                  <a:pt x="5298099" y="339080"/>
                </a:cubicBezTo>
                <a:moveTo>
                  <a:pt x="5875606" y="339105"/>
                </a:moveTo>
                <a:cubicBezTo>
                  <a:pt x="5865751" y="343436"/>
                  <a:pt x="5873510" y="347058"/>
                  <a:pt x="5878514" y="347058"/>
                </a:cubicBezTo>
                <a:cubicBezTo>
                  <a:pt x="5882413" y="347058"/>
                  <a:pt x="5884648" y="344860"/>
                  <a:pt x="5875606" y="339105"/>
                </a:cubicBezTo>
                <a:moveTo>
                  <a:pt x="435457" y="339601"/>
                </a:moveTo>
                <a:cubicBezTo>
                  <a:pt x="433998" y="342156"/>
                  <a:pt x="432932" y="343996"/>
                  <a:pt x="432188" y="345266"/>
                </a:cubicBezTo>
                <a:cubicBezTo>
                  <a:pt x="433115" y="343679"/>
                  <a:pt x="434356" y="341546"/>
                  <a:pt x="435457" y="339601"/>
                </a:cubicBezTo>
                <a:moveTo>
                  <a:pt x="1280822" y="339959"/>
                </a:moveTo>
                <a:cubicBezTo>
                  <a:pt x="1275539" y="339959"/>
                  <a:pt x="1270281" y="342444"/>
                  <a:pt x="1266547" y="349687"/>
                </a:cubicBezTo>
                <a:cubicBezTo>
                  <a:pt x="1267182" y="363146"/>
                  <a:pt x="1274231" y="370181"/>
                  <a:pt x="1287705" y="370855"/>
                </a:cubicBezTo>
                <a:cubicBezTo>
                  <a:pt x="1287134" y="357659"/>
                  <a:pt x="1277812" y="354460"/>
                  <a:pt x="1287705" y="344373"/>
                </a:cubicBezTo>
                <a:cubicBezTo>
                  <a:pt x="1295110" y="349786"/>
                  <a:pt x="1299008" y="351716"/>
                  <a:pt x="1300431" y="351716"/>
                </a:cubicBezTo>
                <a:cubicBezTo>
                  <a:pt x="1302183" y="351716"/>
                  <a:pt x="1300151" y="348769"/>
                  <a:pt x="1296253" y="345838"/>
                </a:cubicBezTo>
                <a:cubicBezTo>
                  <a:pt x="1292341" y="342905"/>
                  <a:pt x="1286563" y="339959"/>
                  <a:pt x="1280822" y="339959"/>
                </a:cubicBezTo>
                <a:moveTo>
                  <a:pt x="5518520" y="344259"/>
                </a:moveTo>
                <a:cubicBezTo>
                  <a:pt x="5508741" y="344259"/>
                  <a:pt x="5504322" y="349598"/>
                  <a:pt x="5505198" y="360248"/>
                </a:cubicBezTo>
                <a:cubicBezTo>
                  <a:pt x="5506087" y="360328"/>
                  <a:pt x="5506925" y="360368"/>
                  <a:pt x="5507738" y="360368"/>
                </a:cubicBezTo>
                <a:cubicBezTo>
                  <a:pt x="5517530" y="360368"/>
                  <a:pt x="5521949" y="355030"/>
                  <a:pt x="5521085" y="344373"/>
                </a:cubicBezTo>
                <a:cubicBezTo>
                  <a:pt x="5520197" y="344300"/>
                  <a:pt x="5519333" y="344259"/>
                  <a:pt x="5518520" y="344259"/>
                </a:cubicBezTo>
                <a:moveTo>
                  <a:pt x="1180817" y="344339"/>
                </a:moveTo>
                <a:cubicBezTo>
                  <a:pt x="1172627" y="344339"/>
                  <a:pt x="1171123" y="351031"/>
                  <a:pt x="1169621" y="357723"/>
                </a:cubicBezTo>
                <a:cubicBezTo>
                  <a:pt x="1168117" y="364416"/>
                  <a:pt x="1166615" y="371108"/>
                  <a:pt x="1158414" y="371108"/>
                </a:cubicBezTo>
                <a:cubicBezTo>
                  <a:pt x="1157501" y="371108"/>
                  <a:pt x="1156504" y="371033"/>
                  <a:pt x="1155412" y="370855"/>
                </a:cubicBezTo>
                <a:cubicBezTo>
                  <a:pt x="1158012" y="374104"/>
                  <a:pt x="1160801" y="375478"/>
                  <a:pt x="1163554" y="375478"/>
                </a:cubicBezTo>
                <a:cubicBezTo>
                  <a:pt x="1173619" y="375478"/>
                  <a:pt x="1183278" y="357128"/>
                  <a:pt x="1181889" y="344373"/>
                </a:cubicBezTo>
                <a:cubicBezTo>
                  <a:pt x="1181522" y="344349"/>
                  <a:pt x="1181165" y="344339"/>
                  <a:pt x="1180817" y="344339"/>
                </a:cubicBezTo>
                <a:moveTo>
                  <a:pt x="5092435" y="344373"/>
                </a:moveTo>
                <a:cubicBezTo>
                  <a:pt x="5082008" y="345088"/>
                  <a:pt x="5087508" y="354395"/>
                  <a:pt x="5091038" y="354395"/>
                </a:cubicBezTo>
                <a:cubicBezTo>
                  <a:pt x="5092867" y="354395"/>
                  <a:pt x="5094162" y="351894"/>
                  <a:pt x="5092435" y="344373"/>
                </a:cubicBezTo>
                <a:moveTo>
                  <a:pt x="432188" y="345266"/>
                </a:moveTo>
                <a:cubicBezTo>
                  <a:pt x="431979" y="345619"/>
                  <a:pt x="431785" y="345951"/>
                  <a:pt x="431611" y="346244"/>
                </a:cubicBezTo>
                <a:cubicBezTo>
                  <a:pt x="431775" y="345961"/>
                  <a:pt x="431969" y="345648"/>
                  <a:pt x="432188" y="345266"/>
                </a:cubicBezTo>
                <a:moveTo>
                  <a:pt x="431611" y="346244"/>
                </a:moveTo>
                <a:cubicBezTo>
                  <a:pt x="431602" y="346268"/>
                  <a:pt x="431587" y="346293"/>
                  <a:pt x="431572" y="346319"/>
                </a:cubicBezTo>
                <a:cubicBezTo>
                  <a:pt x="431587" y="346293"/>
                  <a:pt x="431602" y="346268"/>
                  <a:pt x="431611" y="346244"/>
                </a:cubicBezTo>
                <a:moveTo>
                  <a:pt x="431572" y="346319"/>
                </a:moveTo>
                <a:cubicBezTo>
                  <a:pt x="431562" y="346343"/>
                  <a:pt x="431553" y="346358"/>
                  <a:pt x="431543" y="346368"/>
                </a:cubicBezTo>
                <a:cubicBezTo>
                  <a:pt x="431553" y="346358"/>
                  <a:pt x="431562" y="346343"/>
                  <a:pt x="431572" y="346319"/>
                </a:cubicBezTo>
                <a:moveTo>
                  <a:pt x="5261243" y="349151"/>
                </a:moveTo>
                <a:cubicBezTo>
                  <a:pt x="5261243" y="349151"/>
                  <a:pt x="5261383" y="349305"/>
                  <a:pt x="5261764" y="349687"/>
                </a:cubicBezTo>
                <a:cubicBezTo>
                  <a:pt x="5262615" y="350535"/>
                  <a:pt x="5262920" y="350827"/>
                  <a:pt x="5262920" y="350827"/>
                </a:cubicBezTo>
                <a:cubicBezTo>
                  <a:pt x="5262920" y="350827"/>
                  <a:pt x="5262513" y="350411"/>
                  <a:pt x="5262094" y="349989"/>
                </a:cubicBezTo>
                <a:cubicBezTo>
                  <a:pt x="5261662" y="349573"/>
                  <a:pt x="5261243" y="349151"/>
                  <a:pt x="5261243" y="349151"/>
                </a:cubicBezTo>
                <a:moveTo>
                  <a:pt x="4954335" y="349151"/>
                </a:moveTo>
                <a:cubicBezTo>
                  <a:pt x="4954322" y="349151"/>
                  <a:pt x="4954475" y="349305"/>
                  <a:pt x="4954856" y="349687"/>
                </a:cubicBezTo>
                <a:cubicBezTo>
                  <a:pt x="4955707" y="350535"/>
                  <a:pt x="4956012" y="350827"/>
                  <a:pt x="4956012" y="350827"/>
                </a:cubicBezTo>
                <a:cubicBezTo>
                  <a:pt x="4956012" y="350827"/>
                  <a:pt x="4955592" y="350411"/>
                  <a:pt x="4955174" y="349989"/>
                </a:cubicBezTo>
                <a:cubicBezTo>
                  <a:pt x="4954754" y="349573"/>
                  <a:pt x="4954335" y="349151"/>
                  <a:pt x="4954335" y="349151"/>
                </a:cubicBezTo>
                <a:moveTo>
                  <a:pt x="5992014" y="349687"/>
                </a:moveTo>
                <a:cubicBezTo>
                  <a:pt x="5991405" y="357763"/>
                  <a:pt x="5992814" y="360189"/>
                  <a:pt x="5995329" y="360189"/>
                </a:cubicBezTo>
                <a:cubicBezTo>
                  <a:pt x="5997221" y="360189"/>
                  <a:pt x="5999736" y="358830"/>
                  <a:pt x="6002517" y="357456"/>
                </a:cubicBezTo>
                <a:cubicBezTo>
                  <a:pt x="6005298" y="356097"/>
                  <a:pt x="6008321" y="354728"/>
                  <a:pt x="6011242" y="354728"/>
                </a:cubicBezTo>
                <a:cubicBezTo>
                  <a:pt x="6011903" y="354728"/>
                  <a:pt x="6012550" y="354801"/>
                  <a:pt x="6013198" y="354955"/>
                </a:cubicBezTo>
                <a:cubicBezTo>
                  <a:pt x="6012144" y="350346"/>
                  <a:pt x="6006949" y="349851"/>
                  <a:pt x="6001273" y="349851"/>
                </a:cubicBezTo>
                <a:cubicBezTo>
                  <a:pt x="6000510" y="349851"/>
                  <a:pt x="5999748" y="349861"/>
                  <a:pt x="5998974" y="349875"/>
                </a:cubicBezTo>
                <a:cubicBezTo>
                  <a:pt x="5998199" y="349875"/>
                  <a:pt x="5997424" y="349890"/>
                  <a:pt x="5996663" y="349890"/>
                </a:cubicBezTo>
                <a:cubicBezTo>
                  <a:pt x="5995050" y="349890"/>
                  <a:pt x="5993462" y="349851"/>
                  <a:pt x="5992014" y="349687"/>
                </a:cubicBezTo>
                <a:moveTo>
                  <a:pt x="5907381" y="349687"/>
                </a:moveTo>
                <a:cubicBezTo>
                  <a:pt x="5903825" y="349687"/>
                  <a:pt x="5900320" y="349687"/>
                  <a:pt x="5896790" y="349687"/>
                </a:cubicBezTo>
                <a:cubicBezTo>
                  <a:pt x="5895088" y="359717"/>
                  <a:pt x="5897564" y="365596"/>
                  <a:pt x="5905883" y="365596"/>
                </a:cubicBezTo>
                <a:cubicBezTo>
                  <a:pt x="5906365" y="365596"/>
                  <a:pt x="5906861" y="365572"/>
                  <a:pt x="5907381" y="365531"/>
                </a:cubicBezTo>
                <a:cubicBezTo>
                  <a:pt x="5907381" y="360248"/>
                  <a:pt x="5907381" y="354955"/>
                  <a:pt x="5907381" y="349687"/>
                </a:cubicBezTo>
                <a:moveTo>
                  <a:pt x="1689902" y="349687"/>
                </a:moveTo>
                <a:cubicBezTo>
                  <a:pt x="1677608" y="355566"/>
                  <a:pt x="1700189" y="370611"/>
                  <a:pt x="1705739" y="376154"/>
                </a:cubicBezTo>
                <a:cubicBezTo>
                  <a:pt x="1727316" y="360963"/>
                  <a:pt x="1688721" y="361940"/>
                  <a:pt x="1689902" y="349687"/>
                </a:cubicBezTo>
                <a:moveTo>
                  <a:pt x="5808588" y="354216"/>
                </a:moveTo>
                <a:cubicBezTo>
                  <a:pt x="5806696" y="354216"/>
                  <a:pt x="5804359" y="354449"/>
                  <a:pt x="5801527" y="354955"/>
                </a:cubicBezTo>
                <a:cubicBezTo>
                  <a:pt x="5802187" y="361737"/>
                  <a:pt x="5805134" y="364024"/>
                  <a:pt x="5808169" y="364024"/>
                </a:cubicBezTo>
                <a:cubicBezTo>
                  <a:pt x="5811319" y="364024"/>
                  <a:pt x="5814557" y="361573"/>
                  <a:pt x="5815446" y="359123"/>
                </a:cubicBezTo>
                <a:cubicBezTo>
                  <a:pt x="5816335" y="356672"/>
                  <a:pt x="5814875" y="354216"/>
                  <a:pt x="5808588" y="354216"/>
                </a:cubicBezTo>
                <a:moveTo>
                  <a:pt x="6266664" y="354434"/>
                </a:moveTo>
                <a:cubicBezTo>
                  <a:pt x="6266664" y="354434"/>
                  <a:pt x="6267083" y="354856"/>
                  <a:pt x="6267502" y="355272"/>
                </a:cubicBezTo>
                <a:cubicBezTo>
                  <a:pt x="6267922" y="355694"/>
                  <a:pt x="6268341" y="356111"/>
                  <a:pt x="6268353" y="356111"/>
                </a:cubicBezTo>
                <a:cubicBezTo>
                  <a:pt x="6268353" y="356111"/>
                  <a:pt x="6268049" y="355818"/>
                  <a:pt x="6267198" y="354955"/>
                </a:cubicBezTo>
                <a:cubicBezTo>
                  <a:pt x="6266817" y="354574"/>
                  <a:pt x="6266664" y="354434"/>
                  <a:pt x="6266664" y="354434"/>
                </a:cubicBezTo>
                <a:moveTo>
                  <a:pt x="4972877" y="354574"/>
                </a:moveTo>
                <a:cubicBezTo>
                  <a:pt x="4964991" y="354574"/>
                  <a:pt x="4965892" y="363389"/>
                  <a:pt x="4965435" y="370855"/>
                </a:cubicBezTo>
                <a:cubicBezTo>
                  <a:pt x="4971950" y="368534"/>
                  <a:pt x="4976294" y="364063"/>
                  <a:pt x="4976027" y="354955"/>
                </a:cubicBezTo>
                <a:cubicBezTo>
                  <a:pt x="4974846" y="354702"/>
                  <a:pt x="4973804" y="354574"/>
                  <a:pt x="4972877" y="354574"/>
                </a:cubicBezTo>
                <a:moveTo>
                  <a:pt x="6129606" y="354955"/>
                </a:moveTo>
                <a:cubicBezTo>
                  <a:pt x="6126075" y="354955"/>
                  <a:pt x="6122558" y="354955"/>
                  <a:pt x="6119014" y="354955"/>
                </a:cubicBezTo>
                <a:cubicBezTo>
                  <a:pt x="6119014" y="358497"/>
                  <a:pt x="6119014" y="362015"/>
                  <a:pt x="6119014" y="365531"/>
                </a:cubicBezTo>
                <a:cubicBezTo>
                  <a:pt x="6122558" y="365531"/>
                  <a:pt x="6126075" y="365531"/>
                  <a:pt x="6129606" y="365531"/>
                </a:cubicBezTo>
                <a:cubicBezTo>
                  <a:pt x="6129606" y="362015"/>
                  <a:pt x="6129606" y="358497"/>
                  <a:pt x="6129606" y="354955"/>
                </a:cubicBezTo>
                <a:moveTo>
                  <a:pt x="5716869" y="354955"/>
                </a:moveTo>
                <a:cubicBezTo>
                  <a:pt x="5707013" y="359301"/>
                  <a:pt x="5714748" y="362933"/>
                  <a:pt x="5719764" y="362933"/>
                </a:cubicBezTo>
                <a:cubicBezTo>
                  <a:pt x="5723663" y="362933"/>
                  <a:pt x="5725898" y="360719"/>
                  <a:pt x="5716869" y="354955"/>
                </a:cubicBezTo>
                <a:moveTo>
                  <a:pt x="5700981" y="354955"/>
                </a:moveTo>
                <a:cubicBezTo>
                  <a:pt x="5690554" y="355665"/>
                  <a:pt x="5696053" y="364961"/>
                  <a:pt x="5699584" y="364961"/>
                </a:cubicBezTo>
                <a:cubicBezTo>
                  <a:pt x="5701413" y="364961"/>
                  <a:pt x="5702708" y="362461"/>
                  <a:pt x="5700981" y="354955"/>
                </a:cubicBezTo>
                <a:moveTo>
                  <a:pt x="1578281" y="356250"/>
                </a:moveTo>
                <a:cubicBezTo>
                  <a:pt x="1578078" y="356250"/>
                  <a:pt x="1576732" y="357341"/>
                  <a:pt x="1573481" y="360248"/>
                </a:cubicBezTo>
                <a:cubicBezTo>
                  <a:pt x="1570306" y="363806"/>
                  <a:pt x="1569303" y="365091"/>
                  <a:pt x="1569506" y="365091"/>
                </a:cubicBezTo>
                <a:cubicBezTo>
                  <a:pt x="1569773" y="365091"/>
                  <a:pt x="1572109" y="362878"/>
                  <a:pt x="1574306" y="360670"/>
                </a:cubicBezTo>
                <a:cubicBezTo>
                  <a:pt x="1576503" y="358463"/>
                  <a:pt x="1578561" y="356250"/>
                  <a:pt x="1578281" y="356250"/>
                </a:cubicBezTo>
                <a:moveTo>
                  <a:pt x="1600214" y="358968"/>
                </a:moveTo>
                <a:cubicBezTo>
                  <a:pt x="1598449" y="358968"/>
                  <a:pt x="1596570" y="359361"/>
                  <a:pt x="1594652" y="360248"/>
                </a:cubicBezTo>
                <a:cubicBezTo>
                  <a:pt x="1590410" y="369918"/>
                  <a:pt x="1595274" y="370498"/>
                  <a:pt x="1600710" y="370498"/>
                </a:cubicBezTo>
                <a:cubicBezTo>
                  <a:pt x="1601078" y="370498"/>
                  <a:pt x="1601459" y="370498"/>
                  <a:pt x="1601827" y="370488"/>
                </a:cubicBezTo>
                <a:cubicBezTo>
                  <a:pt x="1602196" y="370488"/>
                  <a:pt x="1602577" y="370488"/>
                  <a:pt x="1602945" y="370488"/>
                </a:cubicBezTo>
                <a:cubicBezTo>
                  <a:pt x="1607352" y="370488"/>
                  <a:pt x="1611378" y="370871"/>
                  <a:pt x="1610501" y="376154"/>
                </a:cubicBezTo>
                <a:cubicBezTo>
                  <a:pt x="1619175" y="375732"/>
                  <a:pt x="1611848" y="358968"/>
                  <a:pt x="1600214" y="358968"/>
                </a:cubicBezTo>
                <a:moveTo>
                  <a:pt x="6314289" y="359733"/>
                </a:moveTo>
                <a:cubicBezTo>
                  <a:pt x="6314289" y="359733"/>
                  <a:pt x="6314708" y="360149"/>
                  <a:pt x="6315127" y="360566"/>
                </a:cubicBezTo>
                <a:cubicBezTo>
                  <a:pt x="6315547" y="360987"/>
                  <a:pt x="6315978" y="361404"/>
                  <a:pt x="6315978" y="361404"/>
                </a:cubicBezTo>
                <a:cubicBezTo>
                  <a:pt x="6315978" y="361404"/>
                  <a:pt x="6315674" y="361102"/>
                  <a:pt x="6314823" y="360248"/>
                </a:cubicBezTo>
                <a:cubicBezTo>
                  <a:pt x="6314442" y="359871"/>
                  <a:pt x="6314289" y="359733"/>
                  <a:pt x="6314289" y="359733"/>
                </a:cubicBezTo>
                <a:moveTo>
                  <a:pt x="6219573" y="365531"/>
                </a:moveTo>
                <a:cubicBezTo>
                  <a:pt x="6216030" y="365531"/>
                  <a:pt x="6212512" y="365531"/>
                  <a:pt x="6209006" y="365531"/>
                </a:cubicBezTo>
                <a:cubicBezTo>
                  <a:pt x="6209006" y="369079"/>
                  <a:pt x="6209006" y="372607"/>
                  <a:pt x="6209006" y="376154"/>
                </a:cubicBezTo>
                <a:cubicBezTo>
                  <a:pt x="6212512" y="376154"/>
                  <a:pt x="6216030" y="376154"/>
                  <a:pt x="6219573" y="376154"/>
                </a:cubicBezTo>
                <a:cubicBezTo>
                  <a:pt x="6219573" y="372607"/>
                  <a:pt x="6219573" y="369079"/>
                  <a:pt x="6219573" y="365531"/>
                </a:cubicBezTo>
                <a:moveTo>
                  <a:pt x="5769790" y="365531"/>
                </a:moveTo>
                <a:cubicBezTo>
                  <a:pt x="5759350" y="366257"/>
                  <a:pt x="5764849" y="375553"/>
                  <a:pt x="5768380" y="375553"/>
                </a:cubicBezTo>
                <a:cubicBezTo>
                  <a:pt x="5770209" y="375553"/>
                  <a:pt x="5771517" y="373052"/>
                  <a:pt x="5769790" y="365531"/>
                </a:cubicBezTo>
                <a:moveTo>
                  <a:pt x="5341139" y="365531"/>
                </a:moveTo>
                <a:cubicBezTo>
                  <a:pt x="5331512" y="378629"/>
                  <a:pt x="5336288" y="387821"/>
                  <a:pt x="5340492" y="387821"/>
                </a:cubicBezTo>
                <a:cubicBezTo>
                  <a:pt x="5343997" y="387821"/>
                  <a:pt x="5347121" y="381422"/>
                  <a:pt x="5341139" y="365531"/>
                </a:cubicBezTo>
                <a:moveTo>
                  <a:pt x="943259" y="366842"/>
                </a:moveTo>
                <a:cubicBezTo>
                  <a:pt x="943054" y="366842"/>
                  <a:pt x="941705" y="367933"/>
                  <a:pt x="938450" y="370855"/>
                </a:cubicBezTo>
                <a:cubicBezTo>
                  <a:pt x="935275" y="374397"/>
                  <a:pt x="934278" y="375683"/>
                  <a:pt x="934482" y="375683"/>
                </a:cubicBezTo>
                <a:cubicBezTo>
                  <a:pt x="934750" y="375683"/>
                  <a:pt x="937086" y="373469"/>
                  <a:pt x="939285" y="371262"/>
                </a:cubicBezTo>
                <a:cubicBezTo>
                  <a:pt x="941482" y="369054"/>
                  <a:pt x="943541" y="366842"/>
                  <a:pt x="943259" y="366842"/>
                </a:cubicBezTo>
                <a:moveTo>
                  <a:pt x="6229618" y="370324"/>
                </a:moveTo>
                <a:cubicBezTo>
                  <a:pt x="6229618" y="370324"/>
                  <a:pt x="6229771" y="370473"/>
                  <a:pt x="6230152" y="370855"/>
                </a:cubicBezTo>
                <a:cubicBezTo>
                  <a:pt x="6231003" y="371709"/>
                  <a:pt x="6231295" y="372001"/>
                  <a:pt x="6231295" y="372001"/>
                </a:cubicBezTo>
                <a:cubicBezTo>
                  <a:pt x="6231295" y="372001"/>
                  <a:pt x="6230876" y="371579"/>
                  <a:pt x="6230457" y="371163"/>
                </a:cubicBezTo>
                <a:cubicBezTo>
                  <a:pt x="6230037" y="370741"/>
                  <a:pt x="6229618" y="370324"/>
                  <a:pt x="6229618" y="370324"/>
                </a:cubicBezTo>
                <a:moveTo>
                  <a:pt x="5293006" y="370324"/>
                </a:moveTo>
                <a:lnTo>
                  <a:pt x="5293006" y="370324"/>
                </a:lnTo>
                <a:lnTo>
                  <a:pt x="5293006" y="370324"/>
                </a:lnTo>
                <a:moveTo>
                  <a:pt x="5192461" y="370324"/>
                </a:moveTo>
                <a:cubicBezTo>
                  <a:pt x="5192447" y="370324"/>
                  <a:pt x="5192600" y="370473"/>
                  <a:pt x="5192981" y="370855"/>
                </a:cubicBezTo>
                <a:cubicBezTo>
                  <a:pt x="5193832" y="371709"/>
                  <a:pt x="5194137" y="372001"/>
                  <a:pt x="5194137" y="372001"/>
                </a:cubicBezTo>
                <a:cubicBezTo>
                  <a:pt x="5194137" y="372001"/>
                  <a:pt x="5193717" y="371579"/>
                  <a:pt x="5193298" y="371163"/>
                </a:cubicBezTo>
                <a:cubicBezTo>
                  <a:pt x="5192879" y="370741"/>
                  <a:pt x="5192461" y="370324"/>
                  <a:pt x="5192461" y="370324"/>
                </a:cubicBezTo>
                <a:moveTo>
                  <a:pt x="5293006" y="370324"/>
                </a:moveTo>
                <a:lnTo>
                  <a:pt x="5293006" y="370324"/>
                </a:lnTo>
                <a:lnTo>
                  <a:pt x="5293006" y="370324"/>
                </a:lnTo>
                <a:moveTo>
                  <a:pt x="5293006" y="370324"/>
                </a:moveTo>
                <a:lnTo>
                  <a:pt x="5293006" y="370324"/>
                </a:lnTo>
                <a:lnTo>
                  <a:pt x="5293006" y="370324"/>
                </a:lnTo>
                <a:moveTo>
                  <a:pt x="5293006" y="370324"/>
                </a:moveTo>
                <a:cubicBezTo>
                  <a:pt x="5293032" y="370349"/>
                  <a:pt x="5293184" y="370498"/>
                  <a:pt x="5293540" y="370855"/>
                </a:cubicBezTo>
                <a:cubicBezTo>
                  <a:pt x="5294378" y="371709"/>
                  <a:pt x="5294682" y="372001"/>
                  <a:pt x="5294682" y="372001"/>
                </a:cubicBezTo>
                <a:cubicBezTo>
                  <a:pt x="5294682" y="372001"/>
                  <a:pt x="5294263" y="371579"/>
                  <a:pt x="5293844" y="371163"/>
                </a:cubicBezTo>
                <a:cubicBezTo>
                  <a:pt x="5293438" y="370756"/>
                  <a:pt x="5293044" y="370359"/>
                  <a:pt x="5293006" y="370324"/>
                </a:cubicBezTo>
                <a:moveTo>
                  <a:pt x="6007902" y="370855"/>
                </a:moveTo>
                <a:cubicBezTo>
                  <a:pt x="5997805" y="374780"/>
                  <a:pt x="6002644" y="384841"/>
                  <a:pt x="6006225" y="384841"/>
                </a:cubicBezTo>
                <a:cubicBezTo>
                  <a:pt x="6008346" y="384841"/>
                  <a:pt x="6010035" y="381307"/>
                  <a:pt x="6007902" y="370855"/>
                </a:cubicBezTo>
                <a:moveTo>
                  <a:pt x="5134764" y="370855"/>
                </a:moveTo>
                <a:cubicBezTo>
                  <a:pt x="5131259" y="370855"/>
                  <a:pt x="5127716" y="370855"/>
                  <a:pt x="5124198" y="370855"/>
                </a:cubicBezTo>
                <a:cubicBezTo>
                  <a:pt x="5124198" y="374372"/>
                  <a:pt x="5124198" y="377905"/>
                  <a:pt x="5124198" y="381437"/>
                </a:cubicBezTo>
                <a:cubicBezTo>
                  <a:pt x="5127716" y="381437"/>
                  <a:pt x="5131259" y="381437"/>
                  <a:pt x="5134764" y="381437"/>
                </a:cubicBezTo>
                <a:cubicBezTo>
                  <a:pt x="5134764" y="377905"/>
                  <a:pt x="5134764" y="374372"/>
                  <a:pt x="5134764" y="370855"/>
                </a:cubicBezTo>
                <a:moveTo>
                  <a:pt x="1126501" y="372776"/>
                </a:moveTo>
                <a:cubicBezTo>
                  <a:pt x="1125558" y="372776"/>
                  <a:pt x="1124947" y="374933"/>
                  <a:pt x="1123901" y="377106"/>
                </a:cubicBezTo>
                <a:cubicBezTo>
                  <a:pt x="1122849" y="379274"/>
                  <a:pt x="1121366" y="381447"/>
                  <a:pt x="1118681" y="381447"/>
                </a:cubicBezTo>
                <a:cubicBezTo>
                  <a:pt x="1118582" y="381447"/>
                  <a:pt x="1118488" y="381437"/>
                  <a:pt x="1118389" y="381437"/>
                </a:cubicBezTo>
                <a:cubicBezTo>
                  <a:pt x="1111349" y="384393"/>
                  <a:pt x="1113195" y="386085"/>
                  <a:pt x="1117208" y="386085"/>
                </a:cubicBezTo>
                <a:cubicBezTo>
                  <a:pt x="1122511" y="386085"/>
                  <a:pt x="1131600" y="383123"/>
                  <a:pt x="1128981" y="376154"/>
                </a:cubicBezTo>
                <a:cubicBezTo>
                  <a:pt x="1127875" y="373703"/>
                  <a:pt x="1127115" y="372776"/>
                  <a:pt x="1126501" y="372776"/>
                </a:cubicBezTo>
                <a:moveTo>
                  <a:pt x="1499364" y="373411"/>
                </a:moveTo>
                <a:cubicBezTo>
                  <a:pt x="1498462" y="374730"/>
                  <a:pt x="1497370" y="376406"/>
                  <a:pt x="1496290" y="378093"/>
                </a:cubicBezTo>
                <a:cubicBezTo>
                  <a:pt x="1497586" y="376099"/>
                  <a:pt x="1498614" y="374536"/>
                  <a:pt x="1499364" y="373411"/>
                </a:cubicBezTo>
                <a:moveTo>
                  <a:pt x="5922710" y="375618"/>
                </a:moveTo>
                <a:cubicBezTo>
                  <a:pt x="5922697" y="375618"/>
                  <a:pt x="5922850" y="375771"/>
                  <a:pt x="5923231" y="376154"/>
                </a:cubicBezTo>
                <a:cubicBezTo>
                  <a:pt x="5924082" y="377002"/>
                  <a:pt x="5924374" y="377294"/>
                  <a:pt x="5924374" y="377294"/>
                </a:cubicBezTo>
                <a:cubicBezTo>
                  <a:pt x="5924387" y="377294"/>
                  <a:pt x="5923967" y="376878"/>
                  <a:pt x="5923548" y="376456"/>
                </a:cubicBezTo>
                <a:cubicBezTo>
                  <a:pt x="5923129" y="376039"/>
                  <a:pt x="5922710" y="375618"/>
                  <a:pt x="5922710" y="375618"/>
                </a:cubicBezTo>
                <a:moveTo>
                  <a:pt x="5700447" y="375618"/>
                </a:moveTo>
                <a:cubicBezTo>
                  <a:pt x="5700447" y="375618"/>
                  <a:pt x="5700600" y="375771"/>
                  <a:pt x="5700981" y="376154"/>
                </a:cubicBezTo>
                <a:cubicBezTo>
                  <a:pt x="5701832" y="377002"/>
                  <a:pt x="5702137" y="377294"/>
                  <a:pt x="5702137" y="377294"/>
                </a:cubicBezTo>
                <a:cubicBezTo>
                  <a:pt x="5702137" y="377294"/>
                  <a:pt x="5701717" y="376878"/>
                  <a:pt x="5701298" y="376456"/>
                </a:cubicBezTo>
                <a:cubicBezTo>
                  <a:pt x="5700879" y="376039"/>
                  <a:pt x="5700447" y="375618"/>
                  <a:pt x="5700447" y="375618"/>
                </a:cubicBezTo>
                <a:moveTo>
                  <a:pt x="713036" y="375871"/>
                </a:moveTo>
                <a:cubicBezTo>
                  <a:pt x="712351" y="375871"/>
                  <a:pt x="711646" y="375959"/>
                  <a:pt x="710922" y="376154"/>
                </a:cubicBezTo>
                <a:cubicBezTo>
                  <a:pt x="706998" y="392420"/>
                  <a:pt x="725449" y="386298"/>
                  <a:pt x="721514" y="402580"/>
                </a:cubicBezTo>
                <a:cubicBezTo>
                  <a:pt x="730250" y="401424"/>
                  <a:pt x="724501" y="375871"/>
                  <a:pt x="713036" y="375871"/>
                </a:cubicBezTo>
                <a:moveTo>
                  <a:pt x="5595292" y="376064"/>
                </a:moveTo>
                <a:cubicBezTo>
                  <a:pt x="5594530" y="376471"/>
                  <a:pt x="5593336" y="377106"/>
                  <a:pt x="5592129" y="377765"/>
                </a:cubicBezTo>
                <a:lnTo>
                  <a:pt x="5595165" y="376154"/>
                </a:lnTo>
                <a:lnTo>
                  <a:pt x="5595292" y="376064"/>
                </a:lnTo>
                <a:moveTo>
                  <a:pt x="6193119" y="376154"/>
                </a:moveTo>
                <a:cubicBezTo>
                  <a:pt x="6182667" y="376848"/>
                  <a:pt x="6188178" y="386145"/>
                  <a:pt x="6191709" y="386145"/>
                </a:cubicBezTo>
                <a:cubicBezTo>
                  <a:pt x="6193538" y="386145"/>
                  <a:pt x="6194846" y="383644"/>
                  <a:pt x="6193119" y="376154"/>
                </a:cubicBezTo>
                <a:moveTo>
                  <a:pt x="5592129" y="377765"/>
                </a:moveTo>
                <a:lnTo>
                  <a:pt x="5591545" y="378059"/>
                </a:lnTo>
                <a:lnTo>
                  <a:pt x="5592129" y="377765"/>
                </a:lnTo>
                <a:moveTo>
                  <a:pt x="5591545" y="378059"/>
                </a:moveTo>
                <a:cubicBezTo>
                  <a:pt x="5589018" y="379443"/>
                  <a:pt x="5587456" y="380266"/>
                  <a:pt x="5586681" y="380688"/>
                </a:cubicBezTo>
                <a:cubicBezTo>
                  <a:pt x="5587684" y="380167"/>
                  <a:pt x="5589653" y="379100"/>
                  <a:pt x="5591545" y="378059"/>
                </a:cubicBezTo>
                <a:moveTo>
                  <a:pt x="1496290" y="378093"/>
                </a:moveTo>
                <a:lnTo>
                  <a:pt x="1495338" y="379542"/>
                </a:lnTo>
                <a:lnTo>
                  <a:pt x="1496290" y="378093"/>
                </a:lnTo>
                <a:moveTo>
                  <a:pt x="1495338" y="379542"/>
                </a:moveTo>
                <a:lnTo>
                  <a:pt x="1494080" y="381437"/>
                </a:lnTo>
                <a:cubicBezTo>
                  <a:pt x="1492988" y="383123"/>
                  <a:pt x="1492315" y="384141"/>
                  <a:pt x="1491985" y="384661"/>
                </a:cubicBezTo>
                <a:cubicBezTo>
                  <a:pt x="1492544" y="383798"/>
                  <a:pt x="1493865" y="381765"/>
                  <a:pt x="1495338" y="379542"/>
                </a:cubicBezTo>
                <a:moveTo>
                  <a:pt x="6208473" y="380901"/>
                </a:moveTo>
                <a:cubicBezTo>
                  <a:pt x="6208473" y="380901"/>
                  <a:pt x="6208524" y="380951"/>
                  <a:pt x="6208663" y="381094"/>
                </a:cubicBezTo>
                <a:cubicBezTo>
                  <a:pt x="6208549" y="380976"/>
                  <a:pt x="6208473" y="380901"/>
                  <a:pt x="6208473" y="380901"/>
                </a:cubicBezTo>
                <a:moveTo>
                  <a:pt x="5377664" y="380901"/>
                </a:moveTo>
                <a:cubicBezTo>
                  <a:pt x="5377664" y="380901"/>
                  <a:pt x="5378083" y="381323"/>
                  <a:pt x="5378502" y="381739"/>
                </a:cubicBezTo>
                <a:cubicBezTo>
                  <a:pt x="5378922" y="382161"/>
                  <a:pt x="5379341" y="382577"/>
                  <a:pt x="5379341" y="382577"/>
                </a:cubicBezTo>
                <a:cubicBezTo>
                  <a:pt x="5379341" y="382577"/>
                  <a:pt x="5379049" y="382285"/>
                  <a:pt x="5378198" y="381437"/>
                </a:cubicBezTo>
                <a:cubicBezTo>
                  <a:pt x="5377817" y="381055"/>
                  <a:pt x="5377664" y="380901"/>
                  <a:pt x="5377664" y="380901"/>
                </a:cubicBezTo>
                <a:moveTo>
                  <a:pt x="5324743" y="380901"/>
                </a:moveTo>
                <a:cubicBezTo>
                  <a:pt x="5324743" y="380901"/>
                  <a:pt x="5324896" y="381055"/>
                  <a:pt x="5325277" y="381437"/>
                </a:cubicBezTo>
                <a:cubicBezTo>
                  <a:pt x="5326128" y="382285"/>
                  <a:pt x="5326420" y="382577"/>
                  <a:pt x="5326420" y="382577"/>
                </a:cubicBezTo>
                <a:cubicBezTo>
                  <a:pt x="5326420" y="382577"/>
                  <a:pt x="5326001" y="382161"/>
                  <a:pt x="5325582" y="381739"/>
                </a:cubicBezTo>
                <a:cubicBezTo>
                  <a:pt x="5325162" y="381323"/>
                  <a:pt x="5324743" y="380901"/>
                  <a:pt x="5324743" y="380901"/>
                </a:cubicBezTo>
                <a:moveTo>
                  <a:pt x="6208663" y="381094"/>
                </a:moveTo>
                <a:lnTo>
                  <a:pt x="6208663" y="381094"/>
                </a:lnTo>
                <a:lnTo>
                  <a:pt x="6208663" y="381094"/>
                </a:lnTo>
                <a:moveTo>
                  <a:pt x="6208663" y="381094"/>
                </a:moveTo>
                <a:cubicBezTo>
                  <a:pt x="6208676" y="381104"/>
                  <a:pt x="6208676" y="381104"/>
                  <a:pt x="6208689" y="381119"/>
                </a:cubicBezTo>
                <a:cubicBezTo>
                  <a:pt x="6208676" y="381104"/>
                  <a:pt x="6208676" y="381104"/>
                  <a:pt x="6208663" y="381094"/>
                </a:cubicBezTo>
                <a:moveTo>
                  <a:pt x="6208689" y="381119"/>
                </a:moveTo>
                <a:cubicBezTo>
                  <a:pt x="6208702" y="381130"/>
                  <a:pt x="6208714" y="381144"/>
                  <a:pt x="6208727" y="381154"/>
                </a:cubicBezTo>
                <a:cubicBezTo>
                  <a:pt x="6208714" y="381144"/>
                  <a:pt x="6208702" y="381130"/>
                  <a:pt x="6208689" y="381119"/>
                </a:cubicBezTo>
                <a:moveTo>
                  <a:pt x="6208727" y="381154"/>
                </a:moveTo>
                <a:lnTo>
                  <a:pt x="6208740" y="381169"/>
                </a:lnTo>
                <a:lnTo>
                  <a:pt x="6208727" y="381154"/>
                </a:lnTo>
                <a:moveTo>
                  <a:pt x="6208740" y="381169"/>
                </a:moveTo>
                <a:cubicBezTo>
                  <a:pt x="6208892" y="381323"/>
                  <a:pt x="6209108" y="381536"/>
                  <a:pt x="6209311" y="381739"/>
                </a:cubicBezTo>
                <a:cubicBezTo>
                  <a:pt x="6209362" y="381789"/>
                  <a:pt x="6209413" y="381843"/>
                  <a:pt x="6209464" y="381893"/>
                </a:cubicBezTo>
                <a:cubicBezTo>
                  <a:pt x="6209324" y="381765"/>
                  <a:pt x="6209184" y="381611"/>
                  <a:pt x="6209006" y="381437"/>
                </a:cubicBezTo>
                <a:cubicBezTo>
                  <a:pt x="6208892" y="381323"/>
                  <a:pt x="6208803" y="381234"/>
                  <a:pt x="6208740" y="381169"/>
                </a:cubicBezTo>
                <a:moveTo>
                  <a:pt x="6224856" y="381437"/>
                </a:moveTo>
                <a:cubicBezTo>
                  <a:pt x="6217680" y="383059"/>
                  <a:pt x="6220462" y="394692"/>
                  <a:pt x="6219573" y="402580"/>
                </a:cubicBezTo>
                <a:cubicBezTo>
                  <a:pt x="6231828" y="401132"/>
                  <a:pt x="6231752" y="388456"/>
                  <a:pt x="6224856" y="381437"/>
                </a:cubicBezTo>
                <a:moveTo>
                  <a:pt x="6023790" y="381437"/>
                </a:moveTo>
                <a:cubicBezTo>
                  <a:pt x="6016207" y="387961"/>
                  <a:pt x="6013744" y="399633"/>
                  <a:pt x="6013198" y="413172"/>
                </a:cubicBezTo>
                <a:cubicBezTo>
                  <a:pt x="6014862" y="413603"/>
                  <a:pt x="6016284" y="413807"/>
                  <a:pt x="6017516" y="413807"/>
                </a:cubicBezTo>
                <a:cubicBezTo>
                  <a:pt x="6030394" y="413807"/>
                  <a:pt x="6020869" y="391394"/>
                  <a:pt x="6023790" y="381437"/>
                </a:cubicBezTo>
                <a:moveTo>
                  <a:pt x="5663948" y="381437"/>
                </a:moveTo>
                <a:cubicBezTo>
                  <a:pt x="5653254" y="386502"/>
                  <a:pt x="5660392" y="391165"/>
                  <a:pt x="5665281" y="391165"/>
                </a:cubicBezTo>
                <a:cubicBezTo>
                  <a:pt x="5668952" y="391165"/>
                  <a:pt x="5671352" y="388521"/>
                  <a:pt x="5663948" y="381437"/>
                </a:cubicBezTo>
                <a:moveTo>
                  <a:pt x="6209464" y="381893"/>
                </a:moveTo>
                <a:cubicBezTo>
                  <a:pt x="6209959" y="382389"/>
                  <a:pt x="6210149" y="382577"/>
                  <a:pt x="6210149" y="382577"/>
                </a:cubicBezTo>
                <a:cubicBezTo>
                  <a:pt x="6210149" y="382577"/>
                  <a:pt x="6209819" y="382260"/>
                  <a:pt x="6209464" y="381893"/>
                </a:cubicBezTo>
                <a:moveTo>
                  <a:pt x="1491985" y="384661"/>
                </a:moveTo>
                <a:lnTo>
                  <a:pt x="1491896" y="384776"/>
                </a:lnTo>
                <a:lnTo>
                  <a:pt x="1491985" y="384661"/>
                </a:lnTo>
                <a:moveTo>
                  <a:pt x="1491896" y="384776"/>
                </a:moveTo>
                <a:lnTo>
                  <a:pt x="1491833" y="384865"/>
                </a:lnTo>
                <a:lnTo>
                  <a:pt x="1491896" y="384776"/>
                </a:lnTo>
                <a:moveTo>
                  <a:pt x="5224909" y="388789"/>
                </a:moveTo>
                <a:cubicBezTo>
                  <a:pt x="5224337" y="388789"/>
                  <a:pt x="5222712" y="389677"/>
                  <a:pt x="5219460" y="392029"/>
                </a:cubicBezTo>
                <a:cubicBezTo>
                  <a:pt x="5216425" y="396230"/>
                  <a:pt x="5215828" y="397718"/>
                  <a:pt x="5216438" y="397718"/>
                </a:cubicBezTo>
                <a:cubicBezTo>
                  <a:pt x="5217187" y="397718"/>
                  <a:pt x="5219752" y="395481"/>
                  <a:pt x="5221912" y="393244"/>
                </a:cubicBezTo>
                <a:cubicBezTo>
                  <a:pt x="5224070" y="391011"/>
                  <a:pt x="5225823" y="388789"/>
                  <a:pt x="5224909" y="388789"/>
                </a:cubicBezTo>
                <a:moveTo>
                  <a:pt x="5187164" y="391493"/>
                </a:moveTo>
                <a:cubicBezTo>
                  <a:pt x="5187164" y="391493"/>
                  <a:pt x="5187317" y="391646"/>
                  <a:pt x="5187698" y="392029"/>
                </a:cubicBezTo>
                <a:cubicBezTo>
                  <a:pt x="5188536" y="392877"/>
                  <a:pt x="5188841" y="393169"/>
                  <a:pt x="5188841" y="393169"/>
                </a:cubicBezTo>
                <a:cubicBezTo>
                  <a:pt x="5188841" y="393169"/>
                  <a:pt x="5188422" y="392753"/>
                  <a:pt x="5188016" y="392331"/>
                </a:cubicBezTo>
                <a:cubicBezTo>
                  <a:pt x="5187596" y="391914"/>
                  <a:pt x="5187177" y="391493"/>
                  <a:pt x="5187164" y="391493"/>
                </a:cubicBezTo>
                <a:moveTo>
                  <a:pt x="6283073" y="392029"/>
                </a:moveTo>
                <a:cubicBezTo>
                  <a:pt x="6273294" y="404729"/>
                  <a:pt x="6278526" y="410036"/>
                  <a:pt x="6284190" y="410036"/>
                </a:cubicBezTo>
                <a:cubicBezTo>
                  <a:pt x="6290731" y="410036"/>
                  <a:pt x="6297843" y="402962"/>
                  <a:pt x="6283073" y="392029"/>
                </a:cubicBezTo>
                <a:moveTo>
                  <a:pt x="5616323" y="392029"/>
                </a:moveTo>
                <a:cubicBezTo>
                  <a:pt x="5605883" y="392723"/>
                  <a:pt x="5611383" y="402020"/>
                  <a:pt x="5614913" y="402020"/>
                </a:cubicBezTo>
                <a:cubicBezTo>
                  <a:pt x="5616755" y="402020"/>
                  <a:pt x="5618050" y="399519"/>
                  <a:pt x="5616323" y="392029"/>
                </a:cubicBezTo>
                <a:moveTo>
                  <a:pt x="1531152" y="392029"/>
                </a:moveTo>
                <a:cubicBezTo>
                  <a:pt x="1528053" y="409198"/>
                  <a:pt x="1534733" y="416625"/>
                  <a:pt x="1536410" y="429062"/>
                </a:cubicBezTo>
                <a:cubicBezTo>
                  <a:pt x="1557022" y="418391"/>
                  <a:pt x="1578358" y="436935"/>
                  <a:pt x="1578777" y="402580"/>
                </a:cubicBezTo>
                <a:cubicBezTo>
                  <a:pt x="1576719" y="401895"/>
                  <a:pt x="1575030" y="401578"/>
                  <a:pt x="1573646" y="401578"/>
                </a:cubicBezTo>
                <a:cubicBezTo>
                  <a:pt x="1564400" y="401578"/>
                  <a:pt x="1569214" y="415613"/>
                  <a:pt x="1568172" y="423779"/>
                </a:cubicBezTo>
                <a:cubicBezTo>
                  <a:pt x="1567753" y="423893"/>
                  <a:pt x="1567334" y="423943"/>
                  <a:pt x="1566915" y="423943"/>
                </a:cubicBezTo>
                <a:cubicBezTo>
                  <a:pt x="1558825" y="423943"/>
                  <a:pt x="1551040" y="403979"/>
                  <a:pt x="1562876" y="402580"/>
                </a:cubicBezTo>
                <a:cubicBezTo>
                  <a:pt x="1560578" y="402312"/>
                  <a:pt x="1558533" y="402223"/>
                  <a:pt x="1556704" y="402223"/>
                </a:cubicBezTo>
                <a:cubicBezTo>
                  <a:pt x="1553834" y="402223"/>
                  <a:pt x="1551485" y="402466"/>
                  <a:pt x="1549478" y="402709"/>
                </a:cubicBezTo>
                <a:cubicBezTo>
                  <a:pt x="1547471" y="402962"/>
                  <a:pt x="1545808" y="403201"/>
                  <a:pt x="1544296" y="403201"/>
                </a:cubicBezTo>
                <a:cubicBezTo>
                  <a:pt x="1540067" y="403201"/>
                  <a:pt x="1537045" y="401271"/>
                  <a:pt x="1531152" y="392029"/>
                </a:cubicBezTo>
                <a:moveTo>
                  <a:pt x="5764659" y="394072"/>
                </a:moveTo>
                <a:cubicBezTo>
                  <a:pt x="5764075" y="394072"/>
                  <a:pt x="5762449" y="394960"/>
                  <a:pt x="5759198" y="397297"/>
                </a:cubicBezTo>
                <a:cubicBezTo>
                  <a:pt x="5756163" y="401513"/>
                  <a:pt x="5755565" y="402996"/>
                  <a:pt x="5756175" y="402996"/>
                </a:cubicBezTo>
                <a:cubicBezTo>
                  <a:pt x="5756937" y="402996"/>
                  <a:pt x="5759516" y="400765"/>
                  <a:pt x="5761674" y="398543"/>
                </a:cubicBezTo>
                <a:cubicBezTo>
                  <a:pt x="5763833" y="396305"/>
                  <a:pt x="5765573" y="394072"/>
                  <a:pt x="5764659" y="394072"/>
                </a:cubicBezTo>
                <a:moveTo>
                  <a:pt x="1263639" y="395293"/>
                </a:moveTo>
                <a:cubicBezTo>
                  <a:pt x="1257492" y="395293"/>
                  <a:pt x="1262458" y="433949"/>
                  <a:pt x="1266547" y="439623"/>
                </a:cubicBezTo>
                <a:cubicBezTo>
                  <a:pt x="1273062" y="437317"/>
                  <a:pt x="1277418" y="432882"/>
                  <a:pt x="1277139" y="423779"/>
                </a:cubicBezTo>
                <a:cubicBezTo>
                  <a:pt x="1293725" y="427420"/>
                  <a:pt x="1284035" y="437872"/>
                  <a:pt x="1282435" y="450220"/>
                </a:cubicBezTo>
                <a:cubicBezTo>
                  <a:pt x="1315138" y="420588"/>
                  <a:pt x="1260921" y="425376"/>
                  <a:pt x="1266547" y="397297"/>
                </a:cubicBezTo>
                <a:cubicBezTo>
                  <a:pt x="1265379" y="395912"/>
                  <a:pt x="1264426" y="395293"/>
                  <a:pt x="1263639" y="395293"/>
                </a:cubicBezTo>
                <a:moveTo>
                  <a:pt x="5525810" y="395694"/>
                </a:moveTo>
                <a:cubicBezTo>
                  <a:pt x="5524438" y="395694"/>
                  <a:pt x="5522863" y="396180"/>
                  <a:pt x="5521085" y="397297"/>
                </a:cubicBezTo>
                <a:cubicBezTo>
                  <a:pt x="5519600" y="405830"/>
                  <a:pt x="5526064" y="406415"/>
                  <a:pt x="5526356" y="413172"/>
                </a:cubicBezTo>
                <a:cubicBezTo>
                  <a:pt x="5526750" y="413247"/>
                  <a:pt x="5527131" y="413301"/>
                  <a:pt x="5527486" y="413301"/>
                </a:cubicBezTo>
                <a:cubicBezTo>
                  <a:pt x="5531322" y="413301"/>
                  <a:pt x="5532985" y="408891"/>
                  <a:pt x="5532655" y="404500"/>
                </a:cubicBezTo>
                <a:cubicBezTo>
                  <a:pt x="5532312" y="400089"/>
                  <a:pt x="5529988" y="395694"/>
                  <a:pt x="5525810" y="395694"/>
                </a:cubicBezTo>
                <a:moveTo>
                  <a:pt x="5081869" y="402580"/>
                </a:moveTo>
                <a:cubicBezTo>
                  <a:pt x="5071772" y="406504"/>
                  <a:pt x="5076611" y="416575"/>
                  <a:pt x="5080192" y="416575"/>
                </a:cubicBezTo>
                <a:cubicBezTo>
                  <a:pt x="5082313" y="416575"/>
                  <a:pt x="5083990" y="413033"/>
                  <a:pt x="5081869" y="402580"/>
                </a:cubicBezTo>
                <a:moveTo>
                  <a:pt x="1899198" y="403836"/>
                </a:moveTo>
                <a:lnTo>
                  <a:pt x="1899985" y="405145"/>
                </a:lnTo>
                <a:lnTo>
                  <a:pt x="1899198" y="403836"/>
                </a:lnTo>
                <a:moveTo>
                  <a:pt x="1899985" y="405145"/>
                </a:moveTo>
                <a:cubicBezTo>
                  <a:pt x="1900163" y="405463"/>
                  <a:pt x="1900366" y="405820"/>
                  <a:pt x="1900608" y="406236"/>
                </a:cubicBezTo>
                <a:cubicBezTo>
                  <a:pt x="1900379" y="405830"/>
                  <a:pt x="1900176" y="405463"/>
                  <a:pt x="1899985" y="405145"/>
                </a:cubicBezTo>
                <a:moveTo>
                  <a:pt x="4978491" y="406088"/>
                </a:moveTo>
                <a:cubicBezTo>
                  <a:pt x="4975976" y="406088"/>
                  <a:pt x="4973322" y="406634"/>
                  <a:pt x="4970731" y="407873"/>
                </a:cubicBezTo>
                <a:cubicBezTo>
                  <a:pt x="4971315" y="417869"/>
                  <a:pt x="4988232" y="411545"/>
                  <a:pt x="4986619" y="423779"/>
                </a:cubicBezTo>
                <a:cubicBezTo>
                  <a:pt x="4999814" y="418480"/>
                  <a:pt x="4990606" y="406088"/>
                  <a:pt x="4978491" y="406088"/>
                </a:cubicBezTo>
                <a:moveTo>
                  <a:pt x="1900608" y="406236"/>
                </a:moveTo>
                <a:cubicBezTo>
                  <a:pt x="1901090" y="407090"/>
                  <a:pt x="1901662" y="408092"/>
                  <a:pt x="1902258" y="409109"/>
                </a:cubicBezTo>
                <a:lnTo>
                  <a:pt x="1901560" y="407873"/>
                </a:lnTo>
                <a:cubicBezTo>
                  <a:pt x="1901192" y="407243"/>
                  <a:pt x="1900874" y="406707"/>
                  <a:pt x="1900608" y="406236"/>
                </a:cubicBezTo>
                <a:moveTo>
                  <a:pt x="5864506" y="407358"/>
                </a:moveTo>
                <a:cubicBezTo>
                  <a:pt x="5864506" y="407358"/>
                  <a:pt x="5864925" y="407774"/>
                  <a:pt x="5865344" y="408191"/>
                </a:cubicBezTo>
                <a:cubicBezTo>
                  <a:pt x="5865763" y="408612"/>
                  <a:pt x="5866182" y="409029"/>
                  <a:pt x="5866182" y="409029"/>
                </a:cubicBezTo>
                <a:cubicBezTo>
                  <a:pt x="5866182" y="409029"/>
                  <a:pt x="5865890" y="408727"/>
                  <a:pt x="5865040" y="407873"/>
                </a:cubicBezTo>
                <a:cubicBezTo>
                  <a:pt x="5864659" y="407496"/>
                  <a:pt x="5864506" y="407358"/>
                  <a:pt x="5864506" y="407358"/>
                </a:cubicBezTo>
                <a:moveTo>
                  <a:pt x="5700981" y="407873"/>
                </a:moveTo>
                <a:cubicBezTo>
                  <a:pt x="5708309" y="421729"/>
                  <a:pt x="5717757" y="433468"/>
                  <a:pt x="5732744" y="439623"/>
                </a:cubicBezTo>
                <a:cubicBezTo>
                  <a:pt x="5729988" y="421213"/>
                  <a:pt x="5714837" y="415206"/>
                  <a:pt x="5700981" y="407873"/>
                </a:cubicBezTo>
                <a:moveTo>
                  <a:pt x="1902258" y="409109"/>
                </a:moveTo>
                <a:cubicBezTo>
                  <a:pt x="1903567" y="411342"/>
                  <a:pt x="1904938" y="413708"/>
                  <a:pt x="1905764" y="415141"/>
                </a:cubicBezTo>
                <a:cubicBezTo>
                  <a:pt x="1905129" y="414035"/>
                  <a:pt x="1904011" y="412081"/>
                  <a:pt x="1902258" y="409109"/>
                </a:cubicBezTo>
                <a:moveTo>
                  <a:pt x="6245481" y="412636"/>
                </a:moveTo>
                <a:cubicBezTo>
                  <a:pt x="6245481" y="412636"/>
                  <a:pt x="6245633" y="412789"/>
                  <a:pt x="6246014" y="413172"/>
                </a:cubicBezTo>
                <a:cubicBezTo>
                  <a:pt x="6246865" y="414025"/>
                  <a:pt x="6247170" y="414327"/>
                  <a:pt x="6247170" y="414327"/>
                </a:cubicBezTo>
                <a:cubicBezTo>
                  <a:pt x="6247170" y="414327"/>
                  <a:pt x="6246751" y="413911"/>
                  <a:pt x="6246332" y="413474"/>
                </a:cubicBezTo>
                <a:cubicBezTo>
                  <a:pt x="6245900" y="413057"/>
                  <a:pt x="6245481" y="412636"/>
                  <a:pt x="6245481" y="412636"/>
                </a:cubicBezTo>
                <a:moveTo>
                  <a:pt x="5409948" y="413172"/>
                </a:moveTo>
                <a:cubicBezTo>
                  <a:pt x="5404652" y="413172"/>
                  <a:pt x="5399356" y="413172"/>
                  <a:pt x="5394060" y="413172"/>
                </a:cubicBezTo>
                <a:cubicBezTo>
                  <a:pt x="5390174" y="420881"/>
                  <a:pt x="5396092" y="424741"/>
                  <a:pt x="5402011" y="424741"/>
                </a:cubicBezTo>
                <a:cubicBezTo>
                  <a:pt x="5407928" y="424741"/>
                  <a:pt x="5413847" y="420881"/>
                  <a:pt x="5409948" y="413172"/>
                </a:cubicBezTo>
                <a:moveTo>
                  <a:pt x="5309402" y="413172"/>
                </a:moveTo>
                <a:cubicBezTo>
                  <a:pt x="5302887" y="415508"/>
                  <a:pt x="5298543" y="419943"/>
                  <a:pt x="5298835" y="429062"/>
                </a:cubicBezTo>
                <a:cubicBezTo>
                  <a:pt x="5300017" y="429315"/>
                  <a:pt x="5301071" y="429439"/>
                  <a:pt x="5301998" y="429439"/>
                </a:cubicBezTo>
                <a:cubicBezTo>
                  <a:pt x="5309872" y="429439"/>
                  <a:pt x="5308945" y="420628"/>
                  <a:pt x="5309402" y="413172"/>
                </a:cubicBezTo>
                <a:moveTo>
                  <a:pt x="5197896" y="417007"/>
                </a:moveTo>
                <a:cubicBezTo>
                  <a:pt x="5197896" y="417007"/>
                  <a:pt x="5197604" y="417046"/>
                  <a:pt x="5196943" y="417135"/>
                </a:cubicBezTo>
                <a:cubicBezTo>
                  <a:pt x="5197541" y="417046"/>
                  <a:pt x="5197896" y="417007"/>
                  <a:pt x="5197896" y="417007"/>
                </a:cubicBezTo>
                <a:moveTo>
                  <a:pt x="5193972" y="417567"/>
                </a:moveTo>
                <a:cubicBezTo>
                  <a:pt x="5193133" y="417692"/>
                  <a:pt x="5192219" y="417820"/>
                  <a:pt x="5191279" y="417960"/>
                </a:cubicBezTo>
                <a:cubicBezTo>
                  <a:pt x="5192308" y="417820"/>
                  <a:pt x="5193210" y="417681"/>
                  <a:pt x="5193972" y="417567"/>
                </a:cubicBezTo>
                <a:moveTo>
                  <a:pt x="6266664" y="417949"/>
                </a:moveTo>
                <a:cubicBezTo>
                  <a:pt x="6266664" y="417949"/>
                  <a:pt x="6266817" y="418088"/>
                  <a:pt x="6267198" y="418480"/>
                </a:cubicBezTo>
                <a:cubicBezTo>
                  <a:pt x="6268049" y="419334"/>
                  <a:pt x="6268341" y="419626"/>
                  <a:pt x="6268353" y="419626"/>
                </a:cubicBezTo>
                <a:cubicBezTo>
                  <a:pt x="6268353" y="419626"/>
                  <a:pt x="6267934" y="419204"/>
                  <a:pt x="6267515" y="418788"/>
                </a:cubicBezTo>
                <a:cubicBezTo>
                  <a:pt x="6267096" y="418366"/>
                  <a:pt x="6266664" y="417949"/>
                  <a:pt x="6266664" y="417949"/>
                </a:cubicBezTo>
                <a:moveTo>
                  <a:pt x="5615789" y="417949"/>
                </a:moveTo>
                <a:cubicBezTo>
                  <a:pt x="5615789" y="417949"/>
                  <a:pt x="5615942" y="418088"/>
                  <a:pt x="5616323" y="418480"/>
                </a:cubicBezTo>
                <a:cubicBezTo>
                  <a:pt x="5617174" y="419334"/>
                  <a:pt x="5617478" y="419626"/>
                  <a:pt x="5617478" y="419626"/>
                </a:cubicBezTo>
                <a:cubicBezTo>
                  <a:pt x="5617478" y="419626"/>
                  <a:pt x="5617059" y="419204"/>
                  <a:pt x="5616641" y="418788"/>
                </a:cubicBezTo>
                <a:cubicBezTo>
                  <a:pt x="5616221" y="418366"/>
                  <a:pt x="5615789" y="417949"/>
                  <a:pt x="5615789" y="417949"/>
                </a:cubicBezTo>
                <a:moveTo>
                  <a:pt x="5160710" y="417949"/>
                </a:moveTo>
                <a:cubicBezTo>
                  <a:pt x="5160710" y="417949"/>
                  <a:pt x="5160863" y="418088"/>
                  <a:pt x="5161244" y="418480"/>
                </a:cubicBezTo>
                <a:cubicBezTo>
                  <a:pt x="5162095" y="419334"/>
                  <a:pt x="5162399" y="419626"/>
                  <a:pt x="5162399" y="419626"/>
                </a:cubicBezTo>
                <a:cubicBezTo>
                  <a:pt x="5162399" y="419626"/>
                  <a:pt x="5161980" y="419204"/>
                  <a:pt x="5161561" y="418788"/>
                </a:cubicBezTo>
                <a:cubicBezTo>
                  <a:pt x="5161142" y="418366"/>
                  <a:pt x="5160710" y="417949"/>
                  <a:pt x="5160710" y="417949"/>
                </a:cubicBezTo>
                <a:moveTo>
                  <a:pt x="5191279" y="417960"/>
                </a:moveTo>
                <a:cubicBezTo>
                  <a:pt x="5190835" y="418023"/>
                  <a:pt x="5190378" y="418074"/>
                  <a:pt x="5189895" y="418153"/>
                </a:cubicBezTo>
                <a:cubicBezTo>
                  <a:pt x="5190352" y="418088"/>
                  <a:pt x="5190822" y="418023"/>
                  <a:pt x="5191279" y="417960"/>
                </a:cubicBezTo>
                <a:moveTo>
                  <a:pt x="1594944" y="418064"/>
                </a:moveTo>
                <a:cubicBezTo>
                  <a:pt x="1592937" y="418064"/>
                  <a:pt x="1591286" y="421288"/>
                  <a:pt x="1589051" y="424503"/>
                </a:cubicBezTo>
                <a:cubicBezTo>
                  <a:pt x="1586803" y="427727"/>
                  <a:pt x="1583996" y="430936"/>
                  <a:pt x="1579678" y="430936"/>
                </a:cubicBezTo>
                <a:cubicBezTo>
                  <a:pt x="1577900" y="430936"/>
                  <a:pt x="1575856" y="430392"/>
                  <a:pt x="1573481" y="429062"/>
                </a:cubicBezTo>
                <a:cubicBezTo>
                  <a:pt x="1573481" y="432579"/>
                  <a:pt x="1573481" y="436107"/>
                  <a:pt x="1573481" y="439623"/>
                </a:cubicBezTo>
                <a:cubicBezTo>
                  <a:pt x="1574065" y="439500"/>
                  <a:pt x="1574573" y="439451"/>
                  <a:pt x="1575030" y="439451"/>
                </a:cubicBezTo>
                <a:cubicBezTo>
                  <a:pt x="1578104" y="439451"/>
                  <a:pt x="1578510" y="442104"/>
                  <a:pt x="1578777" y="444922"/>
                </a:cubicBezTo>
                <a:cubicBezTo>
                  <a:pt x="1592378" y="444416"/>
                  <a:pt x="1586333" y="424269"/>
                  <a:pt x="1599935" y="423779"/>
                </a:cubicBezTo>
                <a:cubicBezTo>
                  <a:pt x="1597890" y="419611"/>
                  <a:pt x="1596341" y="418064"/>
                  <a:pt x="1594944" y="418064"/>
                </a:cubicBezTo>
                <a:moveTo>
                  <a:pt x="5189895" y="418153"/>
                </a:moveTo>
                <a:lnTo>
                  <a:pt x="5186758" y="418609"/>
                </a:lnTo>
                <a:lnTo>
                  <a:pt x="5187698" y="418480"/>
                </a:lnTo>
                <a:lnTo>
                  <a:pt x="5189895" y="418153"/>
                </a:lnTo>
                <a:moveTo>
                  <a:pt x="5113619" y="418480"/>
                </a:moveTo>
                <a:cubicBezTo>
                  <a:pt x="5103751" y="422811"/>
                  <a:pt x="5111510" y="426418"/>
                  <a:pt x="5116514" y="426418"/>
                </a:cubicBezTo>
                <a:cubicBezTo>
                  <a:pt x="5120413" y="426418"/>
                  <a:pt x="5122648" y="424235"/>
                  <a:pt x="5113619" y="418480"/>
                </a:cubicBezTo>
                <a:moveTo>
                  <a:pt x="5186758" y="418609"/>
                </a:moveTo>
                <a:lnTo>
                  <a:pt x="5184282" y="418962"/>
                </a:lnTo>
                <a:lnTo>
                  <a:pt x="5186758" y="418609"/>
                </a:lnTo>
                <a:moveTo>
                  <a:pt x="5184282" y="418962"/>
                </a:moveTo>
                <a:lnTo>
                  <a:pt x="5182745" y="419165"/>
                </a:lnTo>
                <a:lnTo>
                  <a:pt x="5184282" y="418962"/>
                </a:lnTo>
                <a:moveTo>
                  <a:pt x="6298402" y="423233"/>
                </a:moveTo>
                <a:cubicBezTo>
                  <a:pt x="6298402" y="423233"/>
                  <a:pt x="6298541" y="423381"/>
                  <a:pt x="6298935" y="423779"/>
                </a:cubicBezTo>
                <a:cubicBezTo>
                  <a:pt x="6299786" y="424617"/>
                  <a:pt x="6300078" y="424904"/>
                  <a:pt x="6300091" y="424904"/>
                </a:cubicBezTo>
                <a:cubicBezTo>
                  <a:pt x="6300091" y="424904"/>
                  <a:pt x="6299672" y="424487"/>
                  <a:pt x="6299252" y="424066"/>
                </a:cubicBezTo>
                <a:cubicBezTo>
                  <a:pt x="6298833" y="423649"/>
                  <a:pt x="6298414" y="423233"/>
                  <a:pt x="6298402" y="423233"/>
                </a:cubicBezTo>
                <a:moveTo>
                  <a:pt x="6256606" y="423779"/>
                </a:moveTo>
                <a:cubicBezTo>
                  <a:pt x="6253088" y="423779"/>
                  <a:pt x="6249544" y="423779"/>
                  <a:pt x="6246014" y="423779"/>
                </a:cubicBezTo>
                <a:cubicBezTo>
                  <a:pt x="6246014" y="427271"/>
                  <a:pt x="6246014" y="430823"/>
                  <a:pt x="6246014" y="434355"/>
                </a:cubicBezTo>
                <a:cubicBezTo>
                  <a:pt x="6249544" y="434355"/>
                  <a:pt x="6253088" y="434355"/>
                  <a:pt x="6256606" y="434355"/>
                </a:cubicBezTo>
                <a:cubicBezTo>
                  <a:pt x="6256606" y="430823"/>
                  <a:pt x="6256606" y="427271"/>
                  <a:pt x="6256606" y="423779"/>
                </a:cubicBezTo>
                <a:moveTo>
                  <a:pt x="5886198" y="423779"/>
                </a:moveTo>
                <a:cubicBezTo>
                  <a:pt x="5875771" y="424473"/>
                  <a:pt x="5881270" y="433770"/>
                  <a:pt x="5884801" y="433770"/>
                </a:cubicBezTo>
                <a:cubicBezTo>
                  <a:pt x="5886630" y="433770"/>
                  <a:pt x="5887925" y="431269"/>
                  <a:pt x="5886198" y="423779"/>
                </a:cubicBezTo>
                <a:moveTo>
                  <a:pt x="5812093" y="423779"/>
                </a:moveTo>
                <a:cubicBezTo>
                  <a:pt x="5802238" y="428109"/>
                  <a:pt x="5809998" y="431726"/>
                  <a:pt x="5815002" y="431726"/>
                </a:cubicBezTo>
                <a:cubicBezTo>
                  <a:pt x="5818900" y="431726"/>
                  <a:pt x="5821136" y="429528"/>
                  <a:pt x="5812093" y="423779"/>
                </a:cubicBezTo>
                <a:moveTo>
                  <a:pt x="6039665" y="429062"/>
                </a:moveTo>
                <a:cubicBezTo>
                  <a:pt x="6029225" y="429757"/>
                  <a:pt x="6034712" y="439068"/>
                  <a:pt x="6038255" y="439068"/>
                </a:cubicBezTo>
                <a:cubicBezTo>
                  <a:pt x="6040084" y="439068"/>
                  <a:pt x="6041392" y="436568"/>
                  <a:pt x="6039665" y="429062"/>
                </a:cubicBezTo>
                <a:moveTo>
                  <a:pt x="6233073" y="430049"/>
                </a:moveTo>
                <a:cubicBezTo>
                  <a:pt x="6231054" y="430049"/>
                  <a:pt x="6228323" y="431220"/>
                  <a:pt x="6224856" y="434355"/>
                </a:cubicBezTo>
                <a:cubicBezTo>
                  <a:pt x="6228501" y="438800"/>
                  <a:pt x="6231409" y="440388"/>
                  <a:pt x="6233530" y="440388"/>
                </a:cubicBezTo>
                <a:cubicBezTo>
                  <a:pt x="6236209" y="440388"/>
                  <a:pt x="6237607" y="437808"/>
                  <a:pt x="6237569" y="435219"/>
                </a:cubicBezTo>
                <a:cubicBezTo>
                  <a:pt x="6237543" y="432643"/>
                  <a:pt x="6236083" y="430049"/>
                  <a:pt x="6233073" y="430049"/>
                </a:cubicBezTo>
                <a:moveTo>
                  <a:pt x="1075566" y="430342"/>
                </a:moveTo>
                <a:cubicBezTo>
                  <a:pt x="1075368" y="430342"/>
                  <a:pt x="1074019" y="431433"/>
                  <a:pt x="1070764" y="434355"/>
                </a:cubicBezTo>
                <a:cubicBezTo>
                  <a:pt x="1067589" y="437897"/>
                  <a:pt x="1066592" y="439183"/>
                  <a:pt x="1066795" y="439183"/>
                </a:cubicBezTo>
                <a:cubicBezTo>
                  <a:pt x="1067058" y="439183"/>
                  <a:pt x="1069395" y="436969"/>
                  <a:pt x="1071587" y="434762"/>
                </a:cubicBezTo>
                <a:cubicBezTo>
                  <a:pt x="1073785" y="432554"/>
                  <a:pt x="1075849" y="430342"/>
                  <a:pt x="1075566" y="430342"/>
                </a:cubicBezTo>
                <a:moveTo>
                  <a:pt x="5952301" y="431954"/>
                </a:moveTo>
                <a:cubicBezTo>
                  <a:pt x="5945812" y="431954"/>
                  <a:pt x="5940732" y="444034"/>
                  <a:pt x="5960290" y="444922"/>
                </a:cubicBezTo>
                <a:cubicBezTo>
                  <a:pt x="5959400" y="435193"/>
                  <a:pt x="5955667" y="431954"/>
                  <a:pt x="5952301" y="431954"/>
                </a:cubicBezTo>
                <a:moveTo>
                  <a:pt x="5938572" y="433824"/>
                </a:moveTo>
                <a:cubicBezTo>
                  <a:pt x="5938572" y="433824"/>
                  <a:pt x="5938712" y="433963"/>
                  <a:pt x="5939093" y="434355"/>
                </a:cubicBezTo>
                <a:cubicBezTo>
                  <a:pt x="5939944" y="435193"/>
                  <a:pt x="5940249" y="435486"/>
                  <a:pt x="5940262" y="435486"/>
                </a:cubicBezTo>
                <a:cubicBezTo>
                  <a:pt x="5940262" y="435486"/>
                  <a:pt x="5939855" y="435079"/>
                  <a:pt x="5939423" y="434663"/>
                </a:cubicBezTo>
                <a:cubicBezTo>
                  <a:pt x="5939004" y="434241"/>
                  <a:pt x="5938585" y="433824"/>
                  <a:pt x="5938572" y="433824"/>
                </a:cubicBezTo>
                <a:moveTo>
                  <a:pt x="5599927" y="433824"/>
                </a:moveTo>
                <a:cubicBezTo>
                  <a:pt x="5599927" y="433824"/>
                  <a:pt x="5600080" y="433963"/>
                  <a:pt x="5600460" y="434355"/>
                </a:cubicBezTo>
                <a:cubicBezTo>
                  <a:pt x="5601299" y="435193"/>
                  <a:pt x="5601603" y="435486"/>
                  <a:pt x="5601603" y="435486"/>
                </a:cubicBezTo>
                <a:cubicBezTo>
                  <a:pt x="5601603" y="435486"/>
                  <a:pt x="5601184" y="435079"/>
                  <a:pt x="5600766" y="434663"/>
                </a:cubicBezTo>
                <a:cubicBezTo>
                  <a:pt x="5600346" y="434241"/>
                  <a:pt x="5599927" y="433824"/>
                  <a:pt x="5599927" y="433824"/>
                </a:cubicBezTo>
                <a:moveTo>
                  <a:pt x="5547006" y="433824"/>
                </a:moveTo>
                <a:cubicBezTo>
                  <a:pt x="5547006" y="433824"/>
                  <a:pt x="5547159" y="433963"/>
                  <a:pt x="5547540" y="434355"/>
                </a:cubicBezTo>
                <a:cubicBezTo>
                  <a:pt x="5548378" y="435193"/>
                  <a:pt x="5548682" y="435486"/>
                  <a:pt x="5548682" y="435486"/>
                </a:cubicBezTo>
                <a:cubicBezTo>
                  <a:pt x="5548682" y="435486"/>
                  <a:pt x="5548263" y="435079"/>
                  <a:pt x="5547844" y="434663"/>
                </a:cubicBezTo>
                <a:cubicBezTo>
                  <a:pt x="5547426" y="434241"/>
                  <a:pt x="5547006" y="433824"/>
                  <a:pt x="5547006" y="433824"/>
                </a:cubicBezTo>
                <a:moveTo>
                  <a:pt x="5044277" y="433824"/>
                </a:moveTo>
                <a:cubicBezTo>
                  <a:pt x="5044277" y="433824"/>
                  <a:pt x="5044429" y="433963"/>
                  <a:pt x="5044810" y="434355"/>
                </a:cubicBezTo>
                <a:cubicBezTo>
                  <a:pt x="5045661" y="435193"/>
                  <a:pt x="5045966" y="435486"/>
                  <a:pt x="5045966" y="435486"/>
                </a:cubicBezTo>
                <a:cubicBezTo>
                  <a:pt x="5045966" y="435486"/>
                  <a:pt x="5045547" y="435079"/>
                  <a:pt x="5045127" y="434663"/>
                </a:cubicBezTo>
                <a:cubicBezTo>
                  <a:pt x="5044709" y="434241"/>
                  <a:pt x="5044277" y="433824"/>
                  <a:pt x="5044277" y="433824"/>
                </a:cubicBezTo>
                <a:moveTo>
                  <a:pt x="5001947" y="433824"/>
                </a:moveTo>
                <a:cubicBezTo>
                  <a:pt x="5001947" y="433824"/>
                  <a:pt x="5002100" y="433963"/>
                  <a:pt x="5002481" y="434355"/>
                </a:cubicBezTo>
                <a:cubicBezTo>
                  <a:pt x="5003332" y="435193"/>
                  <a:pt x="5003637" y="435486"/>
                  <a:pt x="5003637" y="435486"/>
                </a:cubicBezTo>
                <a:cubicBezTo>
                  <a:pt x="5003637" y="435486"/>
                  <a:pt x="5003217" y="435079"/>
                  <a:pt x="5002799" y="434663"/>
                </a:cubicBezTo>
                <a:cubicBezTo>
                  <a:pt x="5002379" y="434241"/>
                  <a:pt x="5001960" y="433824"/>
                  <a:pt x="5001947" y="433824"/>
                </a:cubicBezTo>
                <a:moveTo>
                  <a:pt x="5134764" y="434355"/>
                </a:moveTo>
                <a:cubicBezTo>
                  <a:pt x="5124909" y="438686"/>
                  <a:pt x="5132669" y="442308"/>
                  <a:pt x="5137673" y="442308"/>
                </a:cubicBezTo>
                <a:cubicBezTo>
                  <a:pt x="5141572" y="442308"/>
                  <a:pt x="5143807" y="440110"/>
                  <a:pt x="5134764" y="434355"/>
                </a:cubicBezTo>
                <a:moveTo>
                  <a:pt x="6018494" y="439623"/>
                </a:moveTo>
                <a:cubicBezTo>
                  <a:pt x="6007813" y="444703"/>
                  <a:pt x="6014950" y="449367"/>
                  <a:pt x="6019840" y="449367"/>
                </a:cubicBezTo>
                <a:cubicBezTo>
                  <a:pt x="6023510" y="449367"/>
                  <a:pt x="6025910" y="446728"/>
                  <a:pt x="6018494" y="439623"/>
                </a:cubicBezTo>
                <a:moveTo>
                  <a:pt x="5907381" y="439623"/>
                </a:moveTo>
                <a:cubicBezTo>
                  <a:pt x="5898339" y="445393"/>
                  <a:pt x="5900562" y="447591"/>
                  <a:pt x="5904460" y="447591"/>
                </a:cubicBezTo>
                <a:cubicBezTo>
                  <a:pt x="5909477" y="447591"/>
                  <a:pt x="5917237" y="443969"/>
                  <a:pt x="5907381" y="439623"/>
                </a:cubicBezTo>
                <a:moveTo>
                  <a:pt x="5833277" y="439623"/>
                </a:moveTo>
                <a:cubicBezTo>
                  <a:pt x="5829759" y="439623"/>
                  <a:pt x="5826216" y="439623"/>
                  <a:pt x="5822710" y="439623"/>
                </a:cubicBezTo>
                <a:cubicBezTo>
                  <a:pt x="5822710" y="443170"/>
                  <a:pt x="5822710" y="446698"/>
                  <a:pt x="5822710" y="450220"/>
                </a:cubicBezTo>
                <a:cubicBezTo>
                  <a:pt x="5826216" y="450220"/>
                  <a:pt x="5829759" y="450220"/>
                  <a:pt x="5833277" y="450220"/>
                </a:cubicBezTo>
                <a:cubicBezTo>
                  <a:pt x="5833277" y="446698"/>
                  <a:pt x="5833277" y="443170"/>
                  <a:pt x="5833277" y="439623"/>
                </a:cubicBezTo>
                <a:moveTo>
                  <a:pt x="5685119" y="439623"/>
                </a:moveTo>
                <a:cubicBezTo>
                  <a:pt x="5681105" y="447958"/>
                  <a:pt x="5668342" y="447537"/>
                  <a:pt x="5669244" y="460822"/>
                </a:cubicBezTo>
                <a:cubicBezTo>
                  <a:pt x="5670260" y="461114"/>
                  <a:pt x="5671225" y="461244"/>
                  <a:pt x="5672139" y="461244"/>
                </a:cubicBezTo>
                <a:cubicBezTo>
                  <a:pt x="5674984" y="461244"/>
                  <a:pt x="5677359" y="460033"/>
                  <a:pt x="5679277" y="458818"/>
                </a:cubicBezTo>
                <a:cubicBezTo>
                  <a:pt x="5681194" y="457606"/>
                  <a:pt x="5682642" y="456391"/>
                  <a:pt x="5683633" y="456391"/>
                </a:cubicBezTo>
                <a:cubicBezTo>
                  <a:pt x="5684979" y="456391"/>
                  <a:pt x="5685474" y="458624"/>
                  <a:pt x="5685119" y="466095"/>
                </a:cubicBezTo>
                <a:cubicBezTo>
                  <a:pt x="5697488" y="464736"/>
                  <a:pt x="5688179" y="442853"/>
                  <a:pt x="5685119" y="439623"/>
                </a:cubicBezTo>
                <a:moveTo>
                  <a:pt x="5568685" y="439623"/>
                </a:moveTo>
                <a:cubicBezTo>
                  <a:pt x="5559338" y="450840"/>
                  <a:pt x="5562386" y="455920"/>
                  <a:pt x="5566437" y="455920"/>
                </a:cubicBezTo>
                <a:cubicBezTo>
                  <a:pt x="5570780" y="455920"/>
                  <a:pt x="5576280" y="450041"/>
                  <a:pt x="5568685" y="439623"/>
                </a:cubicBezTo>
                <a:moveTo>
                  <a:pt x="5431106" y="439623"/>
                </a:moveTo>
                <a:cubicBezTo>
                  <a:pt x="5420667" y="440338"/>
                  <a:pt x="5426166" y="449635"/>
                  <a:pt x="5429696" y="449635"/>
                </a:cubicBezTo>
                <a:cubicBezTo>
                  <a:pt x="5431538" y="449635"/>
                  <a:pt x="5432833" y="447129"/>
                  <a:pt x="5431106" y="439623"/>
                </a:cubicBezTo>
                <a:moveTo>
                  <a:pt x="5108907" y="443245"/>
                </a:moveTo>
                <a:cubicBezTo>
                  <a:pt x="5105097" y="443245"/>
                  <a:pt x="5101655" y="448399"/>
                  <a:pt x="5108323" y="460822"/>
                </a:cubicBezTo>
                <a:cubicBezTo>
                  <a:pt x="5118267" y="450220"/>
                  <a:pt x="5113339" y="443245"/>
                  <a:pt x="5108907" y="443245"/>
                </a:cubicBezTo>
                <a:moveTo>
                  <a:pt x="6224335" y="444401"/>
                </a:moveTo>
                <a:cubicBezTo>
                  <a:pt x="6224322" y="444401"/>
                  <a:pt x="6224742" y="444823"/>
                  <a:pt x="6225161" y="445239"/>
                </a:cubicBezTo>
                <a:cubicBezTo>
                  <a:pt x="6225580" y="445661"/>
                  <a:pt x="6225999" y="446077"/>
                  <a:pt x="6225999" y="446077"/>
                </a:cubicBezTo>
                <a:cubicBezTo>
                  <a:pt x="6225999" y="446077"/>
                  <a:pt x="6225707" y="445775"/>
                  <a:pt x="6224856" y="444922"/>
                </a:cubicBezTo>
                <a:cubicBezTo>
                  <a:pt x="6224475" y="444539"/>
                  <a:pt x="6224335" y="444401"/>
                  <a:pt x="6224335" y="444401"/>
                </a:cubicBezTo>
                <a:moveTo>
                  <a:pt x="5047744" y="444703"/>
                </a:moveTo>
                <a:cubicBezTo>
                  <a:pt x="5041381" y="444703"/>
                  <a:pt x="5040289" y="449952"/>
                  <a:pt x="5034244" y="450220"/>
                </a:cubicBezTo>
                <a:cubicBezTo>
                  <a:pt x="5033367" y="454496"/>
                  <a:pt x="5037393" y="456555"/>
                  <a:pt x="5041813" y="456555"/>
                </a:cubicBezTo>
                <a:cubicBezTo>
                  <a:pt x="5047985" y="456555"/>
                  <a:pt x="5054919" y="452518"/>
                  <a:pt x="5050132" y="444922"/>
                </a:cubicBezTo>
                <a:cubicBezTo>
                  <a:pt x="5049255" y="444768"/>
                  <a:pt x="5048468" y="444703"/>
                  <a:pt x="5047744" y="444703"/>
                </a:cubicBezTo>
                <a:moveTo>
                  <a:pt x="6154917" y="444793"/>
                </a:moveTo>
                <a:cubicBezTo>
                  <a:pt x="6151094" y="444793"/>
                  <a:pt x="6149431" y="449203"/>
                  <a:pt x="6149774" y="453608"/>
                </a:cubicBezTo>
                <a:cubicBezTo>
                  <a:pt x="6150117" y="458014"/>
                  <a:pt x="6152453" y="462410"/>
                  <a:pt x="6156632" y="462410"/>
                </a:cubicBezTo>
                <a:cubicBezTo>
                  <a:pt x="6158003" y="462410"/>
                  <a:pt x="6159578" y="461938"/>
                  <a:pt x="6161356" y="460822"/>
                </a:cubicBezTo>
                <a:cubicBezTo>
                  <a:pt x="6161356" y="457280"/>
                  <a:pt x="6161356" y="453723"/>
                  <a:pt x="6161356" y="450220"/>
                </a:cubicBezTo>
                <a:cubicBezTo>
                  <a:pt x="6160785" y="450345"/>
                  <a:pt x="6160264" y="450394"/>
                  <a:pt x="6159819" y="450394"/>
                </a:cubicBezTo>
                <a:cubicBezTo>
                  <a:pt x="6156746" y="450394"/>
                  <a:pt x="6156327" y="447730"/>
                  <a:pt x="6156060" y="444922"/>
                </a:cubicBezTo>
                <a:cubicBezTo>
                  <a:pt x="6155654" y="444848"/>
                  <a:pt x="6155285" y="444793"/>
                  <a:pt x="6154917" y="444793"/>
                </a:cubicBezTo>
                <a:moveTo>
                  <a:pt x="6261902" y="444922"/>
                </a:moveTo>
                <a:cubicBezTo>
                  <a:pt x="6251475" y="445632"/>
                  <a:pt x="6256974" y="454928"/>
                  <a:pt x="6260505" y="454928"/>
                </a:cubicBezTo>
                <a:cubicBezTo>
                  <a:pt x="6262334" y="454928"/>
                  <a:pt x="6263629" y="452427"/>
                  <a:pt x="6261902" y="444922"/>
                </a:cubicBezTo>
                <a:moveTo>
                  <a:pt x="5595165" y="444922"/>
                </a:moveTo>
                <a:cubicBezTo>
                  <a:pt x="5588624" y="447233"/>
                  <a:pt x="5584293" y="451693"/>
                  <a:pt x="5584548" y="460822"/>
                </a:cubicBezTo>
                <a:cubicBezTo>
                  <a:pt x="5585728" y="461075"/>
                  <a:pt x="5586770" y="461203"/>
                  <a:pt x="5587697" y="461203"/>
                </a:cubicBezTo>
                <a:cubicBezTo>
                  <a:pt x="5595635" y="461203"/>
                  <a:pt x="5594695" y="452364"/>
                  <a:pt x="5595165" y="444922"/>
                </a:cubicBezTo>
                <a:moveTo>
                  <a:pt x="5357040" y="444922"/>
                </a:moveTo>
                <a:cubicBezTo>
                  <a:pt x="5347832" y="449734"/>
                  <a:pt x="5343362" y="463466"/>
                  <a:pt x="5351756" y="471373"/>
                </a:cubicBezTo>
                <a:cubicBezTo>
                  <a:pt x="5368356" y="467732"/>
                  <a:pt x="5358640" y="457280"/>
                  <a:pt x="5357040" y="444922"/>
                </a:cubicBezTo>
                <a:moveTo>
                  <a:pt x="5981613" y="446980"/>
                </a:moveTo>
                <a:cubicBezTo>
                  <a:pt x="5981041" y="446980"/>
                  <a:pt x="5979416" y="447878"/>
                  <a:pt x="5976165" y="450220"/>
                </a:cubicBezTo>
                <a:cubicBezTo>
                  <a:pt x="5973129" y="454423"/>
                  <a:pt x="5972533" y="455920"/>
                  <a:pt x="5973155" y="455920"/>
                </a:cubicBezTo>
                <a:cubicBezTo>
                  <a:pt x="5973904" y="455920"/>
                  <a:pt x="5976469" y="453683"/>
                  <a:pt x="5978628" y="451451"/>
                </a:cubicBezTo>
                <a:cubicBezTo>
                  <a:pt x="5980788" y="449213"/>
                  <a:pt x="5982527" y="446980"/>
                  <a:pt x="5981613" y="446980"/>
                </a:cubicBezTo>
                <a:moveTo>
                  <a:pt x="5192257" y="450191"/>
                </a:moveTo>
                <a:cubicBezTo>
                  <a:pt x="5181919" y="450191"/>
                  <a:pt x="5190530" y="469156"/>
                  <a:pt x="5187698" y="476672"/>
                </a:cubicBezTo>
                <a:cubicBezTo>
                  <a:pt x="5187952" y="476697"/>
                  <a:pt x="5188193" y="476697"/>
                  <a:pt x="5188434" y="476697"/>
                </a:cubicBezTo>
                <a:cubicBezTo>
                  <a:pt x="5198785" y="476697"/>
                  <a:pt x="5190149" y="457726"/>
                  <a:pt x="5192981" y="450220"/>
                </a:cubicBezTo>
                <a:cubicBezTo>
                  <a:pt x="5192727" y="450205"/>
                  <a:pt x="5192486" y="450191"/>
                  <a:pt x="5192257" y="450191"/>
                </a:cubicBezTo>
                <a:moveTo>
                  <a:pt x="5547540" y="450220"/>
                </a:moveTo>
                <a:cubicBezTo>
                  <a:pt x="5543996" y="450220"/>
                  <a:pt x="5540478" y="450220"/>
                  <a:pt x="5536948" y="450220"/>
                </a:cubicBezTo>
                <a:cubicBezTo>
                  <a:pt x="5536948" y="453723"/>
                  <a:pt x="5536948" y="457280"/>
                  <a:pt x="5536948" y="460822"/>
                </a:cubicBezTo>
                <a:cubicBezTo>
                  <a:pt x="5540478" y="460822"/>
                  <a:pt x="5543996" y="460822"/>
                  <a:pt x="5547540" y="460822"/>
                </a:cubicBezTo>
                <a:cubicBezTo>
                  <a:pt x="5547540" y="457280"/>
                  <a:pt x="5547540" y="453723"/>
                  <a:pt x="5547540" y="450220"/>
                </a:cubicBezTo>
                <a:moveTo>
                  <a:pt x="6107902" y="454983"/>
                </a:moveTo>
                <a:cubicBezTo>
                  <a:pt x="6107902" y="454983"/>
                  <a:pt x="6108054" y="455131"/>
                  <a:pt x="6108435" y="455529"/>
                </a:cubicBezTo>
                <a:cubicBezTo>
                  <a:pt x="6109286" y="456377"/>
                  <a:pt x="6109591" y="456669"/>
                  <a:pt x="6109591" y="456669"/>
                </a:cubicBezTo>
                <a:cubicBezTo>
                  <a:pt x="6109591" y="456669"/>
                  <a:pt x="6109184" y="456253"/>
                  <a:pt x="6108752" y="455831"/>
                </a:cubicBezTo>
                <a:cubicBezTo>
                  <a:pt x="6108333" y="455399"/>
                  <a:pt x="6107914" y="454983"/>
                  <a:pt x="6107902" y="454983"/>
                </a:cubicBezTo>
                <a:moveTo>
                  <a:pt x="5763961" y="454983"/>
                </a:moveTo>
                <a:cubicBezTo>
                  <a:pt x="5763961" y="454983"/>
                  <a:pt x="5764112" y="455131"/>
                  <a:pt x="5764494" y="455529"/>
                </a:cubicBezTo>
                <a:cubicBezTo>
                  <a:pt x="5765332" y="456377"/>
                  <a:pt x="5765637" y="456669"/>
                  <a:pt x="5765637" y="456669"/>
                </a:cubicBezTo>
                <a:cubicBezTo>
                  <a:pt x="5765637" y="456669"/>
                  <a:pt x="5765217" y="456253"/>
                  <a:pt x="5764798" y="455831"/>
                </a:cubicBezTo>
                <a:cubicBezTo>
                  <a:pt x="5764379" y="455399"/>
                  <a:pt x="5763961" y="454983"/>
                  <a:pt x="5763961" y="454983"/>
                </a:cubicBezTo>
                <a:moveTo>
                  <a:pt x="5430586" y="454983"/>
                </a:moveTo>
                <a:cubicBezTo>
                  <a:pt x="5430572" y="454983"/>
                  <a:pt x="5430725" y="455131"/>
                  <a:pt x="5431106" y="455529"/>
                </a:cubicBezTo>
                <a:cubicBezTo>
                  <a:pt x="5431957" y="456377"/>
                  <a:pt x="5432262" y="456669"/>
                  <a:pt x="5432262" y="456669"/>
                </a:cubicBezTo>
                <a:cubicBezTo>
                  <a:pt x="5432262" y="456669"/>
                  <a:pt x="5431842" y="456253"/>
                  <a:pt x="5431423" y="455831"/>
                </a:cubicBezTo>
                <a:cubicBezTo>
                  <a:pt x="5431004" y="455399"/>
                  <a:pt x="5430586" y="454983"/>
                  <a:pt x="5430586" y="454983"/>
                </a:cubicBezTo>
              </a:path>
            </a:pathLst>
          </a:custGeom>
          <a:solidFill>
            <a:srgbClr val="E6E5CF"/>
          </a:solidFill>
          <a:ln w="1270" cap="flat">
            <a:noFill/>
            <a:prstDash val="solid"/>
            <a:miter/>
          </a:ln>
        </p:spPr>
        <p:txBody>
          <a:bodyPr rtlCol="0" anchor="ctr"/>
          <a:lstStyle/>
          <a:p>
            <a:endParaRPr lang="id-ID"/>
          </a:p>
        </p:txBody>
      </p:sp>
      <p:sp>
        <p:nvSpPr>
          <p:cNvPr id="9597" name="Freeform: Shape 9596">
            <a:extLst>
              <a:ext uri="{FF2B5EF4-FFF2-40B4-BE49-F238E27FC236}">
                <a16:creationId xmlns:a16="http://schemas.microsoft.com/office/drawing/2014/main" id="{3C91E347-9FA5-4C1C-8D10-17B7390BF9D8}"/>
              </a:ext>
            </a:extLst>
          </p:cNvPr>
          <p:cNvSpPr/>
          <p:nvPr/>
        </p:nvSpPr>
        <p:spPr>
          <a:xfrm flipV="1">
            <a:off x="3974032" y="6012685"/>
            <a:ext cx="5295379" cy="55270"/>
          </a:xfrm>
          <a:custGeom>
            <a:avLst/>
            <a:gdLst>
              <a:gd name="connsiteX0" fmla="*/ 5292853 w 5295379"/>
              <a:gd name="connsiteY0" fmla="*/ 165 h 55270"/>
              <a:gd name="connsiteX1" fmla="*/ 5292853 w 5295379"/>
              <a:gd name="connsiteY1" fmla="*/ 10742 h 55270"/>
              <a:gd name="connsiteX2" fmla="*/ 5292853 w 5295379"/>
              <a:gd name="connsiteY2" fmla="*/ 165 h 55270"/>
              <a:gd name="connsiteX3" fmla="*/ 4684333 w 5295379"/>
              <a:gd name="connsiteY3" fmla="*/ 165 h 55270"/>
              <a:gd name="connsiteX4" fmla="*/ 4681424 w 5295379"/>
              <a:gd name="connsiteY4" fmla="*/ 8128 h 55270"/>
              <a:gd name="connsiteX5" fmla="*/ 4684333 w 5295379"/>
              <a:gd name="connsiteY5" fmla="*/ 165 h 55270"/>
              <a:gd name="connsiteX6" fmla="*/ 4668445 w 5295379"/>
              <a:gd name="connsiteY6" fmla="*/ 165 h 55270"/>
              <a:gd name="connsiteX7" fmla="*/ 4667048 w 5295379"/>
              <a:gd name="connsiteY7" fmla="*/ 10171 h 55270"/>
              <a:gd name="connsiteX8" fmla="*/ 4668445 w 5295379"/>
              <a:gd name="connsiteY8" fmla="*/ 165 h 55270"/>
              <a:gd name="connsiteX9" fmla="*/ 4036493 w 5295379"/>
              <a:gd name="connsiteY9" fmla="*/ 3122 h 55270"/>
              <a:gd name="connsiteX10" fmla="*/ 4038728 w 5295379"/>
              <a:gd name="connsiteY10" fmla="*/ 16040 h 55270"/>
              <a:gd name="connsiteX11" fmla="*/ 4036493 w 5295379"/>
              <a:gd name="connsiteY11" fmla="*/ 3122 h 55270"/>
              <a:gd name="connsiteX12" fmla="*/ 4205200 w 5295379"/>
              <a:gd name="connsiteY12" fmla="*/ 4506 h 55270"/>
              <a:gd name="connsiteX13" fmla="*/ 4186924 w 5295379"/>
              <a:gd name="connsiteY13" fmla="*/ 10742 h 55270"/>
              <a:gd name="connsiteX14" fmla="*/ 4194125 w 5295379"/>
              <a:gd name="connsiteY14" fmla="*/ 25372 h 55270"/>
              <a:gd name="connsiteX15" fmla="*/ 4213365 w 5295379"/>
              <a:gd name="connsiteY15" fmla="*/ 10742 h 55270"/>
              <a:gd name="connsiteX16" fmla="*/ 4205200 w 5295379"/>
              <a:gd name="connsiteY16" fmla="*/ 4506 h 55270"/>
              <a:gd name="connsiteX17" fmla="*/ 5193005 w 5295379"/>
              <a:gd name="connsiteY17" fmla="*/ 4581 h 55270"/>
              <a:gd name="connsiteX18" fmla="*/ 5187037 w 5295379"/>
              <a:gd name="connsiteY18" fmla="*/ 5474 h 55270"/>
              <a:gd name="connsiteX19" fmla="*/ 5197615 w 5295379"/>
              <a:gd name="connsiteY19" fmla="*/ 31915 h 55270"/>
              <a:gd name="connsiteX20" fmla="*/ 5212653 w 5295379"/>
              <a:gd name="connsiteY20" fmla="*/ 26601 h 55270"/>
              <a:gd name="connsiteX21" fmla="*/ 5213478 w 5295379"/>
              <a:gd name="connsiteY21" fmla="*/ 26617 h 55270"/>
              <a:gd name="connsiteX22" fmla="*/ 5193005 w 5295379"/>
              <a:gd name="connsiteY22" fmla="*/ 4581 h 55270"/>
              <a:gd name="connsiteX23" fmla="*/ 5175937 w 5295379"/>
              <a:gd name="connsiteY23" fmla="*/ 4938 h 55270"/>
              <a:gd name="connsiteX24" fmla="*/ 5176470 w 5295379"/>
              <a:gd name="connsiteY24" fmla="*/ 5474 h 55270"/>
              <a:gd name="connsiteX25" fmla="*/ 5177613 w 5295379"/>
              <a:gd name="connsiteY25" fmla="*/ 6599 h 55270"/>
              <a:gd name="connsiteX26" fmla="*/ 5176775 w 5295379"/>
              <a:gd name="connsiteY26" fmla="*/ 5776 h 55270"/>
              <a:gd name="connsiteX27" fmla="*/ 5175937 w 5295379"/>
              <a:gd name="connsiteY27" fmla="*/ 4938 h 55270"/>
              <a:gd name="connsiteX28" fmla="*/ 4350411 w 5295379"/>
              <a:gd name="connsiteY28" fmla="*/ 4938 h 55270"/>
              <a:gd name="connsiteX29" fmla="*/ 4350932 w 5295379"/>
              <a:gd name="connsiteY29" fmla="*/ 5474 h 55270"/>
              <a:gd name="connsiteX30" fmla="*/ 4352088 w 5295379"/>
              <a:gd name="connsiteY30" fmla="*/ 6599 h 55270"/>
              <a:gd name="connsiteX31" fmla="*/ 4351262 w 5295379"/>
              <a:gd name="connsiteY31" fmla="*/ 5776 h 55270"/>
              <a:gd name="connsiteX32" fmla="*/ 4350411 w 5295379"/>
              <a:gd name="connsiteY32" fmla="*/ 4938 h 55270"/>
              <a:gd name="connsiteX33" fmla="*/ -2526 w 5295379"/>
              <a:gd name="connsiteY33" fmla="*/ 8316 h 55270"/>
              <a:gd name="connsiteX34" fmla="*/ 8601 w 5295379"/>
              <a:gd name="connsiteY34" fmla="*/ 15618 h 55270"/>
              <a:gd name="connsiteX35" fmla="*/ 1190 w 5295379"/>
              <a:gd name="connsiteY35" fmla="*/ 10742 h 55270"/>
              <a:gd name="connsiteX36" fmla="*/ -2526 w 5295379"/>
              <a:gd name="connsiteY36" fmla="*/ 8316 h 55270"/>
              <a:gd name="connsiteX37" fmla="*/ 4782630 w 5295379"/>
              <a:gd name="connsiteY37" fmla="*/ 8405 h 55270"/>
              <a:gd name="connsiteX38" fmla="*/ 4784878 w 5295379"/>
              <a:gd name="connsiteY38" fmla="*/ 21318 h 55270"/>
              <a:gd name="connsiteX39" fmla="*/ 4782630 w 5295379"/>
              <a:gd name="connsiteY39" fmla="*/ 8405 h 55270"/>
              <a:gd name="connsiteX40" fmla="*/ 4974832 w 5295379"/>
              <a:gd name="connsiteY40" fmla="*/ 10221 h 55270"/>
              <a:gd name="connsiteX41" fmla="*/ 4975670 w 5295379"/>
              <a:gd name="connsiteY41" fmla="*/ 11059 h 55270"/>
              <a:gd name="connsiteX42" fmla="*/ 4976521 w 5295379"/>
              <a:gd name="connsiteY42" fmla="*/ 11897 h 55270"/>
              <a:gd name="connsiteX43" fmla="*/ 4975365 w 5295379"/>
              <a:gd name="connsiteY43" fmla="*/ 10742 h 55270"/>
              <a:gd name="connsiteX44" fmla="*/ 4974832 w 5295379"/>
              <a:gd name="connsiteY44" fmla="*/ 10221 h 55270"/>
              <a:gd name="connsiteX45" fmla="*/ 4922470 w 5295379"/>
              <a:gd name="connsiteY45" fmla="*/ 10742 h 55270"/>
              <a:gd name="connsiteX46" fmla="*/ 4921048 w 5295379"/>
              <a:gd name="connsiteY46" fmla="*/ 20748 h 55270"/>
              <a:gd name="connsiteX47" fmla="*/ 4922470 w 5295379"/>
              <a:gd name="connsiteY47" fmla="*/ 10742 h 55270"/>
              <a:gd name="connsiteX48" fmla="*/ 4583787 w 5295379"/>
              <a:gd name="connsiteY48" fmla="*/ 10742 h 55270"/>
              <a:gd name="connsiteX49" fmla="*/ 4573208 w 5295379"/>
              <a:gd name="connsiteY49" fmla="*/ 10742 h 55270"/>
              <a:gd name="connsiteX50" fmla="*/ 4573208 w 5295379"/>
              <a:gd name="connsiteY50" fmla="*/ 21318 h 55270"/>
              <a:gd name="connsiteX51" fmla="*/ 4583787 w 5295379"/>
              <a:gd name="connsiteY51" fmla="*/ 21318 h 55270"/>
              <a:gd name="connsiteX52" fmla="*/ 4583787 w 5295379"/>
              <a:gd name="connsiteY52" fmla="*/ 10742 h 55270"/>
              <a:gd name="connsiteX53" fmla="*/ 4081082 w 5295379"/>
              <a:gd name="connsiteY53" fmla="*/ 10742 h 55270"/>
              <a:gd name="connsiteX54" fmla="*/ 4079673 w 5295379"/>
              <a:gd name="connsiteY54" fmla="*/ 20748 h 55270"/>
              <a:gd name="connsiteX55" fmla="*/ 4081082 w 5295379"/>
              <a:gd name="connsiteY55" fmla="*/ 10742 h 55270"/>
              <a:gd name="connsiteX56" fmla="*/ 5100130 w 5295379"/>
              <a:gd name="connsiteY56" fmla="*/ 13698 h 55270"/>
              <a:gd name="connsiteX57" fmla="*/ 5102365 w 5295379"/>
              <a:gd name="connsiteY57" fmla="*/ 26617 h 55270"/>
              <a:gd name="connsiteX58" fmla="*/ 5100130 w 5295379"/>
              <a:gd name="connsiteY58" fmla="*/ 13698 h 55270"/>
              <a:gd name="connsiteX59" fmla="*/ 4461536 w 5295379"/>
              <a:gd name="connsiteY59" fmla="*/ 15519 h 55270"/>
              <a:gd name="connsiteX60" fmla="*/ 4462375 w 5295379"/>
              <a:gd name="connsiteY60" fmla="*/ 16358 h 55270"/>
              <a:gd name="connsiteX61" fmla="*/ 4463213 w 5295379"/>
              <a:gd name="connsiteY61" fmla="*/ 17196 h 55270"/>
              <a:gd name="connsiteX62" fmla="*/ 4462070 w 5295379"/>
              <a:gd name="connsiteY62" fmla="*/ 16040 h 55270"/>
              <a:gd name="connsiteX63" fmla="*/ 4461536 w 5295379"/>
              <a:gd name="connsiteY63" fmla="*/ 15519 h 55270"/>
              <a:gd name="connsiteX64" fmla="*/ 4297503 w 5295379"/>
              <a:gd name="connsiteY64" fmla="*/ 15519 h 55270"/>
              <a:gd name="connsiteX65" fmla="*/ 4298341 w 5295379"/>
              <a:gd name="connsiteY65" fmla="*/ 16358 h 55270"/>
              <a:gd name="connsiteX66" fmla="*/ 4299192 w 5295379"/>
              <a:gd name="connsiteY66" fmla="*/ 17196 h 55270"/>
              <a:gd name="connsiteX67" fmla="*/ 4298037 w 5295379"/>
              <a:gd name="connsiteY67" fmla="*/ 16040 h 55270"/>
              <a:gd name="connsiteX68" fmla="*/ 4297503 w 5295379"/>
              <a:gd name="connsiteY68" fmla="*/ 15519 h 55270"/>
              <a:gd name="connsiteX69" fmla="*/ 8601 w 5295379"/>
              <a:gd name="connsiteY69" fmla="*/ 15618 h 55270"/>
              <a:gd name="connsiteX70" fmla="*/ 11146 w 5295379"/>
              <a:gd name="connsiteY70" fmla="*/ 17295 h 55270"/>
              <a:gd name="connsiteX71" fmla="*/ 8601 w 5295379"/>
              <a:gd name="connsiteY71" fmla="*/ 15618 h 55270"/>
              <a:gd name="connsiteX72" fmla="*/ 5176470 w 5295379"/>
              <a:gd name="connsiteY72" fmla="*/ 16040 h 55270"/>
              <a:gd name="connsiteX73" fmla="*/ 5165878 w 5295379"/>
              <a:gd name="connsiteY73" fmla="*/ 16040 h 55270"/>
              <a:gd name="connsiteX74" fmla="*/ 5165878 w 5295379"/>
              <a:gd name="connsiteY74" fmla="*/ 26617 h 55270"/>
              <a:gd name="connsiteX75" fmla="*/ 5176470 w 5295379"/>
              <a:gd name="connsiteY75" fmla="*/ 26617 h 55270"/>
              <a:gd name="connsiteX76" fmla="*/ 5176470 w 5295379"/>
              <a:gd name="connsiteY76" fmla="*/ 16040 h 55270"/>
              <a:gd name="connsiteX77" fmla="*/ 5138865 w 5295379"/>
              <a:gd name="connsiteY77" fmla="*/ 20803 h 55270"/>
              <a:gd name="connsiteX78" fmla="*/ 5139716 w 5295379"/>
              <a:gd name="connsiteY78" fmla="*/ 21636 h 55270"/>
              <a:gd name="connsiteX79" fmla="*/ 5140555 w 5295379"/>
              <a:gd name="connsiteY79" fmla="*/ 22474 h 55270"/>
              <a:gd name="connsiteX80" fmla="*/ 5139399 w 5295379"/>
              <a:gd name="connsiteY80" fmla="*/ 21318 h 55270"/>
              <a:gd name="connsiteX81" fmla="*/ 5138865 w 5295379"/>
              <a:gd name="connsiteY81" fmla="*/ 20803 h 55270"/>
              <a:gd name="connsiteX82" fmla="*/ 4964266 w 5295379"/>
              <a:gd name="connsiteY82" fmla="*/ 20803 h 55270"/>
              <a:gd name="connsiteX83" fmla="*/ 4965091 w 5295379"/>
              <a:gd name="connsiteY83" fmla="*/ 21636 h 55270"/>
              <a:gd name="connsiteX84" fmla="*/ 4965942 w 5295379"/>
              <a:gd name="connsiteY84" fmla="*/ 22474 h 55270"/>
              <a:gd name="connsiteX85" fmla="*/ 4964799 w 5295379"/>
              <a:gd name="connsiteY85" fmla="*/ 21318 h 55270"/>
              <a:gd name="connsiteX86" fmla="*/ 4964266 w 5295379"/>
              <a:gd name="connsiteY86" fmla="*/ 20803 h 55270"/>
              <a:gd name="connsiteX87" fmla="*/ 4779036 w 5295379"/>
              <a:gd name="connsiteY87" fmla="*/ 20803 h 55270"/>
              <a:gd name="connsiteX88" fmla="*/ 4779557 w 5295379"/>
              <a:gd name="connsiteY88" fmla="*/ 21318 h 55270"/>
              <a:gd name="connsiteX89" fmla="*/ 4780713 w 5295379"/>
              <a:gd name="connsiteY89" fmla="*/ 22474 h 55270"/>
              <a:gd name="connsiteX90" fmla="*/ 4779875 w 5295379"/>
              <a:gd name="connsiteY90" fmla="*/ 21636 h 55270"/>
              <a:gd name="connsiteX91" fmla="*/ 4779036 w 5295379"/>
              <a:gd name="connsiteY91" fmla="*/ 20803 h 55270"/>
              <a:gd name="connsiteX92" fmla="*/ 4673207 w 5295379"/>
              <a:gd name="connsiteY92" fmla="*/ 20803 h 55270"/>
              <a:gd name="connsiteX93" fmla="*/ 4674045 w 5295379"/>
              <a:gd name="connsiteY93" fmla="*/ 21636 h 55270"/>
              <a:gd name="connsiteX94" fmla="*/ 4674896 w 5295379"/>
              <a:gd name="connsiteY94" fmla="*/ 22474 h 55270"/>
              <a:gd name="connsiteX95" fmla="*/ 4673740 w 5295379"/>
              <a:gd name="connsiteY95" fmla="*/ 21318 h 55270"/>
              <a:gd name="connsiteX96" fmla="*/ 4673207 w 5295379"/>
              <a:gd name="connsiteY96" fmla="*/ 20803 h 55270"/>
              <a:gd name="connsiteX97" fmla="*/ 4371582 w 5295379"/>
              <a:gd name="connsiteY97" fmla="*/ 20803 h 55270"/>
              <a:gd name="connsiteX98" fmla="*/ 4372420 w 5295379"/>
              <a:gd name="connsiteY98" fmla="*/ 21636 h 55270"/>
              <a:gd name="connsiteX99" fmla="*/ 4373271 w 5295379"/>
              <a:gd name="connsiteY99" fmla="*/ 22474 h 55270"/>
              <a:gd name="connsiteX100" fmla="*/ 4372115 w 5295379"/>
              <a:gd name="connsiteY100" fmla="*/ 21318 h 55270"/>
              <a:gd name="connsiteX101" fmla="*/ 4371582 w 5295379"/>
              <a:gd name="connsiteY101" fmla="*/ 20803 h 55270"/>
              <a:gd name="connsiteX102" fmla="*/ 321019 w 5295379"/>
              <a:gd name="connsiteY102" fmla="*/ 20991 h 55270"/>
              <a:gd name="connsiteX103" fmla="*/ 318695 w 5295379"/>
              <a:gd name="connsiteY103" fmla="*/ 21318 h 55270"/>
              <a:gd name="connsiteX104" fmla="*/ 334557 w 5295379"/>
              <a:gd name="connsiteY104" fmla="*/ 53083 h 55270"/>
              <a:gd name="connsiteX105" fmla="*/ 336805 w 5295379"/>
              <a:gd name="connsiteY105" fmla="*/ 55435 h 55270"/>
              <a:gd name="connsiteX106" fmla="*/ 335382 w 5295379"/>
              <a:gd name="connsiteY106" fmla="*/ 38210 h 55270"/>
              <a:gd name="connsiteX107" fmla="*/ 321019 w 5295379"/>
              <a:gd name="connsiteY107" fmla="*/ 20991 h 5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295379" h="55270">
                <a:moveTo>
                  <a:pt x="5292853" y="165"/>
                </a:moveTo>
                <a:cubicBezTo>
                  <a:pt x="5287519" y="240"/>
                  <a:pt x="5286198" y="9432"/>
                  <a:pt x="5292853" y="10742"/>
                </a:cubicBezTo>
                <a:lnTo>
                  <a:pt x="5292853" y="165"/>
                </a:lnTo>
                <a:moveTo>
                  <a:pt x="4684333" y="165"/>
                </a:moveTo>
                <a:cubicBezTo>
                  <a:pt x="4675303" y="5930"/>
                  <a:pt x="4677526" y="8128"/>
                  <a:pt x="4681424" y="8128"/>
                </a:cubicBezTo>
                <a:cubicBezTo>
                  <a:pt x="4686428" y="8128"/>
                  <a:pt x="4694201" y="4496"/>
                  <a:pt x="4684333" y="165"/>
                </a:cubicBezTo>
                <a:moveTo>
                  <a:pt x="4668445" y="165"/>
                </a:moveTo>
                <a:cubicBezTo>
                  <a:pt x="4658018" y="875"/>
                  <a:pt x="4663517" y="10171"/>
                  <a:pt x="4667048" y="10171"/>
                </a:cubicBezTo>
                <a:cubicBezTo>
                  <a:pt x="4668877" y="10171"/>
                  <a:pt x="4670172" y="7671"/>
                  <a:pt x="4668445" y="165"/>
                </a:cubicBezTo>
                <a:moveTo>
                  <a:pt x="4036493" y="3122"/>
                </a:moveTo>
                <a:cubicBezTo>
                  <a:pt x="4032822" y="3122"/>
                  <a:pt x="4030600" y="6679"/>
                  <a:pt x="4038728" y="16040"/>
                </a:cubicBezTo>
                <a:cubicBezTo>
                  <a:pt x="4048316" y="9026"/>
                  <a:pt x="4041217" y="3122"/>
                  <a:pt x="4036493" y="3122"/>
                </a:cubicBezTo>
                <a:moveTo>
                  <a:pt x="4205200" y="4506"/>
                </a:moveTo>
                <a:cubicBezTo>
                  <a:pt x="4198189" y="4506"/>
                  <a:pt x="4188918" y="8852"/>
                  <a:pt x="4186924" y="10742"/>
                </a:cubicBezTo>
                <a:cubicBezTo>
                  <a:pt x="4187788" y="21651"/>
                  <a:pt x="4190556" y="25372"/>
                  <a:pt x="4194125" y="25372"/>
                </a:cubicBezTo>
                <a:cubicBezTo>
                  <a:pt x="4199980" y="25372"/>
                  <a:pt x="4207993" y="15405"/>
                  <a:pt x="4213365" y="10742"/>
                </a:cubicBezTo>
                <a:cubicBezTo>
                  <a:pt x="4212858" y="6083"/>
                  <a:pt x="4209441" y="4506"/>
                  <a:pt x="4205200" y="4506"/>
                </a:cubicBezTo>
                <a:moveTo>
                  <a:pt x="5193005" y="4581"/>
                </a:moveTo>
                <a:cubicBezTo>
                  <a:pt x="5191316" y="4581"/>
                  <a:pt x="5189348" y="4863"/>
                  <a:pt x="5187037" y="5474"/>
                </a:cubicBezTo>
                <a:cubicBezTo>
                  <a:pt x="5192434" y="12404"/>
                  <a:pt x="5192218" y="24955"/>
                  <a:pt x="5197615" y="31915"/>
                </a:cubicBezTo>
                <a:cubicBezTo>
                  <a:pt x="5201705" y="29232"/>
                  <a:pt x="5205858" y="26601"/>
                  <a:pt x="5212653" y="26601"/>
                </a:cubicBezTo>
                <a:cubicBezTo>
                  <a:pt x="5212919" y="26601"/>
                  <a:pt x="5213198" y="26601"/>
                  <a:pt x="5213478" y="26617"/>
                </a:cubicBezTo>
                <a:cubicBezTo>
                  <a:pt x="5201946" y="23978"/>
                  <a:pt x="5207179" y="4581"/>
                  <a:pt x="5193005" y="4581"/>
                </a:cubicBezTo>
                <a:moveTo>
                  <a:pt x="5175937" y="4938"/>
                </a:moveTo>
                <a:cubicBezTo>
                  <a:pt x="5175937" y="4938"/>
                  <a:pt x="5176076" y="5091"/>
                  <a:pt x="5176470" y="5474"/>
                </a:cubicBezTo>
                <a:cubicBezTo>
                  <a:pt x="5177308" y="6312"/>
                  <a:pt x="5177613" y="6614"/>
                  <a:pt x="5177613" y="6599"/>
                </a:cubicBezTo>
                <a:cubicBezTo>
                  <a:pt x="5177613" y="6599"/>
                  <a:pt x="5177194" y="6198"/>
                  <a:pt x="5176775" y="5776"/>
                </a:cubicBezTo>
                <a:cubicBezTo>
                  <a:pt x="5176356" y="5359"/>
                  <a:pt x="5175937" y="4938"/>
                  <a:pt x="5175937" y="4938"/>
                </a:cubicBezTo>
                <a:moveTo>
                  <a:pt x="4350411" y="4938"/>
                </a:moveTo>
                <a:cubicBezTo>
                  <a:pt x="4350411" y="4938"/>
                  <a:pt x="4350551" y="5091"/>
                  <a:pt x="4350932" y="5474"/>
                </a:cubicBezTo>
                <a:cubicBezTo>
                  <a:pt x="4351783" y="6312"/>
                  <a:pt x="4352088" y="6614"/>
                  <a:pt x="4352088" y="6599"/>
                </a:cubicBezTo>
                <a:cubicBezTo>
                  <a:pt x="4352100" y="6599"/>
                  <a:pt x="4351681" y="6198"/>
                  <a:pt x="4351262" y="5776"/>
                </a:cubicBezTo>
                <a:cubicBezTo>
                  <a:pt x="4350843" y="5359"/>
                  <a:pt x="4350424" y="4938"/>
                  <a:pt x="4350411" y="4938"/>
                </a:cubicBezTo>
                <a:moveTo>
                  <a:pt x="-2526" y="8316"/>
                </a:moveTo>
                <a:cubicBezTo>
                  <a:pt x="-2537" y="8316"/>
                  <a:pt x="4404" y="12875"/>
                  <a:pt x="8601" y="15618"/>
                </a:cubicBezTo>
                <a:cubicBezTo>
                  <a:pt x="6929" y="14512"/>
                  <a:pt x="4583" y="12979"/>
                  <a:pt x="1190" y="10742"/>
                </a:cubicBezTo>
                <a:cubicBezTo>
                  <a:pt x="-1470" y="9000"/>
                  <a:pt x="-2521" y="8316"/>
                  <a:pt x="-2526" y="8316"/>
                </a:cubicBezTo>
                <a:moveTo>
                  <a:pt x="4782630" y="8405"/>
                </a:moveTo>
                <a:cubicBezTo>
                  <a:pt x="4778960" y="8405"/>
                  <a:pt x="4776725" y="11962"/>
                  <a:pt x="4784878" y="21318"/>
                </a:cubicBezTo>
                <a:cubicBezTo>
                  <a:pt x="4794454" y="14299"/>
                  <a:pt x="4787355" y="8405"/>
                  <a:pt x="4782630" y="8405"/>
                </a:cubicBezTo>
                <a:moveTo>
                  <a:pt x="4974832" y="10221"/>
                </a:moveTo>
                <a:cubicBezTo>
                  <a:pt x="4974832" y="10221"/>
                  <a:pt x="4975251" y="10643"/>
                  <a:pt x="4975670" y="11059"/>
                </a:cubicBezTo>
                <a:cubicBezTo>
                  <a:pt x="4976102" y="11481"/>
                  <a:pt x="4976521" y="11897"/>
                  <a:pt x="4976521" y="11897"/>
                </a:cubicBezTo>
                <a:cubicBezTo>
                  <a:pt x="4976521" y="11897"/>
                  <a:pt x="4976217" y="11595"/>
                  <a:pt x="4975365" y="10742"/>
                </a:cubicBezTo>
                <a:cubicBezTo>
                  <a:pt x="4974985" y="10359"/>
                  <a:pt x="4974832" y="10221"/>
                  <a:pt x="4974832" y="10221"/>
                </a:cubicBezTo>
                <a:moveTo>
                  <a:pt x="4922470" y="10742"/>
                </a:moveTo>
                <a:cubicBezTo>
                  <a:pt x="4912018" y="11441"/>
                  <a:pt x="4917517" y="20748"/>
                  <a:pt x="4921048" y="20748"/>
                </a:cubicBezTo>
                <a:cubicBezTo>
                  <a:pt x="4922889" y="20748"/>
                  <a:pt x="4924185" y="18247"/>
                  <a:pt x="4922470" y="10742"/>
                </a:cubicBezTo>
                <a:moveTo>
                  <a:pt x="4583787" y="10742"/>
                </a:moveTo>
                <a:cubicBezTo>
                  <a:pt x="4580243" y="10742"/>
                  <a:pt x="4576726" y="10742"/>
                  <a:pt x="4573208" y="10742"/>
                </a:cubicBezTo>
                <a:cubicBezTo>
                  <a:pt x="4573208" y="14260"/>
                  <a:pt x="4573208" y="17816"/>
                  <a:pt x="4573208" y="21318"/>
                </a:cubicBezTo>
                <a:cubicBezTo>
                  <a:pt x="4576726" y="21318"/>
                  <a:pt x="4580243" y="21318"/>
                  <a:pt x="4583787" y="21318"/>
                </a:cubicBezTo>
                <a:cubicBezTo>
                  <a:pt x="4583787" y="17816"/>
                  <a:pt x="4583787" y="14260"/>
                  <a:pt x="4583787" y="10742"/>
                </a:cubicBezTo>
                <a:moveTo>
                  <a:pt x="4081082" y="10742"/>
                </a:moveTo>
                <a:cubicBezTo>
                  <a:pt x="4070643" y="11441"/>
                  <a:pt x="4076142" y="20748"/>
                  <a:pt x="4079673" y="20748"/>
                </a:cubicBezTo>
                <a:cubicBezTo>
                  <a:pt x="4081514" y="20748"/>
                  <a:pt x="4082810" y="18247"/>
                  <a:pt x="4081082" y="10742"/>
                </a:cubicBezTo>
                <a:moveTo>
                  <a:pt x="5100130" y="13698"/>
                </a:moveTo>
                <a:cubicBezTo>
                  <a:pt x="5096460" y="13698"/>
                  <a:pt x="5094225" y="17255"/>
                  <a:pt x="5102365" y="26617"/>
                </a:cubicBezTo>
                <a:cubicBezTo>
                  <a:pt x="5111941" y="19592"/>
                  <a:pt x="5104855" y="13698"/>
                  <a:pt x="5100130" y="13698"/>
                </a:cubicBezTo>
                <a:moveTo>
                  <a:pt x="4461536" y="15519"/>
                </a:moveTo>
                <a:cubicBezTo>
                  <a:pt x="4461536" y="15519"/>
                  <a:pt x="4461955" y="15936"/>
                  <a:pt x="4462375" y="16358"/>
                </a:cubicBezTo>
                <a:cubicBezTo>
                  <a:pt x="4462794" y="16774"/>
                  <a:pt x="4463213" y="17196"/>
                  <a:pt x="4463213" y="17196"/>
                </a:cubicBezTo>
                <a:cubicBezTo>
                  <a:pt x="4463225" y="17196"/>
                  <a:pt x="4462920" y="16888"/>
                  <a:pt x="4462070" y="16040"/>
                </a:cubicBezTo>
                <a:cubicBezTo>
                  <a:pt x="4461689" y="15658"/>
                  <a:pt x="4461549" y="15519"/>
                  <a:pt x="4461536" y="15519"/>
                </a:cubicBezTo>
                <a:moveTo>
                  <a:pt x="4297503" y="15519"/>
                </a:moveTo>
                <a:cubicBezTo>
                  <a:pt x="4297503" y="15519"/>
                  <a:pt x="4297922" y="15936"/>
                  <a:pt x="4298341" y="16358"/>
                </a:cubicBezTo>
                <a:cubicBezTo>
                  <a:pt x="4298760" y="16774"/>
                  <a:pt x="4299192" y="17196"/>
                  <a:pt x="4299192" y="17196"/>
                </a:cubicBezTo>
                <a:cubicBezTo>
                  <a:pt x="4299192" y="17196"/>
                  <a:pt x="4298888" y="16888"/>
                  <a:pt x="4298037" y="16040"/>
                </a:cubicBezTo>
                <a:cubicBezTo>
                  <a:pt x="4297655" y="15658"/>
                  <a:pt x="4297503" y="15519"/>
                  <a:pt x="4297503" y="15519"/>
                </a:cubicBezTo>
                <a:moveTo>
                  <a:pt x="8601" y="15618"/>
                </a:moveTo>
                <a:lnTo>
                  <a:pt x="11146" y="17295"/>
                </a:lnTo>
                <a:cubicBezTo>
                  <a:pt x="10689" y="16963"/>
                  <a:pt x="9777" y="16383"/>
                  <a:pt x="8601" y="15618"/>
                </a:cubicBezTo>
                <a:moveTo>
                  <a:pt x="5176470" y="16040"/>
                </a:moveTo>
                <a:cubicBezTo>
                  <a:pt x="5172914" y="16040"/>
                  <a:pt x="5169383" y="16040"/>
                  <a:pt x="5165878" y="16040"/>
                </a:cubicBezTo>
                <a:cubicBezTo>
                  <a:pt x="5165878" y="19558"/>
                  <a:pt x="5165878" y="23100"/>
                  <a:pt x="5165878" y="26617"/>
                </a:cubicBezTo>
                <a:cubicBezTo>
                  <a:pt x="5169383" y="26617"/>
                  <a:pt x="5172914" y="26617"/>
                  <a:pt x="5176470" y="26617"/>
                </a:cubicBezTo>
                <a:cubicBezTo>
                  <a:pt x="5176470" y="23100"/>
                  <a:pt x="5176470" y="19558"/>
                  <a:pt x="5176470" y="16040"/>
                </a:cubicBezTo>
                <a:moveTo>
                  <a:pt x="5138865" y="20803"/>
                </a:moveTo>
                <a:cubicBezTo>
                  <a:pt x="5138865" y="20803"/>
                  <a:pt x="5139285" y="21219"/>
                  <a:pt x="5139716" y="21636"/>
                </a:cubicBezTo>
                <a:cubicBezTo>
                  <a:pt x="5140135" y="22057"/>
                  <a:pt x="5140555" y="22474"/>
                  <a:pt x="5140555" y="22474"/>
                </a:cubicBezTo>
                <a:cubicBezTo>
                  <a:pt x="5140555" y="22474"/>
                  <a:pt x="5140263" y="22187"/>
                  <a:pt x="5139399" y="21318"/>
                </a:cubicBezTo>
                <a:cubicBezTo>
                  <a:pt x="5139018" y="20941"/>
                  <a:pt x="5138865" y="20803"/>
                  <a:pt x="5138865" y="20803"/>
                </a:cubicBezTo>
                <a:moveTo>
                  <a:pt x="4964266" y="20803"/>
                </a:moveTo>
                <a:cubicBezTo>
                  <a:pt x="4964266" y="20803"/>
                  <a:pt x="4964672" y="21219"/>
                  <a:pt x="4965091" y="21636"/>
                </a:cubicBezTo>
                <a:cubicBezTo>
                  <a:pt x="4965510" y="22057"/>
                  <a:pt x="4965942" y="22474"/>
                  <a:pt x="4965942" y="22474"/>
                </a:cubicBezTo>
                <a:cubicBezTo>
                  <a:pt x="4965942" y="22474"/>
                  <a:pt x="4965650" y="22187"/>
                  <a:pt x="4964799" y="21318"/>
                </a:cubicBezTo>
                <a:cubicBezTo>
                  <a:pt x="4964418" y="20941"/>
                  <a:pt x="4964266" y="20803"/>
                  <a:pt x="4964266" y="20803"/>
                </a:cubicBezTo>
                <a:moveTo>
                  <a:pt x="4779036" y="20803"/>
                </a:moveTo>
                <a:cubicBezTo>
                  <a:pt x="4779036" y="20803"/>
                  <a:pt x="4779176" y="20941"/>
                  <a:pt x="4779557" y="21318"/>
                </a:cubicBezTo>
                <a:cubicBezTo>
                  <a:pt x="4780420" y="22187"/>
                  <a:pt x="4780713" y="22474"/>
                  <a:pt x="4780713" y="22474"/>
                </a:cubicBezTo>
                <a:cubicBezTo>
                  <a:pt x="4780713" y="22474"/>
                  <a:pt x="4780294" y="22057"/>
                  <a:pt x="4779875" y="21636"/>
                </a:cubicBezTo>
                <a:cubicBezTo>
                  <a:pt x="4779455" y="21219"/>
                  <a:pt x="4779036" y="20803"/>
                  <a:pt x="4779036" y="20803"/>
                </a:cubicBezTo>
                <a:moveTo>
                  <a:pt x="4673207" y="20803"/>
                </a:moveTo>
                <a:cubicBezTo>
                  <a:pt x="4673207" y="20803"/>
                  <a:pt x="4673626" y="21219"/>
                  <a:pt x="4674045" y="21636"/>
                </a:cubicBezTo>
                <a:cubicBezTo>
                  <a:pt x="4674465" y="22057"/>
                  <a:pt x="4674884" y="22474"/>
                  <a:pt x="4674896" y="22474"/>
                </a:cubicBezTo>
                <a:cubicBezTo>
                  <a:pt x="4674896" y="22474"/>
                  <a:pt x="4674592" y="22187"/>
                  <a:pt x="4673740" y="21318"/>
                </a:cubicBezTo>
                <a:cubicBezTo>
                  <a:pt x="4673360" y="20941"/>
                  <a:pt x="4673207" y="20803"/>
                  <a:pt x="4673207" y="20803"/>
                </a:cubicBezTo>
                <a:moveTo>
                  <a:pt x="4371582" y="20803"/>
                </a:moveTo>
                <a:cubicBezTo>
                  <a:pt x="4371582" y="20803"/>
                  <a:pt x="4372001" y="21219"/>
                  <a:pt x="4372420" y="21636"/>
                </a:cubicBezTo>
                <a:cubicBezTo>
                  <a:pt x="4372840" y="22057"/>
                  <a:pt x="4373259" y="22474"/>
                  <a:pt x="4373271" y="22474"/>
                </a:cubicBezTo>
                <a:cubicBezTo>
                  <a:pt x="4373271" y="22474"/>
                  <a:pt x="4372967" y="22187"/>
                  <a:pt x="4372115" y="21318"/>
                </a:cubicBezTo>
                <a:cubicBezTo>
                  <a:pt x="4371735" y="20941"/>
                  <a:pt x="4371582" y="20803"/>
                  <a:pt x="4371582" y="20803"/>
                </a:cubicBezTo>
                <a:moveTo>
                  <a:pt x="321019" y="20991"/>
                </a:moveTo>
                <a:cubicBezTo>
                  <a:pt x="320269" y="20991"/>
                  <a:pt x="319482" y="21091"/>
                  <a:pt x="318695" y="21318"/>
                </a:cubicBezTo>
                <a:cubicBezTo>
                  <a:pt x="321349" y="34530"/>
                  <a:pt x="332779" y="38999"/>
                  <a:pt x="334557" y="53083"/>
                </a:cubicBezTo>
                <a:cubicBezTo>
                  <a:pt x="335522" y="54720"/>
                  <a:pt x="336272" y="55435"/>
                  <a:pt x="336805" y="55435"/>
                </a:cubicBezTo>
                <a:cubicBezTo>
                  <a:pt x="338697" y="55435"/>
                  <a:pt x="338113" y="46822"/>
                  <a:pt x="335382" y="38210"/>
                </a:cubicBezTo>
                <a:cubicBezTo>
                  <a:pt x="332639" y="29604"/>
                  <a:pt x="327750" y="20991"/>
                  <a:pt x="321019" y="20991"/>
                </a:cubicBezTo>
              </a:path>
            </a:pathLst>
          </a:custGeom>
          <a:solidFill>
            <a:srgbClr val="E6E5CF"/>
          </a:solidFill>
          <a:ln w="1270" cap="flat">
            <a:noFill/>
            <a:prstDash val="solid"/>
            <a:miter/>
          </a:ln>
        </p:spPr>
        <p:txBody>
          <a:bodyPr rtlCol="0" anchor="ctr"/>
          <a:lstStyle/>
          <a:p>
            <a:endParaRPr lang="id-ID"/>
          </a:p>
        </p:txBody>
      </p:sp>
      <p:sp>
        <p:nvSpPr>
          <p:cNvPr id="9598" name="Freeform: Shape 9597">
            <a:extLst>
              <a:ext uri="{FF2B5EF4-FFF2-40B4-BE49-F238E27FC236}">
                <a16:creationId xmlns:a16="http://schemas.microsoft.com/office/drawing/2014/main" id="{03CF429A-7B9A-486E-8D9C-1D1242693029}"/>
              </a:ext>
            </a:extLst>
          </p:cNvPr>
          <p:cNvSpPr/>
          <p:nvPr/>
        </p:nvSpPr>
        <p:spPr>
          <a:xfrm flipV="1">
            <a:off x="2966572" y="5972705"/>
            <a:ext cx="6302839" cy="74096"/>
          </a:xfrm>
          <a:custGeom>
            <a:avLst/>
            <a:gdLst>
              <a:gd name="connsiteX0" fmla="*/ 6300657 w 6302839"/>
              <a:gd name="connsiteY0" fmla="*/ 138 h 74096"/>
              <a:gd name="connsiteX1" fmla="*/ 6284794 w 6302839"/>
              <a:gd name="connsiteY1" fmla="*/ 10735 h 74096"/>
              <a:gd name="connsiteX2" fmla="*/ 6300657 w 6302839"/>
              <a:gd name="connsiteY2" fmla="*/ 10735 h 74096"/>
              <a:gd name="connsiteX3" fmla="*/ 6300657 w 6302839"/>
              <a:gd name="connsiteY3" fmla="*/ 138 h 74096"/>
              <a:gd name="connsiteX4" fmla="*/ 67060 w 6302839"/>
              <a:gd name="connsiteY4" fmla="*/ 138 h 74096"/>
              <a:gd name="connsiteX5" fmla="*/ 45882 w 6302839"/>
              <a:gd name="connsiteY5" fmla="*/ 31903 h 74096"/>
              <a:gd name="connsiteX6" fmla="*/ 67060 w 6302839"/>
              <a:gd name="connsiteY6" fmla="*/ 138 h 74096"/>
              <a:gd name="connsiteX7" fmla="*/ -2046 w 6302839"/>
              <a:gd name="connsiteY7" fmla="*/ 4762 h 74096"/>
              <a:gd name="connsiteX8" fmla="*/ 3590 w 6302839"/>
              <a:gd name="connsiteY8" fmla="*/ 47778 h 74096"/>
              <a:gd name="connsiteX9" fmla="*/ 30017 w 6302839"/>
              <a:gd name="connsiteY9" fmla="*/ 26610 h 74096"/>
              <a:gd name="connsiteX10" fmla="*/ -1718 w 6302839"/>
              <a:gd name="connsiteY10" fmla="*/ 5436 h 74096"/>
              <a:gd name="connsiteX11" fmla="*/ -2046 w 6302839"/>
              <a:gd name="connsiteY11" fmla="*/ 4762 h 74096"/>
              <a:gd name="connsiteX12" fmla="*/ 5319493 w 6302839"/>
              <a:gd name="connsiteY12" fmla="*/ 5363 h 74096"/>
              <a:gd name="connsiteX13" fmla="*/ 5316407 w 6302839"/>
              <a:gd name="connsiteY13" fmla="*/ 26610 h 74096"/>
              <a:gd name="connsiteX14" fmla="*/ 5321703 w 6302839"/>
              <a:gd name="connsiteY14" fmla="*/ 5436 h 74096"/>
              <a:gd name="connsiteX15" fmla="*/ 5319493 w 6302839"/>
              <a:gd name="connsiteY15" fmla="*/ 5363 h 74096"/>
              <a:gd name="connsiteX16" fmla="*/ 5120624 w 6302839"/>
              <a:gd name="connsiteY16" fmla="*/ 5436 h 74096"/>
              <a:gd name="connsiteX17" fmla="*/ 5110032 w 6302839"/>
              <a:gd name="connsiteY17" fmla="*/ 5436 h 74096"/>
              <a:gd name="connsiteX18" fmla="*/ 5119176 w 6302839"/>
              <a:gd name="connsiteY18" fmla="*/ 21361 h 74096"/>
              <a:gd name="connsiteX19" fmla="*/ 5120624 w 6302839"/>
              <a:gd name="connsiteY19" fmla="*/ 21311 h 74096"/>
              <a:gd name="connsiteX20" fmla="*/ 5120624 w 6302839"/>
              <a:gd name="connsiteY20" fmla="*/ 5436 h 74096"/>
              <a:gd name="connsiteX21" fmla="*/ 1538639 w 6302839"/>
              <a:gd name="connsiteY21" fmla="*/ 6732 h 74096"/>
              <a:gd name="connsiteX22" fmla="*/ 1542615 w 6302839"/>
              <a:gd name="connsiteY22" fmla="*/ 11151 h 74096"/>
              <a:gd name="connsiteX23" fmla="*/ 1547428 w 6302839"/>
              <a:gd name="connsiteY23" fmla="*/ 15557 h 74096"/>
              <a:gd name="connsiteX24" fmla="*/ 1543440 w 6302839"/>
              <a:gd name="connsiteY24" fmla="*/ 10735 h 74096"/>
              <a:gd name="connsiteX25" fmla="*/ 1538639 w 6302839"/>
              <a:gd name="connsiteY25" fmla="*/ 6732 h 74096"/>
              <a:gd name="connsiteX26" fmla="*/ 6279499 w 6302839"/>
              <a:gd name="connsiteY26" fmla="*/ 10735 h 74096"/>
              <a:gd name="connsiteX27" fmla="*/ 6268907 w 6302839"/>
              <a:gd name="connsiteY27" fmla="*/ 31903 h 74096"/>
              <a:gd name="connsiteX28" fmla="*/ 6279499 w 6302839"/>
              <a:gd name="connsiteY28" fmla="*/ 10735 h 74096"/>
              <a:gd name="connsiteX29" fmla="*/ 5676249 w 6302839"/>
              <a:gd name="connsiteY29" fmla="*/ 10735 h 74096"/>
              <a:gd name="connsiteX30" fmla="*/ 5676249 w 6302839"/>
              <a:gd name="connsiteY30" fmla="*/ 31903 h 74096"/>
              <a:gd name="connsiteX31" fmla="*/ 5676249 w 6302839"/>
              <a:gd name="connsiteY31" fmla="*/ 10735 h 74096"/>
              <a:gd name="connsiteX32" fmla="*/ 5462520 w 6302839"/>
              <a:gd name="connsiteY32" fmla="*/ 11965 h 74096"/>
              <a:gd name="connsiteX33" fmla="*/ 5453999 w 6302839"/>
              <a:gd name="connsiteY33" fmla="*/ 42485 h 74096"/>
              <a:gd name="connsiteX34" fmla="*/ 5465670 w 6302839"/>
              <a:gd name="connsiteY34" fmla="*/ 20865 h 74096"/>
              <a:gd name="connsiteX35" fmla="*/ 5469874 w 6302839"/>
              <a:gd name="connsiteY35" fmla="*/ 21311 h 74096"/>
              <a:gd name="connsiteX36" fmla="*/ 5462520 w 6302839"/>
              <a:gd name="connsiteY36" fmla="*/ 11965 h 74096"/>
              <a:gd name="connsiteX37" fmla="*/ 5736726 w 6302839"/>
              <a:gd name="connsiteY37" fmla="*/ 12243 h 74096"/>
              <a:gd name="connsiteX38" fmla="*/ 5729169 w 6302839"/>
              <a:gd name="connsiteY38" fmla="*/ 16013 h 74096"/>
              <a:gd name="connsiteX39" fmla="*/ 5729169 w 6302839"/>
              <a:gd name="connsiteY39" fmla="*/ 26610 h 74096"/>
              <a:gd name="connsiteX40" fmla="*/ 5742733 w 6302839"/>
              <a:gd name="connsiteY40" fmla="*/ 23331 h 74096"/>
              <a:gd name="connsiteX41" fmla="*/ 5745057 w 6302839"/>
              <a:gd name="connsiteY41" fmla="*/ 37186 h 74096"/>
              <a:gd name="connsiteX42" fmla="*/ 5736726 w 6302839"/>
              <a:gd name="connsiteY42" fmla="*/ 12243 h 74096"/>
              <a:gd name="connsiteX43" fmla="*/ 5972070 w 6302839"/>
              <a:gd name="connsiteY43" fmla="*/ 15497 h 74096"/>
              <a:gd name="connsiteX44" fmla="*/ 5972908 w 6302839"/>
              <a:gd name="connsiteY44" fmla="*/ 16330 h 74096"/>
              <a:gd name="connsiteX45" fmla="*/ 5973746 w 6302839"/>
              <a:gd name="connsiteY45" fmla="*/ 17168 h 74096"/>
              <a:gd name="connsiteX46" fmla="*/ 5972603 w 6302839"/>
              <a:gd name="connsiteY46" fmla="*/ 16013 h 74096"/>
              <a:gd name="connsiteX47" fmla="*/ 5972070 w 6302839"/>
              <a:gd name="connsiteY47" fmla="*/ 15497 h 74096"/>
              <a:gd name="connsiteX48" fmla="*/ 5147078 w 6302839"/>
              <a:gd name="connsiteY48" fmla="*/ 16013 h 74096"/>
              <a:gd name="connsiteX49" fmla="*/ 5145681 w 6302839"/>
              <a:gd name="connsiteY49" fmla="*/ 26034 h 74096"/>
              <a:gd name="connsiteX50" fmla="*/ 5147078 w 6302839"/>
              <a:gd name="connsiteY50" fmla="*/ 16013 h 74096"/>
              <a:gd name="connsiteX51" fmla="*/ 5940028 w 6302839"/>
              <a:gd name="connsiteY51" fmla="*/ 17248 h 74096"/>
              <a:gd name="connsiteX52" fmla="*/ 5940841 w 6302839"/>
              <a:gd name="connsiteY52" fmla="*/ 31903 h 74096"/>
              <a:gd name="connsiteX53" fmla="*/ 5940028 w 6302839"/>
              <a:gd name="connsiteY53" fmla="*/ 17248 h 74096"/>
              <a:gd name="connsiteX54" fmla="*/ 6130794 w 6302839"/>
              <a:gd name="connsiteY54" fmla="*/ 20775 h 74096"/>
              <a:gd name="connsiteX55" fmla="*/ 6131328 w 6302839"/>
              <a:gd name="connsiteY55" fmla="*/ 21311 h 74096"/>
              <a:gd name="connsiteX56" fmla="*/ 6132484 w 6302839"/>
              <a:gd name="connsiteY56" fmla="*/ 22453 h 74096"/>
              <a:gd name="connsiteX57" fmla="*/ 6131645 w 6302839"/>
              <a:gd name="connsiteY57" fmla="*/ 21613 h 74096"/>
              <a:gd name="connsiteX58" fmla="*/ 6130794 w 6302839"/>
              <a:gd name="connsiteY58" fmla="*/ 20775 h 74096"/>
              <a:gd name="connsiteX59" fmla="*/ 5506386 w 6302839"/>
              <a:gd name="connsiteY59" fmla="*/ 20775 h 74096"/>
              <a:gd name="connsiteX60" fmla="*/ 5506919 w 6302839"/>
              <a:gd name="connsiteY60" fmla="*/ 21311 h 74096"/>
              <a:gd name="connsiteX61" fmla="*/ 5508075 w 6302839"/>
              <a:gd name="connsiteY61" fmla="*/ 22453 h 74096"/>
              <a:gd name="connsiteX62" fmla="*/ 5507237 w 6302839"/>
              <a:gd name="connsiteY62" fmla="*/ 21613 h 74096"/>
              <a:gd name="connsiteX63" fmla="*/ 5506386 w 6302839"/>
              <a:gd name="connsiteY63" fmla="*/ 20775 h 74096"/>
              <a:gd name="connsiteX64" fmla="*/ 1411030 w 6302839"/>
              <a:gd name="connsiteY64" fmla="*/ 21311 h 74096"/>
              <a:gd name="connsiteX65" fmla="*/ 1412325 w 6302839"/>
              <a:gd name="connsiteY65" fmla="*/ 34547 h 74096"/>
              <a:gd name="connsiteX66" fmla="*/ 1426575 w 6302839"/>
              <a:gd name="connsiteY66" fmla="*/ 47793 h 74096"/>
              <a:gd name="connsiteX67" fmla="*/ 1427032 w 6302839"/>
              <a:gd name="connsiteY67" fmla="*/ 47778 h 74096"/>
              <a:gd name="connsiteX68" fmla="*/ 1411144 w 6302839"/>
              <a:gd name="connsiteY68" fmla="*/ 21311 h 74096"/>
              <a:gd name="connsiteX69" fmla="*/ 1411030 w 6302839"/>
              <a:gd name="connsiteY69" fmla="*/ 21311 h 74096"/>
              <a:gd name="connsiteX70" fmla="*/ 5655091 w 6302839"/>
              <a:gd name="connsiteY70" fmla="*/ 21311 h 74096"/>
              <a:gd name="connsiteX71" fmla="*/ 5653681 w 6302839"/>
              <a:gd name="connsiteY71" fmla="*/ 31318 h 74096"/>
              <a:gd name="connsiteX72" fmla="*/ 5655091 w 6302839"/>
              <a:gd name="connsiteY72" fmla="*/ 21311 h 74096"/>
              <a:gd name="connsiteX73" fmla="*/ 5422249 w 6302839"/>
              <a:gd name="connsiteY73" fmla="*/ 21311 h 74096"/>
              <a:gd name="connsiteX74" fmla="*/ 5419353 w 6302839"/>
              <a:gd name="connsiteY74" fmla="*/ 29274 h 74096"/>
              <a:gd name="connsiteX75" fmla="*/ 5422249 w 6302839"/>
              <a:gd name="connsiteY75" fmla="*/ 21311 h 74096"/>
              <a:gd name="connsiteX76" fmla="*/ 5612228 w 6302839"/>
              <a:gd name="connsiteY76" fmla="*/ 26089 h 74096"/>
              <a:gd name="connsiteX77" fmla="*/ 5613066 w 6302839"/>
              <a:gd name="connsiteY77" fmla="*/ 26927 h 74096"/>
              <a:gd name="connsiteX78" fmla="*/ 5613917 w 6302839"/>
              <a:gd name="connsiteY78" fmla="*/ 27765 h 74096"/>
              <a:gd name="connsiteX79" fmla="*/ 5612762 w 6302839"/>
              <a:gd name="connsiteY79" fmla="*/ 26610 h 74096"/>
              <a:gd name="connsiteX80" fmla="*/ 5612228 w 6302839"/>
              <a:gd name="connsiteY80" fmla="*/ 26089 h 74096"/>
              <a:gd name="connsiteX81" fmla="*/ 6250974 w 6302839"/>
              <a:gd name="connsiteY81" fmla="*/ 26376 h 74096"/>
              <a:gd name="connsiteX82" fmla="*/ 6247762 w 6302839"/>
              <a:gd name="connsiteY82" fmla="*/ 26610 h 74096"/>
              <a:gd name="connsiteX83" fmla="*/ 6246631 w 6302839"/>
              <a:gd name="connsiteY83" fmla="*/ 53672 h 74096"/>
              <a:gd name="connsiteX84" fmla="*/ 6242466 w 6302839"/>
              <a:gd name="connsiteY84" fmla="*/ 53061 h 74096"/>
              <a:gd name="connsiteX85" fmla="*/ 6251152 w 6302839"/>
              <a:gd name="connsiteY85" fmla="*/ 63325 h 74096"/>
              <a:gd name="connsiteX86" fmla="*/ 6263624 w 6302839"/>
              <a:gd name="connsiteY86" fmla="*/ 44856 h 74096"/>
              <a:gd name="connsiteX87" fmla="*/ 6250974 w 6302839"/>
              <a:gd name="connsiteY87" fmla="*/ 26376 h 74096"/>
              <a:gd name="connsiteX88" fmla="*/ 1273578 w 6302839"/>
              <a:gd name="connsiteY88" fmla="*/ 26610 h 74096"/>
              <a:gd name="connsiteX89" fmla="*/ 1294736 w 6302839"/>
              <a:gd name="connsiteY89" fmla="*/ 74235 h 74096"/>
              <a:gd name="connsiteX90" fmla="*/ 1273578 w 6302839"/>
              <a:gd name="connsiteY90" fmla="*/ 26610 h 74096"/>
              <a:gd name="connsiteX91" fmla="*/ 437483 w 6302839"/>
              <a:gd name="connsiteY91" fmla="*/ 26610 h 74096"/>
              <a:gd name="connsiteX92" fmla="*/ 442767 w 6302839"/>
              <a:gd name="connsiteY92" fmla="*/ 47778 h 74096"/>
              <a:gd name="connsiteX93" fmla="*/ 437483 w 6302839"/>
              <a:gd name="connsiteY93" fmla="*/ 26610 h 74096"/>
              <a:gd name="connsiteX94" fmla="*/ 6063497 w 6302839"/>
              <a:gd name="connsiteY94" fmla="*/ 29769 h 74096"/>
              <a:gd name="connsiteX95" fmla="*/ 6062544 w 6302839"/>
              <a:gd name="connsiteY95" fmla="*/ 42485 h 74096"/>
              <a:gd name="connsiteX96" fmla="*/ 6063497 w 6302839"/>
              <a:gd name="connsiteY96" fmla="*/ 29769 h 74096"/>
              <a:gd name="connsiteX97" fmla="*/ 6236649 w 6302839"/>
              <a:gd name="connsiteY97" fmla="*/ 31372 h 74096"/>
              <a:gd name="connsiteX98" fmla="*/ 6237169 w 6302839"/>
              <a:gd name="connsiteY98" fmla="*/ 31903 h 74096"/>
              <a:gd name="connsiteX99" fmla="*/ 6238325 w 6302839"/>
              <a:gd name="connsiteY99" fmla="*/ 33043 h 74096"/>
              <a:gd name="connsiteX100" fmla="*/ 6237487 w 6302839"/>
              <a:gd name="connsiteY100" fmla="*/ 32205 h 74096"/>
              <a:gd name="connsiteX101" fmla="*/ 6236649 w 6302839"/>
              <a:gd name="connsiteY101" fmla="*/ 31372 h 74096"/>
              <a:gd name="connsiteX102" fmla="*/ 5728611 w 6302839"/>
              <a:gd name="connsiteY102" fmla="*/ 35583 h 74096"/>
              <a:gd name="connsiteX103" fmla="*/ 5723874 w 6302839"/>
              <a:gd name="connsiteY103" fmla="*/ 37186 h 74096"/>
              <a:gd name="connsiteX104" fmla="*/ 5729169 w 6302839"/>
              <a:gd name="connsiteY104" fmla="*/ 53061 h 74096"/>
              <a:gd name="connsiteX105" fmla="*/ 5730313 w 6302839"/>
              <a:gd name="connsiteY105" fmla="*/ 53191 h 74096"/>
              <a:gd name="connsiteX106" fmla="*/ 5735469 w 6302839"/>
              <a:gd name="connsiteY106" fmla="*/ 44390 h 74096"/>
              <a:gd name="connsiteX107" fmla="*/ 5728611 w 6302839"/>
              <a:gd name="connsiteY107" fmla="*/ 35583 h 74096"/>
              <a:gd name="connsiteX108" fmla="*/ 5046011 w 6302839"/>
              <a:gd name="connsiteY108" fmla="*/ 36666 h 74096"/>
              <a:gd name="connsiteX109" fmla="*/ 5046011 w 6302839"/>
              <a:gd name="connsiteY109" fmla="*/ 36666 h 74096"/>
              <a:gd name="connsiteX110" fmla="*/ 5046011 w 6302839"/>
              <a:gd name="connsiteY110" fmla="*/ 36666 h 74096"/>
              <a:gd name="connsiteX111" fmla="*/ 5046011 w 6302839"/>
              <a:gd name="connsiteY111" fmla="*/ 36666 h 74096"/>
              <a:gd name="connsiteX112" fmla="*/ 5046011 w 6302839"/>
              <a:gd name="connsiteY112" fmla="*/ 36666 h 74096"/>
              <a:gd name="connsiteX113" fmla="*/ 5046011 w 6302839"/>
              <a:gd name="connsiteY113" fmla="*/ 36666 h 74096"/>
              <a:gd name="connsiteX114" fmla="*/ 5046011 w 6302839"/>
              <a:gd name="connsiteY114" fmla="*/ 36666 h 74096"/>
              <a:gd name="connsiteX115" fmla="*/ 5046024 w 6302839"/>
              <a:gd name="connsiteY115" fmla="*/ 36666 h 74096"/>
              <a:gd name="connsiteX116" fmla="*/ 5046011 w 6302839"/>
              <a:gd name="connsiteY116" fmla="*/ 36666 h 74096"/>
              <a:gd name="connsiteX117" fmla="*/ 5046024 w 6302839"/>
              <a:gd name="connsiteY117" fmla="*/ 36666 h 74096"/>
              <a:gd name="connsiteX118" fmla="*/ 5046532 w 6302839"/>
              <a:gd name="connsiteY118" fmla="*/ 37186 h 74096"/>
              <a:gd name="connsiteX119" fmla="*/ 5047688 w 6302839"/>
              <a:gd name="connsiteY119" fmla="*/ 38342 h 74096"/>
              <a:gd name="connsiteX120" fmla="*/ 5046849 w 6302839"/>
              <a:gd name="connsiteY120" fmla="*/ 37504 h 74096"/>
              <a:gd name="connsiteX121" fmla="*/ 5046024 w 6302839"/>
              <a:gd name="connsiteY121" fmla="*/ 36666 h 7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302839" h="74096">
                <a:moveTo>
                  <a:pt x="6300657" y="138"/>
                </a:moveTo>
                <a:cubicBezTo>
                  <a:pt x="6292351" y="658"/>
                  <a:pt x="6282331" y="-571"/>
                  <a:pt x="6284794" y="10735"/>
                </a:cubicBezTo>
                <a:cubicBezTo>
                  <a:pt x="6290091" y="10735"/>
                  <a:pt x="6295387" y="10735"/>
                  <a:pt x="6300657" y="10735"/>
                </a:cubicBezTo>
                <a:lnTo>
                  <a:pt x="6300657" y="138"/>
                </a:lnTo>
                <a:moveTo>
                  <a:pt x="67060" y="138"/>
                </a:moveTo>
                <a:cubicBezTo>
                  <a:pt x="51989" y="2708"/>
                  <a:pt x="51865" y="20230"/>
                  <a:pt x="45882" y="31903"/>
                </a:cubicBezTo>
                <a:cubicBezTo>
                  <a:pt x="58979" y="27344"/>
                  <a:pt x="65324" y="16043"/>
                  <a:pt x="67060" y="138"/>
                </a:cubicBezTo>
                <a:moveTo>
                  <a:pt x="-2046" y="4762"/>
                </a:moveTo>
                <a:cubicBezTo>
                  <a:pt x="-2993" y="4762"/>
                  <a:pt x="1194" y="38586"/>
                  <a:pt x="3590" y="47778"/>
                </a:cubicBezTo>
                <a:cubicBezTo>
                  <a:pt x="26311" y="36210"/>
                  <a:pt x="15194" y="42242"/>
                  <a:pt x="30017" y="26610"/>
                </a:cubicBezTo>
                <a:cubicBezTo>
                  <a:pt x="17694" y="22988"/>
                  <a:pt x="9637" y="20463"/>
                  <a:pt x="-1718" y="5436"/>
                </a:cubicBezTo>
                <a:cubicBezTo>
                  <a:pt x="-1862" y="4980"/>
                  <a:pt x="-1971" y="4762"/>
                  <a:pt x="-2046" y="4762"/>
                </a:cubicBezTo>
                <a:moveTo>
                  <a:pt x="5319493" y="5363"/>
                </a:moveTo>
                <a:cubicBezTo>
                  <a:pt x="5301357" y="5363"/>
                  <a:pt x="5305244" y="22076"/>
                  <a:pt x="5316407" y="26610"/>
                </a:cubicBezTo>
                <a:cubicBezTo>
                  <a:pt x="5323608" y="24957"/>
                  <a:pt x="5320801" y="13350"/>
                  <a:pt x="5321703" y="5436"/>
                </a:cubicBezTo>
                <a:cubicBezTo>
                  <a:pt x="5320928" y="5387"/>
                  <a:pt x="5320192" y="5363"/>
                  <a:pt x="5319493" y="5363"/>
                </a:cubicBezTo>
                <a:moveTo>
                  <a:pt x="5120624" y="5436"/>
                </a:moveTo>
                <a:cubicBezTo>
                  <a:pt x="5117093" y="5436"/>
                  <a:pt x="5113575" y="5436"/>
                  <a:pt x="5110032" y="5436"/>
                </a:cubicBezTo>
                <a:cubicBezTo>
                  <a:pt x="5108330" y="15507"/>
                  <a:pt x="5110832" y="21361"/>
                  <a:pt x="5119176" y="21361"/>
                </a:cubicBezTo>
                <a:cubicBezTo>
                  <a:pt x="5119646" y="21361"/>
                  <a:pt x="5120128" y="21351"/>
                  <a:pt x="5120624" y="21311"/>
                </a:cubicBezTo>
                <a:cubicBezTo>
                  <a:pt x="5120624" y="16013"/>
                  <a:pt x="5120624" y="10735"/>
                  <a:pt x="5120624" y="5436"/>
                </a:cubicBezTo>
                <a:moveTo>
                  <a:pt x="1538639" y="6732"/>
                </a:moveTo>
                <a:cubicBezTo>
                  <a:pt x="1538360" y="6732"/>
                  <a:pt x="1540417" y="8944"/>
                  <a:pt x="1542615" y="11151"/>
                </a:cubicBezTo>
                <a:cubicBezTo>
                  <a:pt x="1544824" y="13358"/>
                  <a:pt x="1547161" y="15557"/>
                  <a:pt x="1547428" y="15557"/>
                </a:cubicBezTo>
                <a:cubicBezTo>
                  <a:pt x="1547631" y="15557"/>
                  <a:pt x="1546628" y="14277"/>
                  <a:pt x="1543440" y="10735"/>
                </a:cubicBezTo>
                <a:cubicBezTo>
                  <a:pt x="1540189" y="7812"/>
                  <a:pt x="1538843" y="6732"/>
                  <a:pt x="1538639" y="6732"/>
                </a:cubicBezTo>
                <a:moveTo>
                  <a:pt x="6279499" y="10735"/>
                </a:moveTo>
                <a:cubicBezTo>
                  <a:pt x="6272399" y="14212"/>
                  <a:pt x="6269656" y="22050"/>
                  <a:pt x="6268907" y="31903"/>
                </a:cubicBezTo>
                <a:cubicBezTo>
                  <a:pt x="6278216" y="30618"/>
                  <a:pt x="6280960" y="22784"/>
                  <a:pt x="6279499" y="10735"/>
                </a:cubicBezTo>
                <a:moveTo>
                  <a:pt x="5676249" y="10735"/>
                </a:moveTo>
                <a:cubicBezTo>
                  <a:pt x="5658545" y="15497"/>
                  <a:pt x="5671652" y="22571"/>
                  <a:pt x="5676249" y="31903"/>
                </a:cubicBezTo>
                <a:cubicBezTo>
                  <a:pt x="5689432" y="31114"/>
                  <a:pt x="5677798" y="13985"/>
                  <a:pt x="5676249" y="10735"/>
                </a:cubicBezTo>
                <a:moveTo>
                  <a:pt x="5462520" y="11965"/>
                </a:moveTo>
                <a:cubicBezTo>
                  <a:pt x="5456170" y="11965"/>
                  <a:pt x="5450176" y="28118"/>
                  <a:pt x="5453999" y="42485"/>
                </a:cubicBezTo>
                <a:cubicBezTo>
                  <a:pt x="5475322" y="41607"/>
                  <a:pt x="5451852" y="20865"/>
                  <a:pt x="5465670" y="20865"/>
                </a:cubicBezTo>
                <a:cubicBezTo>
                  <a:pt x="5466800" y="20865"/>
                  <a:pt x="5468197" y="21009"/>
                  <a:pt x="5469874" y="21311"/>
                </a:cubicBezTo>
                <a:cubicBezTo>
                  <a:pt x="5467791" y="14669"/>
                  <a:pt x="5465124" y="11965"/>
                  <a:pt x="5462520" y="11965"/>
                </a:cubicBezTo>
                <a:moveTo>
                  <a:pt x="5736726" y="12243"/>
                </a:moveTo>
                <a:cubicBezTo>
                  <a:pt x="5733792" y="12243"/>
                  <a:pt x="5731087" y="13350"/>
                  <a:pt x="5729169" y="16013"/>
                </a:cubicBezTo>
                <a:cubicBezTo>
                  <a:pt x="5729169" y="19536"/>
                  <a:pt x="5729169" y="23088"/>
                  <a:pt x="5729169" y="26610"/>
                </a:cubicBezTo>
                <a:cubicBezTo>
                  <a:pt x="5735989" y="25945"/>
                  <a:pt x="5740295" y="23331"/>
                  <a:pt x="5742733" y="23331"/>
                </a:cubicBezTo>
                <a:cubicBezTo>
                  <a:pt x="5745299" y="23331"/>
                  <a:pt x="5745819" y="26203"/>
                  <a:pt x="5745057" y="37186"/>
                </a:cubicBezTo>
                <a:cubicBezTo>
                  <a:pt x="5765847" y="32017"/>
                  <a:pt x="5749172" y="12243"/>
                  <a:pt x="5736726" y="12243"/>
                </a:cubicBezTo>
                <a:moveTo>
                  <a:pt x="5972070" y="15497"/>
                </a:moveTo>
                <a:cubicBezTo>
                  <a:pt x="5972070" y="15497"/>
                  <a:pt x="5972489" y="15914"/>
                  <a:pt x="5972908" y="16330"/>
                </a:cubicBezTo>
                <a:cubicBezTo>
                  <a:pt x="5973327" y="16752"/>
                  <a:pt x="5973746" y="17168"/>
                  <a:pt x="5973746" y="17168"/>
                </a:cubicBezTo>
                <a:cubicBezTo>
                  <a:pt x="5973746" y="17168"/>
                  <a:pt x="5973454" y="16866"/>
                  <a:pt x="5972603" y="16013"/>
                </a:cubicBezTo>
                <a:cubicBezTo>
                  <a:pt x="5972222" y="15636"/>
                  <a:pt x="5972070" y="15497"/>
                  <a:pt x="5972070" y="15497"/>
                </a:cubicBezTo>
                <a:moveTo>
                  <a:pt x="5147078" y="16013"/>
                </a:moveTo>
                <a:cubicBezTo>
                  <a:pt x="5136651" y="16713"/>
                  <a:pt x="5142150" y="26034"/>
                  <a:pt x="5145681" y="26034"/>
                </a:cubicBezTo>
                <a:cubicBezTo>
                  <a:pt x="5147510" y="26034"/>
                  <a:pt x="5148805" y="23518"/>
                  <a:pt x="5147078" y="16013"/>
                </a:cubicBezTo>
                <a:moveTo>
                  <a:pt x="5940028" y="17248"/>
                </a:moveTo>
                <a:cubicBezTo>
                  <a:pt x="5936776" y="17248"/>
                  <a:pt x="5934605" y="21183"/>
                  <a:pt x="5940841" y="31903"/>
                </a:cubicBezTo>
                <a:cubicBezTo>
                  <a:pt x="5950835" y="24512"/>
                  <a:pt x="5944434" y="17248"/>
                  <a:pt x="5940028" y="17248"/>
                </a:cubicBezTo>
                <a:moveTo>
                  <a:pt x="6130794" y="20775"/>
                </a:moveTo>
                <a:cubicBezTo>
                  <a:pt x="6130794" y="20775"/>
                  <a:pt x="6130947" y="20929"/>
                  <a:pt x="6131328" y="21311"/>
                </a:cubicBezTo>
                <a:cubicBezTo>
                  <a:pt x="6132179" y="22165"/>
                  <a:pt x="6132484" y="22453"/>
                  <a:pt x="6132484" y="22453"/>
                </a:cubicBezTo>
                <a:cubicBezTo>
                  <a:pt x="6132484" y="22453"/>
                  <a:pt x="6132064" y="22035"/>
                  <a:pt x="6131645" y="21613"/>
                </a:cubicBezTo>
                <a:cubicBezTo>
                  <a:pt x="6131226" y="21197"/>
                  <a:pt x="6130794" y="20775"/>
                  <a:pt x="6130794" y="20775"/>
                </a:cubicBezTo>
                <a:moveTo>
                  <a:pt x="5506386" y="20775"/>
                </a:moveTo>
                <a:cubicBezTo>
                  <a:pt x="5506386" y="20775"/>
                  <a:pt x="5506539" y="20929"/>
                  <a:pt x="5506919" y="21311"/>
                </a:cubicBezTo>
                <a:cubicBezTo>
                  <a:pt x="5507771" y="22165"/>
                  <a:pt x="5508075" y="22453"/>
                  <a:pt x="5508075" y="22453"/>
                </a:cubicBezTo>
                <a:cubicBezTo>
                  <a:pt x="5508088" y="22453"/>
                  <a:pt x="5507669" y="22035"/>
                  <a:pt x="5507237" y="21613"/>
                </a:cubicBezTo>
                <a:cubicBezTo>
                  <a:pt x="5506818" y="21197"/>
                  <a:pt x="5506399" y="20775"/>
                  <a:pt x="5506386" y="20775"/>
                </a:cubicBezTo>
                <a:moveTo>
                  <a:pt x="1411030" y="21311"/>
                </a:moveTo>
                <a:cubicBezTo>
                  <a:pt x="1408172" y="21311"/>
                  <a:pt x="1409176" y="27929"/>
                  <a:pt x="1412325" y="34547"/>
                </a:cubicBezTo>
                <a:cubicBezTo>
                  <a:pt x="1415488" y="41175"/>
                  <a:pt x="1420809" y="47793"/>
                  <a:pt x="1426575" y="47793"/>
                </a:cubicBezTo>
                <a:cubicBezTo>
                  <a:pt x="1426727" y="47793"/>
                  <a:pt x="1426879" y="47793"/>
                  <a:pt x="1427032" y="47778"/>
                </a:cubicBezTo>
                <a:cubicBezTo>
                  <a:pt x="1428340" y="32335"/>
                  <a:pt x="1417062" y="29501"/>
                  <a:pt x="1411144" y="21311"/>
                </a:cubicBezTo>
                <a:cubicBezTo>
                  <a:pt x="1411106" y="21311"/>
                  <a:pt x="1411068" y="21311"/>
                  <a:pt x="1411030" y="21311"/>
                </a:cubicBezTo>
                <a:moveTo>
                  <a:pt x="5655091" y="21311"/>
                </a:moveTo>
                <a:cubicBezTo>
                  <a:pt x="5644639" y="22011"/>
                  <a:pt x="5650150" y="31318"/>
                  <a:pt x="5653681" y="31318"/>
                </a:cubicBezTo>
                <a:cubicBezTo>
                  <a:pt x="5655509" y="31318"/>
                  <a:pt x="5656818" y="28817"/>
                  <a:pt x="5655091" y="21311"/>
                </a:cubicBezTo>
                <a:moveTo>
                  <a:pt x="5422249" y="21311"/>
                </a:moveTo>
                <a:cubicBezTo>
                  <a:pt x="5413219" y="27076"/>
                  <a:pt x="5415455" y="29274"/>
                  <a:pt x="5419353" y="29274"/>
                </a:cubicBezTo>
                <a:cubicBezTo>
                  <a:pt x="5424369" y="29274"/>
                  <a:pt x="5432104" y="25657"/>
                  <a:pt x="5422249" y="21311"/>
                </a:cubicBezTo>
                <a:moveTo>
                  <a:pt x="5612228" y="26089"/>
                </a:moveTo>
                <a:cubicBezTo>
                  <a:pt x="5612228" y="26089"/>
                  <a:pt x="5612647" y="26506"/>
                  <a:pt x="5613066" y="26927"/>
                </a:cubicBezTo>
                <a:cubicBezTo>
                  <a:pt x="5613485" y="27344"/>
                  <a:pt x="5613917" y="27765"/>
                  <a:pt x="5613917" y="27765"/>
                </a:cubicBezTo>
                <a:cubicBezTo>
                  <a:pt x="5613917" y="27765"/>
                  <a:pt x="5613612" y="27458"/>
                  <a:pt x="5612762" y="26610"/>
                </a:cubicBezTo>
                <a:cubicBezTo>
                  <a:pt x="5612380" y="26227"/>
                  <a:pt x="5612228" y="26089"/>
                  <a:pt x="5612228" y="26089"/>
                </a:cubicBezTo>
                <a:moveTo>
                  <a:pt x="6250974" y="26376"/>
                </a:moveTo>
                <a:cubicBezTo>
                  <a:pt x="6249971" y="26376"/>
                  <a:pt x="6248904" y="26456"/>
                  <a:pt x="6247762" y="26610"/>
                </a:cubicBezTo>
                <a:cubicBezTo>
                  <a:pt x="6251508" y="29933"/>
                  <a:pt x="6259966" y="53672"/>
                  <a:pt x="6246631" y="53672"/>
                </a:cubicBezTo>
                <a:cubicBezTo>
                  <a:pt x="6245424" y="53672"/>
                  <a:pt x="6244040" y="53483"/>
                  <a:pt x="6242466" y="53061"/>
                </a:cubicBezTo>
                <a:cubicBezTo>
                  <a:pt x="6244891" y="60439"/>
                  <a:pt x="6248028" y="63325"/>
                  <a:pt x="6251152" y="63325"/>
                </a:cubicBezTo>
                <a:cubicBezTo>
                  <a:pt x="6256740" y="63325"/>
                  <a:pt x="6262277" y="54089"/>
                  <a:pt x="6263624" y="44856"/>
                </a:cubicBezTo>
                <a:cubicBezTo>
                  <a:pt x="6264983" y="35614"/>
                  <a:pt x="6262138" y="26376"/>
                  <a:pt x="6250974" y="26376"/>
                </a:cubicBezTo>
                <a:moveTo>
                  <a:pt x="1273578" y="26610"/>
                </a:moveTo>
                <a:cubicBezTo>
                  <a:pt x="1278353" y="44757"/>
                  <a:pt x="1276651" y="69383"/>
                  <a:pt x="1294736" y="74235"/>
                </a:cubicBezTo>
                <a:cubicBezTo>
                  <a:pt x="1274937" y="62830"/>
                  <a:pt x="1305290" y="29616"/>
                  <a:pt x="1273578" y="26610"/>
                </a:cubicBezTo>
                <a:moveTo>
                  <a:pt x="437483" y="26610"/>
                </a:moveTo>
                <a:cubicBezTo>
                  <a:pt x="415154" y="34518"/>
                  <a:pt x="440395" y="36070"/>
                  <a:pt x="442767" y="47778"/>
                </a:cubicBezTo>
                <a:cubicBezTo>
                  <a:pt x="462134" y="39458"/>
                  <a:pt x="430479" y="39856"/>
                  <a:pt x="437483" y="26610"/>
                </a:cubicBezTo>
                <a:moveTo>
                  <a:pt x="6063497" y="29769"/>
                </a:moveTo>
                <a:cubicBezTo>
                  <a:pt x="6059154" y="29769"/>
                  <a:pt x="6054722" y="33793"/>
                  <a:pt x="6062544" y="42485"/>
                </a:cubicBezTo>
                <a:cubicBezTo>
                  <a:pt x="6072578" y="34255"/>
                  <a:pt x="6068082" y="29769"/>
                  <a:pt x="6063497" y="29769"/>
                </a:cubicBezTo>
                <a:moveTo>
                  <a:pt x="6236649" y="31372"/>
                </a:moveTo>
                <a:cubicBezTo>
                  <a:pt x="6236649" y="31372"/>
                  <a:pt x="6236789" y="31521"/>
                  <a:pt x="6237169" y="31903"/>
                </a:cubicBezTo>
                <a:cubicBezTo>
                  <a:pt x="6238021" y="32756"/>
                  <a:pt x="6238325" y="33043"/>
                  <a:pt x="6238325" y="33043"/>
                </a:cubicBezTo>
                <a:cubicBezTo>
                  <a:pt x="6238325" y="33043"/>
                  <a:pt x="6237906" y="32627"/>
                  <a:pt x="6237487" y="32205"/>
                </a:cubicBezTo>
                <a:cubicBezTo>
                  <a:pt x="6237068" y="31789"/>
                  <a:pt x="6236649" y="31372"/>
                  <a:pt x="6236649" y="31372"/>
                </a:cubicBezTo>
                <a:moveTo>
                  <a:pt x="5728611" y="35583"/>
                </a:moveTo>
                <a:cubicBezTo>
                  <a:pt x="5727226" y="35583"/>
                  <a:pt x="5725652" y="36070"/>
                  <a:pt x="5723874" y="37186"/>
                </a:cubicBezTo>
                <a:cubicBezTo>
                  <a:pt x="5722413" y="45759"/>
                  <a:pt x="5728877" y="46295"/>
                  <a:pt x="5729169" y="53061"/>
                </a:cubicBezTo>
                <a:cubicBezTo>
                  <a:pt x="5729576" y="53136"/>
                  <a:pt x="5729944" y="53191"/>
                  <a:pt x="5730313" y="53191"/>
                </a:cubicBezTo>
                <a:cubicBezTo>
                  <a:pt x="5734135" y="53191"/>
                  <a:pt x="5735799" y="48780"/>
                  <a:pt x="5735469" y="44390"/>
                </a:cubicBezTo>
                <a:cubicBezTo>
                  <a:pt x="5735126" y="39979"/>
                  <a:pt x="5732789" y="35583"/>
                  <a:pt x="5728611" y="35583"/>
                </a:cubicBezTo>
                <a:moveTo>
                  <a:pt x="5046011" y="36666"/>
                </a:moveTo>
                <a:lnTo>
                  <a:pt x="5046011" y="36666"/>
                </a:lnTo>
                <a:lnTo>
                  <a:pt x="5046011" y="36666"/>
                </a:lnTo>
                <a:moveTo>
                  <a:pt x="5046011" y="36666"/>
                </a:moveTo>
                <a:lnTo>
                  <a:pt x="5046011" y="36666"/>
                </a:lnTo>
                <a:lnTo>
                  <a:pt x="5046011" y="36666"/>
                </a:lnTo>
                <a:moveTo>
                  <a:pt x="5046011" y="36666"/>
                </a:moveTo>
                <a:lnTo>
                  <a:pt x="5046024" y="36666"/>
                </a:lnTo>
                <a:lnTo>
                  <a:pt x="5046011" y="36666"/>
                </a:lnTo>
                <a:moveTo>
                  <a:pt x="5046024" y="36666"/>
                </a:moveTo>
                <a:cubicBezTo>
                  <a:pt x="5046049" y="36705"/>
                  <a:pt x="5046202" y="36859"/>
                  <a:pt x="5046532" y="37186"/>
                </a:cubicBezTo>
                <a:cubicBezTo>
                  <a:pt x="5047383" y="38050"/>
                  <a:pt x="5047688" y="38342"/>
                  <a:pt x="5047688" y="38342"/>
                </a:cubicBezTo>
                <a:cubicBezTo>
                  <a:pt x="5047688" y="38342"/>
                  <a:pt x="5047269" y="37925"/>
                  <a:pt x="5046849" y="37504"/>
                </a:cubicBezTo>
                <a:cubicBezTo>
                  <a:pt x="5046468" y="37121"/>
                  <a:pt x="5046075" y="36730"/>
                  <a:pt x="5046024" y="36666"/>
                </a:cubicBezTo>
              </a:path>
            </a:pathLst>
          </a:custGeom>
          <a:solidFill>
            <a:srgbClr val="E6E5CF"/>
          </a:solidFill>
          <a:ln w="1270" cap="flat">
            <a:noFill/>
            <a:prstDash val="solid"/>
            <a:miter/>
          </a:ln>
        </p:spPr>
        <p:txBody>
          <a:bodyPr rtlCol="0" anchor="ctr"/>
          <a:lstStyle/>
          <a:p>
            <a:endParaRPr lang="id-ID"/>
          </a:p>
        </p:txBody>
      </p:sp>
      <p:sp>
        <p:nvSpPr>
          <p:cNvPr id="9599" name="Freeform: Shape 9598">
            <a:extLst>
              <a:ext uri="{FF2B5EF4-FFF2-40B4-BE49-F238E27FC236}">
                <a16:creationId xmlns:a16="http://schemas.microsoft.com/office/drawing/2014/main" id="{FDA63174-B13B-4891-86FD-34307C2D9DCD}"/>
              </a:ext>
            </a:extLst>
          </p:cNvPr>
          <p:cNvSpPr/>
          <p:nvPr/>
        </p:nvSpPr>
        <p:spPr>
          <a:xfrm flipV="1">
            <a:off x="3993544" y="5903896"/>
            <a:ext cx="5275867" cy="105985"/>
          </a:xfrm>
          <a:custGeom>
            <a:avLst/>
            <a:gdLst>
              <a:gd name="connsiteX0" fmla="*/ 5271367 w 5275867"/>
              <a:gd name="connsiteY0" fmla="*/ 91 h 105985"/>
              <a:gd name="connsiteX1" fmla="*/ 5265029 w 5275867"/>
              <a:gd name="connsiteY1" fmla="*/ 2824 h 105985"/>
              <a:gd name="connsiteX2" fmla="*/ 5271671 w 5275867"/>
              <a:gd name="connsiteY2" fmla="*/ 5567 h 105985"/>
              <a:gd name="connsiteX3" fmla="*/ 5273335 w 5275867"/>
              <a:gd name="connsiteY3" fmla="*/ 5517 h 105985"/>
              <a:gd name="connsiteX4" fmla="*/ 5273335 w 5275867"/>
              <a:gd name="connsiteY4" fmla="*/ 219 h 105985"/>
              <a:gd name="connsiteX5" fmla="*/ 5271367 w 5275867"/>
              <a:gd name="connsiteY5" fmla="*/ 91 h 105985"/>
              <a:gd name="connsiteX6" fmla="*/ 5019360 w 5275867"/>
              <a:gd name="connsiteY6" fmla="*/ 219 h 105985"/>
              <a:gd name="connsiteX7" fmla="*/ 5017938 w 5275867"/>
              <a:gd name="connsiteY7" fmla="*/ 10240 h 105985"/>
              <a:gd name="connsiteX8" fmla="*/ 5019360 w 5275867"/>
              <a:gd name="connsiteY8" fmla="*/ 219 h 105985"/>
              <a:gd name="connsiteX9" fmla="*/ 4966439 w 5275867"/>
              <a:gd name="connsiteY9" fmla="*/ 219 h 105985"/>
              <a:gd name="connsiteX10" fmla="*/ 4980409 w 5275867"/>
              <a:gd name="connsiteY10" fmla="*/ 14621 h 105985"/>
              <a:gd name="connsiteX11" fmla="*/ 4987610 w 5275867"/>
              <a:gd name="connsiteY11" fmla="*/ 10811 h 105985"/>
              <a:gd name="connsiteX12" fmla="*/ 4966439 w 5275867"/>
              <a:gd name="connsiteY12" fmla="*/ 219 h 105985"/>
              <a:gd name="connsiteX13" fmla="*/ 4357894 w 5275867"/>
              <a:gd name="connsiteY13" fmla="*/ 219 h 105985"/>
              <a:gd name="connsiteX14" fmla="*/ 4356483 w 5275867"/>
              <a:gd name="connsiteY14" fmla="*/ 10240 h 105985"/>
              <a:gd name="connsiteX15" fmla="*/ 4357894 w 5275867"/>
              <a:gd name="connsiteY15" fmla="*/ 219 h 105985"/>
              <a:gd name="connsiteX16" fmla="*/ 4183268 w 5275867"/>
              <a:gd name="connsiteY16" fmla="*/ 219 h 105985"/>
              <a:gd name="connsiteX17" fmla="*/ 4181858 w 5275867"/>
              <a:gd name="connsiteY17" fmla="*/ 10240 h 105985"/>
              <a:gd name="connsiteX18" fmla="*/ 4183268 w 5275867"/>
              <a:gd name="connsiteY18" fmla="*/ 219 h 105985"/>
              <a:gd name="connsiteX19" fmla="*/ 4856863 w 5275867"/>
              <a:gd name="connsiteY19" fmla="*/ 5478 h 105985"/>
              <a:gd name="connsiteX20" fmla="*/ 4855327 w 5275867"/>
              <a:gd name="connsiteY20" fmla="*/ 5517 h 105985"/>
              <a:gd name="connsiteX21" fmla="*/ 4865894 w 5275867"/>
              <a:gd name="connsiteY21" fmla="*/ 37267 h 105985"/>
              <a:gd name="connsiteX22" fmla="*/ 4856863 w 5275867"/>
              <a:gd name="connsiteY22" fmla="*/ 5478 h 105985"/>
              <a:gd name="connsiteX23" fmla="*/ 4230360 w 5275867"/>
              <a:gd name="connsiteY23" fmla="*/ 10280 h 105985"/>
              <a:gd name="connsiteX24" fmla="*/ 4230894 w 5275867"/>
              <a:gd name="connsiteY24" fmla="*/ 10811 h 105985"/>
              <a:gd name="connsiteX25" fmla="*/ 4232049 w 5275867"/>
              <a:gd name="connsiteY25" fmla="*/ 11951 h 105985"/>
              <a:gd name="connsiteX26" fmla="*/ 4231211 w 5275867"/>
              <a:gd name="connsiteY26" fmla="*/ 11113 h 105985"/>
              <a:gd name="connsiteX27" fmla="*/ 4230360 w 5275867"/>
              <a:gd name="connsiteY27" fmla="*/ 10280 h 105985"/>
              <a:gd name="connsiteX28" fmla="*/ 3992222 w 5275867"/>
              <a:gd name="connsiteY28" fmla="*/ 10280 h 105985"/>
              <a:gd name="connsiteX29" fmla="*/ 3992755 w 5275867"/>
              <a:gd name="connsiteY29" fmla="*/ 10811 h 105985"/>
              <a:gd name="connsiteX30" fmla="*/ 3993911 w 5275867"/>
              <a:gd name="connsiteY30" fmla="*/ 11951 h 105985"/>
              <a:gd name="connsiteX31" fmla="*/ 3993073 w 5275867"/>
              <a:gd name="connsiteY31" fmla="*/ 11113 h 105985"/>
              <a:gd name="connsiteX32" fmla="*/ 3992222 w 5275867"/>
              <a:gd name="connsiteY32" fmla="*/ 10280 h 105985"/>
              <a:gd name="connsiteX33" fmla="*/ 4093302 w 5275867"/>
              <a:gd name="connsiteY33" fmla="*/ 10811 h 105985"/>
              <a:gd name="connsiteX34" fmla="*/ 4091904 w 5275867"/>
              <a:gd name="connsiteY34" fmla="*/ 20817 h 105985"/>
              <a:gd name="connsiteX35" fmla="*/ 4093302 w 5275867"/>
              <a:gd name="connsiteY35" fmla="*/ 10811 h 105985"/>
              <a:gd name="connsiteX36" fmla="*/ 4801835 w 5275867"/>
              <a:gd name="connsiteY36" fmla="*/ 14491 h 105985"/>
              <a:gd name="connsiteX37" fmla="*/ 4797110 w 5275867"/>
              <a:gd name="connsiteY37" fmla="*/ 16094 h 105985"/>
              <a:gd name="connsiteX38" fmla="*/ 4802394 w 5275867"/>
              <a:gd name="connsiteY38" fmla="*/ 31969 h 105985"/>
              <a:gd name="connsiteX39" fmla="*/ 4803536 w 5275867"/>
              <a:gd name="connsiteY39" fmla="*/ 32098 h 105985"/>
              <a:gd name="connsiteX40" fmla="*/ 4808680 w 5275867"/>
              <a:gd name="connsiteY40" fmla="*/ 23297 h 105985"/>
              <a:gd name="connsiteX41" fmla="*/ 4801835 w 5275867"/>
              <a:gd name="connsiteY41" fmla="*/ 14491 h 105985"/>
              <a:gd name="connsiteX42" fmla="*/ 5140531 w 5275867"/>
              <a:gd name="connsiteY42" fmla="*/ 15558 h 105985"/>
              <a:gd name="connsiteX43" fmla="*/ 5141369 w 5275867"/>
              <a:gd name="connsiteY43" fmla="*/ 16396 h 105985"/>
              <a:gd name="connsiteX44" fmla="*/ 5142207 w 5275867"/>
              <a:gd name="connsiteY44" fmla="*/ 17236 h 105985"/>
              <a:gd name="connsiteX45" fmla="*/ 5141064 w 5275867"/>
              <a:gd name="connsiteY45" fmla="*/ 16094 h 105985"/>
              <a:gd name="connsiteX46" fmla="*/ 5140531 w 5275867"/>
              <a:gd name="connsiteY46" fmla="*/ 15558 h 105985"/>
              <a:gd name="connsiteX47" fmla="*/ 4219768 w 5275867"/>
              <a:gd name="connsiteY47" fmla="*/ 15558 h 105985"/>
              <a:gd name="connsiteX48" fmla="*/ 4220301 w 5275867"/>
              <a:gd name="connsiteY48" fmla="*/ 16094 h 105985"/>
              <a:gd name="connsiteX49" fmla="*/ 4221457 w 5275867"/>
              <a:gd name="connsiteY49" fmla="*/ 17236 h 105985"/>
              <a:gd name="connsiteX50" fmla="*/ 4220606 w 5275867"/>
              <a:gd name="connsiteY50" fmla="*/ 16396 h 105985"/>
              <a:gd name="connsiteX51" fmla="*/ 4219768 w 5275867"/>
              <a:gd name="connsiteY51" fmla="*/ 15558 h 105985"/>
              <a:gd name="connsiteX52" fmla="*/ 3955189 w 5275867"/>
              <a:gd name="connsiteY52" fmla="*/ 15558 h 105985"/>
              <a:gd name="connsiteX53" fmla="*/ 3955722 w 5275867"/>
              <a:gd name="connsiteY53" fmla="*/ 16094 h 105985"/>
              <a:gd name="connsiteX54" fmla="*/ 3956878 w 5275867"/>
              <a:gd name="connsiteY54" fmla="*/ 17236 h 105985"/>
              <a:gd name="connsiteX55" fmla="*/ 3956027 w 5275867"/>
              <a:gd name="connsiteY55" fmla="*/ 16396 h 105985"/>
              <a:gd name="connsiteX56" fmla="*/ 3955189 w 5275867"/>
              <a:gd name="connsiteY56" fmla="*/ 15558 h 105985"/>
              <a:gd name="connsiteX57" fmla="*/ 4278493 w 5275867"/>
              <a:gd name="connsiteY57" fmla="*/ 15802 h 105985"/>
              <a:gd name="connsiteX58" fmla="*/ 4267926 w 5275867"/>
              <a:gd name="connsiteY58" fmla="*/ 31969 h 105985"/>
              <a:gd name="connsiteX59" fmla="*/ 4271025 w 5275867"/>
              <a:gd name="connsiteY59" fmla="*/ 32401 h 105985"/>
              <a:gd name="connsiteX60" fmla="*/ 4283789 w 5275867"/>
              <a:gd name="connsiteY60" fmla="*/ 21392 h 105985"/>
              <a:gd name="connsiteX61" fmla="*/ 4278493 w 5275867"/>
              <a:gd name="connsiteY61" fmla="*/ 15802 h 105985"/>
              <a:gd name="connsiteX62" fmla="*/ 4729063 w 5275867"/>
              <a:gd name="connsiteY62" fmla="*/ 16079 h 105985"/>
              <a:gd name="connsiteX63" fmla="*/ 4728301 w 5275867"/>
              <a:gd name="connsiteY63" fmla="*/ 16094 h 105985"/>
              <a:gd name="connsiteX64" fmla="*/ 4744202 w 5275867"/>
              <a:gd name="connsiteY64" fmla="*/ 26686 h 105985"/>
              <a:gd name="connsiteX65" fmla="*/ 4729063 w 5275867"/>
              <a:gd name="connsiteY65" fmla="*/ 16079 h 105985"/>
              <a:gd name="connsiteX66" fmla="*/ 5003472 w 5275867"/>
              <a:gd name="connsiteY66" fmla="*/ 16094 h 105985"/>
              <a:gd name="connsiteX67" fmla="*/ 5001809 w 5275867"/>
              <a:gd name="connsiteY67" fmla="*/ 30079 h 105985"/>
              <a:gd name="connsiteX68" fmla="*/ 5003472 w 5275867"/>
              <a:gd name="connsiteY68" fmla="*/ 16094 h 105985"/>
              <a:gd name="connsiteX69" fmla="*/ 4659519 w 5275867"/>
              <a:gd name="connsiteY69" fmla="*/ 16094 h 105985"/>
              <a:gd name="connsiteX70" fmla="*/ 4658121 w 5275867"/>
              <a:gd name="connsiteY70" fmla="*/ 26115 h 105985"/>
              <a:gd name="connsiteX71" fmla="*/ 4659519 w 5275867"/>
              <a:gd name="connsiteY71" fmla="*/ 16094 h 105985"/>
              <a:gd name="connsiteX72" fmla="*/ 4547873 w 5275867"/>
              <a:gd name="connsiteY72" fmla="*/ 20872 h 105985"/>
              <a:gd name="connsiteX73" fmla="*/ 4548711 w 5275867"/>
              <a:gd name="connsiteY73" fmla="*/ 21710 h 105985"/>
              <a:gd name="connsiteX74" fmla="*/ 4549549 w 5275867"/>
              <a:gd name="connsiteY74" fmla="*/ 22548 h 105985"/>
              <a:gd name="connsiteX75" fmla="*/ 4548406 w 5275867"/>
              <a:gd name="connsiteY75" fmla="*/ 21392 h 105985"/>
              <a:gd name="connsiteX76" fmla="*/ 4547873 w 5275867"/>
              <a:gd name="connsiteY76" fmla="*/ 20872 h 105985"/>
              <a:gd name="connsiteX77" fmla="*/ 5029926 w 5275867"/>
              <a:gd name="connsiteY77" fmla="*/ 21392 h 105985"/>
              <a:gd name="connsiteX78" fmla="*/ 5031260 w 5275867"/>
              <a:gd name="connsiteY78" fmla="*/ 31131 h 105985"/>
              <a:gd name="connsiteX79" fmla="*/ 5029926 w 5275867"/>
              <a:gd name="connsiteY79" fmla="*/ 21392 h 105985"/>
              <a:gd name="connsiteX80" fmla="*/ 4987610 w 5275867"/>
              <a:gd name="connsiteY80" fmla="*/ 21392 h 105985"/>
              <a:gd name="connsiteX81" fmla="*/ 4977019 w 5275867"/>
              <a:gd name="connsiteY81" fmla="*/ 21392 h 105985"/>
              <a:gd name="connsiteX82" fmla="*/ 4977019 w 5275867"/>
              <a:gd name="connsiteY82" fmla="*/ 31969 h 105985"/>
              <a:gd name="connsiteX83" fmla="*/ 4987610 w 5275867"/>
              <a:gd name="connsiteY83" fmla="*/ 31969 h 105985"/>
              <a:gd name="connsiteX84" fmla="*/ 4987610 w 5275867"/>
              <a:gd name="connsiteY84" fmla="*/ 21392 h 105985"/>
              <a:gd name="connsiteX85" fmla="*/ 4574847 w 5275867"/>
              <a:gd name="connsiteY85" fmla="*/ 21392 h 105985"/>
              <a:gd name="connsiteX86" fmla="*/ 4564269 w 5275867"/>
              <a:gd name="connsiteY86" fmla="*/ 37267 h 105985"/>
              <a:gd name="connsiteX87" fmla="*/ 4574847 w 5275867"/>
              <a:gd name="connsiteY87" fmla="*/ 21392 h 105985"/>
              <a:gd name="connsiteX88" fmla="*/ 4680156 w 5275867"/>
              <a:gd name="connsiteY88" fmla="*/ 26165 h 105985"/>
              <a:gd name="connsiteX89" fmla="*/ 4680994 w 5275867"/>
              <a:gd name="connsiteY89" fmla="*/ 27003 h 105985"/>
              <a:gd name="connsiteX90" fmla="*/ 4681832 w 5275867"/>
              <a:gd name="connsiteY90" fmla="*/ 27841 h 105985"/>
              <a:gd name="connsiteX91" fmla="*/ 4680689 w 5275867"/>
              <a:gd name="connsiteY91" fmla="*/ 26686 h 105985"/>
              <a:gd name="connsiteX92" fmla="*/ 4680156 w 5275867"/>
              <a:gd name="connsiteY92" fmla="*/ 26165 h 105985"/>
              <a:gd name="connsiteX93" fmla="*/ 5188664 w 5275867"/>
              <a:gd name="connsiteY93" fmla="*/ 26686 h 105985"/>
              <a:gd name="connsiteX94" fmla="*/ 5167519 w 5275867"/>
              <a:gd name="connsiteY94" fmla="*/ 26686 h 105985"/>
              <a:gd name="connsiteX95" fmla="*/ 5167519 w 5275867"/>
              <a:gd name="connsiteY95" fmla="*/ 37267 h 105985"/>
              <a:gd name="connsiteX96" fmla="*/ 5188664 w 5275867"/>
              <a:gd name="connsiteY96" fmla="*/ 37267 h 105985"/>
              <a:gd name="connsiteX97" fmla="*/ 5188664 w 5275867"/>
              <a:gd name="connsiteY97" fmla="*/ 26686 h 105985"/>
              <a:gd name="connsiteX98" fmla="*/ 547665 w 5275867"/>
              <a:gd name="connsiteY98" fmla="*/ 29429 h 105985"/>
              <a:gd name="connsiteX99" fmla="*/ 533682 w 5275867"/>
              <a:gd name="connsiteY99" fmla="*/ 36414 h 105985"/>
              <a:gd name="connsiteX100" fmla="*/ 542597 w 5275867"/>
              <a:gd name="connsiteY100" fmla="*/ 31969 h 105985"/>
              <a:gd name="connsiteX101" fmla="*/ 547665 w 5275867"/>
              <a:gd name="connsiteY101" fmla="*/ 29429 h 105985"/>
              <a:gd name="connsiteX102" fmla="*/ 5153549 w 5275867"/>
              <a:gd name="connsiteY102" fmla="*/ 29861 h 105985"/>
              <a:gd name="connsiteX103" fmla="*/ 5151631 w 5275867"/>
              <a:gd name="connsiteY103" fmla="*/ 47859 h 105985"/>
              <a:gd name="connsiteX104" fmla="*/ 5153549 w 5275867"/>
              <a:gd name="connsiteY104" fmla="*/ 29861 h 105985"/>
              <a:gd name="connsiteX105" fmla="*/ 4410256 w 5275867"/>
              <a:gd name="connsiteY105" fmla="*/ 30366 h 105985"/>
              <a:gd name="connsiteX106" fmla="*/ 4405519 w 5275867"/>
              <a:gd name="connsiteY106" fmla="*/ 31969 h 105985"/>
              <a:gd name="connsiteX107" fmla="*/ 4410814 w 5275867"/>
              <a:gd name="connsiteY107" fmla="*/ 47859 h 105985"/>
              <a:gd name="connsiteX108" fmla="*/ 4411945 w 5275867"/>
              <a:gd name="connsiteY108" fmla="*/ 47973 h 105985"/>
              <a:gd name="connsiteX109" fmla="*/ 4417101 w 5275867"/>
              <a:gd name="connsiteY109" fmla="*/ 39172 h 105985"/>
              <a:gd name="connsiteX110" fmla="*/ 4410256 w 5275867"/>
              <a:gd name="connsiteY110" fmla="*/ 30366 h 105985"/>
              <a:gd name="connsiteX111" fmla="*/ 4292641 w 5275867"/>
              <a:gd name="connsiteY111" fmla="*/ 31498 h 105985"/>
              <a:gd name="connsiteX112" fmla="*/ 4289085 w 5275867"/>
              <a:gd name="connsiteY112" fmla="*/ 31969 h 105985"/>
              <a:gd name="connsiteX113" fmla="*/ 4283789 w 5275867"/>
              <a:gd name="connsiteY113" fmla="*/ 53142 h 105985"/>
              <a:gd name="connsiteX114" fmla="*/ 4291066 w 5275867"/>
              <a:gd name="connsiteY114" fmla="*/ 60291 h 105985"/>
              <a:gd name="connsiteX115" fmla="*/ 4300820 w 5275867"/>
              <a:gd name="connsiteY115" fmla="*/ 45889 h 105985"/>
              <a:gd name="connsiteX116" fmla="*/ 4292641 w 5275867"/>
              <a:gd name="connsiteY116" fmla="*/ 31498 h 105985"/>
              <a:gd name="connsiteX117" fmla="*/ 4487421 w 5275867"/>
              <a:gd name="connsiteY117" fmla="*/ 31855 h 105985"/>
              <a:gd name="connsiteX118" fmla="*/ 4484894 w 5275867"/>
              <a:gd name="connsiteY118" fmla="*/ 31969 h 105985"/>
              <a:gd name="connsiteX119" fmla="*/ 4484894 w 5275867"/>
              <a:gd name="connsiteY119" fmla="*/ 47859 h 105985"/>
              <a:gd name="connsiteX120" fmla="*/ 4500769 w 5275867"/>
              <a:gd name="connsiteY120" fmla="*/ 47859 h 105985"/>
              <a:gd name="connsiteX121" fmla="*/ 4487421 w 5275867"/>
              <a:gd name="connsiteY121" fmla="*/ 31855 h 105985"/>
              <a:gd name="connsiteX122" fmla="*/ 4442551 w 5275867"/>
              <a:gd name="connsiteY122" fmla="*/ 31969 h 105985"/>
              <a:gd name="connsiteX123" fmla="*/ 4445460 w 5275867"/>
              <a:gd name="connsiteY123" fmla="*/ 39932 h 105985"/>
              <a:gd name="connsiteX124" fmla="*/ 4442551 w 5275867"/>
              <a:gd name="connsiteY124" fmla="*/ 31969 h 105985"/>
              <a:gd name="connsiteX125" fmla="*/ 3886393 w 5275867"/>
              <a:gd name="connsiteY125" fmla="*/ 36731 h 105985"/>
              <a:gd name="connsiteX126" fmla="*/ 3886914 w 5275867"/>
              <a:gd name="connsiteY126" fmla="*/ 37267 h 105985"/>
              <a:gd name="connsiteX127" fmla="*/ 3888069 w 5275867"/>
              <a:gd name="connsiteY127" fmla="*/ 38423 h 105985"/>
              <a:gd name="connsiteX128" fmla="*/ 3887231 w 5275867"/>
              <a:gd name="connsiteY128" fmla="*/ 37585 h 105985"/>
              <a:gd name="connsiteX129" fmla="*/ 3886393 w 5275867"/>
              <a:gd name="connsiteY129" fmla="*/ 36731 h 105985"/>
              <a:gd name="connsiteX130" fmla="*/ 5082847 w 5275867"/>
              <a:gd name="connsiteY130" fmla="*/ 37267 h 105985"/>
              <a:gd name="connsiteX131" fmla="*/ 5102228 w 5275867"/>
              <a:gd name="connsiteY131" fmla="*/ 53202 h 105985"/>
              <a:gd name="connsiteX132" fmla="*/ 5104006 w 5275867"/>
              <a:gd name="connsiteY132" fmla="*/ 53142 h 105985"/>
              <a:gd name="connsiteX133" fmla="*/ 5082847 w 5275867"/>
              <a:gd name="connsiteY133" fmla="*/ 37267 h 105985"/>
              <a:gd name="connsiteX134" fmla="*/ 4532493 w 5275867"/>
              <a:gd name="connsiteY134" fmla="*/ 37267 h 105985"/>
              <a:gd name="connsiteX135" fmla="*/ 4536265 w 5275867"/>
              <a:gd name="connsiteY135" fmla="*/ 60470 h 105985"/>
              <a:gd name="connsiteX136" fmla="*/ 4543110 w 5275867"/>
              <a:gd name="connsiteY136" fmla="*/ 58436 h 105985"/>
              <a:gd name="connsiteX137" fmla="*/ 4532493 w 5275867"/>
              <a:gd name="connsiteY137" fmla="*/ 37267 h 105985"/>
              <a:gd name="connsiteX138" fmla="*/ 4088005 w 5275867"/>
              <a:gd name="connsiteY138" fmla="*/ 37267 h 105985"/>
              <a:gd name="connsiteX139" fmla="*/ 4086609 w 5275867"/>
              <a:gd name="connsiteY139" fmla="*/ 47274 h 105985"/>
              <a:gd name="connsiteX140" fmla="*/ 4088005 w 5275867"/>
              <a:gd name="connsiteY140" fmla="*/ 37267 h 105985"/>
              <a:gd name="connsiteX141" fmla="*/ 4066860 w 5275867"/>
              <a:gd name="connsiteY141" fmla="*/ 37267 h 105985"/>
              <a:gd name="connsiteX142" fmla="*/ 4063939 w 5275867"/>
              <a:gd name="connsiteY142" fmla="*/ 45230 h 105985"/>
              <a:gd name="connsiteX143" fmla="*/ 4066860 w 5275867"/>
              <a:gd name="connsiteY143" fmla="*/ 37267 h 105985"/>
              <a:gd name="connsiteX144" fmla="*/ 4040380 w 5275867"/>
              <a:gd name="connsiteY144" fmla="*/ 37267 h 105985"/>
              <a:gd name="connsiteX145" fmla="*/ 4038984 w 5275867"/>
              <a:gd name="connsiteY145" fmla="*/ 47274 h 105985"/>
              <a:gd name="connsiteX146" fmla="*/ 4040380 w 5275867"/>
              <a:gd name="connsiteY146" fmla="*/ 37267 h 105985"/>
              <a:gd name="connsiteX147" fmla="*/ 4008643 w 5275867"/>
              <a:gd name="connsiteY147" fmla="*/ 37267 h 105985"/>
              <a:gd name="connsiteX148" fmla="*/ 4007234 w 5275867"/>
              <a:gd name="connsiteY148" fmla="*/ 47274 h 105985"/>
              <a:gd name="connsiteX149" fmla="*/ 4008643 w 5275867"/>
              <a:gd name="connsiteY149" fmla="*/ 37267 h 105985"/>
              <a:gd name="connsiteX150" fmla="*/ 4357360 w 5275867"/>
              <a:gd name="connsiteY150" fmla="*/ 42030 h 105985"/>
              <a:gd name="connsiteX151" fmla="*/ 4357894 w 5275867"/>
              <a:gd name="connsiteY151" fmla="*/ 42561 h 105985"/>
              <a:gd name="connsiteX152" fmla="*/ 4359049 w 5275867"/>
              <a:gd name="connsiteY152" fmla="*/ 43716 h 105985"/>
              <a:gd name="connsiteX153" fmla="*/ 4358211 w 5275867"/>
              <a:gd name="connsiteY153" fmla="*/ 42863 h 105985"/>
              <a:gd name="connsiteX154" fmla="*/ 4357360 w 5275867"/>
              <a:gd name="connsiteY154" fmla="*/ 42030 h 105985"/>
              <a:gd name="connsiteX155" fmla="*/ 4188031 w 5275867"/>
              <a:gd name="connsiteY155" fmla="*/ 42030 h 105985"/>
              <a:gd name="connsiteX156" fmla="*/ 4188564 w 5275867"/>
              <a:gd name="connsiteY156" fmla="*/ 42561 h 105985"/>
              <a:gd name="connsiteX157" fmla="*/ 4189720 w 5275867"/>
              <a:gd name="connsiteY157" fmla="*/ 43716 h 105985"/>
              <a:gd name="connsiteX158" fmla="*/ 4188882 w 5275867"/>
              <a:gd name="connsiteY158" fmla="*/ 42863 h 105985"/>
              <a:gd name="connsiteX159" fmla="*/ 4188031 w 5275867"/>
              <a:gd name="connsiteY159" fmla="*/ 42030 h 105985"/>
              <a:gd name="connsiteX160" fmla="*/ 4270047 w 5275867"/>
              <a:gd name="connsiteY160" fmla="*/ 42178 h 105985"/>
              <a:gd name="connsiteX161" fmla="*/ 4262631 w 5275867"/>
              <a:gd name="connsiteY161" fmla="*/ 58436 h 105985"/>
              <a:gd name="connsiteX162" fmla="*/ 4273222 w 5275867"/>
              <a:gd name="connsiteY162" fmla="*/ 42561 h 105985"/>
              <a:gd name="connsiteX163" fmla="*/ 4270047 w 5275867"/>
              <a:gd name="connsiteY163" fmla="*/ 42178 h 105985"/>
              <a:gd name="connsiteX164" fmla="*/ 5199256 w 5275867"/>
              <a:gd name="connsiteY164" fmla="*/ 42561 h 105985"/>
              <a:gd name="connsiteX165" fmla="*/ 5202152 w 5275867"/>
              <a:gd name="connsiteY165" fmla="*/ 50513 h 105985"/>
              <a:gd name="connsiteX166" fmla="*/ 5199256 w 5275867"/>
              <a:gd name="connsiteY166" fmla="*/ 42561 h 105985"/>
              <a:gd name="connsiteX167" fmla="*/ 4992906 w 5275867"/>
              <a:gd name="connsiteY167" fmla="*/ 42561 h 105985"/>
              <a:gd name="connsiteX168" fmla="*/ 4994227 w 5275867"/>
              <a:gd name="connsiteY168" fmla="*/ 52304 h 105985"/>
              <a:gd name="connsiteX169" fmla="*/ 4992906 w 5275867"/>
              <a:gd name="connsiteY169" fmla="*/ 42561 h 105985"/>
              <a:gd name="connsiteX170" fmla="*/ 4701314 w 5275867"/>
              <a:gd name="connsiteY170" fmla="*/ 47323 h 105985"/>
              <a:gd name="connsiteX171" fmla="*/ 4701847 w 5275867"/>
              <a:gd name="connsiteY171" fmla="*/ 47859 h 105985"/>
              <a:gd name="connsiteX172" fmla="*/ 4703003 w 5275867"/>
              <a:gd name="connsiteY172" fmla="*/ 49000 h 105985"/>
              <a:gd name="connsiteX173" fmla="*/ 4702165 w 5275867"/>
              <a:gd name="connsiteY173" fmla="*/ 48161 h 105985"/>
              <a:gd name="connsiteX174" fmla="*/ 4701314 w 5275867"/>
              <a:gd name="connsiteY174" fmla="*/ 47323 h 105985"/>
              <a:gd name="connsiteX175" fmla="*/ 5056381 w 5275867"/>
              <a:gd name="connsiteY175" fmla="*/ 47859 h 105985"/>
              <a:gd name="connsiteX176" fmla="*/ 5054717 w 5275867"/>
              <a:gd name="connsiteY176" fmla="*/ 61829 h 105985"/>
              <a:gd name="connsiteX177" fmla="*/ 5056381 w 5275867"/>
              <a:gd name="connsiteY177" fmla="*/ 47859 h 105985"/>
              <a:gd name="connsiteX178" fmla="*/ 4501594 w 5275867"/>
              <a:gd name="connsiteY178" fmla="*/ 53127 h 105985"/>
              <a:gd name="connsiteX179" fmla="*/ 4500769 w 5275867"/>
              <a:gd name="connsiteY179" fmla="*/ 53142 h 105985"/>
              <a:gd name="connsiteX180" fmla="*/ 4516631 w 5275867"/>
              <a:gd name="connsiteY180" fmla="*/ 63734 h 105985"/>
              <a:gd name="connsiteX181" fmla="*/ 4501594 w 5275867"/>
              <a:gd name="connsiteY181" fmla="*/ 53127 h 105985"/>
              <a:gd name="connsiteX182" fmla="*/ 4939960 w 5275867"/>
              <a:gd name="connsiteY182" fmla="*/ 53142 h 105985"/>
              <a:gd name="connsiteX183" fmla="*/ 4938576 w 5275867"/>
              <a:gd name="connsiteY183" fmla="*/ 63149 h 105985"/>
              <a:gd name="connsiteX184" fmla="*/ 4939960 w 5275867"/>
              <a:gd name="connsiteY184" fmla="*/ 53142 h 105985"/>
              <a:gd name="connsiteX185" fmla="*/ 4331414 w 5275867"/>
              <a:gd name="connsiteY185" fmla="*/ 58436 h 105985"/>
              <a:gd name="connsiteX186" fmla="*/ 4330030 w 5275867"/>
              <a:gd name="connsiteY186" fmla="*/ 68442 h 105985"/>
              <a:gd name="connsiteX187" fmla="*/ 4331414 w 5275867"/>
              <a:gd name="connsiteY187" fmla="*/ 58436 h 105985"/>
              <a:gd name="connsiteX188" fmla="*/ 4088005 w 5275867"/>
              <a:gd name="connsiteY188" fmla="*/ 58436 h 105985"/>
              <a:gd name="connsiteX189" fmla="*/ 4077439 w 5275867"/>
              <a:gd name="connsiteY189" fmla="*/ 74285 h 105985"/>
              <a:gd name="connsiteX190" fmla="*/ 4088005 w 5275867"/>
              <a:gd name="connsiteY190" fmla="*/ 58436 h 105985"/>
              <a:gd name="connsiteX191" fmla="*/ 4058186 w 5275867"/>
              <a:gd name="connsiteY191" fmla="*/ 66894 h 105985"/>
              <a:gd name="connsiteX192" fmla="*/ 4056268 w 5275867"/>
              <a:gd name="connsiteY192" fmla="*/ 84892 h 105985"/>
              <a:gd name="connsiteX193" fmla="*/ 4058186 w 5275867"/>
              <a:gd name="connsiteY193" fmla="*/ 66894 h 105985"/>
              <a:gd name="connsiteX194" fmla="*/ 5177564 w 5275867"/>
              <a:gd name="connsiteY194" fmla="*/ 68481 h 105985"/>
              <a:gd name="connsiteX195" fmla="*/ 5178402 w 5275867"/>
              <a:gd name="connsiteY195" fmla="*/ 69320 h 105985"/>
              <a:gd name="connsiteX196" fmla="*/ 5179241 w 5275867"/>
              <a:gd name="connsiteY196" fmla="*/ 70158 h 105985"/>
              <a:gd name="connsiteX197" fmla="*/ 5178097 w 5275867"/>
              <a:gd name="connsiteY197" fmla="*/ 69002 h 105985"/>
              <a:gd name="connsiteX198" fmla="*/ 5177564 w 5275867"/>
              <a:gd name="connsiteY198" fmla="*/ 68481 h 105985"/>
              <a:gd name="connsiteX199" fmla="*/ 4547873 w 5275867"/>
              <a:gd name="connsiteY199" fmla="*/ 68481 h 105985"/>
              <a:gd name="connsiteX200" fmla="*/ 4548711 w 5275867"/>
              <a:gd name="connsiteY200" fmla="*/ 69320 h 105985"/>
              <a:gd name="connsiteX201" fmla="*/ 4549549 w 5275867"/>
              <a:gd name="connsiteY201" fmla="*/ 70158 h 105985"/>
              <a:gd name="connsiteX202" fmla="*/ 4548406 w 5275867"/>
              <a:gd name="connsiteY202" fmla="*/ 69002 h 105985"/>
              <a:gd name="connsiteX203" fmla="*/ 4547873 w 5275867"/>
              <a:gd name="connsiteY203" fmla="*/ 68481 h 105985"/>
              <a:gd name="connsiteX204" fmla="*/ 4246781 w 5275867"/>
              <a:gd name="connsiteY204" fmla="*/ 69002 h 105985"/>
              <a:gd name="connsiteX205" fmla="*/ 4236189 w 5275867"/>
              <a:gd name="connsiteY205" fmla="*/ 69002 h 105985"/>
              <a:gd name="connsiteX206" fmla="*/ 4236189 w 5275867"/>
              <a:gd name="connsiteY206" fmla="*/ 79609 h 105985"/>
              <a:gd name="connsiteX207" fmla="*/ 4246781 w 5275867"/>
              <a:gd name="connsiteY207" fmla="*/ 79609 h 105985"/>
              <a:gd name="connsiteX208" fmla="*/ 4246781 w 5275867"/>
              <a:gd name="connsiteY208" fmla="*/ 69002 h 105985"/>
              <a:gd name="connsiteX209" fmla="*/ 510339 w 5275867"/>
              <a:gd name="connsiteY209" fmla="*/ 70298 h 105985"/>
              <a:gd name="connsiteX210" fmla="*/ 505539 w 5275867"/>
              <a:gd name="connsiteY210" fmla="*/ 74285 h 105985"/>
              <a:gd name="connsiteX211" fmla="*/ 501576 w 5275867"/>
              <a:gd name="connsiteY211" fmla="*/ 79123 h 105985"/>
              <a:gd name="connsiteX212" fmla="*/ 506377 w 5275867"/>
              <a:gd name="connsiteY212" fmla="*/ 74717 h 105985"/>
              <a:gd name="connsiteX213" fmla="*/ 510339 w 5275867"/>
              <a:gd name="connsiteY213" fmla="*/ 70298 h 105985"/>
              <a:gd name="connsiteX214" fmla="*/ 5082314 w 5275867"/>
              <a:gd name="connsiteY214" fmla="*/ 73765 h 105985"/>
              <a:gd name="connsiteX215" fmla="*/ 5083152 w 5275867"/>
              <a:gd name="connsiteY215" fmla="*/ 74603 h 105985"/>
              <a:gd name="connsiteX216" fmla="*/ 5084003 w 5275867"/>
              <a:gd name="connsiteY216" fmla="*/ 75442 h 105985"/>
              <a:gd name="connsiteX217" fmla="*/ 5082847 w 5275867"/>
              <a:gd name="connsiteY217" fmla="*/ 74285 h 105985"/>
              <a:gd name="connsiteX218" fmla="*/ 5082314 w 5275867"/>
              <a:gd name="connsiteY218" fmla="*/ 73765 h 105985"/>
              <a:gd name="connsiteX219" fmla="*/ 4955847 w 5275867"/>
              <a:gd name="connsiteY219" fmla="*/ 74285 h 105985"/>
              <a:gd name="connsiteX220" fmla="*/ 4954438 w 5275867"/>
              <a:gd name="connsiteY220" fmla="*/ 84307 h 105985"/>
              <a:gd name="connsiteX221" fmla="*/ 4955847 w 5275867"/>
              <a:gd name="connsiteY221" fmla="*/ 74285 h 105985"/>
              <a:gd name="connsiteX222" fmla="*/ 4913519 w 5275867"/>
              <a:gd name="connsiteY222" fmla="*/ 74285 h 105985"/>
              <a:gd name="connsiteX223" fmla="*/ 4912108 w 5275867"/>
              <a:gd name="connsiteY223" fmla="*/ 84307 h 105985"/>
              <a:gd name="connsiteX224" fmla="*/ 4913519 w 5275867"/>
              <a:gd name="connsiteY224" fmla="*/ 74285 h 105985"/>
              <a:gd name="connsiteX225" fmla="*/ 5267531 w 5275867"/>
              <a:gd name="connsiteY225" fmla="*/ 79073 h 105985"/>
              <a:gd name="connsiteX226" fmla="*/ 5267531 w 5275867"/>
              <a:gd name="connsiteY226" fmla="*/ 79073 h 105985"/>
              <a:gd name="connsiteX227" fmla="*/ 5267531 w 5275867"/>
              <a:gd name="connsiteY227" fmla="*/ 79073 h 105985"/>
              <a:gd name="connsiteX228" fmla="*/ 3997543 w 5275867"/>
              <a:gd name="connsiteY228" fmla="*/ 79073 h 105985"/>
              <a:gd name="connsiteX229" fmla="*/ 3997543 w 5275867"/>
              <a:gd name="connsiteY229" fmla="*/ 79073 h 105985"/>
              <a:gd name="connsiteX230" fmla="*/ 3997543 w 5275867"/>
              <a:gd name="connsiteY230" fmla="*/ 79073 h 105985"/>
              <a:gd name="connsiteX231" fmla="*/ 5267531 w 5275867"/>
              <a:gd name="connsiteY231" fmla="*/ 79073 h 105985"/>
              <a:gd name="connsiteX232" fmla="*/ 5267531 w 5275867"/>
              <a:gd name="connsiteY232" fmla="*/ 79073 h 105985"/>
              <a:gd name="connsiteX233" fmla="*/ 5267531 w 5275867"/>
              <a:gd name="connsiteY233" fmla="*/ 79073 h 105985"/>
              <a:gd name="connsiteX234" fmla="*/ 3997543 w 5275867"/>
              <a:gd name="connsiteY234" fmla="*/ 79073 h 105985"/>
              <a:gd name="connsiteX235" fmla="*/ 3997543 w 5275867"/>
              <a:gd name="connsiteY235" fmla="*/ 79073 h 105985"/>
              <a:gd name="connsiteX236" fmla="*/ 3997543 w 5275867"/>
              <a:gd name="connsiteY236" fmla="*/ 79073 h 105985"/>
              <a:gd name="connsiteX237" fmla="*/ 5267531 w 5275867"/>
              <a:gd name="connsiteY237" fmla="*/ 79073 h 105985"/>
              <a:gd name="connsiteX238" fmla="*/ 5267531 w 5275867"/>
              <a:gd name="connsiteY238" fmla="*/ 79073 h 105985"/>
              <a:gd name="connsiteX239" fmla="*/ 5267531 w 5275867"/>
              <a:gd name="connsiteY239" fmla="*/ 79073 h 105985"/>
              <a:gd name="connsiteX240" fmla="*/ 3997543 w 5275867"/>
              <a:gd name="connsiteY240" fmla="*/ 79073 h 105985"/>
              <a:gd name="connsiteX241" fmla="*/ 3997543 w 5275867"/>
              <a:gd name="connsiteY241" fmla="*/ 79073 h 105985"/>
              <a:gd name="connsiteX242" fmla="*/ 3997543 w 5275867"/>
              <a:gd name="connsiteY242" fmla="*/ 79073 h 105985"/>
              <a:gd name="connsiteX243" fmla="*/ 5267531 w 5275867"/>
              <a:gd name="connsiteY243" fmla="*/ 79073 h 105985"/>
              <a:gd name="connsiteX244" fmla="*/ 5268064 w 5275867"/>
              <a:gd name="connsiteY244" fmla="*/ 79609 h 105985"/>
              <a:gd name="connsiteX245" fmla="*/ 5269207 w 5275867"/>
              <a:gd name="connsiteY245" fmla="*/ 80750 h 105985"/>
              <a:gd name="connsiteX246" fmla="*/ 5268369 w 5275867"/>
              <a:gd name="connsiteY246" fmla="*/ 79911 h 105985"/>
              <a:gd name="connsiteX247" fmla="*/ 5267531 w 5275867"/>
              <a:gd name="connsiteY247" fmla="*/ 79073 h 105985"/>
              <a:gd name="connsiteX248" fmla="*/ 3997543 w 5275867"/>
              <a:gd name="connsiteY248" fmla="*/ 79073 h 105985"/>
              <a:gd name="connsiteX249" fmla="*/ 3998077 w 5275867"/>
              <a:gd name="connsiteY249" fmla="*/ 79609 h 105985"/>
              <a:gd name="connsiteX250" fmla="*/ 3999220 w 5275867"/>
              <a:gd name="connsiteY250" fmla="*/ 80750 h 105985"/>
              <a:gd name="connsiteX251" fmla="*/ 3998382 w 5275867"/>
              <a:gd name="connsiteY251" fmla="*/ 79911 h 105985"/>
              <a:gd name="connsiteX252" fmla="*/ 3997543 w 5275867"/>
              <a:gd name="connsiteY252" fmla="*/ 79073 h 105985"/>
              <a:gd name="connsiteX253" fmla="*/ 4850031 w 5275867"/>
              <a:gd name="connsiteY253" fmla="*/ 79609 h 105985"/>
              <a:gd name="connsiteX254" fmla="*/ 4869932 w 5275867"/>
              <a:gd name="connsiteY254" fmla="*/ 106076 h 105985"/>
              <a:gd name="connsiteX255" fmla="*/ 4871176 w 5275867"/>
              <a:gd name="connsiteY255" fmla="*/ 106035 h 105985"/>
              <a:gd name="connsiteX256" fmla="*/ 4850031 w 5275867"/>
              <a:gd name="connsiteY256" fmla="*/ 79609 h 105985"/>
              <a:gd name="connsiteX257" fmla="*/ 4638335 w 5275867"/>
              <a:gd name="connsiteY257" fmla="*/ 79609 h 105985"/>
              <a:gd name="connsiteX258" fmla="*/ 4636951 w 5275867"/>
              <a:gd name="connsiteY258" fmla="*/ 89615 h 105985"/>
              <a:gd name="connsiteX259" fmla="*/ 4638335 w 5275867"/>
              <a:gd name="connsiteY259" fmla="*/ 79609 h 105985"/>
              <a:gd name="connsiteX260" fmla="*/ 4351086 w 5275867"/>
              <a:gd name="connsiteY260" fmla="*/ 82045 h 105985"/>
              <a:gd name="connsiteX261" fmla="*/ 4342006 w 5275867"/>
              <a:gd name="connsiteY261" fmla="*/ 100752 h 105985"/>
              <a:gd name="connsiteX262" fmla="*/ 4351086 w 5275867"/>
              <a:gd name="connsiteY262" fmla="*/ 82045 h 105985"/>
              <a:gd name="connsiteX263" fmla="*/ 15649 w 5275867"/>
              <a:gd name="connsiteY263" fmla="*/ 82173 h 105985"/>
              <a:gd name="connsiteX264" fmla="*/ -2469 w 5275867"/>
              <a:gd name="connsiteY264" fmla="*/ 100752 h 105985"/>
              <a:gd name="connsiteX265" fmla="*/ 1729 w 5275867"/>
              <a:gd name="connsiteY265" fmla="*/ 101402 h 105985"/>
              <a:gd name="connsiteX266" fmla="*/ 9547 w 5275867"/>
              <a:gd name="connsiteY266" fmla="*/ 93108 h 105985"/>
              <a:gd name="connsiteX267" fmla="*/ 17356 w 5275867"/>
              <a:gd name="connsiteY267" fmla="*/ 84814 h 105985"/>
              <a:gd name="connsiteX268" fmla="*/ 18710 w 5275867"/>
              <a:gd name="connsiteY268" fmla="*/ 84892 h 105985"/>
              <a:gd name="connsiteX269" fmla="*/ 15649 w 5275867"/>
              <a:gd name="connsiteY269" fmla="*/ 82173 h 105985"/>
              <a:gd name="connsiteX270" fmla="*/ 4595472 w 5275867"/>
              <a:gd name="connsiteY270" fmla="*/ 84356 h 105985"/>
              <a:gd name="connsiteX271" fmla="*/ 4596006 w 5275867"/>
              <a:gd name="connsiteY271" fmla="*/ 84892 h 105985"/>
              <a:gd name="connsiteX272" fmla="*/ 4597161 w 5275867"/>
              <a:gd name="connsiteY272" fmla="*/ 86033 h 105985"/>
              <a:gd name="connsiteX273" fmla="*/ 4596311 w 5275867"/>
              <a:gd name="connsiteY273" fmla="*/ 85195 h 105985"/>
              <a:gd name="connsiteX274" fmla="*/ 4595472 w 5275867"/>
              <a:gd name="connsiteY274" fmla="*/ 84356 h 105985"/>
              <a:gd name="connsiteX275" fmla="*/ 4463176 w 5275867"/>
              <a:gd name="connsiteY275" fmla="*/ 84356 h 105985"/>
              <a:gd name="connsiteX276" fmla="*/ 4463710 w 5275867"/>
              <a:gd name="connsiteY276" fmla="*/ 84892 h 105985"/>
              <a:gd name="connsiteX277" fmla="*/ 4464866 w 5275867"/>
              <a:gd name="connsiteY277" fmla="*/ 86033 h 105985"/>
              <a:gd name="connsiteX278" fmla="*/ 4464027 w 5275867"/>
              <a:gd name="connsiteY278" fmla="*/ 85195 h 105985"/>
              <a:gd name="connsiteX279" fmla="*/ 4463176 w 5275867"/>
              <a:gd name="connsiteY279" fmla="*/ 84356 h 105985"/>
              <a:gd name="connsiteX280" fmla="*/ 4008110 w 5275867"/>
              <a:gd name="connsiteY280" fmla="*/ 84356 h 105985"/>
              <a:gd name="connsiteX281" fmla="*/ 4008643 w 5275867"/>
              <a:gd name="connsiteY281" fmla="*/ 84892 h 105985"/>
              <a:gd name="connsiteX282" fmla="*/ 4009799 w 5275867"/>
              <a:gd name="connsiteY282" fmla="*/ 86033 h 105985"/>
              <a:gd name="connsiteX283" fmla="*/ 4008948 w 5275867"/>
              <a:gd name="connsiteY283" fmla="*/ 85195 h 105985"/>
              <a:gd name="connsiteX284" fmla="*/ 4008110 w 5275867"/>
              <a:gd name="connsiteY284" fmla="*/ 84356 h 105985"/>
              <a:gd name="connsiteX285" fmla="*/ 3981656 w 5275867"/>
              <a:gd name="connsiteY285" fmla="*/ 89655 h 105985"/>
              <a:gd name="connsiteX286" fmla="*/ 3981656 w 5275867"/>
              <a:gd name="connsiteY286" fmla="*/ 89655 h 105985"/>
              <a:gd name="connsiteX287" fmla="*/ 3981656 w 5275867"/>
              <a:gd name="connsiteY287" fmla="*/ 89655 h 105985"/>
              <a:gd name="connsiteX288" fmla="*/ 3981656 w 5275867"/>
              <a:gd name="connsiteY288" fmla="*/ 89655 h 105985"/>
              <a:gd name="connsiteX289" fmla="*/ 3981656 w 5275867"/>
              <a:gd name="connsiteY289" fmla="*/ 89655 h 105985"/>
              <a:gd name="connsiteX290" fmla="*/ 3981656 w 5275867"/>
              <a:gd name="connsiteY290" fmla="*/ 89655 h 105985"/>
              <a:gd name="connsiteX291" fmla="*/ 3981656 w 5275867"/>
              <a:gd name="connsiteY291" fmla="*/ 89655 h 105985"/>
              <a:gd name="connsiteX292" fmla="*/ 3981656 w 5275867"/>
              <a:gd name="connsiteY292" fmla="*/ 89655 h 105985"/>
              <a:gd name="connsiteX293" fmla="*/ 3981656 w 5275867"/>
              <a:gd name="connsiteY293" fmla="*/ 89655 h 105985"/>
              <a:gd name="connsiteX294" fmla="*/ 3981656 w 5275867"/>
              <a:gd name="connsiteY294" fmla="*/ 89655 h 105985"/>
              <a:gd name="connsiteX295" fmla="*/ 3982189 w 5275867"/>
              <a:gd name="connsiteY295" fmla="*/ 90186 h 105985"/>
              <a:gd name="connsiteX296" fmla="*/ 3983332 w 5275867"/>
              <a:gd name="connsiteY296" fmla="*/ 91326 h 105985"/>
              <a:gd name="connsiteX297" fmla="*/ 3982494 w 5275867"/>
              <a:gd name="connsiteY297" fmla="*/ 90488 h 105985"/>
              <a:gd name="connsiteX298" fmla="*/ 3981656 w 5275867"/>
              <a:gd name="connsiteY298" fmla="*/ 89655 h 105985"/>
              <a:gd name="connsiteX299" fmla="*/ 5074846 w 5275867"/>
              <a:gd name="connsiteY299" fmla="*/ 90071 h 105985"/>
              <a:gd name="connsiteX300" fmla="*/ 5072256 w 5275867"/>
              <a:gd name="connsiteY300" fmla="*/ 90186 h 105985"/>
              <a:gd name="connsiteX301" fmla="*/ 5072256 w 5275867"/>
              <a:gd name="connsiteY301" fmla="*/ 106035 h 105985"/>
              <a:gd name="connsiteX302" fmla="*/ 5088144 w 5275867"/>
              <a:gd name="connsiteY302" fmla="*/ 106035 h 105985"/>
              <a:gd name="connsiteX303" fmla="*/ 5074846 w 5275867"/>
              <a:gd name="connsiteY303" fmla="*/ 90071 h 10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5275867" h="105985">
                <a:moveTo>
                  <a:pt x="5271367" y="91"/>
                </a:moveTo>
                <a:cubicBezTo>
                  <a:pt x="5267785" y="91"/>
                  <a:pt x="5265321" y="1450"/>
                  <a:pt x="5265029" y="2824"/>
                </a:cubicBezTo>
                <a:cubicBezTo>
                  <a:pt x="5264724" y="4193"/>
                  <a:pt x="5266604" y="5567"/>
                  <a:pt x="5271671" y="5567"/>
                </a:cubicBezTo>
                <a:cubicBezTo>
                  <a:pt x="5272192" y="5567"/>
                  <a:pt x="5272751" y="5543"/>
                  <a:pt x="5273335" y="5517"/>
                </a:cubicBezTo>
                <a:lnTo>
                  <a:pt x="5273335" y="219"/>
                </a:lnTo>
                <a:cubicBezTo>
                  <a:pt x="5272649" y="130"/>
                  <a:pt x="5271988" y="91"/>
                  <a:pt x="5271367" y="91"/>
                </a:cubicBezTo>
                <a:moveTo>
                  <a:pt x="5019360" y="219"/>
                </a:moveTo>
                <a:cubicBezTo>
                  <a:pt x="5008921" y="943"/>
                  <a:pt x="5014407" y="10240"/>
                  <a:pt x="5017938" y="10240"/>
                </a:cubicBezTo>
                <a:cubicBezTo>
                  <a:pt x="5019766" y="10240"/>
                  <a:pt x="5021075" y="7740"/>
                  <a:pt x="5019360" y="219"/>
                </a:cubicBezTo>
                <a:moveTo>
                  <a:pt x="4966439" y="219"/>
                </a:moveTo>
                <a:cubicBezTo>
                  <a:pt x="4969893" y="6912"/>
                  <a:pt x="4974555" y="14621"/>
                  <a:pt x="4980409" y="14621"/>
                </a:cubicBezTo>
                <a:cubicBezTo>
                  <a:pt x="4982644" y="14621"/>
                  <a:pt x="4985032" y="13504"/>
                  <a:pt x="4987610" y="10811"/>
                </a:cubicBezTo>
                <a:cubicBezTo>
                  <a:pt x="4984130" y="3696"/>
                  <a:pt x="4976294" y="958"/>
                  <a:pt x="4966439" y="219"/>
                </a:cubicBezTo>
                <a:moveTo>
                  <a:pt x="4357894" y="219"/>
                </a:moveTo>
                <a:cubicBezTo>
                  <a:pt x="4347454" y="943"/>
                  <a:pt x="4352953" y="10240"/>
                  <a:pt x="4356483" y="10240"/>
                </a:cubicBezTo>
                <a:cubicBezTo>
                  <a:pt x="4358312" y="10240"/>
                  <a:pt x="4359621" y="7740"/>
                  <a:pt x="4357894" y="219"/>
                </a:cubicBezTo>
                <a:moveTo>
                  <a:pt x="4183268" y="219"/>
                </a:moveTo>
                <a:cubicBezTo>
                  <a:pt x="4172829" y="943"/>
                  <a:pt x="4178328" y="10240"/>
                  <a:pt x="4181858" y="10240"/>
                </a:cubicBezTo>
                <a:cubicBezTo>
                  <a:pt x="4183687" y="10240"/>
                  <a:pt x="4184996" y="7740"/>
                  <a:pt x="4183268" y="219"/>
                </a:cubicBezTo>
                <a:moveTo>
                  <a:pt x="4856863" y="5478"/>
                </a:moveTo>
                <a:cubicBezTo>
                  <a:pt x="4856369" y="5478"/>
                  <a:pt x="4855848" y="5488"/>
                  <a:pt x="4855327" y="5517"/>
                </a:cubicBezTo>
                <a:cubicBezTo>
                  <a:pt x="4849650" y="25291"/>
                  <a:pt x="4868459" y="20604"/>
                  <a:pt x="4865894" y="37267"/>
                </a:cubicBezTo>
                <a:cubicBezTo>
                  <a:pt x="4879254" y="30600"/>
                  <a:pt x="4879927" y="5478"/>
                  <a:pt x="4856863" y="5478"/>
                </a:cubicBezTo>
                <a:moveTo>
                  <a:pt x="4230360" y="10280"/>
                </a:moveTo>
                <a:cubicBezTo>
                  <a:pt x="4230360" y="10280"/>
                  <a:pt x="4230512" y="10428"/>
                  <a:pt x="4230894" y="10811"/>
                </a:cubicBezTo>
                <a:cubicBezTo>
                  <a:pt x="4231744" y="11664"/>
                  <a:pt x="4232049" y="11951"/>
                  <a:pt x="4232049" y="11951"/>
                </a:cubicBezTo>
                <a:cubicBezTo>
                  <a:pt x="4232049" y="11951"/>
                  <a:pt x="4231630" y="11535"/>
                  <a:pt x="4231211" y="11113"/>
                </a:cubicBezTo>
                <a:cubicBezTo>
                  <a:pt x="4230792" y="10696"/>
                  <a:pt x="4230360" y="10280"/>
                  <a:pt x="4230360" y="10280"/>
                </a:cubicBezTo>
                <a:moveTo>
                  <a:pt x="3992222" y="10280"/>
                </a:moveTo>
                <a:cubicBezTo>
                  <a:pt x="3992222" y="10280"/>
                  <a:pt x="3992375" y="10428"/>
                  <a:pt x="3992755" y="10811"/>
                </a:cubicBezTo>
                <a:cubicBezTo>
                  <a:pt x="3993607" y="11664"/>
                  <a:pt x="3993911" y="11951"/>
                  <a:pt x="3993911" y="11951"/>
                </a:cubicBezTo>
                <a:cubicBezTo>
                  <a:pt x="3993911" y="11951"/>
                  <a:pt x="3993492" y="11535"/>
                  <a:pt x="3993073" y="11113"/>
                </a:cubicBezTo>
                <a:cubicBezTo>
                  <a:pt x="3992654" y="10696"/>
                  <a:pt x="3992222" y="10280"/>
                  <a:pt x="3992222" y="10280"/>
                </a:cubicBezTo>
                <a:moveTo>
                  <a:pt x="4093302" y="10811"/>
                </a:moveTo>
                <a:cubicBezTo>
                  <a:pt x="4082875" y="11510"/>
                  <a:pt x="4088374" y="20817"/>
                  <a:pt x="4091904" y="20817"/>
                </a:cubicBezTo>
                <a:cubicBezTo>
                  <a:pt x="4093733" y="20817"/>
                  <a:pt x="4095029" y="18316"/>
                  <a:pt x="4093302" y="10811"/>
                </a:cubicBezTo>
                <a:moveTo>
                  <a:pt x="4801835" y="14491"/>
                </a:moveTo>
                <a:cubicBezTo>
                  <a:pt x="4800463" y="14491"/>
                  <a:pt x="4798888" y="14978"/>
                  <a:pt x="4797110" y="16094"/>
                </a:cubicBezTo>
                <a:cubicBezTo>
                  <a:pt x="4795624" y="24642"/>
                  <a:pt x="4802102" y="25202"/>
                  <a:pt x="4802394" y="31969"/>
                </a:cubicBezTo>
                <a:cubicBezTo>
                  <a:pt x="4802787" y="32044"/>
                  <a:pt x="4803168" y="32098"/>
                  <a:pt x="4803536" y="32098"/>
                </a:cubicBezTo>
                <a:cubicBezTo>
                  <a:pt x="4807346" y="32098"/>
                  <a:pt x="4809010" y="27688"/>
                  <a:pt x="4808680" y="23297"/>
                </a:cubicBezTo>
                <a:cubicBezTo>
                  <a:pt x="4808337" y="18887"/>
                  <a:pt x="4806013" y="14491"/>
                  <a:pt x="4801835" y="14491"/>
                </a:cubicBezTo>
                <a:moveTo>
                  <a:pt x="5140531" y="15558"/>
                </a:moveTo>
                <a:cubicBezTo>
                  <a:pt x="5140531" y="15558"/>
                  <a:pt x="5140950" y="15980"/>
                  <a:pt x="5141369" y="16396"/>
                </a:cubicBezTo>
                <a:cubicBezTo>
                  <a:pt x="5141788" y="16818"/>
                  <a:pt x="5142207" y="17236"/>
                  <a:pt x="5142207" y="17236"/>
                </a:cubicBezTo>
                <a:cubicBezTo>
                  <a:pt x="5142207" y="17236"/>
                  <a:pt x="5141915" y="16947"/>
                  <a:pt x="5141064" y="16094"/>
                </a:cubicBezTo>
                <a:cubicBezTo>
                  <a:pt x="5140683" y="15712"/>
                  <a:pt x="5140531" y="15558"/>
                  <a:pt x="5140531" y="15558"/>
                </a:cubicBezTo>
                <a:moveTo>
                  <a:pt x="4219768" y="15558"/>
                </a:moveTo>
                <a:cubicBezTo>
                  <a:pt x="4219768" y="15558"/>
                  <a:pt x="4219921" y="15712"/>
                  <a:pt x="4220301" y="16094"/>
                </a:cubicBezTo>
                <a:cubicBezTo>
                  <a:pt x="4221152" y="16947"/>
                  <a:pt x="4221457" y="17236"/>
                  <a:pt x="4221457" y="17236"/>
                </a:cubicBezTo>
                <a:cubicBezTo>
                  <a:pt x="4221457" y="17236"/>
                  <a:pt x="4221038" y="16818"/>
                  <a:pt x="4220606" y="16396"/>
                </a:cubicBezTo>
                <a:cubicBezTo>
                  <a:pt x="4220187" y="15980"/>
                  <a:pt x="4219768" y="15558"/>
                  <a:pt x="4219768" y="15558"/>
                </a:cubicBezTo>
                <a:moveTo>
                  <a:pt x="3955189" y="15558"/>
                </a:moveTo>
                <a:cubicBezTo>
                  <a:pt x="3955189" y="15558"/>
                  <a:pt x="3955341" y="15712"/>
                  <a:pt x="3955722" y="16094"/>
                </a:cubicBezTo>
                <a:cubicBezTo>
                  <a:pt x="3956573" y="16947"/>
                  <a:pt x="3956878" y="17236"/>
                  <a:pt x="3956878" y="17236"/>
                </a:cubicBezTo>
                <a:cubicBezTo>
                  <a:pt x="3956878" y="17236"/>
                  <a:pt x="3956459" y="16818"/>
                  <a:pt x="3956027" y="16396"/>
                </a:cubicBezTo>
                <a:cubicBezTo>
                  <a:pt x="3955608" y="15980"/>
                  <a:pt x="3955189" y="15558"/>
                  <a:pt x="3955189" y="15558"/>
                </a:cubicBezTo>
                <a:moveTo>
                  <a:pt x="4278493" y="15802"/>
                </a:moveTo>
                <a:cubicBezTo>
                  <a:pt x="4272663" y="15802"/>
                  <a:pt x="4264688" y="24374"/>
                  <a:pt x="4267926" y="31969"/>
                </a:cubicBezTo>
                <a:cubicBezTo>
                  <a:pt x="4269108" y="32262"/>
                  <a:pt x="4270136" y="32401"/>
                  <a:pt x="4271025" y="32401"/>
                </a:cubicBezTo>
                <a:cubicBezTo>
                  <a:pt x="4278950" y="32401"/>
                  <a:pt x="4276309" y="21824"/>
                  <a:pt x="4283789" y="21392"/>
                </a:cubicBezTo>
                <a:cubicBezTo>
                  <a:pt x="4283141" y="17403"/>
                  <a:pt x="4281020" y="15802"/>
                  <a:pt x="4278493" y="15802"/>
                </a:cubicBezTo>
                <a:moveTo>
                  <a:pt x="4729063" y="16079"/>
                </a:moveTo>
                <a:cubicBezTo>
                  <a:pt x="4728810" y="16079"/>
                  <a:pt x="4728556" y="16079"/>
                  <a:pt x="4728301" y="16094"/>
                </a:cubicBezTo>
                <a:cubicBezTo>
                  <a:pt x="4725838" y="27370"/>
                  <a:pt x="4735884" y="26165"/>
                  <a:pt x="4744202" y="26686"/>
                </a:cubicBezTo>
                <a:cubicBezTo>
                  <a:pt x="4741928" y="20375"/>
                  <a:pt x="4737674" y="16079"/>
                  <a:pt x="4729063" y="16079"/>
                </a:cubicBezTo>
                <a:moveTo>
                  <a:pt x="5003472" y="16094"/>
                </a:moveTo>
                <a:cubicBezTo>
                  <a:pt x="4993388" y="20018"/>
                  <a:pt x="4998227" y="30079"/>
                  <a:pt x="5001809" y="30079"/>
                </a:cubicBezTo>
                <a:cubicBezTo>
                  <a:pt x="5003930" y="30079"/>
                  <a:pt x="5005606" y="26547"/>
                  <a:pt x="5003472" y="16094"/>
                </a:cubicBezTo>
                <a:moveTo>
                  <a:pt x="4659519" y="16094"/>
                </a:moveTo>
                <a:cubicBezTo>
                  <a:pt x="4649092" y="16794"/>
                  <a:pt x="4654591" y="26115"/>
                  <a:pt x="4658121" y="26115"/>
                </a:cubicBezTo>
                <a:cubicBezTo>
                  <a:pt x="4659950" y="26115"/>
                  <a:pt x="4661246" y="23600"/>
                  <a:pt x="4659519" y="16094"/>
                </a:cubicBezTo>
                <a:moveTo>
                  <a:pt x="4547873" y="20872"/>
                </a:moveTo>
                <a:cubicBezTo>
                  <a:pt x="4547873" y="20872"/>
                  <a:pt x="4548292" y="21288"/>
                  <a:pt x="4548711" y="21710"/>
                </a:cubicBezTo>
                <a:cubicBezTo>
                  <a:pt x="4549130" y="22126"/>
                  <a:pt x="4549549" y="22548"/>
                  <a:pt x="4549549" y="22548"/>
                </a:cubicBezTo>
                <a:cubicBezTo>
                  <a:pt x="4549549" y="22548"/>
                  <a:pt x="4549257" y="22241"/>
                  <a:pt x="4548406" y="21392"/>
                </a:cubicBezTo>
                <a:cubicBezTo>
                  <a:pt x="4548025" y="21010"/>
                  <a:pt x="4547873" y="20872"/>
                  <a:pt x="4547873" y="20872"/>
                </a:cubicBezTo>
                <a:moveTo>
                  <a:pt x="5029926" y="21392"/>
                </a:moveTo>
                <a:cubicBezTo>
                  <a:pt x="5019246" y="26472"/>
                  <a:pt x="5026371" y="31131"/>
                  <a:pt x="5031260" y="31131"/>
                </a:cubicBezTo>
                <a:cubicBezTo>
                  <a:pt x="5034930" y="31131"/>
                  <a:pt x="5037344" y="28492"/>
                  <a:pt x="5029926" y="21392"/>
                </a:cubicBezTo>
                <a:moveTo>
                  <a:pt x="4987610" y="21392"/>
                </a:moveTo>
                <a:cubicBezTo>
                  <a:pt x="4984080" y="21392"/>
                  <a:pt x="4980562" y="21392"/>
                  <a:pt x="4977019" y="21392"/>
                </a:cubicBezTo>
                <a:cubicBezTo>
                  <a:pt x="4977019" y="24910"/>
                  <a:pt x="4977019" y="28466"/>
                  <a:pt x="4977019" y="31969"/>
                </a:cubicBezTo>
                <a:cubicBezTo>
                  <a:pt x="4980562" y="31969"/>
                  <a:pt x="4984080" y="31969"/>
                  <a:pt x="4987610" y="31969"/>
                </a:cubicBezTo>
                <a:cubicBezTo>
                  <a:pt x="4987610" y="28466"/>
                  <a:pt x="4987610" y="24910"/>
                  <a:pt x="4987610" y="21392"/>
                </a:cubicBezTo>
                <a:moveTo>
                  <a:pt x="4574847" y="21392"/>
                </a:moveTo>
                <a:cubicBezTo>
                  <a:pt x="4568345" y="23704"/>
                  <a:pt x="4563989" y="28159"/>
                  <a:pt x="4564269" y="37267"/>
                </a:cubicBezTo>
                <a:cubicBezTo>
                  <a:pt x="4570771" y="34956"/>
                  <a:pt x="4575114" y="30496"/>
                  <a:pt x="4574847" y="21392"/>
                </a:cubicBezTo>
                <a:moveTo>
                  <a:pt x="4680156" y="26165"/>
                </a:moveTo>
                <a:cubicBezTo>
                  <a:pt x="4680156" y="26165"/>
                  <a:pt x="4680575" y="26587"/>
                  <a:pt x="4680994" y="27003"/>
                </a:cubicBezTo>
                <a:cubicBezTo>
                  <a:pt x="4681413" y="27425"/>
                  <a:pt x="4681832" y="27841"/>
                  <a:pt x="4681832" y="27841"/>
                </a:cubicBezTo>
                <a:cubicBezTo>
                  <a:pt x="4681832" y="27841"/>
                  <a:pt x="4681540" y="27539"/>
                  <a:pt x="4680689" y="26686"/>
                </a:cubicBezTo>
                <a:cubicBezTo>
                  <a:pt x="4680308" y="26303"/>
                  <a:pt x="4680156" y="26165"/>
                  <a:pt x="4680156" y="26165"/>
                </a:cubicBezTo>
                <a:moveTo>
                  <a:pt x="5188664" y="26686"/>
                </a:moveTo>
                <a:cubicBezTo>
                  <a:pt x="5181628" y="26686"/>
                  <a:pt x="5174567" y="26686"/>
                  <a:pt x="5167519" y="26686"/>
                </a:cubicBezTo>
                <a:cubicBezTo>
                  <a:pt x="5167519" y="30204"/>
                  <a:pt x="5167519" y="33746"/>
                  <a:pt x="5167519" y="37267"/>
                </a:cubicBezTo>
                <a:cubicBezTo>
                  <a:pt x="5174567" y="37267"/>
                  <a:pt x="5181628" y="37267"/>
                  <a:pt x="5188664" y="37267"/>
                </a:cubicBezTo>
                <a:cubicBezTo>
                  <a:pt x="5188664" y="33746"/>
                  <a:pt x="5188664" y="30204"/>
                  <a:pt x="5188664" y="26686"/>
                </a:cubicBezTo>
                <a:moveTo>
                  <a:pt x="547665" y="29429"/>
                </a:moveTo>
                <a:cubicBezTo>
                  <a:pt x="547665" y="29429"/>
                  <a:pt x="534723" y="35893"/>
                  <a:pt x="533682" y="36414"/>
                </a:cubicBezTo>
                <a:cubicBezTo>
                  <a:pt x="534126" y="36195"/>
                  <a:pt x="536628" y="34956"/>
                  <a:pt x="542597" y="31969"/>
                </a:cubicBezTo>
                <a:cubicBezTo>
                  <a:pt x="546268" y="30129"/>
                  <a:pt x="547665" y="29429"/>
                  <a:pt x="547665" y="29429"/>
                </a:cubicBezTo>
                <a:moveTo>
                  <a:pt x="5153549" y="29861"/>
                </a:moveTo>
                <a:cubicBezTo>
                  <a:pt x="5151237" y="29861"/>
                  <a:pt x="5149230" y="34494"/>
                  <a:pt x="5151631" y="47859"/>
                </a:cubicBezTo>
                <a:cubicBezTo>
                  <a:pt x="5161435" y="40809"/>
                  <a:pt x="5157117" y="29845"/>
                  <a:pt x="5153549" y="29861"/>
                </a:cubicBezTo>
                <a:moveTo>
                  <a:pt x="4410256" y="30366"/>
                </a:moveTo>
                <a:cubicBezTo>
                  <a:pt x="4408871" y="30366"/>
                  <a:pt x="4407296" y="30853"/>
                  <a:pt x="4405519" y="31969"/>
                </a:cubicBezTo>
                <a:cubicBezTo>
                  <a:pt x="4404032" y="40517"/>
                  <a:pt x="4410509" y="41087"/>
                  <a:pt x="4410814" y="47859"/>
                </a:cubicBezTo>
                <a:cubicBezTo>
                  <a:pt x="4411208" y="47933"/>
                  <a:pt x="4411589" y="47973"/>
                  <a:pt x="4411945" y="47973"/>
                </a:cubicBezTo>
                <a:cubicBezTo>
                  <a:pt x="4415767" y="47973"/>
                  <a:pt x="4417431" y="43578"/>
                  <a:pt x="4417101" y="39172"/>
                </a:cubicBezTo>
                <a:cubicBezTo>
                  <a:pt x="4416758" y="34777"/>
                  <a:pt x="4414421" y="30366"/>
                  <a:pt x="4410256" y="30366"/>
                </a:cubicBezTo>
                <a:moveTo>
                  <a:pt x="4292641" y="31498"/>
                </a:moveTo>
                <a:cubicBezTo>
                  <a:pt x="4291574" y="31498"/>
                  <a:pt x="4290393" y="31651"/>
                  <a:pt x="4289085" y="31969"/>
                </a:cubicBezTo>
                <a:cubicBezTo>
                  <a:pt x="4276105" y="39019"/>
                  <a:pt x="4298635" y="47933"/>
                  <a:pt x="4283789" y="53142"/>
                </a:cubicBezTo>
                <a:cubicBezTo>
                  <a:pt x="4286088" y="58257"/>
                  <a:pt x="4288640" y="60291"/>
                  <a:pt x="4291066" y="60291"/>
                </a:cubicBezTo>
                <a:cubicBezTo>
                  <a:pt x="4295625" y="60291"/>
                  <a:pt x="4299715" y="53088"/>
                  <a:pt x="4300820" y="45889"/>
                </a:cubicBezTo>
                <a:cubicBezTo>
                  <a:pt x="4301924" y="38701"/>
                  <a:pt x="4300045" y="31498"/>
                  <a:pt x="4292641" y="31498"/>
                </a:cubicBezTo>
                <a:moveTo>
                  <a:pt x="4487421" y="31855"/>
                </a:moveTo>
                <a:cubicBezTo>
                  <a:pt x="4486621" y="31855"/>
                  <a:pt x="4485770" y="31895"/>
                  <a:pt x="4484894" y="31969"/>
                </a:cubicBezTo>
                <a:cubicBezTo>
                  <a:pt x="4484894" y="37267"/>
                  <a:pt x="4484894" y="42561"/>
                  <a:pt x="4484894" y="47859"/>
                </a:cubicBezTo>
                <a:cubicBezTo>
                  <a:pt x="4490189" y="47859"/>
                  <a:pt x="4495485" y="47859"/>
                  <a:pt x="4500769" y="47859"/>
                </a:cubicBezTo>
                <a:cubicBezTo>
                  <a:pt x="4501645" y="37189"/>
                  <a:pt x="4497187" y="31855"/>
                  <a:pt x="4487421" y="31855"/>
                </a:cubicBezTo>
                <a:moveTo>
                  <a:pt x="4442551" y="31969"/>
                </a:moveTo>
                <a:cubicBezTo>
                  <a:pt x="4432696" y="36315"/>
                  <a:pt x="4440444" y="39932"/>
                  <a:pt x="4445460" y="39932"/>
                </a:cubicBezTo>
                <a:cubicBezTo>
                  <a:pt x="4449346" y="39932"/>
                  <a:pt x="4451582" y="37733"/>
                  <a:pt x="4442551" y="31969"/>
                </a:cubicBezTo>
                <a:moveTo>
                  <a:pt x="3886393" y="36731"/>
                </a:moveTo>
                <a:cubicBezTo>
                  <a:pt x="3886393" y="36731"/>
                  <a:pt x="3886533" y="36885"/>
                  <a:pt x="3886914" y="37267"/>
                </a:cubicBezTo>
                <a:cubicBezTo>
                  <a:pt x="3887765" y="38116"/>
                  <a:pt x="3888069" y="38423"/>
                  <a:pt x="3888069" y="38423"/>
                </a:cubicBezTo>
                <a:cubicBezTo>
                  <a:pt x="3888069" y="38423"/>
                  <a:pt x="3887650" y="38001"/>
                  <a:pt x="3887231" y="37585"/>
                </a:cubicBezTo>
                <a:cubicBezTo>
                  <a:pt x="3886812" y="37153"/>
                  <a:pt x="3886393" y="36731"/>
                  <a:pt x="3886393" y="36731"/>
                </a:cubicBezTo>
                <a:moveTo>
                  <a:pt x="5082847" y="37267"/>
                </a:moveTo>
                <a:cubicBezTo>
                  <a:pt x="5087217" y="44654"/>
                  <a:pt x="5090455" y="53202"/>
                  <a:pt x="5102228" y="53202"/>
                </a:cubicBezTo>
                <a:cubicBezTo>
                  <a:pt x="5102799" y="53202"/>
                  <a:pt x="5103396" y="53177"/>
                  <a:pt x="5104006" y="53142"/>
                </a:cubicBezTo>
                <a:cubicBezTo>
                  <a:pt x="5105632" y="39182"/>
                  <a:pt x="5092982" y="39475"/>
                  <a:pt x="5082847" y="37267"/>
                </a:cubicBezTo>
                <a:moveTo>
                  <a:pt x="4532493" y="37267"/>
                </a:moveTo>
                <a:cubicBezTo>
                  <a:pt x="4522511" y="39094"/>
                  <a:pt x="4524454" y="60470"/>
                  <a:pt x="4536265" y="60470"/>
                </a:cubicBezTo>
                <a:cubicBezTo>
                  <a:pt x="4538271" y="60470"/>
                  <a:pt x="4540557" y="59859"/>
                  <a:pt x="4543110" y="58436"/>
                </a:cubicBezTo>
                <a:cubicBezTo>
                  <a:pt x="4540341" y="50602"/>
                  <a:pt x="4535261" y="45101"/>
                  <a:pt x="4532493" y="37267"/>
                </a:cubicBezTo>
                <a:moveTo>
                  <a:pt x="4088005" y="37267"/>
                </a:moveTo>
                <a:cubicBezTo>
                  <a:pt x="4077579" y="37962"/>
                  <a:pt x="4083078" y="47274"/>
                  <a:pt x="4086609" y="47274"/>
                </a:cubicBezTo>
                <a:cubicBezTo>
                  <a:pt x="4088437" y="47274"/>
                  <a:pt x="4089733" y="44773"/>
                  <a:pt x="4088005" y="37267"/>
                </a:cubicBezTo>
                <a:moveTo>
                  <a:pt x="4066860" y="37267"/>
                </a:moveTo>
                <a:cubicBezTo>
                  <a:pt x="4057818" y="43032"/>
                  <a:pt x="4060040" y="45230"/>
                  <a:pt x="4063939" y="45230"/>
                </a:cubicBezTo>
                <a:cubicBezTo>
                  <a:pt x="4068955" y="45230"/>
                  <a:pt x="4076715" y="41608"/>
                  <a:pt x="4066860" y="37267"/>
                </a:cubicBezTo>
                <a:moveTo>
                  <a:pt x="4040380" y="37267"/>
                </a:moveTo>
                <a:cubicBezTo>
                  <a:pt x="4029954" y="37962"/>
                  <a:pt x="4035453" y="47274"/>
                  <a:pt x="4038984" y="47274"/>
                </a:cubicBezTo>
                <a:cubicBezTo>
                  <a:pt x="4040812" y="47274"/>
                  <a:pt x="4042108" y="44773"/>
                  <a:pt x="4040380" y="37267"/>
                </a:cubicBezTo>
                <a:moveTo>
                  <a:pt x="4008643" y="37267"/>
                </a:moveTo>
                <a:cubicBezTo>
                  <a:pt x="3998204" y="37962"/>
                  <a:pt x="4003703" y="47274"/>
                  <a:pt x="4007234" y="47274"/>
                </a:cubicBezTo>
                <a:cubicBezTo>
                  <a:pt x="4009075" y="47274"/>
                  <a:pt x="4010371" y="44773"/>
                  <a:pt x="4008643" y="37267"/>
                </a:cubicBezTo>
                <a:moveTo>
                  <a:pt x="4357360" y="42030"/>
                </a:moveTo>
                <a:cubicBezTo>
                  <a:pt x="4357360" y="42030"/>
                  <a:pt x="4357512" y="42178"/>
                  <a:pt x="4357894" y="42561"/>
                </a:cubicBezTo>
                <a:cubicBezTo>
                  <a:pt x="4358744" y="43414"/>
                  <a:pt x="4359049" y="43716"/>
                  <a:pt x="4359049" y="43716"/>
                </a:cubicBezTo>
                <a:cubicBezTo>
                  <a:pt x="4359049" y="43716"/>
                  <a:pt x="4358630" y="43300"/>
                  <a:pt x="4358211" y="42863"/>
                </a:cubicBezTo>
                <a:cubicBezTo>
                  <a:pt x="4357779" y="42446"/>
                  <a:pt x="4357360" y="42030"/>
                  <a:pt x="4357360" y="42030"/>
                </a:cubicBezTo>
                <a:moveTo>
                  <a:pt x="4188031" y="42030"/>
                </a:moveTo>
                <a:cubicBezTo>
                  <a:pt x="4188031" y="42030"/>
                  <a:pt x="4188183" y="42178"/>
                  <a:pt x="4188564" y="42561"/>
                </a:cubicBezTo>
                <a:cubicBezTo>
                  <a:pt x="4189415" y="43414"/>
                  <a:pt x="4189720" y="43716"/>
                  <a:pt x="4189720" y="43716"/>
                </a:cubicBezTo>
                <a:cubicBezTo>
                  <a:pt x="4189720" y="43716"/>
                  <a:pt x="4189301" y="43300"/>
                  <a:pt x="4188882" y="42863"/>
                </a:cubicBezTo>
                <a:cubicBezTo>
                  <a:pt x="4188450" y="42446"/>
                  <a:pt x="4188031" y="42030"/>
                  <a:pt x="4188031" y="42030"/>
                </a:cubicBezTo>
                <a:moveTo>
                  <a:pt x="4270047" y="42178"/>
                </a:moveTo>
                <a:cubicBezTo>
                  <a:pt x="4262161" y="42178"/>
                  <a:pt x="4263088" y="51004"/>
                  <a:pt x="4262631" y="58436"/>
                </a:cubicBezTo>
                <a:cubicBezTo>
                  <a:pt x="4269146" y="56114"/>
                  <a:pt x="4273489" y="51669"/>
                  <a:pt x="4273222" y="42561"/>
                </a:cubicBezTo>
                <a:cubicBezTo>
                  <a:pt x="4272028" y="42293"/>
                  <a:pt x="4270975" y="42178"/>
                  <a:pt x="4270047" y="42178"/>
                </a:cubicBezTo>
                <a:moveTo>
                  <a:pt x="5199256" y="42561"/>
                </a:moveTo>
                <a:cubicBezTo>
                  <a:pt x="5189388" y="46891"/>
                  <a:pt x="5197147" y="50513"/>
                  <a:pt x="5202152" y="50513"/>
                </a:cubicBezTo>
                <a:cubicBezTo>
                  <a:pt x="5206050" y="50513"/>
                  <a:pt x="5208285" y="48315"/>
                  <a:pt x="5199256" y="42561"/>
                </a:cubicBezTo>
                <a:moveTo>
                  <a:pt x="4992906" y="42561"/>
                </a:moveTo>
                <a:cubicBezTo>
                  <a:pt x="4982200" y="47641"/>
                  <a:pt x="4989337" y="52304"/>
                  <a:pt x="4994227" y="52304"/>
                </a:cubicBezTo>
                <a:cubicBezTo>
                  <a:pt x="4997910" y="52304"/>
                  <a:pt x="5000323" y="49660"/>
                  <a:pt x="4992906" y="42561"/>
                </a:cubicBezTo>
                <a:moveTo>
                  <a:pt x="4701314" y="47323"/>
                </a:moveTo>
                <a:cubicBezTo>
                  <a:pt x="4701314" y="47323"/>
                  <a:pt x="4701466" y="47477"/>
                  <a:pt x="4701847" y="47859"/>
                </a:cubicBezTo>
                <a:cubicBezTo>
                  <a:pt x="4702699" y="48697"/>
                  <a:pt x="4703003" y="49000"/>
                  <a:pt x="4703003" y="49000"/>
                </a:cubicBezTo>
                <a:cubicBezTo>
                  <a:pt x="4703003" y="49000"/>
                  <a:pt x="4702584" y="48583"/>
                  <a:pt x="4702165" y="48161"/>
                </a:cubicBezTo>
                <a:cubicBezTo>
                  <a:pt x="4701746" y="47745"/>
                  <a:pt x="4701314" y="47323"/>
                  <a:pt x="4701314" y="47323"/>
                </a:cubicBezTo>
                <a:moveTo>
                  <a:pt x="5056381" y="47859"/>
                </a:moveTo>
                <a:cubicBezTo>
                  <a:pt x="5046284" y="51768"/>
                  <a:pt x="5051136" y="61829"/>
                  <a:pt x="5054717" y="61829"/>
                </a:cubicBezTo>
                <a:cubicBezTo>
                  <a:pt x="5056838" y="61829"/>
                  <a:pt x="5058527" y="58297"/>
                  <a:pt x="5056381" y="47859"/>
                </a:cubicBezTo>
                <a:moveTo>
                  <a:pt x="4501594" y="53127"/>
                </a:moveTo>
                <a:cubicBezTo>
                  <a:pt x="4501327" y="53127"/>
                  <a:pt x="4501048" y="53127"/>
                  <a:pt x="4500769" y="53142"/>
                </a:cubicBezTo>
                <a:cubicBezTo>
                  <a:pt x="4498292" y="64443"/>
                  <a:pt x="4508325" y="63224"/>
                  <a:pt x="4516631" y="63734"/>
                </a:cubicBezTo>
                <a:cubicBezTo>
                  <a:pt x="4514421" y="57418"/>
                  <a:pt x="4510141" y="53127"/>
                  <a:pt x="4501594" y="53127"/>
                </a:cubicBezTo>
                <a:moveTo>
                  <a:pt x="4939960" y="53142"/>
                </a:moveTo>
                <a:cubicBezTo>
                  <a:pt x="4929546" y="53837"/>
                  <a:pt x="4935045" y="63149"/>
                  <a:pt x="4938576" y="63149"/>
                </a:cubicBezTo>
                <a:cubicBezTo>
                  <a:pt x="4940391" y="63149"/>
                  <a:pt x="4941687" y="60648"/>
                  <a:pt x="4939960" y="53142"/>
                </a:cubicBezTo>
                <a:moveTo>
                  <a:pt x="4331414" y="58436"/>
                </a:moveTo>
                <a:cubicBezTo>
                  <a:pt x="4321000" y="59135"/>
                  <a:pt x="4326499" y="68442"/>
                  <a:pt x="4330030" y="68442"/>
                </a:cubicBezTo>
                <a:cubicBezTo>
                  <a:pt x="4331846" y="68442"/>
                  <a:pt x="4333141" y="65941"/>
                  <a:pt x="4331414" y="58436"/>
                </a:cubicBezTo>
                <a:moveTo>
                  <a:pt x="4088005" y="58436"/>
                </a:moveTo>
                <a:cubicBezTo>
                  <a:pt x="4081503" y="60747"/>
                  <a:pt x="4077134" y="65207"/>
                  <a:pt x="4077439" y="74285"/>
                </a:cubicBezTo>
                <a:cubicBezTo>
                  <a:pt x="4083954" y="71989"/>
                  <a:pt x="4088298" y="67514"/>
                  <a:pt x="4088005" y="58436"/>
                </a:cubicBezTo>
                <a:moveTo>
                  <a:pt x="4058186" y="66894"/>
                </a:moveTo>
                <a:cubicBezTo>
                  <a:pt x="4055862" y="66894"/>
                  <a:pt x="4053855" y="71528"/>
                  <a:pt x="4056268" y="84892"/>
                </a:cubicBezTo>
                <a:cubicBezTo>
                  <a:pt x="4066073" y="77853"/>
                  <a:pt x="4061742" y="66894"/>
                  <a:pt x="4058186" y="66894"/>
                </a:cubicBezTo>
                <a:moveTo>
                  <a:pt x="5177564" y="68481"/>
                </a:moveTo>
                <a:cubicBezTo>
                  <a:pt x="5177564" y="68481"/>
                  <a:pt x="5177983" y="68903"/>
                  <a:pt x="5178402" y="69320"/>
                </a:cubicBezTo>
                <a:cubicBezTo>
                  <a:pt x="5178821" y="69741"/>
                  <a:pt x="5179241" y="70158"/>
                  <a:pt x="5179241" y="70158"/>
                </a:cubicBezTo>
                <a:cubicBezTo>
                  <a:pt x="5179241" y="70158"/>
                  <a:pt x="5178949" y="69850"/>
                  <a:pt x="5178097" y="69002"/>
                </a:cubicBezTo>
                <a:cubicBezTo>
                  <a:pt x="5177716" y="68621"/>
                  <a:pt x="5177564" y="68481"/>
                  <a:pt x="5177564" y="68481"/>
                </a:cubicBezTo>
                <a:moveTo>
                  <a:pt x="4547873" y="68481"/>
                </a:moveTo>
                <a:cubicBezTo>
                  <a:pt x="4547873" y="68481"/>
                  <a:pt x="4548292" y="68903"/>
                  <a:pt x="4548711" y="69320"/>
                </a:cubicBezTo>
                <a:cubicBezTo>
                  <a:pt x="4549130" y="69741"/>
                  <a:pt x="4549549" y="70158"/>
                  <a:pt x="4549549" y="70158"/>
                </a:cubicBezTo>
                <a:cubicBezTo>
                  <a:pt x="4549549" y="70158"/>
                  <a:pt x="4549257" y="69850"/>
                  <a:pt x="4548406" y="69002"/>
                </a:cubicBezTo>
                <a:cubicBezTo>
                  <a:pt x="4548025" y="68621"/>
                  <a:pt x="4547873" y="68481"/>
                  <a:pt x="4547873" y="68481"/>
                </a:cubicBezTo>
                <a:moveTo>
                  <a:pt x="4246781" y="69002"/>
                </a:moveTo>
                <a:cubicBezTo>
                  <a:pt x="4243238" y="69002"/>
                  <a:pt x="4239694" y="69002"/>
                  <a:pt x="4236189" y="69002"/>
                </a:cubicBezTo>
                <a:cubicBezTo>
                  <a:pt x="4236189" y="72535"/>
                  <a:pt x="4236189" y="76091"/>
                  <a:pt x="4236189" y="79609"/>
                </a:cubicBezTo>
                <a:cubicBezTo>
                  <a:pt x="4239694" y="79609"/>
                  <a:pt x="4243238" y="79609"/>
                  <a:pt x="4246781" y="79609"/>
                </a:cubicBezTo>
                <a:cubicBezTo>
                  <a:pt x="4246781" y="76091"/>
                  <a:pt x="4246781" y="72535"/>
                  <a:pt x="4246781" y="69002"/>
                </a:cubicBezTo>
                <a:moveTo>
                  <a:pt x="510339" y="70298"/>
                </a:moveTo>
                <a:cubicBezTo>
                  <a:pt x="510136" y="70298"/>
                  <a:pt x="508790" y="71378"/>
                  <a:pt x="505539" y="74285"/>
                </a:cubicBezTo>
                <a:cubicBezTo>
                  <a:pt x="502351" y="77843"/>
                  <a:pt x="501360" y="79123"/>
                  <a:pt x="501576" y="79123"/>
                </a:cubicBezTo>
                <a:cubicBezTo>
                  <a:pt x="501843" y="79123"/>
                  <a:pt x="504180" y="76915"/>
                  <a:pt x="506377" y="74717"/>
                </a:cubicBezTo>
                <a:cubicBezTo>
                  <a:pt x="508574" y="72510"/>
                  <a:pt x="510631" y="70298"/>
                  <a:pt x="510339" y="70298"/>
                </a:cubicBezTo>
                <a:moveTo>
                  <a:pt x="5082314" y="73765"/>
                </a:moveTo>
                <a:cubicBezTo>
                  <a:pt x="5082314" y="73765"/>
                  <a:pt x="5082733" y="74181"/>
                  <a:pt x="5083152" y="74603"/>
                </a:cubicBezTo>
                <a:cubicBezTo>
                  <a:pt x="5083571" y="75021"/>
                  <a:pt x="5083991" y="75442"/>
                  <a:pt x="5084003" y="75442"/>
                </a:cubicBezTo>
                <a:cubicBezTo>
                  <a:pt x="5084003" y="75442"/>
                  <a:pt x="5083699" y="75149"/>
                  <a:pt x="5082847" y="74285"/>
                </a:cubicBezTo>
                <a:cubicBezTo>
                  <a:pt x="5082466" y="73904"/>
                  <a:pt x="5082314" y="73765"/>
                  <a:pt x="5082314" y="73765"/>
                </a:cubicBezTo>
                <a:moveTo>
                  <a:pt x="4955847" y="74285"/>
                </a:moveTo>
                <a:cubicBezTo>
                  <a:pt x="4945421" y="75010"/>
                  <a:pt x="4950920" y="84307"/>
                  <a:pt x="4954438" y="84307"/>
                </a:cubicBezTo>
                <a:cubicBezTo>
                  <a:pt x="4956279" y="84307"/>
                  <a:pt x="4957575" y="81801"/>
                  <a:pt x="4955847" y="74285"/>
                </a:cubicBezTo>
                <a:moveTo>
                  <a:pt x="4913519" y="74285"/>
                </a:moveTo>
                <a:cubicBezTo>
                  <a:pt x="4903079" y="75010"/>
                  <a:pt x="4908578" y="84307"/>
                  <a:pt x="4912108" y="84307"/>
                </a:cubicBezTo>
                <a:cubicBezTo>
                  <a:pt x="4913937" y="84307"/>
                  <a:pt x="4915246" y="81801"/>
                  <a:pt x="4913519" y="74285"/>
                </a:cubicBezTo>
                <a:moveTo>
                  <a:pt x="5267531" y="79073"/>
                </a:moveTo>
                <a:lnTo>
                  <a:pt x="5267531" y="79073"/>
                </a:lnTo>
                <a:lnTo>
                  <a:pt x="5267531" y="79073"/>
                </a:lnTo>
                <a:moveTo>
                  <a:pt x="3997543" y="79073"/>
                </a:moveTo>
                <a:lnTo>
                  <a:pt x="3997543" y="79073"/>
                </a:lnTo>
                <a:lnTo>
                  <a:pt x="3997543" y="79073"/>
                </a:lnTo>
                <a:moveTo>
                  <a:pt x="5267531" y="79073"/>
                </a:moveTo>
                <a:lnTo>
                  <a:pt x="5267531" y="79073"/>
                </a:lnTo>
                <a:lnTo>
                  <a:pt x="5267531" y="79073"/>
                </a:lnTo>
                <a:moveTo>
                  <a:pt x="3997543" y="79073"/>
                </a:moveTo>
                <a:lnTo>
                  <a:pt x="3997543" y="79073"/>
                </a:lnTo>
                <a:lnTo>
                  <a:pt x="3997543" y="79073"/>
                </a:lnTo>
                <a:moveTo>
                  <a:pt x="5267531" y="79073"/>
                </a:moveTo>
                <a:lnTo>
                  <a:pt x="5267531" y="79073"/>
                </a:lnTo>
                <a:lnTo>
                  <a:pt x="5267531" y="79073"/>
                </a:lnTo>
                <a:moveTo>
                  <a:pt x="3997543" y="79073"/>
                </a:moveTo>
                <a:lnTo>
                  <a:pt x="3997543" y="79073"/>
                </a:lnTo>
                <a:lnTo>
                  <a:pt x="3997543" y="79073"/>
                </a:lnTo>
                <a:moveTo>
                  <a:pt x="5267531" y="79073"/>
                </a:moveTo>
                <a:cubicBezTo>
                  <a:pt x="5267557" y="79099"/>
                  <a:pt x="5267708" y="79252"/>
                  <a:pt x="5268064" y="79609"/>
                </a:cubicBezTo>
                <a:cubicBezTo>
                  <a:pt x="5268902" y="80458"/>
                  <a:pt x="5269207" y="80750"/>
                  <a:pt x="5269207" y="80750"/>
                </a:cubicBezTo>
                <a:cubicBezTo>
                  <a:pt x="5269207" y="80750"/>
                  <a:pt x="5268788" y="80333"/>
                  <a:pt x="5268369" y="79911"/>
                </a:cubicBezTo>
                <a:cubicBezTo>
                  <a:pt x="5267963" y="79505"/>
                  <a:pt x="5267569" y="79113"/>
                  <a:pt x="5267531" y="79073"/>
                </a:cubicBezTo>
                <a:moveTo>
                  <a:pt x="3997543" y="79073"/>
                </a:moveTo>
                <a:cubicBezTo>
                  <a:pt x="3997569" y="79099"/>
                  <a:pt x="3997721" y="79252"/>
                  <a:pt x="3998077" y="79609"/>
                </a:cubicBezTo>
                <a:cubicBezTo>
                  <a:pt x="3998915" y="80458"/>
                  <a:pt x="3999220" y="80750"/>
                  <a:pt x="3999220" y="80750"/>
                </a:cubicBezTo>
                <a:cubicBezTo>
                  <a:pt x="3999220" y="80750"/>
                  <a:pt x="3998801" y="80333"/>
                  <a:pt x="3998382" y="79911"/>
                </a:cubicBezTo>
                <a:cubicBezTo>
                  <a:pt x="3997975" y="79505"/>
                  <a:pt x="3997582" y="79113"/>
                  <a:pt x="3997543" y="79073"/>
                </a:cubicBezTo>
                <a:moveTo>
                  <a:pt x="4850031" y="79609"/>
                </a:moveTo>
                <a:cubicBezTo>
                  <a:pt x="4834169" y="90846"/>
                  <a:pt x="4856089" y="106076"/>
                  <a:pt x="4869932" y="106076"/>
                </a:cubicBezTo>
                <a:cubicBezTo>
                  <a:pt x="4870351" y="106076"/>
                  <a:pt x="4870770" y="106061"/>
                  <a:pt x="4871176" y="106035"/>
                </a:cubicBezTo>
                <a:cubicBezTo>
                  <a:pt x="4873424" y="87953"/>
                  <a:pt x="4855340" y="90146"/>
                  <a:pt x="4850031" y="79609"/>
                </a:cubicBezTo>
                <a:moveTo>
                  <a:pt x="4638335" y="79609"/>
                </a:moveTo>
                <a:cubicBezTo>
                  <a:pt x="4627921" y="80304"/>
                  <a:pt x="4633420" y="89615"/>
                  <a:pt x="4636951" y="89615"/>
                </a:cubicBezTo>
                <a:cubicBezTo>
                  <a:pt x="4638766" y="89615"/>
                  <a:pt x="4640062" y="87115"/>
                  <a:pt x="4638335" y="79609"/>
                </a:cubicBezTo>
                <a:moveTo>
                  <a:pt x="4351086" y="82045"/>
                </a:moveTo>
                <a:cubicBezTo>
                  <a:pt x="4347886" y="82045"/>
                  <a:pt x="4343454" y="86872"/>
                  <a:pt x="4342006" y="100752"/>
                </a:cubicBezTo>
                <a:cubicBezTo>
                  <a:pt x="4357931" y="93272"/>
                  <a:pt x="4355950" y="82035"/>
                  <a:pt x="4351086" y="82045"/>
                </a:cubicBezTo>
                <a:moveTo>
                  <a:pt x="15649" y="82173"/>
                </a:moveTo>
                <a:cubicBezTo>
                  <a:pt x="9517" y="82173"/>
                  <a:pt x="-3560" y="92333"/>
                  <a:pt x="-2469" y="100752"/>
                </a:cubicBezTo>
                <a:cubicBezTo>
                  <a:pt x="-837" y="101199"/>
                  <a:pt x="542" y="101402"/>
                  <a:pt x="1729" y="101402"/>
                </a:cubicBezTo>
                <a:cubicBezTo>
                  <a:pt x="7095" y="101402"/>
                  <a:pt x="8326" y="97246"/>
                  <a:pt x="9547" y="93108"/>
                </a:cubicBezTo>
                <a:cubicBezTo>
                  <a:pt x="10772" y="88955"/>
                  <a:pt x="11993" y="84814"/>
                  <a:pt x="17356" y="84814"/>
                </a:cubicBezTo>
                <a:cubicBezTo>
                  <a:pt x="17777" y="84814"/>
                  <a:pt x="18233" y="84838"/>
                  <a:pt x="18710" y="84892"/>
                </a:cubicBezTo>
                <a:cubicBezTo>
                  <a:pt x="18571" y="82987"/>
                  <a:pt x="17390" y="82173"/>
                  <a:pt x="15649" y="82173"/>
                </a:cubicBezTo>
                <a:moveTo>
                  <a:pt x="4595472" y="84356"/>
                </a:moveTo>
                <a:cubicBezTo>
                  <a:pt x="4595472" y="84356"/>
                  <a:pt x="4595625" y="84510"/>
                  <a:pt x="4596006" y="84892"/>
                </a:cubicBezTo>
                <a:cubicBezTo>
                  <a:pt x="4596856" y="85741"/>
                  <a:pt x="4597161" y="86033"/>
                  <a:pt x="4597161" y="86033"/>
                </a:cubicBezTo>
                <a:cubicBezTo>
                  <a:pt x="4597161" y="86033"/>
                  <a:pt x="4596742" y="85616"/>
                  <a:pt x="4596311" y="85195"/>
                </a:cubicBezTo>
                <a:cubicBezTo>
                  <a:pt x="4595891" y="84778"/>
                  <a:pt x="4595472" y="84356"/>
                  <a:pt x="4595472" y="84356"/>
                </a:cubicBezTo>
                <a:moveTo>
                  <a:pt x="4463176" y="84356"/>
                </a:moveTo>
                <a:cubicBezTo>
                  <a:pt x="4463176" y="84356"/>
                  <a:pt x="4463329" y="84510"/>
                  <a:pt x="4463710" y="84892"/>
                </a:cubicBezTo>
                <a:cubicBezTo>
                  <a:pt x="4464561" y="85741"/>
                  <a:pt x="4464866" y="86033"/>
                  <a:pt x="4464866" y="86033"/>
                </a:cubicBezTo>
                <a:cubicBezTo>
                  <a:pt x="4464866" y="86033"/>
                  <a:pt x="4464446" y="85616"/>
                  <a:pt x="4464027" y="85195"/>
                </a:cubicBezTo>
                <a:cubicBezTo>
                  <a:pt x="4463596" y="84778"/>
                  <a:pt x="4463176" y="84356"/>
                  <a:pt x="4463176" y="84356"/>
                </a:cubicBezTo>
                <a:moveTo>
                  <a:pt x="4008110" y="84356"/>
                </a:moveTo>
                <a:cubicBezTo>
                  <a:pt x="4008110" y="84356"/>
                  <a:pt x="4008262" y="84510"/>
                  <a:pt x="4008643" y="84892"/>
                </a:cubicBezTo>
                <a:cubicBezTo>
                  <a:pt x="4009494" y="85741"/>
                  <a:pt x="4009799" y="86033"/>
                  <a:pt x="4009799" y="86033"/>
                </a:cubicBezTo>
                <a:cubicBezTo>
                  <a:pt x="4009799" y="86033"/>
                  <a:pt x="4009380" y="85616"/>
                  <a:pt x="4008948" y="85195"/>
                </a:cubicBezTo>
                <a:cubicBezTo>
                  <a:pt x="4008529" y="84778"/>
                  <a:pt x="4008110" y="84356"/>
                  <a:pt x="4008110" y="84356"/>
                </a:cubicBezTo>
                <a:moveTo>
                  <a:pt x="3981656" y="89655"/>
                </a:moveTo>
                <a:lnTo>
                  <a:pt x="3981656" y="89655"/>
                </a:lnTo>
                <a:lnTo>
                  <a:pt x="3981656" y="89655"/>
                </a:lnTo>
                <a:moveTo>
                  <a:pt x="3981656" y="89655"/>
                </a:moveTo>
                <a:lnTo>
                  <a:pt x="3981656" y="89655"/>
                </a:lnTo>
                <a:lnTo>
                  <a:pt x="3981656" y="89655"/>
                </a:lnTo>
                <a:moveTo>
                  <a:pt x="3981656" y="89655"/>
                </a:moveTo>
                <a:lnTo>
                  <a:pt x="3981656" y="89655"/>
                </a:lnTo>
                <a:lnTo>
                  <a:pt x="3981656" y="89655"/>
                </a:lnTo>
                <a:moveTo>
                  <a:pt x="3981656" y="89655"/>
                </a:moveTo>
                <a:cubicBezTo>
                  <a:pt x="3981681" y="89680"/>
                  <a:pt x="3981834" y="89829"/>
                  <a:pt x="3982189" y="90186"/>
                </a:cubicBezTo>
                <a:cubicBezTo>
                  <a:pt x="3983027" y="91039"/>
                  <a:pt x="3983332" y="91326"/>
                  <a:pt x="3983332" y="91326"/>
                </a:cubicBezTo>
                <a:cubicBezTo>
                  <a:pt x="3983332" y="91326"/>
                  <a:pt x="3982913" y="90910"/>
                  <a:pt x="3982494" y="90488"/>
                </a:cubicBezTo>
                <a:cubicBezTo>
                  <a:pt x="3982088" y="90087"/>
                  <a:pt x="3981694" y="89689"/>
                  <a:pt x="3981656" y="89655"/>
                </a:cubicBezTo>
                <a:moveTo>
                  <a:pt x="5074846" y="90071"/>
                </a:moveTo>
                <a:cubicBezTo>
                  <a:pt x="5074021" y="90071"/>
                  <a:pt x="5073157" y="90111"/>
                  <a:pt x="5072256" y="90186"/>
                </a:cubicBezTo>
                <a:cubicBezTo>
                  <a:pt x="5072256" y="95454"/>
                  <a:pt x="5072256" y="100752"/>
                  <a:pt x="5072256" y="106035"/>
                </a:cubicBezTo>
                <a:cubicBezTo>
                  <a:pt x="5077551" y="106035"/>
                  <a:pt x="5082847" y="106035"/>
                  <a:pt x="5088144" y="106035"/>
                </a:cubicBezTo>
                <a:cubicBezTo>
                  <a:pt x="5089020" y="95404"/>
                  <a:pt x="5084600" y="90071"/>
                  <a:pt x="5074846" y="90071"/>
                </a:cubicBezTo>
              </a:path>
            </a:pathLst>
          </a:custGeom>
          <a:solidFill>
            <a:srgbClr val="E6E5CF"/>
          </a:solidFill>
          <a:ln w="1270" cap="flat">
            <a:noFill/>
            <a:prstDash val="solid"/>
            <a:miter/>
          </a:ln>
        </p:spPr>
        <p:txBody>
          <a:bodyPr rtlCol="0" anchor="ctr"/>
          <a:lstStyle/>
          <a:p>
            <a:endParaRPr lang="id-ID"/>
          </a:p>
        </p:txBody>
      </p:sp>
      <p:sp>
        <p:nvSpPr>
          <p:cNvPr id="9600" name="Freeform: Shape 9599">
            <a:extLst>
              <a:ext uri="{FF2B5EF4-FFF2-40B4-BE49-F238E27FC236}">
                <a16:creationId xmlns:a16="http://schemas.microsoft.com/office/drawing/2014/main" id="{174ED727-F0B7-4B4D-AB90-692AB727FBB1}"/>
              </a:ext>
            </a:extLst>
          </p:cNvPr>
          <p:cNvSpPr/>
          <p:nvPr/>
        </p:nvSpPr>
        <p:spPr>
          <a:xfrm flipV="1">
            <a:off x="3021234" y="5812397"/>
            <a:ext cx="6248176" cy="107389"/>
          </a:xfrm>
          <a:custGeom>
            <a:avLst/>
            <a:gdLst>
              <a:gd name="connsiteX0" fmla="*/ 6245976 w 6248176"/>
              <a:gd name="connsiteY0" fmla="*/ 10 h 107389"/>
              <a:gd name="connsiteX1" fmla="*/ 6235410 w 6248176"/>
              <a:gd name="connsiteY1" fmla="*/ 10576 h 107389"/>
              <a:gd name="connsiteX2" fmla="*/ 6245976 w 6248176"/>
              <a:gd name="connsiteY2" fmla="*/ 10576 h 107389"/>
              <a:gd name="connsiteX3" fmla="*/ 6245976 w 6248176"/>
              <a:gd name="connsiteY3" fmla="*/ 10 h 107389"/>
              <a:gd name="connsiteX4" fmla="*/ 5738001 w 6248176"/>
              <a:gd name="connsiteY4" fmla="*/ 10 h 107389"/>
              <a:gd name="connsiteX5" fmla="*/ 5736592 w 6248176"/>
              <a:gd name="connsiteY5" fmla="*/ 10016 h 107389"/>
              <a:gd name="connsiteX6" fmla="*/ 5738001 w 6248176"/>
              <a:gd name="connsiteY6" fmla="*/ 10 h 107389"/>
              <a:gd name="connsiteX7" fmla="*/ 5489272 w 6248176"/>
              <a:gd name="connsiteY7" fmla="*/ 10 h 107389"/>
              <a:gd name="connsiteX8" fmla="*/ 5487875 w 6248176"/>
              <a:gd name="connsiteY8" fmla="*/ 10016 h 107389"/>
              <a:gd name="connsiteX9" fmla="*/ 5489272 w 6248176"/>
              <a:gd name="connsiteY9" fmla="*/ 10 h 107389"/>
              <a:gd name="connsiteX10" fmla="*/ 105283 w 6248176"/>
              <a:gd name="connsiteY10" fmla="*/ 1269 h 107389"/>
              <a:gd name="connsiteX11" fmla="*/ 106041 w 6248176"/>
              <a:gd name="connsiteY11" fmla="*/ 2550 h 107389"/>
              <a:gd name="connsiteX12" fmla="*/ 105283 w 6248176"/>
              <a:gd name="connsiteY12" fmla="*/ 1269 h 107389"/>
              <a:gd name="connsiteX13" fmla="*/ 106041 w 6248176"/>
              <a:gd name="connsiteY13" fmla="*/ 2550 h 107389"/>
              <a:gd name="connsiteX14" fmla="*/ 106369 w 6248176"/>
              <a:gd name="connsiteY14" fmla="*/ 3120 h 107389"/>
              <a:gd name="connsiteX15" fmla="*/ 106041 w 6248176"/>
              <a:gd name="connsiteY15" fmla="*/ 2550 h 107389"/>
              <a:gd name="connsiteX16" fmla="*/ 106369 w 6248176"/>
              <a:gd name="connsiteY16" fmla="*/ 3120 h 107389"/>
              <a:gd name="connsiteX17" fmla="*/ 107584 w 6248176"/>
              <a:gd name="connsiteY17" fmla="*/ 5204 h 107389"/>
              <a:gd name="connsiteX18" fmla="*/ 106369 w 6248176"/>
              <a:gd name="connsiteY18" fmla="*/ 3120 h 107389"/>
              <a:gd name="connsiteX19" fmla="*/ 5906784 w 6248176"/>
              <a:gd name="connsiteY19" fmla="*/ 4757 h 107389"/>
              <a:gd name="connsiteX20" fmla="*/ 5907623 w 6248176"/>
              <a:gd name="connsiteY20" fmla="*/ 5595 h 107389"/>
              <a:gd name="connsiteX21" fmla="*/ 5908473 w 6248176"/>
              <a:gd name="connsiteY21" fmla="*/ 6435 h 107389"/>
              <a:gd name="connsiteX22" fmla="*/ 5907317 w 6248176"/>
              <a:gd name="connsiteY22" fmla="*/ 5278 h 107389"/>
              <a:gd name="connsiteX23" fmla="*/ 5906784 w 6248176"/>
              <a:gd name="connsiteY23" fmla="*/ 4757 h 107389"/>
              <a:gd name="connsiteX24" fmla="*/ 5626330 w 6248176"/>
              <a:gd name="connsiteY24" fmla="*/ 4757 h 107389"/>
              <a:gd name="connsiteX25" fmla="*/ 5627168 w 6248176"/>
              <a:gd name="connsiteY25" fmla="*/ 5595 h 107389"/>
              <a:gd name="connsiteX26" fmla="*/ 5628019 w 6248176"/>
              <a:gd name="connsiteY26" fmla="*/ 6435 h 107389"/>
              <a:gd name="connsiteX27" fmla="*/ 5626863 w 6248176"/>
              <a:gd name="connsiteY27" fmla="*/ 5278 h 107389"/>
              <a:gd name="connsiteX28" fmla="*/ 5626330 w 6248176"/>
              <a:gd name="connsiteY28" fmla="*/ 4757 h 107389"/>
              <a:gd name="connsiteX29" fmla="*/ 5208297 w 6248176"/>
              <a:gd name="connsiteY29" fmla="*/ 4757 h 107389"/>
              <a:gd name="connsiteX30" fmla="*/ 5209135 w 6248176"/>
              <a:gd name="connsiteY30" fmla="*/ 5595 h 107389"/>
              <a:gd name="connsiteX31" fmla="*/ 5209986 w 6248176"/>
              <a:gd name="connsiteY31" fmla="*/ 6435 h 107389"/>
              <a:gd name="connsiteX32" fmla="*/ 5208830 w 6248176"/>
              <a:gd name="connsiteY32" fmla="*/ 5278 h 107389"/>
              <a:gd name="connsiteX33" fmla="*/ 5208297 w 6248176"/>
              <a:gd name="connsiteY33" fmla="*/ 4757 h 107389"/>
              <a:gd name="connsiteX34" fmla="*/ 107584 w 6248176"/>
              <a:gd name="connsiteY34" fmla="*/ 5204 h 107389"/>
              <a:gd name="connsiteX35" fmla="*/ 107629 w 6248176"/>
              <a:gd name="connsiteY35" fmla="*/ 5278 h 107389"/>
              <a:gd name="connsiteX36" fmla="*/ 108344 w 6248176"/>
              <a:gd name="connsiteY36" fmla="*/ 6513 h 107389"/>
              <a:gd name="connsiteX37" fmla="*/ 107584 w 6248176"/>
              <a:gd name="connsiteY37" fmla="*/ 5204 h 107389"/>
              <a:gd name="connsiteX38" fmla="*/ 6156035 w 6248176"/>
              <a:gd name="connsiteY38" fmla="*/ 5278 h 107389"/>
              <a:gd name="connsiteX39" fmla="*/ 6145442 w 6248176"/>
              <a:gd name="connsiteY39" fmla="*/ 5278 h 107389"/>
              <a:gd name="connsiteX40" fmla="*/ 6145442 w 6248176"/>
              <a:gd name="connsiteY40" fmla="*/ 15859 h 107389"/>
              <a:gd name="connsiteX41" fmla="*/ 6156035 w 6248176"/>
              <a:gd name="connsiteY41" fmla="*/ 15859 h 107389"/>
              <a:gd name="connsiteX42" fmla="*/ 6156035 w 6248176"/>
              <a:gd name="connsiteY42" fmla="*/ 5278 h 107389"/>
              <a:gd name="connsiteX43" fmla="*/ 6081942 w 6248176"/>
              <a:gd name="connsiteY43" fmla="*/ 5278 h 107389"/>
              <a:gd name="connsiteX44" fmla="*/ 6080533 w 6248176"/>
              <a:gd name="connsiteY44" fmla="*/ 15289 h 107389"/>
              <a:gd name="connsiteX45" fmla="*/ 6081942 w 6248176"/>
              <a:gd name="connsiteY45" fmla="*/ 5278 h 107389"/>
              <a:gd name="connsiteX46" fmla="*/ 108344 w 6248176"/>
              <a:gd name="connsiteY46" fmla="*/ 6513 h 107389"/>
              <a:gd name="connsiteX47" fmla="*/ 110278 w 6248176"/>
              <a:gd name="connsiteY47" fmla="*/ 9867 h 107389"/>
              <a:gd name="connsiteX48" fmla="*/ 108344 w 6248176"/>
              <a:gd name="connsiteY48" fmla="*/ 6513 h 107389"/>
              <a:gd name="connsiteX49" fmla="*/ 110278 w 6248176"/>
              <a:gd name="connsiteY49" fmla="*/ 9867 h 107389"/>
              <a:gd name="connsiteX50" fmla="*/ 111855 w 6248176"/>
              <a:gd name="connsiteY50" fmla="*/ 12571 h 107389"/>
              <a:gd name="connsiteX51" fmla="*/ 110278 w 6248176"/>
              <a:gd name="connsiteY51" fmla="*/ 9867 h 107389"/>
              <a:gd name="connsiteX52" fmla="*/ 5271810 w 6248176"/>
              <a:gd name="connsiteY52" fmla="*/ 10055 h 107389"/>
              <a:gd name="connsiteX53" fmla="*/ 5272648 w 6248176"/>
              <a:gd name="connsiteY53" fmla="*/ 10893 h 107389"/>
              <a:gd name="connsiteX54" fmla="*/ 5273486 w 6248176"/>
              <a:gd name="connsiteY54" fmla="*/ 11732 h 107389"/>
              <a:gd name="connsiteX55" fmla="*/ 5272343 w 6248176"/>
              <a:gd name="connsiteY55" fmla="*/ 10576 h 107389"/>
              <a:gd name="connsiteX56" fmla="*/ 5271810 w 6248176"/>
              <a:gd name="connsiteY56" fmla="*/ 10055 h 107389"/>
              <a:gd name="connsiteX57" fmla="*/ 5091863 w 6248176"/>
              <a:gd name="connsiteY57" fmla="*/ 10055 h 107389"/>
              <a:gd name="connsiteX58" fmla="*/ 5092701 w 6248176"/>
              <a:gd name="connsiteY58" fmla="*/ 10893 h 107389"/>
              <a:gd name="connsiteX59" fmla="*/ 5093553 w 6248176"/>
              <a:gd name="connsiteY59" fmla="*/ 11732 h 107389"/>
              <a:gd name="connsiteX60" fmla="*/ 5092397 w 6248176"/>
              <a:gd name="connsiteY60" fmla="*/ 10576 h 107389"/>
              <a:gd name="connsiteX61" fmla="*/ 5091863 w 6248176"/>
              <a:gd name="connsiteY61" fmla="*/ 10055 h 107389"/>
              <a:gd name="connsiteX62" fmla="*/ 5976113 w 6248176"/>
              <a:gd name="connsiteY62" fmla="*/ 10576 h 107389"/>
              <a:gd name="connsiteX63" fmla="*/ 5974704 w 6248176"/>
              <a:gd name="connsiteY63" fmla="*/ 20598 h 107389"/>
              <a:gd name="connsiteX64" fmla="*/ 5976113 w 6248176"/>
              <a:gd name="connsiteY64" fmla="*/ 10576 h 107389"/>
              <a:gd name="connsiteX65" fmla="*/ 5891455 w 6248176"/>
              <a:gd name="connsiteY65" fmla="*/ 10576 h 107389"/>
              <a:gd name="connsiteX66" fmla="*/ 5890046 w 6248176"/>
              <a:gd name="connsiteY66" fmla="*/ 20598 h 107389"/>
              <a:gd name="connsiteX67" fmla="*/ 5891455 w 6248176"/>
              <a:gd name="connsiteY67" fmla="*/ 10576 h 107389"/>
              <a:gd name="connsiteX68" fmla="*/ 5102988 w 6248176"/>
              <a:gd name="connsiteY68" fmla="*/ 10576 h 107389"/>
              <a:gd name="connsiteX69" fmla="*/ 5101579 w 6248176"/>
              <a:gd name="connsiteY69" fmla="*/ 20598 h 107389"/>
              <a:gd name="connsiteX70" fmla="*/ 5102988 w 6248176"/>
              <a:gd name="connsiteY70" fmla="*/ 10576 h 107389"/>
              <a:gd name="connsiteX71" fmla="*/ 5076534 w 6248176"/>
              <a:gd name="connsiteY71" fmla="*/ 10576 h 107389"/>
              <a:gd name="connsiteX72" fmla="*/ 5065943 w 6248176"/>
              <a:gd name="connsiteY72" fmla="*/ 10576 h 107389"/>
              <a:gd name="connsiteX73" fmla="*/ 5075112 w 6248176"/>
              <a:gd name="connsiteY73" fmla="*/ 26526 h 107389"/>
              <a:gd name="connsiteX74" fmla="*/ 5076534 w 6248176"/>
              <a:gd name="connsiteY74" fmla="*/ 26476 h 107389"/>
              <a:gd name="connsiteX75" fmla="*/ 5076534 w 6248176"/>
              <a:gd name="connsiteY75" fmla="*/ 10576 h 107389"/>
              <a:gd name="connsiteX76" fmla="*/ 6007863 w 6248176"/>
              <a:gd name="connsiteY76" fmla="*/ 15859 h 107389"/>
              <a:gd name="connsiteX77" fmla="*/ 5997272 w 6248176"/>
              <a:gd name="connsiteY77" fmla="*/ 52903 h 107389"/>
              <a:gd name="connsiteX78" fmla="*/ 6000218 w 6248176"/>
              <a:gd name="connsiteY78" fmla="*/ 53071 h 107389"/>
              <a:gd name="connsiteX79" fmla="*/ 6007863 w 6248176"/>
              <a:gd name="connsiteY79" fmla="*/ 15859 h 107389"/>
              <a:gd name="connsiteX80" fmla="*/ 5605705 w 6248176"/>
              <a:gd name="connsiteY80" fmla="*/ 15859 h 107389"/>
              <a:gd name="connsiteX81" fmla="*/ 5604029 w 6248176"/>
              <a:gd name="connsiteY81" fmla="*/ 29855 h 107389"/>
              <a:gd name="connsiteX82" fmla="*/ 5605705 w 6248176"/>
              <a:gd name="connsiteY82" fmla="*/ 15859 h 107389"/>
              <a:gd name="connsiteX83" fmla="*/ 430924 w 6248176"/>
              <a:gd name="connsiteY83" fmla="*/ 17180 h 107389"/>
              <a:gd name="connsiteX84" fmla="*/ 434893 w 6248176"/>
              <a:gd name="connsiteY84" fmla="*/ 21600 h 107389"/>
              <a:gd name="connsiteX85" fmla="*/ 439694 w 6248176"/>
              <a:gd name="connsiteY85" fmla="*/ 26005 h 107389"/>
              <a:gd name="connsiteX86" fmla="*/ 435726 w 6248176"/>
              <a:gd name="connsiteY86" fmla="*/ 21183 h 107389"/>
              <a:gd name="connsiteX87" fmla="*/ 430924 w 6248176"/>
              <a:gd name="connsiteY87" fmla="*/ 17180 h 107389"/>
              <a:gd name="connsiteX88" fmla="*/ 5486859 w 6248176"/>
              <a:gd name="connsiteY88" fmla="*/ 18856 h 107389"/>
              <a:gd name="connsiteX89" fmla="*/ 5478705 w 6248176"/>
              <a:gd name="connsiteY89" fmla="*/ 21183 h 107389"/>
              <a:gd name="connsiteX90" fmla="*/ 5473410 w 6248176"/>
              <a:gd name="connsiteY90" fmla="*/ 21183 h 107389"/>
              <a:gd name="connsiteX91" fmla="*/ 5467707 w 6248176"/>
              <a:gd name="connsiteY91" fmla="*/ 30961 h 107389"/>
              <a:gd name="connsiteX92" fmla="*/ 5481067 w 6248176"/>
              <a:gd name="connsiteY92" fmla="*/ 24913 h 107389"/>
              <a:gd name="connsiteX93" fmla="*/ 5486859 w 6248176"/>
              <a:gd name="connsiteY93" fmla="*/ 18856 h 107389"/>
              <a:gd name="connsiteX94" fmla="*/ 5991468 w 6248176"/>
              <a:gd name="connsiteY94" fmla="*/ 20647 h 107389"/>
              <a:gd name="connsiteX95" fmla="*/ 5991468 w 6248176"/>
              <a:gd name="connsiteY95" fmla="*/ 20647 h 107389"/>
              <a:gd name="connsiteX96" fmla="*/ 5991468 w 6248176"/>
              <a:gd name="connsiteY96" fmla="*/ 20647 h 107389"/>
              <a:gd name="connsiteX97" fmla="*/ 5123613 w 6248176"/>
              <a:gd name="connsiteY97" fmla="*/ 20647 h 107389"/>
              <a:gd name="connsiteX98" fmla="*/ 5124134 w 6248176"/>
              <a:gd name="connsiteY98" fmla="*/ 21183 h 107389"/>
              <a:gd name="connsiteX99" fmla="*/ 5125303 w 6248176"/>
              <a:gd name="connsiteY99" fmla="*/ 22323 h 107389"/>
              <a:gd name="connsiteX100" fmla="*/ 5124464 w 6248176"/>
              <a:gd name="connsiteY100" fmla="*/ 21485 h 107389"/>
              <a:gd name="connsiteX101" fmla="*/ 5123613 w 6248176"/>
              <a:gd name="connsiteY101" fmla="*/ 20647 h 107389"/>
              <a:gd name="connsiteX102" fmla="*/ 5991468 w 6248176"/>
              <a:gd name="connsiteY102" fmla="*/ 20647 h 107389"/>
              <a:gd name="connsiteX103" fmla="*/ 5991468 w 6248176"/>
              <a:gd name="connsiteY103" fmla="*/ 20647 h 107389"/>
              <a:gd name="connsiteX104" fmla="*/ 5991468 w 6248176"/>
              <a:gd name="connsiteY104" fmla="*/ 20647 h 107389"/>
              <a:gd name="connsiteX105" fmla="*/ 5991468 w 6248176"/>
              <a:gd name="connsiteY105" fmla="*/ 20647 h 107389"/>
              <a:gd name="connsiteX106" fmla="*/ 5991468 w 6248176"/>
              <a:gd name="connsiteY106" fmla="*/ 20647 h 107389"/>
              <a:gd name="connsiteX107" fmla="*/ 5991468 w 6248176"/>
              <a:gd name="connsiteY107" fmla="*/ 20647 h 107389"/>
              <a:gd name="connsiteX108" fmla="*/ 5991468 w 6248176"/>
              <a:gd name="connsiteY108" fmla="*/ 20647 h 107389"/>
              <a:gd name="connsiteX109" fmla="*/ 5992001 w 6248176"/>
              <a:gd name="connsiteY109" fmla="*/ 21183 h 107389"/>
              <a:gd name="connsiteX110" fmla="*/ 5993144 w 6248176"/>
              <a:gd name="connsiteY110" fmla="*/ 22323 h 107389"/>
              <a:gd name="connsiteX111" fmla="*/ 5992306 w 6248176"/>
              <a:gd name="connsiteY111" fmla="*/ 21485 h 107389"/>
              <a:gd name="connsiteX112" fmla="*/ 5991468 w 6248176"/>
              <a:gd name="connsiteY112" fmla="*/ 20647 h 107389"/>
              <a:gd name="connsiteX113" fmla="*/ 6113172 w 6248176"/>
              <a:gd name="connsiteY113" fmla="*/ 25946 h 107389"/>
              <a:gd name="connsiteX114" fmla="*/ 6113705 w 6248176"/>
              <a:gd name="connsiteY114" fmla="*/ 26476 h 107389"/>
              <a:gd name="connsiteX115" fmla="*/ 6114848 w 6248176"/>
              <a:gd name="connsiteY115" fmla="*/ 27622 h 107389"/>
              <a:gd name="connsiteX116" fmla="*/ 6114010 w 6248176"/>
              <a:gd name="connsiteY116" fmla="*/ 26784 h 107389"/>
              <a:gd name="connsiteX117" fmla="*/ 6113172 w 6248176"/>
              <a:gd name="connsiteY117" fmla="*/ 25946 h 107389"/>
              <a:gd name="connsiteX118" fmla="*/ 5197705 w 6248176"/>
              <a:gd name="connsiteY118" fmla="*/ 25946 h 107389"/>
              <a:gd name="connsiteX119" fmla="*/ 5198238 w 6248176"/>
              <a:gd name="connsiteY119" fmla="*/ 26476 h 107389"/>
              <a:gd name="connsiteX120" fmla="*/ 5199394 w 6248176"/>
              <a:gd name="connsiteY120" fmla="*/ 27622 h 107389"/>
              <a:gd name="connsiteX121" fmla="*/ 5198556 w 6248176"/>
              <a:gd name="connsiteY121" fmla="*/ 26784 h 107389"/>
              <a:gd name="connsiteX122" fmla="*/ 5197705 w 6248176"/>
              <a:gd name="connsiteY122" fmla="*/ 25946 h 107389"/>
              <a:gd name="connsiteX123" fmla="*/ 5160672 w 6248176"/>
              <a:gd name="connsiteY123" fmla="*/ 25946 h 107389"/>
              <a:gd name="connsiteX124" fmla="*/ 5161205 w 6248176"/>
              <a:gd name="connsiteY124" fmla="*/ 26476 h 107389"/>
              <a:gd name="connsiteX125" fmla="*/ 5162361 w 6248176"/>
              <a:gd name="connsiteY125" fmla="*/ 27622 h 107389"/>
              <a:gd name="connsiteX126" fmla="*/ 5161523 w 6248176"/>
              <a:gd name="connsiteY126" fmla="*/ 26784 h 107389"/>
              <a:gd name="connsiteX127" fmla="*/ 5160672 w 6248176"/>
              <a:gd name="connsiteY127" fmla="*/ 25946 h 107389"/>
              <a:gd name="connsiteX128" fmla="*/ 5880876 w 6248176"/>
              <a:gd name="connsiteY128" fmla="*/ 26476 h 107389"/>
              <a:gd name="connsiteX129" fmla="*/ 5879467 w 6248176"/>
              <a:gd name="connsiteY129" fmla="*/ 36473 h 107389"/>
              <a:gd name="connsiteX130" fmla="*/ 5880876 w 6248176"/>
              <a:gd name="connsiteY130" fmla="*/ 26476 h 107389"/>
              <a:gd name="connsiteX131" fmla="*/ 5383455 w 6248176"/>
              <a:gd name="connsiteY131" fmla="*/ 26476 h 107389"/>
              <a:gd name="connsiteX132" fmla="*/ 5372863 w 6248176"/>
              <a:gd name="connsiteY132" fmla="*/ 26476 h 107389"/>
              <a:gd name="connsiteX133" fmla="*/ 5372863 w 6248176"/>
              <a:gd name="connsiteY133" fmla="*/ 37058 h 107389"/>
              <a:gd name="connsiteX134" fmla="*/ 5383455 w 6248176"/>
              <a:gd name="connsiteY134" fmla="*/ 37058 h 107389"/>
              <a:gd name="connsiteX135" fmla="*/ 5383455 w 6248176"/>
              <a:gd name="connsiteY135" fmla="*/ 26476 h 107389"/>
              <a:gd name="connsiteX136" fmla="*/ 5272343 w 6248176"/>
              <a:gd name="connsiteY136" fmla="*/ 26476 h 107389"/>
              <a:gd name="connsiteX137" fmla="*/ 5261726 w 6248176"/>
              <a:gd name="connsiteY137" fmla="*/ 26476 h 107389"/>
              <a:gd name="connsiteX138" fmla="*/ 5261726 w 6248176"/>
              <a:gd name="connsiteY138" fmla="*/ 37058 h 107389"/>
              <a:gd name="connsiteX139" fmla="*/ 5272343 w 6248176"/>
              <a:gd name="connsiteY139" fmla="*/ 37058 h 107389"/>
              <a:gd name="connsiteX140" fmla="*/ 5272343 w 6248176"/>
              <a:gd name="connsiteY140" fmla="*/ 26476 h 107389"/>
              <a:gd name="connsiteX141" fmla="*/ 5901514 w 6248176"/>
              <a:gd name="connsiteY141" fmla="*/ 31229 h 107389"/>
              <a:gd name="connsiteX142" fmla="*/ 5902035 w 6248176"/>
              <a:gd name="connsiteY142" fmla="*/ 31760 h 107389"/>
              <a:gd name="connsiteX143" fmla="*/ 5903190 w 6248176"/>
              <a:gd name="connsiteY143" fmla="*/ 32900 h 107389"/>
              <a:gd name="connsiteX144" fmla="*/ 5902352 w 6248176"/>
              <a:gd name="connsiteY144" fmla="*/ 32062 h 107389"/>
              <a:gd name="connsiteX145" fmla="*/ 5901514 w 6248176"/>
              <a:gd name="connsiteY145" fmla="*/ 31229 h 107389"/>
              <a:gd name="connsiteX146" fmla="*/ 4863721 w 6248176"/>
              <a:gd name="connsiteY146" fmla="*/ 31645 h 107389"/>
              <a:gd name="connsiteX147" fmla="*/ 4858552 w 6248176"/>
              <a:gd name="connsiteY147" fmla="*/ 40436 h 107389"/>
              <a:gd name="connsiteX148" fmla="*/ 4865410 w 6248176"/>
              <a:gd name="connsiteY148" fmla="*/ 49237 h 107389"/>
              <a:gd name="connsiteX149" fmla="*/ 4870159 w 6248176"/>
              <a:gd name="connsiteY149" fmla="*/ 47619 h 107389"/>
              <a:gd name="connsiteX150" fmla="*/ 4870159 w 6248176"/>
              <a:gd name="connsiteY150" fmla="*/ 37058 h 107389"/>
              <a:gd name="connsiteX151" fmla="*/ 4868597 w 6248176"/>
              <a:gd name="connsiteY151" fmla="*/ 37246 h 107389"/>
              <a:gd name="connsiteX152" fmla="*/ 4864851 w 6248176"/>
              <a:gd name="connsiteY152" fmla="*/ 31760 h 107389"/>
              <a:gd name="connsiteX153" fmla="*/ 4863721 w 6248176"/>
              <a:gd name="connsiteY153" fmla="*/ 31645 h 107389"/>
              <a:gd name="connsiteX154" fmla="*/ 6171897 w 6248176"/>
              <a:gd name="connsiteY154" fmla="*/ 31760 h 107389"/>
              <a:gd name="connsiteX155" fmla="*/ 6169014 w 6248176"/>
              <a:gd name="connsiteY155" fmla="*/ 39712 h 107389"/>
              <a:gd name="connsiteX156" fmla="*/ 6171897 w 6248176"/>
              <a:gd name="connsiteY156" fmla="*/ 31760 h 107389"/>
              <a:gd name="connsiteX157" fmla="*/ 6066080 w 6248176"/>
              <a:gd name="connsiteY157" fmla="*/ 31760 h 107389"/>
              <a:gd name="connsiteX158" fmla="*/ 6080813 w 6248176"/>
              <a:gd name="connsiteY158" fmla="*/ 48613 h 107389"/>
              <a:gd name="connsiteX159" fmla="*/ 6087226 w 6248176"/>
              <a:gd name="connsiteY159" fmla="*/ 47619 h 107389"/>
              <a:gd name="connsiteX160" fmla="*/ 6066080 w 6248176"/>
              <a:gd name="connsiteY160" fmla="*/ 31760 h 107389"/>
              <a:gd name="connsiteX161" fmla="*/ 5415192 w 6248176"/>
              <a:gd name="connsiteY161" fmla="*/ 31760 h 107389"/>
              <a:gd name="connsiteX162" fmla="*/ 5399317 w 6248176"/>
              <a:gd name="connsiteY162" fmla="*/ 31760 h 107389"/>
              <a:gd name="connsiteX163" fmla="*/ 5404613 w 6248176"/>
              <a:gd name="connsiteY163" fmla="*/ 47619 h 107389"/>
              <a:gd name="connsiteX164" fmla="*/ 5415155 w 6248176"/>
              <a:gd name="connsiteY164" fmla="*/ 42326 h 107389"/>
              <a:gd name="connsiteX165" fmla="*/ 5415192 w 6248176"/>
              <a:gd name="connsiteY165" fmla="*/ 42326 h 107389"/>
              <a:gd name="connsiteX166" fmla="*/ 5415192 w 6248176"/>
              <a:gd name="connsiteY166" fmla="*/ 31760 h 107389"/>
              <a:gd name="connsiteX167" fmla="*/ 5282910 w 6248176"/>
              <a:gd name="connsiteY167" fmla="*/ 31760 h 107389"/>
              <a:gd name="connsiteX168" fmla="*/ 5281233 w 6248176"/>
              <a:gd name="connsiteY168" fmla="*/ 45745 h 107389"/>
              <a:gd name="connsiteX169" fmla="*/ 5282910 w 6248176"/>
              <a:gd name="connsiteY169" fmla="*/ 31760 h 107389"/>
              <a:gd name="connsiteX170" fmla="*/ 1552259 w 6248176"/>
              <a:gd name="connsiteY170" fmla="*/ 31760 h 107389"/>
              <a:gd name="connsiteX171" fmla="*/ 1577113 w 6248176"/>
              <a:gd name="connsiteY171" fmla="*/ 53846 h 107389"/>
              <a:gd name="connsiteX172" fmla="*/ 1584009 w 6248176"/>
              <a:gd name="connsiteY172" fmla="*/ 52903 h 107389"/>
              <a:gd name="connsiteX173" fmla="*/ 1552259 w 6248176"/>
              <a:gd name="connsiteY173" fmla="*/ 31760 h 107389"/>
              <a:gd name="connsiteX174" fmla="*/ 129581 w 6248176"/>
              <a:gd name="connsiteY174" fmla="*/ 33451 h 107389"/>
              <a:gd name="connsiteX175" fmla="*/ 128193 w 6248176"/>
              <a:gd name="connsiteY175" fmla="*/ 36701 h 107389"/>
              <a:gd name="connsiteX176" fmla="*/ 129581 w 6248176"/>
              <a:gd name="connsiteY176" fmla="*/ 33451 h 107389"/>
              <a:gd name="connsiteX177" fmla="*/ 6194985 w 6248176"/>
              <a:gd name="connsiteY177" fmla="*/ 34935 h 107389"/>
              <a:gd name="connsiteX178" fmla="*/ 6193080 w 6248176"/>
              <a:gd name="connsiteY178" fmla="*/ 52903 h 107389"/>
              <a:gd name="connsiteX179" fmla="*/ 6194985 w 6248176"/>
              <a:gd name="connsiteY179" fmla="*/ 34935 h 107389"/>
              <a:gd name="connsiteX180" fmla="*/ 345179 w 6248176"/>
              <a:gd name="connsiteY180" fmla="*/ 35595 h 107389"/>
              <a:gd name="connsiteX181" fmla="*/ 340689 w 6248176"/>
              <a:gd name="connsiteY181" fmla="*/ 46935 h 107389"/>
              <a:gd name="connsiteX182" fmla="*/ 336219 w 6248176"/>
              <a:gd name="connsiteY182" fmla="*/ 58266 h 107389"/>
              <a:gd name="connsiteX183" fmla="*/ 335177 w 6248176"/>
              <a:gd name="connsiteY183" fmla="*/ 58201 h 107389"/>
              <a:gd name="connsiteX184" fmla="*/ 339662 w 6248176"/>
              <a:gd name="connsiteY184" fmla="*/ 61997 h 107389"/>
              <a:gd name="connsiteX185" fmla="*/ 351078 w 6248176"/>
              <a:gd name="connsiteY185" fmla="*/ 37058 h 107389"/>
              <a:gd name="connsiteX186" fmla="*/ 345179 w 6248176"/>
              <a:gd name="connsiteY186" fmla="*/ 35595 h 107389"/>
              <a:gd name="connsiteX187" fmla="*/ 5977523 w 6248176"/>
              <a:gd name="connsiteY187" fmla="*/ 36309 h 107389"/>
              <a:gd name="connsiteX188" fmla="*/ 5968761 w 6248176"/>
              <a:gd name="connsiteY188" fmla="*/ 36993 h 107389"/>
              <a:gd name="connsiteX189" fmla="*/ 5959997 w 6248176"/>
              <a:gd name="connsiteY189" fmla="*/ 37693 h 107389"/>
              <a:gd name="connsiteX190" fmla="*/ 5954955 w 6248176"/>
              <a:gd name="connsiteY190" fmla="*/ 37058 h 107389"/>
              <a:gd name="connsiteX191" fmla="*/ 5969598 w 6248176"/>
              <a:gd name="connsiteY191" fmla="*/ 50671 h 107389"/>
              <a:gd name="connsiteX192" fmla="*/ 5986705 w 6248176"/>
              <a:gd name="connsiteY192" fmla="*/ 42326 h 107389"/>
              <a:gd name="connsiteX193" fmla="*/ 5977523 w 6248176"/>
              <a:gd name="connsiteY193" fmla="*/ 36309 h 107389"/>
              <a:gd name="connsiteX194" fmla="*/ 6049659 w 6248176"/>
              <a:gd name="connsiteY194" fmla="*/ 36522 h 107389"/>
              <a:gd name="connsiteX195" fmla="*/ 6050192 w 6248176"/>
              <a:gd name="connsiteY195" fmla="*/ 37058 h 107389"/>
              <a:gd name="connsiteX196" fmla="*/ 6051348 w 6248176"/>
              <a:gd name="connsiteY196" fmla="*/ 38198 h 107389"/>
              <a:gd name="connsiteX197" fmla="*/ 6050510 w 6248176"/>
              <a:gd name="connsiteY197" fmla="*/ 37360 h 107389"/>
              <a:gd name="connsiteX198" fmla="*/ 6049659 w 6248176"/>
              <a:gd name="connsiteY198" fmla="*/ 36522 h 107389"/>
              <a:gd name="connsiteX199" fmla="*/ 6039601 w 6248176"/>
              <a:gd name="connsiteY199" fmla="*/ 37058 h 107389"/>
              <a:gd name="connsiteX200" fmla="*/ 6023738 w 6248176"/>
              <a:gd name="connsiteY200" fmla="*/ 37058 h 107389"/>
              <a:gd name="connsiteX201" fmla="*/ 6023738 w 6248176"/>
              <a:gd name="connsiteY201" fmla="*/ 52903 h 107389"/>
              <a:gd name="connsiteX202" fmla="*/ 6026329 w 6248176"/>
              <a:gd name="connsiteY202" fmla="*/ 53022 h 107389"/>
              <a:gd name="connsiteX203" fmla="*/ 6039601 w 6248176"/>
              <a:gd name="connsiteY203" fmla="*/ 37058 h 107389"/>
              <a:gd name="connsiteX204" fmla="*/ 5039501 w 6248176"/>
              <a:gd name="connsiteY204" fmla="*/ 37058 h 107389"/>
              <a:gd name="connsiteX205" fmla="*/ 5028909 w 6248176"/>
              <a:gd name="connsiteY205" fmla="*/ 37058 h 107389"/>
              <a:gd name="connsiteX206" fmla="*/ 5038028 w 6248176"/>
              <a:gd name="connsiteY206" fmla="*/ 52967 h 107389"/>
              <a:gd name="connsiteX207" fmla="*/ 5039501 w 6248176"/>
              <a:gd name="connsiteY207" fmla="*/ 52903 h 107389"/>
              <a:gd name="connsiteX208" fmla="*/ 5039501 w 6248176"/>
              <a:gd name="connsiteY208" fmla="*/ 37058 h 107389"/>
              <a:gd name="connsiteX209" fmla="*/ 127532 w 6248176"/>
              <a:gd name="connsiteY209" fmla="*/ 38263 h 107389"/>
              <a:gd name="connsiteX210" fmla="*/ 123514 w 6248176"/>
              <a:gd name="connsiteY210" fmla="*/ 47619 h 107389"/>
              <a:gd name="connsiteX211" fmla="*/ 122135 w 6248176"/>
              <a:gd name="connsiteY211" fmla="*/ 50859 h 107389"/>
              <a:gd name="connsiteX212" fmla="*/ 127532 w 6248176"/>
              <a:gd name="connsiteY212" fmla="*/ 38263 h 107389"/>
              <a:gd name="connsiteX213" fmla="*/ 4987152 w 6248176"/>
              <a:gd name="connsiteY213" fmla="*/ 40650 h 107389"/>
              <a:gd name="connsiteX214" fmla="*/ 4986568 w 6248176"/>
              <a:gd name="connsiteY214" fmla="*/ 58201 h 107389"/>
              <a:gd name="connsiteX215" fmla="*/ 4987152 w 6248176"/>
              <a:gd name="connsiteY215" fmla="*/ 40650 h 107389"/>
              <a:gd name="connsiteX216" fmla="*/ 5927955 w 6248176"/>
              <a:gd name="connsiteY216" fmla="*/ 41805 h 107389"/>
              <a:gd name="connsiteX217" fmla="*/ 5928793 w 6248176"/>
              <a:gd name="connsiteY217" fmla="*/ 42643 h 107389"/>
              <a:gd name="connsiteX218" fmla="*/ 5929644 w 6248176"/>
              <a:gd name="connsiteY218" fmla="*/ 43482 h 107389"/>
              <a:gd name="connsiteX219" fmla="*/ 5928488 w 6248176"/>
              <a:gd name="connsiteY219" fmla="*/ 42326 h 107389"/>
              <a:gd name="connsiteX220" fmla="*/ 5927955 w 6248176"/>
              <a:gd name="connsiteY220" fmla="*/ 41805 h 107389"/>
              <a:gd name="connsiteX221" fmla="*/ 4917226 w 6248176"/>
              <a:gd name="connsiteY221" fmla="*/ 46022 h 107389"/>
              <a:gd name="connsiteX222" fmla="*/ 4912501 w 6248176"/>
              <a:gd name="connsiteY222" fmla="*/ 47619 h 107389"/>
              <a:gd name="connsiteX223" fmla="*/ 4917784 w 6248176"/>
              <a:gd name="connsiteY223" fmla="*/ 63510 h 107389"/>
              <a:gd name="connsiteX224" fmla="*/ 4918915 w 6248176"/>
              <a:gd name="connsiteY224" fmla="*/ 63624 h 107389"/>
              <a:gd name="connsiteX225" fmla="*/ 4924058 w 6248176"/>
              <a:gd name="connsiteY225" fmla="*/ 54823 h 107389"/>
              <a:gd name="connsiteX226" fmla="*/ 4917226 w 6248176"/>
              <a:gd name="connsiteY226" fmla="*/ 46022 h 107389"/>
              <a:gd name="connsiteX227" fmla="*/ 6181968 w 6248176"/>
              <a:gd name="connsiteY227" fmla="*/ 47104 h 107389"/>
              <a:gd name="connsiteX228" fmla="*/ 6182488 w 6248176"/>
              <a:gd name="connsiteY228" fmla="*/ 47619 h 107389"/>
              <a:gd name="connsiteX229" fmla="*/ 6183644 w 6248176"/>
              <a:gd name="connsiteY229" fmla="*/ 48775 h 107389"/>
              <a:gd name="connsiteX230" fmla="*/ 6182806 w 6248176"/>
              <a:gd name="connsiteY230" fmla="*/ 47937 h 107389"/>
              <a:gd name="connsiteX231" fmla="*/ 6181968 w 6248176"/>
              <a:gd name="connsiteY231" fmla="*/ 47104 h 107389"/>
              <a:gd name="connsiteX232" fmla="*/ 6102580 w 6248176"/>
              <a:gd name="connsiteY232" fmla="*/ 47104 h 107389"/>
              <a:gd name="connsiteX233" fmla="*/ 6103418 w 6248176"/>
              <a:gd name="connsiteY233" fmla="*/ 47937 h 107389"/>
              <a:gd name="connsiteX234" fmla="*/ 6104269 w 6248176"/>
              <a:gd name="connsiteY234" fmla="*/ 48775 h 107389"/>
              <a:gd name="connsiteX235" fmla="*/ 6103113 w 6248176"/>
              <a:gd name="connsiteY235" fmla="*/ 47619 h 107389"/>
              <a:gd name="connsiteX236" fmla="*/ 6102580 w 6248176"/>
              <a:gd name="connsiteY236" fmla="*/ 47104 h 107389"/>
              <a:gd name="connsiteX237" fmla="*/ 1187134 w 6248176"/>
              <a:gd name="connsiteY237" fmla="*/ 47595 h 107389"/>
              <a:gd name="connsiteX238" fmla="*/ 1187134 w 6248176"/>
              <a:gd name="connsiteY238" fmla="*/ 47619 h 107389"/>
              <a:gd name="connsiteX239" fmla="*/ 1187998 w 6248176"/>
              <a:gd name="connsiteY239" fmla="*/ 49183 h 107389"/>
              <a:gd name="connsiteX240" fmla="*/ 1187134 w 6248176"/>
              <a:gd name="connsiteY240" fmla="*/ 47595 h 107389"/>
              <a:gd name="connsiteX241" fmla="*/ 5314647 w 6248176"/>
              <a:gd name="connsiteY241" fmla="*/ 47619 h 107389"/>
              <a:gd name="connsiteX242" fmla="*/ 5318241 w 6248176"/>
              <a:gd name="connsiteY242" fmla="*/ 76135 h 107389"/>
              <a:gd name="connsiteX243" fmla="*/ 5325238 w 6248176"/>
              <a:gd name="connsiteY243" fmla="*/ 74101 h 107389"/>
              <a:gd name="connsiteX244" fmla="*/ 5314647 w 6248176"/>
              <a:gd name="connsiteY244" fmla="*/ 47619 h 107389"/>
              <a:gd name="connsiteX245" fmla="*/ 5224705 w 6248176"/>
              <a:gd name="connsiteY245" fmla="*/ 47619 h 107389"/>
              <a:gd name="connsiteX246" fmla="*/ 5223296 w 6248176"/>
              <a:gd name="connsiteY246" fmla="*/ 57631 h 107389"/>
              <a:gd name="connsiteX247" fmla="*/ 5224705 w 6248176"/>
              <a:gd name="connsiteY247" fmla="*/ 47619 h 107389"/>
              <a:gd name="connsiteX248" fmla="*/ 4894505 w 6248176"/>
              <a:gd name="connsiteY248" fmla="*/ 49019 h 107389"/>
              <a:gd name="connsiteX249" fmla="*/ 4886022 w 6248176"/>
              <a:gd name="connsiteY249" fmla="*/ 68808 h 107389"/>
              <a:gd name="connsiteX250" fmla="*/ 4899535 w 6248176"/>
              <a:gd name="connsiteY250" fmla="*/ 58013 h 107389"/>
              <a:gd name="connsiteX251" fmla="*/ 4901884 w 6248176"/>
              <a:gd name="connsiteY251" fmla="*/ 58201 h 107389"/>
              <a:gd name="connsiteX252" fmla="*/ 4894505 w 6248176"/>
              <a:gd name="connsiteY252" fmla="*/ 49019 h 107389"/>
              <a:gd name="connsiteX253" fmla="*/ 1187998 w 6248176"/>
              <a:gd name="connsiteY253" fmla="*/ 49183 h 107389"/>
              <a:gd name="connsiteX254" fmla="*/ 1189750 w 6248176"/>
              <a:gd name="connsiteY254" fmla="*/ 52348 h 107389"/>
              <a:gd name="connsiteX255" fmla="*/ 1187998 w 6248176"/>
              <a:gd name="connsiteY255" fmla="*/ 49183 h 107389"/>
              <a:gd name="connsiteX256" fmla="*/ 5202887 w 6248176"/>
              <a:gd name="connsiteY256" fmla="*/ 51460 h 107389"/>
              <a:gd name="connsiteX257" fmla="*/ 5198238 w 6248176"/>
              <a:gd name="connsiteY257" fmla="*/ 52903 h 107389"/>
              <a:gd name="connsiteX258" fmla="*/ 5203535 w 6248176"/>
              <a:gd name="connsiteY258" fmla="*/ 74101 h 107389"/>
              <a:gd name="connsiteX259" fmla="*/ 5204246 w 6248176"/>
              <a:gd name="connsiteY259" fmla="*/ 74166 h 107389"/>
              <a:gd name="connsiteX260" fmla="*/ 5210011 w 6248176"/>
              <a:gd name="connsiteY260" fmla="*/ 62810 h 107389"/>
              <a:gd name="connsiteX261" fmla="*/ 5202887 w 6248176"/>
              <a:gd name="connsiteY261" fmla="*/ 51460 h 107389"/>
              <a:gd name="connsiteX262" fmla="*/ 5890922 w 6248176"/>
              <a:gd name="connsiteY262" fmla="*/ 52382 h 107389"/>
              <a:gd name="connsiteX263" fmla="*/ 5891760 w 6248176"/>
              <a:gd name="connsiteY263" fmla="*/ 53220 h 107389"/>
              <a:gd name="connsiteX264" fmla="*/ 5892611 w 6248176"/>
              <a:gd name="connsiteY264" fmla="*/ 54060 h 107389"/>
              <a:gd name="connsiteX265" fmla="*/ 5891455 w 6248176"/>
              <a:gd name="connsiteY265" fmla="*/ 52903 h 107389"/>
              <a:gd name="connsiteX266" fmla="*/ 5890922 w 6248176"/>
              <a:gd name="connsiteY266" fmla="*/ 52382 h 107389"/>
              <a:gd name="connsiteX267" fmla="*/ 1497217 w 6248176"/>
              <a:gd name="connsiteY267" fmla="*/ 52764 h 107389"/>
              <a:gd name="connsiteX268" fmla="*/ 1483463 w 6248176"/>
              <a:gd name="connsiteY268" fmla="*/ 79385 h 107389"/>
              <a:gd name="connsiteX269" fmla="*/ 1499363 w 6248176"/>
              <a:gd name="connsiteY269" fmla="*/ 52903 h 107389"/>
              <a:gd name="connsiteX270" fmla="*/ 1497217 w 6248176"/>
              <a:gd name="connsiteY270" fmla="*/ 52764 h 107389"/>
              <a:gd name="connsiteX271" fmla="*/ 506875 w 6248176"/>
              <a:gd name="connsiteY271" fmla="*/ 53454 h 107389"/>
              <a:gd name="connsiteX272" fmla="*/ 517149 w 6248176"/>
              <a:gd name="connsiteY272" fmla="*/ 59408 h 107389"/>
              <a:gd name="connsiteX273" fmla="*/ 515106 w 6248176"/>
              <a:gd name="connsiteY273" fmla="*/ 58201 h 107389"/>
              <a:gd name="connsiteX274" fmla="*/ 506875 w 6248176"/>
              <a:gd name="connsiteY274" fmla="*/ 53454 h 107389"/>
              <a:gd name="connsiteX275" fmla="*/ 5987340 w 6248176"/>
              <a:gd name="connsiteY275" fmla="*/ 53855 h 107389"/>
              <a:gd name="connsiteX276" fmla="*/ 5976113 w 6248176"/>
              <a:gd name="connsiteY276" fmla="*/ 58201 h 107389"/>
              <a:gd name="connsiteX277" fmla="*/ 5980762 w 6248176"/>
              <a:gd name="connsiteY277" fmla="*/ 62572 h 107389"/>
              <a:gd name="connsiteX278" fmla="*/ 5992001 w 6248176"/>
              <a:gd name="connsiteY278" fmla="*/ 58201 h 107389"/>
              <a:gd name="connsiteX279" fmla="*/ 5987340 w 6248176"/>
              <a:gd name="connsiteY279" fmla="*/ 53855 h 107389"/>
              <a:gd name="connsiteX280" fmla="*/ 546349 w 6248176"/>
              <a:gd name="connsiteY280" fmla="*/ 54203 h 107389"/>
              <a:gd name="connsiteX281" fmla="*/ 541537 w 6248176"/>
              <a:gd name="connsiteY281" fmla="*/ 58201 h 107389"/>
              <a:gd name="connsiteX282" fmla="*/ 537568 w 6248176"/>
              <a:gd name="connsiteY282" fmla="*/ 63038 h 107389"/>
              <a:gd name="connsiteX283" fmla="*/ 542380 w 6248176"/>
              <a:gd name="connsiteY283" fmla="*/ 58618 h 107389"/>
              <a:gd name="connsiteX284" fmla="*/ 546349 w 6248176"/>
              <a:gd name="connsiteY284" fmla="*/ 54203 h 107389"/>
              <a:gd name="connsiteX285" fmla="*/ 5462983 w 6248176"/>
              <a:gd name="connsiteY285" fmla="*/ 54976 h 107389"/>
              <a:gd name="connsiteX286" fmla="*/ 5457535 w 6248176"/>
              <a:gd name="connsiteY286" fmla="*/ 58201 h 107389"/>
              <a:gd name="connsiteX287" fmla="*/ 5454525 w 6248176"/>
              <a:gd name="connsiteY287" fmla="*/ 63916 h 107389"/>
              <a:gd name="connsiteX288" fmla="*/ 5460011 w 6248176"/>
              <a:gd name="connsiteY288" fmla="*/ 59447 h 107389"/>
              <a:gd name="connsiteX289" fmla="*/ 5462983 w 6248176"/>
              <a:gd name="connsiteY289" fmla="*/ 54976 h 107389"/>
              <a:gd name="connsiteX290" fmla="*/ 5658093 w 6248176"/>
              <a:gd name="connsiteY290" fmla="*/ 57680 h 107389"/>
              <a:gd name="connsiteX291" fmla="*/ 5658931 w 6248176"/>
              <a:gd name="connsiteY291" fmla="*/ 58518 h 107389"/>
              <a:gd name="connsiteX292" fmla="*/ 5659769 w 6248176"/>
              <a:gd name="connsiteY292" fmla="*/ 59357 h 107389"/>
              <a:gd name="connsiteX293" fmla="*/ 5658613 w 6248176"/>
              <a:gd name="connsiteY293" fmla="*/ 58201 h 107389"/>
              <a:gd name="connsiteX294" fmla="*/ 5658093 w 6248176"/>
              <a:gd name="connsiteY294" fmla="*/ 57680 h 107389"/>
              <a:gd name="connsiteX295" fmla="*/ 5546955 w 6248176"/>
              <a:gd name="connsiteY295" fmla="*/ 57680 h 107389"/>
              <a:gd name="connsiteX296" fmla="*/ 5547793 w 6248176"/>
              <a:gd name="connsiteY296" fmla="*/ 58518 h 107389"/>
              <a:gd name="connsiteX297" fmla="*/ 5548632 w 6248176"/>
              <a:gd name="connsiteY297" fmla="*/ 59357 h 107389"/>
              <a:gd name="connsiteX298" fmla="*/ 5547488 w 6248176"/>
              <a:gd name="connsiteY298" fmla="*/ 58201 h 107389"/>
              <a:gd name="connsiteX299" fmla="*/ 5546955 w 6248176"/>
              <a:gd name="connsiteY299" fmla="*/ 57680 h 107389"/>
              <a:gd name="connsiteX300" fmla="*/ 5086593 w 6248176"/>
              <a:gd name="connsiteY300" fmla="*/ 57680 h 107389"/>
              <a:gd name="connsiteX301" fmla="*/ 5087431 w 6248176"/>
              <a:gd name="connsiteY301" fmla="*/ 58518 h 107389"/>
              <a:gd name="connsiteX302" fmla="*/ 5088269 w 6248176"/>
              <a:gd name="connsiteY302" fmla="*/ 59357 h 107389"/>
              <a:gd name="connsiteX303" fmla="*/ 5087126 w 6248176"/>
              <a:gd name="connsiteY303" fmla="*/ 58201 h 107389"/>
              <a:gd name="connsiteX304" fmla="*/ 5086593 w 6248176"/>
              <a:gd name="connsiteY304" fmla="*/ 57680 h 107389"/>
              <a:gd name="connsiteX305" fmla="*/ 6081942 w 6248176"/>
              <a:gd name="connsiteY305" fmla="*/ 58201 h 107389"/>
              <a:gd name="connsiteX306" fmla="*/ 6066957 w 6248176"/>
              <a:gd name="connsiteY306" fmla="*/ 63525 h 107389"/>
              <a:gd name="connsiteX307" fmla="*/ 6066080 w 6248176"/>
              <a:gd name="connsiteY307" fmla="*/ 63510 h 107389"/>
              <a:gd name="connsiteX308" fmla="*/ 6071376 w 6248176"/>
              <a:gd name="connsiteY308" fmla="*/ 79385 h 107389"/>
              <a:gd name="connsiteX309" fmla="*/ 6081942 w 6248176"/>
              <a:gd name="connsiteY309" fmla="*/ 58201 h 107389"/>
              <a:gd name="connsiteX310" fmla="*/ 517149 w 6248176"/>
              <a:gd name="connsiteY310" fmla="*/ 59408 h 107389"/>
              <a:gd name="connsiteX311" fmla="*/ 518911 w 6248176"/>
              <a:gd name="connsiteY311" fmla="*/ 60439 h 107389"/>
              <a:gd name="connsiteX312" fmla="*/ 517149 w 6248176"/>
              <a:gd name="connsiteY312" fmla="*/ 59408 h 107389"/>
              <a:gd name="connsiteX313" fmla="*/ 5261193 w 6248176"/>
              <a:gd name="connsiteY313" fmla="*/ 62979 h 107389"/>
              <a:gd name="connsiteX314" fmla="*/ 5261726 w 6248176"/>
              <a:gd name="connsiteY314" fmla="*/ 63510 h 107389"/>
              <a:gd name="connsiteX315" fmla="*/ 5262882 w 6248176"/>
              <a:gd name="connsiteY315" fmla="*/ 64650 h 107389"/>
              <a:gd name="connsiteX316" fmla="*/ 5262043 w 6248176"/>
              <a:gd name="connsiteY316" fmla="*/ 63812 h 107389"/>
              <a:gd name="connsiteX317" fmla="*/ 5261193 w 6248176"/>
              <a:gd name="connsiteY317" fmla="*/ 62979 h 107389"/>
              <a:gd name="connsiteX318" fmla="*/ 5128897 w 6248176"/>
              <a:gd name="connsiteY318" fmla="*/ 62979 h 107389"/>
              <a:gd name="connsiteX319" fmla="*/ 5129430 w 6248176"/>
              <a:gd name="connsiteY319" fmla="*/ 63510 h 107389"/>
              <a:gd name="connsiteX320" fmla="*/ 5130586 w 6248176"/>
              <a:gd name="connsiteY320" fmla="*/ 64650 h 107389"/>
              <a:gd name="connsiteX321" fmla="*/ 5129748 w 6248176"/>
              <a:gd name="connsiteY321" fmla="*/ 63812 h 107389"/>
              <a:gd name="connsiteX322" fmla="*/ 5128897 w 6248176"/>
              <a:gd name="connsiteY322" fmla="*/ 62979 h 107389"/>
              <a:gd name="connsiteX323" fmla="*/ 5939080 w 6248176"/>
              <a:gd name="connsiteY323" fmla="*/ 63510 h 107389"/>
              <a:gd name="connsiteX324" fmla="*/ 5939080 w 6248176"/>
              <a:gd name="connsiteY324" fmla="*/ 79385 h 107389"/>
              <a:gd name="connsiteX325" fmla="*/ 5954955 w 6248176"/>
              <a:gd name="connsiteY325" fmla="*/ 68808 h 107389"/>
              <a:gd name="connsiteX326" fmla="*/ 5939080 w 6248176"/>
              <a:gd name="connsiteY326" fmla="*/ 63510 h 107389"/>
              <a:gd name="connsiteX327" fmla="*/ 5642751 w 6248176"/>
              <a:gd name="connsiteY327" fmla="*/ 63510 h 107389"/>
              <a:gd name="connsiteX328" fmla="*/ 5641342 w 6248176"/>
              <a:gd name="connsiteY328" fmla="*/ 73516 h 107389"/>
              <a:gd name="connsiteX329" fmla="*/ 5642751 w 6248176"/>
              <a:gd name="connsiteY329" fmla="*/ 63510 h 107389"/>
              <a:gd name="connsiteX330" fmla="*/ 5245863 w 6248176"/>
              <a:gd name="connsiteY330" fmla="*/ 63510 h 107389"/>
              <a:gd name="connsiteX331" fmla="*/ 5244467 w 6248176"/>
              <a:gd name="connsiteY331" fmla="*/ 73516 h 107389"/>
              <a:gd name="connsiteX332" fmla="*/ 5245863 w 6248176"/>
              <a:gd name="connsiteY332" fmla="*/ 63510 h 107389"/>
              <a:gd name="connsiteX333" fmla="*/ 5624628 w 6248176"/>
              <a:gd name="connsiteY333" fmla="*/ 66471 h 107389"/>
              <a:gd name="connsiteX334" fmla="*/ 5626863 w 6248176"/>
              <a:gd name="connsiteY334" fmla="*/ 79385 h 107389"/>
              <a:gd name="connsiteX335" fmla="*/ 5624628 w 6248176"/>
              <a:gd name="connsiteY335" fmla="*/ 66471 h 107389"/>
              <a:gd name="connsiteX336" fmla="*/ 4943705 w 6248176"/>
              <a:gd name="connsiteY336" fmla="*/ 68272 h 107389"/>
              <a:gd name="connsiteX337" fmla="*/ 4944239 w 6248176"/>
              <a:gd name="connsiteY337" fmla="*/ 68808 h 107389"/>
              <a:gd name="connsiteX338" fmla="*/ 4945381 w 6248176"/>
              <a:gd name="connsiteY338" fmla="*/ 69935 h 107389"/>
              <a:gd name="connsiteX339" fmla="*/ 4944556 w 6248176"/>
              <a:gd name="connsiteY339" fmla="*/ 69110 h 107389"/>
              <a:gd name="connsiteX340" fmla="*/ 4943705 w 6248176"/>
              <a:gd name="connsiteY340" fmla="*/ 68272 h 107389"/>
              <a:gd name="connsiteX341" fmla="*/ 6039601 w 6248176"/>
              <a:gd name="connsiteY341" fmla="*/ 68808 h 107389"/>
              <a:gd name="connsiteX342" fmla="*/ 6037937 w 6248176"/>
              <a:gd name="connsiteY342" fmla="*/ 82788 h 107389"/>
              <a:gd name="connsiteX343" fmla="*/ 6039601 w 6248176"/>
              <a:gd name="connsiteY343" fmla="*/ 68808 h 107389"/>
              <a:gd name="connsiteX344" fmla="*/ 1083639 w 6248176"/>
              <a:gd name="connsiteY344" fmla="*/ 70039 h 107389"/>
              <a:gd name="connsiteX345" fmla="*/ 1082880 w 6248176"/>
              <a:gd name="connsiteY345" fmla="*/ 71372 h 107389"/>
              <a:gd name="connsiteX346" fmla="*/ 1083639 w 6248176"/>
              <a:gd name="connsiteY346" fmla="*/ 70039 h 107389"/>
              <a:gd name="connsiteX347" fmla="*/ 1198208 w 6248176"/>
              <a:gd name="connsiteY347" fmla="*/ 70088 h 107389"/>
              <a:gd name="connsiteX348" fmla="*/ 1202183 w 6248176"/>
              <a:gd name="connsiteY348" fmla="*/ 74508 h 107389"/>
              <a:gd name="connsiteX349" fmla="*/ 1206984 w 6248176"/>
              <a:gd name="connsiteY349" fmla="*/ 78929 h 107389"/>
              <a:gd name="connsiteX350" fmla="*/ 1203022 w 6248176"/>
              <a:gd name="connsiteY350" fmla="*/ 74101 h 107389"/>
              <a:gd name="connsiteX351" fmla="*/ 1198208 w 6248176"/>
              <a:gd name="connsiteY351" fmla="*/ 70088 h 107389"/>
              <a:gd name="connsiteX352" fmla="*/ 1082880 w 6248176"/>
              <a:gd name="connsiteY352" fmla="*/ 71372 h 107389"/>
              <a:gd name="connsiteX353" fmla="*/ 1081883 w 6248176"/>
              <a:gd name="connsiteY353" fmla="*/ 73084 h 107389"/>
              <a:gd name="connsiteX354" fmla="*/ 1082880 w 6248176"/>
              <a:gd name="connsiteY354" fmla="*/ 71372 h 107389"/>
              <a:gd name="connsiteX355" fmla="*/ 1081883 w 6248176"/>
              <a:gd name="connsiteY355" fmla="*/ 73084 h 107389"/>
              <a:gd name="connsiteX356" fmla="*/ 1080995 w 6248176"/>
              <a:gd name="connsiteY356" fmla="*/ 74597 h 107389"/>
              <a:gd name="connsiteX357" fmla="*/ 1081292 w 6248176"/>
              <a:gd name="connsiteY357" fmla="*/ 74101 h 107389"/>
              <a:gd name="connsiteX358" fmla="*/ 1081883 w 6248176"/>
              <a:gd name="connsiteY358" fmla="*/ 73084 h 107389"/>
              <a:gd name="connsiteX359" fmla="*/ 6017909 w 6248176"/>
              <a:gd name="connsiteY359" fmla="*/ 73571 h 107389"/>
              <a:gd name="connsiteX360" fmla="*/ 6018442 w 6248176"/>
              <a:gd name="connsiteY360" fmla="*/ 74101 h 107389"/>
              <a:gd name="connsiteX361" fmla="*/ 6019586 w 6248176"/>
              <a:gd name="connsiteY361" fmla="*/ 75247 h 107389"/>
              <a:gd name="connsiteX362" fmla="*/ 6018760 w 6248176"/>
              <a:gd name="connsiteY362" fmla="*/ 74409 h 107389"/>
              <a:gd name="connsiteX363" fmla="*/ 6017909 w 6248176"/>
              <a:gd name="connsiteY363" fmla="*/ 73571 h 107389"/>
              <a:gd name="connsiteX364" fmla="*/ 6145442 w 6248176"/>
              <a:gd name="connsiteY364" fmla="*/ 74101 h 107389"/>
              <a:gd name="connsiteX365" fmla="*/ 6146776 w 6248176"/>
              <a:gd name="connsiteY365" fmla="*/ 83830 h 107389"/>
              <a:gd name="connsiteX366" fmla="*/ 6145442 w 6248176"/>
              <a:gd name="connsiteY366" fmla="*/ 74101 h 107389"/>
              <a:gd name="connsiteX367" fmla="*/ 5669192 w 6248176"/>
              <a:gd name="connsiteY367" fmla="*/ 74101 h 107389"/>
              <a:gd name="connsiteX368" fmla="*/ 5667796 w 6248176"/>
              <a:gd name="connsiteY368" fmla="*/ 84098 h 107389"/>
              <a:gd name="connsiteX369" fmla="*/ 5669192 w 6248176"/>
              <a:gd name="connsiteY369" fmla="*/ 74101 h 107389"/>
              <a:gd name="connsiteX370" fmla="*/ 4981284 w 6248176"/>
              <a:gd name="connsiteY370" fmla="*/ 74101 h 107389"/>
              <a:gd name="connsiteX371" fmla="*/ 4979608 w 6248176"/>
              <a:gd name="connsiteY371" fmla="*/ 88071 h 107389"/>
              <a:gd name="connsiteX372" fmla="*/ 4981284 w 6248176"/>
              <a:gd name="connsiteY372" fmla="*/ 74101 h 107389"/>
              <a:gd name="connsiteX373" fmla="*/ 1080995 w 6248176"/>
              <a:gd name="connsiteY373" fmla="*/ 74597 h 107389"/>
              <a:gd name="connsiteX374" fmla="*/ 1077815 w 6248176"/>
              <a:gd name="connsiteY374" fmla="*/ 80108 h 107389"/>
              <a:gd name="connsiteX375" fmla="*/ 1080995 w 6248176"/>
              <a:gd name="connsiteY375" fmla="*/ 74597 h 107389"/>
              <a:gd name="connsiteX376" fmla="*/ 5872190 w 6248176"/>
              <a:gd name="connsiteY376" fmla="*/ 77276 h 107389"/>
              <a:gd name="connsiteX377" fmla="*/ 5870272 w 6248176"/>
              <a:gd name="connsiteY377" fmla="*/ 95275 h 107389"/>
              <a:gd name="connsiteX378" fmla="*/ 5872190 w 6248176"/>
              <a:gd name="connsiteY378" fmla="*/ 77276 h 107389"/>
              <a:gd name="connsiteX379" fmla="*/ 5981410 w 6248176"/>
              <a:gd name="connsiteY379" fmla="*/ 79385 h 107389"/>
              <a:gd name="connsiteX380" fmla="*/ 5986705 w 6248176"/>
              <a:gd name="connsiteY380" fmla="*/ 100543 h 107389"/>
              <a:gd name="connsiteX381" fmla="*/ 5981410 w 6248176"/>
              <a:gd name="connsiteY381" fmla="*/ 79385 h 107389"/>
              <a:gd name="connsiteX382" fmla="*/ 1077815 w 6248176"/>
              <a:gd name="connsiteY382" fmla="*/ 80108 h 107389"/>
              <a:gd name="connsiteX383" fmla="*/ 1077105 w 6248176"/>
              <a:gd name="connsiteY383" fmla="*/ 81339 h 107389"/>
              <a:gd name="connsiteX384" fmla="*/ 1077815 w 6248176"/>
              <a:gd name="connsiteY384" fmla="*/ 80108 h 107389"/>
              <a:gd name="connsiteX385" fmla="*/ 6605 w 6248176"/>
              <a:gd name="connsiteY385" fmla="*/ 80670 h 107389"/>
              <a:gd name="connsiteX386" fmla="*/ 1797 w 6248176"/>
              <a:gd name="connsiteY386" fmla="*/ 84683 h 107389"/>
              <a:gd name="connsiteX387" fmla="*/ -2176 w 6248176"/>
              <a:gd name="connsiteY387" fmla="*/ 89505 h 107389"/>
              <a:gd name="connsiteX388" fmla="*/ 2626 w 6248176"/>
              <a:gd name="connsiteY388" fmla="*/ 85089 h 107389"/>
              <a:gd name="connsiteX389" fmla="*/ 6605 w 6248176"/>
              <a:gd name="connsiteY389" fmla="*/ 80670 h 107389"/>
              <a:gd name="connsiteX390" fmla="*/ 6049659 w 6248176"/>
              <a:gd name="connsiteY390" fmla="*/ 84147 h 107389"/>
              <a:gd name="connsiteX391" fmla="*/ 6050192 w 6248176"/>
              <a:gd name="connsiteY391" fmla="*/ 84683 h 107389"/>
              <a:gd name="connsiteX392" fmla="*/ 6051348 w 6248176"/>
              <a:gd name="connsiteY392" fmla="*/ 85823 h 107389"/>
              <a:gd name="connsiteX393" fmla="*/ 6050510 w 6248176"/>
              <a:gd name="connsiteY393" fmla="*/ 84985 h 107389"/>
              <a:gd name="connsiteX394" fmla="*/ 6049659 w 6248176"/>
              <a:gd name="connsiteY394" fmla="*/ 84147 h 107389"/>
              <a:gd name="connsiteX395" fmla="*/ 4859034 w 6248176"/>
              <a:gd name="connsiteY395" fmla="*/ 84147 h 107389"/>
              <a:gd name="connsiteX396" fmla="*/ 4859555 w 6248176"/>
              <a:gd name="connsiteY396" fmla="*/ 84683 h 107389"/>
              <a:gd name="connsiteX397" fmla="*/ 4860711 w 6248176"/>
              <a:gd name="connsiteY397" fmla="*/ 85823 h 107389"/>
              <a:gd name="connsiteX398" fmla="*/ 4859885 w 6248176"/>
              <a:gd name="connsiteY398" fmla="*/ 84985 h 107389"/>
              <a:gd name="connsiteX399" fmla="*/ 4859034 w 6248176"/>
              <a:gd name="connsiteY399" fmla="*/ 84147 h 107389"/>
              <a:gd name="connsiteX400" fmla="*/ 5954955 w 6248176"/>
              <a:gd name="connsiteY400" fmla="*/ 84683 h 107389"/>
              <a:gd name="connsiteX401" fmla="*/ 5957851 w 6248176"/>
              <a:gd name="connsiteY401" fmla="*/ 92621 h 107389"/>
              <a:gd name="connsiteX402" fmla="*/ 5954955 w 6248176"/>
              <a:gd name="connsiteY402" fmla="*/ 84683 h 107389"/>
              <a:gd name="connsiteX403" fmla="*/ 5573942 w 6248176"/>
              <a:gd name="connsiteY403" fmla="*/ 84683 h 107389"/>
              <a:gd name="connsiteX404" fmla="*/ 5572978 w 6248176"/>
              <a:gd name="connsiteY404" fmla="*/ 97383 h 107389"/>
              <a:gd name="connsiteX405" fmla="*/ 5573942 w 6248176"/>
              <a:gd name="connsiteY405" fmla="*/ 84683 h 107389"/>
              <a:gd name="connsiteX406" fmla="*/ 5610455 w 6248176"/>
              <a:gd name="connsiteY406" fmla="*/ 89430 h 107389"/>
              <a:gd name="connsiteX407" fmla="*/ 5610455 w 6248176"/>
              <a:gd name="connsiteY407" fmla="*/ 89430 h 107389"/>
              <a:gd name="connsiteX408" fmla="*/ 5610455 w 6248176"/>
              <a:gd name="connsiteY408" fmla="*/ 89430 h 107389"/>
              <a:gd name="connsiteX409" fmla="*/ 5546955 w 6248176"/>
              <a:gd name="connsiteY409" fmla="*/ 89430 h 107389"/>
              <a:gd name="connsiteX410" fmla="*/ 5547793 w 6248176"/>
              <a:gd name="connsiteY410" fmla="*/ 90268 h 107389"/>
              <a:gd name="connsiteX411" fmla="*/ 5548632 w 6248176"/>
              <a:gd name="connsiteY411" fmla="*/ 91107 h 107389"/>
              <a:gd name="connsiteX412" fmla="*/ 5547488 w 6248176"/>
              <a:gd name="connsiteY412" fmla="*/ 89951 h 107389"/>
              <a:gd name="connsiteX413" fmla="*/ 5546955 w 6248176"/>
              <a:gd name="connsiteY413" fmla="*/ 89430 h 107389"/>
              <a:gd name="connsiteX414" fmla="*/ 5610455 w 6248176"/>
              <a:gd name="connsiteY414" fmla="*/ 89430 h 107389"/>
              <a:gd name="connsiteX415" fmla="*/ 5610455 w 6248176"/>
              <a:gd name="connsiteY415" fmla="*/ 89430 h 107389"/>
              <a:gd name="connsiteX416" fmla="*/ 5610455 w 6248176"/>
              <a:gd name="connsiteY416" fmla="*/ 89430 h 107389"/>
              <a:gd name="connsiteX417" fmla="*/ 5610455 w 6248176"/>
              <a:gd name="connsiteY417" fmla="*/ 89430 h 107389"/>
              <a:gd name="connsiteX418" fmla="*/ 5610468 w 6248176"/>
              <a:gd name="connsiteY418" fmla="*/ 89430 h 107389"/>
              <a:gd name="connsiteX419" fmla="*/ 5610455 w 6248176"/>
              <a:gd name="connsiteY419" fmla="*/ 89430 h 107389"/>
              <a:gd name="connsiteX420" fmla="*/ 5610468 w 6248176"/>
              <a:gd name="connsiteY420" fmla="*/ 89430 h 107389"/>
              <a:gd name="connsiteX421" fmla="*/ 5610976 w 6248176"/>
              <a:gd name="connsiteY421" fmla="*/ 89951 h 107389"/>
              <a:gd name="connsiteX422" fmla="*/ 5612132 w 6248176"/>
              <a:gd name="connsiteY422" fmla="*/ 91107 h 107389"/>
              <a:gd name="connsiteX423" fmla="*/ 5611293 w 6248176"/>
              <a:gd name="connsiteY423" fmla="*/ 90268 h 107389"/>
              <a:gd name="connsiteX424" fmla="*/ 5610468 w 6248176"/>
              <a:gd name="connsiteY424" fmla="*/ 89430 h 107389"/>
              <a:gd name="connsiteX425" fmla="*/ 5895621 w 6248176"/>
              <a:gd name="connsiteY425" fmla="*/ 89837 h 107389"/>
              <a:gd name="connsiteX426" fmla="*/ 5890439 w 6248176"/>
              <a:gd name="connsiteY426" fmla="*/ 98638 h 107389"/>
              <a:gd name="connsiteX427" fmla="*/ 5896535 w 6248176"/>
              <a:gd name="connsiteY427" fmla="*/ 107400 h 107389"/>
              <a:gd name="connsiteX428" fmla="*/ 5902035 w 6248176"/>
              <a:gd name="connsiteY428" fmla="*/ 105737 h 107389"/>
              <a:gd name="connsiteX429" fmla="*/ 5902035 w 6248176"/>
              <a:gd name="connsiteY429" fmla="*/ 95275 h 107389"/>
              <a:gd name="connsiteX430" fmla="*/ 5900510 w 6248176"/>
              <a:gd name="connsiteY430" fmla="*/ 95453 h 107389"/>
              <a:gd name="connsiteX431" fmla="*/ 5896751 w 6248176"/>
              <a:gd name="connsiteY431" fmla="*/ 89951 h 107389"/>
              <a:gd name="connsiteX432" fmla="*/ 5895621 w 6248176"/>
              <a:gd name="connsiteY432" fmla="*/ 89837 h 10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Lst>
            <a:rect l="l" t="t" r="r" b="b"/>
            <a:pathLst>
              <a:path w="6248176" h="107389">
                <a:moveTo>
                  <a:pt x="6245976" y="10"/>
                </a:moveTo>
                <a:cubicBezTo>
                  <a:pt x="6239524" y="595"/>
                  <a:pt x="6233466" y="1597"/>
                  <a:pt x="6235410" y="10576"/>
                </a:cubicBezTo>
                <a:cubicBezTo>
                  <a:pt x="6238940" y="10576"/>
                  <a:pt x="6242458" y="10576"/>
                  <a:pt x="6245976" y="10576"/>
                </a:cubicBezTo>
                <a:lnTo>
                  <a:pt x="6245976" y="10"/>
                </a:lnTo>
                <a:moveTo>
                  <a:pt x="5738001" y="10"/>
                </a:moveTo>
                <a:cubicBezTo>
                  <a:pt x="5727549" y="709"/>
                  <a:pt x="5733061" y="10016"/>
                  <a:pt x="5736592" y="10016"/>
                </a:cubicBezTo>
                <a:cubicBezTo>
                  <a:pt x="5738420" y="10016"/>
                  <a:pt x="5739728" y="7515"/>
                  <a:pt x="5738001" y="10"/>
                </a:cubicBezTo>
                <a:moveTo>
                  <a:pt x="5489272" y="10"/>
                </a:moveTo>
                <a:cubicBezTo>
                  <a:pt x="5478845" y="709"/>
                  <a:pt x="5484344" y="10016"/>
                  <a:pt x="5487875" y="10016"/>
                </a:cubicBezTo>
                <a:cubicBezTo>
                  <a:pt x="5489703" y="10016"/>
                  <a:pt x="5490999" y="7515"/>
                  <a:pt x="5489272" y="10"/>
                </a:cubicBezTo>
                <a:moveTo>
                  <a:pt x="105283" y="1269"/>
                </a:moveTo>
                <a:lnTo>
                  <a:pt x="106041" y="2550"/>
                </a:lnTo>
                <a:lnTo>
                  <a:pt x="105283" y="1269"/>
                </a:lnTo>
                <a:moveTo>
                  <a:pt x="106041" y="2550"/>
                </a:moveTo>
                <a:cubicBezTo>
                  <a:pt x="106140" y="2729"/>
                  <a:pt x="106250" y="2917"/>
                  <a:pt x="106369" y="3120"/>
                </a:cubicBezTo>
                <a:cubicBezTo>
                  <a:pt x="106250" y="2917"/>
                  <a:pt x="106140" y="2729"/>
                  <a:pt x="106041" y="2550"/>
                </a:cubicBezTo>
                <a:moveTo>
                  <a:pt x="106369" y="3120"/>
                </a:moveTo>
                <a:cubicBezTo>
                  <a:pt x="106721" y="3731"/>
                  <a:pt x="107142" y="4444"/>
                  <a:pt x="107584" y="5204"/>
                </a:cubicBezTo>
                <a:cubicBezTo>
                  <a:pt x="107103" y="4356"/>
                  <a:pt x="106697" y="3681"/>
                  <a:pt x="106369" y="3120"/>
                </a:cubicBezTo>
                <a:moveTo>
                  <a:pt x="5906784" y="4757"/>
                </a:moveTo>
                <a:cubicBezTo>
                  <a:pt x="5906784" y="4757"/>
                  <a:pt x="5907203" y="5178"/>
                  <a:pt x="5907623" y="5595"/>
                </a:cubicBezTo>
                <a:cubicBezTo>
                  <a:pt x="5908054" y="6017"/>
                  <a:pt x="5908473" y="6435"/>
                  <a:pt x="5908473" y="6435"/>
                </a:cubicBezTo>
                <a:cubicBezTo>
                  <a:pt x="5908473" y="6435"/>
                  <a:pt x="5908168" y="6146"/>
                  <a:pt x="5907317" y="5278"/>
                </a:cubicBezTo>
                <a:cubicBezTo>
                  <a:pt x="5906937" y="4902"/>
                  <a:pt x="5906797" y="4757"/>
                  <a:pt x="5906784" y="4757"/>
                </a:cubicBezTo>
                <a:moveTo>
                  <a:pt x="5626330" y="4757"/>
                </a:moveTo>
                <a:cubicBezTo>
                  <a:pt x="5626330" y="4757"/>
                  <a:pt x="5626749" y="5178"/>
                  <a:pt x="5627168" y="5595"/>
                </a:cubicBezTo>
                <a:cubicBezTo>
                  <a:pt x="5627588" y="6017"/>
                  <a:pt x="5628007" y="6435"/>
                  <a:pt x="5628019" y="6435"/>
                </a:cubicBezTo>
                <a:cubicBezTo>
                  <a:pt x="5628019" y="6435"/>
                  <a:pt x="5627715" y="6146"/>
                  <a:pt x="5626863" y="5278"/>
                </a:cubicBezTo>
                <a:cubicBezTo>
                  <a:pt x="5626482" y="4902"/>
                  <a:pt x="5626330" y="4757"/>
                  <a:pt x="5626330" y="4757"/>
                </a:cubicBezTo>
                <a:moveTo>
                  <a:pt x="5208297" y="4757"/>
                </a:moveTo>
                <a:cubicBezTo>
                  <a:pt x="5208297" y="4757"/>
                  <a:pt x="5208716" y="5178"/>
                  <a:pt x="5209135" y="5595"/>
                </a:cubicBezTo>
                <a:cubicBezTo>
                  <a:pt x="5209554" y="6017"/>
                  <a:pt x="5209973" y="6435"/>
                  <a:pt x="5209986" y="6435"/>
                </a:cubicBezTo>
                <a:cubicBezTo>
                  <a:pt x="5209986" y="6435"/>
                  <a:pt x="5209681" y="6146"/>
                  <a:pt x="5208830" y="5278"/>
                </a:cubicBezTo>
                <a:cubicBezTo>
                  <a:pt x="5208449" y="4902"/>
                  <a:pt x="5208297" y="4757"/>
                  <a:pt x="5208297" y="4757"/>
                </a:cubicBezTo>
                <a:moveTo>
                  <a:pt x="107584" y="5204"/>
                </a:moveTo>
                <a:cubicBezTo>
                  <a:pt x="107600" y="5228"/>
                  <a:pt x="107615" y="5253"/>
                  <a:pt x="107629" y="5278"/>
                </a:cubicBezTo>
                <a:lnTo>
                  <a:pt x="108344" y="6513"/>
                </a:lnTo>
                <a:cubicBezTo>
                  <a:pt x="108086" y="6068"/>
                  <a:pt x="107832" y="5626"/>
                  <a:pt x="107584" y="5204"/>
                </a:cubicBezTo>
                <a:moveTo>
                  <a:pt x="6156035" y="5278"/>
                </a:moveTo>
                <a:cubicBezTo>
                  <a:pt x="6152504" y="5278"/>
                  <a:pt x="6148960" y="5278"/>
                  <a:pt x="6145442" y="5278"/>
                </a:cubicBezTo>
                <a:cubicBezTo>
                  <a:pt x="6145442" y="8835"/>
                  <a:pt x="6145442" y="12367"/>
                  <a:pt x="6145442" y="15859"/>
                </a:cubicBezTo>
                <a:cubicBezTo>
                  <a:pt x="6148960" y="15859"/>
                  <a:pt x="6152504" y="15859"/>
                  <a:pt x="6156035" y="15859"/>
                </a:cubicBezTo>
                <a:cubicBezTo>
                  <a:pt x="6156035" y="12367"/>
                  <a:pt x="6156035" y="8835"/>
                  <a:pt x="6156035" y="5278"/>
                </a:cubicBezTo>
                <a:moveTo>
                  <a:pt x="6081942" y="5278"/>
                </a:moveTo>
                <a:cubicBezTo>
                  <a:pt x="6071503" y="5993"/>
                  <a:pt x="6077003" y="15289"/>
                  <a:pt x="6080533" y="15289"/>
                </a:cubicBezTo>
                <a:cubicBezTo>
                  <a:pt x="6082375" y="15289"/>
                  <a:pt x="6083670" y="12785"/>
                  <a:pt x="6081942" y="5278"/>
                </a:cubicBezTo>
                <a:moveTo>
                  <a:pt x="108344" y="6513"/>
                </a:moveTo>
                <a:cubicBezTo>
                  <a:pt x="108984" y="7645"/>
                  <a:pt x="109658" y="8811"/>
                  <a:pt x="110278" y="9867"/>
                </a:cubicBezTo>
                <a:cubicBezTo>
                  <a:pt x="109737" y="8939"/>
                  <a:pt x="109098" y="7818"/>
                  <a:pt x="108344" y="6513"/>
                </a:cubicBezTo>
                <a:moveTo>
                  <a:pt x="110278" y="9867"/>
                </a:moveTo>
                <a:cubicBezTo>
                  <a:pt x="110963" y="11057"/>
                  <a:pt x="111483" y="11960"/>
                  <a:pt x="111855" y="12571"/>
                </a:cubicBezTo>
                <a:cubicBezTo>
                  <a:pt x="111439" y="11861"/>
                  <a:pt x="110889" y="10919"/>
                  <a:pt x="110278" y="9867"/>
                </a:cubicBezTo>
                <a:moveTo>
                  <a:pt x="5271810" y="10055"/>
                </a:moveTo>
                <a:cubicBezTo>
                  <a:pt x="5271810" y="10055"/>
                  <a:pt x="5272229" y="10477"/>
                  <a:pt x="5272648" y="10893"/>
                </a:cubicBezTo>
                <a:cubicBezTo>
                  <a:pt x="5273067" y="11315"/>
                  <a:pt x="5273486" y="11732"/>
                  <a:pt x="5273486" y="11732"/>
                </a:cubicBezTo>
                <a:cubicBezTo>
                  <a:pt x="5273486" y="11732"/>
                  <a:pt x="5273194" y="11424"/>
                  <a:pt x="5272343" y="10576"/>
                </a:cubicBezTo>
                <a:cubicBezTo>
                  <a:pt x="5271962" y="10195"/>
                  <a:pt x="5271810" y="10055"/>
                  <a:pt x="5271810" y="10055"/>
                </a:cubicBezTo>
                <a:moveTo>
                  <a:pt x="5091863" y="10055"/>
                </a:moveTo>
                <a:cubicBezTo>
                  <a:pt x="5091863" y="10055"/>
                  <a:pt x="5092283" y="10477"/>
                  <a:pt x="5092701" y="10893"/>
                </a:cubicBezTo>
                <a:cubicBezTo>
                  <a:pt x="5093121" y="11315"/>
                  <a:pt x="5093553" y="11732"/>
                  <a:pt x="5093553" y="11732"/>
                </a:cubicBezTo>
                <a:cubicBezTo>
                  <a:pt x="5093553" y="11732"/>
                  <a:pt x="5093248" y="11424"/>
                  <a:pt x="5092397" y="10576"/>
                </a:cubicBezTo>
                <a:cubicBezTo>
                  <a:pt x="5092016" y="10195"/>
                  <a:pt x="5091863" y="10055"/>
                  <a:pt x="5091863" y="10055"/>
                </a:cubicBezTo>
                <a:moveTo>
                  <a:pt x="5976113" y="10576"/>
                </a:moveTo>
                <a:cubicBezTo>
                  <a:pt x="5965687" y="11286"/>
                  <a:pt x="5971173" y="20598"/>
                  <a:pt x="5974704" y="20598"/>
                </a:cubicBezTo>
                <a:cubicBezTo>
                  <a:pt x="5976532" y="20598"/>
                  <a:pt x="5977841" y="18097"/>
                  <a:pt x="5976113" y="10576"/>
                </a:cubicBezTo>
                <a:moveTo>
                  <a:pt x="5891455" y="10576"/>
                </a:moveTo>
                <a:cubicBezTo>
                  <a:pt x="5881016" y="11286"/>
                  <a:pt x="5886515" y="20598"/>
                  <a:pt x="5890046" y="20598"/>
                </a:cubicBezTo>
                <a:cubicBezTo>
                  <a:pt x="5891875" y="20598"/>
                  <a:pt x="5893182" y="18097"/>
                  <a:pt x="5891455" y="10576"/>
                </a:cubicBezTo>
                <a:moveTo>
                  <a:pt x="5102988" y="10576"/>
                </a:moveTo>
                <a:cubicBezTo>
                  <a:pt x="5092549" y="11286"/>
                  <a:pt x="5098048" y="20598"/>
                  <a:pt x="5101579" y="20598"/>
                </a:cubicBezTo>
                <a:cubicBezTo>
                  <a:pt x="5103420" y="20598"/>
                  <a:pt x="5104716" y="18097"/>
                  <a:pt x="5102988" y="10576"/>
                </a:cubicBezTo>
                <a:moveTo>
                  <a:pt x="5076534" y="10576"/>
                </a:moveTo>
                <a:cubicBezTo>
                  <a:pt x="5073029" y="10576"/>
                  <a:pt x="5069473" y="10576"/>
                  <a:pt x="5065943" y="10576"/>
                </a:cubicBezTo>
                <a:cubicBezTo>
                  <a:pt x="5064241" y="20662"/>
                  <a:pt x="5066743" y="26526"/>
                  <a:pt x="5075112" y="26526"/>
                </a:cubicBezTo>
                <a:cubicBezTo>
                  <a:pt x="5075569" y="26526"/>
                  <a:pt x="5076039" y="26516"/>
                  <a:pt x="5076534" y="26476"/>
                </a:cubicBezTo>
                <a:cubicBezTo>
                  <a:pt x="5076534" y="21183"/>
                  <a:pt x="5076534" y="15859"/>
                  <a:pt x="5076534" y="10576"/>
                </a:cubicBezTo>
                <a:moveTo>
                  <a:pt x="6007863" y="15859"/>
                </a:moveTo>
                <a:cubicBezTo>
                  <a:pt x="5992738" y="16624"/>
                  <a:pt x="5998173" y="37946"/>
                  <a:pt x="5997272" y="52903"/>
                </a:cubicBezTo>
                <a:cubicBezTo>
                  <a:pt x="5998313" y="53022"/>
                  <a:pt x="5999291" y="53071"/>
                  <a:pt x="6000218" y="53071"/>
                </a:cubicBezTo>
                <a:cubicBezTo>
                  <a:pt x="6020437" y="53071"/>
                  <a:pt x="6011547" y="27647"/>
                  <a:pt x="6007863" y="15859"/>
                </a:cubicBezTo>
                <a:moveTo>
                  <a:pt x="5605705" y="15859"/>
                </a:moveTo>
                <a:cubicBezTo>
                  <a:pt x="5595609" y="19799"/>
                  <a:pt x="5600447" y="29855"/>
                  <a:pt x="5604029" y="29855"/>
                </a:cubicBezTo>
                <a:cubicBezTo>
                  <a:pt x="5606162" y="29855"/>
                  <a:pt x="5607839" y="26323"/>
                  <a:pt x="5605705" y="15859"/>
                </a:cubicBezTo>
                <a:moveTo>
                  <a:pt x="430924" y="17180"/>
                </a:moveTo>
                <a:cubicBezTo>
                  <a:pt x="430636" y="17180"/>
                  <a:pt x="432694" y="19392"/>
                  <a:pt x="434893" y="21600"/>
                </a:cubicBezTo>
                <a:cubicBezTo>
                  <a:pt x="437090" y="23797"/>
                  <a:pt x="439427" y="26005"/>
                  <a:pt x="439694" y="26005"/>
                </a:cubicBezTo>
                <a:cubicBezTo>
                  <a:pt x="439898" y="26005"/>
                  <a:pt x="438901" y="24725"/>
                  <a:pt x="435726" y="21183"/>
                </a:cubicBezTo>
                <a:cubicBezTo>
                  <a:pt x="432472" y="18261"/>
                  <a:pt x="431122" y="17180"/>
                  <a:pt x="430924" y="17180"/>
                </a:cubicBezTo>
                <a:moveTo>
                  <a:pt x="5486859" y="18856"/>
                </a:moveTo>
                <a:cubicBezTo>
                  <a:pt x="5485652" y="18856"/>
                  <a:pt x="5483100" y="19531"/>
                  <a:pt x="5478705" y="21183"/>
                </a:cubicBezTo>
                <a:lnTo>
                  <a:pt x="5473410" y="21183"/>
                </a:lnTo>
                <a:cubicBezTo>
                  <a:pt x="5466133" y="28455"/>
                  <a:pt x="5465447" y="30961"/>
                  <a:pt x="5467707" y="30961"/>
                </a:cubicBezTo>
                <a:cubicBezTo>
                  <a:pt x="5470196" y="30961"/>
                  <a:pt x="5476267" y="27939"/>
                  <a:pt x="5481067" y="24913"/>
                </a:cubicBezTo>
                <a:cubicBezTo>
                  <a:pt x="5485868" y="21892"/>
                  <a:pt x="5489411" y="18856"/>
                  <a:pt x="5486859" y="18856"/>
                </a:cubicBezTo>
                <a:moveTo>
                  <a:pt x="5991468" y="20647"/>
                </a:moveTo>
                <a:lnTo>
                  <a:pt x="5991468" y="20647"/>
                </a:lnTo>
                <a:lnTo>
                  <a:pt x="5991468" y="20647"/>
                </a:lnTo>
                <a:moveTo>
                  <a:pt x="5123613" y="20647"/>
                </a:moveTo>
                <a:cubicBezTo>
                  <a:pt x="5123601" y="20647"/>
                  <a:pt x="5123753" y="20801"/>
                  <a:pt x="5124134" y="21183"/>
                </a:cubicBezTo>
                <a:cubicBezTo>
                  <a:pt x="5124985" y="22031"/>
                  <a:pt x="5125290" y="22323"/>
                  <a:pt x="5125303" y="22323"/>
                </a:cubicBezTo>
                <a:cubicBezTo>
                  <a:pt x="5125303" y="22323"/>
                  <a:pt x="5124883" y="21907"/>
                  <a:pt x="5124464" y="21485"/>
                </a:cubicBezTo>
                <a:cubicBezTo>
                  <a:pt x="5124045" y="21069"/>
                  <a:pt x="5123613" y="20647"/>
                  <a:pt x="5123613" y="20647"/>
                </a:cubicBezTo>
                <a:moveTo>
                  <a:pt x="5991468" y="20647"/>
                </a:moveTo>
                <a:lnTo>
                  <a:pt x="5991468" y="20647"/>
                </a:lnTo>
                <a:lnTo>
                  <a:pt x="5991468" y="20647"/>
                </a:lnTo>
                <a:moveTo>
                  <a:pt x="5991468" y="20647"/>
                </a:moveTo>
                <a:lnTo>
                  <a:pt x="5991468" y="20647"/>
                </a:lnTo>
                <a:lnTo>
                  <a:pt x="5991468" y="20647"/>
                </a:lnTo>
                <a:moveTo>
                  <a:pt x="5991468" y="20647"/>
                </a:moveTo>
                <a:cubicBezTo>
                  <a:pt x="5991493" y="20673"/>
                  <a:pt x="5991646" y="20826"/>
                  <a:pt x="5992001" y="21183"/>
                </a:cubicBezTo>
                <a:cubicBezTo>
                  <a:pt x="5992840" y="22031"/>
                  <a:pt x="5993144" y="22323"/>
                  <a:pt x="5993144" y="22323"/>
                </a:cubicBezTo>
                <a:cubicBezTo>
                  <a:pt x="5993144" y="22323"/>
                  <a:pt x="5992725" y="21907"/>
                  <a:pt x="5992306" y="21485"/>
                </a:cubicBezTo>
                <a:cubicBezTo>
                  <a:pt x="5991900" y="21079"/>
                  <a:pt x="5991506" y="20686"/>
                  <a:pt x="5991468" y="20647"/>
                </a:cubicBezTo>
                <a:moveTo>
                  <a:pt x="6113172" y="25946"/>
                </a:moveTo>
                <a:cubicBezTo>
                  <a:pt x="6113172" y="25946"/>
                  <a:pt x="6113324" y="26094"/>
                  <a:pt x="6113705" y="26476"/>
                </a:cubicBezTo>
                <a:cubicBezTo>
                  <a:pt x="6114543" y="27330"/>
                  <a:pt x="6114848" y="27622"/>
                  <a:pt x="6114848" y="27622"/>
                </a:cubicBezTo>
                <a:cubicBezTo>
                  <a:pt x="6114848" y="27622"/>
                  <a:pt x="6114429" y="27200"/>
                  <a:pt x="6114010" y="26784"/>
                </a:cubicBezTo>
                <a:cubicBezTo>
                  <a:pt x="6113591" y="26362"/>
                  <a:pt x="6113172" y="25946"/>
                  <a:pt x="6113172" y="25946"/>
                </a:cubicBezTo>
                <a:moveTo>
                  <a:pt x="5197705" y="25946"/>
                </a:moveTo>
                <a:cubicBezTo>
                  <a:pt x="5197705" y="25946"/>
                  <a:pt x="5197858" y="26094"/>
                  <a:pt x="5198238" y="26476"/>
                </a:cubicBezTo>
                <a:cubicBezTo>
                  <a:pt x="5199090" y="27330"/>
                  <a:pt x="5199394" y="27622"/>
                  <a:pt x="5199394" y="27622"/>
                </a:cubicBezTo>
                <a:cubicBezTo>
                  <a:pt x="5199394" y="27622"/>
                  <a:pt x="5198975" y="27200"/>
                  <a:pt x="5198556" y="26784"/>
                </a:cubicBezTo>
                <a:cubicBezTo>
                  <a:pt x="5198137" y="26362"/>
                  <a:pt x="5197705" y="25946"/>
                  <a:pt x="5197705" y="25946"/>
                </a:cubicBezTo>
                <a:moveTo>
                  <a:pt x="5160672" y="25946"/>
                </a:moveTo>
                <a:cubicBezTo>
                  <a:pt x="5160672" y="25946"/>
                  <a:pt x="5160824" y="26094"/>
                  <a:pt x="5161205" y="26476"/>
                </a:cubicBezTo>
                <a:cubicBezTo>
                  <a:pt x="5162056" y="27330"/>
                  <a:pt x="5162361" y="27622"/>
                  <a:pt x="5162361" y="27622"/>
                </a:cubicBezTo>
                <a:cubicBezTo>
                  <a:pt x="5162361" y="27622"/>
                  <a:pt x="5161942" y="27200"/>
                  <a:pt x="5161523" y="26784"/>
                </a:cubicBezTo>
                <a:cubicBezTo>
                  <a:pt x="5161104" y="26362"/>
                  <a:pt x="5160672" y="25946"/>
                  <a:pt x="5160672" y="25946"/>
                </a:cubicBezTo>
                <a:moveTo>
                  <a:pt x="5880876" y="26476"/>
                </a:moveTo>
                <a:cubicBezTo>
                  <a:pt x="5870437" y="27176"/>
                  <a:pt x="5875936" y="36473"/>
                  <a:pt x="5879467" y="36473"/>
                </a:cubicBezTo>
                <a:cubicBezTo>
                  <a:pt x="5881295" y="36473"/>
                  <a:pt x="5882603" y="33972"/>
                  <a:pt x="5880876" y="26476"/>
                </a:cubicBezTo>
                <a:moveTo>
                  <a:pt x="5383455" y="26476"/>
                </a:moveTo>
                <a:cubicBezTo>
                  <a:pt x="5379925" y="26476"/>
                  <a:pt x="5376381" y="26476"/>
                  <a:pt x="5372863" y="26476"/>
                </a:cubicBezTo>
                <a:cubicBezTo>
                  <a:pt x="5372863" y="29984"/>
                  <a:pt x="5372863" y="33511"/>
                  <a:pt x="5372863" y="37058"/>
                </a:cubicBezTo>
                <a:cubicBezTo>
                  <a:pt x="5376381" y="37058"/>
                  <a:pt x="5379925" y="37058"/>
                  <a:pt x="5383455" y="37058"/>
                </a:cubicBezTo>
                <a:cubicBezTo>
                  <a:pt x="5383455" y="33511"/>
                  <a:pt x="5383455" y="29984"/>
                  <a:pt x="5383455" y="26476"/>
                </a:cubicBezTo>
                <a:moveTo>
                  <a:pt x="5272343" y="26476"/>
                </a:moveTo>
                <a:cubicBezTo>
                  <a:pt x="5268800" y="26476"/>
                  <a:pt x="5265256" y="26476"/>
                  <a:pt x="5261726" y="26476"/>
                </a:cubicBezTo>
                <a:cubicBezTo>
                  <a:pt x="5261726" y="29984"/>
                  <a:pt x="5261726" y="33511"/>
                  <a:pt x="5261726" y="37058"/>
                </a:cubicBezTo>
                <a:cubicBezTo>
                  <a:pt x="5265256" y="37058"/>
                  <a:pt x="5268800" y="37058"/>
                  <a:pt x="5272343" y="37058"/>
                </a:cubicBezTo>
                <a:cubicBezTo>
                  <a:pt x="5272343" y="33511"/>
                  <a:pt x="5272343" y="29984"/>
                  <a:pt x="5272343" y="26476"/>
                </a:cubicBezTo>
                <a:moveTo>
                  <a:pt x="5901514" y="31229"/>
                </a:moveTo>
                <a:cubicBezTo>
                  <a:pt x="5901501" y="31229"/>
                  <a:pt x="5901653" y="31377"/>
                  <a:pt x="5902035" y="31760"/>
                </a:cubicBezTo>
                <a:cubicBezTo>
                  <a:pt x="5902885" y="32613"/>
                  <a:pt x="5903190" y="32900"/>
                  <a:pt x="5903190" y="32900"/>
                </a:cubicBezTo>
                <a:cubicBezTo>
                  <a:pt x="5903190" y="32900"/>
                  <a:pt x="5902771" y="32483"/>
                  <a:pt x="5902352" y="32062"/>
                </a:cubicBezTo>
                <a:cubicBezTo>
                  <a:pt x="5901933" y="31645"/>
                  <a:pt x="5901514" y="31229"/>
                  <a:pt x="5901514" y="31229"/>
                </a:cubicBezTo>
                <a:moveTo>
                  <a:pt x="4863721" y="31645"/>
                </a:moveTo>
                <a:cubicBezTo>
                  <a:pt x="4859885" y="31645"/>
                  <a:pt x="4858221" y="36041"/>
                  <a:pt x="4858552" y="40436"/>
                </a:cubicBezTo>
                <a:cubicBezTo>
                  <a:pt x="4858895" y="44842"/>
                  <a:pt x="4861231" y="49237"/>
                  <a:pt x="4865410" y="49237"/>
                </a:cubicBezTo>
                <a:cubicBezTo>
                  <a:pt x="4866794" y="49237"/>
                  <a:pt x="4868381" y="48751"/>
                  <a:pt x="4870159" y="47619"/>
                </a:cubicBezTo>
                <a:cubicBezTo>
                  <a:pt x="4870159" y="44103"/>
                  <a:pt x="4870159" y="40575"/>
                  <a:pt x="4870159" y="37058"/>
                </a:cubicBezTo>
                <a:cubicBezTo>
                  <a:pt x="4869575" y="37183"/>
                  <a:pt x="4869055" y="37246"/>
                  <a:pt x="4868597" y="37246"/>
                </a:cubicBezTo>
                <a:cubicBezTo>
                  <a:pt x="4865524" y="37246"/>
                  <a:pt x="4865118" y="34552"/>
                  <a:pt x="4864851" y="31760"/>
                </a:cubicBezTo>
                <a:cubicBezTo>
                  <a:pt x="4864457" y="31685"/>
                  <a:pt x="4864076" y="31645"/>
                  <a:pt x="4863721" y="31645"/>
                </a:cubicBezTo>
                <a:moveTo>
                  <a:pt x="6171897" y="31760"/>
                </a:moveTo>
                <a:cubicBezTo>
                  <a:pt x="6162867" y="37514"/>
                  <a:pt x="6165115" y="39712"/>
                  <a:pt x="6169014" y="39712"/>
                </a:cubicBezTo>
                <a:cubicBezTo>
                  <a:pt x="6174030" y="39712"/>
                  <a:pt x="6181765" y="36090"/>
                  <a:pt x="6171897" y="31760"/>
                </a:cubicBezTo>
                <a:moveTo>
                  <a:pt x="6066080" y="31760"/>
                </a:moveTo>
                <a:cubicBezTo>
                  <a:pt x="6070005" y="38352"/>
                  <a:pt x="6070297" y="48613"/>
                  <a:pt x="6080813" y="48613"/>
                </a:cubicBezTo>
                <a:cubicBezTo>
                  <a:pt x="6082616" y="48613"/>
                  <a:pt x="6084737" y="48309"/>
                  <a:pt x="6087226" y="47619"/>
                </a:cubicBezTo>
                <a:cubicBezTo>
                  <a:pt x="6088864" y="33680"/>
                  <a:pt x="6076190" y="33972"/>
                  <a:pt x="6066080" y="31760"/>
                </a:cubicBezTo>
                <a:moveTo>
                  <a:pt x="5415192" y="31760"/>
                </a:moveTo>
                <a:cubicBezTo>
                  <a:pt x="5409910" y="31760"/>
                  <a:pt x="5404613" y="31760"/>
                  <a:pt x="5399317" y="31760"/>
                </a:cubicBezTo>
                <a:cubicBezTo>
                  <a:pt x="5397832" y="40307"/>
                  <a:pt x="5404347" y="40868"/>
                  <a:pt x="5404613" y="47619"/>
                </a:cubicBezTo>
                <a:cubicBezTo>
                  <a:pt x="5408893" y="46617"/>
                  <a:pt x="5409884" y="42326"/>
                  <a:pt x="5415155" y="42326"/>
                </a:cubicBezTo>
                <a:cubicBezTo>
                  <a:pt x="5415167" y="42326"/>
                  <a:pt x="5415180" y="42326"/>
                  <a:pt x="5415192" y="42326"/>
                </a:cubicBezTo>
                <a:cubicBezTo>
                  <a:pt x="5415192" y="38809"/>
                  <a:pt x="5415192" y="35278"/>
                  <a:pt x="5415192" y="31760"/>
                </a:cubicBezTo>
                <a:moveTo>
                  <a:pt x="5282910" y="31760"/>
                </a:moveTo>
                <a:cubicBezTo>
                  <a:pt x="5272813" y="35684"/>
                  <a:pt x="5277652" y="45745"/>
                  <a:pt x="5281233" y="45745"/>
                </a:cubicBezTo>
                <a:cubicBezTo>
                  <a:pt x="5283354" y="45745"/>
                  <a:pt x="5285043" y="42212"/>
                  <a:pt x="5282910" y="31760"/>
                </a:cubicBezTo>
                <a:moveTo>
                  <a:pt x="1552259" y="31760"/>
                </a:moveTo>
                <a:cubicBezTo>
                  <a:pt x="1544677" y="36636"/>
                  <a:pt x="1559638" y="53846"/>
                  <a:pt x="1577113" y="53846"/>
                </a:cubicBezTo>
                <a:cubicBezTo>
                  <a:pt x="1579386" y="53846"/>
                  <a:pt x="1581698" y="53553"/>
                  <a:pt x="1584009" y="52903"/>
                </a:cubicBezTo>
                <a:cubicBezTo>
                  <a:pt x="1584479" y="34796"/>
                  <a:pt x="1551802" y="49872"/>
                  <a:pt x="1552259" y="31760"/>
                </a:cubicBezTo>
                <a:moveTo>
                  <a:pt x="129581" y="33451"/>
                </a:moveTo>
                <a:cubicBezTo>
                  <a:pt x="129309" y="34086"/>
                  <a:pt x="128802" y="35237"/>
                  <a:pt x="128193" y="36701"/>
                </a:cubicBezTo>
                <a:cubicBezTo>
                  <a:pt x="128901" y="35039"/>
                  <a:pt x="129353" y="34032"/>
                  <a:pt x="129581" y="33451"/>
                </a:cubicBezTo>
                <a:moveTo>
                  <a:pt x="6194985" y="34935"/>
                </a:moveTo>
                <a:cubicBezTo>
                  <a:pt x="6192661" y="34935"/>
                  <a:pt x="6190668" y="39559"/>
                  <a:pt x="6193080" y="52903"/>
                </a:cubicBezTo>
                <a:cubicBezTo>
                  <a:pt x="6202859" y="45883"/>
                  <a:pt x="6198541" y="34935"/>
                  <a:pt x="6194985" y="34935"/>
                </a:cubicBezTo>
                <a:moveTo>
                  <a:pt x="345179" y="35595"/>
                </a:moveTo>
                <a:cubicBezTo>
                  <a:pt x="339895" y="35595"/>
                  <a:pt x="340292" y="41259"/>
                  <a:pt x="340689" y="46935"/>
                </a:cubicBezTo>
                <a:cubicBezTo>
                  <a:pt x="341085" y="52600"/>
                  <a:pt x="341488" y="58266"/>
                  <a:pt x="336219" y="58266"/>
                </a:cubicBezTo>
                <a:cubicBezTo>
                  <a:pt x="335897" y="58266"/>
                  <a:pt x="335549" y="58251"/>
                  <a:pt x="335177" y="58201"/>
                </a:cubicBezTo>
                <a:cubicBezTo>
                  <a:pt x="335952" y="60855"/>
                  <a:pt x="337633" y="61997"/>
                  <a:pt x="339662" y="61997"/>
                </a:cubicBezTo>
                <a:cubicBezTo>
                  <a:pt x="346266" y="61997"/>
                  <a:pt x="356549" y="49758"/>
                  <a:pt x="351078" y="37058"/>
                </a:cubicBezTo>
                <a:cubicBezTo>
                  <a:pt x="348582" y="36041"/>
                  <a:pt x="346657" y="35595"/>
                  <a:pt x="345179" y="35595"/>
                </a:cubicBezTo>
                <a:moveTo>
                  <a:pt x="5977523" y="36309"/>
                </a:moveTo>
                <a:cubicBezTo>
                  <a:pt x="5974831" y="36309"/>
                  <a:pt x="5971795" y="36652"/>
                  <a:pt x="5968761" y="36993"/>
                </a:cubicBezTo>
                <a:cubicBezTo>
                  <a:pt x="5965725" y="37345"/>
                  <a:pt x="5962677" y="37693"/>
                  <a:pt x="5959997" y="37693"/>
                </a:cubicBezTo>
                <a:cubicBezTo>
                  <a:pt x="5958105" y="37693"/>
                  <a:pt x="5956378" y="37524"/>
                  <a:pt x="5954955" y="37058"/>
                </a:cubicBezTo>
                <a:cubicBezTo>
                  <a:pt x="5956657" y="46925"/>
                  <a:pt x="5962893" y="50671"/>
                  <a:pt x="5969598" y="50671"/>
                </a:cubicBezTo>
                <a:cubicBezTo>
                  <a:pt x="5976088" y="50671"/>
                  <a:pt x="5983023" y="47163"/>
                  <a:pt x="5986705" y="42326"/>
                </a:cubicBezTo>
                <a:cubicBezTo>
                  <a:pt x="5986426" y="37539"/>
                  <a:pt x="5982590" y="36309"/>
                  <a:pt x="5977523" y="36309"/>
                </a:cubicBezTo>
                <a:moveTo>
                  <a:pt x="6049659" y="36522"/>
                </a:moveTo>
                <a:cubicBezTo>
                  <a:pt x="6049659" y="36522"/>
                  <a:pt x="6049812" y="36676"/>
                  <a:pt x="6050192" y="37058"/>
                </a:cubicBezTo>
                <a:cubicBezTo>
                  <a:pt x="6051043" y="37906"/>
                  <a:pt x="6051348" y="38198"/>
                  <a:pt x="6051348" y="38198"/>
                </a:cubicBezTo>
                <a:cubicBezTo>
                  <a:pt x="6051348" y="38198"/>
                  <a:pt x="6050929" y="37782"/>
                  <a:pt x="6050510" y="37360"/>
                </a:cubicBezTo>
                <a:cubicBezTo>
                  <a:pt x="6050091" y="36944"/>
                  <a:pt x="6049659" y="36522"/>
                  <a:pt x="6049659" y="36522"/>
                </a:cubicBezTo>
                <a:moveTo>
                  <a:pt x="6039601" y="37058"/>
                </a:moveTo>
                <a:cubicBezTo>
                  <a:pt x="6034305" y="37058"/>
                  <a:pt x="6029022" y="37058"/>
                  <a:pt x="6023738" y="37058"/>
                </a:cubicBezTo>
                <a:cubicBezTo>
                  <a:pt x="6023738" y="42326"/>
                  <a:pt x="6023738" y="47619"/>
                  <a:pt x="6023738" y="52903"/>
                </a:cubicBezTo>
                <a:cubicBezTo>
                  <a:pt x="6024641" y="52983"/>
                  <a:pt x="6025504" y="53022"/>
                  <a:pt x="6026329" y="53022"/>
                </a:cubicBezTo>
                <a:cubicBezTo>
                  <a:pt x="6036083" y="53022"/>
                  <a:pt x="6040490" y="47699"/>
                  <a:pt x="6039601" y="37058"/>
                </a:cubicBezTo>
                <a:moveTo>
                  <a:pt x="5039501" y="37058"/>
                </a:moveTo>
                <a:cubicBezTo>
                  <a:pt x="5035958" y="37058"/>
                  <a:pt x="5032415" y="37058"/>
                  <a:pt x="5028909" y="37058"/>
                </a:cubicBezTo>
                <a:cubicBezTo>
                  <a:pt x="5027208" y="47088"/>
                  <a:pt x="5029684" y="52967"/>
                  <a:pt x="5038028" y="52967"/>
                </a:cubicBezTo>
                <a:cubicBezTo>
                  <a:pt x="5038498" y="52967"/>
                  <a:pt x="5038993" y="52943"/>
                  <a:pt x="5039501" y="52903"/>
                </a:cubicBezTo>
                <a:cubicBezTo>
                  <a:pt x="5039501" y="47619"/>
                  <a:pt x="5039501" y="42326"/>
                  <a:pt x="5039501" y="37058"/>
                </a:cubicBezTo>
                <a:moveTo>
                  <a:pt x="127532" y="38263"/>
                </a:moveTo>
                <a:cubicBezTo>
                  <a:pt x="126545" y="40520"/>
                  <a:pt x="125226" y="43582"/>
                  <a:pt x="123514" y="47619"/>
                </a:cubicBezTo>
                <a:cubicBezTo>
                  <a:pt x="122532" y="49922"/>
                  <a:pt x="122130" y="50859"/>
                  <a:pt x="122135" y="50859"/>
                </a:cubicBezTo>
                <a:cubicBezTo>
                  <a:pt x="122140" y="50859"/>
                  <a:pt x="125260" y="43582"/>
                  <a:pt x="127532" y="38263"/>
                </a:cubicBezTo>
                <a:moveTo>
                  <a:pt x="4987152" y="40650"/>
                </a:moveTo>
                <a:cubicBezTo>
                  <a:pt x="4983342" y="40650"/>
                  <a:pt x="4979900" y="45794"/>
                  <a:pt x="4986568" y="58201"/>
                </a:cubicBezTo>
                <a:cubicBezTo>
                  <a:pt x="4996512" y="47609"/>
                  <a:pt x="4991584" y="40650"/>
                  <a:pt x="4987152" y="40650"/>
                </a:cubicBezTo>
                <a:moveTo>
                  <a:pt x="5927955" y="41805"/>
                </a:moveTo>
                <a:cubicBezTo>
                  <a:pt x="5927955" y="41805"/>
                  <a:pt x="5928374" y="42227"/>
                  <a:pt x="5928793" y="42643"/>
                </a:cubicBezTo>
                <a:cubicBezTo>
                  <a:pt x="5929213" y="43065"/>
                  <a:pt x="5929644" y="43482"/>
                  <a:pt x="5929644" y="43482"/>
                </a:cubicBezTo>
                <a:cubicBezTo>
                  <a:pt x="5929644" y="43482"/>
                  <a:pt x="5929340" y="43174"/>
                  <a:pt x="5928488" y="42326"/>
                </a:cubicBezTo>
                <a:cubicBezTo>
                  <a:pt x="5928107" y="41945"/>
                  <a:pt x="5927955" y="41805"/>
                  <a:pt x="5927955" y="41805"/>
                </a:cubicBezTo>
                <a:moveTo>
                  <a:pt x="4917226" y="46022"/>
                </a:moveTo>
                <a:cubicBezTo>
                  <a:pt x="4915841" y="46022"/>
                  <a:pt x="4914266" y="46503"/>
                  <a:pt x="4912501" y="47619"/>
                </a:cubicBezTo>
                <a:cubicBezTo>
                  <a:pt x="4910990" y="56182"/>
                  <a:pt x="4917505" y="56728"/>
                  <a:pt x="4917784" y="63510"/>
                </a:cubicBezTo>
                <a:cubicBezTo>
                  <a:pt x="4918178" y="63585"/>
                  <a:pt x="4918559" y="63624"/>
                  <a:pt x="4918915" y="63624"/>
                </a:cubicBezTo>
                <a:cubicBezTo>
                  <a:pt x="4922738" y="63624"/>
                  <a:pt x="4924401" y="59228"/>
                  <a:pt x="4924058" y="54823"/>
                </a:cubicBezTo>
                <a:cubicBezTo>
                  <a:pt x="4923728" y="50427"/>
                  <a:pt x="4921391" y="46022"/>
                  <a:pt x="4917226" y="46022"/>
                </a:cubicBezTo>
                <a:moveTo>
                  <a:pt x="6181968" y="47104"/>
                </a:moveTo>
                <a:cubicBezTo>
                  <a:pt x="6181968" y="47104"/>
                  <a:pt x="6182107" y="47242"/>
                  <a:pt x="6182488" y="47619"/>
                </a:cubicBezTo>
                <a:cubicBezTo>
                  <a:pt x="6183340" y="48473"/>
                  <a:pt x="6183644" y="48775"/>
                  <a:pt x="6183644" y="48775"/>
                </a:cubicBezTo>
                <a:cubicBezTo>
                  <a:pt x="6183644" y="48775"/>
                  <a:pt x="6183225" y="48358"/>
                  <a:pt x="6182806" y="47937"/>
                </a:cubicBezTo>
                <a:cubicBezTo>
                  <a:pt x="6182387" y="47520"/>
                  <a:pt x="6181968" y="47104"/>
                  <a:pt x="6181968" y="47104"/>
                </a:cubicBezTo>
                <a:moveTo>
                  <a:pt x="6102580" y="47104"/>
                </a:moveTo>
                <a:cubicBezTo>
                  <a:pt x="6102580" y="47104"/>
                  <a:pt x="6102999" y="47520"/>
                  <a:pt x="6103418" y="47937"/>
                </a:cubicBezTo>
                <a:cubicBezTo>
                  <a:pt x="6103838" y="48358"/>
                  <a:pt x="6104269" y="48775"/>
                  <a:pt x="6104269" y="48775"/>
                </a:cubicBezTo>
                <a:cubicBezTo>
                  <a:pt x="6104269" y="48775"/>
                  <a:pt x="6103965" y="48473"/>
                  <a:pt x="6103113" y="47619"/>
                </a:cubicBezTo>
                <a:cubicBezTo>
                  <a:pt x="6102732" y="47242"/>
                  <a:pt x="6102580" y="47104"/>
                  <a:pt x="6102580" y="47104"/>
                </a:cubicBezTo>
                <a:moveTo>
                  <a:pt x="1187134" y="47595"/>
                </a:moveTo>
                <a:lnTo>
                  <a:pt x="1187134" y="47619"/>
                </a:lnTo>
                <a:cubicBezTo>
                  <a:pt x="1187451" y="48181"/>
                  <a:pt x="1187731" y="48701"/>
                  <a:pt x="1187998" y="49183"/>
                </a:cubicBezTo>
                <a:cubicBezTo>
                  <a:pt x="1187718" y="48662"/>
                  <a:pt x="1187426" y="48140"/>
                  <a:pt x="1187134" y="47595"/>
                </a:cubicBezTo>
                <a:moveTo>
                  <a:pt x="5314647" y="47619"/>
                </a:moveTo>
                <a:cubicBezTo>
                  <a:pt x="5305630" y="49703"/>
                  <a:pt x="5305109" y="76135"/>
                  <a:pt x="5318241" y="76135"/>
                </a:cubicBezTo>
                <a:cubicBezTo>
                  <a:pt x="5320248" y="76135"/>
                  <a:pt x="5322572" y="75510"/>
                  <a:pt x="5325238" y="74101"/>
                </a:cubicBezTo>
                <a:cubicBezTo>
                  <a:pt x="5326051" y="60905"/>
                  <a:pt x="5316933" y="57720"/>
                  <a:pt x="5314647" y="47619"/>
                </a:cubicBezTo>
                <a:moveTo>
                  <a:pt x="5224705" y="47619"/>
                </a:moveTo>
                <a:cubicBezTo>
                  <a:pt x="5214266" y="48334"/>
                  <a:pt x="5219753" y="57631"/>
                  <a:pt x="5223296" y="57631"/>
                </a:cubicBezTo>
                <a:cubicBezTo>
                  <a:pt x="5225125" y="57631"/>
                  <a:pt x="5226433" y="55125"/>
                  <a:pt x="5224705" y="47619"/>
                </a:cubicBezTo>
                <a:moveTo>
                  <a:pt x="4894505" y="49019"/>
                </a:moveTo>
                <a:cubicBezTo>
                  <a:pt x="4889019" y="49019"/>
                  <a:pt x="4883139" y="57045"/>
                  <a:pt x="4886022" y="68808"/>
                </a:cubicBezTo>
                <a:cubicBezTo>
                  <a:pt x="4890988" y="65657"/>
                  <a:pt x="4891445" y="58013"/>
                  <a:pt x="4899535" y="58013"/>
                </a:cubicBezTo>
                <a:cubicBezTo>
                  <a:pt x="4900258" y="58013"/>
                  <a:pt x="4901033" y="58073"/>
                  <a:pt x="4901884" y="58201"/>
                </a:cubicBezTo>
                <a:cubicBezTo>
                  <a:pt x="4900805" y="51788"/>
                  <a:pt x="4897718" y="49019"/>
                  <a:pt x="4894505" y="49019"/>
                </a:cubicBezTo>
                <a:moveTo>
                  <a:pt x="1187998" y="49183"/>
                </a:moveTo>
                <a:cubicBezTo>
                  <a:pt x="1188658" y="50363"/>
                  <a:pt x="1189255" y="51460"/>
                  <a:pt x="1189750" y="52348"/>
                </a:cubicBezTo>
                <a:cubicBezTo>
                  <a:pt x="1189306" y="51533"/>
                  <a:pt x="1188734" y="50507"/>
                  <a:pt x="1187998" y="49183"/>
                </a:cubicBezTo>
                <a:moveTo>
                  <a:pt x="5202887" y="51460"/>
                </a:moveTo>
                <a:cubicBezTo>
                  <a:pt x="5201540" y="51460"/>
                  <a:pt x="5199991" y="51901"/>
                  <a:pt x="5198238" y="52903"/>
                </a:cubicBezTo>
                <a:cubicBezTo>
                  <a:pt x="5195991" y="63991"/>
                  <a:pt x="5201858" y="66937"/>
                  <a:pt x="5203535" y="74101"/>
                </a:cubicBezTo>
                <a:cubicBezTo>
                  <a:pt x="5203776" y="74141"/>
                  <a:pt x="5204017" y="74166"/>
                  <a:pt x="5204246" y="74166"/>
                </a:cubicBezTo>
                <a:cubicBezTo>
                  <a:pt x="5208031" y="74166"/>
                  <a:pt x="5210087" y="68491"/>
                  <a:pt x="5210011" y="62810"/>
                </a:cubicBezTo>
                <a:cubicBezTo>
                  <a:pt x="5209936" y="57134"/>
                  <a:pt x="5207700" y="51460"/>
                  <a:pt x="5202887" y="51460"/>
                </a:cubicBezTo>
                <a:moveTo>
                  <a:pt x="5890922" y="52382"/>
                </a:moveTo>
                <a:cubicBezTo>
                  <a:pt x="5890922" y="52382"/>
                  <a:pt x="5891341" y="52803"/>
                  <a:pt x="5891760" y="53220"/>
                </a:cubicBezTo>
                <a:cubicBezTo>
                  <a:pt x="5892179" y="53642"/>
                  <a:pt x="5892598" y="54060"/>
                  <a:pt x="5892611" y="54060"/>
                </a:cubicBezTo>
                <a:cubicBezTo>
                  <a:pt x="5892611" y="54060"/>
                  <a:pt x="5892306" y="53771"/>
                  <a:pt x="5891455" y="52903"/>
                </a:cubicBezTo>
                <a:cubicBezTo>
                  <a:pt x="5891074" y="52527"/>
                  <a:pt x="5890922" y="52382"/>
                  <a:pt x="5890922" y="52382"/>
                </a:cubicBezTo>
                <a:moveTo>
                  <a:pt x="1497217" y="52764"/>
                </a:moveTo>
                <a:cubicBezTo>
                  <a:pt x="1483755" y="52764"/>
                  <a:pt x="1488137" y="70599"/>
                  <a:pt x="1483463" y="79385"/>
                </a:cubicBezTo>
                <a:cubicBezTo>
                  <a:pt x="1489635" y="71447"/>
                  <a:pt x="1498767" y="66442"/>
                  <a:pt x="1499363" y="52903"/>
                </a:cubicBezTo>
                <a:cubicBezTo>
                  <a:pt x="1498602" y="52819"/>
                  <a:pt x="1497890" y="52764"/>
                  <a:pt x="1497217" y="52764"/>
                </a:cubicBezTo>
                <a:moveTo>
                  <a:pt x="506875" y="53454"/>
                </a:moveTo>
                <a:cubicBezTo>
                  <a:pt x="508319" y="54302"/>
                  <a:pt x="514024" y="57591"/>
                  <a:pt x="517149" y="59408"/>
                </a:cubicBezTo>
                <a:cubicBezTo>
                  <a:pt x="516599" y="59090"/>
                  <a:pt x="515924" y="58682"/>
                  <a:pt x="515106" y="58201"/>
                </a:cubicBezTo>
                <a:cubicBezTo>
                  <a:pt x="510159" y="55369"/>
                  <a:pt x="507733" y="53945"/>
                  <a:pt x="506875" y="53454"/>
                </a:cubicBezTo>
                <a:moveTo>
                  <a:pt x="5987340" y="53855"/>
                </a:moveTo>
                <a:cubicBezTo>
                  <a:pt x="5984064" y="53855"/>
                  <a:pt x="5980203" y="57720"/>
                  <a:pt x="5976113" y="58201"/>
                </a:cubicBezTo>
                <a:cubicBezTo>
                  <a:pt x="5977460" y="61475"/>
                  <a:pt x="5979022" y="62572"/>
                  <a:pt x="5980762" y="62572"/>
                </a:cubicBezTo>
                <a:cubicBezTo>
                  <a:pt x="5984038" y="62572"/>
                  <a:pt x="5987899" y="58708"/>
                  <a:pt x="5992001" y="58201"/>
                </a:cubicBezTo>
                <a:cubicBezTo>
                  <a:pt x="5990655" y="54937"/>
                  <a:pt x="5989081" y="53855"/>
                  <a:pt x="5987340" y="53855"/>
                </a:cubicBezTo>
                <a:moveTo>
                  <a:pt x="546349" y="54203"/>
                </a:moveTo>
                <a:cubicBezTo>
                  <a:pt x="546146" y="54203"/>
                  <a:pt x="544792" y="55280"/>
                  <a:pt x="541537" y="58201"/>
                </a:cubicBezTo>
                <a:cubicBezTo>
                  <a:pt x="538358" y="61758"/>
                  <a:pt x="537360" y="63038"/>
                  <a:pt x="537568" y="63038"/>
                </a:cubicBezTo>
                <a:cubicBezTo>
                  <a:pt x="537841" y="63038"/>
                  <a:pt x="540183" y="60831"/>
                  <a:pt x="542380" y="58618"/>
                </a:cubicBezTo>
                <a:cubicBezTo>
                  <a:pt x="544584" y="56410"/>
                  <a:pt x="546637" y="54203"/>
                  <a:pt x="546349" y="54203"/>
                </a:cubicBezTo>
                <a:moveTo>
                  <a:pt x="5462983" y="54976"/>
                </a:moveTo>
                <a:cubicBezTo>
                  <a:pt x="5462411" y="54976"/>
                  <a:pt x="5460773" y="55864"/>
                  <a:pt x="5457535" y="58201"/>
                </a:cubicBezTo>
                <a:cubicBezTo>
                  <a:pt x="5454499" y="62419"/>
                  <a:pt x="5453902" y="63916"/>
                  <a:pt x="5454525" y="63916"/>
                </a:cubicBezTo>
                <a:cubicBezTo>
                  <a:pt x="5455287" y="63916"/>
                  <a:pt x="5457852" y="61680"/>
                  <a:pt x="5460011" y="59447"/>
                </a:cubicBezTo>
                <a:cubicBezTo>
                  <a:pt x="5462170" y="57209"/>
                  <a:pt x="5463897" y="54976"/>
                  <a:pt x="5462983" y="54976"/>
                </a:cubicBezTo>
                <a:moveTo>
                  <a:pt x="5658093" y="57680"/>
                </a:moveTo>
                <a:cubicBezTo>
                  <a:pt x="5658080" y="57680"/>
                  <a:pt x="5658499" y="58102"/>
                  <a:pt x="5658931" y="58518"/>
                </a:cubicBezTo>
                <a:cubicBezTo>
                  <a:pt x="5659350" y="58940"/>
                  <a:pt x="5659769" y="59357"/>
                  <a:pt x="5659769" y="59357"/>
                </a:cubicBezTo>
                <a:cubicBezTo>
                  <a:pt x="5659769" y="59357"/>
                  <a:pt x="5659465" y="59065"/>
                  <a:pt x="5658613" y="58201"/>
                </a:cubicBezTo>
                <a:cubicBezTo>
                  <a:pt x="5658232" y="57820"/>
                  <a:pt x="5658093" y="57680"/>
                  <a:pt x="5658093" y="57680"/>
                </a:cubicBezTo>
                <a:moveTo>
                  <a:pt x="5546955" y="57680"/>
                </a:moveTo>
                <a:cubicBezTo>
                  <a:pt x="5546955" y="57680"/>
                  <a:pt x="5547374" y="58102"/>
                  <a:pt x="5547793" y="58518"/>
                </a:cubicBezTo>
                <a:cubicBezTo>
                  <a:pt x="5548213" y="58940"/>
                  <a:pt x="5548632" y="59357"/>
                  <a:pt x="5548632" y="59357"/>
                </a:cubicBezTo>
                <a:cubicBezTo>
                  <a:pt x="5548632" y="59357"/>
                  <a:pt x="5548340" y="59065"/>
                  <a:pt x="5547488" y="58201"/>
                </a:cubicBezTo>
                <a:cubicBezTo>
                  <a:pt x="5547107" y="57820"/>
                  <a:pt x="5546955" y="57680"/>
                  <a:pt x="5546955" y="57680"/>
                </a:cubicBezTo>
                <a:moveTo>
                  <a:pt x="5086593" y="57680"/>
                </a:moveTo>
                <a:cubicBezTo>
                  <a:pt x="5086593" y="57680"/>
                  <a:pt x="5087012" y="58102"/>
                  <a:pt x="5087431" y="58518"/>
                </a:cubicBezTo>
                <a:cubicBezTo>
                  <a:pt x="5087850" y="58940"/>
                  <a:pt x="5088269" y="59357"/>
                  <a:pt x="5088269" y="59357"/>
                </a:cubicBezTo>
                <a:cubicBezTo>
                  <a:pt x="5088269" y="59357"/>
                  <a:pt x="5087977" y="59065"/>
                  <a:pt x="5087126" y="58201"/>
                </a:cubicBezTo>
                <a:cubicBezTo>
                  <a:pt x="5086745" y="57820"/>
                  <a:pt x="5086593" y="57680"/>
                  <a:pt x="5086593" y="57680"/>
                </a:cubicBezTo>
                <a:moveTo>
                  <a:pt x="6081942" y="58201"/>
                </a:moveTo>
                <a:cubicBezTo>
                  <a:pt x="6077866" y="60905"/>
                  <a:pt x="6073713" y="63525"/>
                  <a:pt x="6066957" y="63525"/>
                </a:cubicBezTo>
                <a:cubicBezTo>
                  <a:pt x="6066665" y="63525"/>
                  <a:pt x="6066373" y="63525"/>
                  <a:pt x="6066080" y="63510"/>
                </a:cubicBezTo>
                <a:cubicBezTo>
                  <a:pt x="6068887" y="67767"/>
                  <a:pt x="6071580" y="72108"/>
                  <a:pt x="6071376" y="79385"/>
                </a:cubicBezTo>
                <a:cubicBezTo>
                  <a:pt x="6080660" y="78089"/>
                  <a:pt x="6083416" y="70266"/>
                  <a:pt x="6081942" y="58201"/>
                </a:cubicBezTo>
                <a:moveTo>
                  <a:pt x="517149" y="59408"/>
                </a:moveTo>
                <a:cubicBezTo>
                  <a:pt x="518023" y="59918"/>
                  <a:pt x="518583" y="60246"/>
                  <a:pt x="518911" y="60439"/>
                </a:cubicBezTo>
                <a:cubicBezTo>
                  <a:pt x="518559" y="60236"/>
                  <a:pt x="517933" y="59863"/>
                  <a:pt x="517149" y="59408"/>
                </a:cubicBezTo>
                <a:moveTo>
                  <a:pt x="5261193" y="62979"/>
                </a:moveTo>
                <a:cubicBezTo>
                  <a:pt x="5261193" y="62979"/>
                  <a:pt x="5261345" y="63127"/>
                  <a:pt x="5261726" y="63510"/>
                </a:cubicBezTo>
                <a:cubicBezTo>
                  <a:pt x="5262577" y="64363"/>
                  <a:pt x="5262882" y="64650"/>
                  <a:pt x="5262882" y="64650"/>
                </a:cubicBezTo>
                <a:cubicBezTo>
                  <a:pt x="5262882" y="64650"/>
                  <a:pt x="5262463" y="64233"/>
                  <a:pt x="5262043" y="63812"/>
                </a:cubicBezTo>
                <a:cubicBezTo>
                  <a:pt x="5261612" y="63395"/>
                  <a:pt x="5261193" y="62979"/>
                  <a:pt x="5261193" y="62979"/>
                </a:cubicBezTo>
                <a:moveTo>
                  <a:pt x="5128897" y="62979"/>
                </a:moveTo>
                <a:cubicBezTo>
                  <a:pt x="5128897" y="62979"/>
                  <a:pt x="5129049" y="63127"/>
                  <a:pt x="5129430" y="63510"/>
                </a:cubicBezTo>
                <a:cubicBezTo>
                  <a:pt x="5130281" y="64363"/>
                  <a:pt x="5130586" y="64650"/>
                  <a:pt x="5130586" y="64650"/>
                </a:cubicBezTo>
                <a:cubicBezTo>
                  <a:pt x="5130586" y="64650"/>
                  <a:pt x="5130167" y="64233"/>
                  <a:pt x="5129748" y="63812"/>
                </a:cubicBezTo>
                <a:cubicBezTo>
                  <a:pt x="5129316" y="63395"/>
                  <a:pt x="5128897" y="62979"/>
                  <a:pt x="5128897" y="62979"/>
                </a:cubicBezTo>
                <a:moveTo>
                  <a:pt x="5939080" y="63510"/>
                </a:moveTo>
                <a:cubicBezTo>
                  <a:pt x="5939080" y="68808"/>
                  <a:pt x="5939080" y="74101"/>
                  <a:pt x="5939080" y="79385"/>
                </a:cubicBezTo>
                <a:cubicBezTo>
                  <a:pt x="5946027" y="77519"/>
                  <a:pt x="5947399" y="70063"/>
                  <a:pt x="5954955" y="68808"/>
                </a:cubicBezTo>
                <a:cubicBezTo>
                  <a:pt x="5954105" y="62583"/>
                  <a:pt x="5945316" y="64348"/>
                  <a:pt x="5939080" y="63510"/>
                </a:cubicBezTo>
                <a:moveTo>
                  <a:pt x="5642751" y="63510"/>
                </a:moveTo>
                <a:cubicBezTo>
                  <a:pt x="5632312" y="64209"/>
                  <a:pt x="5637811" y="73516"/>
                  <a:pt x="5641342" y="73516"/>
                </a:cubicBezTo>
                <a:cubicBezTo>
                  <a:pt x="5643170" y="73516"/>
                  <a:pt x="5644478" y="71015"/>
                  <a:pt x="5642751" y="63510"/>
                </a:cubicBezTo>
                <a:moveTo>
                  <a:pt x="5245863" y="63510"/>
                </a:moveTo>
                <a:cubicBezTo>
                  <a:pt x="5235437" y="64209"/>
                  <a:pt x="5240936" y="73516"/>
                  <a:pt x="5244467" y="73516"/>
                </a:cubicBezTo>
                <a:cubicBezTo>
                  <a:pt x="5246295" y="73516"/>
                  <a:pt x="5247591" y="71015"/>
                  <a:pt x="5245863" y="63510"/>
                </a:cubicBezTo>
                <a:moveTo>
                  <a:pt x="5624628" y="66471"/>
                </a:moveTo>
                <a:cubicBezTo>
                  <a:pt x="5620958" y="66471"/>
                  <a:pt x="5618723" y="70023"/>
                  <a:pt x="5626863" y="79385"/>
                </a:cubicBezTo>
                <a:cubicBezTo>
                  <a:pt x="5636439" y="72360"/>
                  <a:pt x="5629353" y="66471"/>
                  <a:pt x="5624628" y="66471"/>
                </a:cubicBezTo>
                <a:moveTo>
                  <a:pt x="4943705" y="68272"/>
                </a:moveTo>
                <a:cubicBezTo>
                  <a:pt x="4943705" y="68272"/>
                  <a:pt x="4943858" y="68411"/>
                  <a:pt x="4944239" y="68808"/>
                </a:cubicBezTo>
                <a:cubicBezTo>
                  <a:pt x="4945089" y="69646"/>
                  <a:pt x="4945381" y="69935"/>
                  <a:pt x="4945381" y="69935"/>
                </a:cubicBezTo>
                <a:cubicBezTo>
                  <a:pt x="4945381" y="69935"/>
                  <a:pt x="4944975" y="69532"/>
                  <a:pt x="4944556" y="69110"/>
                </a:cubicBezTo>
                <a:cubicBezTo>
                  <a:pt x="4944137" y="68694"/>
                  <a:pt x="4943705" y="68272"/>
                  <a:pt x="4943705" y="68272"/>
                </a:cubicBezTo>
                <a:moveTo>
                  <a:pt x="6039601" y="68808"/>
                </a:moveTo>
                <a:cubicBezTo>
                  <a:pt x="6029504" y="72732"/>
                  <a:pt x="6034356" y="82788"/>
                  <a:pt x="6037937" y="82788"/>
                </a:cubicBezTo>
                <a:cubicBezTo>
                  <a:pt x="6040058" y="82788"/>
                  <a:pt x="6041735" y="79255"/>
                  <a:pt x="6039601" y="68808"/>
                </a:cubicBezTo>
                <a:moveTo>
                  <a:pt x="1083639" y="70039"/>
                </a:moveTo>
                <a:lnTo>
                  <a:pt x="1082880" y="71372"/>
                </a:lnTo>
                <a:lnTo>
                  <a:pt x="1083639" y="70039"/>
                </a:lnTo>
                <a:moveTo>
                  <a:pt x="1198208" y="70088"/>
                </a:moveTo>
                <a:cubicBezTo>
                  <a:pt x="1197916" y="70088"/>
                  <a:pt x="1199986" y="72301"/>
                  <a:pt x="1202183" y="74508"/>
                </a:cubicBezTo>
                <a:cubicBezTo>
                  <a:pt x="1204381" y="76715"/>
                  <a:pt x="1206717" y="78929"/>
                  <a:pt x="1206984" y="78929"/>
                </a:cubicBezTo>
                <a:cubicBezTo>
                  <a:pt x="1207187" y="78929"/>
                  <a:pt x="1206184" y="77643"/>
                  <a:pt x="1203022" y="74101"/>
                </a:cubicBezTo>
                <a:cubicBezTo>
                  <a:pt x="1199758" y="71179"/>
                  <a:pt x="1198412" y="70088"/>
                  <a:pt x="1198208" y="70088"/>
                </a:cubicBezTo>
                <a:moveTo>
                  <a:pt x="1082880" y="71372"/>
                </a:moveTo>
                <a:cubicBezTo>
                  <a:pt x="1082627" y="71829"/>
                  <a:pt x="1082299" y="72374"/>
                  <a:pt x="1081883" y="73084"/>
                </a:cubicBezTo>
                <a:cubicBezTo>
                  <a:pt x="1082270" y="72439"/>
                  <a:pt x="1082617" y="71853"/>
                  <a:pt x="1082880" y="71372"/>
                </a:cubicBezTo>
                <a:moveTo>
                  <a:pt x="1081883" y="73084"/>
                </a:moveTo>
                <a:cubicBezTo>
                  <a:pt x="1081601" y="73571"/>
                  <a:pt x="1081297" y="74076"/>
                  <a:pt x="1080995" y="74597"/>
                </a:cubicBezTo>
                <a:lnTo>
                  <a:pt x="1081292" y="74101"/>
                </a:lnTo>
                <a:cubicBezTo>
                  <a:pt x="1081505" y="73734"/>
                  <a:pt x="1081705" y="73391"/>
                  <a:pt x="1081883" y="73084"/>
                </a:cubicBezTo>
                <a:moveTo>
                  <a:pt x="6017909" y="73571"/>
                </a:moveTo>
                <a:cubicBezTo>
                  <a:pt x="6017909" y="73571"/>
                  <a:pt x="6018062" y="73719"/>
                  <a:pt x="6018442" y="74101"/>
                </a:cubicBezTo>
                <a:cubicBezTo>
                  <a:pt x="6019293" y="74955"/>
                  <a:pt x="6019586" y="75247"/>
                  <a:pt x="6019586" y="75247"/>
                </a:cubicBezTo>
                <a:cubicBezTo>
                  <a:pt x="6019598" y="75247"/>
                  <a:pt x="6019179" y="74825"/>
                  <a:pt x="6018760" y="74409"/>
                </a:cubicBezTo>
                <a:cubicBezTo>
                  <a:pt x="6018341" y="73987"/>
                  <a:pt x="6017922" y="73571"/>
                  <a:pt x="6017909" y="73571"/>
                </a:cubicBezTo>
                <a:moveTo>
                  <a:pt x="6145442" y="74101"/>
                </a:moveTo>
                <a:cubicBezTo>
                  <a:pt x="6134749" y="79171"/>
                  <a:pt x="6141887" y="83830"/>
                  <a:pt x="6146776" y="83830"/>
                </a:cubicBezTo>
                <a:cubicBezTo>
                  <a:pt x="6150446" y="83830"/>
                  <a:pt x="6152847" y="81191"/>
                  <a:pt x="6145442" y="74101"/>
                </a:cubicBezTo>
                <a:moveTo>
                  <a:pt x="5669192" y="74101"/>
                </a:moveTo>
                <a:cubicBezTo>
                  <a:pt x="5658766" y="74801"/>
                  <a:pt x="5664265" y="84098"/>
                  <a:pt x="5667796" y="84098"/>
                </a:cubicBezTo>
                <a:cubicBezTo>
                  <a:pt x="5669625" y="84098"/>
                  <a:pt x="5670920" y="81597"/>
                  <a:pt x="5669192" y="74101"/>
                </a:cubicBezTo>
                <a:moveTo>
                  <a:pt x="4981284" y="74101"/>
                </a:moveTo>
                <a:cubicBezTo>
                  <a:pt x="4971188" y="78016"/>
                  <a:pt x="4976027" y="88071"/>
                  <a:pt x="4979608" y="88071"/>
                </a:cubicBezTo>
                <a:cubicBezTo>
                  <a:pt x="4981742" y="88071"/>
                  <a:pt x="4983418" y="84540"/>
                  <a:pt x="4981284" y="74101"/>
                </a:cubicBezTo>
                <a:moveTo>
                  <a:pt x="1080995" y="74597"/>
                </a:moveTo>
                <a:cubicBezTo>
                  <a:pt x="1079913" y="76462"/>
                  <a:pt x="1078718" y="78536"/>
                  <a:pt x="1077815" y="80108"/>
                </a:cubicBezTo>
                <a:cubicBezTo>
                  <a:pt x="1078544" y="78854"/>
                  <a:pt x="1079590" y="77063"/>
                  <a:pt x="1080995" y="74597"/>
                </a:cubicBezTo>
                <a:moveTo>
                  <a:pt x="5872190" y="77276"/>
                </a:moveTo>
                <a:cubicBezTo>
                  <a:pt x="5869878" y="77276"/>
                  <a:pt x="5867871" y="81914"/>
                  <a:pt x="5870272" y="95275"/>
                </a:cubicBezTo>
                <a:cubicBezTo>
                  <a:pt x="5880076" y="88225"/>
                  <a:pt x="5875758" y="77266"/>
                  <a:pt x="5872190" y="77276"/>
                </a:cubicBezTo>
                <a:moveTo>
                  <a:pt x="5981410" y="79385"/>
                </a:moveTo>
                <a:cubicBezTo>
                  <a:pt x="5965192" y="84579"/>
                  <a:pt x="5987468" y="93493"/>
                  <a:pt x="5986705" y="100543"/>
                </a:cubicBezTo>
                <a:cubicBezTo>
                  <a:pt x="6002923" y="95348"/>
                  <a:pt x="5980609" y="86434"/>
                  <a:pt x="5981410" y="79385"/>
                </a:cubicBezTo>
                <a:moveTo>
                  <a:pt x="1077815" y="80108"/>
                </a:moveTo>
                <a:cubicBezTo>
                  <a:pt x="1077532" y="80590"/>
                  <a:pt x="1077299" y="81011"/>
                  <a:pt x="1077105" y="81339"/>
                </a:cubicBezTo>
                <a:cubicBezTo>
                  <a:pt x="1077309" y="80987"/>
                  <a:pt x="1077552" y="80566"/>
                  <a:pt x="1077815" y="80108"/>
                </a:cubicBezTo>
                <a:moveTo>
                  <a:pt x="6605" y="80670"/>
                </a:moveTo>
                <a:cubicBezTo>
                  <a:pt x="6406" y="80670"/>
                  <a:pt x="5057" y="81761"/>
                  <a:pt x="1797" y="84683"/>
                </a:cubicBezTo>
                <a:cubicBezTo>
                  <a:pt x="-1378" y="88225"/>
                  <a:pt x="-2380" y="89505"/>
                  <a:pt x="-2176" y="89505"/>
                </a:cubicBezTo>
                <a:cubicBezTo>
                  <a:pt x="-1908" y="89505"/>
                  <a:pt x="428" y="87297"/>
                  <a:pt x="2626" y="85089"/>
                </a:cubicBezTo>
                <a:cubicBezTo>
                  <a:pt x="4824" y="82877"/>
                  <a:pt x="6887" y="80670"/>
                  <a:pt x="6605" y="80670"/>
                </a:cubicBezTo>
                <a:moveTo>
                  <a:pt x="6049659" y="84147"/>
                </a:moveTo>
                <a:cubicBezTo>
                  <a:pt x="6049659" y="84147"/>
                  <a:pt x="6049812" y="84301"/>
                  <a:pt x="6050192" y="84683"/>
                </a:cubicBezTo>
                <a:cubicBezTo>
                  <a:pt x="6051043" y="85531"/>
                  <a:pt x="6051348" y="85823"/>
                  <a:pt x="6051348" y="85823"/>
                </a:cubicBezTo>
                <a:cubicBezTo>
                  <a:pt x="6051348" y="85823"/>
                  <a:pt x="6050929" y="85407"/>
                  <a:pt x="6050510" y="84985"/>
                </a:cubicBezTo>
                <a:cubicBezTo>
                  <a:pt x="6050091" y="84569"/>
                  <a:pt x="6049659" y="84147"/>
                  <a:pt x="6049659" y="84147"/>
                </a:cubicBezTo>
                <a:moveTo>
                  <a:pt x="4859034" y="84147"/>
                </a:moveTo>
                <a:cubicBezTo>
                  <a:pt x="4859034" y="84147"/>
                  <a:pt x="4859174" y="84301"/>
                  <a:pt x="4859555" y="84683"/>
                </a:cubicBezTo>
                <a:cubicBezTo>
                  <a:pt x="4860406" y="85531"/>
                  <a:pt x="4860711" y="85823"/>
                  <a:pt x="4860711" y="85823"/>
                </a:cubicBezTo>
                <a:cubicBezTo>
                  <a:pt x="4860711" y="85823"/>
                  <a:pt x="4860304" y="85407"/>
                  <a:pt x="4859885" y="84985"/>
                </a:cubicBezTo>
                <a:cubicBezTo>
                  <a:pt x="4859453" y="84569"/>
                  <a:pt x="4859034" y="84147"/>
                  <a:pt x="4859034" y="84147"/>
                </a:cubicBezTo>
                <a:moveTo>
                  <a:pt x="5954955" y="84683"/>
                </a:moveTo>
                <a:cubicBezTo>
                  <a:pt x="5945088" y="89014"/>
                  <a:pt x="5952847" y="92621"/>
                  <a:pt x="5957851" y="92621"/>
                </a:cubicBezTo>
                <a:cubicBezTo>
                  <a:pt x="5961750" y="92621"/>
                  <a:pt x="5963985" y="90432"/>
                  <a:pt x="5954955" y="84683"/>
                </a:cubicBezTo>
                <a:moveTo>
                  <a:pt x="5573942" y="84683"/>
                </a:moveTo>
                <a:cubicBezTo>
                  <a:pt x="5563897" y="92908"/>
                  <a:pt x="5568393" y="97383"/>
                  <a:pt x="5572978" y="97383"/>
                </a:cubicBezTo>
                <a:cubicBezTo>
                  <a:pt x="5577333" y="97383"/>
                  <a:pt x="5581778" y="93355"/>
                  <a:pt x="5573942" y="84683"/>
                </a:cubicBezTo>
                <a:moveTo>
                  <a:pt x="5610455" y="89430"/>
                </a:moveTo>
                <a:lnTo>
                  <a:pt x="5610455" y="89430"/>
                </a:lnTo>
                <a:lnTo>
                  <a:pt x="5610455" y="89430"/>
                </a:lnTo>
                <a:moveTo>
                  <a:pt x="5546955" y="89430"/>
                </a:moveTo>
                <a:cubicBezTo>
                  <a:pt x="5546955" y="89430"/>
                  <a:pt x="5547374" y="89852"/>
                  <a:pt x="5547793" y="90268"/>
                </a:cubicBezTo>
                <a:cubicBezTo>
                  <a:pt x="5548213" y="90690"/>
                  <a:pt x="5548632" y="91107"/>
                  <a:pt x="5548632" y="91107"/>
                </a:cubicBezTo>
                <a:cubicBezTo>
                  <a:pt x="5548632" y="91107"/>
                  <a:pt x="5548340" y="90815"/>
                  <a:pt x="5547488" y="89951"/>
                </a:cubicBezTo>
                <a:cubicBezTo>
                  <a:pt x="5547107" y="89570"/>
                  <a:pt x="5546955" y="89430"/>
                  <a:pt x="5546955" y="89430"/>
                </a:cubicBezTo>
                <a:moveTo>
                  <a:pt x="5610455" y="89430"/>
                </a:moveTo>
                <a:lnTo>
                  <a:pt x="5610455" y="89430"/>
                </a:lnTo>
                <a:lnTo>
                  <a:pt x="5610455" y="89430"/>
                </a:lnTo>
                <a:moveTo>
                  <a:pt x="5610455" y="89430"/>
                </a:moveTo>
                <a:cubicBezTo>
                  <a:pt x="5610455" y="89430"/>
                  <a:pt x="5610455" y="89430"/>
                  <a:pt x="5610468" y="89430"/>
                </a:cubicBezTo>
                <a:cubicBezTo>
                  <a:pt x="5610455" y="89430"/>
                  <a:pt x="5610455" y="89430"/>
                  <a:pt x="5610455" y="89430"/>
                </a:cubicBezTo>
                <a:moveTo>
                  <a:pt x="5610468" y="89430"/>
                </a:moveTo>
                <a:cubicBezTo>
                  <a:pt x="5610493" y="89470"/>
                  <a:pt x="5610646" y="89620"/>
                  <a:pt x="5610976" y="89951"/>
                </a:cubicBezTo>
                <a:cubicBezTo>
                  <a:pt x="5611827" y="90815"/>
                  <a:pt x="5612132" y="91107"/>
                  <a:pt x="5612132" y="91107"/>
                </a:cubicBezTo>
                <a:cubicBezTo>
                  <a:pt x="5612132" y="91107"/>
                  <a:pt x="5611713" y="90690"/>
                  <a:pt x="5611293" y="90268"/>
                </a:cubicBezTo>
                <a:cubicBezTo>
                  <a:pt x="5610913" y="89888"/>
                  <a:pt x="5610519" y="89495"/>
                  <a:pt x="5610468" y="89430"/>
                </a:cubicBezTo>
                <a:moveTo>
                  <a:pt x="5895621" y="89837"/>
                </a:moveTo>
                <a:cubicBezTo>
                  <a:pt x="5891785" y="89837"/>
                  <a:pt x="5890109" y="94242"/>
                  <a:pt x="5890439" y="98638"/>
                </a:cubicBezTo>
                <a:cubicBezTo>
                  <a:pt x="5890757" y="102781"/>
                  <a:pt x="5892840" y="106908"/>
                  <a:pt x="5896535" y="107400"/>
                </a:cubicBezTo>
                <a:cubicBezTo>
                  <a:pt x="5898313" y="106705"/>
                  <a:pt x="5900142" y="106143"/>
                  <a:pt x="5902035" y="105737"/>
                </a:cubicBezTo>
                <a:cubicBezTo>
                  <a:pt x="5902035" y="102234"/>
                  <a:pt x="5902035" y="98737"/>
                  <a:pt x="5902035" y="95275"/>
                </a:cubicBezTo>
                <a:cubicBezTo>
                  <a:pt x="5901463" y="95398"/>
                  <a:pt x="5900955" y="95453"/>
                  <a:pt x="5900510" y="95453"/>
                </a:cubicBezTo>
                <a:cubicBezTo>
                  <a:pt x="5897424" y="95453"/>
                  <a:pt x="5897006" y="92784"/>
                  <a:pt x="5896751" y="89951"/>
                </a:cubicBezTo>
                <a:cubicBezTo>
                  <a:pt x="5896357" y="89877"/>
                  <a:pt x="5895977" y="89837"/>
                  <a:pt x="5895621" y="89837"/>
                </a:cubicBezTo>
              </a:path>
            </a:pathLst>
          </a:custGeom>
          <a:solidFill>
            <a:srgbClr val="E6E5CF"/>
          </a:solidFill>
          <a:ln w="1270" cap="flat">
            <a:noFill/>
            <a:prstDash val="solid"/>
            <a:miter/>
          </a:ln>
        </p:spPr>
        <p:txBody>
          <a:bodyPr rtlCol="0" anchor="ctr"/>
          <a:lstStyle/>
          <a:p>
            <a:endParaRPr lang="id-ID"/>
          </a:p>
        </p:txBody>
      </p:sp>
      <p:sp>
        <p:nvSpPr>
          <p:cNvPr id="9614" name="Freeform: Shape 9613">
            <a:extLst>
              <a:ext uri="{FF2B5EF4-FFF2-40B4-BE49-F238E27FC236}">
                <a16:creationId xmlns:a16="http://schemas.microsoft.com/office/drawing/2014/main" id="{A9378662-C9AE-420D-99E2-FCF311B94038}"/>
              </a:ext>
            </a:extLst>
          </p:cNvPr>
          <p:cNvSpPr/>
          <p:nvPr/>
        </p:nvSpPr>
        <p:spPr>
          <a:xfrm flipV="1">
            <a:off x="3086391" y="5786600"/>
            <a:ext cx="6078006" cy="20830"/>
          </a:xfrm>
          <a:custGeom>
            <a:avLst/>
            <a:gdLst>
              <a:gd name="connsiteX0" fmla="*/ 5042316 w 6078006"/>
              <a:gd name="connsiteY0" fmla="*/ -52 h 20830"/>
              <a:gd name="connsiteX1" fmla="*/ 5043142 w 6078006"/>
              <a:gd name="connsiteY1" fmla="*/ 14608 h 20830"/>
              <a:gd name="connsiteX2" fmla="*/ 5042316 w 6078006"/>
              <a:gd name="connsiteY2" fmla="*/ -52 h 20830"/>
              <a:gd name="connsiteX3" fmla="*/ -2188 w 6078006"/>
              <a:gd name="connsiteY3" fmla="*/ -38 h 20830"/>
              <a:gd name="connsiteX4" fmla="*/ -1413 w 6078006"/>
              <a:gd name="connsiteY4" fmla="*/ 1273 h 20830"/>
              <a:gd name="connsiteX5" fmla="*/ -2188 w 6078006"/>
              <a:gd name="connsiteY5" fmla="*/ -38 h 20830"/>
              <a:gd name="connsiteX6" fmla="*/ -1413 w 6078006"/>
              <a:gd name="connsiteY6" fmla="*/ 1273 h 20830"/>
              <a:gd name="connsiteX7" fmla="*/ 50 w 6078006"/>
              <a:gd name="connsiteY7" fmla="*/ 3823 h 20830"/>
              <a:gd name="connsiteX8" fmla="*/ -1413 w 6078006"/>
              <a:gd name="connsiteY8" fmla="*/ 1273 h 20830"/>
              <a:gd name="connsiteX9" fmla="*/ 5332917 w 6078006"/>
              <a:gd name="connsiteY9" fmla="*/ 3430 h 20830"/>
              <a:gd name="connsiteX10" fmla="*/ 5328879 w 6078006"/>
              <a:gd name="connsiteY10" fmla="*/ 4000 h 20830"/>
              <a:gd name="connsiteX11" fmla="*/ 5337946 w 6078006"/>
              <a:gd name="connsiteY11" fmla="*/ 20778 h 20830"/>
              <a:gd name="connsiteX12" fmla="*/ 5344767 w 6078006"/>
              <a:gd name="connsiteY12" fmla="*/ 19891 h 20830"/>
              <a:gd name="connsiteX13" fmla="*/ 5332917 w 6078006"/>
              <a:gd name="connsiteY13" fmla="*/ 3430 h 20830"/>
              <a:gd name="connsiteX14" fmla="*/ 50 w 6078006"/>
              <a:gd name="connsiteY14" fmla="*/ 3823 h 20830"/>
              <a:gd name="connsiteX15" fmla="*/ 869 w 6078006"/>
              <a:gd name="connsiteY15" fmla="*/ 5231 h 20830"/>
              <a:gd name="connsiteX16" fmla="*/ 154 w 6078006"/>
              <a:gd name="connsiteY16" fmla="*/ 4000 h 20830"/>
              <a:gd name="connsiteX17" fmla="*/ 50 w 6078006"/>
              <a:gd name="connsiteY17" fmla="*/ 3823 h 20830"/>
              <a:gd name="connsiteX18" fmla="*/ 6075017 w 6078006"/>
              <a:gd name="connsiteY18" fmla="*/ 4000 h 20830"/>
              <a:gd name="connsiteX19" fmla="*/ 6073594 w 6078006"/>
              <a:gd name="connsiteY19" fmla="*/ 14007 h 20830"/>
              <a:gd name="connsiteX20" fmla="*/ 6075017 w 6078006"/>
              <a:gd name="connsiteY20" fmla="*/ 4000 h 20830"/>
              <a:gd name="connsiteX21" fmla="*/ 5752233 w 6078006"/>
              <a:gd name="connsiteY21" fmla="*/ 4000 h 20830"/>
              <a:gd name="connsiteX22" fmla="*/ 5750811 w 6078006"/>
              <a:gd name="connsiteY22" fmla="*/ 14007 h 20830"/>
              <a:gd name="connsiteX23" fmla="*/ 5752233 w 6078006"/>
              <a:gd name="connsiteY23" fmla="*/ 4000 h 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78006" h="20830">
                <a:moveTo>
                  <a:pt x="5042316" y="-52"/>
                </a:moveTo>
                <a:cubicBezTo>
                  <a:pt x="5039065" y="-52"/>
                  <a:pt x="5036906" y="3886"/>
                  <a:pt x="5043142" y="14608"/>
                </a:cubicBezTo>
                <a:cubicBezTo>
                  <a:pt x="5053149" y="7225"/>
                  <a:pt x="5046735" y="-52"/>
                  <a:pt x="5042316" y="-52"/>
                </a:cubicBezTo>
                <a:moveTo>
                  <a:pt x="-2188" y="-38"/>
                </a:moveTo>
                <a:lnTo>
                  <a:pt x="-1413" y="1273"/>
                </a:lnTo>
                <a:lnTo>
                  <a:pt x="-2188" y="-38"/>
                </a:lnTo>
                <a:moveTo>
                  <a:pt x="-1413" y="1273"/>
                </a:moveTo>
                <a:cubicBezTo>
                  <a:pt x="-1061" y="1892"/>
                  <a:pt x="-604" y="2715"/>
                  <a:pt x="50" y="3823"/>
                </a:cubicBezTo>
                <a:cubicBezTo>
                  <a:pt x="-515" y="2845"/>
                  <a:pt x="-1026" y="1957"/>
                  <a:pt x="-1413" y="1273"/>
                </a:cubicBezTo>
                <a:moveTo>
                  <a:pt x="5332917" y="3430"/>
                </a:moveTo>
                <a:cubicBezTo>
                  <a:pt x="5331761" y="3430"/>
                  <a:pt x="5330428" y="3609"/>
                  <a:pt x="5328879" y="4000"/>
                </a:cubicBezTo>
                <a:cubicBezTo>
                  <a:pt x="5326301" y="15188"/>
                  <a:pt x="5329323" y="20778"/>
                  <a:pt x="5337946" y="20778"/>
                </a:cubicBezTo>
                <a:cubicBezTo>
                  <a:pt x="5339915" y="20778"/>
                  <a:pt x="5342201" y="20471"/>
                  <a:pt x="5344767" y="19891"/>
                </a:cubicBezTo>
                <a:cubicBezTo>
                  <a:pt x="5339750" y="15480"/>
                  <a:pt x="5342378" y="3430"/>
                  <a:pt x="5332917" y="3430"/>
                </a:cubicBezTo>
                <a:moveTo>
                  <a:pt x="50" y="3823"/>
                </a:moveTo>
                <a:cubicBezTo>
                  <a:pt x="313" y="4279"/>
                  <a:pt x="591" y="4750"/>
                  <a:pt x="869" y="5231"/>
                </a:cubicBezTo>
                <a:lnTo>
                  <a:pt x="154" y="4000"/>
                </a:lnTo>
                <a:cubicBezTo>
                  <a:pt x="120" y="3936"/>
                  <a:pt x="86" y="3886"/>
                  <a:pt x="50" y="3823"/>
                </a:cubicBezTo>
                <a:moveTo>
                  <a:pt x="6075017" y="4000"/>
                </a:moveTo>
                <a:cubicBezTo>
                  <a:pt x="6064577" y="4710"/>
                  <a:pt x="6070063" y="14007"/>
                  <a:pt x="6073594" y="14007"/>
                </a:cubicBezTo>
                <a:cubicBezTo>
                  <a:pt x="6075435" y="14007"/>
                  <a:pt x="6076731" y="11506"/>
                  <a:pt x="6075017" y="4000"/>
                </a:cubicBezTo>
                <a:moveTo>
                  <a:pt x="5752233" y="4000"/>
                </a:moveTo>
                <a:cubicBezTo>
                  <a:pt x="5741793" y="4710"/>
                  <a:pt x="5747280" y="14007"/>
                  <a:pt x="5750811" y="14007"/>
                </a:cubicBezTo>
                <a:cubicBezTo>
                  <a:pt x="5752652" y="14007"/>
                  <a:pt x="5753948" y="11506"/>
                  <a:pt x="5752233" y="4000"/>
                </a:cubicBezTo>
              </a:path>
            </a:pathLst>
          </a:custGeom>
          <a:solidFill>
            <a:srgbClr val="E6E5CF"/>
          </a:solidFill>
          <a:ln w="1270" cap="flat">
            <a:noFill/>
            <a:prstDash val="solid"/>
            <a:miter/>
          </a:ln>
        </p:spPr>
        <p:txBody>
          <a:bodyPr rtlCol="0" anchor="ctr"/>
          <a:lstStyle/>
          <a:p>
            <a:endParaRPr lang="id-ID"/>
          </a:p>
        </p:txBody>
      </p:sp>
      <p:sp>
        <p:nvSpPr>
          <p:cNvPr id="9618" name="Freeform: Shape 9617">
            <a:extLst>
              <a:ext uri="{FF2B5EF4-FFF2-40B4-BE49-F238E27FC236}">
                <a16:creationId xmlns:a16="http://schemas.microsoft.com/office/drawing/2014/main" id="{7C083994-FB7C-4F2D-AAF9-3FF1D348D7F6}"/>
              </a:ext>
            </a:extLst>
          </p:cNvPr>
          <p:cNvSpPr/>
          <p:nvPr/>
        </p:nvSpPr>
        <p:spPr>
          <a:xfrm flipV="1">
            <a:off x="3089448" y="5787201"/>
            <a:ext cx="5963820" cy="16177"/>
          </a:xfrm>
          <a:custGeom>
            <a:avLst/>
            <a:gdLst>
              <a:gd name="connsiteX0" fmla="*/ 5230622 w 5963820"/>
              <a:gd name="connsiteY0" fmla="*/ -54 h 16177"/>
              <a:gd name="connsiteX1" fmla="*/ 5229211 w 5963820"/>
              <a:gd name="connsiteY1" fmla="*/ 9953 h 16177"/>
              <a:gd name="connsiteX2" fmla="*/ 5230622 w 5963820"/>
              <a:gd name="connsiteY2" fmla="*/ -54 h 16177"/>
              <a:gd name="connsiteX3" fmla="*/ 4923688 w 5963820"/>
              <a:gd name="connsiteY3" fmla="*/ -54 h 16177"/>
              <a:gd name="connsiteX4" fmla="*/ 4907838 w 5963820"/>
              <a:gd name="connsiteY4" fmla="*/ 10554 h 16177"/>
              <a:gd name="connsiteX5" fmla="*/ 4913134 w 5963820"/>
              <a:gd name="connsiteY5" fmla="*/ 16124 h 16177"/>
              <a:gd name="connsiteX6" fmla="*/ 4923688 w 5963820"/>
              <a:gd name="connsiteY6" fmla="*/ -54 h 16177"/>
              <a:gd name="connsiteX7" fmla="*/ 4876075 w 5963820"/>
              <a:gd name="connsiteY7" fmla="*/ -54 h 16177"/>
              <a:gd name="connsiteX8" fmla="*/ 4878971 w 5963820"/>
              <a:gd name="connsiteY8" fmla="*/ 7909 h 16177"/>
              <a:gd name="connsiteX9" fmla="*/ 4876075 w 5963820"/>
              <a:gd name="connsiteY9" fmla="*/ -54 h 16177"/>
              <a:gd name="connsiteX10" fmla="*/ -2151 w 5963820"/>
              <a:gd name="connsiteY10" fmla="*/ 1177 h 16177"/>
              <a:gd name="connsiteX11" fmla="*/ 235 w 5963820"/>
              <a:gd name="connsiteY11" fmla="*/ 5294 h 16177"/>
              <a:gd name="connsiteX12" fmla="*/ -2151 w 5963820"/>
              <a:gd name="connsiteY12" fmla="*/ 1177 h 16177"/>
              <a:gd name="connsiteX13" fmla="*/ 5214213 w 5963820"/>
              <a:gd name="connsiteY13" fmla="*/ 4709 h 16177"/>
              <a:gd name="connsiteX14" fmla="*/ 5215051 w 5963820"/>
              <a:gd name="connsiteY14" fmla="*/ 5547 h 16177"/>
              <a:gd name="connsiteX15" fmla="*/ 5215902 w 5963820"/>
              <a:gd name="connsiteY15" fmla="*/ 6385 h 16177"/>
              <a:gd name="connsiteX16" fmla="*/ 5214747 w 5963820"/>
              <a:gd name="connsiteY16" fmla="*/ 5230 h 16177"/>
              <a:gd name="connsiteX17" fmla="*/ 5214213 w 5963820"/>
              <a:gd name="connsiteY17" fmla="*/ 4709 h 16177"/>
              <a:gd name="connsiteX18" fmla="*/ 5076621 w 5963820"/>
              <a:gd name="connsiteY18" fmla="*/ 4709 h 16177"/>
              <a:gd name="connsiteX19" fmla="*/ 5077459 w 5963820"/>
              <a:gd name="connsiteY19" fmla="*/ 5547 h 16177"/>
              <a:gd name="connsiteX20" fmla="*/ 5078310 w 5963820"/>
              <a:gd name="connsiteY20" fmla="*/ 6385 h 16177"/>
              <a:gd name="connsiteX21" fmla="*/ 5077154 w 5963820"/>
              <a:gd name="connsiteY21" fmla="*/ 5230 h 16177"/>
              <a:gd name="connsiteX22" fmla="*/ 5076621 w 5963820"/>
              <a:gd name="connsiteY22" fmla="*/ 4709 h 16177"/>
              <a:gd name="connsiteX23" fmla="*/ 5960858 w 5963820"/>
              <a:gd name="connsiteY23" fmla="*/ 5230 h 16177"/>
              <a:gd name="connsiteX24" fmla="*/ 5959449 w 5963820"/>
              <a:gd name="connsiteY24" fmla="*/ 15251 h 16177"/>
              <a:gd name="connsiteX25" fmla="*/ 5960858 w 5963820"/>
              <a:gd name="connsiteY25" fmla="*/ 5230 h 1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63820" h="16177">
                <a:moveTo>
                  <a:pt x="5230622" y="-54"/>
                </a:moveTo>
                <a:cubicBezTo>
                  <a:pt x="5220182" y="656"/>
                  <a:pt x="5225668" y="9953"/>
                  <a:pt x="5229211" y="9953"/>
                </a:cubicBezTo>
                <a:cubicBezTo>
                  <a:pt x="5231040" y="9953"/>
                  <a:pt x="5232349" y="7452"/>
                  <a:pt x="5230622" y="-54"/>
                </a:cubicBezTo>
                <a:moveTo>
                  <a:pt x="4923688" y="-54"/>
                </a:moveTo>
                <a:cubicBezTo>
                  <a:pt x="4916754" y="1827"/>
                  <a:pt x="4915382" y="9253"/>
                  <a:pt x="4907838" y="10554"/>
                </a:cubicBezTo>
                <a:cubicBezTo>
                  <a:pt x="4908486" y="14527"/>
                  <a:pt x="4910607" y="16124"/>
                  <a:pt x="4913134" y="16124"/>
                </a:cubicBezTo>
                <a:cubicBezTo>
                  <a:pt x="4918963" y="16124"/>
                  <a:pt x="4926926" y="7556"/>
                  <a:pt x="4923688" y="-54"/>
                </a:cubicBezTo>
                <a:moveTo>
                  <a:pt x="4876075" y="-54"/>
                </a:moveTo>
                <a:cubicBezTo>
                  <a:pt x="4866220" y="4292"/>
                  <a:pt x="4873955" y="7909"/>
                  <a:pt x="4878971" y="7909"/>
                </a:cubicBezTo>
                <a:cubicBezTo>
                  <a:pt x="4882870" y="7909"/>
                  <a:pt x="4885118" y="5711"/>
                  <a:pt x="4876075" y="-54"/>
                </a:cubicBezTo>
                <a:moveTo>
                  <a:pt x="-2151" y="1177"/>
                </a:moveTo>
                <a:cubicBezTo>
                  <a:pt x="-1179" y="2869"/>
                  <a:pt x="-386" y="4238"/>
                  <a:pt x="235" y="5294"/>
                </a:cubicBezTo>
                <a:cubicBezTo>
                  <a:pt x="-490" y="4050"/>
                  <a:pt x="-1338" y="2575"/>
                  <a:pt x="-2151" y="1177"/>
                </a:cubicBezTo>
                <a:moveTo>
                  <a:pt x="5214213" y="4709"/>
                </a:moveTo>
                <a:cubicBezTo>
                  <a:pt x="5214213" y="4709"/>
                  <a:pt x="5214632" y="5131"/>
                  <a:pt x="5215051" y="5547"/>
                </a:cubicBezTo>
                <a:cubicBezTo>
                  <a:pt x="5215470" y="5969"/>
                  <a:pt x="5215902" y="6385"/>
                  <a:pt x="5215902" y="6385"/>
                </a:cubicBezTo>
                <a:cubicBezTo>
                  <a:pt x="5215902" y="6385"/>
                  <a:pt x="5215597" y="6078"/>
                  <a:pt x="5214747" y="5230"/>
                </a:cubicBezTo>
                <a:cubicBezTo>
                  <a:pt x="5214365" y="4849"/>
                  <a:pt x="5214213" y="4709"/>
                  <a:pt x="5214213" y="4709"/>
                </a:cubicBezTo>
                <a:moveTo>
                  <a:pt x="5076621" y="4709"/>
                </a:moveTo>
                <a:cubicBezTo>
                  <a:pt x="5076621" y="4709"/>
                  <a:pt x="5077040" y="5131"/>
                  <a:pt x="5077459" y="5547"/>
                </a:cubicBezTo>
                <a:cubicBezTo>
                  <a:pt x="5077879" y="5969"/>
                  <a:pt x="5078310" y="6385"/>
                  <a:pt x="5078310" y="6385"/>
                </a:cubicBezTo>
                <a:cubicBezTo>
                  <a:pt x="5078310" y="6385"/>
                  <a:pt x="5078005" y="6078"/>
                  <a:pt x="5077154" y="5230"/>
                </a:cubicBezTo>
                <a:cubicBezTo>
                  <a:pt x="5076774" y="4849"/>
                  <a:pt x="5076621" y="4709"/>
                  <a:pt x="5076621" y="4709"/>
                </a:cubicBezTo>
                <a:moveTo>
                  <a:pt x="5960858" y="5230"/>
                </a:moveTo>
                <a:cubicBezTo>
                  <a:pt x="5950419" y="5955"/>
                  <a:pt x="5955918" y="15251"/>
                  <a:pt x="5959449" y="15251"/>
                </a:cubicBezTo>
                <a:cubicBezTo>
                  <a:pt x="5961290" y="15251"/>
                  <a:pt x="5962586" y="12751"/>
                  <a:pt x="5960858" y="5230"/>
                </a:cubicBezTo>
              </a:path>
            </a:pathLst>
          </a:custGeom>
          <a:solidFill>
            <a:srgbClr val="E6E5CF"/>
          </a:solidFill>
          <a:ln w="1270" cap="flat">
            <a:noFill/>
            <a:prstDash val="solid"/>
            <a:miter/>
          </a:ln>
        </p:spPr>
        <p:txBody>
          <a:bodyPr rtlCol="0" anchor="ctr"/>
          <a:lstStyle/>
          <a:p>
            <a:endParaRPr lang="id-ID"/>
          </a:p>
        </p:txBody>
      </p:sp>
      <p:sp>
        <p:nvSpPr>
          <p:cNvPr id="9624" name="Freeform: Shape 9623">
            <a:extLst>
              <a:ext uri="{FF2B5EF4-FFF2-40B4-BE49-F238E27FC236}">
                <a16:creationId xmlns:a16="http://schemas.microsoft.com/office/drawing/2014/main" id="{EA0333BE-D201-4FEC-A457-B2359B1773B1}"/>
              </a:ext>
            </a:extLst>
          </p:cNvPr>
          <p:cNvSpPr/>
          <p:nvPr/>
        </p:nvSpPr>
        <p:spPr>
          <a:xfrm flipV="1">
            <a:off x="3059845" y="5767233"/>
            <a:ext cx="6140782" cy="25593"/>
          </a:xfrm>
          <a:custGeom>
            <a:avLst/>
            <a:gdLst>
              <a:gd name="connsiteX0" fmla="*/ 11035 w 6140782"/>
              <a:gd name="connsiteY0" fmla="*/ -67 h 25593"/>
              <a:gd name="connsiteX1" fmla="*/ 225 w 6140782"/>
              <a:gd name="connsiteY1" fmla="*/ 21130 h 25593"/>
              <a:gd name="connsiteX2" fmla="*/ -2186 w 6140782"/>
              <a:gd name="connsiteY2" fmla="*/ 25526 h 25593"/>
              <a:gd name="connsiteX3" fmla="*/ 16105 w 6140782"/>
              <a:gd name="connsiteY3" fmla="*/ 5271 h 25593"/>
              <a:gd name="connsiteX4" fmla="*/ 11035 w 6140782"/>
              <a:gd name="connsiteY4" fmla="*/ -67 h 25593"/>
              <a:gd name="connsiteX5" fmla="*/ 6138592 w 6140782"/>
              <a:gd name="connsiteY5" fmla="*/ -13 h 25593"/>
              <a:gd name="connsiteX6" fmla="*/ 6128000 w 6140782"/>
              <a:gd name="connsiteY6" fmla="*/ -13 h 25593"/>
              <a:gd name="connsiteX7" fmla="*/ 6128000 w 6140782"/>
              <a:gd name="connsiteY7" fmla="*/ 10539 h 25593"/>
              <a:gd name="connsiteX8" fmla="*/ 6138592 w 6140782"/>
              <a:gd name="connsiteY8" fmla="*/ 10539 h 25593"/>
              <a:gd name="connsiteX9" fmla="*/ 6138592 w 6140782"/>
              <a:gd name="connsiteY9" fmla="*/ -13 h 2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0782" h="25593">
                <a:moveTo>
                  <a:pt x="11035" y="-67"/>
                </a:moveTo>
                <a:cubicBezTo>
                  <a:pt x="5405" y="-67"/>
                  <a:pt x="-772" y="14234"/>
                  <a:pt x="225" y="21130"/>
                </a:cubicBezTo>
                <a:cubicBezTo>
                  <a:pt x="-1561" y="24266"/>
                  <a:pt x="-2261" y="25526"/>
                  <a:pt x="-2186" y="25526"/>
                </a:cubicBezTo>
                <a:cubicBezTo>
                  <a:pt x="-1883" y="25526"/>
                  <a:pt x="10222" y="6486"/>
                  <a:pt x="16105" y="5271"/>
                </a:cubicBezTo>
                <a:cubicBezTo>
                  <a:pt x="14657" y="1461"/>
                  <a:pt x="12875" y="-67"/>
                  <a:pt x="11035" y="-67"/>
                </a:cubicBezTo>
                <a:moveTo>
                  <a:pt x="6138592" y="-13"/>
                </a:moveTo>
                <a:cubicBezTo>
                  <a:pt x="6135074" y="-13"/>
                  <a:pt x="6131531" y="-13"/>
                  <a:pt x="6128000" y="-13"/>
                </a:cubicBezTo>
                <a:cubicBezTo>
                  <a:pt x="6128000" y="3504"/>
                  <a:pt x="6128000" y="7032"/>
                  <a:pt x="6128000" y="10539"/>
                </a:cubicBezTo>
                <a:cubicBezTo>
                  <a:pt x="6131531" y="10539"/>
                  <a:pt x="6135074" y="10539"/>
                  <a:pt x="6138592" y="10539"/>
                </a:cubicBezTo>
                <a:cubicBezTo>
                  <a:pt x="6138592" y="7032"/>
                  <a:pt x="6138592" y="3504"/>
                  <a:pt x="6138592" y="-13"/>
                </a:cubicBezTo>
              </a:path>
            </a:pathLst>
          </a:custGeom>
          <a:solidFill>
            <a:srgbClr val="E6E5CF"/>
          </a:solidFill>
          <a:ln w="1270" cap="flat">
            <a:noFill/>
            <a:prstDash val="solid"/>
            <a:miter/>
          </a:ln>
        </p:spPr>
        <p:txBody>
          <a:bodyPr rtlCol="0" anchor="ctr"/>
          <a:lstStyle/>
          <a:p>
            <a:endParaRPr lang="id-ID"/>
          </a:p>
        </p:txBody>
      </p:sp>
      <p:sp>
        <p:nvSpPr>
          <p:cNvPr id="9626" name="Freeform: Shape 9625">
            <a:extLst>
              <a:ext uri="{FF2B5EF4-FFF2-40B4-BE49-F238E27FC236}">
                <a16:creationId xmlns:a16="http://schemas.microsoft.com/office/drawing/2014/main" id="{71002094-7CED-4BEE-84B0-1593807D411E}"/>
              </a:ext>
            </a:extLst>
          </p:cNvPr>
          <p:cNvSpPr/>
          <p:nvPr/>
        </p:nvSpPr>
        <p:spPr>
          <a:xfrm flipV="1">
            <a:off x="2974582" y="5755624"/>
            <a:ext cx="5755104" cy="37147"/>
          </a:xfrm>
          <a:custGeom>
            <a:avLst/>
            <a:gdLst>
              <a:gd name="connsiteX0" fmla="*/ 59232 w 5755104"/>
              <a:gd name="connsiteY0" fmla="*/ -72 h 37147"/>
              <a:gd name="connsiteX1" fmla="*/ 45028 w 5755104"/>
              <a:gd name="connsiteY1" fmla="*/ 20435 h 37147"/>
              <a:gd name="connsiteX2" fmla="*/ 32770 w 5755104"/>
              <a:gd name="connsiteY2" fmla="*/ 15772 h 37147"/>
              <a:gd name="connsiteX3" fmla="*/ 48650 w 5755104"/>
              <a:gd name="connsiteY3" fmla="*/ 36945 h 37147"/>
              <a:gd name="connsiteX4" fmla="*/ 50009 w 5755104"/>
              <a:gd name="connsiteY4" fmla="*/ 37075 h 37147"/>
              <a:gd name="connsiteX5" fmla="*/ 54305 w 5755104"/>
              <a:gd name="connsiteY5" fmla="*/ 28274 h 37147"/>
              <a:gd name="connsiteX6" fmla="*/ 58606 w 5755104"/>
              <a:gd name="connsiteY6" fmla="*/ 19468 h 37147"/>
              <a:gd name="connsiteX7" fmla="*/ 64545 w 5755104"/>
              <a:gd name="connsiteY7" fmla="*/ 21070 h 37147"/>
              <a:gd name="connsiteX8" fmla="*/ 59232 w 5755104"/>
              <a:gd name="connsiteY8" fmla="*/ -72 h 37147"/>
              <a:gd name="connsiteX9" fmla="*/ 4423 w 5755104"/>
              <a:gd name="connsiteY9" fmla="*/ 1370 h 37147"/>
              <a:gd name="connsiteX10" fmla="*/ -2001 w 5755104"/>
              <a:gd name="connsiteY10" fmla="*/ 6377 h 37147"/>
              <a:gd name="connsiteX11" fmla="*/ 4423 w 5755104"/>
              <a:gd name="connsiteY11" fmla="*/ 1370 h 37147"/>
              <a:gd name="connsiteX12" fmla="*/ 5753091 w 5755104"/>
              <a:gd name="connsiteY12" fmla="*/ 5211 h 37147"/>
              <a:gd name="connsiteX13" fmla="*/ 5742499 w 5755104"/>
              <a:gd name="connsiteY13" fmla="*/ 21070 h 37147"/>
              <a:gd name="connsiteX14" fmla="*/ 5753091 w 5755104"/>
              <a:gd name="connsiteY14" fmla="*/ 5211 h 37147"/>
              <a:gd name="connsiteX15" fmla="*/ 5589045 w 5755104"/>
              <a:gd name="connsiteY15" fmla="*/ 5211 h 37147"/>
              <a:gd name="connsiteX16" fmla="*/ 5578466 w 5755104"/>
              <a:gd name="connsiteY16" fmla="*/ 5211 h 37147"/>
              <a:gd name="connsiteX17" fmla="*/ 5578466 w 5755104"/>
              <a:gd name="connsiteY17" fmla="*/ 15772 h 37147"/>
              <a:gd name="connsiteX18" fmla="*/ 5589045 w 5755104"/>
              <a:gd name="connsiteY18" fmla="*/ 15772 h 37147"/>
              <a:gd name="connsiteX19" fmla="*/ 5589045 w 5755104"/>
              <a:gd name="connsiteY19" fmla="*/ 5211 h 37147"/>
              <a:gd name="connsiteX20" fmla="*/ 5149841 w 5755104"/>
              <a:gd name="connsiteY20" fmla="*/ 5211 h 37147"/>
              <a:gd name="connsiteX21" fmla="*/ 5148431 w 5755104"/>
              <a:gd name="connsiteY21" fmla="*/ 15227 h 37147"/>
              <a:gd name="connsiteX22" fmla="*/ 5149841 w 5755104"/>
              <a:gd name="connsiteY22" fmla="*/ 5211 h 3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55104" h="37147">
                <a:moveTo>
                  <a:pt x="59232" y="-72"/>
                </a:moveTo>
                <a:cubicBezTo>
                  <a:pt x="52857" y="9070"/>
                  <a:pt x="53239" y="20435"/>
                  <a:pt x="45028" y="20435"/>
                </a:cubicBezTo>
                <a:cubicBezTo>
                  <a:pt x="42186" y="20435"/>
                  <a:pt x="38311" y="19077"/>
                  <a:pt x="32770" y="15772"/>
                </a:cubicBezTo>
                <a:cubicBezTo>
                  <a:pt x="34343" y="26572"/>
                  <a:pt x="47087" y="26166"/>
                  <a:pt x="48650" y="36945"/>
                </a:cubicBezTo>
                <a:cubicBezTo>
                  <a:pt x="49146" y="37034"/>
                  <a:pt x="49597" y="37075"/>
                  <a:pt x="50009" y="37075"/>
                </a:cubicBezTo>
                <a:cubicBezTo>
                  <a:pt x="54370" y="37075"/>
                  <a:pt x="54335" y="32664"/>
                  <a:pt x="54305" y="28274"/>
                </a:cubicBezTo>
                <a:cubicBezTo>
                  <a:pt x="54271" y="23863"/>
                  <a:pt x="54241" y="19468"/>
                  <a:pt x="58606" y="19468"/>
                </a:cubicBezTo>
                <a:cubicBezTo>
                  <a:pt x="60050" y="19468"/>
                  <a:pt x="61975" y="19954"/>
                  <a:pt x="64545" y="21070"/>
                </a:cubicBezTo>
                <a:cubicBezTo>
                  <a:pt x="60432" y="16358"/>
                  <a:pt x="58840" y="9120"/>
                  <a:pt x="59232" y="-72"/>
                </a:cubicBezTo>
                <a:moveTo>
                  <a:pt x="4423" y="1370"/>
                </a:moveTo>
                <a:cubicBezTo>
                  <a:pt x="1263" y="3852"/>
                  <a:pt x="-831" y="5448"/>
                  <a:pt x="-2001" y="6377"/>
                </a:cubicBezTo>
                <a:cubicBezTo>
                  <a:pt x="-449" y="5195"/>
                  <a:pt x="2096" y="3217"/>
                  <a:pt x="4423" y="1370"/>
                </a:cubicBezTo>
                <a:moveTo>
                  <a:pt x="5753091" y="5211"/>
                </a:moveTo>
                <a:cubicBezTo>
                  <a:pt x="5746576" y="7507"/>
                  <a:pt x="5742220" y="11967"/>
                  <a:pt x="5742499" y="21070"/>
                </a:cubicBezTo>
                <a:cubicBezTo>
                  <a:pt x="5749027" y="18749"/>
                  <a:pt x="5753370" y="14304"/>
                  <a:pt x="5753091" y="5211"/>
                </a:cubicBezTo>
                <a:moveTo>
                  <a:pt x="5589045" y="5211"/>
                </a:moveTo>
                <a:cubicBezTo>
                  <a:pt x="5585540" y="5211"/>
                  <a:pt x="5581997" y="5211"/>
                  <a:pt x="5578466" y="5211"/>
                </a:cubicBezTo>
                <a:cubicBezTo>
                  <a:pt x="5578466" y="8713"/>
                  <a:pt x="5578466" y="12255"/>
                  <a:pt x="5578466" y="15772"/>
                </a:cubicBezTo>
                <a:cubicBezTo>
                  <a:pt x="5581997" y="15772"/>
                  <a:pt x="5585540" y="15772"/>
                  <a:pt x="5589045" y="15772"/>
                </a:cubicBezTo>
                <a:cubicBezTo>
                  <a:pt x="5589045" y="12255"/>
                  <a:pt x="5589045" y="8713"/>
                  <a:pt x="5589045" y="5211"/>
                </a:cubicBezTo>
                <a:moveTo>
                  <a:pt x="5149841" y="5211"/>
                </a:moveTo>
                <a:cubicBezTo>
                  <a:pt x="5139402" y="5905"/>
                  <a:pt x="5144901" y="15227"/>
                  <a:pt x="5148431" y="15227"/>
                </a:cubicBezTo>
                <a:cubicBezTo>
                  <a:pt x="5150273" y="15227"/>
                  <a:pt x="5151568" y="12716"/>
                  <a:pt x="5149841" y="5211"/>
                </a:cubicBezTo>
              </a:path>
            </a:pathLst>
          </a:custGeom>
          <a:solidFill>
            <a:srgbClr val="E6E5CF"/>
          </a:solidFill>
          <a:ln w="1270" cap="flat">
            <a:noFill/>
            <a:prstDash val="solid"/>
            <a:miter/>
          </a:ln>
        </p:spPr>
        <p:txBody>
          <a:bodyPr rtlCol="0" anchor="ctr"/>
          <a:lstStyle/>
          <a:p>
            <a:endParaRPr lang="id-ID"/>
          </a:p>
        </p:txBody>
      </p:sp>
      <p:sp>
        <p:nvSpPr>
          <p:cNvPr id="9630" name="Freeform: Shape 9629">
            <a:extLst>
              <a:ext uri="{FF2B5EF4-FFF2-40B4-BE49-F238E27FC236}">
                <a16:creationId xmlns:a16="http://schemas.microsoft.com/office/drawing/2014/main" id="{C8B88105-9E0E-4C85-ADA1-9ACDC1551926}"/>
              </a:ext>
            </a:extLst>
          </p:cNvPr>
          <p:cNvSpPr/>
          <p:nvPr/>
        </p:nvSpPr>
        <p:spPr>
          <a:xfrm flipV="1">
            <a:off x="3437304" y="5755485"/>
            <a:ext cx="5017212" cy="26734"/>
          </a:xfrm>
          <a:custGeom>
            <a:avLst/>
            <a:gdLst>
              <a:gd name="connsiteX0" fmla="*/ 5015147 w 5017212"/>
              <a:gd name="connsiteY0" fmla="*/ -77 h 26734"/>
              <a:gd name="connsiteX1" fmla="*/ 5004555 w 5017212"/>
              <a:gd name="connsiteY1" fmla="*/ -77 h 26734"/>
              <a:gd name="connsiteX2" fmla="*/ 5004555 w 5017212"/>
              <a:gd name="connsiteY2" fmla="*/ 10515 h 26734"/>
              <a:gd name="connsiteX3" fmla="*/ 5015147 w 5017212"/>
              <a:gd name="connsiteY3" fmla="*/ 10515 h 26734"/>
              <a:gd name="connsiteX4" fmla="*/ 5015147 w 5017212"/>
              <a:gd name="connsiteY4" fmla="*/ -77 h 26734"/>
              <a:gd name="connsiteX5" fmla="*/ 6795 w 5017212"/>
              <a:gd name="connsiteY5" fmla="*/ 6085 h 26734"/>
              <a:gd name="connsiteX6" fmla="*/ 2796 w 5017212"/>
              <a:gd name="connsiteY6" fmla="*/ 12078 h 26734"/>
              <a:gd name="connsiteX7" fmla="*/ -2065 w 5017212"/>
              <a:gd name="connsiteY7" fmla="*/ 17247 h 26734"/>
              <a:gd name="connsiteX8" fmla="*/ 3491 w 5017212"/>
              <a:gd name="connsiteY8" fmla="*/ 26658 h 26734"/>
              <a:gd name="connsiteX9" fmla="*/ 9206 w 5017212"/>
              <a:gd name="connsiteY9" fmla="*/ 10515 h 26734"/>
              <a:gd name="connsiteX10" fmla="*/ 6795 w 5017212"/>
              <a:gd name="connsiteY10" fmla="*/ 6085 h 2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7212" h="26734">
                <a:moveTo>
                  <a:pt x="5015147" y="-77"/>
                </a:moveTo>
                <a:cubicBezTo>
                  <a:pt x="5011616" y="-77"/>
                  <a:pt x="5008086" y="-77"/>
                  <a:pt x="5004555" y="-77"/>
                </a:cubicBezTo>
                <a:cubicBezTo>
                  <a:pt x="5004555" y="3465"/>
                  <a:pt x="5004555" y="6998"/>
                  <a:pt x="5004555" y="10515"/>
                </a:cubicBezTo>
                <a:cubicBezTo>
                  <a:pt x="5008086" y="10515"/>
                  <a:pt x="5011616" y="10515"/>
                  <a:pt x="5015147" y="10515"/>
                </a:cubicBezTo>
                <a:cubicBezTo>
                  <a:pt x="5015147" y="6998"/>
                  <a:pt x="5015147" y="3465"/>
                  <a:pt x="5015147" y="-77"/>
                </a:cubicBezTo>
                <a:moveTo>
                  <a:pt x="6795" y="6085"/>
                </a:moveTo>
                <a:cubicBezTo>
                  <a:pt x="5664" y="6085"/>
                  <a:pt x="4582" y="9081"/>
                  <a:pt x="2796" y="12078"/>
                </a:cubicBezTo>
                <a:cubicBezTo>
                  <a:pt x="1581" y="14111"/>
                  <a:pt x="38" y="16156"/>
                  <a:pt x="-2065" y="17247"/>
                </a:cubicBezTo>
                <a:cubicBezTo>
                  <a:pt x="-686" y="20675"/>
                  <a:pt x="1199" y="23850"/>
                  <a:pt x="3491" y="26658"/>
                </a:cubicBezTo>
                <a:cubicBezTo>
                  <a:pt x="3987" y="19876"/>
                  <a:pt x="6135" y="14741"/>
                  <a:pt x="9206" y="10515"/>
                </a:cubicBezTo>
                <a:cubicBezTo>
                  <a:pt x="8253" y="7300"/>
                  <a:pt x="7514" y="6085"/>
                  <a:pt x="6795" y="6085"/>
                </a:cubicBezTo>
              </a:path>
            </a:pathLst>
          </a:custGeom>
          <a:solidFill>
            <a:srgbClr val="E6E5CF"/>
          </a:solidFill>
          <a:ln w="1270" cap="flat">
            <a:noFill/>
            <a:prstDash val="solid"/>
            <a:miter/>
          </a:ln>
        </p:spPr>
        <p:txBody>
          <a:bodyPr rtlCol="0" anchor="ctr"/>
          <a:lstStyle/>
          <a:p>
            <a:endParaRPr lang="id-ID"/>
          </a:p>
        </p:txBody>
      </p:sp>
      <p:sp>
        <p:nvSpPr>
          <p:cNvPr id="9706" name="Freeform: Shape 9705">
            <a:extLst>
              <a:ext uri="{FF2B5EF4-FFF2-40B4-BE49-F238E27FC236}">
                <a16:creationId xmlns:a16="http://schemas.microsoft.com/office/drawing/2014/main" id="{04128D96-E71E-4C1C-8110-7327EFA81F14}"/>
              </a:ext>
            </a:extLst>
          </p:cNvPr>
          <p:cNvSpPr/>
          <p:nvPr/>
        </p:nvSpPr>
        <p:spPr>
          <a:xfrm flipV="1">
            <a:off x="3104613" y="5607580"/>
            <a:ext cx="5969596" cy="15890"/>
          </a:xfrm>
          <a:custGeom>
            <a:avLst/>
            <a:gdLst>
              <a:gd name="connsiteX0" fmla="*/ 29513 w 5969596"/>
              <a:gd name="connsiteY0" fmla="*/ -214 h 15890"/>
              <a:gd name="connsiteX1" fmla="*/ 19149 w 5969596"/>
              <a:gd name="connsiteY1" fmla="*/ 1821 h 15890"/>
              <a:gd name="connsiteX2" fmla="*/ 8434 w 5969596"/>
              <a:gd name="connsiteY2" fmla="*/ 3840 h 15890"/>
              <a:gd name="connsiteX3" fmla="*/ -2163 w 5969596"/>
              <a:gd name="connsiteY3" fmla="*/ -199 h 15890"/>
              <a:gd name="connsiteX4" fmla="*/ 13157 w 5969596"/>
              <a:gd name="connsiteY4" fmla="*/ 9297 h 15890"/>
              <a:gd name="connsiteX5" fmla="*/ 40173 w 5969596"/>
              <a:gd name="connsiteY5" fmla="*/ 5095 h 15890"/>
              <a:gd name="connsiteX6" fmla="*/ 29513 w 5969596"/>
              <a:gd name="connsiteY6" fmla="*/ -214 h 15890"/>
              <a:gd name="connsiteX7" fmla="*/ 5966852 w 5969596"/>
              <a:gd name="connsiteY7" fmla="*/ -199 h 15890"/>
              <a:gd name="connsiteX8" fmla="*/ 5950964 w 5969596"/>
              <a:gd name="connsiteY8" fmla="*/ 15676 h 15890"/>
              <a:gd name="connsiteX9" fmla="*/ 5966852 w 5969596"/>
              <a:gd name="connsiteY9" fmla="*/ -199 h 1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9596" h="15890">
                <a:moveTo>
                  <a:pt x="29513" y="-214"/>
                </a:moveTo>
                <a:cubicBezTo>
                  <a:pt x="26169" y="-214"/>
                  <a:pt x="22687" y="803"/>
                  <a:pt x="19149" y="1821"/>
                </a:cubicBezTo>
                <a:cubicBezTo>
                  <a:pt x="15607" y="2833"/>
                  <a:pt x="12010" y="3840"/>
                  <a:pt x="8434" y="3840"/>
                </a:cubicBezTo>
                <a:cubicBezTo>
                  <a:pt x="4856" y="3840"/>
                  <a:pt x="1300" y="2833"/>
                  <a:pt x="-2163" y="-199"/>
                </a:cubicBezTo>
                <a:cubicBezTo>
                  <a:pt x="1781" y="7153"/>
                  <a:pt x="7015" y="9297"/>
                  <a:pt x="13157" y="9297"/>
                </a:cubicBezTo>
                <a:cubicBezTo>
                  <a:pt x="20965" y="9297"/>
                  <a:pt x="30242" y="5818"/>
                  <a:pt x="40173" y="5095"/>
                </a:cubicBezTo>
                <a:cubicBezTo>
                  <a:pt x="36870" y="1071"/>
                  <a:pt x="33277" y="-214"/>
                  <a:pt x="29513" y="-214"/>
                </a:cubicBezTo>
                <a:moveTo>
                  <a:pt x="5966852" y="-199"/>
                </a:moveTo>
                <a:cubicBezTo>
                  <a:pt x="5961912" y="5437"/>
                  <a:pt x="5947332" y="1448"/>
                  <a:pt x="5950964" y="15676"/>
                </a:cubicBezTo>
                <a:cubicBezTo>
                  <a:pt x="5955917" y="10036"/>
                  <a:pt x="5970510" y="14034"/>
                  <a:pt x="5966852" y="-199"/>
                </a:cubicBezTo>
              </a:path>
            </a:pathLst>
          </a:custGeom>
          <a:solidFill>
            <a:srgbClr val="E6E5CF"/>
          </a:solidFill>
          <a:ln w="1270" cap="flat">
            <a:noFill/>
            <a:prstDash val="solid"/>
            <a:miter/>
          </a:ln>
        </p:spPr>
        <p:txBody>
          <a:bodyPr rtlCol="0" anchor="ctr"/>
          <a:lstStyle/>
          <a:p>
            <a:endParaRPr lang="id-ID"/>
          </a:p>
        </p:txBody>
      </p:sp>
      <p:sp>
        <p:nvSpPr>
          <p:cNvPr id="9741" name="Freeform: Shape 9740">
            <a:extLst>
              <a:ext uri="{FF2B5EF4-FFF2-40B4-BE49-F238E27FC236}">
                <a16:creationId xmlns:a16="http://schemas.microsoft.com/office/drawing/2014/main" id="{274BD784-ED77-4DBB-825F-020D0D870262}"/>
              </a:ext>
            </a:extLst>
          </p:cNvPr>
          <p:cNvSpPr/>
          <p:nvPr/>
        </p:nvSpPr>
        <p:spPr>
          <a:xfrm flipV="1">
            <a:off x="2925168" y="5560465"/>
            <a:ext cx="6260740" cy="25971"/>
          </a:xfrm>
          <a:custGeom>
            <a:avLst/>
            <a:gdLst>
              <a:gd name="connsiteX0" fmla="*/ 6019320 w 6260740"/>
              <a:gd name="connsiteY0" fmla="*/ -252 h 25971"/>
              <a:gd name="connsiteX1" fmla="*/ 6008728 w 6260740"/>
              <a:gd name="connsiteY1" fmla="*/ -252 h 25971"/>
              <a:gd name="connsiteX2" fmla="*/ 6008728 w 6260740"/>
              <a:gd name="connsiteY2" fmla="*/ 10355 h 25971"/>
              <a:gd name="connsiteX3" fmla="*/ 6019320 w 6260740"/>
              <a:gd name="connsiteY3" fmla="*/ 10355 h 25971"/>
              <a:gd name="connsiteX4" fmla="*/ 6019320 w 6260740"/>
              <a:gd name="connsiteY4" fmla="*/ -252 h 25971"/>
              <a:gd name="connsiteX5" fmla="*/ -2112 w 6260740"/>
              <a:gd name="connsiteY5" fmla="*/ 1059 h 25971"/>
              <a:gd name="connsiteX6" fmla="*/ 1852 w 6260740"/>
              <a:gd name="connsiteY6" fmla="*/ 5479 h 25971"/>
              <a:gd name="connsiteX7" fmla="*/ 6659 w 6260740"/>
              <a:gd name="connsiteY7" fmla="*/ 9884 h 25971"/>
              <a:gd name="connsiteX8" fmla="*/ 2690 w 6260740"/>
              <a:gd name="connsiteY8" fmla="*/ 5042 h 25971"/>
              <a:gd name="connsiteX9" fmla="*/ -2112 w 6260740"/>
              <a:gd name="connsiteY9" fmla="*/ 1059 h 25971"/>
              <a:gd name="connsiteX10" fmla="*/ 6241570 w 6260740"/>
              <a:gd name="connsiteY10" fmla="*/ 5042 h 25971"/>
              <a:gd name="connsiteX11" fmla="*/ 6230991 w 6260740"/>
              <a:gd name="connsiteY11" fmla="*/ 20947 h 25971"/>
              <a:gd name="connsiteX12" fmla="*/ 6238167 w 6260740"/>
              <a:gd name="connsiteY12" fmla="*/ 25720 h 25971"/>
              <a:gd name="connsiteX13" fmla="*/ 6241570 w 6260740"/>
              <a:gd name="connsiteY13" fmla="*/ 5042 h 25971"/>
              <a:gd name="connsiteX14" fmla="*/ 6256899 w 6260740"/>
              <a:gd name="connsiteY14" fmla="*/ 9820 h 25971"/>
              <a:gd name="connsiteX15" fmla="*/ 6257433 w 6260740"/>
              <a:gd name="connsiteY15" fmla="*/ 10355 h 25971"/>
              <a:gd name="connsiteX16" fmla="*/ 6258601 w 6260740"/>
              <a:gd name="connsiteY16" fmla="*/ 11496 h 25971"/>
              <a:gd name="connsiteX17" fmla="*/ 6257750 w 6260740"/>
              <a:gd name="connsiteY17" fmla="*/ 10658 h 25971"/>
              <a:gd name="connsiteX18" fmla="*/ 6256899 w 6260740"/>
              <a:gd name="connsiteY18" fmla="*/ 9820 h 25971"/>
              <a:gd name="connsiteX19" fmla="*/ 6156378 w 6260740"/>
              <a:gd name="connsiteY19" fmla="*/ 9820 h 25971"/>
              <a:gd name="connsiteX20" fmla="*/ 6157217 w 6260740"/>
              <a:gd name="connsiteY20" fmla="*/ 10658 h 25971"/>
              <a:gd name="connsiteX21" fmla="*/ 6158055 w 6260740"/>
              <a:gd name="connsiteY21" fmla="*/ 11496 h 25971"/>
              <a:gd name="connsiteX22" fmla="*/ 6156912 w 6260740"/>
              <a:gd name="connsiteY22" fmla="*/ 10355 h 25971"/>
              <a:gd name="connsiteX23" fmla="*/ 6156378 w 6260740"/>
              <a:gd name="connsiteY23" fmla="*/ 9820 h 2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60740" h="25971">
                <a:moveTo>
                  <a:pt x="6019320" y="-252"/>
                </a:moveTo>
                <a:cubicBezTo>
                  <a:pt x="6015815" y="-252"/>
                  <a:pt x="6012284" y="-252"/>
                  <a:pt x="6008728" y="-252"/>
                </a:cubicBezTo>
                <a:cubicBezTo>
                  <a:pt x="6008728" y="3292"/>
                  <a:pt x="6008728" y="6848"/>
                  <a:pt x="6008728" y="10355"/>
                </a:cubicBezTo>
                <a:cubicBezTo>
                  <a:pt x="6012284" y="10355"/>
                  <a:pt x="6015815" y="10355"/>
                  <a:pt x="6019320" y="10355"/>
                </a:cubicBezTo>
                <a:cubicBezTo>
                  <a:pt x="6019320" y="6848"/>
                  <a:pt x="6019320" y="3292"/>
                  <a:pt x="6019320" y="-252"/>
                </a:cubicBezTo>
                <a:moveTo>
                  <a:pt x="-2112" y="1059"/>
                </a:moveTo>
                <a:cubicBezTo>
                  <a:pt x="-2405" y="1059"/>
                  <a:pt x="-346" y="3266"/>
                  <a:pt x="1852" y="5479"/>
                </a:cubicBezTo>
                <a:cubicBezTo>
                  <a:pt x="4049" y="7672"/>
                  <a:pt x="6386" y="9884"/>
                  <a:pt x="6659" y="9884"/>
                </a:cubicBezTo>
                <a:cubicBezTo>
                  <a:pt x="6867" y="9884"/>
                  <a:pt x="5870" y="8599"/>
                  <a:pt x="2690" y="5042"/>
                </a:cubicBezTo>
                <a:cubicBezTo>
                  <a:pt x="-564" y="2135"/>
                  <a:pt x="-1914" y="1059"/>
                  <a:pt x="-2112" y="1059"/>
                </a:cubicBezTo>
                <a:moveTo>
                  <a:pt x="6241570" y="5042"/>
                </a:moveTo>
                <a:cubicBezTo>
                  <a:pt x="6223143" y="6629"/>
                  <a:pt x="6242015" y="19384"/>
                  <a:pt x="6230991" y="20947"/>
                </a:cubicBezTo>
                <a:cubicBezTo>
                  <a:pt x="6233518" y="24325"/>
                  <a:pt x="6236008" y="25720"/>
                  <a:pt x="6238167" y="25720"/>
                </a:cubicBezTo>
                <a:cubicBezTo>
                  <a:pt x="6244491" y="25720"/>
                  <a:pt x="6248009" y="13744"/>
                  <a:pt x="6241570" y="5042"/>
                </a:cubicBezTo>
                <a:moveTo>
                  <a:pt x="6256899" y="9820"/>
                </a:moveTo>
                <a:cubicBezTo>
                  <a:pt x="6256899" y="9820"/>
                  <a:pt x="6257051" y="9973"/>
                  <a:pt x="6257433" y="10355"/>
                </a:cubicBezTo>
                <a:cubicBezTo>
                  <a:pt x="6258296" y="11204"/>
                  <a:pt x="6258588" y="11496"/>
                  <a:pt x="6258601" y="11496"/>
                </a:cubicBezTo>
                <a:cubicBezTo>
                  <a:pt x="6258601" y="11496"/>
                  <a:pt x="6258182" y="11079"/>
                  <a:pt x="6257750" y="10658"/>
                </a:cubicBezTo>
                <a:cubicBezTo>
                  <a:pt x="6257331" y="10241"/>
                  <a:pt x="6256912" y="9820"/>
                  <a:pt x="6256899" y="9820"/>
                </a:cubicBezTo>
                <a:moveTo>
                  <a:pt x="6156378" y="9820"/>
                </a:moveTo>
                <a:cubicBezTo>
                  <a:pt x="6156378" y="9820"/>
                  <a:pt x="6156797" y="10241"/>
                  <a:pt x="6157217" y="10658"/>
                </a:cubicBezTo>
                <a:cubicBezTo>
                  <a:pt x="6157636" y="11079"/>
                  <a:pt x="6158055" y="11496"/>
                  <a:pt x="6158055" y="11496"/>
                </a:cubicBezTo>
                <a:cubicBezTo>
                  <a:pt x="6158055" y="11496"/>
                  <a:pt x="6157763" y="11204"/>
                  <a:pt x="6156912" y="10355"/>
                </a:cubicBezTo>
                <a:cubicBezTo>
                  <a:pt x="6156531" y="9973"/>
                  <a:pt x="6156378" y="9820"/>
                  <a:pt x="6156378" y="9820"/>
                </a:cubicBezTo>
              </a:path>
            </a:pathLst>
          </a:custGeom>
          <a:solidFill>
            <a:srgbClr val="E6E5CF"/>
          </a:solidFill>
          <a:ln w="1270" cap="flat">
            <a:noFill/>
            <a:prstDash val="solid"/>
            <a:miter/>
          </a:ln>
        </p:spPr>
        <p:txBody>
          <a:bodyPr rtlCol="0" anchor="ctr"/>
          <a:lstStyle/>
          <a:p>
            <a:endParaRPr lang="id-ID"/>
          </a:p>
        </p:txBody>
      </p:sp>
      <p:sp>
        <p:nvSpPr>
          <p:cNvPr id="9749" name="Freeform: Shape 9748">
            <a:extLst>
              <a:ext uri="{FF2B5EF4-FFF2-40B4-BE49-F238E27FC236}">
                <a16:creationId xmlns:a16="http://schemas.microsoft.com/office/drawing/2014/main" id="{996B0F7C-707A-461A-93C7-647868FB019C}"/>
              </a:ext>
            </a:extLst>
          </p:cNvPr>
          <p:cNvSpPr/>
          <p:nvPr/>
        </p:nvSpPr>
        <p:spPr>
          <a:xfrm flipV="1">
            <a:off x="3011704" y="5538607"/>
            <a:ext cx="6131875" cy="31929"/>
          </a:xfrm>
          <a:custGeom>
            <a:avLst/>
            <a:gdLst>
              <a:gd name="connsiteX0" fmla="*/ 212442 w 6131875"/>
              <a:gd name="connsiteY0" fmla="*/ -268 h 31929"/>
              <a:gd name="connsiteX1" fmla="*/ 217735 w 6131875"/>
              <a:gd name="connsiteY1" fmla="*/ 31482 h 31929"/>
              <a:gd name="connsiteX2" fmla="*/ 219297 w 6131875"/>
              <a:gd name="connsiteY2" fmla="*/ 31661 h 31929"/>
              <a:gd name="connsiteX3" fmla="*/ 223052 w 6131875"/>
              <a:gd name="connsiteY3" fmla="*/ 26198 h 31929"/>
              <a:gd name="connsiteX4" fmla="*/ 223052 w 6131875"/>
              <a:gd name="connsiteY4" fmla="*/ 15607 h 31929"/>
              <a:gd name="connsiteX5" fmla="*/ 219903 w 6131875"/>
              <a:gd name="connsiteY5" fmla="*/ 15989 h 31929"/>
              <a:gd name="connsiteX6" fmla="*/ 212442 w 6131875"/>
              <a:gd name="connsiteY6" fmla="*/ -268 h 31929"/>
              <a:gd name="connsiteX7" fmla="*/ 21956 w 6131875"/>
              <a:gd name="connsiteY7" fmla="*/ -268 h 31929"/>
              <a:gd name="connsiteX8" fmla="*/ 11374 w 6131875"/>
              <a:gd name="connsiteY8" fmla="*/ -268 h 31929"/>
              <a:gd name="connsiteX9" fmla="*/ 11374 w 6131875"/>
              <a:gd name="connsiteY9" fmla="*/ 15607 h 31929"/>
              <a:gd name="connsiteX10" fmla="*/ 778 w 6131875"/>
              <a:gd name="connsiteY10" fmla="*/ 15607 h 31929"/>
              <a:gd name="connsiteX11" fmla="*/ -512 w 6131875"/>
              <a:gd name="connsiteY11" fmla="*/ 20671 h 31929"/>
              <a:gd name="connsiteX12" fmla="*/ 11255 w 6131875"/>
              <a:gd name="connsiteY12" fmla="*/ 18058 h 31929"/>
              <a:gd name="connsiteX13" fmla="*/ 25205 w 6131875"/>
              <a:gd name="connsiteY13" fmla="*/ 15443 h 31929"/>
              <a:gd name="connsiteX14" fmla="*/ 27269 w 6131875"/>
              <a:gd name="connsiteY14" fmla="*/ 15607 h 31929"/>
              <a:gd name="connsiteX15" fmla="*/ 21956 w 6131875"/>
              <a:gd name="connsiteY15" fmla="*/ -268 h 31929"/>
              <a:gd name="connsiteX16" fmla="*/ 6128045 w 6131875"/>
              <a:gd name="connsiteY16" fmla="*/ 4494 h 31929"/>
              <a:gd name="connsiteX17" fmla="*/ 6128882 w 6131875"/>
              <a:gd name="connsiteY17" fmla="*/ 5332 h 31929"/>
              <a:gd name="connsiteX18" fmla="*/ 6129721 w 6131875"/>
              <a:gd name="connsiteY18" fmla="*/ 6170 h 31929"/>
              <a:gd name="connsiteX19" fmla="*/ 6128578 w 6131875"/>
              <a:gd name="connsiteY19" fmla="*/ 5030 h 31929"/>
              <a:gd name="connsiteX20" fmla="*/ 6128045 w 6131875"/>
              <a:gd name="connsiteY20" fmla="*/ 4494 h 31929"/>
              <a:gd name="connsiteX21" fmla="*/ 5953420 w 6131875"/>
              <a:gd name="connsiteY21" fmla="*/ 4494 h 31929"/>
              <a:gd name="connsiteX22" fmla="*/ 5953953 w 6131875"/>
              <a:gd name="connsiteY22" fmla="*/ 5030 h 31929"/>
              <a:gd name="connsiteX23" fmla="*/ 5955109 w 6131875"/>
              <a:gd name="connsiteY23" fmla="*/ 6170 h 31929"/>
              <a:gd name="connsiteX24" fmla="*/ 5954270 w 6131875"/>
              <a:gd name="connsiteY24" fmla="*/ 5332 h 31929"/>
              <a:gd name="connsiteX25" fmla="*/ 5953420 w 6131875"/>
              <a:gd name="connsiteY25" fmla="*/ 4494 h 3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31875" h="31929">
                <a:moveTo>
                  <a:pt x="212442" y="-268"/>
                </a:moveTo>
                <a:cubicBezTo>
                  <a:pt x="190474" y="6042"/>
                  <a:pt x="216564" y="17844"/>
                  <a:pt x="217735" y="31482"/>
                </a:cubicBezTo>
                <a:cubicBezTo>
                  <a:pt x="218319" y="31611"/>
                  <a:pt x="218836" y="31661"/>
                  <a:pt x="219297" y="31661"/>
                </a:cubicBezTo>
                <a:cubicBezTo>
                  <a:pt x="222392" y="31661"/>
                  <a:pt x="222774" y="29006"/>
                  <a:pt x="223052" y="26198"/>
                </a:cubicBezTo>
                <a:cubicBezTo>
                  <a:pt x="223052" y="22656"/>
                  <a:pt x="223052" y="19125"/>
                  <a:pt x="223052" y="15607"/>
                </a:cubicBezTo>
                <a:cubicBezTo>
                  <a:pt x="221871" y="15859"/>
                  <a:pt x="220830" y="15989"/>
                  <a:pt x="219903" y="15989"/>
                </a:cubicBezTo>
                <a:cubicBezTo>
                  <a:pt x="211995" y="15989"/>
                  <a:pt x="212908" y="7164"/>
                  <a:pt x="212442" y="-268"/>
                </a:cubicBezTo>
                <a:moveTo>
                  <a:pt x="21956" y="-268"/>
                </a:moveTo>
                <a:cubicBezTo>
                  <a:pt x="18429" y="-268"/>
                  <a:pt x="14897" y="-268"/>
                  <a:pt x="11374" y="-268"/>
                </a:cubicBezTo>
                <a:cubicBezTo>
                  <a:pt x="11374" y="5030"/>
                  <a:pt x="11374" y="10323"/>
                  <a:pt x="11374" y="15607"/>
                </a:cubicBezTo>
                <a:cubicBezTo>
                  <a:pt x="7842" y="15607"/>
                  <a:pt x="4310" y="15607"/>
                  <a:pt x="778" y="15607"/>
                </a:cubicBezTo>
                <a:cubicBezTo>
                  <a:pt x="-2968" y="19406"/>
                  <a:pt x="-2814" y="20671"/>
                  <a:pt x="-512" y="20671"/>
                </a:cubicBezTo>
                <a:cubicBezTo>
                  <a:pt x="1819" y="20671"/>
                  <a:pt x="6354" y="19367"/>
                  <a:pt x="11255" y="18058"/>
                </a:cubicBezTo>
                <a:cubicBezTo>
                  <a:pt x="16157" y="16747"/>
                  <a:pt x="21420" y="15443"/>
                  <a:pt x="25205" y="15443"/>
                </a:cubicBezTo>
                <a:cubicBezTo>
                  <a:pt x="25954" y="15443"/>
                  <a:pt x="26649" y="15492"/>
                  <a:pt x="27269" y="15607"/>
                </a:cubicBezTo>
                <a:cubicBezTo>
                  <a:pt x="28733" y="7049"/>
                  <a:pt x="22244" y="6474"/>
                  <a:pt x="21956" y="-268"/>
                </a:cubicBezTo>
                <a:moveTo>
                  <a:pt x="6128045" y="4494"/>
                </a:moveTo>
                <a:cubicBezTo>
                  <a:pt x="6128045" y="4494"/>
                  <a:pt x="6128464" y="4916"/>
                  <a:pt x="6128882" y="5332"/>
                </a:cubicBezTo>
                <a:cubicBezTo>
                  <a:pt x="6129302" y="5754"/>
                  <a:pt x="6129721" y="6170"/>
                  <a:pt x="6129721" y="6170"/>
                </a:cubicBezTo>
                <a:cubicBezTo>
                  <a:pt x="6129721" y="6170"/>
                  <a:pt x="6129416" y="5878"/>
                  <a:pt x="6128578" y="5030"/>
                </a:cubicBezTo>
                <a:cubicBezTo>
                  <a:pt x="6128197" y="4648"/>
                  <a:pt x="6128045" y="4494"/>
                  <a:pt x="6128045" y="4494"/>
                </a:cubicBezTo>
                <a:moveTo>
                  <a:pt x="5953420" y="4494"/>
                </a:moveTo>
                <a:cubicBezTo>
                  <a:pt x="5953420" y="4494"/>
                  <a:pt x="5953572" y="4648"/>
                  <a:pt x="5953953" y="5030"/>
                </a:cubicBezTo>
                <a:cubicBezTo>
                  <a:pt x="5954804" y="5878"/>
                  <a:pt x="5955109" y="6170"/>
                  <a:pt x="5955109" y="6170"/>
                </a:cubicBezTo>
                <a:cubicBezTo>
                  <a:pt x="5955109" y="6170"/>
                  <a:pt x="5954690" y="5754"/>
                  <a:pt x="5954270" y="5332"/>
                </a:cubicBezTo>
                <a:cubicBezTo>
                  <a:pt x="5953839" y="4916"/>
                  <a:pt x="5953420" y="4494"/>
                  <a:pt x="5953420" y="4494"/>
                </a:cubicBezTo>
              </a:path>
            </a:pathLst>
          </a:custGeom>
          <a:solidFill>
            <a:srgbClr val="E6E5CF"/>
          </a:solidFill>
          <a:ln w="1270" cap="flat">
            <a:noFill/>
            <a:prstDash val="solid"/>
            <a:miter/>
          </a:ln>
        </p:spPr>
        <p:txBody>
          <a:bodyPr rtlCol="0" anchor="ctr"/>
          <a:lstStyle/>
          <a:p>
            <a:endParaRPr lang="id-ID"/>
          </a:p>
        </p:txBody>
      </p:sp>
      <p:sp>
        <p:nvSpPr>
          <p:cNvPr id="9805" name="Freeform: Shape 9804">
            <a:extLst>
              <a:ext uri="{FF2B5EF4-FFF2-40B4-BE49-F238E27FC236}">
                <a16:creationId xmlns:a16="http://schemas.microsoft.com/office/drawing/2014/main" id="{108AC186-D9A2-42EF-A73F-1D49A05AB372}"/>
              </a:ext>
            </a:extLst>
          </p:cNvPr>
          <p:cNvSpPr/>
          <p:nvPr/>
        </p:nvSpPr>
        <p:spPr>
          <a:xfrm flipV="1">
            <a:off x="3115195" y="5464531"/>
            <a:ext cx="6117522" cy="37237"/>
          </a:xfrm>
          <a:custGeom>
            <a:avLst/>
            <a:gdLst>
              <a:gd name="connsiteX0" fmla="*/ 8356 w 6117522"/>
              <a:gd name="connsiteY0" fmla="*/ -332 h 37237"/>
              <a:gd name="connsiteX1" fmla="*/ -2221 w 6117522"/>
              <a:gd name="connsiteY1" fmla="*/ 36716 h 37237"/>
              <a:gd name="connsiteX2" fmla="*/ -658 w 6117522"/>
              <a:gd name="connsiteY2" fmla="*/ 36906 h 37237"/>
              <a:gd name="connsiteX3" fmla="*/ 3072 w 6117522"/>
              <a:gd name="connsiteY3" fmla="*/ 31433 h 37237"/>
              <a:gd name="connsiteX4" fmla="*/ 10281 w 6117522"/>
              <a:gd name="connsiteY4" fmla="*/ 25440 h 37237"/>
              <a:gd name="connsiteX5" fmla="*/ 17776 w 6117522"/>
              <a:gd name="connsiteY5" fmla="*/ 26100 h 37237"/>
              <a:gd name="connsiteX6" fmla="*/ 25278 w 6117522"/>
              <a:gd name="connsiteY6" fmla="*/ 26746 h 37237"/>
              <a:gd name="connsiteX7" fmla="*/ 29534 w 6117522"/>
              <a:gd name="connsiteY7" fmla="*/ 26135 h 37237"/>
              <a:gd name="connsiteX8" fmla="*/ 8356 w 6117522"/>
              <a:gd name="connsiteY8" fmla="*/ -332 h 37237"/>
              <a:gd name="connsiteX9" fmla="*/ 5945088 w 6117522"/>
              <a:gd name="connsiteY9" fmla="*/ 4446 h 37237"/>
              <a:gd name="connsiteX10" fmla="*/ 5945621 w 6117522"/>
              <a:gd name="connsiteY10" fmla="*/ 4966 h 37237"/>
              <a:gd name="connsiteX11" fmla="*/ 5946777 w 6117522"/>
              <a:gd name="connsiteY11" fmla="*/ 6122 h 37237"/>
              <a:gd name="connsiteX12" fmla="*/ 5945938 w 6117522"/>
              <a:gd name="connsiteY12" fmla="*/ 5284 h 37237"/>
              <a:gd name="connsiteX13" fmla="*/ 5945088 w 6117522"/>
              <a:gd name="connsiteY13" fmla="*/ 4446 h 37237"/>
              <a:gd name="connsiteX14" fmla="*/ 6102656 w 6117522"/>
              <a:gd name="connsiteY14" fmla="*/ 4689 h 37237"/>
              <a:gd name="connsiteX15" fmla="*/ 6099101 w 6117522"/>
              <a:gd name="connsiteY15" fmla="*/ 4966 h 37237"/>
              <a:gd name="connsiteX16" fmla="*/ 6110835 w 6117522"/>
              <a:gd name="connsiteY16" fmla="*/ 32053 h 37237"/>
              <a:gd name="connsiteX17" fmla="*/ 6114963 w 6117522"/>
              <a:gd name="connsiteY17" fmla="*/ 31433 h 37237"/>
              <a:gd name="connsiteX18" fmla="*/ 6102656 w 6117522"/>
              <a:gd name="connsiteY18" fmla="*/ 4689 h 37237"/>
              <a:gd name="connsiteX19" fmla="*/ 6030292 w 6117522"/>
              <a:gd name="connsiteY19" fmla="*/ 4966 h 37237"/>
              <a:gd name="connsiteX20" fmla="*/ 6019726 w 6117522"/>
              <a:gd name="connsiteY20" fmla="*/ 4966 h 37237"/>
              <a:gd name="connsiteX21" fmla="*/ 6019726 w 6117522"/>
              <a:gd name="connsiteY21" fmla="*/ 15573 h 37237"/>
              <a:gd name="connsiteX22" fmla="*/ 6030292 w 6117522"/>
              <a:gd name="connsiteY22" fmla="*/ 15573 h 37237"/>
              <a:gd name="connsiteX23" fmla="*/ 6030292 w 6117522"/>
              <a:gd name="connsiteY23" fmla="*/ 4966 h 3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17522" h="37237">
                <a:moveTo>
                  <a:pt x="8356" y="-332"/>
                </a:moveTo>
                <a:cubicBezTo>
                  <a:pt x="-1274" y="5944"/>
                  <a:pt x="4204" y="27281"/>
                  <a:pt x="-2221" y="36716"/>
                </a:cubicBezTo>
                <a:cubicBezTo>
                  <a:pt x="-1635" y="36846"/>
                  <a:pt x="-1115" y="36906"/>
                  <a:pt x="-658" y="36906"/>
                </a:cubicBezTo>
                <a:cubicBezTo>
                  <a:pt x="2413" y="36906"/>
                  <a:pt x="2815" y="34241"/>
                  <a:pt x="3072" y="31433"/>
                </a:cubicBezTo>
                <a:cubicBezTo>
                  <a:pt x="2700" y="26655"/>
                  <a:pt x="5880" y="25440"/>
                  <a:pt x="10281" y="25440"/>
                </a:cubicBezTo>
                <a:cubicBezTo>
                  <a:pt x="12558" y="25440"/>
                  <a:pt x="15168" y="25768"/>
                  <a:pt x="17776" y="26100"/>
                </a:cubicBezTo>
                <a:cubicBezTo>
                  <a:pt x="20381" y="26418"/>
                  <a:pt x="22991" y="26746"/>
                  <a:pt x="25278" y="26746"/>
                </a:cubicBezTo>
                <a:cubicBezTo>
                  <a:pt x="26900" y="26746"/>
                  <a:pt x="28358" y="26582"/>
                  <a:pt x="29534" y="26135"/>
                </a:cubicBezTo>
                <a:cubicBezTo>
                  <a:pt x="25640" y="14189"/>
                  <a:pt x="9363" y="14581"/>
                  <a:pt x="8356" y="-332"/>
                </a:cubicBezTo>
                <a:moveTo>
                  <a:pt x="5945088" y="4446"/>
                </a:moveTo>
                <a:cubicBezTo>
                  <a:pt x="5945088" y="4446"/>
                  <a:pt x="5945240" y="4585"/>
                  <a:pt x="5945621" y="4966"/>
                </a:cubicBezTo>
                <a:cubicBezTo>
                  <a:pt x="5946472" y="5815"/>
                  <a:pt x="5946777" y="6122"/>
                  <a:pt x="5946777" y="6122"/>
                </a:cubicBezTo>
                <a:cubicBezTo>
                  <a:pt x="5946777" y="6122"/>
                  <a:pt x="5946358" y="5705"/>
                  <a:pt x="5945938" y="5284"/>
                </a:cubicBezTo>
                <a:cubicBezTo>
                  <a:pt x="5945519" y="4867"/>
                  <a:pt x="5945100" y="4446"/>
                  <a:pt x="5945088" y="4446"/>
                </a:cubicBezTo>
                <a:moveTo>
                  <a:pt x="6102656" y="4689"/>
                </a:moveTo>
                <a:cubicBezTo>
                  <a:pt x="6101564" y="4689"/>
                  <a:pt x="6100383" y="4778"/>
                  <a:pt x="6099101" y="4966"/>
                </a:cubicBezTo>
                <a:cubicBezTo>
                  <a:pt x="6108727" y="8295"/>
                  <a:pt x="6097919" y="32053"/>
                  <a:pt x="6110835" y="32053"/>
                </a:cubicBezTo>
                <a:cubicBezTo>
                  <a:pt x="6112003" y="32053"/>
                  <a:pt x="6113375" y="31855"/>
                  <a:pt x="6114963" y="31433"/>
                </a:cubicBezTo>
                <a:cubicBezTo>
                  <a:pt x="6115928" y="17478"/>
                  <a:pt x="6115661" y="4689"/>
                  <a:pt x="6102656" y="4689"/>
                </a:cubicBezTo>
                <a:moveTo>
                  <a:pt x="6030292" y="4966"/>
                </a:moveTo>
                <a:cubicBezTo>
                  <a:pt x="6026787" y="4966"/>
                  <a:pt x="6023230" y="4966"/>
                  <a:pt x="6019726" y="4966"/>
                </a:cubicBezTo>
                <a:cubicBezTo>
                  <a:pt x="6019726" y="8484"/>
                  <a:pt x="6019726" y="12041"/>
                  <a:pt x="6019726" y="15573"/>
                </a:cubicBezTo>
                <a:cubicBezTo>
                  <a:pt x="6023230" y="15573"/>
                  <a:pt x="6026787" y="15573"/>
                  <a:pt x="6030292" y="15573"/>
                </a:cubicBezTo>
                <a:cubicBezTo>
                  <a:pt x="6030292" y="12041"/>
                  <a:pt x="6030292" y="8484"/>
                  <a:pt x="6030292" y="4966"/>
                </a:cubicBezTo>
              </a:path>
            </a:pathLst>
          </a:custGeom>
          <a:solidFill>
            <a:srgbClr val="E6E5CF"/>
          </a:solidFill>
          <a:ln w="1270" cap="flat">
            <a:noFill/>
            <a:prstDash val="solid"/>
            <a:miter/>
          </a:ln>
        </p:spPr>
        <p:txBody>
          <a:bodyPr rtlCol="0" anchor="ctr"/>
          <a:lstStyle/>
          <a:p>
            <a:endParaRPr lang="id-ID"/>
          </a:p>
        </p:txBody>
      </p:sp>
      <p:sp>
        <p:nvSpPr>
          <p:cNvPr id="9844" name="Freeform: Shape 9843">
            <a:extLst>
              <a:ext uri="{FF2B5EF4-FFF2-40B4-BE49-F238E27FC236}">
                <a16:creationId xmlns:a16="http://schemas.microsoft.com/office/drawing/2014/main" id="{A042A045-E67A-416C-A289-CC7F65098AA6}"/>
              </a:ext>
            </a:extLst>
          </p:cNvPr>
          <p:cNvSpPr/>
          <p:nvPr/>
        </p:nvSpPr>
        <p:spPr>
          <a:xfrm flipV="1">
            <a:off x="3105810" y="5401205"/>
            <a:ext cx="6048361" cy="42862"/>
          </a:xfrm>
          <a:custGeom>
            <a:avLst/>
            <a:gdLst>
              <a:gd name="connsiteX0" fmla="*/ 6044494 w 6048361"/>
              <a:gd name="connsiteY0" fmla="*/ -386 h 42862"/>
              <a:gd name="connsiteX1" fmla="*/ 6045320 w 6048361"/>
              <a:gd name="connsiteY1" fmla="*/ 447 h 42862"/>
              <a:gd name="connsiteX2" fmla="*/ 6046171 w 6048361"/>
              <a:gd name="connsiteY2" fmla="*/ 1285 h 42862"/>
              <a:gd name="connsiteX3" fmla="*/ 6045028 w 6048361"/>
              <a:gd name="connsiteY3" fmla="*/ 129 h 42862"/>
              <a:gd name="connsiteX4" fmla="*/ 6044494 w 6048361"/>
              <a:gd name="connsiteY4" fmla="*/ -386 h 42862"/>
              <a:gd name="connsiteX5" fmla="*/ 5941040 w 6048361"/>
              <a:gd name="connsiteY5" fmla="*/ 1797 h 42862"/>
              <a:gd name="connsiteX6" fmla="*/ 5933877 w 6048361"/>
              <a:gd name="connsiteY6" fmla="*/ 10711 h 42862"/>
              <a:gd name="connsiteX7" fmla="*/ 5939783 w 6048361"/>
              <a:gd name="connsiteY7" fmla="*/ 15156 h 42862"/>
              <a:gd name="connsiteX8" fmla="*/ 5943784 w 6048361"/>
              <a:gd name="connsiteY8" fmla="*/ 8475 h 42862"/>
              <a:gd name="connsiteX9" fmla="*/ 5941040 w 6048361"/>
              <a:gd name="connsiteY9" fmla="*/ 1797 h 42862"/>
              <a:gd name="connsiteX10" fmla="*/ -877 w 6048361"/>
              <a:gd name="connsiteY10" fmla="*/ 4629 h 42862"/>
              <a:gd name="connsiteX11" fmla="*/ 17770 w 6048361"/>
              <a:gd name="connsiteY11" fmla="*/ 42476 h 42862"/>
              <a:gd name="connsiteX12" fmla="*/ 1911 w 6048361"/>
              <a:gd name="connsiteY12" fmla="*/ 5428 h 42862"/>
              <a:gd name="connsiteX13" fmla="*/ -877 w 6048361"/>
              <a:gd name="connsiteY13" fmla="*/ 4629 h 42862"/>
              <a:gd name="connsiteX14" fmla="*/ 5859278 w 6048361"/>
              <a:gd name="connsiteY14" fmla="*/ 4907 h 42862"/>
              <a:gd name="connsiteX15" fmla="*/ 5860116 w 6048361"/>
              <a:gd name="connsiteY15" fmla="*/ 5745 h 42862"/>
              <a:gd name="connsiteX16" fmla="*/ 5860967 w 6048361"/>
              <a:gd name="connsiteY16" fmla="*/ 6584 h 42862"/>
              <a:gd name="connsiteX17" fmla="*/ 5859811 w 6048361"/>
              <a:gd name="connsiteY17" fmla="*/ 5428 h 42862"/>
              <a:gd name="connsiteX18" fmla="*/ 5859278 w 6048361"/>
              <a:gd name="connsiteY18" fmla="*/ 4907 h 42862"/>
              <a:gd name="connsiteX19" fmla="*/ 5960332 w 6048361"/>
              <a:gd name="connsiteY19" fmla="*/ 5428 h 42862"/>
              <a:gd name="connsiteX20" fmla="*/ 5958934 w 6048361"/>
              <a:gd name="connsiteY20" fmla="*/ 15434 h 42862"/>
              <a:gd name="connsiteX21" fmla="*/ 5960332 w 6048361"/>
              <a:gd name="connsiteY21" fmla="*/ 5428 h 42862"/>
              <a:gd name="connsiteX22" fmla="*/ 5799639 w 6048361"/>
              <a:gd name="connsiteY22" fmla="*/ 7398 h 42862"/>
              <a:gd name="connsiteX23" fmla="*/ 5790659 w 6048361"/>
              <a:gd name="connsiteY23" fmla="*/ 20707 h 42862"/>
              <a:gd name="connsiteX24" fmla="*/ 5797352 w 6048361"/>
              <a:gd name="connsiteY24" fmla="*/ 27271 h 42862"/>
              <a:gd name="connsiteX25" fmla="*/ 5801595 w 6048361"/>
              <a:gd name="connsiteY25" fmla="*/ 26601 h 42862"/>
              <a:gd name="connsiteX26" fmla="*/ 5801595 w 6048361"/>
              <a:gd name="connsiteY26" fmla="*/ 10711 h 42862"/>
              <a:gd name="connsiteX27" fmla="*/ 5799639 w 6048361"/>
              <a:gd name="connsiteY27" fmla="*/ 7398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48361" h="42862">
                <a:moveTo>
                  <a:pt x="6044494" y="-386"/>
                </a:moveTo>
                <a:cubicBezTo>
                  <a:pt x="6044494" y="-386"/>
                  <a:pt x="6044901" y="30"/>
                  <a:pt x="6045320" y="447"/>
                </a:cubicBezTo>
                <a:cubicBezTo>
                  <a:pt x="6045739" y="869"/>
                  <a:pt x="6046171" y="1285"/>
                  <a:pt x="6046171" y="1285"/>
                </a:cubicBezTo>
                <a:cubicBezTo>
                  <a:pt x="6046171" y="1285"/>
                  <a:pt x="6045879" y="998"/>
                  <a:pt x="6045028" y="129"/>
                </a:cubicBezTo>
                <a:cubicBezTo>
                  <a:pt x="6044647" y="-248"/>
                  <a:pt x="6044494" y="-386"/>
                  <a:pt x="6044494" y="-386"/>
                </a:cubicBezTo>
                <a:moveTo>
                  <a:pt x="5941040" y="1797"/>
                </a:moveTo>
                <a:cubicBezTo>
                  <a:pt x="5939377" y="1797"/>
                  <a:pt x="5936976" y="4119"/>
                  <a:pt x="5933877" y="10711"/>
                </a:cubicBezTo>
                <a:cubicBezTo>
                  <a:pt x="5936291" y="13927"/>
                  <a:pt x="5938259" y="15156"/>
                  <a:pt x="5939783" y="15156"/>
                </a:cubicBezTo>
                <a:cubicBezTo>
                  <a:pt x="5942285" y="15156"/>
                  <a:pt x="5943593" y="11817"/>
                  <a:pt x="5943784" y="8475"/>
                </a:cubicBezTo>
                <a:cubicBezTo>
                  <a:pt x="5943974" y="5136"/>
                  <a:pt x="5943034" y="1797"/>
                  <a:pt x="5941040" y="1797"/>
                </a:cubicBezTo>
                <a:moveTo>
                  <a:pt x="-877" y="4629"/>
                </a:moveTo>
                <a:cubicBezTo>
                  <a:pt x="-7788" y="4629"/>
                  <a:pt x="14665" y="33125"/>
                  <a:pt x="17770" y="42476"/>
                </a:cubicBezTo>
                <a:cubicBezTo>
                  <a:pt x="33442" y="29860"/>
                  <a:pt x="7810" y="14016"/>
                  <a:pt x="1911" y="5428"/>
                </a:cubicBezTo>
                <a:cubicBezTo>
                  <a:pt x="690" y="4882"/>
                  <a:pt x="-223" y="4629"/>
                  <a:pt x="-877" y="4629"/>
                </a:cubicBezTo>
                <a:moveTo>
                  <a:pt x="5859278" y="4907"/>
                </a:moveTo>
                <a:cubicBezTo>
                  <a:pt x="5859278" y="4907"/>
                  <a:pt x="5859697" y="5324"/>
                  <a:pt x="5860116" y="5745"/>
                </a:cubicBezTo>
                <a:cubicBezTo>
                  <a:pt x="5860535" y="6162"/>
                  <a:pt x="5860967" y="6584"/>
                  <a:pt x="5860967" y="6584"/>
                </a:cubicBezTo>
                <a:cubicBezTo>
                  <a:pt x="5860967" y="6584"/>
                  <a:pt x="5860662" y="6281"/>
                  <a:pt x="5859811" y="5428"/>
                </a:cubicBezTo>
                <a:cubicBezTo>
                  <a:pt x="5859430" y="5046"/>
                  <a:pt x="5859278" y="4907"/>
                  <a:pt x="5859278" y="4907"/>
                </a:cubicBezTo>
                <a:moveTo>
                  <a:pt x="5960332" y="5428"/>
                </a:moveTo>
                <a:cubicBezTo>
                  <a:pt x="5949905" y="6138"/>
                  <a:pt x="5955404" y="15434"/>
                  <a:pt x="5958934" y="15434"/>
                </a:cubicBezTo>
                <a:cubicBezTo>
                  <a:pt x="5960763" y="15434"/>
                  <a:pt x="5962059" y="12934"/>
                  <a:pt x="5960332" y="5428"/>
                </a:cubicBezTo>
                <a:moveTo>
                  <a:pt x="5799639" y="7398"/>
                </a:moveTo>
                <a:cubicBezTo>
                  <a:pt x="5795739" y="11078"/>
                  <a:pt x="5792654" y="15613"/>
                  <a:pt x="5790659" y="20707"/>
                </a:cubicBezTo>
                <a:cubicBezTo>
                  <a:pt x="5791396" y="24389"/>
                  <a:pt x="5792933" y="27271"/>
                  <a:pt x="5797352" y="27271"/>
                </a:cubicBezTo>
                <a:cubicBezTo>
                  <a:pt x="5798546" y="27271"/>
                  <a:pt x="5799943" y="27057"/>
                  <a:pt x="5801595" y="26601"/>
                </a:cubicBezTo>
                <a:cubicBezTo>
                  <a:pt x="5797924" y="22344"/>
                  <a:pt x="5793377" y="12111"/>
                  <a:pt x="5801595" y="10711"/>
                </a:cubicBezTo>
                <a:cubicBezTo>
                  <a:pt x="5801378" y="9173"/>
                  <a:pt x="5800680" y="8122"/>
                  <a:pt x="5799639" y="7398"/>
                </a:cubicBezTo>
              </a:path>
            </a:pathLst>
          </a:custGeom>
          <a:solidFill>
            <a:srgbClr val="E6E5CF"/>
          </a:solidFill>
          <a:ln w="1270" cap="flat">
            <a:noFill/>
            <a:prstDash val="solid"/>
            <a:miter/>
          </a:ln>
        </p:spPr>
        <p:txBody>
          <a:bodyPr rtlCol="0" anchor="ctr"/>
          <a:lstStyle/>
          <a:p>
            <a:endParaRPr lang="id-ID"/>
          </a:p>
        </p:txBody>
      </p:sp>
      <p:sp>
        <p:nvSpPr>
          <p:cNvPr id="9960" name="Freeform: Shape 9959">
            <a:extLst>
              <a:ext uri="{FF2B5EF4-FFF2-40B4-BE49-F238E27FC236}">
                <a16:creationId xmlns:a16="http://schemas.microsoft.com/office/drawing/2014/main" id="{B34317D5-BEEF-471D-88F4-218A9F71B277}"/>
              </a:ext>
            </a:extLst>
          </p:cNvPr>
          <p:cNvSpPr/>
          <p:nvPr/>
        </p:nvSpPr>
        <p:spPr>
          <a:xfrm flipV="1">
            <a:off x="3200952" y="5242458"/>
            <a:ext cx="5952763" cy="45046"/>
          </a:xfrm>
          <a:custGeom>
            <a:avLst/>
            <a:gdLst>
              <a:gd name="connsiteX0" fmla="*/ 5754540 w 5952763"/>
              <a:gd name="connsiteY0" fmla="*/ -527 h 45046"/>
              <a:gd name="connsiteX1" fmla="*/ 5752521 w 5952763"/>
              <a:gd name="connsiteY1" fmla="*/ 565 h 45046"/>
              <a:gd name="connsiteX2" fmla="*/ 5754540 w 5952763"/>
              <a:gd name="connsiteY2" fmla="*/ -527 h 45046"/>
              <a:gd name="connsiteX3" fmla="*/ 5946451 w 5952763"/>
              <a:gd name="connsiteY3" fmla="*/ 70 h 45046"/>
              <a:gd name="connsiteX4" fmla="*/ 5944532 w 5952763"/>
              <a:gd name="connsiteY4" fmla="*/ 18066 h 45046"/>
              <a:gd name="connsiteX5" fmla="*/ 5946451 w 5952763"/>
              <a:gd name="connsiteY5" fmla="*/ 70 h 45046"/>
              <a:gd name="connsiteX6" fmla="*/ 12578 w 5952763"/>
              <a:gd name="connsiteY6" fmla="*/ 2191 h 45046"/>
              <a:gd name="connsiteX7" fmla="*/ 1987 w 5952763"/>
              <a:gd name="connsiteY7" fmla="*/ 44520 h 45046"/>
              <a:gd name="connsiteX8" fmla="*/ 23126 w 5952763"/>
              <a:gd name="connsiteY8" fmla="*/ 23362 h 45046"/>
              <a:gd name="connsiteX9" fmla="*/ 19157 w 5952763"/>
              <a:gd name="connsiteY9" fmla="*/ 17317 h 45046"/>
              <a:gd name="connsiteX10" fmla="*/ 13010 w 5952763"/>
              <a:gd name="connsiteY10" fmla="*/ 20746 h 45046"/>
              <a:gd name="connsiteX11" fmla="*/ 5237 w 5952763"/>
              <a:gd name="connsiteY11" fmla="*/ 24175 h 45046"/>
              <a:gd name="connsiteX12" fmla="*/ 1987 w 5952763"/>
              <a:gd name="connsiteY12" fmla="*/ 23362 h 45046"/>
              <a:gd name="connsiteX13" fmla="*/ 12578 w 5952763"/>
              <a:gd name="connsiteY13" fmla="*/ 2191 h 4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52763" h="45046">
                <a:moveTo>
                  <a:pt x="5754540" y="-527"/>
                </a:moveTo>
                <a:cubicBezTo>
                  <a:pt x="5753829" y="-133"/>
                  <a:pt x="5753144" y="235"/>
                  <a:pt x="5752521" y="565"/>
                </a:cubicBezTo>
                <a:cubicBezTo>
                  <a:pt x="5753080" y="261"/>
                  <a:pt x="5753753" y="-95"/>
                  <a:pt x="5754540" y="-527"/>
                </a:cubicBezTo>
                <a:moveTo>
                  <a:pt x="5946451" y="70"/>
                </a:moveTo>
                <a:cubicBezTo>
                  <a:pt x="5944139" y="70"/>
                  <a:pt x="5942132" y="4706"/>
                  <a:pt x="5944532" y="18066"/>
                </a:cubicBezTo>
                <a:cubicBezTo>
                  <a:pt x="5954324" y="11030"/>
                  <a:pt x="5950019" y="70"/>
                  <a:pt x="5946451" y="70"/>
                </a:cubicBezTo>
                <a:moveTo>
                  <a:pt x="12578" y="2191"/>
                </a:moveTo>
                <a:cubicBezTo>
                  <a:pt x="-6878" y="4947"/>
                  <a:pt x="-3377" y="30664"/>
                  <a:pt x="1987" y="44520"/>
                </a:cubicBezTo>
                <a:cubicBezTo>
                  <a:pt x="15579" y="44012"/>
                  <a:pt x="9523" y="23870"/>
                  <a:pt x="23126" y="23362"/>
                </a:cubicBezTo>
                <a:cubicBezTo>
                  <a:pt x="22138" y="18853"/>
                  <a:pt x="20794" y="17317"/>
                  <a:pt x="19157" y="17317"/>
                </a:cubicBezTo>
                <a:cubicBezTo>
                  <a:pt x="17420" y="17317"/>
                  <a:pt x="15351" y="19031"/>
                  <a:pt x="13010" y="20746"/>
                </a:cubicBezTo>
                <a:cubicBezTo>
                  <a:pt x="10668" y="22460"/>
                  <a:pt x="8058" y="24175"/>
                  <a:pt x="5237" y="24175"/>
                </a:cubicBezTo>
                <a:cubicBezTo>
                  <a:pt x="4184" y="24175"/>
                  <a:pt x="3098" y="23933"/>
                  <a:pt x="1987" y="23362"/>
                </a:cubicBezTo>
                <a:cubicBezTo>
                  <a:pt x="4238" y="15056"/>
                  <a:pt x="18626" y="18841"/>
                  <a:pt x="12578" y="2191"/>
                </a:cubicBezTo>
              </a:path>
            </a:pathLst>
          </a:custGeom>
          <a:solidFill>
            <a:srgbClr val="E6E5CF"/>
          </a:solidFill>
          <a:ln w="1270" cap="flat">
            <a:noFill/>
            <a:prstDash val="solid"/>
            <a:miter/>
          </a:ln>
        </p:spPr>
        <p:txBody>
          <a:bodyPr rtlCol="0" anchor="ctr"/>
          <a:lstStyle/>
          <a:p>
            <a:endParaRPr lang="id-ID"/>
          </a:p>
        </p:txBody>
      </p:sp>
      <p:sp>
        <p:nvSpPr>
          <p:cNvPr id="9972" name="Freeform: Shape 9971">
            <a:extLst>
              <a:ext uri="{FF2B5EF4-FFF2-40B4-BE49-F238E27FC236}">
                <a16:creationId xmlns:a16="http://schemas.microsoft.com/office/drawing/2014/main" id="{71516CCB-01AC-4570-B93B-6A193353B2F5}"/>
              </a:ext>
            </a:extLst>
          </p:cNvPr>
          <p:cNvSpPr/>
          <p:nvPr/>
        </p:nvSpPr>
        <p:spPr>
          <a:xfrm flipV="1">
            <a:off x="2960382" y="5225909"/>
            <a:ext cx="6166975" cy="27127"/>
          </a:xfrm>
          <a:custGeom>
            <a:avLst/>
            <a:gdLst>
              <a:gd name="connsiteX0" fmla="*/ -815 w 6166975"/>
              <a:gd name="connsiteY0" fmla="*/ -550 h 27127"/>
              <a:gd name="connsiteX1" fmla="*/ 365 w 6166975"/>
              <a:gd name="connsiteY1" fmla="*/ 13014 h 27127"/>
              <a:gd name="connsiteX2" fmla="*/ 16146 w 6166975"/>
              <a:gd name="connsiteY2" fmla="*/ 26578 h 27127"/>
              <a:gd name="connsiteX3" fmla="*/ 20397 w 6166975"/>
              <a:gd name="connsiteY3" fmla="*/ 25904 h 27127"/>
              <a:gd name="connsiteX4" fmla="*/ -791 w 6166975"/>
              <a:gd name="connsiteY4" fmla="*/ -550 h 27127"/>
              <a:gd name="connsiteX5" fmla="*/ -815 w 6166975"/>
              <a:gd name="connsiteY5" fmla="*/ -550 h 27127"/>
              <a:gd name="connsiteX6" fmla="*/ 6164035 w 6166975"/>
              <a:gd name="connsiteY6" fmla="*/ -550 h 27127"/>
              <a:gd name="connsiteX7" fmla="*/ 6162625 w 6166975"/>
              <a:gd name="connsiteY7" fmla="*/ 9458 h 27127"/>
              <a:gd name="connsiteX8" fmla="*/ 6164035 w 6166975"/>
              <a:gd name="connsiteY8" fmla="*/ -550 h 2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6975" h="27127">
                <a:moveTo>
                  <a:pt x="-815" y="-550"/>
                </a:moveTo>
                <a:cubicBezTo>
                  <a:pt x="-2914" y="-550"/>
                  <a:pt x="-2492" y="6232"/>
                  <a:pt x="365" y="13014"/>
                </a:cubicBezTo>
                <a:cubicBezTo>
                  <a:pt x="3223" y="19796"/>
                  <a:pt x="8511" y="26578"/>
                  <a:pt x="16146" y="26578"/>
                </a:cubicBezTo>
                <a:cubicBezTo>
                  <a:pt x="17490" y="26578"/>
                  <a:pt x="18909" y="26362"/>
                  <a:pt x="20397" y="25904"/>
                </a:cubicBezTo>
                <a:cubicBezTo>
                  <a:pt x="17654" y="12785"/>
                  <a:pt x="7489" y="7058"/>
                  <a:pt x="-791" y="-550"/>
                </a:cubicBezTo>
                <a:cubicBezTo>
                  <a:pt x="-801" y="-550"/>
                  <a:pt x="-806" y="-550"/>
                  <a:pt x="-815" y="-550"/>
                </a:cubicBezTo>
                <a:moveTo>
                  <a:pt x="6164035" y="-550"/>
                </a:moveTo>
                <a:cubicBezTo>
                  <a:pt x="6153596" y="149"/>
                  <a:pt x="6159095" y="9458"/>
                  <a:pt x="6162625" y="9458"/>
                </a:cubicBezTo>
                <a:cubicBezTo>
                  <a:pt x="6164454" y="9458"/>
                  <a:pt x="6165763" y="6956"/>
                  <a:pt x="6164035" y="-550"/>
                </a:cubicBezTo>
              </a:path>
            </a:pathLst>
          </a:custGeom>
          <a:solidFill>
            <a:srgbClr val="E6E5CF"/>
          </a:solidFill>
          <a:ln w="1270" cap="flat">
            <a:noFill/>
            <a:prstDash val="solid"/>
            <a:miter/>
          </a:ln>
        </p:spPr>
        <p:txBody>
          <a:bodyPr rtlCol="0" anchor="ctr"/>
          <a:lstStyle/>
          <a:p>
            <a:endParaRPr lang="id-ID"/>
          </a:p>
        </p:txBody>
      </p:sp>
      <p:sp>
        <p:nvSpPr>
          <p:cNvPr id="9998" name="Freeform: Shape 9997">
            <a:extLst>
              <a:ext uri="{FF2B5EF4-FFF2-40B4-BE49-F238E27FC236}">
                <a16:creationId xmlns:a16="http://schemas.microsoft.com/office/drawing/2014/main" id="{46C35CF6-4F47-4C25-A7B3-176B3AEE1191}"/>
              </a:ext>
            </a:extLst>
          </p:cNvPr>
          <p:cNvSpPr/>
          <p:nvPr/>
        </p:nvSpPr>
        <p:spPr>
          <a:xfrm flipV="1">
            <a:off x="2982594" y="5200954"/>
            <a:ext cx="6016499" cy="13792"/>
          </a:xfrm>
          <a:custGeom>
            <a:avLst/>
            <a:gdLst>
              <a:gd name="connsiteX0" fmla="*/ 553 w 6016499"/>
              <a:gd name="connsiteY0" fmla="*/ -578 h 13792"/>
              <a:gd name="connsiteX1" fmla="*/ -211 w 6016499"/>
              <a:gd name="connsiteY1" fmla="*/ 730 h 13792"/>
              <a:gd name="connsiteX2" fmla="*/ 553 w 6016499"/>
              <a:gd name="connsiteY2" fmla="*/ -578 h 13792"/>
              <a:gd name="connsiteX3" fmla="*/ -211 w 6016499"/>
              <a:gd name="connsiteY3" fmla="*/ 730 h 13792"/>
              <a:gd name="connsiteX4" fmla="*/ -1262 w 6016499"/>
              <a:gd name="connsiteY4" fmla="*/ 2546 h 13792"/>
              <a:gd name="connsiteX5" fmla="*/ -211 w 6016499"/>
              <a:gd name="connsiteY5" fmla="*/ 730 h 13792"/>
              <a:gd name="connsiteX6" fmla="*/ -1262 w 6016499"/>
              <a:gd name="connsiteY6" fmla="*/ 2546 h 13792"/>
              <a:gd name="connsiteX7" fmla="*/ -2096 w 6016499"/>
              <a:gd name="connsiteY7" fmla="*/ 3981 h 13792"/>
              <a:gd name="connsiteX8" fmla="*/ -1778 w 6016499"/>
              <a:gd name="connsiteY8" fmla="*/ 3473 h 13792"/>
              <a:gd name="connsiteX9" fmla="*/ -1262 w 6016499"/>
              <a:gd name="connsiteY9" fmla="*/ 2546 h 13792"/>
              <a:gd name="connsiteX10" fmla="*/ 6009563 w 6016499"/>
              <a:gd name="connsiteY10" fmla="*/ 3473 h 13792"/>
              <a:gd name="connsiteX11" fmla="*/ 6010909 w 6016499"/>
              <a:gd name="connsiteY11" fmla="*/ 13214 h 13792"/>
              <a:gd name="connsiteX12" fmla="*/ 6009563 w 6016499"/>
              <a:gd name="connsiteY12" fmla="*/ 3473 h 1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6499" h="13792">
                <a:moveTo>
                  <a:pt x="553" y="-578"/>
                </a:moveTo>
                <a:lnTo>
                  <a:pt x="-211" y="730"/>
                </a:lnTo>
                <a:lnTo>
                  <a:pt x="553" y="-578"/>
                </a:lnTo>
                <a:moveTo>
                  <a:pt x="-211" y="730"/>
                </a:moveTo>
                <a:cubicBezTo>
                  <a:pt x="-499" y="1213"/>
                  <a:pt x="-841" y="1797"/>
                  <a:pt x="-1262" y="2546"/>
                </a:cubicBezTo>
                <a:cubicBezTo>
                  <a:pt x="-861" y="1860"/>
                  <a:pt x="-499" y="1238"/>
                  <a:pt x="-211" y="730"/>
                </a:cubicBezTo>
                <a:moveTo>
                  <a:pt x="-1262" y="2546"/>
                </a:moveTo>
                <a:cubicBezTo>
                  <a:pt x="-1526" y="3004"/>
                  <a:pt x="-1808" y="3486"/>
                  <a:pt x="-2096" y="3981"/>
                </a:cubicBezTo>
                <a:lnTo>
                  <a:pt x="-1778" y="3473"/>
                </a:lnTo>
                <a:cubicBezTo>
                  <a:pt x="-1595" y="3143"/>
                  <a:pt x="-1421" y="2826"/>
                  <a:pt x="-1262" y="2546"/>
                </a:cubicBezTo>
                <a:moveTo>
                  <a:pt x="6009563" y="3473"/>
                </a:moveTo>
                <a:cubicBezTo>
                  <a:pt x="5998883" y="8541"/>
                  <a:pt x="6006020" y="13214"/>
                  <a:pt x="6010909" y="13214"/>
                </a:cubicBezTo>
                <a:cubicBezTo>
                  <a:pt x="6014580" y="13214"/>
                  <a:pt x="6016980" y="10573"/>
                  <a:pt x="6009563" y="3473"/>
                </a:cubicBezTo>
              </a:path>
            </a:pathLst>
          </a:custGeom>
          <a:solidFill>
            <a:srgbClr val="E6E5CF"/>
          </a:solidFill>
          <a:ln w="1270" cap="flat">
            <a:noFill/>
            <a:prstDash val="solid"/>
            <a:miter/>
          </a:ln>
        </p:spPr>
        <p:txBody>
          <a:bodyPr rtlCol="0" anchor="ctr"/>
          <a:lstStyle/>
          <a:p>
            <a:endParaRPr lang="id-ID"/>
          </a:p>
        </p:txBody>
      </p:sp>
      <p:sp>
        <p:nvSpPr>
          <p:cNvPr id="10005" name="Freeform: Shape 10004">
            <a:extLst>
              <a:ext uri="{FF2B5EF4-FFF2-40B4-BE49-F238E27FC236}">
                <a16:creationId xmlns:a16="http://schemas.microsoft.com/office/drawing/2014/main" id="{5DC0C4FF-B15D-4F82-9830-E60D2EBEBDC4}"/>
              </a:ext>
            </a:extLst>
          </p:cNvPr>
          <p:cNvSpPr/>
          <p:nvPr/>
        </p:nvSpPr>
        <p:spPr>
          <a:xfrm flipV="1">
            <a:off x="2919412" y="5163083"/>
            <a:ext cx="6207137" cy="42329"/>
          </a:xfrm>
          <a:custGeom>
            <a:avLst/>
            <a:gdLst>
              <a:gd name="connsiteX0" fmla="*/ 8469 w 6207137"/>
              <a:gd name="connsiteY0" fmla="*/ -599 h 42329"/>
              <a:gd name="connsiteX1" fmla="*/ -2048 w 6207137"/>
              <a:gd name="connsiteY1" fmla="*/ 4684 h 42329"/>
              <a:gd name="connsiteX2" fmla="*/ -2118 w 6207137"/>
              <a:gd name="connsiteY2" fmla="*/ 4684 h 42329"/>
              <a:gd name="connsiteX3" fmla="*/ -2118 w 6207137"/>
              <a:gd name="connsiteY3" fmla="*/ 20572 h 42329"/>
              <a:gd name="connsiteX4" fmla="*/ -2118 w 6207137"/>
              <a:gd name="connsiteY4" fmla="*/ 36434 h 42329"/>
              <a:gd name="connsiteX5" fmla="*/ -2118 w 6207137"/>
              <a:gd name="connsiteY5" fmla="*/ 41730 h 42329"/>
              <a:gd name="connsiteX6" fmla="*/ 12973 w 6207137"/>
              <a:gd name="connsiteY6" fmla="*/ 36422 h 42329"/>
              <a:gd name="connsiteX7" fmla="*/ 13757 w 6207137"/>
              <a:gd name="connsiteY7" fmla="*/ 36434 h 42329"/>
              <a:gd name="connsiteX8" fmla="*/ 8469 w 6207137"/>
              <a:gd name="connsiteY8" fmla="*/ -599 h 42329"/>
              <a:gd name="connsiteX9" fmla="*/ 6190682 w 6207137"/>
              <a:gd name="connsiteY9" fmla="*/ 874 h 42329"/>
              <a:gd name="connsiteX10" fmla="*/ 6183849 w 6207137"/>
              <a:gd name="connsiteY10" fmla="*/ 4684 h 42329"/>
              <a:gd name="connsiteX11" fmla="*/ 6194428 w 6207137"/>
              <a:gd name="connsiteY11" fmla="*/ 25868 h 42329"/>
              <a:gd name="connsiteX12" fmla="*/ 6205020 w 6207137"/>
              <a:gd name="connsiteY12" fmla="*/ 4684 h 42329"/>
              <a:gd name="connsiteX13" fmla="*/ 6203941 w 6207137"/>
              <a:gd name="connsiteY13" fmla="*/ 4697 h 42329"/>
              <a:gd name="connsiteX14" fmla="*/ 6195152 w 6207137"/>
              <a:gd name="connsiteY14" fmla="*/ 2792 h 42329"/>
              <a:gd name="connsiteX15" fmla="*/ 6190682 w 6207137"/>
              <a:gd name="connsiteY15" fmla="*/ 874 h 4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07137" h="42329">
                <a:moveTo>
                  <a:pt x="8469" y="-599"/>
                </a:moveTo>
                <a:cubicBezTo>
                  <a:pt x="4168" y="404"/>
                  <a:pt x="3215" y="4684"/>
                  <a:pt x="-2048" y="4684"/>
                </a:cubicBezTo>
                <a:cubicBezTo>
                  <a:pt x="-2073" y="4684"/>
                  <a:pt x="-2093" y="4684"/>
                  <a:pt x="-2118" y="4684"/>
                </a:cubicBezTo>
                <a:cubicBezTo>
                  <a:pt x="-2118" y="9980"/>
                  <a:pt x="-2118" y="15276"/>
                  <a:pt x="-2118" y="20572"/>
                </a:cubicBezTo>
                <a:cubicBezTo>
                  <a:pt x="-2118" y="25868"/>
                  <a:pt x="-2118" y="31151"/>
                  <a:pt x="-2118" y="36434"/>
                </a:cubicBezTo>
                <a:cubicBezTo>
                  <a:pt x="-2118" y="38200"/>
                  <a:pt x="-2118" y="39952"/>
                  <a:pt x="-2118" y="41730"/>
                </a:cubicBezTo>
                <a:cubicBezTo>
                  <a:pt x="1985" y="39038"/>
                  <a:pt x="6167" y="36422"/>
                  <a:pt x="12973" y="36422"/>
                </a:cubicBezTo>
                <a:cubicBezTo>
                  <a:pt x="13231" y="36422"/>
                  <a:pt x="13489" y="36422"/>
                  <a:pt x="13757" y="36434"/>
                </a:cubicBezTo>
                <a:cubicBezTo>
                  <a:pt x="13683" y="22388"/>
                  <a:pt x="15766" y="6221"/>
                  <a:pt x="8469" y="-599"/>
                </a:cubicBezTo>
                <a:moveTo>
                  <a:pt x="6190682" y="874"/>
                </a:moveTo>
                <a:cubicBezTo>
                  <a:pt x="6189170" y="874"/>
                  <a:pt x="6187253" y="1827"/>
                  <a:pt x="6183849" y="4684"/>
                </a:cubicBezTo>
                <a:cubicBezTo>
                  <a:pt x="6186135" y="12990"/>
                  <a:pt x="6200499" y="9218"/>
                  <a:pt x="6194428" y="25868"/>
                </a:cubicBezTo>
                <a:cubicBezTo>
                  <a:pt x="6201553" y="22375"/>
                  <a:pt x="6204283" y="14540"/>
                  <a:pt x="6205020" y="4684"/>
                </a:cubicBezTo>
                <a:cubicBezTo>
                  <a:pt x="6204652" y="4697"/>
                  <a:pt x="6204283" y="4697"/>
                  <a:pt x="6203941" y="4697"/>
                </a:cubicBezTo>
                <a:cubicBezTo>
                  <a:pt x="6199546" y="4697"/>
                  <a:pt x="6196993" y="3745"/>
                  <a:pt x="6195152" y="2792"/>
                </a:cubicBezTo>
                <a:cubicBezTo>
                  <a:pt x="6193311" y="1840"/>
                  <a:pt x="6192193" y="874"/>
                  <a:pt x="6190682" y="874"/>
                </a:cubicBezTo>
              </a:path>
            </a:pathLst>
          </a:custGeom>
          <a:solidFill>
            <a:srgbClr val="E6E5CF"/>
          </a:solidFill>
          <a:ln w="1270" cap="flat">
            <a:noFill/>
            <a:prstDash val="solid"/>
            <a:miter/>
          </a:ln>
        </p:spPr>
        <p:txBody>
          <a:bodyPr rtlCol="0" anchor="ctr"/>
          <a:lstStyle/>
          <a:p>
            <a:endParaRPr lang="id-ID"/>
          </a:p>
        </p:txBody>
      </p:sp>
      <p:sp>
        <p:nvSpPr>
          <p:cNvPr id="10148" name="Freeform: Shape 10147">
            <a:extLst>
              <a:ext uri="{FF2B5EF4-FFF2-40B4-BE49-F238E27FC236}">
                <a16:creationId xmlns:a16="http://schemas.microsoft.com/office/drawing/2014/main" id="{C9EC11F0-99AA-4E06-8401-2713359A4DF8}"/>
              </a:ext>
            </a:extLst>
          </p:cNvPr>
          <p:cNvSpPr/>
          <p:nvPr/>
        </p:nvSpPr>
        <p:spPr>
          <a:xfrm flipV="1">
            <a:off x="3009353" y="4988432"/>
            <a:ext cx="6175415" cy="30556"/>
          </a:xfrm>
          <a:custGeom>
            <a:avLst/>
            <a:gdLst>
              <a:gd name="connsiteX0" fmla="*/ 6167123 w 6175415"/>
              <a:gd name="connsiteY0" fmla="*/ -760 h 30556"/>
              <a:gd name="connsiteX1" fmla="*/ 6167949 w 6175415"/>
              <a:gd name="connsiteY1" fmla="*/ 13896 h 30556"/>
              <a:gd name="connsiteX2" fmla="*/ 6167123 w 6175415"/>
              <a:gd name="connsiteY2" fmla="*/ -760 h 30556"/>
              <a:gd name="connsiteX3" fmla="*/ 6066488 w 6175415"/>
              <a:gd name="connsiteY3" fmla="*/ 2098 h 30556"/>
              <a:gd name="connsiteX4" fmla="*/ 6062106 w 6175415"/>
              <a:gd name="connsiteY4" fmla="*/ 3317 h 30556"/>
              <a:gd name="connsiteX5" fmla="*/ 6067402 w 6175415"/>
              <a:gd name="connsiteY5" fmla="*/ 29783 h 30556"/>
              <a:gd name="connsiteX6" fmla="*/ 6067720 w 6175415"/>
              <a:gd name="connsiteY6" fmla="*/ 29796 h 30556"/>
              <a:gd name="connsiteX7" fmla="*/ 6074020 w 6175415"/>
              <a:gd name="connsiteY7" fmla="*/ 15953 h 30556"/>
              <a:gd name="connsiteX8" fmla="*/ 6066488 w 6175415"/>
              <a:gd name="connsiteY8" fmla="*/ 2098 h 30556"/>
              <a:gd name="connsiteX9" fmla="*/ 64 w 6175415"/>
              <a:gd name="connsiteY9" fmla="*/ 3063 h 30556"/>
              <a:gd name="connsiteX10" fmla="*/ -2168 w 6175415"/>
              <a:gd name="connsiteY10" fmla="*/ 3317 h 30556"/>
              <a:gd name="connsiteX11" fmla="*/ -2168 w 6175415"/>
              <a:gd name="connsiteY11" fmla="*/ 19192 h 30556"/>
              <a:gd name="connsiteX12" fmla="*/ -750 w 6175415"/>
              <a:gd name="connsiteY12" fmla="*/ 19280 h 30556"/>
              <a:gd name="connsiteX13" fmla="*/ 6181 w 6175415"/>
              <a:gd name="connsiteY13" fmla="*/ 17350 h 30556"/>
              <a:gd name="connsiteX14" fmla="*/ 10884 w 6175415"/>
              <a:gd name="connsiteY14" fmla="*/ 15420 h 30556"/>
              <a:gd name="connsiteX15" fmla="*/ 13711 w 6175415"/>
              <a:gd name="connsiteY15" fmla="*/ 19192 h 30556"/>
              <a:gd name="connsiteX16" fmla="*/ 64 w 6175415"/>
              <a:gd name="connsiteY16" fmla="*/ 3063 h 3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75415" h="30556">
                <a:moveTo>
                  <a:pt x="6167123" y="-760"/>
                </a:moveTo>
                <a:cubicBezTo>
                  <a:pt x="6163872" y="-760"/>
                  <a:pt x="6161700" y="3177"/>
                  <a:pt x="6167949" y="13896"/>
                </a:cubicBezTo>
                <a:cubicBezTo>
                  <a:pt x="6177943" y="6517"/>
                  <a:pt x="6171530" y="-760"/>
                  <a:pt x="6167123" y="-760"/>
                </a:cubicBezTo>
                <a:moveTo>
                  <a:pt x="6066488" y="2098"/>
                </a:moveTo>
                <a:cubicBezTo>
                  <a:pt x="6065218" y="2098"/>
                  <a:pt x="6063758" y="2478"/>
                  <a:pt x="6062106" y="3317"/>
                </a:cubicBezTo>
                <a:cubicBezTo>
                  <a:pt x="6066564" y="9451"/>
                  <a:pt x="6069104" y="17503"/>
                  <a:pt x="6067402" y="29783"/>
                </a:cubicBezTo>
                <a:cubicBezTo>
                  <a:pt x="6067504" y="29796"/>
                  <a:pt x="6067619" y="29796"/>
                  <a:pt x="6067720" y="29796"/>
                </a:cubicBezTo>
                <a:cubicBezTo>
                  <a:pt x="6071466" y="29796"/>
                  <a:pt x="6073905" y="22875"/>
                  <a:pt x="6074020" y="15953"/>
                </a:cubicBezTo>
                <a:cubicBezTo>
                  <a:pt x="6074146" y="9019"/>
                  <a:pt x="6071962" y="2098"/>
                  <a:pt x="6066488" y="2098"/>
                </a:cubicBezTo>
                <a:moveTo>
                  <a:pt x="64" y="3063"/>
                </a:moveTo>
                <a:cubicBezTo>
                  <a:pt x="-705" y="3063"/>
                  <a:pt x="-1454" y="3139"/>
                  <a:pt x="-2168" y="3317"/>
                </a:cubicBezTo>
                <a:cubicBezTo>
                  <a:pt x="-2168" y="8600"/>
                  <a:pt x="-2168" y="13896"/>
                  <a:pt x="-2168" y="19192"/>
                </a:cubicBezTo>
                <a:cubicBezTo>
                  <a:pt x="-1682" y="19255"/>
                  <a:pt x="-1211" y="19280"/>
                  <a:pt x="-750" y="19280"/>
                </a:cubicBezTo>
                <a:cubicBezTo>
                  <a:pt x="1969" y="19280"/>
                  <a:pt x="4261" y="18315"/>
                  <a:pt x="6181" y="17350"/>
                </a:cubicBezTo>
                <a:cubicBezTo>
                  <a:pt x="8101" y="16385"/>
                  <a:pt x="9648" y="15420"/>
                  <a:pt x="10884" y="15420"/>
                </a:cubicBezTo>
                <a:cubicBezTo>
                  <a:pt x="12114" y="15420"/>
                  <a:pt x="13037" y="16360"/>
                  <a:pt x="13711" y="19192"/>
                </a:cubicBezTo>
                <a:cubicBezTo>
                  <a:pt x="24129" y="17680"/>
                  <a:pt x="10363" y="3063"/>
                  <a:pt x="64" y="3063"/>
                </a:cubicBezTo>
              </a:path>
            </a:pathLst>
          </a:custGeom>
          <a:solidFill>
            <a:srgbClr val="E6E5CF"/>
          </a:solidFill>
          <a:ln w="1270" cap="flat">
            <a:noFill/>
            <a:prstDash val="solid"/>
            <a:miter/>
          </a:ln>
        </p:spPr>
        <p:txBody>
          <a:bodyPr rtlCol="0" anchor="ctr"/>
          <a:lstStyle/>
          <a:p>
            <a:endParaRPr lang="id-ID"/>
          </a:p>
        </p:txBody>
      </p:sp>
      <p:sp>
        <p:nvSpPr>
          <p:cNvPr id="10272" name="Freeform: Shape 10271">
            <a:extLst>
              <a:ext uri="{FF2B5EF4-FFF2-40B4-BE49-F238E27FC236}">
                <a16:creationId xmlns:a16="http://schemas.microsoft.com/office/drawing/2014/main" id="{7FD5AB07-BCDE-4C8B-818A-351AC7D844FF}"/>
              </a:ext>
            </a:extLst>
          </p:cNvPr>
          <p:cNvSpPr/>
          <p:nvPr/>
        </p:nvSpPr>
        <p:spPr>
          <a:xfrm flipV="1">
            <a:off x="3171056" y="4770259"/>
            <a:ext cx="5797912" cy="5283"/>
          </a:xfrm>
          <a:custGeom>
            <a:avLst/>
            <a:gdLst>
              <a:gd name="connsiteX0" fmla="*/ -2150 w 5797912"/>
              <a:gd name="connsiteY0" fmla="*/ -966 h 5283"/>
              <a:gd name="connsiteX1" fmla="*/ -1397 w 5797912"/>
              <a:gd name="connsiteY1" fmla="*/ 342 h 5283"/>
              <a:gd name="connsiteX2" fmla="*/ -2150 w 5797912"/>
              <a:gd name="connsiteY2" fmla="*/ -966 h 5283"/>
              <a:gd name="connsiteX3" fmla="*/ -1397 w 5797912"/>
              <a:gd name="connsiteY3" fmla="*/ 342 h 5283"/>
              <a:gd name="connsiteX4" fmla="*/ 906 w 5797912"/>
              <a:gd name="connsiteY4" fmla="*/ 4317 h 5283"/>
              <a:gd name="connsiteX5" fmla="*/ 196 w 5797912"/>
              <a:gd name="connsiteY5" fmla="*/ 3085 h 5283"/>
              <a:gd name="connsiteX6" fmla="*/ -1397 w 5797912"/>
              <a:gd name="connsiteY6" fmla="*/ 342 h 5283"/>
              <a:gd name="connsiteX7" fmla="*/ 5794073 w 5797912"/>
              <a:gd name="connsiteY7" fmla="*/ 2565 h 5283"/>
              <a:gd name="connsiteX8" fmla="*/ 5794911 w 5797912"/>
              <a:gd name="connsiteY8" fmla="*/ 3403 h 5283"/>
              <a:gd name="connsiteX9" fmla="*/ 5795762 w 5797912"/>
              <a:gd name="connsiteY9" fmla="*/ 4241 h 5283"/>
              <a:gd name="connsiteX10" fmla="*/ 5794606 w 5797912"/>
              <a:gd name="connsiteY10" fmla="*/ 3085 h 5283"/>
              <a:gd name="connsiteX11" fmla="*/ 5794073 w 5797912"/>
              <a:gd name="connsiteY11" fmla="*/ 2565 h 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7912" h="5283">
                <a:moveTo>
                  <a:pt x="-2150" y="-966"/>
                </a:moveTo>
                <a:lnTo>
                  <a:pt x="-1397" y="342"/>
                </a:lnTo>
                <a:lnTo>
                  <a:pt x="-2150" y="-966"/>
                </a:lnTo>
                <a:moveTo>
                  <a:pt x="-1397" y="342"/>
                </a:moveTo>
                <a:cubicBezTo>
                  <a:pt x="-811" y="1346"/>
                  <a:pt x="27" y="2806"/>
                  <a:pt x="906" y="4317"/>
                </a:cubicBezTo>
                <a:lnTo>
                  <a:pt x="196" y="3085"/>
                </a:lnTo>
                <a:cubicBezTo>
                  <a:pt x="-474" y="1866"/>
                  <a:pt x="-994" y="1003"/>
                  <a:pt x="-1397" y="342"/>
                </a:cubicBezTo>
                <a:moveTo>
                  <a:pt x="5794073" y="2565"/>
                </a:moveTo>
                <a:cubicBezTo>
                  <a:pt x="5794073" y="2565"/>
                  <a:pt x="5794492" y="2984"/>
                  <a:pt x="5794911" y="3403"/>
                </a:cubicBezTo>
                <a:cubicBezTo>
                  <a:pt x="5795330" y="3822"/>
                  <a:pt x="5795762" y="4241"/>
                  <a:pt x="5795762" y="4241"/>
                </a:cubicBezTo>
                <a:cubicBezTo>
                  <a:pt x="5795762" y="4241"/>
                  <a:pt x="5795457" y="3936"/>
                  <a:pt x="5794606" y="3085"/>
                </a:cubicBezTo>
                <a:cubicBezTo>
                  <a:pt x="5794226" y="2704"/>
                  <a:pt x="5794073" y="2565"/>
                  <a:pt x="5794073" y="2565"/>
                </a:cubicBezTo>
              </a:path>
            </a:pathLst>
          </a:custGeom>
          <a:solidFill>
            <a:srgbClr val="E6E5CF"/>
          </a:solidFill>
          <a:ln w="1270" cap="flat">
            <a:noFill/>
            <a:prstDash val="solid"/>
            <a:miter/>
          </a:ln>
        </p:spPr>
        <p:txBody>
          <a:bodyPr rtlCol="0" anchor="ctr"/>
          <a:lstStyle/>
          <a:p>
            <a:endParaRPr lang="id-ID"/>
          </a:p>
        </p:txBody>
      </p:sp>
      <p:sp>
        <p:nvSpPr>
          <p:cNvPr id="10532" name="Freeform: Shape 10531">
            <a:extLst>
              <a:ext uri="{FF2B5EF4-FFF2-40B4-BE49-F238E27FC236}">
                <a16:creationId xmlns:a16="http://schemas.microsoft.com/office/drawing/2014/main" id="{4780B55D-EE1C-44B5-9C30-9EC9A1478CD6}"/>
              </a:ext>
            </a:extLst>
          </p:cNvPr>
          <p:cNvSpPr/>
          <p:nvPr/>
        </p:nvSpPr>
        <p:spPr>
          <a:xfrm flipV="1">
            <a:off x="3115795" y="4212475"/>
            <a:ext cx="6107001" cy="18923"/>
          </a:xfrm>
          <a:custGeom>
            <a:avLst/>
            <a:gdLst>
              <a:gd name="connsiteX0" fmla="*/ -2218 w 6107001"/>
              <a:gd name="connsiteY0" fmla="*/ -1458 h 18923"/>
              <a:gd name="connsiteX1" fmla="*/ 1007 w 6107001"/>
              <a:gd name="connsiteY1" fmla="*/ 422 h 18923"/>
              <a:gd name="connsiteX2" fmla="*/ -2218 w 6107001"/>
              <a:gd name="connsiteY2" fmla="*/ -1458 h 18923"/>
              <a:gd name="connsiteX3" fmla="*/ 6103799 w 6107001"/>
              <a:gd name="connsiteY3" fmla="*/ 3483 h 18923"/>
              <a:gd name="connsiteX4" fmla="*/ 6102123 w 6107001"/>
              <a:gd name="connsiteY4" fmla="*/ 17465 h 18923"/>
              <a:gd name="connsiteX5" fmla="*/ 6103799 w 6107001"/>
              <a:gd name="connsiteY5" fmla="*/ 3483 h 18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7001" h="18923">
                <a:moveTo>
                  <a:pt x="-2218" y="-1458"/>
                </a:moveTo>
                <a:cubicBezTo>
                  <a:pt x="-760" y="-607"/>
                  <a:pt x="450" y="92"/>
                  <a:pt x="1007" y="422"/>
                </a:cubicBezTo>
                <a:cubicBezTo>
                  <a:pt x="541" y="143"/>
                  <a:pt x="-461" y="-442"/>
                  <a:pt x="-2218" y="-1458"/>
                </a:cubicBezTo>
                <a:moveTo>
                  <a:pt x="6103799" y="3483"/>
                </a:moveTo>
                <a:cubicBezTo>
                  <a:pt x="6093702" y="7407"/>
                  <a:pt x="6098541" y="17465"/>
                  <a:pt x="6102123" y="17465"/>
                </a:cubicBezTo>
                <a:cubicBezTo>
                  <a:pt x="6104243" y="17465"/>
                  <a:pt x="6105933" y="13922"/>
                  <a:pt x="6103799" y="3483"/>
                </a:cubicBezTo>
              </a:path>
            </a:pathLst>
          </a:custGeom>
          <a:solidFill>
            <a:srgbClr val="E6E5CF"/>
          </a:solidFill>
          <a:ln w="1270" cap="flat">
            <a:noFill/>
            <a:prstDash val="solid"/>
            <a:miter/>
          </a:ln>
        </p:spPr>
        <p:txBody>
          <a:bodyPr rtlCol="0" anchor="ctr"/>
          <a:lstStyle/>
          <a:p>
            <a:endParaRPr lang="id-ID"/>
          </a:p>
        </p:txBody>
      </p:sp>
      <p:sp>
        <p:nvSpPr>
          <p:cNvPr id="10580" name="Freeform: Shape 10579">
            <a:extLst>
              <a:ext uri="{FF2B5EF4-FFF2-40B4-BE49-F238E27FC236}">
                <a16:creationId xmlns:a16="http://schemas.microsoft.com/office/drawing/2014/main" id="{4C53548C-D56C-4347-8230-5E24B48C01CC}"/>
              </a:ext>
            </a:extLst>
          </p:cNvPr>
          <p:cNvSpPr/>
          <p:nvPr/>
        </p:nvSpPr>
        <p:spPr>
          <a:xfrm flipV="1">
            <a:off x="3088663" y="4134027"/>
            <a:ext cx="6007291" cy="24460"/>
          </a:xfrm>
          <a:custGeom>
            <a:avLst/>
            <a:gdLst>
              <a:gd name="connsiteX0" fmla="*/ 2956 w 6007291"/>
              <a:gd name="connsiteY0" fmla="*/ -1525 h 24460"/>
              <a:gd name="connsiteX1" fmla="*/ -2095 w 6007291"/>
              <a:gd name="connsiteY1" fmla="*/ -712 h 24460"/>
              <a:gd name="connsiteX2" fmla="*/ 20239 w 6007291"/>
              <a:gd name="connsiteY2" fmla="*/ 22935 h 24460"/>
              <a:gd name="connsiteX3" fmla="*/ 24367 w 6007291"/>
              <a:gd name="connsiteY3" fmla="*/ 15188 h 24460"/>
              <a:gd name="connsiteX4" fmla="*/ 20859 w 6007291"/>
              <a:gd name="connsiteY4" fmla="*/ 15607 h 24460"/>
              <a:gd name="connsiteX5" fmla="*/ 11914 w 6007291"/>
              <a:gd name="connsiteY5" fmla="*/ 7047 h 24460"/>
              <a:gd name="connsiteX6" fmla="*/ 2956 w 6007291"/>
              <a:gd name="connsiteY6" fmla="*/ -1525 h 24460"/>
              <a:gd name="connsiteX7" fmla="*/ 6003451 w 6007291"/>
              <a:gd name="connsiteY7" fmla="*/ -1233 h 24460"/>
              <a:gd name="connsiteX8" fmla="*/ 6004289 w 6007291"/>
              <a:gd name="connsiteY8" fmla="*/ -395 h 24460"/>
              <a:gd name="connsiteX9" fmla="*/ 6005127 w 6007291"/>
              <a:gd name="connsiteY9" fmla="*/ 443 h 24460"/>
              <a:gd name="connsiteX10" fmla="*/ 6003984 w 6007291"/>
              <a:gd name="connsiteY10" fmla="*/ -712 h 24460"/>
              <a:gd name="connsiteX11" fmla="*/ 6003451 w 6007291"/>
              <a:gd name="connsiteY11" fmla="*/ -1233 h 2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07291" h="24460">
                <a:moveTo>
                  <a:pt x="2956" y="-1525"/>
                </a:moveTo>
                <a:cubicBezTo>
                  <a:pt x="1542" y="-1525"/>
                  <a:pt x="-120" y="-1271"/>
                  <a:pt x="-2095" y="-712"/>
                </a:cubicBezTo>
                <a:cubicBezTo>
                  <a:pt x="-3345" y="8482"/>
                  <a:pt x="12382" y="22935"/>
                  <a:pt x="20239" y="22935"/>
                </a:cubicBezTo>
                <a:cubicBezTo>
                  <a:pt x="23300" y="22935"/>
                  <a:pt x="25166" y="20738"/>
                  <a:pt x="24367" y="15188"/>
                </a:cubicBezTo>
                <a:cubicBezTo>
                  <a:pt x="23047" y="15480"/>
                  <a:pt x="21892" y="15607"/>
                  <a:pt x="20859" y="15607"/>
                </a:cubicBezTo>
                <a:cubicBezTo>
                  <a:pt x="15021" y="15607"/>
                  <a:pt x="13468" y="11327"/>
                  <a:pt x="11914" y="7047"/>
                </a:cubicBezTo>
                <a:cubicBezTo>
                  <a:pt x="10357" y="2767"/>
                  <a:pt x="8799" y="-1525"/>
                  <a:pt x="2956" y="-1525"/>
                </a:cubicBezTo>
                <a:moveTo>
                  <a:pt x="6003451" y="-1233"/>
                </a:moveTo>
                <a:cubicBezTo>
                  <a:pt x="6003451" y="-1233"/>
                  <a:pt x="6003870" y="-814"/>
                  <a:pt x="6004289" y="-395"/>
                </a:cubicBezTo>
                <a:cubicBezTo>
                  <a:pt x="6004708" y="24"/>
                  <a:pt x="6005127" y="443"/>
                  <a:pt x="6005127" y="443"/>
                </a:cubicBezTo>
                <a:cubicBezTo>
                  <a:pt x="6005127" y="443"/>
                  <a:pt x="6004835" y="139"/>
                  <a:pt x="6003984" y="-712"/>
                </a:cubicBezTo>
                <a:cubicBezTo>
                  <a:pt x="6003603" y="-1093"/>
                  <a:pt x="6003451" y="-1233"/>
                  <a:pt x="6003451" y="-1233"/>
                </a:cubicBezTo>
              </a:path>
            </a:pathLst>
          </a:custGeom>
          <a:solidFill>
            <a:srgbClr val="E6E5CF"/>
          </a:solidFill>
          <a:ln w="1270" cap="flat">
            <a:noFill/>
            <a:prstDash val="solid"/>
            <a:miter/>
          </a:ln>
        </p:spPr>
        <p:txBody>
          <a:bodyPr rtlCol="0" anchor="ctr"/>
          <a:lstStyle/>
          <a:p>
            <a:endParaRPr lang="id-ID"/>
          </a:p>
        </p:txBody>
      </p:sp>
      <p:sp>
        <p:nvSpPr>
          <p:cNvPr id="10637" name="Freeform: Shape 10636">
            <a:extLst>
              <a:ext uri="{FF2B5EF4-FFF2-40B4-BE49-F238E27FC236}">
                <a16:creationId xmlns:a16="http://schemas.microsoft.com/office/drawing/2014/main" id="{404A1E9E-AD14-4A06-9BC4-379A4DFDEBAF}"/>
              </a:ext>
            </a:extLst>
          </p:cNvPr>
          <p:cNvSpPr/>
          <p:nvPr/>
        </p:nvSpPr>
        <p:spPr>
          <a:xfrm flipV="1">
            <a:off x="3174696" y="4035945"/>
            <a:ext cx="6084376" cy="35763"/>
          </a:xfrm>
          <a:custGeom>
            <a:avLst/>
            <a:gdLst>
              <a:gd name="connsiteX0" fmla="*/ 6551 w 6084376"/>
              <a:gd name="connsiteY0" fmla="*/ -1608 h 35763"/>
              <a:gd name="connsiteX1" fmla="*/ 1754 w 6084376"/>
              <a:gd name="connsiteY1" fmla="*/ 2393 h 35763"/>
              <a:gd name="connsiteX2" fmla="*/ -2225 w 6084376"/>
              <a:gd name="connsiteY2" fmla="*/ 7219 h 35763"/>
              <a:gd name="connsiteX3" fmla="*/ 2578 w 6084376"/>
              <a:gd name="connsiteY3" fmla="*/ 2812 h 35763"/>
              <a:gd name="connsiteX4" fmla="*/ 6551 w 6084376"/>
              <a:gd name="connsiteY4" fmla="*/ -1608 h 35763"/>
              <a:gd name="connsiteX5" fmla="*/ 5848422 w 6084376"/>
              <a:gd name="connsiteY5" fmla="*/ 932 h 35763"/>
              <a:gd name="connsiteX6" fmla="*/ 5843762 w 6084376"/>
              <a:gd name="connsiteY6" fmla="*/ 2393 h 35763"/>
              <a:gd name="connsiteX7" fmla="*/ 5849057 w 6084376"/>
              <a:gd name="connsiteY7" fmla="*/ 23564 h 35763"/>
              <a:gd name="connsiteX8" fmla="*/ 5849769 w 6084376"/>
              <a:gd name="connsiteY8" fmla="*/ 23627 h 35763"/>
              <a:gd name="connsiteX9" fmla="*/ 5855534 w 6084376"/>
              <a:gd name="connsiteY9" fmla="*/ 12286 h 35763"/>
              <a:gd name="connsiteX10" fmla="*/ 5848422 w 6084376"/>
              <a:gd name="connsiteY10" fmla="*/ 932 h 35763"/>
              <a:gd name="connsiteX11" fmla="*/ 6081900 w 6084376"/>
              <a:gd name="connsiteY11" fmla="*/ 2393 h 35763"/>
              <a:gd name="connsiteX12" fmla="*/ 6067561 w 6084376"/>
              <a:gd name="connsiteY12" fmla="*/ 18395 h 35763"/>
              <a:gd name="connsiteX13" fmla="*/ 6066012 w 6084376"/>
              <a:gd name="connsiteY13" fmla="*/ 18280 h 35763"/>
              <a:gd name="connsiteX14" fmla="*/ 6071307 w 6084376"/>
              <a:gd name="connsiteY14" fmla="*/ 34155 h 35763"/>
              <a:gd name="connsiteX15" fmla="*/ 6081900 w 6084376"/>
              <a:gd name="connsiteY15" fmla="*/ 2393 h 3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4376" h="35763">
                <a:moveTo>
                  <a:pt x="6551" y="-1608"/>
                </a:moveTo>
                <a:cubicBezTo>
                  <a:pt x="6353" y="-1608"/>
                  <a:pt x="5009" y="-528"/>
                  <a:pt x="1754" y="2393"/>
                </a:cubicBezTo>
                <a:cubicBezTo>
                  <a:pt x="-1431" y="5936"/>
                  <a:pt x="-2428" y="7219"/>
                  <a:pt x="-2225" y="7219"/>
                </a:cubicBezTo>
                <a:cubicBezTo>
                  <a:pt x="-1962" y="7219"/>
                  <a:pt x="375" y="5009"/>
                  <a:pt x="2578" y="2812"/>
                </a:cubicBezTo>
                <a:cubicBezTo>
                  <a:pt x="4775" y="602"/>
                  <a:pt x="6839" y="-1608"/>
                  <a:pt x="6551" y="-1608"/>
                </a:cubicBezTo>
                <a:moveTo>
                  <a:pt x="5848422" y="932"/>
                </a:moveTo>
                <a:cubicBezTo>
                  <a:pt x="5847076" y="932"/>
                  <a:pt x="5845527" y="1377"/>
                  <a:pt x="5843762" y="2393"/>
                </a:cubicBezTo>
                <a:cubicBezTo>
                  <a:pt x="5843089" y="11880"/>
                  <a:pt x="5850251" y="13556"/>
                  <a:pt x="5849057" y="23564"/>
                </a:cubicBezTo>
                <a:cubicBezTo>
                  <a:pt x="5849299" y="23615"/>
                  <a:pt x="5849540" y="23627"/>
                  <a:pt x="5849769" y="23627"/>
                </a:cubicBezTo>
                <a:cubicBezTo>
                  <a:pt x="5853541" y="23627"/>
                  <a:pt x="5855611" y="17950"/>
                  <a:pt x="5855534" y="12286"/>
                </a:cubicBezTo>
                <a:cubicBezTo>
                  <a:pt x="5855458" y="6609"/>
                  <a:pt x="5853236" y="932"/>
                  <a:pt x="5848422" y="932"/>
                </a:cubicBezTo>
                <a:moveTo>
                  <a:pt x="6081900" y="2393"/>
                </a:moveTo>
                <a:cubicBezTo>
                  <a:pt x="6072349" y="2964"/>
                  <a:pt x="6077670" y="18395"/>
                  <a:pt x="6067561" y="18395"/>
                </a:cubicBezTo>
                <a:cubicBezTo>
                  <a:pt x="6067078" y="18395"/>
                  <a:pt x="6066570" y="18357"/>
                  <a:pt x="6066012" y="18280"/>
                </a:cubicBezTo>
                <a:cubicBezTo>
                  <a:pt x="6068818" y="22510"/>
                  <a:pt x="6071549" y="26866"/>
                  <a:pt x="6071307" y="34155"/>
                </a:cubicBezTo>
                <a:cubicBezTo>
                  <a:pt x="6084820" y="33546"/>
                  <a:pt x="6081810" y="16426"/>
                  <a:pt x="6081900" y="2393"/>
                </a:cubicBezTo>
              </a:path>
            </a:pathLst>
          </a:custGeom>
          <a:solidFill>
            <a:srgbClr val="E6E5CF"/>
          </a:solidFill>
          <a:ln w="1270" cap="flat">
            <a:noFill/>
            <a:prstDash val="solid"/>
            <a:miter/>
          </a:ln>
        </p:spPr>
        <p:txBody>
          <a:bodyPr rtlCol="0" anchor="ctr"/>
          <a:lstStyle/>
          <a:p>
            <a:endParaRPr lang="id-ID"/>
          </a:p>
        </p:txBody>
      </p:sp>
      <p:sp>
        <p:nvSpPr>
          <p:cNvPr id="10819" name="Freeform: Shape 10818">
            <a:extLst>
              <a:ext uri="{FF2B5EF4-FFF2-40B4-BE49-F238E27FC236}">
                <a16:creationId xmlns:a16="http://schemas.microsoft.com/office/drawing/2014/main" id="{7B35895E-368E-464D-944E-7F6EFC5E4144}"/>
              </a:ext>
            </a:extLst>
          </p:cNvPr>
          <p:cNvSpPr/>
          <p:nvPr/>
        </p:nvSpPr>
        <p:spPr>
          <a:xfrm flipV="1">
            <a:off x="3721476" y="3723741"/>
            <a:ext cx="5395292" cy="47624"/>
          </a:xfrm>
          <a:custGeom>
            <a:avLst/>
            <a:gdLst>
              <a:gd name="connsiteX0" fmla="*/ 5392093 w 5395292"/>
              <a:gd name="connsiteY0" fmla="*/ -1881 h 47624"/>
              <a:gd name="connsiteX1" fmla="*/ 5390696 w 5395292"/>
              <a:gd name="connsiteY1" fmla="*/ 8114 h 47624"/>
              <a:gd name="connsiteX2" fmla="*/ 5392093 w 5395292"/>
              <a:gd name="connsiteY2" fmla="*/ -1881 h 47624"/>
              <a:gd name="connsiteX3" fmla="*/ 22476 w 5395292"/>
              <a:gd name="connsiteY3" fmla="*/ 15124 h 47624"/>
              <a:gd name="connsiteX4" fmla="*/ -2388 w 5395292"/>
              <a:gd name="connsiteY4" fmla="*/ 41578 h 47624"/>
              <a:gd name="connsiteX5" fmla="*/ -176 w 5395292"/>
              <a:gd name="connsiteY5" fmla="*/ 41324 h 47624"/>
              <a:gd name="connsiteX6" fmla="*/ 5157 w 5395292"/>
              <a:gd name="connsiteY6" fmla="*/ 45744 h 47624"/>
              <a:gd name="connsiteX7" fmla="*/ 15332 w 5395292"/>
              <a:gd name="connsiteY7" fmla="*/ 30263 h 47624"/>
              <a:gd name="connsiteX8" fmla="*/ 15332 w 5395292"/>
              <a:gd name="connsiteY8" fmla="*/ 30263 h 47624"/>
              <a:gd name="connsiteX9" fmla="*/ 22476 w 5395292"/>
              <a:gd name="connsiteY9" fmla="*/ 15124 h 4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5292" h="47624">
                <a:moveTo>
                  <a:pt x="5392093" y="-1881"/>
                </a:moveTo>
                <a:cubicBezTo>
                  <a:pt x="5381666" y="-1182"/>
                  <a:pt x="5387166" y="8114"/>
                  <a:pt x="5390696" y="8114"/>
                </a:cubicBezTo>
                <a:cubicBezTo>
                  <a:pt x="5392525" y="8114"/>
                  <a:pt x="5393820" y="5625"/>
                  <a:pt x="5392093" y="-1881"/>
                </a:cubicBezTo>
                <a:moveTo>
                  <a:pt x="22476" y="15124"/>
                </a:moveTo>
                <a:cubicBezTo>
                  <a:pt x="10168" y="18718"/>
                  <a:pt x="578" y="28853"/>
                  <a:pt x="-2388" y="41578"/>
                </a:cubicBezTo>
                <a:cubicBezTo>
                  <a:pt x="-1620" y="41426"/>
                  <a:pt x="-881" y="41324"/>
                  <a:pt x="-176" y="41324"/>
                </a:cubicBezTo>
                <a:cubicBezTo>
                  <a:pt x="2221" y="41324"/>
                  <a:pt x="4160" y="42404"/>
                  <a:pt x="5157" y="45744"/>
                </a:cubicBezTo>
                <a:cubicBezTo>
                  <a:pt x="9750" y="40347"/>
                  <a:pt x="12862" y="35178"/>
                  <a:pt x="15332" y="30263"/>
                </a:cubicBezTo>
                <a:lnTo>
                  <a:pt x="15332" y="30263"/>
                </a:lnTo>
                <a:cubicBezTo>
                  <a:pt x="18115" y="24802"/>
                  <a:pt x="20105" y="19696"/>
                  <a:pt x="22476" y="15124"/>
                </a:cubicBezTo>
              </a:path>
            </a:pathLst>
          </a:custGeom>
          <a:solidFill>
            <a:srgbClr val="E6E5CF"/>
          </a:solidFill>
          <a:ln w="1270" cap="flat">
            <a:noFill/>
            <a:prstDash val="solid"/>
            <a:miter/>
          </a:ln>
        </p:spPr>
        <p:txBody>
          <a:bodyPr rtlCol="0" anchor="ctr"/>
          <a:lstStyle/>
          <a:p>
            <a:endParaRPr lang="id-ID"/>
          </a:p>
        </p:txBody>
      </p:sp>
      <p:sp>
        <p:nvSpPr>
          <p:cNvPr id="10835" name="Freeform: Shape 10834">
            <a:extLst>
              <a:ext uri="{FF2B5EF4-FFF2-40B4-BE49-F238E27FC236}">
                <a16:creationId xmlns:a16="http://schemas.microsoft.com/office/drawing/2014/main" id="{36CC02DD-97A3-40A9-BD59-33CC5F005CE1}"/>
              </a:ext>
            </a:extLst>
          </p:cNvPr>
          <p:cNvSpPr/>
          <p:nvPr/>
        </p:nvSpPr>
        <p:spPr>
          <a:xfrm flipV="1">
            <a:off x="3739196" y="3717442"/>
            <a:ext cx="5408856" cy="26288"/>
          </a:xfrm>
          <a:custGeom>
            <a:avLst/>
            <a:gdLst>
              <a:gd name="connsiteX0" fmla="*/ 4810031 w 5408856"/>
              <a:gd name="connsiteY0" fmla="*/ -1896 h 26288"/>
              <a:gd name="connsiteX1" fmla="*/ 4806348 w 5408856"/>
              <a:gd name="connsiteY1" fmla="*/ 6194 h 26288"/>
              <a:gd name="connsiteX2" fmla="*/ 4808165 w 5408856"/>
              <a:gd name="connsiteY2" fmla="*/ 2219 h 26288"/>
              <a:gd name="connsiteX3" fmla="*/ 4810031 w 5408856"/>
              <a:gd name="connsiteY3" fmla="*/ -1896 h 26288"/>
              <a:gd name="connsiteX4" fmla="*/ 1400 w 5408856"/>
              <a:gd name="connsiteY4" fmla="*/ -1185 h 26288"/>
              <a:gd name="connsiteX5" fmla="*/ -906 w 5408856"/>
              <a:gd name="connsiteY5" fmla="*/ 1139 h 26288"/>
              <a:gd name="connsiteX6" fmla="*/ 1400 w 5408856"/>
              <a:gd name="connsiteY6" fmla="*/ -1185 h 26288"/>
              <a:gd name="connsiteX7" fmla="*/ -906 w 5408856"/>
              <a:gd name="connsiteY7" fmla="*/ 1139 h 26288"/>
              <a:gd name="connsiteX8" fmla="*/ -2405 w 5408856"/>
              <a:gd name="connsiteY8" fmla="*/ 2612 h 26288"/>
              <a:gd name="connsiteX9" fmla="*/ -2405 w 5408856"/>
              <a:gd name="connsiteY9" fmla="*/ 2612 h 26288"/>
              <a:gd name="connsiteX10" fmla="*/ -1978 w 5408856"/>
              <a:gd name="connsiteY10" fmla="*/ 2219 h 26288"/>
              <a:gd name="connsiteX11" fmla="*/ -906 w 5408856"/>
              <a:gd name="connsiteY11" fmla="*/ 1139 h 26288"/>
              <a:gd name="connsiteX12" fmla="*/ 4849948 w 5408856"/>
              <a:gd name="connsiteY12" fmla="*/ 1685 h 26288"/>
              <a:gd name="connsiteX13" fmla="*/ 4850481 w 5408856"/>
              <a:gd name="connsiteY13" fmla="*/ 2219 h 26288"/>
              <a:gd name="connsiteX14" fmla="*/ 4851637 w 5408856"/>
              <a:gd name="connsiteY14" fmla="*/ 3362 h 26288"/>
              <a:gd name="connsiteX15" fmla="*/ 4850786 w 5408856"/>
              <a:gd name="connsiteY15" fmla="*/ 2523 h 26288"/>
              <a:gd name="connsiteX16" fmla="*/ 4849948 w 5408856"/>
              <a:gd name="connsiteY16" fmla="*/ 1685 h 26288"/>
              <a:gd name="connsiteX17" fmla="*/ 5406106 w 5408856"/>
              <a:gd name="connsiteY17" fmla="*/ 2219 h 26288"/>
              <a:gd name="connsiteX18" fmla="*/ 5395540 w 5408856"/>
              <a:gd name="connsiteY18" fmla="*/ 23377 h 26288"/>
              <a:gd name="connsiteX19" fmla="*/ 5400683 w 5408856"/>
              <a:gd name="connsiteY19" fmla="*/ 24393 h 26288"/>
              <a:gd name="connsiteX20" fmla="*/ 5406106 w 5408856"/>
              <a:gd name="connsiteY20" fmla="*/ 2219 h 26288"/>
              <a:gd name="connsiteX21" fmla="*/ 4950493 w 5408856"/>
              <a:gd name="connsiteY21" fmla="*/ 6981 h 26288"/>
              <a:gd name="connsiteX22" fmla="*/ 4951332 w 5408856"/>
              <a:gd name="connsiteY22" fmla="*/ 7820 h 26288"/>
              <a:gd name="connsiteX23" fmla="*/ 4952183 w 5408856"/>
              <a:gd name="connsiteY23" fmla="*/ 8658 h 26288"/>
              <a:gd name="connsiteX24" fmla="*/ 4951027 w 5408856"/>
              <a:gd name="connsiteY24" fmla="*/ 7502 h 26288"/>
              <a:gd name="connsiteX25" fmla="*/ 4950493 w 5408856"/>
              <a:gd name="connsiteY25" fmla="*/ 6981 h 2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408856" h="26288">
                <a:moveTo>
                  <a:pt x="4810031" y="-1896"/>
                </a:moveTo>
                <a:cubicBezTo>
                  <a:pt x="4808520" y="1393"/>
                  <a:pt x="4806971" y="4797"/>
                  <a:pt x="4806348" y="6194"/>
                </a:cubicBezTo>
                <a:cubicBezTo>
                  <a:pt x="4806666" y="5508"/>
                  <a:pt x="4807238" y="4251"/>
                  <a:pt x="4808165" y="2219"/>
                </a:cubicBezTo>
                <a:cubicBezTo>
                  <a:pt x="4808888" y="631"/>
                  <a:pt x="4809486" y="-690"/>
                  <a:pt x="4810031" y="-1896"/>
                </a:cubicBezTo>
                <a:moveTo>
                  <a:pt x="1400" y="-1185"/>
                </a:moveTo>
                <a:cubicBezTo>
                  <a:pt x="1013" y="-791"/>
                  <a:pt x="304" y="-80"/>
                  <a:pt x="-906" y="1139"/>
                </a:cubicBezTo>
                <a:cubicBezTo>
                  <a:pt x="41" y="200"/>
                  <a:pt x="919" y="-690"/>
                  <a:pt x="1400" y="-1185"/>
                </a:cubicBezTo>
                <a:moveTo>
                  <a:pt x="-906" y="1139"/>
                </a:moveTo>
                <a:cubicBezTo>
                  <a:pt x="-1408" y="1635"/>
                  <a:pt x="-1924" y="2143"/>
                  <a:pt x="-2405" y="2612"/>
                </a:cubicBezTo>
                <a:lnTo>
                  <a:pt x="-2405" y="2612"/>
                </a:lnTo>
                <a:lnTo>
                  <a:pt x="-1978" y="2219"/>
                </a:lnTo>
                <a:cubicBezTo>
                  <a:pt x="-1586" y="1825"/>
                  <a:pt x="-1224" y="1457"/>
                  <a:pt x="-906" y="1139"/>
                </a:cubicBezTo>
                <a:moveTo>
                  <a:pt x="4849948" y="1685"/>
                </a:moveTo>
                <a:cubicBezTo>
                  <a:pt x="4849948" y="1685"/>
                  <a:pt x="4850100" y="1838"/>
                  <a:pt x="4850481" y="2219"/>
                </a:cubicBezTo>
                <a:cubicBezTo>
                  <a:pt x="4851332" y="3070"/>
                  <a:pt x="4851637" y="3362"/>
                  <a:pt x="4851637" y="3362"/>
                </a:cubicBezTo>
                <a:cubicBezTo>
                  <a:pt x="4851637" y="3362"/>
                  <a:pt x="4851218" y="2943"/>
                  <a:pt x="4850786" y="2523"/>
                </a:cubicBezTo>
                <a:cubicBezTo>
                  <a:pt x="4850367" y="2105"/>
                  <a:pt x="4849948" y="1685"/>
                  <a:pt x="4849948" y="1685"/>
                </a:cubicBezTo>
                <a:moveTo>
                  <a:pt x="5406106" y="2219"/>
                </a:moveTo>
                <a:cubicBezTo>
                  <a:pt x="5396822" y="3489"/>
                  <a:pt x="5394054" y="11312"/>
                  <a:pt x="5395540" y="23377"/>
                </a:cubicBezTo>
                <a:cubicBezTo>
                  <a:pt x="5397610" y="24075"/>
                  <a:pt x="5399299" y="24393"/>
                  <a:pt x="5400683" y="24393"/>
                </a:cubicBezTo>
                <a:cubicBezTo>
                  <a:pt x="5409865" y="24393"/>
                  <a:pt x="5405065" y="10372"/>
                  <a:pt x="5406106" y="2219"/>
                </a:cubicBezTo>
                <a:moveTo>
                  <a:pt x="4950493" y="6981"/>
                </a:moveTo>
                <a:cubicBezTo>
                  <a:pt x="4950493" y="6981"/>
                  <a:pt x="4950913" y="7400"/>
                  <a:pt x="4951332" y="7820"/>
                </a:cubicBezTo>
                <a:cubicBezTo>
                  <a:pt x="4951751" y="8238"/>
                  <a:pt x="4952183" y="8658"/>
                  <a:pt x="4952183" y="8658"/>
                </a:cubicBezTo>
                <a:cubicBezTo>
                  <a:pt x="4952183" y="8658"/>
                  <a:pt x="4951878" y="8353"/>
                  <a:pt x="4951027" y="7502"/>
                </a:cubicBezTo>
                <a:cubicBezTo>
                  <a:pt x="4950646" y="7121"/>
                  <a:pt x="4950493" y="6981"/>
                  <a:pt x="4950493" y="6981"/>
                </a:cubicBezTo>
              </a:path>
            </a:pathLst>
          </a:custGeom>
          <a:solidFill>
            <a:srgbClr val="E6E5CF"/>
          </a:solidFill>
          <a:ln w="1270" cap="flat">
            <a:noFill/>
            <a:prstDash val="solid"/>
            <a:miter/>
          </a:ln>
        </p:spPr>
        <p:txBody>
          <a:bodyPr rtlCol="0" anchor="ctr"/>
          <a:lstStyle/>
          <a:p>
            <a:endParaRPr lang="id-ID"/>
          </a:p>
        </p:txBody>
      </p:sp>
      <p:sp>
        <p:nvSpPr>
          <p:cNvPr id="10843" name="Freeform: Shape 10842">
            <a:extLst>
              <a:ext uri="{FF2B5EF4-FFF2-40B4-BE49-F238E27FC236}">
                <a16:creationId xmlns:a16="http://schemas.microsoft.com/office/drawing/2014/main" id="{84BF57A6-0A47-4613-BC45-98C686B4CAEE}"/>
              </a:ext>
            </a:extLst>
          </p:cNvPr>
          <p:cNvSpPr/>
          <p:nvPr/>
        </p:nvSpPr>
        <p:spPr>
          <a:xfrm flipV="1">
            <a:off x="3347734" y="3686707"/>
            <a:ext cx="5815860" cy="21691"/>
          </a:xfrm>
          <a:custGeom>
            <a:avLst/>
            <a:gdLst>
              <a:gd name="connsiteX0" fmla="*/ 4622426 w 5815860"/>
              <a:gd name="connsiteY0" fmla="*/ -1926 h 21691"/>
              <a:gd name="connsiteX1" fmla="*/ 4622959 w 5815860"/>
              <a:gd name="connsiteY1" fmla="*/ -1392 h 21691"/>
              <a:gd name="connsiteX2" fmla="*/ 4624102 w 5815860"/>
              <a:gd name="connsiteY2" fmla="*/ -249 h 21691"/>
              <a:gd name="connsiteX3" fmla="*/ 4623264 w 5815860"/>
              <a:gd name="connsiteY3" fmla="*/ -1088 h 21691"/>
              <a:gd name="connsiteX4" fmla="*/ 4622426 w 5815860"/>
              <a:gd name="connsiteY4" fmla="*/ -1926 h 21691"/>
              <a:gd name="connsiteX5" fmla="*/ 5787130 w 5815860"/>
              <a:gd name="connsiteY5" fmla="*/ -1392 h 21691"/>
              <a:gd name="connsiteX6" fmla="*/ 5797696 w 5815860"/>
              <a:gd name="connsiteY6" fmla="*/ 19766 h 21691"/>
              <a:gd name="connsiteX7" fmla="*/ 5813584 w 5815860"/>
              <a:gd name="connsiteY7" fmla="*/ 9187 h 21691"/>
              <a:gd name="connsiteX8" fmla="*/ 5787130 w 5815860"/>
              <a:gd name="connsiteY8" fmla="*/ -1392 h 21691"/>
              <a:gd name="connsiteX9" fmla="*/ 357 w 5815860"/>
              <a:gd name="connsiteY9" fmla="*/ -148 h 21691"/>
              <a:gd name="connsiteX10" fmla="*/ -392 w 5815860"/>
              <a:gd name="connsiteY10" fmla="*/ 1173 h 21691"/>
              <a:gd name="connsiteX11" fmla="*/ 357 w 5815860"/>
              <a:gd name="connsiteY11" fmla="*/ -148 h 21691"/>
              <a:gd name="connsiteX12" fmla="*/ -392 w 5815860"/>
              <a:gd name="connsiteY12" fmla="*/ 1173 h 21691"/>
              <a:gd name="connsiteX13" fmla="*/ -1225 w 5815860"/>
              <a:gd name="connsiteY13" fmla="*/ 2596 h 21691"/>
              <a:gd name="connsiteX14" fmla="*/ -392 w 5815860"/>
              <a:gd name="connsiteY14" fmla="*/ 1173 h 21691"/>
              <a:gd name="connsiteX15" fmla="*/ -1225 w 5815860"/>
              <a:gd name="connsiteY15" fmla="*/ 2596 h 21691"/>
              <a:gd name="connsiteX16" fmla="*/ -1990 w 5815860"/>
              <a:gd name="connsiteY16" fmla="*/ 3904 h 21691"/>
              <a:gd name="connsiteX17" fmla="*/ -2277 w 5815860"/>
              <a:gd name="connsiteY17" fmla="*/ 4412 h 21691"/>
              <a:gd name="connsiteX18" fmla="*/ -1225 w 5815860"/>
              <a:gd name="connsiteY18" fmla="*/ 2596 h 2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15860" h="21691">
                <a:moveTo>
                  <a:pt x="4622426" y="-1926"/>
                </a:moveTo>
                <a:cubicBezTo>
                  <a:pt x="4622426" y="-1926"/>
                  <a:pt x="4622578" y="-1773"/>
                  <a:pt x="4622959" y="-1392"/>
                </a:cubicBezTo>
                <a:cubicBezTo>
                  <a:pt x="4623798" y="-541"/>
                  <a:pt x="4624102" y="-249"/>
                  <a:pt x="4624102" y="-249"/>
                </a:cubicBezTo>
                <a:cubicBezTo>
                  <a:pt x="4624102" y="-249"/>
                  <a:pt x="4623683" y="-668"/>
                  <a:pt x="4623264" y="-1088"/>
                </a:cubicBezTo>
                <a:cubicBezTo>
                  <a:pt x="4622845" y="-1506"/>
                  <a:pt x="4622426" y="-1926"/>
                  <a:pt x="4622426" y="-1926"/>
                </a:cubicBezTo>
                <a:moveTo>
                  <a:pt x="5787130" y="-1392"/>
                </a:moveTo>
                <a:cubicBezTo>
                  <a:pt x="5787194" y="9111"/>
                  <a:pt x="5801570" y="5326"/>
                  <a:pt x="5797696" y="19766"/>
                </a:cubicBezTo>
                <a:cubicBezTo>
                  <a:pt x="5804644" y="17912"/>
                  <a:pt x="5806015" y="10457"/>
                  <a:pt x="5813584" y="9187"/>
                </a:cubicBezTo>
                <a:cubicBezTo>
                  <a:pt x="5809076" y="1313"/>
                  <a:pt x="5796541" y="1529"/>
                  <a:pt x="5787130" y="-1392"/>
                </a:cubicBezTo>
                <a:moveTo>
                  <a:pt x="357" y="-148"/>
                </a:moveTo>
                <a:lnTo>
                  <a:pt x="-392" y="1173"/>
                </a:lnTo>
                <a:lnTo>
                  <a:pt x="357" y="-148"/>
                </a:lnTo>
                <a:moveTo>
                  <a:pt x="-392" y="1173"/>
                </a:moveTo>
                <a:cubicBezTo>
                  <a:pt x="-630" y="1580"/>
                  <a:pt x="-913" y="2062"/>
                  <a:pt x="-1225" y="2596"/>
                </a:cubicBezTo>
                <a:cubicBezTo>
                  <a:pt x="-889" y="2024"/>
                  <a:pt x="-616" y="1567"/>
                  <a:pt x="-392" y="1173"/>
                </a:cubicBezTo>
                <a:moveTo>
                  <a:pt x="-1225" y="2596"/>
                </a:moveTo>
                <a:cubicBezTo>
                  <a:pt x="-1449" y="2989"/>
                  <a:pt x="-1701" y="3408"/>
                  <a:pt x="-1990" y="3904"/>
                </a:cubicBezTo>
                <a:lnTo>
                  <a:pt x="-2277" y="4412"/>
                </a:lnTo>
                <a:cubicBezTo>
                  <a:pt x="-1915" y="3777"/>
                  <a:pt x="-1553" y="3167"/>
                  <a:pt x="-1225" y="2596"/>
                </a:cubicBezTo>
              </a:path>
            </a:pathLst>
          </a:custGeom>
          <a:solidFill>
            <a:srgbClr val="E6E5CF"/>
          </a:solidFill>
          <a:ln w="1270" cap="flat">
            <a:noFill/>
            <a:prstDash val="solid"/>
            <a:miter/>
          </a:ln>
        </p:spPr>
        <p:txBody>
          <a:bodyPr rtlCol="0" anchor="ctr"/>
          <a:lstStyle/>
          <a:p>
            <a:endParaRPr lang="id-ID"/>
          </a:p>
        </p:txBody>
      </p:sp>
      <p:sp>
        <p:nvSpPr>
          <p:cNvPr id="10845" name="Freeform: Shape 10844">
            <a:extLst>
              <a:ext uri="{FF2B5EF4-FFF2-40B4-BE49-F238E27FC236}">
                <a16:creationId xmlns:a16="http://schemas.microsoft.com/office/drawing/2014/main" id="{866660EC-AF6A-4577-9A31-2E70DC97869E}"/>
              </a:ext>
            </a:extLst>
          </p:cNvPr>
          <p:cNvSpPr/>
          <p:nvPr/>
        </p:nvSpPr>
        <p:spPr>
          <a:xfrm flipV="1">
            <a:off x="3343810" y="3695318"/>
            <a:ext cx="5925601" cy="7251"/>
          </a:xfrm>
          <a:custGeom>
            <a:avLst/>
            <a:gdLst>
              <a:gd name="connsiteX0" fmla="*/ 5923252 w 5925601"/>
              <a:gd name="connsiteY0" fmla="*/ -1924 h 7251"/>
              <a:gd name="connsiteX1" fmla="*/ 5923290 w 5925601"/>
              <a:gd name="connsiteY1" fmla="*/ 3359 h 7251"/>
              <a:gd name="connsiteX2" fmla="*/ 5923290 w 5925601"/>
              <a:gd name="connsiteY2" fmla="*/ -1924 h 7251"/>
              <a:gd name="connsiteX3" fmla="*/ 5923252 w 5925601"/>
              <a:gd name="connsiteY3" fmla="*/ -1924 h 7251"/>
              <a:gd name="connsiteX4" fmla="*/ 1613 w 5925601"/>
              <a:gd name="connsiteY4" fmla="*/ -1416 h 7251"/>
              <a:gd name="connsiteX5" fmla="*/ 268 w 5925601"/>
              <a:gd name="connsiteY5" fmla="*/ 895 h 7251"/>
              <a:gd name="connsiteX6" fmla="*/ 1613 w 5925601"/>
              <a:gd name="connsiteY6" fmla="*/ -1416 h 7251"/>
              <a:gd name="connsiteX7" fmla="*/ 268 w 5925601"/>
              <a:gd name="connsiteY7" fmla="*/ 895 h 7251"/>
              <a:gd name="connsiteX8" fmla="*/ -2311 w 5925601"/>
              <a:gd name="connsiteY8" fmla="*/ 5327 h 7251"/>
              <a:gd name="connsiteX9" fmla="*/ 268 w 5925601"/>
              <a:gd name="connsiteY9" fmla="*/ 895 h 7251"/>
              <a:gd name="connsiteX10" fmla="*/ 5515315 w 5925601"/>
              <a:gd name="connsiteY10" fmla="*/ 2825 h 7251"/>
              <a:gd name="connsiteX11" fmla="*/ 5515849 w 5925601"/>
              <a:gd name="connsiteY11" fmla="*/ 3359 h 7251"/>
              <a:gd name="connsiteX12" fmla="*/ 5517004 w 5925601"/>
              <a:gd name="connsiteY12" fmla="*/ 4502 h 7251"/>
              <a:gd name="connsiteX13" fmla="*/ 5516167 w 5925601"/>
              <a:gd name="connsiteY13" fmla="*/ 3664 h 7251"/>
              <a:gd name="connsiteX14" fmla="*/ 5515315 w 5925601"/>
              <a:gd name="connsiteY14" fmla="*/ 2825 h 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25601" h="7251">
                <a:moveTo>
                  <a:pt x="5923252" y="-1924"/>
                </a:moveTo>
                <a:cubicBezTo>
                  <a:pt x="5920331" y="-1924"/>
                  <a:pt x="5917321" y="2368"/>
                  <a:pt x="5923290" y="3359"/>
                </a:cubicBezTo>
                <a:lnTo>
                  <a:pt x="5923290" y="-1924"/>
                </a:lnTo>
                <a:cubicBezTo>
                  <a:pt x="5923278" y="-1924"/>
                  <a:pt x="5923265" y="-1924"/>
                  <a:pt x="5923252" y="-1924"/>
                </a:cubicBezTo>
                <a:moveTo>
                  <a:pt x="1613" y="-1416"/>
                </a:moveTo>
                <a:cubicBezTo>
                  <a:pt x="1176" y="-667"/>
                  <a:pt x="720" y="120"/>
                  <a:pt x="268" y="895"/>
                </a:cubicBezTo>
                <a:cubicBezTo>
                  <a:pt x="674" y="196"/>
                  <a:pt x="1121" y="-566"/>
                  <a:pt x="1613" y="-1416"/>
                </a:cubicBezTo>
                <a:moveTo>
                  <a:pt x="268" y="895"/>
                </a:moveTo>
                <a:cubicBezTo>
                  <a:pt x="-953" y="2990"/>
                  <a:pt x="-1796" y="4426"/>
                  <a:pt x="-2311" y="5327"/>
                </a:cubicBezTo>
                <a:cubicBezTo>
                  <a:pt x="-1671" y="4235"/>
                  <a:pt x="-719" y="2597"/>
                  <a:pt x="268" y="895"/>
                </a:cubicBezTo>
                <a:moveTo>
                  <a:pt x="5515315" y="2825"/>
                </a:moveTo>
                <a:cubicBezTo>
                  <a:pt x="5515315" y="2825"/>
                  <a:pt x="5515468" y="2978"/>
                  <a:pt x="5515849" y="3359"/>
                </a:cubicBezTo>
                <a:cubicBezTo>
                  <a:pt x="5516700" y="4210"/>
                  <a:pt x="5517004" y="4502"/>
                  <a:pt x="5517004" y="4502"/>
                </a:cubicBezTo>
                <a:cubicBezTo>
                  <a:pt x="5517004" y="4502"/>
                  <a:pt x="5516585" y="4083"/>
                  <a:pt x="5516167" y="3664"/>
                </a:cubicBezTo>
                <a:cubicBezTo>
                  <a:pt x="5515734" y="3244"/>
                  <a:pt x="5515315" y="2825"/>
                  <a:pt x="5515315" y="2825"/>
                </a:cubicBezTo>
              </a:path>
            </a:pathLst>
          </a:custGeom>
          <a:solidFill>
            <a:srgbClr val="E6E5CF"/>
          </a:solidFill>
          <a:ln w="1270" cap="flat">
            <a:noFill/>
            <a:prstDash val="solid"/>
            <a:miter/>
          </a:ln>
        </p:spPr>
        <p:txBody>
          <a:bodyPr rtlCol="0" anchor="ctr"/>
          <a:lstStyle/>
          <a:p>
            <a:endParaRPr lang="id-ID"/>
          </a:p>
        </p:txBody>
      </p:sp>
      <p:sp>
        <p:nvSpPr>
          <p:cNvPr id="10852" name="Freeform: Shape 10851">
            <a:extLst>
              <a:ext uri="{FF2B5EF4-FFF2-40B4-BE49-F238E27FC236}">
                <a16:creationId xmlns:a16="http://schemas.microsoft.com/office/drawing/2014/main" id="{2912D328-29CB-4285-9073-ADC5C864555F}"/>
              </a:ext>
            </a:extLst>
          </p:cNvPr>
          <p:cNvSpPr/>
          <p:nvPr/>
        </p:nvSpPr>
        <p:spPr>
          <a:xfrm flipV="1">
            <a:off x="4217822" y="3670782"/>
            <a:ext cx="4781536" cy="21577"/>
          </a:xfrm>
          <a:custGeom>
            <a:avLst/>
            <a:gdLst>
              <a:gd name="connsiteX0" fmla="*/ 2600 w 4781536"/>
              <a:gd name="connsiteY0" fmla="*/ -1940 h 21577"/>
              <a:gd name="connsiteX1" fmla="*/ 530 w 4781536"/>
              <a:gd name="connsiteY1" fmla="*/ 8855 h 21577"/>
              <a:gd name="connsiteX2" fmla="*/ 16049 w 4781536"/>
              <a:gd name="connsiteY2" fmla="*/ 19638 h 21577"/>
              <a:gd name="connsiteX3" fmla="*/ 16684 w 4781536"/>
              <a:gd name="connsiteY3" fmla="*/ 19600 h 21577"/>
              <a:gd name="connsiteX4" fmla="*/ 6118 w 4781536"/>
              <a:gd name="connsiteY4" fmla="*/ -1584 h 21577"/>
              <a:gd name="connsiteX5" fmla="*/ 2600 w 4781536"/>
              <a:gd name="connsiteY5" fmla="*/ -1940 h 21577"/>
              <a:gd name="connsiteX6" fmla="*/ 4778981 w 4781536"/>
              <a:gd name="connsiteY6" fmla="*/ -1597 h 21577"/>
              <a:gd name="connsiteX7" fmla="*/ 4779019 w 4781536"/>
              <a:gd name="connsiteY7" fmla="*/ 651 h 21577"/>
              <a:gd name="connsiteX8" fmla="*/ 4778981 w 4781536"/>
              <a:gd name="connsiteY8" fmla="*/ -1597 h 21577"/>
              <a:gd name="connsiteX9" fmla="*/ 4080723 w 4781536"/>
              <a:gd name="connsiteY9" fmla="*/ -1584 h 21577"/>
              <a:gd name="connsiteX10" fmla="*/ 4079313 w 4781536"/>
              <a:gd name="connsiteY10" fmla="*/ 8424 h 21577"/>
              <a:gd name="connsiteX11" fmla="*/ 4080723 w 4781536"/>
              <a:gd name="connsiteY11" fmla="*/ -1584 h 21577"/>
              <a:gd name="connsiteX12" fmla="*/ 3694490 w 4781536"/>
              <a:gd name="connsiteY12" fmla="*/ 2480 h 21577"/>
              <a:gd name="connsiteX13" fmla="*/ 3701043 w 4781536"/>
              <a:gd name="connsiteY13" fmla="*/ 8170 h 21577"/>
              <a:gd name="connsiteX14" fmla="*/ 3704472 w 4781536"/>
              <a:gd name="connsiteY14" fmla="*/ 6328 h 21577"/>
              <a:gd name="connsiteX15" fmla="*/ 3694490 w 4781536"/>
              <a:gd name="connsiteY15" fmla="*/ 2480 h 2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81536" h="21577">
                <a:moveTo>
                  <a:pt x="2600" y="-1940"/>
                </a:moveTo>
                <a:cubicBezTo>
                  <a:pt x="-4347" y="-1940"/>
                  <a:pt x="-3382" y="3458"/>
                  <a:pt x="530" y="8855"/>
                </a:cubicBezTo>
                <a:cubicBezTo>
                  <a:pt x="4429" y="14240"/>
                  <a:pt x="11274" y="19638"/>
                  <a:pt x="16049" y="19638"/>
                </a:cubicBezTo>
                <a:cubicBezTo>
                  <a:pt x="16265" y="19638"/>
                  <a:pt x="16481" y="19625"/>
                  <a:pt x="16684" y="19600"/>
                </a:cubicBezTo>
                <a:cubicBezTo>
                  <a:pt x="23225" y="2467"/>
                  <a:pt x="-435" y="15535"/>
                  <a:pt x="6118" y="-1584"/>
                </a:cubicBezTo>
                <a:cubicBezTo>
                  <a:pt x="4772" y="-1825"/>
                  <a:pt x="3603" y="-1940"/>
                  <a:pt x="2600" y="-1940"/>
                </a:cubicBezTo>
                <a:moveTo>
                  <a:pt x="4778981" y="-1597"/>
                </a:moveTo>
                <a:cubicBezTo>
                  <a:pt x="4778994" y="-975"/>
                  <a:pt x="4779007" y="-225"/>
                  <a:pt x="4779019" y="651"/>
                </a:cubicBezTo>
                <a:cubicBezTo>
                  <a:pt x="4779007" y="-174"/>
                  <a:pt x="4778994" y="-937"/>
                  <a:pt x="4778981" y="-1597"/>
                </a:cubicBezTo>
                <a:moveTo>
                  <a:pt x="4080723" y="-1584"/>
                </a:moveTo>
                <a:cubicBezTo>
                  <a:pt x="4070283" y="-873"/>
                  <a:pt x="4075782" y="8424"/>
                  <a:pt x="4079313" y="8424"/>
                </a:cubicBezTo>
                <a:cubicBezTo>
                  <a:pt x="4081142" y="8424"/>
                  <a:pt x="4082450" y="5922"/>
                  <a:pt x="4080723" y="-1584"/>
                </a:cubicBezTo>
                <a:moveTo>
                  <a:pt x="3694490" y="2480"/>
                </a:moveTo>
                <a:cubicBezTo>
                  <a:pt x="3692827" y="5731"/>
                  <a:pt x="3697513" y="8170"/>
                  <a:pt x="3701043" y="8170"/>
                </a:cubicBezTo>
                <a:cubicBezTo>
                  <a:pt x="3702720" y="8170"/>
                  <a:pt x="3704142" y="7611"/>
                  <a:pt x="3704472" y="6328"/>
                </a:cubicBezTo>
                <a:cubicBezTo>
                  <a:pt x="3700916" y="5553"/>
                  <a:pt x="3697564" y="4232"/>
                  <a:pt x="3694490" y="2480"/>
                </a:cubicBezTo>
              </a:path>
            </a:pathLst>
          </a:custGeom>
          <a:solidFill>
            <a:srgbClr val="E6E5CF"/>
          </a:solidFill>
          <a:ln w="1270" cap="flat">
            <a:noFill/>
            <a:prstDash val="solid"/>
            <a:miter/>
          </a:ln>
        </p:spPr>
        <p:txBody>
          <a:bodyPr rtlCol="0" anchor="ctr"/>
          <a:lstStyle/>
          <a:p>
            <a:endParaRPr lang="id-ID"/>
          </a:p>
        </p:txBody>
      </p:sp>
      <p:sp>
        <p:nvSpPr>
          <p:cNvPr id="10854" name="Freeform: Shape 10853">
            <a:extLst>
              <a:ext uri="{FF2B5EF4-FFF2-40B4-BE49-F238E27FC236}">
                <a16:creationId xmlns:a16="http://schemas.microsoft.com/office/drawing/2014/main" id="{70BD4C25-9634-41DB-A083-11969C52D115}"/>
              </a:ext>
            </a:extLst>
          </p:cNvPr>
          <p:cNvSpPr/>
          <p:nvPr/>
        </p:nvSpPr>
        <p:spPr>
          <a:xfrm flipV="1">
            <a:off x="4252899" y="3670820"/>
            <a:ext cx="4746586" cy="18948"/>
          </a:xfrm>
          <a:custGeom>
            <a:avLst/>
            <a:gdLst>
              <a:gd name="connsiteX0" fmla="*/ 4743930 w 4746586"/>
              <a:gd name="connsiteY0" fmla="*/ -1941 h 18948"/>
              <a:gd name="connsiteX1" fmla="*/ 4744057 w 4746586"/>
              <a:gd name="connsiteY1" fmla="*/ 6352 h 18948"/>
              <a:gd name="connsiteX2" fmla="*/ 4743930 w 4746586"/>
              <a:gd name="connsiteY2" fmla="*/ -1941 h 18948"/>
              <a:gd name="connsiteX3" fmla="*/ 6627 w 4746586"/>
              <a:gd name="connsiteY3" fmla="*/ 4117 h 18948"/>
              <a:gd name="connsiteX4" fmla="*/ 1090 w 4746586"/>
              <a:gd name="connsiteY4" fmla="*/ 4549 h 18948"/>
              <a:gd name="connsiteX5" fmla="*/ 49 w 4746586"/>
              <a:gd name="connsiteY5" fmla="*/ 4536 h 18948"/>
              <a:gd name="connsiteX6" fmla="*/ -2530 w 4746586"/>
              <a:gd name="connsiteY6" fmla="*/ 17008 h 18948"/>
              <a:gd name="connsiteX7" fmla="*/ 6627 w 4746586"/>
              <a:gd name="connsiteY7" fmla="*/ 4117 h 1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586" h="18948">
                <a:moveTo>
                  <a:pt x="4743930" y="-1941"/>
                </a:moveTo>
                <a:cubicBezTo>
                  <a:pt x="4743969" y="459"/>
                  <a:pt x="4744007" y="3457"/>
                  <a:pt x="4744057" y="6352"/>
                </a:cubicBezTo>
                <a:cubicBezTo>
                  <a:pt x="4744007" y="2783"/>
                  <a:pt x="4743956" y="66"/>
                  <a:pt x="4743930" y="-1941"/>
                </a:cubicBezTo>
                <a:moveTo>
                  <a:pt x="6627" y="4117"/>
                </a:moveTo>
                <a:cubicBezTo>
                  <a:pt x="4824" y="4409"/>
                  <a:pt x="2982" y="4549"/>
                  <a:pt x="1090" y="4549"/>
                </a:cubicBezTo>
                <a:cubicBezTo>
                  <a:pt x="747" y="4549"/>
                  <a:pt x="392" y="4549"/>
                  <a:pt x="49" y="4536"/>
                </a:cubicBezTo>
                <a:cubicBezTo>
                  <a:pt x="-1082" y="7292"/>
                  <a:pt x="-2047" y="11343"/>
                  <a:pt x="-2530" y="17008"/>
                </a:cubicBezTo>
                <a:cubicBezTo>
                  <a:pt x="3833" y="12423"/>
                  <a:pt x="6284" y="7521"/>
                  <a:pt x="6627" y="4117"/>
                </a:cubicBezTo>
              </a:path>
            </a:pathLst>
          </a:custGeom>
          <a:solidFill>
            <a:srgbClr val="E6E5CF"/>
          </a:solidFill>
          <a:ln w="1270" cap="flat">
            <a:noFill/>
            <a:prstDash val="solid"/>
            <a:miter/>
          </a:ln>
        </p:spPr>
        <p:txBody>
          <a:bodyPr rtlCol="0" anchor="ctr"/>
          <a:lstStyle/>
          <a:p>
            <a:endParaRPr lang="id-ID"/>
          </a:p>
        </p:txBody>
      </p:sp>
      <p:sp>
        <p:nvSpPr>
          <p:cNvPr id="10856" name="Freeform: Shape 10855">
            <a:extLst>
              <a:ext uri="{FF2B5EF4-FFF2-40B4-BE49-F238E27FC236}">
                <a16:creationId xmlns:a16="http://schemas.microsoft.com/office/drawing/2014/main" id="{8AEECA66-0DD5-43F1-970A-349BBFB5D0FE}"/>
              </a:ext>
            </a:extLst>
          </p:cNvPr>
          <p:cNvSpPr/>
          <p:nvPr/>
        </p:nvSpPr>
        <p:spPr>
          <a:xfrm flipV="1">
            <a:off x="3498354" y="3633571"/>
            <a:ext cx="5740463" cy="53670"/>
          </a:xfrm>
          <a:custGeom>
            <a:avLst/>
            <a:gdLst>
              <a:gd name="connsiteX0" fmla="*/ 4662242 w 5740463"/>
              <a:gd name="connsiteY0" fmla="*/ -1959 h 53670"/>
              <a:gd name="connsiteX1" fmla="*/ 4663080 w 5740463"/>
              <a:gd name="connsiteY1" fmla="*/ -1108 h 53670"/>
              <a:gd name="connsiteX2" fmla="*/ 4663918 w 5740463"/>
              <a:gd name="connsiteY2" fmla="*/ -270 h 53670"/>
              <a:gd name="connsiteX3" fmla="*/ 4662775 w 5740463"/>
              <a:gd name="connsiteY3" fmla="*/ -1425 h 53670"/>
              <a:gd name="connsiteX4" fmla="*/ 4662242 w 5740463"/>
              <a:gd name="connsiteY4" fmla="*/ -1959 h 53670"/>
              <a:gd name="connsiteX5" fmla="*/ 4471729 w 5740463"/>
              <a:gd name="connsiteY5" fmla="*/ -1959 h 53670"/>
              <a:gd name="connsiteX6" fmla="*/ 4472567 w 5740463"/>
              <a:gd name="connsiteY6" fmla="*/ -1108 h 53670"/>
              <a:gd name="connsiteX7" fmla="*/ 4473405 w 5740463"/>
              <a:gd name="connsiteY7" fmla="*/ -270 h 53670"/>
              <a:gd name="connsiteX8" fmla="*/ 4472262 w 5740463"/>
              <a:gd name="connsiteY8" fmla="*/ -1425 h 53670"/>
              <a:gd name="connsiteX9" fmla="*/ 4471729 w 5740463"/>
              <a:gd name="connsiteY9" fmla="*/ -1959 h 53670"/>
              <a:gd name="connsiteX10" fmla="*/ 521456 w 5740463"/>
              <a:gd name="connsiteY10" fmla="*/ -777 h 53670"/>
              <a:gd name="connsiteX11" fmla="*/ 514079 w 5740463"/>
              <a:gd name="connsiteY11" fmla="*/ 19746 h 53670"/>
              <a:gd name="connsiteX12" fmla="*/ 524665 w 5740463"/>
              <a:gd name="connsiteY12" fmla="*/ 3871 h 53670"/>
              <a:gd name="connsiteX13" fmla="*/ 521456 w 5740463"/>
              <a:gd name="connsiteY13" fmla="*/ -777 h 53670"/>
              <a:gd name="connsiteX14" fmla="*/ 5159650 w 5740463"/>
              <a:gd name="connsiteY14" fmla="*/ 3337 h 53670"/>
              <a:gd name="connsiteX15" fmla="*/ 5160183 w 5740463"/>
              <a:gd name="connsiteY15" fmla="*/ 3871 h 53670"/>
              <a:gd name="connsiteX16" fmla="*/ 5161339 w 5740463"/>
              <a:gd name="connsiteY16" fmla="*/ 5014 h 53670"/>
              <a:gd name="connsiteX17" fmla="*/ 5160501 w 5740463"/>
              <a:gd name="connsiteY17" fmla="*/ 4175 h 53670"/>
              <a:gd name="connsiteX18" fmla="*/ 5159650 w 5740463"/>
              <a:gd name="connsiteY18" fmla="*/ 3337 h 53670"/>
              <a:gd name="connsiteX19" fmla="*/ 4736321 w 5740463"/>
              <a:gd name="connsiteY19" fmla="*/ 3337 h 53670"/>
              <a:gd name="connsiteX20" fmla="*/ 4737159 w 5740463"/>
              <a:gd name="connsiteY20" fmla="*/ 4175 h 53670"/>
              <a:gd name="connsiteX21" fmla="*/ 4737997 w 5740463"/>
              <a:gd name="connsiteY21" fmla="*/ 5014 h 53670"/>
              <a:gd name="connsiteX22" fmla="*/ 4736854 w 5740463"/>
              <a:gd name="connsiteY22" fmla="*/ 3871 h 53670"/>
              <a:gd name="connsiteX23" fmla="*/ 4736321 w 5740463"/>
              <a:gd name="connsiteY23" fmla="*/ 3337 h 53670"/>
              <a:gd name="connsiteX24" fmla="*/ 5498778 w 5740463"/>
              <a:gd name="connsiteY24" fmla="*/ 3807 h 53670"/>
              <a:gd name="connsiteX25" fmla="*/ 5498841 w 5740463"/>
              <a:gd name="connsiteY25" fmla="*/ 9166 h 53670"/>
              <a:gd name="connsiteX26" fmla="*/ 5498917 w 5740463"/>
              <a:gd name="connsiteY26" fmla="*/ 14526 h 53670"/>
              <a:gd name="connsiteX27" fmla="*/ 5498778 w 5740463"/>
              <a:gd name="connsiteY27" fmla="*/ 3807 h 53670"/>
              <a:gd name="connsiteX28" fmla="*/ 4874420 w 5740463"/>
              <a:gd name="connsiteY28" fmla="*/ 3871 h 53670"/>
              <a:gd name="connsiteX29" fmla="*/ 4873011 w 5740463"/>
              <a:gd name="connsiteY29" fmla="*/ 13878 h 53670"/>
              <a:gd name="connsiteX30" fmla="*/ 4874420 w 5740463"/>
              <a:gd name="connsiteY30" fmla="*/ 3871 h 53670"/>
              <a:gd name="connsiteX31" fmla="*/ 4720966 w 5740463"/>
              <a:gd name="connsiteY31" fmla="*/ 3871 h 53670"/>
              <a:gd name="connsiteX32" fmla="*/ 4722300 w 5740463"/>
              <a:gd name="connsiteY32" fmla="*/ 13611 h 53670"/>
              <a:gd name="connsiteX33" fmla="*/ 4720966 w 5740463"/>
              <a:gd name="connsiteY33" fmla="*/ 3871 h 53670"/>
              <a:gd name="connsiteX34" fmla="*/ 4959257 w 5740463"/>
              <a:gd name="connsiteY34" fmla="*/ 5928 h 53670"/>
              <a:gd name="connsiteX35" fmla="*/ 4953808 w 5740463"/>
              <a:gd name="connsiteY35" fmla="*/ 9166 h 53670"/>
              <a:gd name="connsiteX36" fmla="*/ 4950786 w 5740463"/>
              <a:gd name="connsiteY36" fmla="*/ 14869 h 53670"/>
              <a:gd name="connsiteX37" fmla="*/ 4956272 w 5740463"/>
              <a:gd name="connsiteY37" fmla="*/ 10398 h 53670"/>
              <a:gd name="connsiteX38" fmla="*/ 4959257 w 5740463"/>
              <a:gd name="connsiteY38" fmla="*/ 5928 h 53670"/>
              <a:gd name="connsiteX39" fmla="*/ 5736433 w 5740463"/>
              <a:gd name="connsiteY39" fmla="*/ 8633 h 53670"/>
              <a:gd name="connsiteX40" fmla="*/ 5736954 w 5740463"/>
              <a:gd name="connsiteY40" fmla="*/ 9166 h 53670"/>
              <a:gd name="connsiteX41" fmla="*/ 5738110 w 5740463"/>
              <a:gd name="connsiteY41" fmla="*/ 10310 h 53670"/>
              <a:gd name="connsiteX42" fmla="*/ 5737271 w 5740463"/>
              <a:gd name="connsiteY42" fmla="*/ 9471 h 53670"/>
              <a:gd name="connsiteX43" fmla="*/ 5736433 w 5740463"/>
              <a:gd name="connsiteY43" fmla="*/ 8633 h 53670"/>
              <a:gd name="connsiteX44" fmla="*/ 5419479 w 5740463"/>
              <a:gd name="connsiteY44" fmla="*/ 9166 h 53670"/>
              <a:gd name="connsiteX45" fmla="*/ 5423238 w 5740463"/>
              <a:gd name="connsiteY45" fmla="*/ 19682 h 53670"/>
              <a:gd name="connsiteX46" fmla="*/ 5435329 w 5740463"/>
              <a:gd name="connsiteY46" fmla="*/ 14463 h 53670"/>
              <a:gd name="connsiteX47" fmla="*/ 5419479 w 5740463"/>
              <a:gd name="connsiteY47" fmla="*/ 9166 h 53670"/>
              <a:gd name="connsiteX48" fmla="*/ 5361263 w 5740463"/>
              <a:gd name="connsiteY48" fmla="*/ 9166 h 53670"/>
              <a:gd name="connsiteX49" fmla="*/ 5358354 w 5740463"/>
              <a:gd name="connsiteY49" fmla="*/ 17117 h 53670"/>
              <a:gd name="connsiteX50" fmla="*/ 5361263 w 5740463"/>
              <a:gd name="connsiteY50" fmla="*/ 9166 h 53670"/>
              <a:gd name="connsiteX51" fmla="*/ 4752716 w 5740463"/>
              <a:gd name="connsiteY51" fmla="*/ 9166 h 53670"/>
              <a:gd name="connsiteX52" fmla="*/ 4749808 w 5740463"/>
              <a:gd name="connsiteY52" fmla="*/ 17117 h 53670"/>
              <a:gd name="connsiteX53" fmla="*/ 4752716 w 5740463"/>
              <a:gd name="connsiteY53" fmla="*/ 9166 h 53670"/>
              <a:gd name="connsiteX54" fmla="*/ 4567512 w 5740463"/>
              <a:gd name="connsiteY54" fmla="*/ 9166 h 53670"/>
              <a:gd name="connsiteX55" fmla="*/ 4566103 w 5740463"/>
              <a:gd name="connsiteY55" fmla="*/ 19174 h 53670"/>
              <a:gd name="connsiteX56" fmla="*/ 4567512 w 5740463"/>
              <a:gd name="connsiteY56" fmla="*/ 9166 h 53670"/>
              <a:gd name="connsiteX57" fmla="*/ 429400 w 5740463"/>
              <a:gd name="connsiteY57" fmla="*/ 9166 h 53670"/>
              <a:gd name="connsiteX58" fmla="*/ 439982 w 5740463"/>
              <a:gd name="connsiteY58" fmla="*/ 40916 h 53670"/>
              <a:gd name="connsiteX59" fmla="*/ 429400 w 5740463"/>
              <a:gd name="connsiteY59" fmla="*/ 9166 h 53670"/>
              <a:gd name="connsiteX60" fmla="*/ 632 w 5740463"/>
              <a:gd name="connsiteY60" fmla="*/ 12189 h 53670"/>
              <a:gd name="connsiteX61" fmla="*/ 11372 w 5740463"/>
              <a:gd name="connsiteY61" fmla="*/ 25029 h 53670"/>
              <a:gd name="connsiteX62" fmla="*/ 632 w 5740463"/>
              <a:gd name="connsiteY62" fmla="*/ 12189 h 53670"/>
              <a:gd name="connsiteX63" fmla="*/ 5397775 w 5740463"/>
              <a:gd name="connsiteY63" fmla="*/ 13929 h 53670"/>
              <a:gd name="connsiteX64" fmla="*/ 5398613 w 5740463"/>
              <a:gd name="connsiteY64" fmla="*/ 14767 h 53670"/>
              <a:gd name="connsiteX65" fmla="*/ 5399464 w 5740463"/>
              <a:gd name="connsiteY65" fmla="*/ 15605 h 53670"/>
              <a:gd name="connsiteX66" fmla="*/ 5398321 w 5740463"/>
              <a:gd name="connsiteY66" fmla="*/ 14463 h 53670"/>
              <a:gd name="connsiteX67" fmla="*/ 5397775 w 5740463"/>
              <a:gd name="connsiteY67" fmla="*/ 13929 h 53670"/>
              <a:gd name="connsiteX68" fmla="*/ 5276058 w 5740463"/>
              <a:gd name="connsiteY68" fmla="*/ 13929 h 53670"/>
              <a:gd name="connsiteX69" fmla="*/ 5276591 w 5740463"/>
              <a:gd name="connsiteY69" fmla="*/ 14463 h 53670"/>
              <a:gd name="connsiteX70" fmla="*/ 5277747 w 5740463"/>
              <a:gd name="connsiteY70" fmla="*/ 15605 h 53670"/>
              <a:gd name="connsiteX71" fmla="*/ 5276909 w 5740463"/>
              <a:gd name="connsiteY71" fmla="*/ 14767 h 53670"/>
              <a:gd name="connsiteX72" fmla="*/ 5276058 w 5740463"/>
              <a:gd name="connsiteY72" fmla="*/ 13929 h 53670"/>
              <a:gd name="connsiteX73" fmla="*/ 4943216 w 5740463"/>
              <a:gd name="connsiteY73" fmla="*/ 14463 h 53670"/>
              <a:gd name="connsiteX74" fmla="*/ 4941820 w 5740463"/>
              <a:gd name="connsiteY74" fmla="*/ 24457 h 53670"/>
              <a:gd name="connsiteX75" fmla="*/ 4943216 w 5740463"/>
              <a:gd name="connsiteY75" fmla="*/ 14463 h 53670"/>
              <a:gd name="connsiteX76" fmla="*/ 5127900 w 5740463"/>
              <a:gd name="connsiteY76" fmla="*/ 19212 h 53670"/>
              <a:gd name="connsiteX77" fmla="*/ 5128738 w 5740463"/>
              <a:gd name="connsiteY77" fmla="*/ 20063 h 53670"/>
              <a:gd name="connsiteX78" fmla="*/ 5129576 w 5740463"/>
              <a:gd name="connsiteY78" fmla="*/ 20901 h 53670"/>
              <a:gd name="connsiteX79" fmla="*/ 5128433 w 5740463"/>
              <a:gd name="connsiteY79" fmla="*/ 19746 h 53670"/>
              <a:gd name="connsiteX80" fmla="*/ 5127900 w 5740463"/>
              <a:gd name="connsiteY80" fmla="*/ 19212 h 53670"/>
              <a:gd name="connsiteX81" fmla="*/ 5090841 w 5740463"/>
              <a:gd name="connsiteY81" fmla="*/ 19212 h 53670"/>
              <a:gd name="connsiteX82" fmla="*/ 5091680 w 5740463"/>
              <a:gd name="connsiteY82" fmla="*/ 20063 h 53670"/>
              <a:gd name="connsiteX83" fmla="*/ 5092530 w 5740463"/>
              <a:gd name="connsiteY83" fmla="*/ 20901 h 53670"/>
              <a:gd name="connsiteX84" fmla="*/ 5091375 w 5740463"/>
              <a:gd name="connsiteY84" fmla="*/ 19746 h 53670"/>
              <a:gd name="connsiteX85" fmla="*/ 5090841 w 5740463"/>
              <a:gd name="connsiteY85" fmla="*/ 19212 h 53670"/>
              <a:gd name="connsiteX86" fmla="*/ 4583375 w 5740463"/>
              <a:gd name="connsiteY86" fmla="*/ 19746 h 53670"/>
              <a:gd name="connsiteX87" fmla="*/ 4586461 w 5740463"/>
              <a:gd name="connsiteY87" fmla="*/ 29664 h 53670"/>
              <a:gd name="connsiteX88" fmla="*/ 4583375 w 5740463"/>
              <a:gd name="connsiteY88" fmla="*/ 19746 h 53670"/>
              <a:gd name="connsiteX89" fmla="*/ 935541 w 5740463"/>
              <a:gd name="connsiteY89" fmla="*/ 24089 h 53670"/>
              <a:gd name="connsiteX90" fmla="*/ 910966 w 5740463"/>
              <a:gd name="connsiteY90" fmla="*/ 51496 h 53670"/>
              <a:gd name="connsiteX91" fmla="*/ 914154 w 5740463"/>
              <a:gd name="connsiteY91" fmla="*/ 51711 h 53670"/>
              <a:gd name="connsiteX92" fmla="*/ 937395 w 5740463"/>
              <a:gd name="connsiteY92" fmla="*/ 25029 h 53670"/>
              <a:gd name="connsiteX93" fmla="*/ 935541 w 5740463"/>
              <a:gd name="connsiteY93" fmla="*/ 24089 h 5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5740463" h="53670">
                <a:moveTo>
                  <a:pt x="4662242" y="-1959"/>
                </a:moveTo>
                <a:cubicBezTo>
                  <a:pt x="4662242" y="-1959"/>
                  <a:pt x="4662661" y="-1540"/>
                  <a:pt x="4663080" y="-1108"/>
                </a:cubicBezTo>
                <a:cubicBezTo>
                  <a:pt x="4663499" y="-689"/>
                  <a:pt x="4663918" y="-270"/>
                  <a:pt x="4663918" y="-270"/>
                </a:cubicBezTo>
                <a:cubicBezTo>
                  <a:pt x="4663918" y="-270"/>
                  <a:pt x="4663626" y="-574"/>
                  <a:pt x="4662775" y="-1425"/>
                </a:cubicBezTo>
                <a:cubicBezTo>
                  <a:pt x="4662394" y="-1806"/>
                  <a:pt x="4662242" y="-1959"/>
                  <a:pt x="4662242" y="-1959"/>
                </a:cubicBezTo>
                <a:moveTo>
                  <a:pt x="4471729" y="-1959"/>
                </a:moveTo>
                <a:cubicBezTo>
                  <a:pt x="4471729" y="-1959"/>
                  <a:pt x="4472148" y="-1540"/>
                  <a:pt x="4472567" y="-1108"/>
                </a:cubicBezTo>
                <a:cubicBezTo>
                  <a:pt x="4472986" y="-689"/>
                  <a:pt x="4473405" y="-270"/>
                  <a:pt x="4473405" y="-270"/>
                </a:cubicBezTo>
                <a:cubicBezTo>
                  <a:pt x="4473405" y="-270"/>
                  <a:pt x="4473113" y="-574"/>
                  <a:pt x="4472262" y="-1425"/>
                </a:cubicBezTo>
                <a:cubicBezTo>
                  <a:pt x="4471881" y="-1806"/>
                  <a:pt x="4471729" y="-1959"/>
                  <a:pt x="4471729" y="-1959"/>
                </a:cubicBezTo>
                <a:moveTo>
                  <a:pt x="521456" y="-777"/>
                </a:moveTo>
                <a:cubicBezTo>
                  <a:pt x="517095" y="-765"/>
                  <a:pt x="510666" y="11618"/>
                  <a:pt x="514079" y="19746"/>
                </a:cubicBezTo>
                <a:cubicBezTo>
                  <a:pt x="521693" y="18539"/>
                  <a:pt x="515919" y="3947"/>
                  <a:pt x="524665" y="3871"/>
                </a:cubicBezTo>
                <a:cubicBezTo>
                  <a:pt x="524105" y="581"/>
                  <a:pt x="522894" y="-777"/>
                  <a:pt x="521456" y="-777"/>
                </a:cubicBezTo>
                <a:moveTo>
                  <a:pt x="5159650" y="3337"/>
                </a:moveTo>
                <a:cubicBezTo>
                  <a:pt x="5159650" y="3337"/>
                  <a:pt x="5159802" y="3490"/>
                  <a:pt x="5160183" y="3871"/>
                </a:cubicBezTo>
                <a:cubicBezTo>
                  <a:pt x="5161034" y="4721"/>
                  <a:pt x="5161339" y="5014"/>
                  <a:pt x="5161339" y="5014"/>
                </a:cubicBezTo>
                <a:cubicBezTo>
                  <a:pt x="5161339" y="5014"/>
                  <a:pt x="5160920" y="4595"/>
                  <a:pt x="5160501" y="4175"/>
                </a:cubicBezTo>
                <a:cubicBezTo>
                  <a:pt x="5160069" y="3756"/>
                  <a:pt x="5159650" y="3337"/>
                  <a:pt x="5159650" y="3337"/>
                </a:cubicBezTo>
                <a:moveTo>
                  <a:pt x="4736321" y="3337"/>
                </a:moveTo>
                <a:cubicBezTo>
                  <a:pt x="4736321" y="3337"/>
                  <a:pt x="4736740" y="3756"/>
                  <a:pt x="4737159" y="4175"/>
                </a:cubicBezTo>
                <a:cubicBezTo>
                  <a:pt x="4737578" y="4595"/>
                  <a:pt x="4737997" y="5014"/>
                  <a:pt x="4737997" y="5014"/>
                </a:cubicBezTo>
                <a:cubicBezTo>
                  <a:pt x="4737997" y="5014"/>
                  <a:pt x="4737705" y="4721"/>
                  <a:pt x="4736854" y="3871"/>
                </a:cubicBezTo>
                <a:cubicBezTo>
                  <a:pt x="4736473" y="3490"/>
                  <a:pt x="4736321" y="3337"/>
                  <a:pt x="4736321" y="3337"/>
                </a:cubicBezTo>
                <a:moveTo>
                  <a:pt x="5498778" y="3807"/>
                </a:moveTo>
                <a:cubicBezTo>
                  <a:pt x="5498791" y="5420"/>
                  <a:pt x="5498816" y="7198"/>
                  <a:pt x="5498841" y="9166"/>
                </a:cubicBezTo>
                <a:cubicBezTo>
                  <a:pt x="5498892" y="13002"/>
                  <a:pt x="5498917" y="14526"/>
                  <a:pt x="5498917" y="14526"/>
                </a:cubicBezTo>
                <a:cubicBezTo>
                  <a:pt x="5498930" y="14526"/>
                  <a:pt x="5498854" y="9344"/>
                  <a:pt x="5498778" y="3807"/>
                </a:cubicBezTo>
                <a:moveTo>
                  <a:pt x="4874420" y="3871"/>
                </a:moveTo>
                <a:cubicBezTo>
                  <a:pt x="4863981" y="4569"/>
                  <a:pt x="4869480" y="13878"/>
                  <a:pt x="4873011" y="13878"/>
                </a:cubicBezTo>
                <a:cubicBezTo>
                  <a:pt x="4874853" y="13878"/>
                  <a:pt x="4876148" y="11376"/>
                  <a:pt x="4874420" y="3871"/>
                </a:cubicBezTo>
                <a:moveTo>
                  <a:pt x="4720966" y="3871"/>
                </a:moveTo>
                <a:cubicBezTo>
                  <a:pt x="4710286" y="8951"/>
                  <a:pt x="4717410" y="13611"/>
                  <a:pt x="4722300" y="13611"/>
                </a:cubicBezTo>
                <a:cubicBezTo>
                  <a:pt x="4725983" y="13611"/>
                  <a:pt x="4728396" y="10970"/>
                  <a:pt x="4720966" y="3871"/>
                </a:cubicBezTo>
                <a:moveTo>
                  <a:pt x="4959257" y="5928"/>
                </a:moveTo>
                <a:cubicBezTo>
                  <a:pt x="4958685" y="5928"/>
                  <a:pt x="4957060" y="6830"/>
                  <a:pt x="4953808" y="9166"/>
                </a:cubicBezTo>
                <a:cubicBezTo>
                  <a:pt x="4950773" y="13370"/>
                  <a:pt x="4950163" y="14869"/>
                  <a:pt x="4950786" y="14869"/>
                </a:cubicBezTo>
                <a:cubicBezTo>
                  <a:pt x="4951535" y="14869"/>
                  <a:pt x="4954113" y="12634"/>
                  <a:pt x="4956272" y="10398"/>
                </a:cubicBezTo>
                <a:cubicBezTo>
                  <a:pt x="4958431" y="8163"/>
                  <a:pt x="4960171" y="5928"/>
                  <a:pt x="4959257" y="5928"/>
                </a:cubicBezTo>
                <a:moveTo>
                  <a:pt x="5736433" y="8633"/>
                </a:moveTo>
                <a:cubicBezTo>
                  <a:pt x="5736420" y="8633"/>
                  <a:pt x="5736573" y="8786"/>
                  <a:pt x="5736954" y="9166"/>
                </a:cubicBezTo>
                <a:cubicBezTo>
                  <a:pt x="5737805" y="10005"/>
                  <a:pt x="5738110" y="10310"/>
                  <a:pt x="5738110" y="10310"/>
                </a:cubicBezTo>
                <a:cubicBezTo>
                  <a:pt x="5738110" y="10310"/>
                  <a:pt x="5737690" y="9890"/>
                  <a:pt x="5737271" y="9471"/>
                </a:cubicBezTo>
                <a:cubicBezTo>
                  <a:pt x="5736852" y="9052"/>
                  <a:pt x="5736433" y="8633"/>
                  <a:pt x="5736433" y="8633"/>
                </a:cubicBezTo>
                <a:moveTo>
                  <a:pt x="5419479" y="9166"/>
                </a:moveTo>
                <a:cubicBezTo>
                  <a:pt x="5417815" y="17218"/>
                  <a:pt x="5419949" y="19682"/>
                  <a:pt x="5423238" y="19682"/>
                </a:cubicBezTo>
                <a:cubicBezTo>
                  <a:pt x="5427150" y="19682"/>
                  <a:pt x="5432662" y="16202"/>
                  <a:pt x="5435329" y="14463"/>
                </a:cubicBezTo>
                <a:cubicBezTo>
                  <a:pt x="5434503" y="8252"/>
                  <a:pt x="5425690" y="9979"/>
                  <a:pt x="5419479" y="9166"/>
                </a:cubicBezTo>
                <a:moveTo>
                  <a:pt x="5361263" y="9166"/>
                </a:moveTo>
                <a:cubicBezTo>
                  <a:pt x="5352220" y="14932"/>
                  <a:pt x="5354455" y="17117"/>
                  <a:pt x="5358354" y="17117"/>
                </a:cubicBezTo>
                <a:cubicBezTo>
                  <a:pt x="5363370" y="17117"/>
                  <a:pt x="5371117" y="13497"/>
                  <a:pt x="5361263" y="9166"/>
                </a:cubicBezTo>
                <a:moveTo>
                  <a:pt x="4752716" y="9166"/>
                </a:moveTo>
                <a:cubicBezTo>
                  <a:pt x="4743687" y="14932"/>
                  <a:pt x="4745922" y="17117"/>
                  <a:pt x="4749808" y="17117"/>
                </a:cubicBezTo>
                <a:cubicBezTo>
                  <a:pt x="4754825" y="17117"/>
                  <a:pt x="4762572" y="13497"/>
                  <a:pt x="4752716" y="9166"/>
                </a:cubicBezTo>
                <a:moveTo>
                  <a:pt x="4567512" y="9166"/>
                </a:moveTo>
                <a:cubicBezTo>
                  <a:pt x="4557073" y="9865"/>
                  <a:pt x="4562572" y="19174"/>
                  <a:pt x="4566103" y="19174"/>
                </a:cubicBezTo>
                <a:cubicBezTo>
                  <a:pt x="4567931" y="19174"/>
                  <a:pt x="4569240" y="16672"/>
                  <a:pt x="4567512" y="9166"/>
                </a:cubicBezTo>
                <a:moveTo>
                  <a:pt x="429400" y="9166"/>
                </a:moveTo>
                <a:cubicBezTo>
                  <a:pt x="435477" y="20279"/>
                  <a:pt x="426191" y="29791"/>
                  <a:pt x="439982" y="40916"/>
                </a:cubicBezTo>
                <a:cubicBezTo>
                  <a:pt x="439758" y="36383"/>
                  <a:pt x="444030" y="10335"/>
                  <a:pt x="429400" y="9166"/>
                </a:cubicBezTo>
                <a:moveTo>
                  <a:pt x="632" y="12189"/>
                </a:moveTo>
                <a:cubicBezTo>
                  <a:pt x="-4180" y="12189"/>
                  <a:pt x="-4815" y="20685"/>
                  <a:pt x="11372" y="25029"/>
                </a:cubicBezTo>
                <a:cubicBezTo>
                  <a:pt x="8202" y="15466"/>
                  <a:pt x="3614" y="12189"/>
                  <a:pt x="632" y="12189"/>
                </a:cubicBezTo>
                <a:moveTo>
                  <a:pt x="5397775" y="13929"/>
                </a:moveTo>
                <a:cubicBezTo>
                  <a:pt x="5397775" y="13929"/>
                  <a:pt x="5398194" y="14348"/>
                  <a:pt x="5398613" y="14767"/>
                </a:cubicBezTo>
                <a:cubicBezTo>
                  <a:pt x="5399032" y="15186"/>
                  <a:pt x="5399451" y="15605"/>
                  <a:pt x="5399464" y="15605"/>
                </a:cubicBezTo>
                <a:cubicBezTo>
                  <a:pt x="5399464" y="15605"/>
                  <a:pt x="5399172" y="15313"/>
                  <a:pt x="5398321" y="14463"/>
                </a:cubicBezTo>
                <a:cubicBezTo>
                  <a:pt x="5397927" y="14082"/>
                  <a:pt x="5397775" y="13929"/>
                  <a:pt x="5397775" y="13929"/>
                </a:cubicBezTo>
                <a:moveTo>
                  <a:pt x="5276058" y="13929"/>
                </a:moveTo>
                <a:cubicBezTo>
                  <a:pt x="5276058" y="13929"/>
                  <a:pt x="5276210" y="14082"/>
                  <a:pt x="5276591" y="14463"/>
                </a:cubicBezTo>
                <a:cubicBezTo>
                  <a:pt x="5277443" y="15313"/>
                  <a:pt x="5277747" y="15605"/>
                  <a:pt x="5277747" y="15605"/>
                </a:cubicBezTo>
                <a:cubicBezTo>
                  <a:pt x="5277747" y="15605"/>
                  <a:pt x="5277328" y="15186"/>
                  <a:pt x="5276909" y="14767"/>
                </a:cubicBezTo>
                <a:cubicBezTo>
                  <a:pt x="5276477" y="14348"/>
                  <a:pt x="5276058" y="13929"/>
                  <a:pt x="5276058" y="13929"/>
                </a:cubicBezTo>
                <a:moveTo>
                  <a:pt x="4943216" y="14463"/>
                </a:moveTo>
                <a:cubicBezTo>
                  <a:pt x="4932789" y="15161"/>
                  <a:pt x="4938289" y="24457"/>
                  <a:pt x="4941820" y="24457"/>
                </a:cubicBezTo>
                <a:cubicBezTo>
                  <a:pt x="4943648" y="24457"/>
                  <a:pt x="4944944" y="21955"/>
                  <a:pt x="4943216" y="14463"/>
                </a:cubicBezTo>
                <a:moveTo>
                  <a:pt x="5127900" y="19212"/>
                </a:moveTo>
                <a:cubicBezTo>
                  <a:pt x="5127900" y="19212"/>
                  <a:pt x="5128319" y="19631"/>
                  <a:pt x="5128738" y="20063"/>
                </a:cubicBezTo>
                <a:cubicBezTo>
                  <a:pt x="5129157" y="20482"/>
                  <a:pt x="5129576" y="20901"/>
                  <a:pt x="5129576" y="20901"/>
                </a:cubicBezTo>
                <a:cubicBezTo>
                  <a:pt x="5129576" y="20901"/>
                  <a:pt x="5129284" y="20596"/>
                  <a:pt x="5128433" y="19746"/>
                </a:cubicBezTo>
                <a:cubicBezTo>
                  <a:pt x="5128052" y="19365"/>
                  <a:pt x="5127900" y="19212"/>
                  <a:pt x="5127900" y="19212"/>
                </a:cubicBezTo>
                <a:moveTo>
                  <a:pt x="5090841" y="19212"/>
                </a:moveTo>
                <a:cubicBezTo>
                  <a:pt x="5090841" y="19212"/>
                  <a:pt x="5091260" y="19631"/>
                  <a:pt x="5091680" y="20063"/>
                </a:cubicBezTo>
                <a:cubicBezTo>
                  <a:pt x="5092111" y="20482"/>
                  <a:pt x="5092530" y="20901"/>
                  <a:pt x="5092530" y="20901"/>
                </a:cubicBezTo>
                <a:cubicBezTo>
                  <a:pt x="5092530" y="20901"/>
                  <a:pt x="5092225" y="20596"/>
                  <a:pt x="5091375" y="19746"/>
                </a:cubicBezTo>
                <a:cubicBezTo>
                  <a:pt x="5090994" y="19365"/>
                  <a:pt x="5090841" y="19212"/>
                  <a:pt x="5090841" y="19212"/>
                </a:cubicBezTo>
                <a:moveTo>
                  <a:pt x="4583375" y="19746"/>
                </a:moveTo>
                <a:cubicBezTo>
                  <a:pt x="4574421" y="26464"/>
                  <a:pt x="4580847" y="29664"/>
                  <a:pt x="4586461" y="29664"/>
                </a:cubicBezTo>
                <a:cubicBezTo>
                  <a:pt x="4592277" y="29664"/>
                  <a:pt x="4597218" y="26248"/>
                  <a:pt x="4583375" y="19746"/>
                </a:cubicBezTo>
                <a:moveTo>
                  <a:pt x="935541" y="24089"/>
                </a:moveTo>
                <a:cubicBezTo>
                  <a:pt x="929127" y="24089"/>
                  <a:pt x="909303" y="37259"/>
                  <a:pt x="910966" y="51496"/>
                </a:cubicBezTo>
                <a:cubicBezTo>
                  <a:pt x="912097" y="51636"/>
                  <a:pt x="913163" y="51711"/>
                  <a:pt x="914154" y="51711"/>
                </a:cubicBezTo>
                <a:cubicBezTo>
                  <a:pt x="930778" y="51711"/>
                  <a:pt x="928073" y="32344"/>
                  <a:pt x="937395" y="25029"/>
                </a:cubicBezTo>
                <a:cubicBezTo>
                  <a:pt x="937154" y="24394"/>
                  <a:pt x="936506" y="24089"/>
                  <a:pt x="935541" y="24089"/>
                </a:cubicBezTo>
              </a:path>
            </a:pathLst>
          </a:custGeom>
          <a:solidFill>
            <a:srgbClr val="E6E5CF"/>
          </a:solidFill>
          <a:ln w="1270" cap="flat">
            <a:noFill/>
            <a:prstDash val="solid"/>
            <a:miter/>
          </a:ln>
        </p:spPr>
        <p:txBody>
          <a:bodyPr rtlCol="0" anchor="ctr"/>
          <a:lstStyle/>
          <a:p>
            <a:endParaRPr lang="id-ID"/>
          </a:p>
        </p:txBody>
      </p:sp>
      <p:sp>
        <p:nvSpPr>
          <p:cNvPr id="10859" name="Freeform: Shape 10858">
            <a:extLst>
              <a:ext uri="{FF2B5EF4-FFF2-40B4-BE49-F238E27FC236}">
                <a16:creationId xmlns:a16="http://schemas.microsoft.com/office/drawing/2014/main" id="{671FCF1A-CABB-483C-86BF-5541DBEE9FFD}"/>
              </a:ext>
            </a:extLst>
          </p:cNvPr>
          <p:cNvSpPr/>
          <p:nvPr/>
        </p:nvSpPr>
        <p:spPr>
          <a:xfrm flipV="1">
            <a:off x="3175678" y="3427399"/>
            <a:ext cx="6093733" cy="89979"/>
          </a:xfrm>
          <a:custGeom>
            <a:avLst/>
            <a:gdLst>
              <a:gd name="connsiteX0" fmla="*/ 6080913 w 6093733"/>
              <a:gd name="connsiteY0" fmla="*/ -2127 h 89979"/>
              <a:gd name="connsiteX1" fmla="*/ 6065368 w 6093733"/>
              <a:gd name="connsiteY1" fmla="*/ 4084 h 89979"/>
              <a:gd name="connsiteX2" fmla="*/ 6059730 w 6093733"/>
              <a:gd name="connsiteY2" fmla="*/ -2127 h 89979"/>
              <a:gd name="connsiteX3" fmla="*/ 6078830 w 6093733"/>
              <a:gd name="connsiteY3" fmla="*/ 24480 h 89979"/>
              <a:gd name="connsiteX4" fmla="*/ 6080913 w 6093733"/>
              <a:gd name="connsiteY4" fmla="*/ 24340 h 89979"/>
              <a:gd name="connsiteX5" fmla="*/ 6080913 w 6093733"/>
              <a:gd name="connsiteY5" fmla="*/ 24340 h 89979"/>
              <a:gd name="connsiteX6" fmla="*/ 6080913 w 6093733"/>
              <a:gd name="connsiteY6" fmla="*/ 24340 h 89979"/>
              <a:gd name="connsiteX7" fmla="*/ 6075617 w 6093733"/>
              <a:gd name="connsiteY7" fmla="*/ 40215 h 89979"/>
              <a:gd name="connsiteX8" fmla="*/ 6076455 w 6093733"/>
              <a:gd name="connsiteY8" fmla="*/ 40228 h 89979"/>
              <a:gd name="connsiteX9" fmla="*/ 6091480 w 6093733"/>
              <a:gd name="connsiteY9" fmla="*/ 34920 h 89979"/>
              <a:gd name="connsiteX10" fmla="*/ 6091480 w 6093733"/>
              <a:gd name="connsiteY10" fmla="*/ 13736 h 89979"/>
              <a:gd name="connsiteX11" fmla="*/ 6088787 w 6093733"/>
              <a:gd name="connsiteY11" fmla="*/ 13799 h 89979"/>
              <a:gd name="connsiteX12" fmla="*/ 6080913 w 6093733"/>
              <a:gd name="connsiteY12" fmla="*/ -2127 h 89979"/>
              <a:gd name="connsiteX13" fmla="*/ 4694480 w 6093733"/>
              <a:gd name="connsiteY13" fmla="*/ -2127 h 89979"/>
              <a:gd name="connsiteX14" fmla="*/ 4694467 w 6093733"/>
              <a:gd name="connsiteY14" fmla="*/ -2127 h 89979"/>
              <a:gd name="connsiteX15" fmla="*/ 4703116 w 6093733"/>
              <a:gd name="connsiteY15" fmla="*/ 7767 h 89979"/>
              <a:gd name="connsiteX16" fmla="*/ 4708068 w 6093733"/>
              <a:gd name="connsiteY16" fmla="*/ 2814 h 89979"/>
              <a:gd name="connsiteX17" fmla="*/ 4694480 w 6093733"/>
              <a:gd name="connsiteY17" fmla="*/ -2127 h 89979"/>
              <a:gd name="connsiteX18" fmla="*/ 1498321 w 6093733"/>
              <a:gd name="connsiteY18" fmla="*/ -2127 h 89979"/>
              <a:gd name="connsiteX19" fmla="*/ 1498321 w 6093733"/>
              <a:gd name="connsiteY19" fmla="*/ 29623 h 89979"/>
              <a:gd name="connsiteX20" fmla="*/ 1508900 w 6093733"/>
              <a:gd name="connsiteY20" fmla="*/ 3182 h 89979"/>
              <a:gd name="connsiteX21" fmla="*/ 1506360 w 6093733"/>
              <a:gd name="connsiteY21" fmla="*/ 223 h 89979"/>
              <a:gd name="connsiteX22" fmla="*/ 1503630 w 6093733"/>
              <a:gd name="connsiteY22" fmla="*/ 1023 h 89979"/>
              <a:gd name="connsiteX23" fmla="*/ 1500925 w 6093733"/>
              <a:gd name="connsiteY23" fmla="*/ 1823 h 89979"/>
              <a:gd name="connsiteX24" fmla="*/ 1498321 w 6093733"/>
              <a:gd name="connsiteY24" fmla="*/ -2127 h 89979"/>
              <a:gd name="connsiteX25" fmla="*/ 5736959 w 6093733"/>
              <a:gd name="connsiteY25" fmla="*/ 3182 h 89979"/>
              <a:gd name="connsiteX26" fmla="*/ 5734038 w 6093733"/>
              <a:gd name="connsiteY26" fmla="*/ 11133 h 89979"/>
              <a:gd name="connsiteX27" fmla="*/ 5736959 w 6093733"/>
              <a:gd name="connsiteY27" fmla="*/ 3182 h 89979"/>
              <a:gd name="connsiteX28" fmla="*/ 4906150 w 6093733"/>
              <a:gd name="connsiteY28" fmla="*/ 3182 h 89979"/>
              <a:gd name="connsiteX29" fmla="*/ 4895584 w 6093733"/>
              <a:gd name="connsiteY29" fmla="*/ 19045 h 89979"/>
              <a:gd name="connsiteX30" fmla="*/ 4906150 w 6093733"/>
              <a:gd name="connsiteY30" fmla="*/ 3182 h 89979"/>
              <a:gd name="connsiteX31" fmla="*/ 1657058 w 6093733"/>
              <a:gd name="connsiteY31" fmla="*/ 3182 h 89979"/>
              <a:gd name="connsiteX32" fmla="*/ 1643165 w 6093733"/>
              <a:gd name="connsiteY32" fmla="*/ 24505 h 89979"/>
              <a:gd name="connsiteX33" fmla="*/ 1641183 w 6093733"/>
              <a:gd name="connsiteY33" fmla="*/ 24340 h 89979"/>
              <a:gd name="connsiteX34" fmla="*/ 1645654 w 6093733"/>
              <a:gd name="connsiteY34" fmla="*/ 28138 h 89979"/>
              <a:gd name="connsiteX35" fmla="*/ 1657058 w 6093733"/>
              <a:gd name="connsiteY35" fmla="*/ 3182 h 89979"/>
              <a:gd name="connsiteX36" fmla="*/ 5303991 w 6093733"/>
              <a:gd name="connsiteY36" fmla="*/ 6332 h 89979"/>
              <a:gd name="connsiteX37" fmla="*/ 5303038 w 6093733"/>
              <a:gd name="connsiteY37" fmla="*/ 19045 h 89979"/>
              <a:gd name="connsiteX38" fmla="*/ 5303991 w 6093733"/>
              <a:gd name="connsiteY38" fmla="*/ 6332 h 89979"/>
              <a:gd name="connsiteX39" fmla="*/ 4942663 w 6093733"/>
              <a:gd name="connsiteY39" fmla="*/ 7932 h 89979"/>
              <a:gd name="connsiteX40" fmla="*/ 4943196 w 6093733"/>
              <a:gd name="connsiteY40" fmla="*/ 8465 h 89979"/>
              <a:gd name="connsiteX41" fmla="*/ 4944352 w 6093733"/>
              <a:gd name="connsiteY41" fmla="*/ 9608 h 89979"/>
              <a:gd name="connsiteX42" fmla="*/ 4943501 w 6093733"/>
              <a:gd name="connsiteY42" fmla="*/ 8770 h 89979"/>
              <a:gd name="connsiteX43" fmla="*/ 4942663 w 6093733"/>
              <a:gd name="connsiteY43" fmla="*/ 7932 h 89979"/>
              <a:gd name="connsiteX44" fmla="*/ 5868709 w 6093733"/>
              <a:gd name="connsiteY44" fmla="*/ 13215 h 89979"/>
              <a:gd name="connsiteX45" fmla="*/ 5869559 w 6093733"/>
              <a:gd name="connsiteY45" fmla="*/ 14053 h 89979"/>
              <a:gd name="connsiteX46" fmla="*/ 5870398 w 6093733"/>
              <a:gd name="connsiteY46" fmla="*/ 14892 h 89979"/>
              <a:gd name="connsiteX47" fmla="*/ 5869242 w 6093733"/>
              <a:gd name="connsiteY47" fmla="*/ 13736 h 89979"/>
              <a:gd name="connsiteX48" fmla="*/ 5868709 w 6093733"/>
              <a:gd name="connsiteY48" fmla="*/ 13215 h 89979"/>
              <a:gd name="connsiteX49" fmla="*/ 5720551 w 6093733"/>
              <a:gd name="connsiteY49" fmla="*/ 13215 h 89979"/>
              <a:gd name="connsiteX50" fmla="*/ 5721389 w 6093733"/>
              <a:gd name="connsiteY50" fmla="*/ 14053 h 89979"/>
              <a:gd name="connsiteX51" fmla="*/ 5722239 w 6093733"/>
              <a:gd name="connsiteY51" fmla="*/ 14892 h 89979"/>
              <a:gd name="connsiteX52" fmla="*/ 5721097 w 6093733"/>
              <a:gd name="connsiteY52" fmla="*/ 13736 h 89979"/>
              <a:gd name="connsiteX53" fmla="*/ 5720551 w 6093733"/>
              <a:gd name="connsiteY53" fmla="*/ 13215 h 89979"/>
              <a:gd name="connsiteX54" fmla="*/ 6054446 w 6093733"/>
              <a:gd name="connsiteY54" fmla="*/ 19045 h 89979"/>
              <a:gd name="connsiteX55" fmla="*/ 6052770 w 6093733"/>
              <a:gd name="connsiteY55" fmla="*/ 33040 h 89979"/>
              <a:gd name="connsiteX56" fmla="*/ 6054446 w 6093733"/>
              <a:gd name="connsiteY56" fmla="*/ 19045 h 89979"/>
              <a:gd name="connsiteX57" fmla="*/ 5736959 w 6093733"/>
              <a:gd name="connsiteY57" fmla="*/ 19045 h 89979"/>
              <a:gd name="connsiteX58" fmla="*/ 5738292 w 6093733"/>
              <a:gd name="connsiteY58" fmla="*/ 28798 h 89979"/>
              <a:gd name="connsiteX59" fmla="*/ 5736959 w 6093733"/>
              <a:gd name="connsiteY59" fmla="*/ 19045 h 89979"/>
              <a:gd name="connsiteX60" fmla="*/ 5636400 w 6093733"/>
              <a:gd name="connsiteY60" fmla="*/ 19045 h 89979"/>
              <a:gd name="connsiteX61" fmla="*/ 5625834 w 6093733"/>
              <a:gd name="connsiteY61" fmla="*/ 19045 h 89979"/>
              <a:gd name="connsiteX62" fmla="*/ 5625834 w 6093733"/>
              <a:gd name="connsiteY62" fmla="*/ 29623 h 89979"/>
              <a:gd name="connsiteX63" fmla="*/ 5636400 w 6093733"/>
              <a:gd name="connsiteY63" fmla="*/ 29623 h 89979"/>
              <a:gd name="connsiteX64" fmla="*/ 5636400 w 6093733"/>
              <a:gd name="connsiteY64" fmla="*/ 19045 h 89979"/>
              <a:gd name="connsiteX65" fmla="*/ 4985017 w 6093733"/>
              <a:gd name="connsiteY65" fmla="*/ 23807 h 89979"/>
              <a:gd name="connsiteX66" fmla="*/ 4985856 w 6093733"/>
              <a:gd name="connsiteY66" fmla="*/ 24645 h 89979"/>
              <a:gd name="connsiteX67" fmla="*/ 4986694 w 6093733"/>
              <a:gd name="connsiteY67" fmla="*/ 25483 h 89979"/>
              <a:gd name="connsiteX68" fmla="*/ 4985551 w 6093733"/>
              <a:gd name="connsiteY68" fmla="*/ 24340 h 89979"/>
              <a:gd name="connsiteX69" fmla="*/ 4985017 w 6093733"/>
              <a:gd name="connsiteY69" fmla="*/ 23807 h 89979"/>
              <a:gd name="connsiteX70" fmla="*/ 5947360 w 6093733"/>
              <a:gd name="connsiteY70" fmla="*/ 29039 h 89979"/>
              <a:gd name="connsiteX71" fmla="*/ 5943321 w 6093733"/>
              <a:gd name="connsiteY71" fmla="*/ 29623 h 89979"/>
              <a:gd name="connsiteX72" fmla="*/ 5956644 w 6093733"/>
              <a:gd name="connsiteY72" fmla="*/ 45613 h 89979"/>
              <a:gd name="connsiteX73" fmla="*/ 5959209 w 6093733"/>
              <a:gd name="connsiteY73" fmla="*/ 45498 h 89979"/>
              <a:gd name="connsiteX74" fmla="*/ 5947360 w 6093733"/>
              <a:gd name="connsiteY74" fmla="*/ 29039 h 89979"/>
              <a:gd name="connsiteX75" fmla="*/ 5101400 w 6093733"/>
              <a:gd name="connsiteY75" fmla="*/ 29090 h 89979"/>
              <a:gd name="connsiteX76" fmla="*/ 5101934 w 6093733"/>
              <a:gd name="connsiteY76" fmla="*/ 29623 h 89979"/>
              <a:gd name="connsiteX77" fmla="*/ 5103102 w 6093733"/>
              <a:gd name="connsiteY77" fmla="*/ 30767 h 89979"/>
              <a:gd name="connsiteX78" fmla="*/ 5102251 w 6093733"/>
              <a:gd name="connsiteY78" fmla="*/ 29928 h 89979"/>
              <a:gd name="connsiteX79" fmla="*/ 5101400 w 6093733"/>
              <a:gd name="connsiteY79" fmla="*/ 29090 h 89979"/>
              <a:gd name="connsiteX80" fmla="*/ 4868584 w 6093733"/>
              <a:gd name="connsiteY80" fmla="*/ 29090 h 89979"/>
              <a:gd name="connsiteX81" fmla="*/ 4869117 w 6093733"/>
              <a:gd name="connsiteY81" fmla="*/ 29623 h 89979"/>
              <a:gd name="connsiteX82" fmla="*/ 4870273 w 6093733"/>
              <a:gd name="connsiteY82" fmla="*/ 30767 h 89979"/>
              <a:gd name="connsiteX83" fmla="*/ 4869422 w 6093733"/>
              <a:gd name="connsiteY83" fmla="*/ 29928 h 89979"/>
              <a:gd name="connsiteX84" fmla="*/ 4868584 w 6093733"/>
              <a:gd name="connsiteY84" fmla="*/ 29090 h 89979"/>
              <a:gd name="connsiteX85" fmla="*/ 4741584 w 6093733"/>
              <a:gd name="connsiteY85" fmla="*/ 29090 h 89979"/>
              <a:gd name="connsiteX86" fmla="*/ 4742117 w 6093733"/>
              <a:gd name="connsiteY86" fmla="*/ 29623 h 89979"/>
              <a:gd name="connsiteX87" fmla="*/ 4743273 w 6093733"/>
              <a:gd name="connsiteY87" fmla="*/ 30767 h 89979"/>
              <a:gd name="connsiteX88" fmla="*/ 4742435 w 6093733"/>
              <a:gd name="connsiteY88" fmla="*/ 29928 h 89979"/>
              <a:gd name="connsiteX89" fmla="*/ 4741584 w 6093733"/>
              <a:gd name="connsiteY89" fmla="*/ 29090 h 89979"/>
              <a:gd name="connsiteX90" fmla="*/ 5726380 w 6093733"/>
              <a:gd name="connsiteY90" fmla="*/ 29623 h 89979"/>
              <a:gd name="connsiteX91" fmla="*/ 5727713 w 6093733"/>
              <a:gd name="connsiteY91" fmla="*/ 39365 h 89979"/>
              <a:gd name="connsiteX92" fmla="*/ 5726380 w 6093733"/>
              <a:gd name="connsiteY92" fmla="*/ 29623 h 89979"/>
              <a:gd name="connsiteX93" fmla="*/ 5075492 w 6093733"/>
              <a:gd name="connsiteY93" fmla="*/ 29623 h 89979"/>
              <a:gd name="connsiteX94" fmla="*/ 5064926 w 6093733"/>
              <a:gd name="connsiteY94" fmla="*/ 29623 h 89979"/>
              <a:gd name="connsiteX95" fmla="*/ 5064926 w 6093733"/>
              <a:gd name="connsiteY95" fmla="*/ 40215 h 89979"/>
              <a:gd name="connsiteX96" fmla="*/ 5075492 w 6093733"/>
              <a:gd name="connsiteY96" fmla="*/ 40215 h 89979"/>
              <a:gd name="connsiteX97" fmla="*/ 5075492 w 6093733"/>
              <a:gd name="connsiteY97" fmla="*/ 29623 h 89979"/>
              <a:gd name="connsiteX98" fmla="*/ 5789347 w 6093733"/>
              <a:gd name="connsiteY98" fmla="*/ 34386 h 89979"/>
              <a:gd name="connsiteX99" fmla="*/ 5790184 w 6093733"/>
              <a:gd name="connsiteY99" fmla="*/ 35237 h 89979"/>
              <a:gd name="connsiteX100" fmla="*/ 5791036 w 6093733"/>
              <a:gd name="connsiteY100" fmla="*/ 36075 h 89979"/>
              <a:gd name="connsiteX101" fmla="*/ 5789880 w 6093733"/>
              <a:gd name="connsiteY101" fmla="*/ 34920 h 89979"/>
              <a:gd name="connsiteX102" fmla="*/ 5789347 w 6093733"/>
              <a:gd name="connsiteY102" fmla="*/ 34386 h 89979"/>
              <a:gd name="connsiteX103" fmla="*/ 5514696 w 6093733"/>
              <a:gd name="connsiteY103" fmla="*/ 34920 h 89979"/>
              <a:gd name="connsiteX104" fmla="*/ 5504117 w 6093733"/>
              <a:gd name="connsiteY104" fmla="*/ 34920 h 89979"/>
              <a:gd name="connsiteX105" fmla="*/ 5513249 w 6093733"/>
              <a:gd name="connsiteY105" fmla="*/ 50845 h 89979"/>
              <a:gd name="connsiteX106" fmla="*/ 5514696 w 6093733"/>
              <a:gd name="connsiteY106" fmla="*/ 50795 h 89979"/>
              <a:gd name="connsiteX107" fmla="*/ 5514696 w 6093733"/>
              <a:gd name="connsiteY107" fmla="*/ 34920 h 89979"/>
              <a:gd name="connsiteX108" fmla="*/ 4731525 w 6093733"/>
              <a:gd name="connsiteY108" fmla="*/ 34920 h 89979"/>
              <a:gd name="connsiteX109" fmla="*/ 4726230 w 6093733"/>
              <a:gd name="connsiteY109" fmla="*/ 56090 h 89979"/>
              <a:gd name="connsiteX110" fmla="*/ 4731525 w 6093733"/>
              <a:gd name="connsiteY110" fmla="*/ 34920 h 89979"/>
              <a:gd name="connsiteX111" fmla="*/ 6059209 w 6093733"/>
              <a:gd name="connsiteY111" fmla="*/ 39682 h 89979"/>
              <a:gd name="connsiteX112" fmla="*/ 6059730 w 6093733"/>
              <a:gd name="connsiteY112" fmla="*/ 40215 h 89979"/>
              <a:gd name="connsiteX113" fmla="*/ 6060885 w 6093733"/>
              <a:gd name="connsiteY113" fmla="*/ 41358 h 89979"/>
              <a:gd name="connsiteX114" fmla="*/ 6060047 w 6093733"/>
              <a:gd name="connsiteY114" fmla="*/ 40520 h 89979"/>
              <a:gd name="connsiteX115" fmla="*/ 6059209 w 6093733"/>
              <a:gd name="connsiteY115" fmla="*/ 39682 h 89979"/>
              <a:gd name="connsiteX116" fmla="*/ 5879288 w 6093733"/>
              <a:gd name="connsiteY116" fmla="*/ 39682 h 89979"/>
              <a:gd name="connsiteX117" fmla="*/ 5879809 w 6093733"/>
              <a:gd name="connsiteY117" fmla="*/ 40215 h 89979"/>
              <a:gd name="connsiteX118" fmla="*/ 5880965 w 6093733"/>
              <a:gd name="connsiteY118" fmla="*/ 41358 h 89979"/>
              <a:gd name="connsiteX119" fmla="*/ 5880126 w 6093733"/>
              <a:gd name="connsiteY119" fmla="*/ 40520 h 89979"/>
              <a:gd name="connsiteX120" fmla="*/ 5879288 w 6093733"/>
              <a:gd name="connsiteY120" fmla="*/ 39682 h 89979"/>
              <a:gd name="connsiteX121" fmla="*/ 5265459 w 6093733"/>
              <a:gd name="connsiteY121" fmla="*/ 39682 h 89979"/>
              <a:gd name="connsiteX122" fmla="*/ 5265992 w 6093733"/>
              <a:gd name="connsiteY122" fmla="*/ 40215 h 89979"/>
              <a:gd name="connsiteX123" fmla="*/ 5267148 w 6093733"/>
              <a:gd name="connsiteY123" fmla="*/ 41358 h 89979"/>
              <a:gd name="connsiteX124" fmla="*/ 5266309 w 6093733"/>
              <a:gd name="connsiteY124" fmla="*/ 40520 h 89979"/>
              <a:gd name="connsiteX125" fmla="*/ 5265459 w 6093733"/>
              <a:gd name="connsiteY125" fmla="*/ 39682 h 89979"/>
              <a:gd name="connsiteX126" fmla="*/ 5922150 w 6093733"/>
              <a:gd name="connsiteY126" fmla="*/ 40215 h 89979"/>
              <a:gd name="connsiteX127" fmla="*/ 5920753 w 6093733"/>
              <a:gd name="connsiteY127" fmla="*/ 50223 h 89979"/>
              <a:gd name="connsiteX128" fmla="*/ 5922150 w 6093733"/>
              <a:gd name="connsiteY128" fmla="*/ 40215 h 89979"/>
              <a:gd name="connsiteX129" fmla="*/ 5609959 w 6093733"/>
              <a:gd name="connsiteY129" fmla="*/ 40215 h 89979"/>
              <a:gd name="connsiteX130" fmla="*/ 5612842 w 6093733"/>
              <a:gd name="connsiteY130" fmla="*/ 48166 h 89979"/>
              <a:gd name="connsiteX131" fmla="*/ 5609959 w 6093733"/>
              <a:gd name="connsiteY131" fmla="*/ 40215 h 89979"/>
              <a:gd name="connsiteX132" fmla="*/ 4964367 w 6093733"/>
              <a:gd name="connsiteY132" fmla="*/ 40215 h 89979"/>
              <a:gd name="connsiteX133" fmla="*/ 4962970 w 6093733"/>
              <a:gd name="connsiteY133" fmla="*/ 50223 h 89979"/>
              <a:gd name="connsiteX134" fmla="*/ 4964367 w 6093733"/>
              <a:gd name="connsiteY134" fmla="*/ 40215 h 89979"/>
              <a:gd name="connsiteX135" fmla="*/ 11349 w 6093733"/>
              <a:gd name="connsiteY135" fmla="*/ 40215 h 89979"/>
              <a:gd name="connsiteX136" fmla="*/ 1631 w 6093733"/>
              <a:gd name="connsiteY136" fmla="*/ 58072 h 89979"/>
              <a:gd name="connsiteX137" fmla="*/ 11349 w 6093733"/>
              <a:gd name="connsiteY137" fmla="*/ 40215 h 89979"/>
              <a:gd name="connsiteX138" fmla="*/ 5055287 w 6093733"/>
              <a:gd name="connsiteY138" fmla="*/ 43378 h 89979"/>
              <a:gd name="connsiteX139" fmla="*/ 5054334 w 6093733"/>
              <a:gd name="connsiteY139" fmla="*/ 56090 h 89979"/>
              <a:gd name="connsiteX140" fmla="*/ 5055287 w 6093733"/>
              <a:gd name="connsiteY140" fmla="*/ 43378 h 89979"/>
              <a:gd name="connsiteX141" fmla="*/ 5244288 w 6093733"/>
              <a:gd name="connsiteY141" fmla="*/ 44978 h 89979"/>
              <a:gd name="connsiteX142" fmla="*/ 5245126 w 6093733"/>
              <a:gd name="connsiteY142" fmla="*/ 45816 h 89979"/>
              <a:gd name="connsiteX143" fmla="*/ 5245977 w 6093733"/>
              <a:gd name="connsiteY143" fmla="*/ 46654 h 89979"/>
              <a:gd name="connsiteX144" fmla="*/ 5244821 w 6093733"/>
              <a:gd name="connsiteY144" fmla="*/ 45498 h 89979"/>
              <a:gd name="connsiteX145" fmla="*/ 5244288 w 6093733"/>
              <a:gd name="connsiteY145" fmla="*/ 44978 h 89979"/>
              <a:gd name="connsiteX146" fmla="*/ 5361255 w 6093733"/>
              <a:gd name="connsiteY146" fmla="*/ 45498 h 89979"/>
              <a:gd name="connsiteX147" fmla="*/ 5358360 w 6093733"/>
              <a:gd name="connsiteY147" fmla="*/ 53461 h 89979"/>
              <a:gd name="connsiteX148" fmla="*/ 5361255 w 6093733"/>
              <a:gd name="connsiteY148" fmla="*/ 45498 h 89979"/>
              <a:gd name="connsiteX149" fmla="*/ 5165446 w 6093733"/>
              <a:gd name="connsiteY149" fmla="*/ 45498 h 89979"/>
              <a:gd name="connsiteX150" fmla="*/ 5164050 w 6093733"/>
              <a:gd name="connsiteY150" fmla="*/ 55519 h 89979"/>
              <a:gd name="connsiteX151" fmla="*/ 5165446 w 6093733"/>
              <a:gd name="connsiteY151" fmla="*/ 45498 h 89979"/>
              <a:gd name="connsiteX152" fmla="*/ 4773867 w 6093733"/>
              <a:gd name="connsiteY152" fmla="*/ 45498 h 89979"/>
              <a:gd name="connsiteX153" fmla="*/ 4772457 w 6093733"/>
              <a:gd name="connsiteY153" fmla="*/ 55519 h 89979"/>
              <a:gd name="connsiteX154" fmla="*/ 4773867 w 6093733"/>
              <a:gd name="connsiteY154" fmla="*/ 45498 h 89979"/>
              <a:gd name="connsiteX155" fmla="*/ 856089 w 6093733"/>
              <a:gd name="connsiteY155" fmla="*/ 48178 h 89979"/>
              <a:gd name="connsiteX156" fmla="*/ 855244 w 6093733"/>
              <a:gd name="connsiteY156" fmla="*/ 48826 h 89979"/>
              <a:gd name="connsiteX157" fmla="*/ 856089 w 6093733"/>
              <a:gd name="connsiteY157" fmla="*/ 48178 h 89979"/>
              <a:gd name="connsiteX158" fmla="*/ 855244 w 6093733"/>
              <a:gd name="connsiteY158" fmla="*/ 48826 h 89979"/>
              <a:gd name="connsiteX159" fmla="*/ 854819 w 6093733"/>
              <a:gd name="connsiteY159" fmla="*/ 49169 h 89979"/>
              <a:gd name="connsiteX160" fmla="*/ 855244 w 6093733"/>
              <a:gd name="connsiteY160" fmla="*/ 48826 h 89979"/>
              <a:gd name="connsiteX161" fmla="*/ 854819 w 6093733"/>
              <a:gd name="connsiteY161" fmla="*/ 49169 h 89979"/>
              <a:gd name="connsiteX162" fmla="*/ 852784 w 6093733"/>
              <a:gd name="connsiteY162" fmla="*/ 50756 h 89979"/>
              <a:gd name="connsiteX163" fmla="*/ 854819 w 6093733"/>
              <a:gd name="connsiteY163" fmla="*/ 49169 h 89979"/>
              <a:gd name="connsiteX164" fmla="*/ 6036171 w 6093733"/>
              <a:gd name="connsiteY164" fmla="*/ 50566 h 89979"/>
              <a:gd name="connsiteX165" fmla="*/ 6022696 w 6093733"/>
              <a:gd name="connsiteY165" fmla="*/ 56090 h 89979"/>
              <a:gd name="connsiteX166" fmla="*/ 6030278 w 6093733"/>
              <a:gd name="connsiteY166" fmla="*/ 62415 h 89979"/>
              <a:gd name="connsiteX167" fmla="*/ 6038584 w 6093733"/>
              <a:gd name="connsiteY167" fmla="*/ 50795 h 89979"/>
              <a:gd name="connsiteX168" fmla="*/ 6036171 w 6093733"/>
              <a:gd name="connsiteY168" fmla="*/ 50566 h 89979"/>
              <a:gd name="connsiteX169" fmla="*/ 852784 w 6093733"/>
              <a:gd name="connsiteY169" fmla="*/ 50756 h 89979"/>
              <a:gd name="connsiteX170" fmla="*/ 852729 w 6093733"/>
              <a:gd name="connsiteY170" fmla="*/ 50795 h 89979"/>
              <a:gd name="connsiteX171" fmla="*/ 852576 w 6093733"/>
              <a:gd name="connsiteY171" fmla="*/ 50909 h 89979"/>
              <a:gd name="connsiteX172" fmla="*/ 852784 w 6093733"/>
              <a:gd name="connsiteY172" fmla="*/ 50756 h 89979"/>
              <a:gd name="connsiteX173" fmla="*/ 5996242 w 6093733"/>
              <a:gd name="connsiteY173" fmla="*/ 50795 h 89979"/>
              <a:gd name="connsiteX174" fmla="*/ 5997576 w 6093733"/>
              <a:gd name="connsiteY174" fmla="*/ 60548 h 89979"/>
              <a:gd name="connsiteX175" fmla="*/ 5996242 w 6093733"/>
              <a:gd name="connsiteY175" fmla="*/ 50795 h 89979"/>
              <a:gd name="connsiteX176" fmla="*/ 852576 w 6093733"/>
              <a:gd name="connsiteY176" fmla="*/ 50909 h 89979"/>
              <a:gd name="connsiteX177" fmla="*/ 851772 w 6093733"/>
              <a:gd name="connsiteY177" fmla="*/ 51544 h 89979"/>
              <a:gd name="connsiteX178" fmla="*/ 852576 w 6093733"/>
              <a:gd name="connsiteY178" fmla="*/ 50909 h 89979"/>
              <a:gd name="connsiteX179" fmla="*/ 851772 w 6093733"/>
              <a:gd name="connsiteY179" fmla="*/ 51544 h 89979"/>
              <a:gd name="connsiteX180" fmla="*/ 845258 w 6093733"/>
              <a:gd name="connsiteY180" fmla="*/ 56624 h 89979"/>
              <a:gd name="connsiteX181" fmla="*/ 851772 w 6093733"/>
              <a:gd name="connsiteY181" fmla="*/ 51544 h 89979"/>
              <a:gd name="connsiteX182" fmla="*/ 4788129 w 6093733"/>
              <a:gd name="connsiteY182" fmla="*/ 55341 h 89979"/>
              <a:gd name="connsiteX183" fmla="*/ 4784446 w 6093733"/>
              <a:gd name="connsiteY183" fmla="*/ 56090 h 89979"/>
              <a:gd name="connsiteX184" fmla="*/ 4795038 w 6093733"/>
              <a:gd name="connsiteY184" fmla="*/ 71965 h 89979"/>
              <a:gd name="connsiteX185" fmla="*/ 4788129 w 6093733"/>
              <a:gd name="connsiteY185" fmla="*/ 55341 h 89979"/>
              <a:gd name="connsiteX186" fmla="*/ 5784051 w 6093733"/>
              <a:gd name="connsiteY186" fmla="*/ 55557 h 89979"/>
              <a:gd name="connsiteX187" fmla="*/ 5784584 w 6093733"/>
              <a:gd name="connsiteY187" fmla="*/ 56090 h 89979"/>
              <a:gd name="connsiteX188" fmla="*/ 5785739 w 6093733"/>
              <a:gd name="connsiteY188" fmla="*/ 57233 h 89979"/>
              <a:gd name="connsiteX189" fmla="*/ 5784902 w 6093733"/>
              <a:gd name="connsiteY189" fmla="*/ 56395 h 89979"/>
              <a:gd name="connsiteX190" fmla="*/ 5784051 w 6093733"/>
              <a:gd name="connsiteY190" fmla="*/ 55557 h 89979"/>
              <a:gd name="connsiteX191" fmla="*/ 4741584 w 6093733"/>
              <a:gd name="connsiteY191" fmla="*/ 55557 h 89979"/>
              <a:gd name="connsiteX192" fmla="*/ 4742117 w 6093733"/>
              <a:gd name="connsiteY192" fmla="*/ 56090 h 89979"/>
              <a:gd name="connsiteX193" fmla="*/ 4743273 w 6093733"/>
              <a:gd name="connsiteY193" fmla="*/ 57233 h 89979"/>
              <a:gd name="connsiteX194" fmla="*/ 4742435 w 6093733"/>
              <a:gd name="connsiteY194" fmla="*/ 56395 h 89979"/>
              <a:gd name="connsiteX195" fmla="*/ 4741584 w 6093733"/>
              <a:gd name="connsiteY195" fmla="*/ 55557 h 89979"/>
              <a:gd name="connsiteX196" fmla="*/ 1373404 w 6093733"/>
              <a:gd name="connsiteY196" fmla="*/ 55811 h 89979"/>
              <a:gd name="connsiteX197" fmla="*/ 1371308 w 6093733"/>
              <a:gd name="connsiteY197" fmla="*/ 56090 h 89979"/>
              <a:gd name="connsiteX198" fmla="*/ 1381888 w 6093733"/>
              <a:gd name="connsiteY198" fmla="*/ 82545 h 89979"/>
              <a:gd name="connsiteX199" fmla="*/ 1373404 w 6093733"/>
              <a:gd name="connsiteY199" fmla="*/ 55811 h 89979"/>
              <a:gd name="connsiteX200" fmla="*/ 845258 w 6093733"/>
              <a:gd name="connsiteY200" fmla="*/ 56624 h 89979"/>
              <a:gd name="connsiteX201" fmla="*/ 842981 w 6093733"/>
              <a:gd name="connsiteY201" fmla="*/ 58376 h 89979"/>
              <a:gd name="connsiteX202" fmla="*/ 845258 w 6093733"/>
              <a:gd name="connsiteY202" fmla="*/ 56624 h 89979"/>
              <a:gd name="connsiteX203" fmla="*/ 5911051 w 6093733"/>
              <a:gd name="connsiteY203" fmla="*/ 60853 h 89979"/>
              <a:gd name="connsiteX204" fmla="*/ 5911889 w 6093733"/>
              <a:gd name="connsiteY204" fmla="*/ 61691 h 89979"/>
              <a:gd name="connsiteX205" fmla="*/ 5912727 w 6093733"/>
              <a:gd name="connsiteY205" fmla="*/ 62529 h 89979"/>
              <a:gd name="connsiteX206" fmla="*/ 5911584 w 6093733"/>
              <a:gd name="connsiteY206" fmla="*/ 61386 h 89979"/>
              <a:gd name="connsiteX207" fmla="*/ 5911051 w 6093733"/>
              <a:gd name="connsiteY207" fmla="*/ 60853 h 89979"/>
              <a:gd name="connsiteX208" fmla="*/ 5577663 w 6093733"/>
              <a:gd name="connsiteY208" fmla="*/ 60853 h 89979"/>
              <a:gd name="connsiteX209" fmla="*/ 5578184 w 6093733"/>
              <a:gd name="connsiteY209" fmla="*/ 61386 h 89979"/>
              <a:gd name="connsiteX210" fmla="*/ 5579340 w 6093733"/>
              <a:gd name="connsiteY210" fmla="*/ 62529 h 89979"/>
              <a:gd name="connsiteX211" fmla="*/ 5578514 w 6093733"/>
              <a:gd name="connsiteY211" fmla="*/ 61691 h 89979"/>
              <a:gd name="connsiteX212" fmla="*/ 5577663 w 6093733"/>
              <a:gd name="connsiteY212" fmla="*/ 60853 h 89979"/>
              <a:gd name="connsiteX213" fmla="*/ 4985525 w 6093733"/>
              <a:gd name="connsiteY213" fmla="*/ 61081 h 89979"/>
              <a:gd name="connsiteX214" fmla="*/ 4974934 w 6093733"/>
              <a:gd name="connsiteY214" fmla="*/ 77261 h 89979"/>
              <a:gd name="connsiteX215" fmla="*/ 4978007 w 6093733"/>
              <a:gd name="connsiteY215" fmla="*/ 77680 h 89979"/>
              <a:gd name="connsiteX216" fmla="*/ 4990821 w 6093733"/>
              <a:gd name="connsiteY216" fmla="*/ 66670 h 89979"/>
              <a:gd name="connsiteX217" fmla="*/ 4985525 w 6093733"/>
              <a:gd name="connsiteY217" fmla="*/ 61081 h 89979"/>
              <a:gd name="connsiteX218" fmla="*/ 5895696 w 6093733"/>
              <a:gd name="connsiteY218" fmla="*/ 61386 h 89979"/>
              <a:gd name="connsiteX219" fmla="*/ 5892801 w 6093733"/>
              <a:gd name="connsiteY219" fmla="*/ 69336 h 89979"/>
              <a:gd name="connsiteX220" fmla="*/ 5895696 w 6093733"/>
              <a:gd name="connsiteY220" fmla="*/ 61386 h 89979"/>
              <a:gd name="connsiteX221" fmla="*/ 4911446 w 6093733"/>
              <a:gd name="connsiteY221" fmla="*/ 61386 h 89979"/>
              <a:gd name="connsiteX222" fmla="*/ 4908551 w 6093733"/>
              <a:gd name="connsiteY222" fmla="*/ 69336 h 89979"/>
              <a:gd name="connsiteX223" fmla="*/ 4911446 w 6093733"/>
              <a:gd name="connsiteY223" fmla="*/ 61386 h 89979"/>
              <a:gd name="connsiteX224" fmla="*/ 498176 w 6093733"/>
              <a:gd name="connsiteY224" fmla="*/ 61386 h 89979"/>
              <a:gd name="connsiteX225" fmla="*/ 487604 w 6093733"/>
              <a:gd name="connsiteY225" fmla="*/ 82545 h 89979"/>
              <a:gd name="connsiteX226" fmla="*/ 491022 w 6093733"/>
              <a:gd name="connsiteY226" fmla="*/ 85529 h 89979"/>
              <a:gd name="connsiteX227" fmla="*/ 500806 w 6093733"/>
              <a:gd name="connsiteY227" fmla="*/ 81655 h 89979"/>
              <a:gd name="connsiteX228" fmla="*/ 511750 w 6093733"/>
              <a:gd name="connsiteY228" fmla="*/ 77782 h 89979"/>
              <a:gd name="connsiteX229" fmla="*/ 519349 w 6093733"/>
              <a:gd name="connsiteY229" fmla="*/ 87853 h 89979"/>
              <a:gd name="connsiteX230" fmla="*/ 498176 w 6093733"/>
              <a:gd name="connsiteY230" fmla="*/ 61386 h 89979"/>
              <a:gd name="connsiteX231" fmla="*/ 5651754 w 6093733"/>
              <a:gd name="connsiteY231" fmla="*/ 66136 h 89979"/>
              <a:gd name="connsiteX232" fmla="*/ 5652288 w 6093733"/>
              <a:gd name="connsiteY232" fmla="*/ 66670 h 89979"/>
              <a:gd name="connsiteX233" fmla="*/ 5653444 w 6093733"/>
              <a:gd name="connsiteY233" fmla="*/ 67812 h 89979"/>
              <a:gd name="connsiteX234" fmla="*/ 5652606 w 6093733"/>
              <a:gd name="connsiteY234" fmla="*/ 66974 h 89979"/>
              <a:gd name="connsiteX235" fmla="*/ 5651754 w 6093733"/>
              <a:gd name="connsiteY235" fmla="*/ 66136 h 89979"/>
              <a:gd name="connsiteX236" fmla="*/ 5111992 w 6093733"/>
              <a:gd name="connsiteY236" fmla="*/ 66136 h 89979"/>
              <a:gd name="connsiteX237" fmla="*/ 5112525 w 6093733"/>
              <a:gd name="connsiteY237" fmla="*/ 66670 h 89979"/>
              <a:gd name="connsiteX238" fmla="*/ 5113681 w 6093733"/>
              <a:gd name="connsiteY238" fmla="*/ 67812 h 89979"/>
              <a:gd name="connsiteX239" fmla="*/ 5112830 w 6093733"/>
              <a:gd name="connsiteY239" fmla="*/ 66974 h 89979"/>
              <a:gd name="connsiteX240" fmla="*/ 5111992 w 6093733"/>
              <a:gd name="connsiteY240" fmla="*/ 66136 h 8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6093733" h="89979">
                <a:moveTo>
                  <a:pt x="6080913" y="-2127"/>
                </a:moveTo>
                <a:cubicBezTo>
                  <a:pt x="6078817" y="-1123"/>
                  <a:pt x="6070905" y="4084"/>
                  <a:pt x="6065368" y="4084"/>
                </a:cubicBezTo>
                <a:cubicBezTo>
                  <a:pt x="6062333" y="4084"/>
                  <a:pt x="6060009" y="2535"/>
                  <a:pt x="6059730" y="-2127"/>
                </a:cubicBezTo>
                <a:cubicBezTo>
                  <a:pt x="6047258" y="5862"/>
                  <a:pt x="6064441" y="24480"/>
                  <a:pt x="6078830" y="24480"/>
                </a:cubicBezTo>
                <a:cubicBezTo>
                  <a:pt x="6079542" y="24480"/>
                  <a:pt x="6080227" y="24429"/>
                  <a:pt x="6080913" y="24340"/>
                </a:cubicBezTo>
                <a:lnTo>
                  <a:pt x="6080913" y="24340"/>
                </a:lnTo>
                <a:lnTo>
                  <a:pt x="6080913" y="24340"/>
                </a:lnTo>
                <a:cubicBezTo>
                  <a:pt x="6080621" y="31097"/>
                  <a:pt x="6074119" y="31656"/>
                  <a:pt x="6075617" y="40215"/>
                </a:cubicBezTo>
                <a:cubicBezTo>
                  <a:pt x="6075897" y="40228"/>
                  <a:pt x="6076176" y="40228"/>
                  <a:pt x="6076455" y="40228"/>
                </a:cubicBezTo>
                <a:cubicBezTo>
                  <a:pt x="6083237" y="40228"/>
                  <a:pt x="6087403" y="37625"/>
                  <a:pt x="6091480" y="34920"/>
                </a:cubicBezTo>
                <a:lnTo>
                  <a:pt x="6091480" y="13736"/>
                </a:lnTo>
                <a:cubicBezTo>
                  <a:pt x="6090489" y="13774"/>
                  <a:pt x="6089600" y="13799"/>
                  <a:pt x="6088787" y="13799"/>
                </a:cubicBezTo>
                <a:cubicBezTo>
                  <a:pt x="6072633" y="13799"/>
                  <a:pt x="6092610" y="5252"/>
                  <a:pt x="6080913" y="-2127"/>
                </a:cubicBezTo>
                <a:moveTo>
                  <a:pt x="4694480" y="-2127"/>
                </a:moveTo>
                <a:lnTo>
                  <a:pt x="4694467" y="-2127"/>
                </a:lnTo>
                <a:cubicBezTo>
                  <a:pt x="4696321" y="5290"/>
                  <a:pt x="4700030" y="7767"/>
                  <a:pt x="4703116" y="7767"/>
                </a:cubicBezTo>
                <a:cubicBezTo>
                  <a:pt x="4706214" y="7767"/>
                  <a:pt x="4708678" y="5290"/>
                  <a:pt x="4708068" y="2814"/>
                </a:cubicBezTo>
                <a:cubicBezTo>
                  <a:pt x="4707459" y="350"/>
                  <a:pt x="4703751" y="-2127"/>
                  <a:pt x="4694480" y="-2127"/>
                </a:cubicBezTo>
                <a:moveTo>
                  <a:pt x="1498321" y="-2127"/>
                </a:moveTo>
                <a:cubicBezTo>
                  <a:pt x="1483424" y="3233"/>
                  <a:pt x="1499769" y="20365"/>
                  <a:pt x="1498321" y="29623"/>
                </a:cubicBezTo>
                <a:cubicBezTo>
                  <a:pt x="1514907" y="22855"/>
                  <a:pt x="1486777" y="4440"/>
                  <a:pt x="1508900" y="3182"/>
                </a:cubicBezTo>
                <a:cubicBezTo>
                  <a:pt x="1508392" y="909"/>
                  <a:pt x="1507465" y="223"/>
                  <a:pt x="1506360" y="223"/>
                </a:cubicBezTo>
                <a:cubicBezTo>
                  <a:pt x="1505509" y="223"/>
                  <a:pt x="1504570" y="630"/>
                  <a:pt x="1503630" y="1023"/>
                </a:cubicBezTo>
                <a:cubicBezTo>
                  <a:pt x="1502690" y="1430"/>
                  <a:pt x="1501750" y="1823"/>
                  <a:pt x="1500925" y="1823"/>
                </a:cubicBezTo>
                <a:cubicBezTo>
                  <a:pt x="1499706" y="1823"/>
                  <a:pt x="1498715" y="947"/>
                  <a:pt x="1498321" y="-2127"/>
                </a:cubicBezTo>
                <a:moveTo>
                  <a:pt x="5736959" y="3182"/>
                </a:moveTo>
                <a:cubicBezTo>
                  <a:pt x="5727917" y="8948"/>
                  <a:pt x="5730139" y="11133"/>
                  <a:pt x="5734038" y="11133"/>
                </a:cubicBezTo>
                <a:cubicBezTo>
                  <a:pt x="5739055" y="11133"/>
                  <a:pt x="5746814" y="7513"/>
                  <a:pt x="5736959" y="3182"/>
                </a:cubicBezTo>
                <a:moveTo>
                  <a:pt x="4906150" y="3182"/>
                </a:moveTo>
                <a:cubicBezTo>
                  <a:pt x="4899648" y="5481"/>
                  <a:pt x="4895279" y="9938"/>
                  <a:pt x="4895584" y="19045"/>
                </a:cubicBezTo>
                <a:cubicBezTo>
                  <a:pt x="4902099" y="16733"/>
                  <a:pt x="4906442" y="12275"/>
                  <a:pt x="4906150" y="3182"/>
                </a:cubicBezTo>
                <a:moveTo>
                  <a:pt x="1657058" y="3182"/>
                </a:moveTo>
                <a:cubicBezTo>
                  <a:pt x="1646695" y="4554"/>
                  <a:pt x="1654912" y="24505"/>
                  <a:pt x="1643165" y="24505"/>
                </a:cubicBezTo>
                <a:cubicBezTo>
                  <a:pt x="1642555" y="24505"/>
                  <a:pt x="1641895" y="24455"/>
                  <a:pt x="1641183" y="24340"/>
                </a:cubicBezTo>
                <a:cubicBezTo>
                  <a:pt x="1641946" y="26982"/>
                  <a:pt x="1643622" y="28138"/>
                  <a:pt x="1645654" y="28138"/>
                </a:cubicBezTo>
                <a:cubicBezTo>
                  <a:pt x="1652258" y="28138"/>
                  <a:pt x="1662558" y="15895"/>
                  <a:pt x="1657058" y="3182"/>
                </a:cubicBezTo>
                <a:moveTo>
                  <a:pt x="5303991" y="6332"/>
                </a:moveTo>
                <a:cubicBezTo>
                  <a:pt x="5299647" y="6332"/>
                  <a:pt x="5295215" y="10370"/>
                  <a:pt x="5303038" y="19045"/>
                </a:cubicBezTo>
                <a:cubicBezTo>
                  <a:pt x="5313071" y="10815"/>
                  <a:pt x="5308575" y="6332"/>
                  <a:pt x="5303991" y="6332"/>
                </a:cubicBezTo>
                <a:moveTo>
                  <a:pt x="4942663" y="7932"/>
                </a:moveTo>
                <a:cubicBezTo>
                  <a:pt x="4942663" y="7932"/>
                  <a:pt x="4942815" y="8084"/>
                  <a:pt x="4943196" y="8465"/>
                </a:cubicBezTo>
                <a:cubicBezTo>
                  <a:pt x="4944047" y="9316"/>
                  <a:pt x="4944352" y="9608"/>
                  <a:pt x="4944352" y="9608"/>
                </a:cubicBezTo>
                <a:cubicBezTo>
                  <a:pt x="4944352" y="9608"/>
                  <a:pt x="4943933" y="9189"/>
                  <a:pt x="4943501" y="8770"/>
                </a:cubicBezTo>
                <a:cubicBezTo>
                  <a:pt x="4943082" y="8351"/>
                  <a:pt x="4942663" y="7932"/>
                  <a:pt x="4942663" y="7932"/>
                </a:cubicBezTo>
                <a:moveTo>
                  <a:pt x="5868709" y="13215"/>
                </a:moveTo>
                <a:cubicBezTo>
                  <a:pt x="5868709" y="13215"/>
                  <a:pt x="5869128" y="13634"/>
                  <a:pt x="5869559" y="14053"/>
                </a:cubicBezTo>
                <a:cubicBezTo>
                  <a:pt x="5869979" y="14472"/>
                  <a:pt x="5870398" y="14892"/>
                  <a:pt x="5870398" y="14892"/>
                </a:cubicBezTo>
                <a:cubicBezTo>
                  <a:pt x="5870398" y="14892"/>
                  <a:pt x="5870106" y="14600"/>
                  <a:pt x="5869242" y="13736"/>
                </a:cubicBezTo>
                <a:cubicBezTo>
                  <a:pt x="5868861" y="13355"/>
                  <a:pt x="5868709" y="13215"/>
                  <a:pt x="5868709" y="13215"/>
                </a:cubicBezTo>
                <a:moveTo>
                  <a:pt x="5720551" y="13215"/>
                </a:moveTo>
                <a:cubicBezTo>
                  <a:pt x="5720551" y="13215"/>
                  <a:pt x="5720969" y="13634"/>
                  <a:pt x="5721389" y="14053"/>
                </a:cubicBezTo>
                <a:cubicBezTo>
                  <a:pt x="5721808" y="14472"/>
                  <a:pt x="5722227" y="14892"/>
                  <a:pt x="5722239" y="14892"/>
                </a:cubicBezTo>
                <a:cubicBezTo>
                  <a:pt x="5722239" y="14892"/>
                  <a:pt x="5721947" y="14600"/>
                  <a:pt x="5721097" y="13736"/>
                </a:cubicBezTo>
                <a:cubicBezTo>
                  <a:pt x="5720716" y="13355"/>
                  <a:pt x="5720563" y="13215"/>
                  <a:pt x="5720551" y="13215"/>
                </a:cubicBezTo>
                <a:moveTo>
                  <a:pt x="6054446" y="19045"/>
                </a:moveTo>
                <a:cubicBezTo>
                  <a:pt x="6044350" y="22981"/>
                  <a:pt x="6049189" y="33040"/>
                  <a:pt x="6052770" y="33040"/>
                </a:cubicBezTo>
                <a:cubicBezTo>
                  <a:pt x="6054891" y="33040"/>
                  <a:pt x="6056580" y="29497"/>
                  <a:pt x="6054446" y="19045"/>
                </a:cubicBezTo>
                <a:moveTo>
                  <a:pt x="5736959" y="19045"/>
                </a:moveTo>
                <a:cubicBezTo>
                  <a:pt x="5726278" y="24125"/>
                  <a:pt x="5733416" y="28798"/>
                  <a:pt x="5738292" y="28798"/>
                </a:cubicBezTo>
                <a:cubicBezTo>
                  <a:pt x="5741975" y="28798"/>
                  <a:pt x="5744376" y="26144"/>
                  <a:pt x="5736959" y="19045"/>
                </a:cubicBezTo>
                <a:moveTo>
                  <a:pt x="5636400" y="19045"/>
                </a:moveTo>
                <a:cubicBezTo>
                  <a:pt x="5632895" y="19045"/>
                  <a:pt x="5629352" y="19045"/>
                  <a:pt x="5625834" y="19045"/>
                </a:cubicBezTo>
                <a:cubicBezTo>
                  <a:pt x="5625834" y="22575"/>
                  <a:pt x="5625834" y="26118"/>
                  <a:pt x="5625834" y="29623"/>
                </a:cubicBezTo>
                <a:cubicBezTo>
                  <a:pt x="5629352" y="29623"/>
                  <a:pt x="5632895" y="29623"/>
                  <a:pt x="5636400" y="29623"/>
                </a:cubicBezTo>
                <a:cubicBezTo>
                  <a:pt x="5636400" y="26118"/>
                  <a:pt x="5636400" y="22575"/>
                  <a:pt x="5636400" y="19045"/>
                </a:cubicBezTo>
                <a:moveTo>
                  <a:pt x="4985017" y="23807"/>
                </a:moveTo>
                <a:cubicBezTo>
                  <a:pt x="4985017" y="23807"/>
                  <a:pt x="4985437" y="24226"/>
                  <a:pt x="4985856" y="24645"/>
                </a:cubicBezTo>
                <a:cubicBezTo>
                  <a:pt x="4986274" y="25064"/>
                  <a:pt x="4986694" y="25483"/>
                  <a:pt x="4986694" y="25483"/>
                </a:cubicBezTo>
                <a:cubicBezTo>
                  <a:pt x="4986694" y="25483"/>
                  <a:pt x="4986402" y="25191"/>
                  <a:pt x="4985551" y="24340"/>
                </a:cubicBezTo>
                <a:cubicBezTo>
                  <a:pt x="4985170" y="23959"/>
                  <a:pt x="4985017" y="23807"/>
                  <a:pt x="4985017" y="23807"/>
                </a:cubicBezTo>
                <a:moveTo>
                  <a:pt x="5947360" y="29039"/>
                </a:moveTo>
                <a:cubicBezTo>
                  <a:pt x="5946204" y="29039"/>
                  <a:pt x="5944871" y="29230"/>
                  <a:pt x="5943321" y="29623"/>
                </a:cubicBezTo>
                <a:cubicBezTo>
                  <a:pt x="5942445" y="40279"/>
                  <a:pt x="5946877" y="45613"/>
                  <a:pt x="5956644" y="45613"/>
                </a:cubicBezTo>
                <a:cubicBezTo>
                  <a:pt x="5957457" y="45613"/>
                  <a:pt x="5958320" y="45575"/>
                  <a:pt x="5959209" y="45498"/>
                </a:cubicBezTo>
                <a:cubicBezTo>
                  <a:pt x="5954167" y="41104"/>
                  <a:pt x="5956783" y="29039"/>
                  <a:pt x="5947360" y="29039"/>
                </a:cubicBezTo>
                <a:moveTo>
                  <a:pt x="5101400" y="29090"/>
                </a:moveTo>
                <a:cubicBezTo>
                  <a:pt x="5101400" y="29090"/>
                  <a:pt x="5101552" y="29243"/>
                  <a:pt x="5101934" y="29623"/>
                </a:cubicBezTo>
                <a:cubicBezTo>
                  <a:pt x="5102797" y="30475"/>
                  <a:pt x="5103090" y="30767"/>
                  <a:pt x="5103102" y="30767"/>
                </a:cubicBezTo>
                <a:cubicBezTo>
                  <a:pt x="5103102" y="30767"/>
                  <a:pt x="5102683" y="30347"/>
                  <a:pt x="5102251" y="29928"/>
                </a:cubicBezTo>
                <a:cubicBezTo>
                  <a:pt x="5101832" y="29509"/>
                  <a:pt x="5101413" y="29090"/>
                  <a:pt x="5101400" y="29090"/>
                </a:cubicBezTo>
                <a:moveTo>
                  <a:pt x="4868584" y="29090"/>
                </a:moveTo>
                <a:cubicBezTo>
                  <a:pt x="4868584" y="29090"/>
                  <a:pt x="4868736" y="29243"/>
                  <a:pt x="4869117" y="29623"/>
                </a:cubicBezTo>
                <a:cubicBezTo>
                  <a:pt x="4869968" y="30475"/>
                  <a:pt x="4870273" y="30767"/>
                  <a:pt x="4870273" y="30767"/>
                </a:cubicBezTo>
                <a:cubicBezTo>
                  <a:pt x="4870273" y="30767"/>
                  <a:pt x="4869854" y="30347"/>
                  <a:pt x="4869422" y="29928"/>
                </a:cubicBezTo>
                <a:cubicBezTo>
                  <a:pt x="4869003" y="29509"/>
                  <a:pt x="4868584" y="29090"/>
                  <a:pt x="4868584" y="29090"/>
                </a:cubicBezTo>
                <a:moveTo>
                  <a:pt x="4741584" y="29090"/>
                </a:moveTo>
                <a:cubicBezTo>
                  <a:pt x="4741584" y="29090"/>
                  <a:pt x="4741736" y="29243"/>
                  <a:pt x="4742117" y="29623"/>
                </a:cubicBezTo>
                <a:cubicBezTo>
                  <a:pt x="4742968" y="30475"/>
                  <a:pt x="4743273" y="30767"/>
                  <a:pt x="4743273" y="30767"/>
                </a:cubicBezTo>
                <a:cubicBezTo>
                  <a:pt x="4743273" y="30767"/>
                  <a:pt x="4742854" y="30347"/>
                  <a:pt x="4742435" y="29928"/>
                </a:cubicBezTo>
                <a:cubicBezTo>
                  <a:pt x="4742003" y="29509"/>
                  <a:pt x="4741584" y="29090"/>
                  <a:pt x="4741584" y="29090"/>
                </a:cubicBezTo>
                <a:moveTo>
                  <a:pt x="5726380" y="29623"/>
                </a:moveTo>
                <a:cubicBezTo>
                  <a:pt x="5715687" y="34703"/>
                  <a:pt x="5722824" y="39365"/>
                  <a:pt x="5727713" y="39365"/>
                </a:cubicBezTo>
                <a:cubicBezTo>
                  <a:pt x="5731384" y="39365"/>
                  <a:pt x="5733784" y="36723"/>
                  <a:pt x="5726380" y="29623"/>
                </a:cubicBezTo>
                <a:moveTo>
                  <a:pt x="5075492" y="29623"/>
                </a:moveTo>
                <a:cubicBezTo>
                  <a:pt x="5071949" y="29623"/>
                  <a:pt x="5068431" y="29623"/>
                  <a:pt x="5064926" y="29623"/>
                </a:cubicBezTo>
                <a:cubicBezTo>
                  <a:pt x="5064926" y="33154"/>
                  <a:pt x="5064926" y="36685"/>
                  <a:pt x="5064926" y="40215"/>
                </a:cubicBezTo>
                <a:cubicBezTo>
                  <a:pt x="5068431" y="40215"/>
                  <a:pt x="5071949" y="40215"/>
                  <a:pt x="5075492" y="40215"/>
                </a:cubicBezTo>
                <a:cubicBezTo>
                  <a:pt x="5075492" y="36685"/>
                  <a:pt x="5075492" y="33154"/>
                  <a:pt x="5075492" y="29623"/>
                </a:cubicBezTo>
                <a:moveTo>
                  <a:pt x="5789347" y="34386"/>
                </a:moveTo>
                <a:cubicBezTo>
                  <a:pt x="5789347" y="34386"/>
                  <a:pt x="5789766" y="34805"/>
                  <a:pt x="5790184" y="35237"/>
                </a:cubicBezTo>
                <a:cubicBezTo>
                  <a:pt x="5790617" y="35656"/>
                  <a:pt x="5791036" y="36075"/>
                  <a:pt x="5791036" y="36075"/>
                </a:cubicBezTo>
                <a:cubicBezTo>
                  <a:pt x="5791036" y="36075"/>
                  <a:pt x="5790731" y="35770"/>
                  <a:pt x="5789880" y="34920"/>
                </a:cubicBezTo>
                <a:cubicBezTo>
                  <a:pt x="5789499" y="34539"/>
                  <a:pt x="5789347" y="34386"/>
                  <a:pt x="5789347" y="34386"/>
                </a:cubicBezTo>
                <a:moveTo>
                  <a:pt x="5514696" y="34920"/>
                </a:moveTo>
                <a:cubicBezTo>
                  <a:pt x="5511166" y="34920"/>
                  <a:pt x="5507648" y="34920"/>
                  <a:pt x="5504117" y="34920"/>
                </a:cubicBezTo>
                <a:cubicBezTo>
                  <a:pt x="5502428" y="44991"/>
                  <a:pt x="5504904" y="50845"/>
                  <a:pt x="5513249" y="50845"/>
                </a:cubicBezTo>
                <a:cubicBezTo>
                  <a:pt x="5513718" y="50845"/>
                  <a:pt x="5514201" y="50833"/>
                  <a:pt x="5514696" y="50795"/>
                </a:cubicBezTo>
                <a:cubicBezTo>
                  <a:pt x="5514696" y="45498"/>
                  <a:pt x="5514696" y="40215"/>
                  <a:pt x="5514696" y="34920"/>
                </a:cubicBezTo>
                <a:moveTo>
                  <a:pt x="4731525" y="34920"/>
                </a:moveTo>
                <a:cubicBezTo>
                  <a:pt x="4719270" y="36393"/>
                  <a:pt x="4719397" y="49055"/>
                  <a:pt x="4726230" y="56090"/>
                </a:cubicBezTo>
                <a:cubicBezTo>
                  <a:pt x="4733430" y="54439"/>
                  <a:pt x="4730636" y="42844"/>
                  <a:pt x="4731525" y="34920"/>
                </a:cubicBezTo>
                <a:moveTo>
                  <a:pt x="6059209" y="39682"/>
                </a:moveTo>
                <a:cubicBezTo>
                  <a:pt x="6059196" y="39682"/>
                  <a:pt x="6059349" y="39834"/>
                  <a:pt x="6059730" y="40215"/>
                </a:cubicBezTo>
                <a:cubicBezTo>
                  <a:pt x="6060580" y="41066"/>
                  <a:pt x="6060885" y="41358"/>
                  <a:pt x="6060885" y="41358"/>
                </a:cubicBezTo>
                <a:cubicBezTo>
                  <a:pt x="6060885" y="41358"/>
                  <a:pt x="6060466" y="40939"/>
                  <a:pt x="6060047" y="40520"/>
                </a:cubicBezTo>
                <a:cubicBezTo>
                  <a:pt x="6059628" y="40101"/>
                  <a:pt x="6059209" y="39682"/>
                  <a:pt x="6059209" y="39682"/>
                </a:cubicBezTo>
                <a:moveTo>
                  <a:pt x="5879288" y="39682"/>
                </a:moveTo>
                <a:cubicBezTo>
                  <a:pt x="5879288" y="39682"/>
                  <a:pt x="5879427" y="39834"/>
                  <a:pt x="5879809" y="40215"/>
                </a:cubicBezTo>
                <a:cubicBezTo>
                  <a:pt x="5880660" y="41066"/>
                  <a:pt x="5880965" y="41358"/>
                  <a:pt x="5880965" y="41358"/>
                </a:cubicBezTo>
                <a:cubicBezTo>
                  <a:pt x="5880965" y="41358"/>
                  <a:pt x="5880545" y="40939"/>
                  <a:pt x="5880126" y="40520"/>
                </a:cubicBezTo>
                <a:cubicBezTo>
                  <a:pt x="5879707" y="40101"/>
                  <a:pt x="5879288" y="39682"/>
                  <a:pt x="5879288" y="39682"/>
                </a:cubicBezTo>
                <a:moveTo>
                  <a:pt x="5265459" y="39682"/>
                </a:moveTo>
                <a:cubicBezTo>
                  <a:pt x="5265459" y="39682"/>
                  <a:pt x="5265611" y="39834"/>
                  <a:pt x="5265992" y="40215"/>
                </a:cubicBezTo>
                <a:cubicBezTo>
                  <a:pt x="5266843" y="41066"/>
                  <a:pt x="5267148" y="41358"/>
                  <a:pt x="5267148" y="41358"/>
                </a:cubicBezTo>
                <a:cubicBezTo>
                  <a:pt x="5267148" y="41358"/>
                  <a:pt x="5266729" y="40939"/>
                  <a:pt x="5266309" y="40520"/>
                </a:cubicBezTo>
                <a:cubicBezTo>
                  <a:pt x="5265878" y="40101"/>
                  <a:pt x="5265459" y="39682"/>
                  <a:pt x="5265459" y="39682"/>
                </a:cubicBezTo>
                <a:moveTo>
                  <a:pt x="5922150" y="40215"/>
                </a:moveTo>
                <a:cubicBezTo>
                  <a:pt x="5911724" y="40914"/>
                  <a:pt x="5917223" y="50223"/>
                  <a:pt x="5920753" y="50223"/>
                </a:cubicBezTo>
                <a:cubicBezTo>
                  <a:pt x="5922582" y="50223"/>
                  <a:pt x="5923877" y="47721"/>
                  <a:pt x="5922150" y="40215"/>
                </a:cubicBezTo>
                <a:moveTo>
                  <a:pt x="5609959" y="40215"/>
                </a:moveTo>
                <a:cubicBezTo>
                  <a:pt x="5600078" y="44546"/>
                  <a:pt x="5607838" y="48166"/>
                  <a:pt x="5612842" y="48166"/>
                </a:cubicBezTo>
                <a:cubicBezTo>
                  <a:pt x="5616741" y="48166"/>
                  <a:pt x="5618989" y="45969"/>
                  <a:pt x="5609959" y="40215"/>
                </a:cubicBezTo>
                <a:moveTo>
                  <a:pt x="4964367" y="40215"/>
                </a:moveTo>
                <a:cubicBezTo>
                  <a:pt x="4953915" y="40914"/>
                  <a:pt x="4959439" y="50223"/>
                  <a:pt x="4962970" y="50223"/>
                </a:cubicBezTo>
                <a:cubicBezTo>
                  <a:pt x="4964799" y="50223"/>
                  <a:pt x="4966095" y="47721"/>
                  <a:pt x="4964367" y="40215"/>
                </a:cubicBezTo>
                <a:moveTo>
                  <a:pt x="11349" y="40215"/>
                </a:moveTo>
                <a:cubicBezTo>
                  <a:pt x="-5975" y="46642"/>
                  <a:pt x="-3722" y="58072"/>
                  <a:pt x="1631" y="58072"/>
                </a:cubicBezTo>
                <a:cubicBezTo>
                  <a:pt x="5020" y="58072"/>
                  <a:pt x="9642" y="53500"/>
                  <a:pt x="11349" y="40215"/>
                </a:cubicBezTo>
                <a:moveTo>
                  <a:pt x="5055287" y="43378"/>
                </a:moveTo>
                <a:cubicBezTo>
                  <a:pt x="5050943" y="43378"/>
                  <a:pt x="5046511" y="47416"/>
                  <a:pt x="5054334" y="56090"/>
                </a:cubicBezTo>
                <a:cubicBezTo>
                  <a:pt x="5064367" y="47848"/>
                  <a:pt x="5059871" y="43378"/>
                  <a:pt x="5055287" y="43378"/>
                </a:cubicBezTo>
                <a:moveTo>
                  <a:pt x="5244288" y="44978"/>
                </a:moveTo>
                <a:cubicBezTo>
                  <a:pt x="5244288" y="44978"/>
                  <a:pt x="5244707" y="45397"/>
                  <a:pt x="5245126" y="45816"/>
                </a:cubicBezTo>
                <a:cubicBezTo>
                  <a:pt x="5245545" y="46235"/>
                  <a:pt x="5245977" y="46654"/>
                  <a:pt x="5245977" y="46654"/>
                </a:cubicBezTo>
                <a:cubicBezTo>
                  <a:pt x="5245977" y="46654"/>
                  <a:pt x="5245672" y="46350"/>
                  <a:pt x="5244821" y="45498"/>
                </a:cubicBezTo>
                <a:cubicBezTo>
                  <a:pt x="5244440" y="45118"/>
                  <a:pt x="5244288" y="44978"/>
                  <a:pt x="5244288" y="44978"/>
                </a:cubicBezTo>
                <a:moveTo>
                  <a:pt x="5361255" y="45498"/>
                </a:moveTo>
                <a:cubicBezTo>
                  <a:pt x="5352212" y="51264"/>
                  <a:pt x="5354460" y="53461"/>
                  <a:pt x="5358360" y="53461"/>
                </a:cubicBezTo>
                <a:cubicBezTo>
                  <a:pt x="5363363" y="53461"/>
                  <a:pt x="5371110" y="49842"/>
                  <a:pt x="5361255" y="45498"/>
                </a:cubicBezTo>
                <a:moveTo>
                  <a:pt x="5165446" y="45498"/>
                </a:moveTo>
                <a:cubicBezTo>
                  <a:pt x="5155019" y="46197"/>
                  <a:pt x="5160519" y="55519"/>
                  <a:pt x="5164050" y="55519"/>
                </a:cubicBezTo>
                <a:cubicBezTo>
                  <a:pt x="5165878" y="55519"/>
                  <a:pt x="5167174" y="53004"/>
                  <a:pt x="5165446" y="45498"/>
                </a:cubicBezTo>
                <a:moveTo>
                  <a:pt x="4773867" y="45498"/>
                </a:moveTo>
                <a:cubicBezTo>
                  <a:pt x="4763428" y="46197"/>
                  <a:pt x="4768927" y="55519"/>
                  <a:pt x="4772457" y="55519"/>
                </a:cubicBezTo>
                <a:cubicBezTo>
                  <a:pt x="4774299" y="55519"/>
                  <a:pt x="4775595" y="53004"/>
                  <a:pt x="4773867" y="45498"/>
                </a:cubicBezTo>
                <a:moveTo>
                  <a:pt x="856089" y="48178"/>
                </a:moveTo>
                <a:cubicBezTo>
                  <a:pt x="856089" y="48178"/>
                  <a:pt x="855829" y="48369"/>
                  <a:pt x="855244" y="48826"/>
                </a:cubicBezTo>
                <a:cubicBezTo>
                  <a:pt x="855775" y="48420"/>
                  <a:pt x="856089" y="48178"/>
                  <a:pt x="856089" y="48178"/>
                </a:cubicBezTo>
                <a:moveTo>
                  <a:pt x="855244" y="48826"/>
                </a:moveTo>
                <a:cubicBezTo>
                  <a:pt x="855121" y="48928"/>
                  <a:pt x="854977" y="49042"/>
                  <a:pt x="854819" y="49169"/>
                </a:cubicBezTo>
                <a:cubicBezTo>
                  <a:pt x="854972" y="49042"/>
                  <a:pt x="855116" y="48928"/>
                  <a:pt x="855244" y="48826"/>
                </a:cubicBezTo>
                <a:moveTo>
                  <a:pt x="854819" y="49169"/>
                </a:moveTo>
                <a:cubicBezTo>
                  <a:pt x="854267" y="49601"/>
                  <a:pt x="853573" y="50147"/>
                  <a:pt x="852784" y="50756"/>
                </a:cubicBezTo>
                <a:cubicBezTo>
                  <a:pt x="853653" y="50083"/>
                  <a:pt x="854317" y="49563"/>
                  <a:pt x="854819" y="49169"/>
                </a:cubicBezTo>
                <a:moveTo>
                  <a:pt x="6036171" y="50566"/>
                </a:moveTo>
                <a:cubicBezTo>
                  <a:pt x="6029834" y="50566"/>
                  <a:pt x="6028779" y="55824"/>
                  <a:pt x="6022696" y="56090"/>
                </a:cubicBezTo>
                <a:cubicBezTo>
                  <a:pt x="6021820" y="60358"/>
                  <a:pt x="6025859" y="62415"/>
                  <a:pt x="6030278" y="62415"/>
                </a:cubicBezTo>
                <a:cubicBezTo>
                  <a:pt x="6036463" y="62415"/>
                  <a:pt x="6043384" y="58389"/>
                  <a:pt x="6038584" y="50795"/>
                </a:cubicBezTo>
                <a:cubicBezTo>
                  <a:pt x="6037695" y="50642"/>
                  <a:pt x="6036895" y="50566"/>
                  <a:pt x="6036171" y="50566"/>
                </a:cubicBezTo>
                <a:moveTo>
                  <a:pt x="852784" y="50756"/>
                </a:moveTo>
                <a:cubicBezTo>
                  <a:pt x="852764" y="50769"/>
                  <a:pt x="852750" y="50782"/>
                  <a:pt x="852729" y="50795"/>
                </a:cubicBezTo>
                <a:lnTo>
                  <a:pt x="852576" y="50909"/>
                </a:lnTo>
                <a:cubicBezTo>
                  <a:pt x="852646" y="50858"/>
                  <a:pt x="852714" y="50807"/>
                  <a:pt x="852784" y="50756"/>
                </a:cubicBezTo>
                <a:moveTo>
                  <a:pt x="5996242" y="50795"/>
                </a:moveTo>
                <a:cubicBezTo>
                  <a:pt x="5985562" y="55875"/>
                  <a:pt x="5992686" y="60548"/>
                  <a:pt x="5997576" y="60548"/>
                </a:cubicBezTo>
                <a:cubicBezTo>
                  <a:pt x="6001246" y="60548"/>
                  <a:pt x="6003659" y="57894"/>
                  <a:pt x="5996242" y="50795"/>
                </a:cubicBezTo>
                <a:moveTo>
                  <a:pt x="852576" y="50909"/>
                </a:moveTo>
                <a:cubicBezTo>
                  <a:pt x="852318" y="51112"/>
                  <a:pt x="852050" y="51328"/>
                  <a:pt x="851772" y="51544"/>
                </a:cubicBezTo>
                <a:lnTo>
                  <a:pt x="852576" y="50909"/>
                </a:lnTo>
                <a:moveTo>
                  <a:pt x="851772" y="51544"/>
                </a:moveTo>
                <a:cubicBezTo>
                  <a:pt x="848781" y="53855"/>
                  <a:pt x="846647" y="55519"/>
                  <a:pt x="845258" y="56624"/>
                </a:cubicBezTo>
                <a:cubicBezTo>
                  <a:pt x="847044" y="55214"/>
                  <a:pt x="849599" y="53233"/>
                  <a:pt x="851772" y="51544"/>
                </a:cubicBezTo>
                <a:moveTo>
                  <a:pt x="4788129" y="55341"/>
                </a:moveTo>
                <a:cubicBezTo>
                  <a:pt x="4786897" y="55341"/>
                  <a:pt x="4785666" y="55570"/>
                  <a:pt x="4784446" y="56090"/>
                </a:cubicBezTo>
                <a:cubicBezTo>
                  <a:pt x="4786301" y="63037"/>
                  <a:pt x="4793755" y="64396"/>
                  <a:pt x="4795038" y="71965"/>
                </a:cubicBezTo>
                <a:cubicBezTo>
                  <a:pt x="4806735" y="70048"/>
                  <a:pt x="4797883" y="55341"/>
                  <a:pt x="4788129" y="55341"/>
                </a:cubicBezTo>
                <a:moveTo>
                  <a:pt x="5784051" y="55557"/>
                </a:moveTo>
                <a:cubicBezTo>
                  <a:pt x="5784051" y="55557"/>
                  <a:pt x="5784203" y="55709"/>
                  <a:pt x="5784584" y="56090"/>
                </a:cubicBezTo>
                <a:cubicBezTo>
                  <a:pt x="5785435" y="56941"/>
                  <a:pt x="5785739" y="57233"/>
                  <a:pt x="5785739" y="57233"/>
                </a:cubicBezTo>
                <a:cubicBezTo>
                  <a:pt x="5785739" y="57233"/>
                  <a:pt x="5785321" y="56814"/>
                  <a:pt x="5784902" y="56395"/>
                </a:cubicBezTo>
                <a:cubicBezTo>
                  <a:pt x="5784469" y="55976"/>
                  <a:pt x="5784051" y="55557"/>
                  <a:pt x="5784051" y="55557"/>
                </a:cubicBezTo>
                <a:moveTo>
                  <a:pt x="4741584" y="55557"/>
                </a:moveTo>
                <a:cubicBezTo>
                  <a:pt x="4741584" y="55557"/>
                  <a:pt x="4741736" y="55709"/>
                  <a:pt x="4742117" y="56090"/>
                </a:cubicBezTo>
                <a:cubicBezTo>
                  <a:pt x="4742968" y="56941"/>
                  <a:pt x="4743273" y="57233"/>
                  <a:pt x="4743273" y="57233"/>
                </a:cubicBezTo>
                <a:cubicBezTo>
                  <a:pt x="4743273" y="57233"/>
                  <a:pt x="4742854" y="56814"/>
                  <a:pt x="4742435" y="56395"/>
                </a:cubicBezTo>
                <a:cubicBezTo>
                  <a:pt x="4742003" y="55976"/>
                  <a:pt x="4741584" y="55557"/>
                  <a:pt x="4741584" y="55557"/>
                </a:cubicBezTo>
                <a:moveTo>
                  <a:pt x="1373404" y="55811"/>
                </a:moveTo>
                <a:cubicBezTo>
                  <a:pt x="1372718" y="55811"/>
                  <a:pt x="1372020" y="55900"/>
                  <a:pt x="1371308" y="56090"/>
                </a:cubicBezTo>
                <a:cubicBezTo>
                  <a:pt x="1367359" y="72372"/>
                  <a:pt x="1385850" y="66263"/>
                  <a:pt x="1381888" y="82545"/>
                </a:cubicBezTo>
                <a:cubicBezTo>
                  <a:pt x="1390613" y="81376"/>
                  <a:pt x="1384872" y="55811"/>
                  <a:pt x="1373404" y="55811"/>
                </a:cubicBezTo>
                <a:moveTo>
                  <a:pt x="845258" y="56624"/>
                </a:moveTo>
                <a:cubicBezTo>
                  <a:pt x="843904" y="57665"/>
                  <a:pt x="842976" y="58376"/>
                  <a:pt x="842981" y="58376"/>
                </a:cubicBezTo>
                <a:cubicBezTo>
                  <a:pt x="842981" y="58376"/>
                  <a:pt x="843641" y="57868"/>
                  <a:pt x="845258" y="56624"/>
                </a:cubicBezTo>
                <a:moveTo>
                  <a:pt x="5911051" y="60853"/>
                </a:moveTo>
                <a:cubicBezTo>
                  <a:pt x="5911051" y="60853"/>
                  <a:pt x="5911469" y="61272"/>
                  <a:pt x="5911889" y="61691"/>
                </a:cubicBezTo>
                <a:cubicBezTo>
                  <a:pt x="5912308" y="62110"/>
                  <a:pt x="5912727" y="62529"/>
                  <a:pt x="5912727" y="62529"/>
                </a:cubicBezTo>
                <a:cubicBezTo>
                  <a:pt x="5912727" y="62529"/>
                  <a:pt x="5912435" y="62237"/>
                  <a:pt x="5911584" y="61386"/>
                </a:cubicBezTo>
                <a:cubicBezTo>
                  <a:pt x="5911203" y="61005"/>
                  <a:pt x="5911051" y="60853"/>
                  <a:pt x="5911051" y="60853"/>
                </a:cubicBezTo>
                <a:moveTo>
                  <a:pt x="5577663" y="60853"/>
                </a:moveTo>
                <a:cubicBezTo>
                  <a:pt x="5577663" y="60853"/>
                  <a:pt x="5577802" y="61005"/>
                  <a:pt x="5578184" y="61386"/>
                </a:cubicBezTo>
                <a:cubicBezTo>
                  <a:pt x="5579035" y="62237"/>
                  <a:pt x="5579340" y="62529"/>
                  <a:pt x="5579340" y="62529"/>
                </a:cubicBezTo>
                <a:cubicBezTo>
                  <a:pt x="5579352" y="62529"/>
                  <a:pt x="5578933" y="62110"/>
                  <a:pt x="5578514" y="61691"/>
                </a:cubicBezTo>
                <a:cubicBezTo>
                  <a:pt x="5578094" y="61272"/>
                  <a:pt x="5577663" y="60853"/>
                  <a:pt x="5577663" y="60853"/>
                </a:cubicBezTo>
                <a:moveTo>
                  <a:pt x="4985525" y="61081"/>
                </a:moveTo>
                <a:cubicBezTo>
                  <a:pt x="4979683" y="61081"/>
                  <a:pt x="4971708" y="69641"/>
                  <a:pt x="4974934" y="77261"/>
                </a:cubicBezTo>
                <a:cubicBezTo>
                  <a:pt x="4976102" y="77553"/>
                  <a:pt x="4977118" y="77680"/>
                  <a:pt x="4978007" y="77680"/>
                </a:cubicBezTo>
                <a:cubicBezTo>
                  <a:pt x="4985970" y="77680"/>
                  <a:pt x="4983316" y="67101"/>
                  <a:pt x="4990821" y="66670"/>
                </a:cubicBezTo>
                <a:cubicBezTo>
                  <a:pt x="4990174" y="62682"/>
                  <a:pt x="4988053" y="61081"/>
                  <a:pt x="4985525" y="61081"/>
                </a:cubicBezTo>
                <a:moveTo>
                  <a:pt x="5895696" y="61386"/>
                </a:moveTo>
                <a:cubicBezTo>
                  <a:pt x="5886654" y="67139"/>
                  <a:pt x="5888902" y="69336"/>
                  <a:pt x="5892801" y="69336"/>
                </a:cubicBezTo>
                <a:cubicBezTo>
                  <a:pt x="5897805" y="69336"/>
                  <a:pt x="5905552" y="65717"/>
                  <a:pt x="5895696" y="61386"/>
                </a:cubicBezTo>
                <a:moveTo>
                  <a:pt x="4911446" y="61386"/>
                </a:moveTo>
                <a:cubicBezTo>
                  <a:pt x="4902417" y="67139"/>
                  <a:pt x="4904652" y="69336"/>
                  <a:pt x="4908551" y="69336"/>
                </a:cubicBezTo>
                <a:cubicBezTo>
                  <a:pt x="4913567" y="69336"/>
                  <a:pt x="4921302" y="65717"/>
                  <a:pt x="4911446" y="61386"/>
                </a:cubicBezTo>
                <a:moveTo>
                  <a:pt x="498176" y="61386"/>
                </a:moveTo>
                <a:cubicBezTo>
                  <a:pt x="490854" y="64625"/>
                  <a:pt x="497397" y="81744"/>
                  <a:pt x="487604" y="82545"/>
                </a:cubicBezTo>
                <a:cubicBezTo>
                  <a:pt x="488164" y="84716"/>
                  <a:pt x="489380" y="85529"/>
                  <a:pt x="491022" y="85529"/>
                </a:cubicBezTo>
                <a:cubicBezTo>
                  <a:pt x="493543" y="85529"/>
                  <a:pt x="497080" y="83598"/>
                  <a:pt x="500806" y="81655"/>
                </a:cubicBezTo>
                <a:cubicBezTo>
                  <a:pt x="504531" y="79725"/>
                  <a:pt x="508450" y="77782"/>
                  <a:pt x="511750" y="77782"/>
                </a:cubicBezTo>
                <a:cubicBezTo>
                  <a:pt x="515450" y="77782"/>
                  <a:pt x="518373" y="80233"/>
                  <a:pt x="519349" y="87853"/>
                </a:cubicBezTo>
                <a:cubicBezTo>
                  <a:pt x="535250" y="76664"/>
                  <a:pt x="509959" y="62364"/>
                  <a:pt x="498176" y="61386"/>
                </a:cubicBezTo>
                <a:moveTo>
                  <a:pt x="5651754" y="66136"/>
                </a:moveTo>
                <a:cubicBezTo>
                  <a:pt x="5651754" y="66136"/>
                  <a:pt x="5651907" y="66289"/>
                  <a:pt x="5652288" y="66670"/>
                </a:cubicBezTo>
                <a:cubicBezTo>
                  <a:pt x="5653139" y="67520"/>
                  <a:pt x="5653444" y="67812"/>
                  <a:pt x="5653444" y="67812"/>
                </a:cubicBezTo>
                <a:cubicBezTo>
                  <a:pt x="5653444" y="67812"/>
                  <a:pt x="5653024" y="67393"/>
                  <a:pt x="5652606" y="66974"/>
                </a:cubicBezTo>
                <a:cubicBezTo>
                  <a:pt x="5652174" y="66555"/>
                  <a:pt x="5651754" y="66136"/>
                  <a:pt x="5651754" y="66136"/>
                </a:cubicBezTo>
                <a:moveTo>
                  <a:pt x="5111992" y="66136"/>
                </a:moveTo>
                <a:cubicBezTo>
                  <a:pt x="5111992" y="66136"/>
                  <a:pt x="5112145" y="66289"/>
                  <a:pt x="5112525" y="66670"/>
                </a:cubicBezTo>
                <a:cubicBezTo>
                  <a:pt x="5113376" y="67520"/>
                  <a:pt x="5113681" y="67812"/>
                  <a:pt x="5113681" y="67812"/>
                </a:cubicBezTo>
                <a:cubicBezTo>
                  <a:pt x="5113681" y="67812"/>
                  <a:pt x="5113262" y="67393"/>
                  <a:pt x="5112830" y="66974"/>
                </a:cubicBezTo>
                <a:cubicBezTo>
                  <a:pt x="5112411" y="66555"/>
                  <a:pt x="5111992" y="66136"/>
                  <a:pt x="5111992" y="66136"/>
                </a:cubicBezTo>
              </a:path>
            </a:pathLst>
          </a:custGeom>
          <a:solidFill>
            <a:srgbClr val="E6E5CF"/>
          </a:solidFill>
          <a:ln w="1270" cap="flat">
            <a:noFill/>
            <a:prstDash val="solid"/>
            <a:miter/>
          </a:ln>
        </p:spPr>
        <p:txBody>
          <a:bodyPr rtlCol="0" anchor="ctr"/>
          <a:lstStyle/>
          <a:p>
            <a:endParaRPr lang="id-ID"/>
          </a:p>
        </p:txBody>
      </p:sp>
      <p:sp>
        <p:nvSpPr>
          <p:cNvPr id="10860" name="Freeform: Shape 10859">
            <a:extLst>
              <a:ext uri="{FF2B5EF4-FFF2-40B4-BE49-F238E27FC236}">
                <a16:creationId xmlns:a16="http://schemas.microsoft.com/office/drawing/2014/main" id="{2A754DD4-A9F9-4687-B2A5-7EB52856C154}"/>
              </a:ext>
            </a:extLst>
          </p:cNvPr>
          <p:cNvSpPr/>
          <p:nvPr/>
        </p:nvSpPr>
        <p:spPr>
          <a:xfrm flipV="1">
            <a:off x="2961723" y="3383952"/>
            <a:ext cx="6307688" cy="64630"/>
          </a:xfrm>
          <a:custGeom>
            <a:avLst/>
            <a:gdLst>
              <a:gd name="connsiteX0" fmla="*/ 6305507 w 6307688"/>
              <a:gd name="connsiteY0" fmla="*/ -2177 h 64630"/>
              <a:gd name="connsiteX1" fmla="*/ 6268474 w 6307688"/>
              <a:gd name="connsiteY1" fmla="*/ 40165 h 64630"/>
              <a:gd name="connsiteX2" fmla="*/ 6305507 w 6307688"/>
              <a:gd name="connsiteY2" fmla="*/ 13698 h 64630"/>
              <a:gd name="connsiteX3" fmla="*/ 6305507 w 6307688"/>
              <a:gd name="connsiteY3" fmla="*/ -2177 h 64630"/>
              <a:gd name="connsiteX4" fmla="*/ 5304861 w 6307688"/>
              <a:gd name="connsiteY4" fmla="*/ 2586 h 64630"/>
              <a:gd name="connsiteX5" fmla="*/ 5305395 w 6307688"/>
              <a:gd name="connsiteY5" fmla="*/ 3119 h 64630"/>
              <a:gd name="connsiteX6" fmla="*/ 5306538 w 6307688"/>
              <a:gd name="connsiteY6" fmla="*/ 4262 h 64630"/>
              <a:gd name="connsiteX7" fmla="*/ 5305700 w 6307688"/>
              <a:gd name="connsiteY7" fmla="*/ 3424 h 64630"/>
              <a:gd name="connsiteX8" fmla="*/ 5304861 w 6307688"/>
              <a:gd name="connsiteY8" fmla="*/ 2586 h 64630"/>
              <a:gd name="connsiteX9" fmla="*/ 5140828 w 6307688"/>
              <a:gd name="connsiteY9" fmla="*/ 2586 h 64630"/>
              <a:gd name="connsiteX10" fmla="*/ 5141362 w 6307688"/>
              <a:gd name="connsiteY10" fmla="*/ 3119 h 64630"/>
              <a:gd name="connsiteX11" fmla="*/ 5142517 w 6307688"/>
              <a:gd name="connsiteY11" fmla="*/ 4262 h 64630"/>
              <a:gd name="connsiteX12" fmla="*/ 5141679 w 6307688"/>
              <a:gd name="connsiteY12" fmla="*/ 3424 h 64630"/>
              <a:gd name="connsiteX13" fmla="*/ 5140828 w 6307688"/>
              <a:gd name="connsiteY13" fmla="*/ 2586 h 64630"/>
              <a:gd name="connsiteX14" fmla="*/ 5559395 w 6307688"/>
              <a:gd name="connsiteY14" fmla="*/ 3119 h 64630"/>
              <a:gd name="connsiteX15" fmla="*/ 5557998 w 6307688"/>
              <a:gd name="connsiteY15" fmla="*/ 13127 h 64630"/>
              <a:gd name="connsiteX16" fmla="*/ 5559395 w 6307688"/>
              <a:gd name="connsiteY16" fmla="*/ 3119 h 64630"/>
              <a:gd name="connsiteX17" fmla="*/ 4998474 w 6307688"/>
              <a:gd name="connsiteY17" fmla="*/ 3119 h 64630"/>
              <a:gd name="connsiteX18" fmla="*/ 4998474 w 6307688"/>
              <a:gd name="connsiteY18" fmla="*/ 24290 h 64630"/>
              <a:gd name="connsiteX19" fmla="*/ 4998474 w 6307688"/>
              <a:gd name="connsiteY19" fmla="*/ 3119 h 64630"/>
              <a:gd name="connsiteX20" fmla="*/ 5523314 w 6307688"/>
              <a:gd name="connsiteY20" fmla="*/ 6281 h 64630"/>
              <a:gd name="connsiteX21" fmla="*/ 5522362 w 6307688"/>
              <a:gd name="connsiteY21" fmla="*/ 19007 h 64630"/>
              <a:gd name="connsiteX22" fmla="*/ 5523314 w 6307688"/>
              <a:gd name="connsiteY22" fmla="*/ 6281 h 64630"/>
              <a:gd name="connsiteX23" fmla="*/ 5733486 w 6307688"/>
              <a:gd name="connsiteY23" fmla="*/ 7882 h 64630"/>
              <a:gd name="connsiteX24" fmla="*/ 5734020 w 6307688"/>
              <a:gd name="connsiteY24" fmla="*/ 8415 h 64630"/>
              <a:gd name="connsiteX25" fmla="*/ 5735175 w 6307688"/>
              <a:gd name="connsiteY25" fmla="*/ 9558 h 64630"/>
              <a:gd name="connsiteX26" fmla="*/ 5734337 w 6307688"/>
              <a:gd name="connsiteY26" fmla="*/ 8720 h 64630"/>
              <a:gd name="connsiteX27" fmla="*/ 5733486 w 6307688"/>
              <a:gd name="connsiteY27" fmla="*/ 7882 h 64630"/>
              <a:gd name="connsiteX28" fmla="*/ 5947786 w 6307688"/>
              <a:gd name="connsiteY28" fmla="*/ 8136 h 64630"/>
              <a:gd name="connsiteX29" fmla="*/ 5945691 w 6307688"/>
              <a:gd name="connsiteY29" fmla="*/ 8415 h 64630"/>
              <a:gd name="connsiteX30" fmla="*/ 5956283 w 6307688"/>
              <a:gd name="connsiteY30" fmla="*/ 34844 h 64630"/>
              <a:gd name="connsiteX31" fmla="*/ 5947786 w 6307688"/>
              <a:gd name="connsiteY31" fmla="*/ 8136 h 64630"/>
              <a:gd name="connsiteX32" fmla="*/ 6261654 w 6307688"/>
              <a:gd name="connsiteY32" fmla="*/ 8352 h 64630"/>
              <a:gd name="connsiteX33" fmla="*/ 6242020 w 6307688"/>
              <a:gd name="connsiteY33" fmla="*/ 34844 h 64630"/>
              <a:gd name="connsiteX34" fmla="*/ 6257908 w 6307688"/>
              <a:gd name="connsiteY34" fmla="*/ 40165 h 64630"/>
              <a:gd name="connsiteX35" fmla="*/ 6263191 w 6307688"/>
              <a:gd name="connsiteY35" fmla="*/ 8415 h 64630"/>
              <a:gd name="connsiteX36" fmla="*/ 6261654 w 6307688"/>
              <a:gd name="connsiteY36" fmla="*/ 8352 h 64630"/>
              <a:gd name="connsiteX37" fmla="*/ 5257770 w 6307688"/>
              <a:gd name="connsiteY37" fmla="*/ 8415 h 64630"/>
              <a:gd name="connsiteX38" fmla="*/ 5256360 w 6307688"/>
              <a:gd name="connsiteY38" fmla="*/ 18423 h 64630"/>
              <a:gd name="connsiteX39" fmla="*/ 5257770 w 6307688"/>
              <a:gd name="connsiteY39" fmla="*/ 8415 h 64630"/>
              <a:gd name="connsiteX40" fmla="*/ 4956145 w 6307688"/>
              <a:gd name="connsiteY40" fmla="*/ 8415 h 64630"/>
              <a:gd name="connsiteX41" fmla="*/ 4954748 w 6307688"/>
              <a:gd name="connsiteY41" fmla="*/ 18423 h 64630"/>
              <a:gd name="connsiteX42" fmla="*/ 4956145 w 6307688"/>
              <a:gd name="connsiteY42" fmla="*/ 8415 h 64630"/>
              <a:gd name="connsiteX43" fmla="*/ 1416731 w 6307688"/>
              <a:gd name="connsiteY43" fmla="*/ 11146 h 64630"/>
              <a:gd name="connsiteX44" fmla="*/ 1410698 w 6307688"/>
              <a:gd name="connsiteY44" fmla="*/ 13698 h 64630"/>
              <a:gd name="connsiteX45" fmla="*/ 1442487 w 6307688"/>
              <a:gd name="connsiteY45" fmla="*/ 45448 h 64630"/>
              <a:gd name="connsiteX46" fmla="*/ 1416731 w 6307688"/>
              <a:gd name="connsiteY46" fmla="*/ 11146 h 64630"/>
              <a:gd name="connsiteX47" fmla="*/ 5717624 w 6307688"/>
              <a:gd name="connsiteY47" fmla="*/ 13165 h 64630"/>
              <a:gd name="connsiteX48" fmla="*/ 5718145 w 6307688"/>
              <a:gd name="connsiteY48" fmla="*/ 13698 h 64630"/>
              <a:gd name="connsiteX49" fmla="*/ 5719300 w 6307688"/>
              <a:gd name="connsiteY49" fmla="*/ 14854 h 64630"/>
              <a:gd name="connsiteX50" fmla="*/ 5718462 w 6307688"/>
              <a:gd name="connsiteY50" fmla="*/ 14016 h 64630"/>
              <a:gd name="connsiteX51" fmla="*/ 5717624 w 6307688"/>
              <a:gd name="connsiteY51" fmla="*/ 13165 h 64630"/>
              <a:gd name="connsiteX52" fmla="*/ 6056803 w 6307688"/>
              <a:gd name="connsiteY52" fmla="*/ 13698 h 64630"/>
              <a:gd name="connsiteX53" fmla="*/ 6058149 w 6307688"/>
              <a:gd name="connsiteY53" fmla="*/ 23439 h 64630"/>
              <a:gd name="connsiteX54" fmla="*/ 6056803 w 6307688"/>
              <a:gd name="connsiteY54" fmla="*/ 13698 h 64630"/>
              <a:gd name="connsiteX55" fmla="*/ 595077 w 6307688"/>
              <a:gd name="connsiteY55" fmla="*/ 14651 h 64630"/>
              <a:gd name="connsiteX56" fmla="*/ 585198 w 6307688"/>
              <a:gd name="connsiteY56" fmla="*/ 29573 h 64630"/>
              <a:gd name="connsiteX57" fmla="*/ 599953 w 6307688"/>
              <a:gd name="connsiteY57" fmla="*/ 20569 h 64630"/>
              <a:gd name="connsiteX58" fmla="*/ 606362 w 6307688"/>
              <a:gd name="connsiteY58" fmla="*/ 29573 h 64630"/>
              <a:gd name="connsiteX59" fmla="*/ 595077 w 6307688"/>
              <a:gd name="connsiteY59" fmla="*/ 14651 h 64630"/>
              <a:gd name="connsiteX60" fmla="*/ 6189264 w 6307688"/>
              <a:gd name="connsiteY60" fmla="*/ 15768 h 64630"/>
              <a:gd name="connsiteX61" fmla="*/ 6183803 w 6307688"/>
              <a:gd name="connsiteY61" fmla="*/ 19007 h 64630"/>
              <a:gd name="connsiteX62" fmla="*/ 6180793 w 6307688"/>
              <a:gd name="connsiteY62" fmla="*/ 24709 h 64630"/>
              <a:gd name="connsiteX63" fmla="*/ 6186280 w 6307688"/>
              <a:gd name="connsiteY63" fmla="*/ 20239 h 64630"/>
              <a:gd name="connsiteX64" fmla="*/ 6189264 w 6307688"/>
              <a:gd name="connsiteY64" fmla="*/ 15768 h 64630"/>
              <a:gd name="connsiteX65" fmla="*/ 1840898 w 6307688"/>
              <a:gd name="connsiteY65" fmla="*/ 18562 h 64630"/>
              <a:gd name="connsiteX66" fmla="*/ 1823487 w 6307688"/>
              <a:gd name="connsiteY66" fmla="*/ 40165 h 64630"/>
              <a:gd name="connsiteX67" fmla="*/ 1828274 w 6307688"/>
              <a:gd name="connsiteY67" fmla="*/ 44166 h 64630"/>
              <a:gd name="connsiteX68" fmla="*/ 1844619 w 6307688"/>
              <a:gd name="connsiteY68" fmla="*/ 19007 h 64630"/>
              <a:gd name="connsiteX69" fmla="*/ 1840898 w 6307688"/>
              <a:gd name="connsiteY69" fmla="*/ 18562 h 64630"/>
              <a:gd name="connsiteX70" fmla="*/ 6136178 w 6307688"/>
              <a:gd name="connsiteY70" fmla="*/ 19007 h 64630"/>
              <a:gd name="connsiteX71" fmla="*/ 6130908 w 6307688"/>
              <a:gd name="connsiteY71" fmla="*/ 45448 h 64630"/>
              <a:gd name="connsiteX72" fmla="*/ 6146757 w 6307688"/>
              <a:gd name="connsiteY72" fmla="*/ 34844 h 64630"/>
              <a:gd name="connsiteX73" fmla="*/ 6136178 w 6307688"/>
              <a:gd name="connsiteY73" fmla="*/ 19007 h 64630"/>
              <a:gd name="connsiteX74" fmla="*/ 6019783 w 6307688"/>
              <a:gd name="connsiteY74" fmla="*/ 19007 h 64630"/>
              <a:gd name="connsiteX75" fmla="*/ 6018373 w 6307688"/>
              <a:gd name="connsiteY75" fmla="*/ 29002 h 64630"/>
              <a:gd name="connsiteX76" fmla="*/ 6019783 w 6307688"/>
              <a:gd name="connsiteY76" fmla="*/ 19007 h 64630"/>
              <a:gd name="connsiteX77" fmla="*/ 5580578 w 6307688"/>
              <a:gd name="connsiteY77" fmla="*/ 19007 h 64630"/>
              <a:gd name="connsiteX78" fmla="*/ 5581899 w 6307688"/>
              <a:gd name="connsiteY78" fmla="*/ 28735 h 64630"/>
              <a:gd name="connsiteX79" fmla="*/ 5580578 w 6307688"/>
              <a:gd name="connsiteY79" fmla="*/ 19007 h 64630"/>
              <a:gd name="connsiteX80" fmla="*/ 5442428 w 6307688"/>
              <a:gd name="connsiteY80" fmla="*/ 22677 h 64630"/>
              <a:gd name="connsiteX81" fmla="*/ 5437691 w 6307688"/>
              <a:gd name="connsiteY81" fmla="*/ 24290 h 64630"/>
              <a:gd name="connsiteX82" fmla="*/ 5442987 w 6307688"/>
              <a:gd name="connsiteY82" fmla="*/ 40165 h 64630"/>
              <a:gd name="connsiteX83" fmla="*/ 5444117 w 6307688"/>
              <a:gd name="connsiteY83" fmla="*/ 40279 h 64630"/>
              <a:gd name="connsiteX84" fmla="*/ 5449273 w 6307688"/>
              <a:gd name="connsiteY84" fmla="*/ 31478 h 64630"/>
              <a:gd name="connsiteX85" fmla="*/ 5442428 w 6307688"/>
              <a:gd name="connsiteY85" fmla="*/ 22677 h 64630"/>
              <a:gd name="connsiteX86" fmla="*/ 6035111 w 6307688"/>
              <a:gd name="connsiteY86" fmla="*/ 23757 h 64630"/>
              <a:gd name="connsiteX87" fmla="*/ 6035950 w 6307688"/>
              <a:gd name="connsiteY87" fmla="*/ 24595 h 64630"/>
              <a:gd name="connsiteX88" fmla="*/ 6036788 w 6307688"/>
              <a:gd name="connsiteY88" fmla="*/ 25433 h 64630"/>
              <a:gd name="connsiteX89" fmla="*/ 6035645 w 6307688"/>
              <a:gd name="connsiteY89" fmla="*/ 24290 h 64630"/>
              <a:gd name="connsiteX90" fmla="*/ 6035111 w 6307688"/>
              <a:gd name="connsiteY90" fmla="*/ 23757 h 64630"/>
              <a:gd name="connsiteX91" fmla="*/ 6099132 w 6307688"/>
              <a:gd name="connsiteY91" fmla="*/ 24290 h 64630"/>
              <a:gd name="connsiteX92" fmla="*/ 6088553 w 6307688"/>
              <a:gd name="connsiteY92" fmla="*/ 50744 h 64630"/>
              <a:gd name="connsiteX93" fmla="*/ 6099132 w 6307688"/>
              <a:gd name="connsiteY93" fmla="*/ 24290 h 64630"/>
              <a:gd name="connsiteX94" fmla="*/ 5067257 w 6307688"/>
              <a:gd name="connsiteY94" fmla="*/ 29573 h 64630"/>
              <a:gd name="connsiteX95" fmla="*/ 5068603 w 6307688"/>
              <a:gd name="connsiteY95" fmla="*/ 39314 h 64630"/>
              <a:gd name="connsiteX96" fmla="*/ 5067257 w 6307688"/>
              <a:gd name="connsiteY96" fmla="*/ 29573 h 64630"/>
              <a:gd name="connsiteX97" fmla="*/ 24300 w 6307688"/>
              <a:gd name="connsiteY97" fmla="*/ 29573 h 64630"/>
              <a:gd name="connsiteX98" fmla="*/ 1877 w 6307688"/>
              <a:gd name="connsiteY98" fmla="*/ 51189 h 64630"/>
              <a:gd name="connsiteX99" fmla="*/ -2181 w 6307688"/>
              <a:gd name="connsiteY99" fmla="*/ 50744 h 64630"/>
              <a:gd name="connsiteX100" fmla="*/ 3132 w 6307688"/>
              <a:gd name="connsiteY100" fmla="*/ 61323 h 64630"/>
              <a:gd name="connsiteX101" fmla="*/ 7126 w 6307688"/>
              <a:gd name="connsiteY101" fmla="*/ 62454 h 64630"/>
              <a:gd name="connsiteX102" fmla="*/ 14512 w 6307688"/>
              <a:gd name="connsiteY102" fmla="*/ 53360 h 64630"/>
              <a:gd name="connsiteX103" fmla="*/ 18675 w 6307688"/>
              <a:gd name="connsiteY103" fmla="*/ 44267 h 64630"/>
              <a:gd name="connsiteX104" fmla="*/ 24300 w 6307688"/>
              <a:gd name="connsiteY104" fmla="*/ 50744 h 64630"/>
              <a:gd name="connsiteX105" fmla="*/ 24300 w 6307688"/>
              <a:gd name="connsiteY105" fmla="*/ 29573 h 64630"/>
              <a:gd name="connsiteX106" fmla="*/ 1718597 w 6307688"/>
              <a:gd name="connsiteY106" fmla="*/ 31491 h 64630"/>
              <a:gd name="connsiteX107" fmla="*/ 1725366 w 6307688"/>
              <a:gd name="connsiteY107" fmla="*/ 45029 h 64630"/>
              <a:gd name="connsiteX108" fmla="*/ 1722928 w 6307688"/>
              <a:gd name="connsiteY108" fmla="*/ 40165 h 64630"/>
              <a:gd name="connsiteX109" fmla="*/ 1718597 w 6307688"/>
              <a:gd name="connsiteY109" fmla="*/ 31491 h 64630"/>
              <a:gd name="connsiteX110" fmla="*/ 5475486 w 6307688"/>
              <a:gd name="connsiteY110" fmla="*/ 34831 h 64630"/>
              <a:gd name="connsiteX111" fmla="*/ 5474724 w 6307688"/>
              <a:gd name="connsiteY111" fmla="*/ 34844 h 64630"/>
              <a:gd name="connsiteX112" fmla="*/ 5490612 w 6307688"/>
              <a:gd name="connsiteY112" fmla="*/ 45448 h 64630"/>
              <a:gd name="connsiteX113" fmla="*/ 5475486 w 6307688"/>
              <a:gd name="connsiteY113" fmla="*/ 34831 h 64630"/>
              <a:gd name="connsiteX114" fmla="*/ 4987895 w 6307688"/>
              <a:gd name="connsiteY114" fmla="*/ 34844 h 64630"/>
              <a:gd name="connsiteX115" fmla="*/ 4986485 w 6307688"/>
              <a:gd name="connsiteY115" fmla="*/ 44864 h 64630"/>
              <a:gd name="connsiteX116" fmla="*/ 4987895 w 6307688"/>
              <a:gd name="connsiteY116" fmla="*/ 34844 h 6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307688" h="64630">
                <a:moveTo>
                  <a:pt x="6305507" y="-2177"/>
                </a:moveTo>
                <a:cubicBezTo>
                  <a:pt x="6295702" y="14447"/>
                  <a:pt x="6271674" y="16886"/>
                  <a:pt x="6268474" y="40165"/>
                </a:cubicBezTo>
                <a:cubicBezTo>
                  <a:pt x="6286812" y="37320"/>
                  <a:pt x="6286063" y="15438"/>
                  <a:pt x="6305507" y="13698"/>
                </a:cubicBezTo>
                <a:lnTo>
                  <a:pt x="6305507" y="-2177"/>
                </a:lnTo>
                <a:moveTo>
                  <a:pt x="5304861" y="2586"/>
                </a:moveTo>
                <a:cubicBezTo>
                  <a:pt x="5304861" y="2586"/>
                  <a:pt x="5305014" y="2738"/>
                  <a:pt x="5305395" y="3119"/>
                </a:cubicBezTo>
                <a:cubicBezTo>
                  <a:pt x="5306246" y="3970"/>
                  <a:pt x="5306538" y="4262"/>
                  <a:pt x="5306538" y="4262"/>
                </a:cubicBezTo>
                <a:cubicBezTo>
                  <a:pt x="5306538" y="4262"/>
                  <a:pt x="5306119" y="3843"/>
                  <a:pt x="5305700" y="3424"/>
                </a:cubicBezTo>
                <a:cubicBezTo>
                  <a:pt x="5305280" y="3005"/>
                  <a:pt x="5304861" y="2586"/>
                  <a:pt x="5304861" y="2586"/>
                </a:cubicBezTo>
                <a:moveTo>
                  <a:pt x="5140828" y="2586"/>
                </a:moveTo>
                <a:cubicBezTo>
                  <a:pt x="5140828" y="2586"/>
                  <a:pt x="5140981" y="2738"/>
                  <a:pt x="5141362" y="3119"/>
                </a:cubicBezTo>
                <a:cubicBezTo>
                  <a:pt x="5142213" y="3970"/>
                  <a:pt x="5142517" y="4262"/>
                  <a:pt x="5142517" y="4262"/>
                </a:cubicBezTo>
                <a:cubicBezTo>
                  <a:pt x="5142517" y="4262"/>
                  <a:pt x="5142098" y="3843"/>
                  <a:pt x="5141679" y="3424"/>
                </a:cubicBezTo>
                <a:cubicBezTo>
                  <a:pt x="5141260" y="3005"/>
                  <a:pt x="5140828" y="2586"/>
                  <a:pt x="5140828" y="2586"/>
                </a:cubicBezTo>
                <a:moveTo>
                  <a:pt x="5559395" y="3119"/>
                </a:moveTo>
                <a:cubicBezTo>
                  <a:pt x="5548968" y="3818"/>
                  <a:pt x="5554467" y="13127"/>
                  <a:pt x="5557998" y="13127"/>
                </a:cubicBezTo>
                <a:cubicBezTo>
                  <a:pt x="5559827" y="13127"/>
                  <a:pt x="5561122" y="10625"/>
                  <a:pt x="5559395" y="3119"/>
                </a:cubicBezTo>
                <a:moveTo>
                  <a:pt x="4998474" y="3119"/>
                </a:moveTo>
                <a:cubicBezTo>
                  <a:pt x="4982637" y="6586"/>
                  <a:pt x="5003516" y="14422"/>
                  <a:pt x="4998474" y="24290"/>
                </a:cubicBezTo>
                <a:cubicBezTo>
                  <a:pt x="5011644" y="23503"/>
                  <a:pt x="5000023" y="6370"/>
                  <a:pt x="4998474" y="3119"/>
                </a:cubicBezTo>
                <a:moveTo>
                  <a:pt x="5523314" y="6281"/>
                </a:moveTo>
                <a:cubicBezTo>
                  <a:pt x="5518971" y="6281"/>
                  <a:pt x="5514538" y="10320"/>
                  <a:pt x="5522362" y="19007"/>
                </a:cubicBezTo>
                <a:cubicBezTo>
                  <a:pt x="5532395" y="10765"/>
                  <a:pt x="5527899" y="6281"/>
                  <a:pt x="5523314" y="6281"/>
                </a:cubicBezTo>
                <a:moveTo>
                  <a:pt x="5733486" y="7882"/>
                </a:moveTo>
                <a:cubicBezTo>
                  <a:pt x="5733486" y="7882"/>
                  <a:pt x="5733639" y="8034"/>
                  <a:pt x="5734020" y="8415"/>
                </a:cubicBezTo>
                <a:cubicBezTo>
                  <a:pt x="5734871" y="9266"/>
                  <a:pt x="5735175" y="9558"/>
                  <a:pt x="5735175" y="9558"/>
                </a:cubicBezTo>
                <a:cubicBezTo>
                  <a:pt x="5735175" y="9558"/>
                  <a:pt x="5734756" y="9139"/>
                  <a:pt x="5734337" y="8720"/>
                </a:cubicBezTo>
                <a:cubicBezTo>
                  <a:pt x="5733918" y="8301"/>
                  <a:pt x="5733486" y="7882"/>
                  <a:pt x="5733486" y="7882"/>
                </a:cubicBezTo>
                <a:moveTo>
                  <a:pt x="5947786" y="8136"/>
                </a:moveTo>
                <a:cubicBezTo>
                  <a:pt x="5947113" y="8136"/>
                  <a:pt x="5946415" y="8225"/>
                  <a:pt x="5945691" y="8415"/>
                </a:cubicBezTo>
                <a:cubicBezTo>
                  <a:pt x="5932064" y="21547"/>
                  <a:pt x="5949260" y="27262"/>
                  <a:pt x="5956283" y="34844"/>
                </a:cubicBezTo>
                <a:cubicBezTo>
                  <a:pt x="5965008" y="33688"/>
                  <a:pt x="5959267" y="8136"/>
                  <a:pt x="5947786" y="8136"/>
                </a:cubicBezTo>
                <a:moveTo>
                  <a:pt x="6261654" y="8352"/>
                </a:moveTo>
                <a:cubicBezTo>
                  <a:pt x="6246274" y="8352"/>
                  <a:pt x="6250542" y="27986"/>
                  <a:pt x="6242020" y="34844"/>
                </a:cubicBezTo>
                <a:cubicBezTo>
                  <a:pt x="6242871" y="41067"/>
                  <a:pt x="6251672" y="39340"/>
                  <a:pt x="6257908" y="40165"/>
                </a:cubicBezTo>
                <a:cubicBezTo>
                  <a:pt x="6263978" y="33904"/>
                  <a:pt x="6263889" y="21458"/>
                  <a:pt x="6263191" y="8415"/>
                </a:cubicBezTo>
                <a:cubicBezTo>
                  <a:pt x="6262657" y="8377"/>
                  <a:pt x="6262149" y="8352"/>
                  <a:pt x="6261654" y="8352"/>
                </a:cubicBezTo>
                <a:moveTo>
                  <a:pt x="5257770" y="8415"/>
                </a:moveTo>
                <a:cubicBezTo>
                  <a:pt x="5247318" y="9114"/>
                  <a:pt x="5252830" y="18423"/>
                  <a:pt x="5256360" y="18423"/>
                </a:cubicBezTo>
                <a:cubicBezTo>
                  <a:pt x="5258202" y="18423"/>
                  <a:pt x="5259497" y="15921"/>
                  <a:pt x="5257770" y="8415"/>
                </a:cubicBezTo>
                <a:moveTo>
                  <a:pt x="4956145" y="8415"/>
                </a:moveTo>
                <a:cubicBezTo>
                  <a:pt x="4945718" y="9114"/>
                  <a:pt x="4951217" y="18423"/>
                  <a:pt x="4954748" y="18423"/>
                </a:cubicBezTo>
                <a:cubicBezTo>
                  <a:pt x="4956577" y="18423"/>
                  <a:pt x="4957872" y="15921"/>
                  <a:pt x="4956145" y="8415"/>
                </a:cubicBezTo>
                <a:moveTo>
                  <a:pt x="1416731" y="11146"/>
                </a:moveTo>
                <a:cubicBezTo>
                  <a:pt x="1414508" y="11146"/>
                  <a:pt x="1412438" y="11920"/>
                  <a:pt x="1410698" y="13698"/>
                </a:cubicBezTo>
                <a:cubicBezTo>
                  <a:pt x="1423284" y="22284"/>
                  <a:pt x="1432034" y="34717"/>
                  <a:pt x="1442487" y="45448"/>
                </a:cubicBezTo>
                <a:cubicBezTo>
                  <a:pt x="1449700" y="39124"/>
                  <a:pt x="1430155" y="11146"/>
                  <a:pt x="1416731" y="11146"/>
                </a:cubicBezTo>
                <a:moveTo>
                  <a:pt x="5717624" y="13165"/>
                </a:moveTo>
                <a:cubicBezTo>
                  <a:pt x="5717624" y="13165"/>
                  <a:pt x="5717764" y="13317"/>
                  <a:pt x="5718145" y="13698"/>
                </a:cubicBezTo>
                <a:cubicBezTo>
                  <a:pt x="5718996" y="14549"/>
                  <a:pt x="5719300" y="14854"/>
                  <a:pt x="5719300" y="14854"/>
                </a:cubicBezTo>
                <a:cubicBezTo>
                  <a:pt x="5719300" y="14854"/>
                  <a:pt x="5718881" y="14435"/>
                  <a:pt x="5718462" y="14016"/>
                </a:cubicBezTo>
                <a:cubicBezTo>
                  <a:pt x="5718044" y="13584"/>
                  <a:pt x="5717624" y="13165"/>
                  <a:pt x="5717624" y="13165"/>
                </a:cubicBezTo>
                <a:moveTo>
                  <a:pt x="6056803" y="13698"/>
                </a:moveTo>
                <a:cubicBezTo>
                  <a:pt x="6046135" y="18778"/>
                  <a:pt x="6053260" y="23439"/>
                  <a:pt x="6058149" y="23439"/>
                </a:cubicBezTo>
                <a:cubicBezTo>
                  <a:pt x="6061820" y="23439"/>
                  <a:pt x="6064233" y="20797"/>
                  <a:pt x="6056803" y="13698"/>
                </a:cubicBezTo>
                <a:moveTo>
                  <a:pt x="595077" y="14651"/>
                </a:moveTo>
                <a:cubicBezTo>
                  <a:pt x="588220" y="14651"/>
                  <a:pt x="582317" y="18537"/>
                  <a:pt x="585198" y="29573"/>
                </a:cubicBezTo>
                <a:cubicBezTo>
                  <a:pt x="590993" y="26703"/>
                  <a:pt x="595915" y="20569"/>
                  <a:pt x="599953" y="20569"/>
                </a:cubicBezTo>
                <a:cubicBezTo>
                  <a:pt x="602418" y="20569"/>
                  <a:pt x="604557" y="22855"/>
                  <a:pt x="606362" y="29573"/>
                </a:cubicBezTo>
                <a:cubicBezTo>
                  <a:pt x="617534" y="23198"/>
                  <a:pt x="605251" y="14651"/>
                  <a:pt x="595077" y="14651"/>
                </a:cubicBezTo>
                <a:moveTo>
                  <a:pt x="6189264" y="15768"/>
                </a:moveTo>
                <a:cubicBezTo>
                  <a:pt x="6188693" y="15768"/>
                  <a:pt x="6187054" y="16670"/>
                  <a:pt x="6183803" y="19007"/>
                </a:cubicBezTo>
                <a:cubicBezTo>
                  <a:pt x="6180767" y="23211"/>
                  <a:pt x="6180171" y="24709"/>
                  <a:pt x="6180793" y="24709"/>
                </a:cubicBezTo>
                <a:cubicBezTo>
                  <a:pt x="6181555" y="24709"/>
                  <a:pt x="6184120" y="22474"/>
                  <a:pt x="6186280" y="20239"/>
                </a:cubicBezTo>
                <a:cubicBezTo>
                  <a:pt x="6188438" y="18004"/>
                  <a:pt x="6190178" y="15768"/>
                  <a:pt x="6189264" y="15768"/>
                </a:cubicBezTo>
                <a:moveTo>
                  <a:pt x="1840898" y="18562"/>
                </a:moveTo>
                <a:cubicBezTo>
                  <a:pt x="1827919" y="18562"/>
                  <a:pt x="1834942" y="38616"/>
                  <a:pt x="1823487" y="40165"/>
                </a:cubicBezTo>
                <a:cubicBezTo>
                  <a:pt x="1825061" y="42997"/>
                  <a:pt x="1826674" y="44166"/>
                  <a:pt x="1828274" y="44166"/>
                </a:cubicBezTo>
                <a:cubicBezTo>
                  <a:pt x="1834853" y="44166"/>
                  <a:pt x="1841330" y="24582"/>
                  <a:pt x="1844619" y="19007"/>
                </a:cubicBezTo>
                <a:cubicBezTo>
                  <a:pt x="1843222" y="18702"/>
                  <a:pt x="1841991" y="18562"/>
                  <a:pt x="1840898" y="18562"/>
                </a:cubicBezTo>
                <a:moveTo>
                  <a:pt x="6136178" y="19007"/>
                </a:moveTo>
                <a:cubicBezTo>
                  <a:pt x="6119592" y="22652"/>
                  <a:pt x="6129295" y="33104"/>
                  <a:pt x="6130908" y="45448"/>
                </a:cubicBezTo>
                <a:cubicBezTo>
                  <a:pt x="6137855" y="43582"/>
                  <a:pt x="6139200" y="36139"/>
                  <a:pt x="6146757" y="34844"/>
                </a:cubicBezTo>
                <a:cubicBezTo>
                  <a:pt x="6143328" y="29497"/>
                  <a:pt x="6134603" y="29383"/>
                  <a:pt x="6136178" y="19007"/>
                </a:cubicBezTo>
                <a:moveTo>
                  <a:pt x="6019783" y="19007"/>
                </a:moveTo>
                <a:cubicBezTo>
                  <a:pt x="6009331" y="19705"/>
                  <a:pt x="6014842" y="29002"/>
                  <a:pt x="6018373" y="29002"/>
                </a:cubicBezTo>
                <a:cubicBezTo>
                  <a:pt x="6020202" y="29002"/>
                  <a:pt x="6021510" y="26500"/>
                  <a:pt x="6019783" y="19007"/>
                </a:cubicBezTo>
                <a:moveTo>
                  <a:pt x="5580578" y="19007"/>
                </a:moveTo>
                <a:cubicBezTo>
                  <a:pt x="5569885" y="24074"/>
                  <a:pt x="5577023" y="28735"/>
                  <a:pt x="5581899" y="28735"/>
                </a:cubicBezTo>
                <a:cubicBezTo>
                  <a:pt x="5585582" y="28735"/>
                  <a:pt x="5587995" y="26094"/>
                  <a:pt x="5580578" y="19007"/>
                </a:cubicBezTo>
                <a:moveTo>
                  <a:pt x="5442428" y="22677"/>
                </a:moveTo>
                <a:cubicBezTo>
                  <a:pt x="5441043" y="22677"/>
                  <a:pt x="5439469" y="23160"/>
                  <a:pt x="5437691" y="24290"/>
                </a:cubicBezTo>
                <a:cubicBezTo>
                  <a:pt x="5436205" y="32837"/>
                  <a:pt x="5442682" y="33396"/>
                  <a:pt x="5442987" y="40165"/>
                </a:cubicBezTo>
                <a:cubicBezTo>
                  <a:pt x="5443381" y="40241"/>
                  <a:pt x="5443761" y="40279"/>
                  <a:pt x="5444117" y="40279"/>
                </a:cubicBezTo>
                <a:cubicBezTo>
                  <a:pt x="5447940" y="40279"/>
                  <a:pt x="5449603" y="35885"/>
                  <a:pt x="5449273" y="31478"/>
                </a:cubicBezTo>
                <a:cubicBezTo>
                  <a:pt x="5448930" y="27084"/>
                  <a:pt x="5446606" y="22677"/>
                  <a:pt x="5442428" y="22677"/>
                </a:cubicBezTo>
                <a:moveTo>
                  <a:pt x="6035111" y="23757"/>
                </a:moveTo>
                <a:cubicBezTo>
                  <a:pt x="6035111" y="23757"/>
                  <a:pt x="6035530" y="24176"/>
                  <a:pt x="6035950" y="24595"/>
                </a:cubicBezTo>
                <a:cubicBezTo>
                  <a:pt x="6036369" y="25014"/>
                  <a:pt x="6036788" y="25433"/>
                  <a:pt x="6036788" y="25433"/>
                </a:cubicBezTo>
                <a:cubicBezTo>
                  <a:pt x="6036788" y="25433"/>
                  <a:pt x="6036496" y="25141"/>
                  <a:pt x="6035645" y="24290"/>
                </a:cubicBezTo>
                <a:cubicBezTo>
                  <a:pt x="6035264" y="23909"/>
                  <a:pt x="6035111" y="23757"/>
                  <a:pt x="6035111" y="23757"/>
                </a:cubicBezTo>
                <a:moveTo>
                  <a:pt x="6099132" y="24290"/>
                </a:moveTo>
                <a:cubicBezTo>
                  <a:pt x="6091271" y="28773"/>
                  <a:pt x="6091474" y="41334"/>
                  <a:pt x="6088553" y="50744"/>
                </a:cubicBezTo>
                <a:cubicBezTo>
                  <a:pt x="6111566" y="49741"/>
                  <a:pt x="6098192" y="41537"/>
                  <a:pt x="6099132" y="24290"/>
                </a:cubicBezTo>
                <a:moveTo>
                  <a:pt x="5067257" y="29573"/>
                </a:moveTo>
                <a:cubicBezTo>
                  <a:pt x="5056589" y="34653"/>
                  <a:pt x="5063714" y="39314"/>
                  <a:pt x="5068603" y="39314"/>
                </a:cubicBezTo>
                <a:cubicBezTo>
                  <a:pt x="5072274" y="39314"/>
                  <a:pt x="5074687" y="36672"/>
                  <a:pt x="5067257" y="29573"/>
                </a:cubicBezTo>
                <a:moveTo>
                  <a:pt x="24300" y="29573"/>
                </a:moveTo>
                <a:cubicBezTo>
                  <a:pt x="10494" y="30450"/>
                  <a:pt x="16556" y="51189"/>
                  <a:pt x="1877" y="51189"/>
                </a:cubicBezTo>
                <a:cubicBezTo>
                  <a:pt x="671" y="51189"/>
                  <a:pt x="-673" y="51049"/>
                  <a:pt x="-2181" y="50744"/>
                </a:cubicBezTo>
                <a:cubicBezTo>
                  <a:pt x="-1154" y="55024"/>
                  <a:pt x="3132" y="56027"/>
                  <a:pt x="3132" y="61323"/>
                </a:cubicBezTo>
                <a:cubicBezTo>
                  <a:pt x="4660" y="62111"/>
                  <a:pt x="5980" y="62454"/>
                  <a:pt x="7126" y="62454"/>
                </a:cubicBezTo>
                <a:cubicBezTo>
                  <a:pt x="11288" y="62454"/>
                  <a:pt x="13168" y="57907"/>
                  <a:pt x="14512" y="53360"/>
                </a:cubicBezTo>
                <a:cubicBezTo>
                  <a:pt x="15857" y="48814"/>
                  <a:pt x="16660" y="44267"/>
                  <a:pt x="18675" y="44267"/>
                </a:cubicBezTo>
                <a:cubicBezTo>
                  <a:pt x="19935" y="44267"/>
                  <a:pt x="21666" y="46045"/>
                  <a:pt x="24300" y="50744"/>
                </a:cubicBezTo>
                <a:cubicBezTo>
                  <a:pt x="37918" y="49474"/>
                  <a:pt x="17028" y="41626"/>
                  <a:pt x="24300" y="29573"/>
                </a:cubicBezTo>
                <a:moveTo>
                  <a:pt x="1718597" y="31491"/>
                </a:moveTo>
                <a:cubicBezTo>
                  <a:pt x="1719524" y="33409"/>
                  <a:pt x="1724604" y="43518"/>
                  <a:pt x="1725366" y="45029"/>
                </a:cubicBezTo>
                <a:cubicBezTo>
                  <a:pt x="1725125" y="44534"/>
                  <a:pt x="1724376" y="43061"/>
                  <a:pt x="1722928" y="40165"/>
                </a:cubicBezTo>
                <a:cubicBezTo>
                  <a:pt x="1720312" y="34907"/>
                  <a:pt x="1719042" y="32355"/>
                  <a:pt x="1718597" y="31491"/>
                </a:cubicBezTo>
                <a:moveTo>
                  <a:pt x="5475486" y="34831"/>
                </a:moveTo>
                <a:cubicBezTo>
                  <a:pt x="5475232" y="34831"/>
                  <a:pt x="5474978" y="34831"/>
                  <a:pt x="5474724" y="34844"/>
                </a:cubicBezTo>
                <a:cubicBezTo>
                  <a:pt x="5472248" y="46159"/>
                  <a:pt x="5482306" y="44927"/>
                  <a:pt x="5490612" y="45448"/>
                </a:cubicBezTo>
                <a:cubicBezTo>
                  <a:pt x="5488351" y="39124"/>
                  <a:pt x="5484084" y="34831"/>
                  <a:pt x="5475486" y="34831"/>
                </a:cubicBezTo>
                <a:moveTo>
                  <a:pt x="4987895" y="34844"/>
                </a:moveTo>
                <a:cubicBezTo>
                  <a:pt x="4977456" y="35568"/>
                  <a:pt x="4982955" y="44864"/>
                  <a:pt x="4986485" y="44864"/>
                </a:cubicBezTo>
                <a:cubicBezTo>
                  <a:pt x="4988314" y="44864"/>
                  <a:pt x="4989622" y="42362"/>
                  <a:pt x="4987895" y="34844"/>
                </a:cubicBezTo>
              </a:path>
            </a:pathLst>
          </a:custGeom>
          <a:solidFill>
            <a:srgbClr val="E6E5CF"/>
          </a:solidFill>
          <a:ln w="1270" cap="flat">
            <a:noFill/>
            <a:prstDash val="solid"/>
            <a:miter/>
          </a:ln>
        </p:spPr>
        <p:txBody>
          <a:bodyPr rtlCol="0" anchor="ctr"/>
          <a:lstStyle/>
          <a:p>
            <a:endParaRPr lang="id-ID"/>
          </a:p>
        </p:txBody>
      </p:sp>
      <p:sp>
        <p:nvSpPr>
          <p:cNvPr id="10861" name="Freeform: Shape 10860">
            <a:extLst>
              <a:ext uri="{FF2B5EF4-FFF2-40B4-BE49-F238E27FC236}">
                <a16:creationId xmlns:a16="http://schemas.microsoft.com/office/drawing/2014/main" id="{10EA9CF4-2E16-4CC3-9C1F-8F2B876D81A8}"/>
              </a:ext>
            </a:extLst>
          </p:cNvPr>
          <p:cNvSpPr/>
          <p:nvPr/>
        </p:nvSpPr>
        <p:spPr>
          <a:xfrm flipV="1">
            <a:off x="4297038" y="3353332"/>
            <a:ext cx="4972373" cy="58064"/>
          </a:xfrm>
          <a:custGeom>
            <a:avLst/>
            <a:gdLst>
              <a:gd name="connsiteX0" fmla="*/ 4961241 w 4972373"/>
              <a:gd name="connsiteY0" fmla="*/ -2207 h 58064"/>
              <a:gd name="connsiteX1" fmla="*/ 4954726 w 4972373"/>
              <a:gd name="connsiteY1" fmla="*/ 3394 h 58064"/>
              <a:gd name="connsiteX2" fmla="*/ 4963171 w 4972373"/>
              <a:gd name="connsiteY2" fmla="*/ 8994 h 58064"/>
              <a:gd name="connsiteX3" fmla="*/ 4969737 w 4972373"/>
              <a:gd name="connsiteY3" fmla="*/ 8232 h 58064"/>
              <a:gd name="connsiteX4" fmla="*/ 4969737 w 4972373"/>
              <a:gd name="connsiteY4" fmla="*/ 2949 h 58064"/>
              <a:gd name="connsiteX5" fmla="*/ 4961241 w 4972373"/>
              <a:gd name="connsiteY5" fmla="*/ -2207 h 58064"/>
              <a:gd name="connsiteX6" fmla="*/ 3922000 w 4972373"/>
              <a:gd name="connsiteY6" fmla="*/ 2949 h 58064"/>
              <a:gd name="connsiteX7" fmla="*/ 3920590 w 4972373"/>
              <a:gd name="connsiteY7" fmla="*/ 12944 h 58064"/>
              <a:gd name="connsiteX8" fmla="*/ 3922000 w 4972373"/>
              <a:gd name="connsiteY8" fmla="*/ 2949 h 58064"/>
              <a:gd name="connsiteX9" fmla="*/ 4467211 w 4972373"/>
              <a:gd name="connsiteY9" fmla="*/ 5007 h 58064"/>
              <a:gd name="connsiteX10" fmla="*/ 4461763 w 4972373"/>
              <a:gd name="connsiteY10" fmla="*/ 8232 h 58064"/>
              <a:gd name="connsiteX11" fmla="*/ 4458740 w 4972373"/>
              <a:gd name="connsiteY11" fmla="*/ 13935 h 58064"/>
              <a:gd name="connsiteX12" fmla="*/ 4464226 w 4972373"/>
              <a:gd name="connsiteY12" fmla="*/ 9477 h 58064"/>
              <a:gd name="connsiteX13" fmla="*/ 4467211 w 4972373"/>
              <a:gd name="connsiteY13" fmla="*/ 5007 h 58064"/>
              <a:gd name="connsiteX14" fmla="*/ 389596 w 4972373"/>
              <a:gd name="connsiteY14" fmla="*/ 7813 h 58064"/>
              <a:gd name="connsiteX15" fmla="*/ 389635 w 4972373"/>
              <a:gd name="connsiteY15" fmla="*/ 7902 h 58064"/>
              <a:gd name="connsiteX16" fmla="*/ 389596 w 4972373"/>
              <a:gd name="connsiteY16" fmla="*/ 7813 h 58064"/>
              <a:gd name="connsiteX17" fmla="*/ 127862 w 4972373"/>
              <a:gd name="connsiteY17" fmla="*/ 8232 h 58064"/>
              <a:gd name="connsiteX18" fmla="*/ 143724 w 4972373"/>
              <a:gd name="connsiteY18" fmla="*/ 55857 h 58064"/>
              <a:gd name="connsiteX19" fmla="*/ 127862 w 4972373"/>
              <a:gd name="connsiteY19" fmla="*/ 8232 h 58064"/>
              <a:gd name="connsiteX20" fmla="*/ 4731625 w 4972373"/>
              <a:gd name="connsiteY20" fmla="*/ 13528 h 58064"/>
              <a:gd name="connsiteX21" fmla="*/ 4738521 w 4972373"/>
              <a:gd name="connsiteY21" fmla="*/ 30140 h 58064"/>
              <a:gd name="connsiteX22" fmla="*/ 4742204 w 4972373"/>
              <a:gd name="connsiteY22" fmla="*/ 29391 h 58064"/>
              <a:gd name="connsiteX23" fmla="*/ 4731625 w 4972373"/>
              <a:gd name="connsiteY23" fmla="*/ 13528 h 58064"/>
              <a:gd name="connsiteX24" fmla="*/ 4567579 w 4972373"/>
              <a:gd name="connsiteY24" fmla="*/ 13528 h 58064"/>
              <a:gd name="connsiteX25" fmla="*/ 4564684 w 4972373"/>
              <a:gd name="connsiteY25" fmla="*/ 21479 h 58064"/>
              <a:gd name="connsiteX26" fmla="*/ 4567579 w 4972373"/>
              <a:gd name="connsiteY26" fmla="*/ 13528 h 58064"/>
              <a:gd name="connsiteX27" fmla="*/ 4641887 w 4972373"/>
              <a:gd name="connsiteY27" fmla="*/ 14189 h 58064"/>
              <a:gd name="connsiteX28" fmla="*/ 4636362 w 4972373"/>
              <a:gd name="connsiteY28" fmla="*/ 39995 h 58064"/>
              <a:gd name="connsiteX29" fmla="*/ 4638673 w 4972373"/>
              <a:gd name="connsiteY29" fmla="*/ 40338 h 58064"/>
              <a:gd name="connsiteX30" fmla="*/ 4641671 w 4972373"/>
              <a:gd name="connsiteY30" fmla="*/ 29403 h 58064"/>
              <a:gd name="connsiteX31" fmla="*/ 4644643 w 4972373"/>
              <a:gd name="connsiteY31" fmla="*/ 18468 h 58064"/>
              <a:gd name="connsiteX32" fmla="*/ 4646954 w 4972373"/>
              <a:gd name="connsiteY32" fmla="*/ 18811 h 58064"/>
              <a:gd name="connsiteX33" fmla="*/ 4641887 w 4972373"/>
              <a:gd name="connsiteY33" fmla="*/ 14189 h 58064"/>
              <a:gd name="connsiteX34" fmla="*/ 325474 w 4972373"/>
              <a:gd name="connsiteY34" fmla="*/ 21021 h 58064"/>
              <a:gd name="connsiteX35" fmla="*/ 334250 w 4972373"/>
              <a:gd name="connsiteY35" fmla="*/ 50561 h 58064"/>
              <a:gd name="connsiteX36" fmla="*/ 328954 w 4972373"/>
              <a:gd name="connsiteY36" fmla="*/ 24107 h 58064"/>
              <a:gd name="connsiteX37" fmla="*/ 325474 w 4972373"/>
              <a:gd name="connsiteY37" fmla="*/ 21021 h 58064"/>
              <a:gd name="connsiteX38" fmla="*/ 3992929 w 4972373"/>
              <a:gd name="connsiteY38" fmla="*/ 23726 h 58064"/>
              <a:gd name="connsiteX39" fmla="*/ 3985487 w 4972373"/>
              <a:gd name="connsiteY39" fmla="*/ 39995 h 58064"/>
              <a:gd name="connsiteX40" fmla="*/ 3996104 w 4972373"/>
              <a:gd name="connsiteY40" fmla="*/ 24107 h 58064"/>
              <a:gd name="connsiteX41" fmla="*/ 3992929 w 4972373"/>
              <a:gd name="connsiteY41" fmla="*/ 23726 h 58064"/>
              <a:gd name="connsiteX42" fmla="*/ 3591038 w 4972373"/>
              <a:gd name="connsiteY42" fmla="*/ 24095 h 58064"/>
              <a:gd name="connsiteX43" fmla="*/ 3584802 w 4972373"/>
              <a:gd name="connsiteY43" fmla="*/ 28730 h 58064"/>
              <a:gd name="connsiteX44" fmla="*/ 3588358 w 4972373"/>
              <a:gd name="connsiteY44" fmla="*/ 33378 h 58064"/>
              <a:gd name="connsiteX45" fmla="*/ 3599204 w 4972373"/>
              <a:gd name="connsiteY45" fmla="*/ 29391 h 58064"/>
              <a:gd name="connsiteX46" fmla="*/ 3591038 w 4972373"/>
              <a:gd name="connsiteY46" fmla="*/ 24095 h 58064"/>
              <a:gd name="connsiteX47" fmla="*/ 11441 w 4972373"/>
              <a:gd name="connsiteY47" fmla="*/ 24107 h 58064"/>
              <a:gd name="connsiteX48" fmla="*/ 862 w 4972373"/>
              <a:gd name="connsiteY48" fmla="*/ 50561 h 58064"/>
              <a:gd name="connsiteX49" fmla="*/ 11441 w 4972373"/>
              <a:gd name="connsiteY49" fmla="*/ 24107 h 5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972373" h="58064">
                <a:moveTo>
                  <a:pt x="4961241" y="-2207"/>
                </a:moveTo>
                <a:cubicBezTo>
                  <a:pt x="4957621" y="-2207"/>
                  <a:pt x="4954929" y="587"/>
                  <a:pt x="4954726" y="3394"/>
                </a:cubicBezTo>
                <a:cubicBezTo>
                  <a:pt x="4954523" y="6200"/>
                  <a:pt x="4956821" y="8994"/>
                  <a:pt x="4963171" y="8994"/>
                </a:cubicBezTo>
                <a:cubicBezTo>
                  <a:pt x="4965013" y="8994"/>
                  <a:pt x="4967185" y="8766"/>
                  <a:pt x="4969737" y="8232"/>
                </a:cubicBezTo>
                <a:lnTo>
                  <a:pt x="4969737" y="2949"/>
                </a:lnTo>
                <a:cubicBezTo>
                  <a:pt x="4966816" y="-823"/>
                  <a:pt x="4963806" y="-2207"/>
                  <a:pt x="4961241" y="-2207"/>
                </a:cubicBezTo>
                <a:moveTo>
                  <a:pt x="3922000" y="2949"/>
                </a:moveTo>
                <a:cubicBezTo>
                  <a:pt x="3911547" y="3648"/>
                  <a:pt x="3917060" y="12944"/>
                  <a:pt x="3920590" y="12944"/>
                </a:cubicBezTo>
                <a:cubicBezTo>
                  <a:pt x="3922432" y="12944"/>
                  <a:pt x="3923727" y="10442"/>
                  <a:pt x="3922000" y="2949"/>
                </a:cubicBezTo>
                <a:moveTo>
                  <a:pt x="4467211" y="5007"/>
                </a:moveTo>
                <a:cubicBezTo>
                  <a:pt x="4466639" y="5007"/>
                  <a:pt x="4465001" y="5896"/>
                  <a:pt x="4461763" y="8232"/>
                </a:cubicBezTo>
                <a:cubicBezTo>
                  <a:pt x="4458727" y="12449"/>
                  <a:pt x="4458118" y="13935"/>
                  <a:pt x="4458740" y="13935"/>
                </a:cubicBezTo>
                <a:cubicBezTo>
                  <a:pt x="4459502" y="13935"/>
                  <a:pt x="4462067" y="11712"/>
                  <a:pt x="4464226" y="9477"/>
                </a:cubicBezTo>
                <a:cubicBezTo>
                  <a:pt x="4466386" y="7242"/>
                  <a:pt x="4468125" y="5007"/>
                  <a:pt x="4467211" y="5007"/>
                </a:cubicBezTo>
                <a:moveTo>
                  <a:pt x="389596" y="7813"/>
                </a:moveTo>
                <a:cubicBezTo>
                  <a:pt x="389609" y="7851"/>
                  <a:pt x="389622" y="7877"/>
                  <a:pt x="389635" y="7902"/>
                </a:cubicBezTo>
                <a:cubicBezTo>
                  <a:pt x="389622" y="7877"/>
                  <a:pt x="389609" y="7851"/>
                  <a:pt x="389596" y="7813"/>
                </a:cubicBezTo>
                <a:moveTo>
                  <a:pt x="127862" y="8232"/>
                </a:moveTo>
                <a:cubicBezTo>
                  <a:pt x="117728" y="23777"/>
                  <a:pt x="150201" y="39741"/>
                  <a:pt x="143724" y="55857"/>
                </a:cubicBezTo>
                <a:cubicBezTo>
                  <a:pt x="171626" y="41303"/>
                  <a:pt x="141210" y="14468"/>
                  <a:pt x="127862" y="8232"/>
                </a:cubicBezTo>
                <a:moveTo>
                  <a:pt x="4731625" y="13528"/>
                </a:moveTo>
                <a:cubicBezTo>
                  <a:pt x="4719928" y="15433"/>
                  <a:pt x="4728767" y="30140"/>
                  <a:pt x="4738521" y="30140"/>
                </a:cubicBezTo>
                <a:cubicBezTo>
                  <a:pt x="4739753" y="30140"/>
                  <a:pt x="4740985" y="29911"/>
                  <a:pt x="4742204" y="29391"/>
                </a:cubicBezTo>
                <a:cubicBezTo>
                  <a:pt x="4740337" y="22444"/>
                  <a:pt x="4732882" y="21085"/>
                  <a:pt x="4731625" y="13528"/>
                </a:cubicBezTo>
                <a:moveTo>
                  <a:pt x="4567579" y="13528"/>
                </a:moveTo>
                <a:cubicBezTo>
                  <a:pt x="4558549" y="19294"/>
                  <a:pt x="4560785" y="21479"/>
                  <a:pt x="4564684" y="21479"/>
                </a:cubicBezTo>
                <a:cubicBezTo>
                  <a:pt x="4569687" y="21479"/>
                  <a:pt x="4577434" y="17859"/>
                  <a:pt x="4567579" y="13528"/>
                </a:cubicBezTo>
                <a:moveTo>
                  <a:pt x="4641887" y="14189"/>
                </a:moveTo>
                <a:cubicBezTo>
                  <a:pt x="4634826" y="14189"/>
                  <a:pt x="4628958" y="37912"/>
                  <a:pt x="4636362" y="39995"/>
                </a:cubicBezTo>
                <a:cubicBezTo>
                  <a:pt x="4637251" y="40236"/>
                  <a:pt x="4638013" y="40338"/>
                  <a:pt x="4638673" y="40338"/>
                </a:cubicBezTo>
                <a:cubicBezTo>
                  <a:pt x="4643322" y="40338"/>
                  <a:pt x="4642496" y="34877"/>
                  <a:pt x="4641671" y="29403"/>
                </a:cubicBezTo>
                <a:cubicBezTo>
                  <a:pt x="4640845" y="23942"/>
                  <a:pt x="4640007" y="18468"/>
                  <a:pt x="4644643" y="18468"/>
                </a:cubicBezTo>
                <a:cubicBezTo>
                  <a:pt x="4645303" y="18468"/>
                  <a:pt x="4646065" y="18583"/>
                  <a:pt x="4646954" y="18811"/>
                </a:cubicBezTo>
                <a:cubicBezTo>
                  <a:pt x="4645303" y="15522"/>
                  <a:pt x="4643563" y="14189"/>
                  <a:pt x="4641887" y="14189"/>
                </a:cubicBezTo>
                <a:moveTo>
                  <a:pt x="325474" y="21021"/>
                </a:moveTo>
                <a:cubicBezTo>
                  <a:pt x="322071" y="21021"/>
                  <a:pt x="331189" y="46116"/>
                  <a:pt x="334250" y="50561"/>
                </a:cubicBezTo>
                <a:cubicBezTo>
                  <a:pt x="350265" y="44097"/>
                  <a:pt x="330491" y="30369"/>
                  <a:pt x="328954" y="24107"/>
                </a:cubicBezTo>
                <a:cubicBezTo>
                  <a:pt x="327252" y="21936"/>
                  <a:pt x="326135" y="21008"/>
                  <a:pt x="325474" y="21021"/>
                </a:cubicBezTo>
                <a:moveTo>
                  <a:pt x="3992929" y="23726"/>
                </a:moveTo>
                <a:cubicBezTo>
                  <a:pt x="3985030" y="23726"/>
                  <a:pt x="3985957" y="32553"/>
                  <a:pt x="3985487" y="39995"/>
                </a:cubicBezTo>
                <a:cubicBezTo>
                  <a:pt x="3992028" y="37658"/>
                  <a:pt x="3996371" y="33213"/>
                  <a:pt x="3996104" y="24107"/>
                </a:cubicBezTo>
                <a:cubicBezTo>
                  <a:pt x="3994910" y="23841"/>
                  <a:pt x="3993856" y="23726"/>
                  <a:pt x="3992929" y="23726"/>
                </a:cubicBezTo>
                <a:moveTo>
                  <a:pt x="3591038" y="24095"/>
                </a:moveTo>
                <a:cubicBezTo>
                  <a:pt x="3587926" y="24095"/>
                  <a:pt x="3585552" y="26419"/>
                  <a:pt x="3584802" y="28730"/>
                </a:cubicBezTo>
                <a:cubicBezTo>
                  <a:pt x="3584053" y="31054"/>
                  <a:pt x="3584929" y="33378"/>
                  <a:pt x="3588358" y="33378"/>
                </a:cubicBezTo>
                <a:cubicBezTo>
                  <a:pt x="3590695" y="33378"/>
                  <a:pt x="3594213" y="32299"/>
                  <a:pt x="3599204" y="29391"/>
                </a:cubicBezTo>
                <a:cubicBezTo>
                  <a:pt x="3596321" y="25492"/>
                  <a:pt x="3593464" y="24095"/>
                  <a:pt x="3591038" y="24095"/>
                </a:cubicBezTo>
                <a:moveTo>
                  <a:pt x="11441" y="24107"/>
                </a:moveTo>
                <a:cubicBezTo>
                  <a:pt x="5371" y="32642"/>
                  <a:pt x="-9323" y="40846"/>
                  <a:pt x="862" y="50561"/>
                </a:cubicBezTo>
                <a:cubicBezTo>
                  <a:pt x="8723" y="46066"/>
                  <a:pt x="8520" y="33531"/>
                  <a:pt x="11441" y="24107"/>
                </a:cubicBezTo>
              </a:path>
            </a:pathLst>
          </a:custGeom>
          <a:solidFill>
            <a:srgbClr val="E6E5CF"/>
          </a:solidFill>
          <a:ln w="1270" cap="flat">
            <a:noFill/>
            <a:prstDash val="solid"/>
            <a:miter/>
          </a:ln>
        </p:spPr>
        <p:txBody>
          <a:bodyPr rtlCol="0" anchor="ctr"/>
          <a:lstStyle/>
          <a:p>
            <a:endParaRPr lang="id-ID"/>
          </a:p>
        </p:txBody>
      </p:sp>
      <p:sp>
        <p:nvSpPr>
          <p:cNvPr id="10862" name="Freeform: Shape 10861">
            <a:extLst>
              <a:ext uri="{FF2B5EF4-FFF2-40B4-BE49-F238E27FC236}">
                <a16:creationId xmlns:a16="http://schemas.microsoft.com/office/drawing/2014/main" id="{CF0E7E09-A349-42D7-BC5B-B59EB6C7E414}"/>
              </a:ext>
            </a:extLst>
          </p:cNvPr>
          <p:cNvSpPr/>
          <p:nvPr/>
        </p:nvSpPr>
        <p:spPr>
          <a:xfrm flipV="1">
            <a:off x="4218099" y="3263366"/>
            <a:ext cx="5051311" cy="116433"/>
          </a:xfrm>
          <a:custGeom>
            <a:avLst/>
            <a:gdLst>
              <a:gd name="connsiteX0" fmla="*/ 5038136 w 5051311"/>
              <a:gd name="connsiteY0" fmla="*/ -2261 h 116433"/>
              <a:gd name="connsiteX1" fmla="*/ 5043432 w 5051311"/>
              <a:gd name="connsiteY1" fmla="*/ 24206 h 116433"/>
              <a:gd name="connsiteX2" fmla="*/ 5030262 w 5051311"/>
              <a:gd name="connsiteY2" fmla="*/ 28689 h 116433"/>
              <a:gd name="connsiteX3" fmla="*/ 5020115 w 5051311"/>
              <a:gd name="connsiteY3" fmla="*/ 26593 h 116433"/>
              <a:gd name="connsiteX4" fmla="*/ 5012012 w 5051311"/>
              <a:gd name="connsiteY4" fmla="*/ 24485 h 116433"/>
              <a:gd name="connsiteX5" fmla="*/ 5001103 w 5051311"/>
              <a:gd name="connsiteY5" fmla="*/ 40081 h 116433"/>
              <a:gd name="connsiteX6" fmla="*/ 4993013 w 5051311"/>
              <a:gd name="connsiteY6" fmla="*/ 24714 h 116433"/>
              <a:gd name="connsiteX7" fmla="*/ 4988263 w 5051311"/>
              <a:gd name="connsiteY7" fmla="*/ 27546 h 116433"/>
              <a:gd name="connsiteX8" fmla="*/ 4981291 w 5051311"/>
              <a:gd name="connsiteY8" fmla="*/ 30378 h 116433"/>
              <a:gd name="connsiteX9" fmla="*/ 4969404 w 5051311"/>
              <a:gd name="connsiteY9" fmla="*/ 24282 h 116433"/>
              <a:gd name="connsiteX10" fmla="*/ 4983513 w 5051311"/>
              <a:gd name="connsiteY10" fmla="*/ 46685 h 116433"/>
              <a:gd name="connsiteX11" fmla="*/ 4990511 w 5051311"/>
              <a:gd name="connsiteY11" fmla="*/ 45377 h 116433"/>
              <a:gd name="connsiteX12" fmla="*/ 4990511 w 5051311"/>
              <a:gd name="connsiteY12" fmla="*/ 45377 h 116433"/>
              <a:gd name="connsiteX13" fmla="*/ 4990511 w 5051311"/>
              <a:gd name="connsiteY13" fmla="*/ 45377 h 116433"/>
              <a:gd name="connsiteX14" fmla="*/ 4979919 w 5051311"/>
              <a:gd name="connsiteY14" fmla="*/ 103581 h 116433"/>
              <a:gd name="connsiteX15" fmla="*/ 4992175 w 5051311"/>
              <a:gd name="connsiteY15" fmla="*/ 108394 h 116433"/>
              <a:gd name="connsiteX16" fmla="*/ 4995655 w 5051311"/>
              <a:gd name="connsiteY16" fmla="*/ 108343 h 116433"/>
              <a:gd name="connsiteX17" fmla="*/ 4999122 w 5051311"/>
              <a:gd name="connsiteY17" fmla="*/ 108292 h 116433"/>
              <a:gd name="connsiteX18" fmla="*/ 5011669 w 5051311"/>
              <a:gd name="connsiteY18" fmla="*/ 114172 h 116433"/>
              <a:gd name="connsiteX19" fmla="*/ 5011669 w 5051311"/>
              <a:gd name="connsiteY19" fmla="*/ 93002 h 116433"/>
              <a:gd name="connsiteX20" fmla="*/ 5002767 w 5051311"/>
              <a:gd name="connsiteY20" fmla="*/ 96507 h 116433"/>
              <a:gd name="connsiteX21" fmla="*/ 5001103 w 5051311"/>
              <a:gd name="connsiteY21" fmla="*/ 50660 h 116433"/>
              <a:gd name="connsiteX22" fmla="*/ 5003275 w 5051311"/>
              <a:gd name="connsiteY22" fmla="*/ 50533 h 116433"/>
              <a:gd name="connsiteX23" fmla="*/ 5012139 w 5051311"/>
              <a:gd name="connsiteY23" fmla="*/ 53263 h 116433"/>
              <a:gd name="connsiteX24" fmla="*/ 5021017 w 5051311"/>
              <a:gd name="connsiteY24" fmla="*/ 55994 h 116433"/>
              <a:gd name="connsiteX25" fmla="*/ 5022248 w 5051311"/>
              <a:gd name="connsiteY25" fmla="*/ 55956 h 116433"/>
              <a:gd name="connsiteX26" fmla="*/ 5030072 w 5051311"/>
              <a:gd name="connsiteY26" fmla="*/ 37401 h 116433"/>
              <a:gd name="connsiteX27" fmla="*/ 5048702 w 5051311"/>
              <a:gd name="connsiteY27" fmla="*/ 40081 h 116433"/>
              <a:gd name="connsiteX28" fmla="*/ 5048702 w 5051311"/>
              <a:gd name="connsiteY28" fmla="*/ 8344 h 116433"/>
              <a:gd name="connsiteX29" fmla="*/ 5038136 w 5051311"/>
              <a:gd name="connsiteY29" fmla="*/ -2261 h 116433"/>
              <a:gd name="connsiteX30" fmla="*/ 4964032 w 5051311"/>
              <a:gd name="connsiteY30" fmla="*/ -2261 h 116433"/>
              <a:gd name="connsiteX31" fmla="*/ 4953465 w 5051311"/>
              <a:gd name="connsiteY31" fmla="*/ -2261 h 116433"/>
              <a:gd name="connsiteX32" fmla="*/ 4953465 w 5051311"/>
              <a:gd name="connsiteY32" fmla="*/ 8344 h 116433"/>
              <a:gd name="connsiteX33" fmla="*/ 4964032 w 5051311"/>
              <a:gd name="connsiteY33" fmla="*/ 8344 h 116433"/>
              <a:gd name="connsiteX34" fmla="*/ 4964032 w 5051311"/>
              <a:gd name="connsiteY34" fmla="*/ -2261 h 116433"/>
              <a:gd name="connsiteX35" fmla="*/ 4926998 w 5051311"/>
              <a:gd name="connsiteY35" fmla="*/ -2261 h 116433"/>
              <a:gd name="connsiteX36" fmla="*/ 4925601 w 5051311"/>
              <a:gd name="connsiteY36" fmla="*/ 7759 h 116433"/>
              <a:gd name="connsiteX37" fmla="*/ 4926998 w 5051311"/>
              <a:gd name="connsiteY37" fmla="*/ -2261 h 116433"/>
              <a:gd name="connsiteX38" fmla="*/ 4175590 w 5051311"/>
              <a:gd name="connsiteY38" fmla="*/ -2261 h 116433"/>
              <a:gd name="connsiteX39" fmla="*/ 4176924 w 5051311"/>
              <a:gd name="connsiteY39" fmla="*/ 7492 h 116433"/>
              <a:gd name="connsiteX40" fmla="*/ 4175590 w 5051311"/>
              <a:gd name="connsiteY40" fmla="*/ -2261 h 116433"/>
              <a:gd name="connsiteX41" fmla="*/ 3868669 w 5051311"/>
              <a:gd name="connsiteY41" fmla="*/ -2261 h 116433"/>
              <a:gd name="connsiteX42" fmla="*/ 3858077 w 5051311"/>
              <a:gd name="connsiteY42" fmla="*/ -2261 h 116433"/>
              <a:gd name="connsiteX43" fmla="*/ 3858077 w 5051311"/>
              <a:gd name="connsiteY43" fmla="*/ 8344 h 116433"/>
              <a:gd name="connsiteX44" fmla="*/ 3868669 w 5051311"/>
              <a:gd name="connsiteY44" fmla="*/ 8344 h 116433"/>
              <a:gd name="connsiteX45" fmla="*/ 3868669 w 5051311"/>
              <a:gd name="connsiteY45" fmla="*/ -2261 h 116433"/>
              <a:gd name="connsiteX46" fmla="*/ 3768123 w 5051311"/>
              <a:gd name="connsiteY46" fmla="*/ -2261 h 116433"/>
              <a:gd name="connsiteX47" fmla="*/ 3767171 w 5051311"/>
              <a:gd name="connsiteY47" fmla="*/ 10464 h 116433"/>
              <a:gd name="connsiteX48" fmla="*/ 3768123 w 5051311"/>
              <a:gd name="connsiteY48" fmla="*/ -2261 h 116433"/>
              <a:gd name="connsiteX49" fmla="*/ 5027697 w 5051311"/>
              <a:gd name="connsiteY49" fmla="*/ -191 h 116433"/>
              <a:gd name="connsiteX50" fmla="*/ 5022248 w 5051311"/>
              <a:gd name="connsiteY50" fmla="*/ 3047 h 116433"/>
              <a:gd name="connsiteX51" fmla="*/ 5019238 w 5051311"/>
              <a:gd name="connsiteY51" fmla="*/ 8750 h 116433"/>
              <a:gd name="connsiteX52" fmla="*/ 5024712 w 5051311"/>
              <a:gd name="connsiteY52" fmla="*/ 4279 h 116433"/>
              <a:gd name="connsiteX53" fmla="*/ 5027697 w 5051311"/>
              <a:gd name="connsiteY53" fmla="*/ -191 h 116433"/>
              <a:gd name="connsiteX54" fmla="*/ 4894626 w 5051311"/>
              <a:gd name="connsiteY54" fmla="*/ 1587 h 116433"/>
              <a:gd name="connsiteX55" fmla="*/ 4889952 w 5051311"/>
              <a:gd name="connsiteY55" fmla="*/ 3047 h 116433"/>
              <a:gd name="connsiteX56" fmla="*/ 4895248 w 5051311"/>
              <a:gd name="connsiteY56" fmla="*/ 24206 h 116433"/>
              <a:gd name="connsiteX57" fmla="*/ 4895973 w 5051311"/>
              <a:gd name="connsiteY57" fmla="*/ 24269 h 116433"/>
              <a:gd name="connsiteX58" fmla="*/ 4901751 w 5051311"/>
              <a:gd name="connsiteY58" fmla="*/ 12928 h 116433"/>
              <a:gd name="connsiteX59" fmla="*/ 4894626 w 5051311"/>
              <a:gd name="connsiteY59" fmla="*/ 1587 h 116433"/>
              <a:gd name="connsiteX60" fmla="*/ 4276301 w 5051311"/>
              <a:gd name="connsiteY60" fmla="*/ 5105 h 116433"/>
              <a:gd name="connsiteX61" fmla="*/ 4270853 w 5051311"/>
              <a:gd name="connsiteY61" fmla="*/ 8344 h 116433"/>
              <a:gd name="connsiteX62" fmla="*/ 4267843 w 5051311"/>
              <a:gd name="connsiteY62" fmla="*/ 14046 h 116433"/>
              <a:gd name="connsiteX63" fmla="*/ 4273317 w 5051311"/>
              <a:gd name="connsiteY63" fmla="*/ 9575 h 116433"/>
              <a:gd name="connsiteX64" fmla="*/ 4276301 w 5051311"/>
              <a:gd name="connsiteY64" fmla="*/ 5105 h 116433"/>
              <a:gd name="connsiteX65" fmla="*/ 4688886 w 5051311"/>
              <a:gd name="connsiteY65" fmla="*/ 8344 h 116433"/>
              <a:gd name="connsiteX66" fmla="*/ 4702691 w 5051311"/>
              <a:gd name="connsiteY66" fmla="*/ 29692 h 116433"/>
              <a:gd name="connsiteX67" fmla="*/ 4704761 w 5051311"/>
              <a:gd name="connsiteY67" fmla="*/ 29502 h 116433"/>
              <a:gd name="connsiteX68" fmla="*/ 4688886 w 5051311"/>
              <a:gd name="connsiteY68" fmla="*/ 8344 h 116433"/>
              <a:gd name="connsiteX69" fmla="*/ 4392557 w 5051311"/>
              <a:gd name="connsiteY69" fmla="*/ 8344 h 116433"/>
              <a:gd name="connsiteX70" fmla="*/ 4391148 w 5051311"/>
              <a:gd name="connsiteY70" fmla="*/ 18338 h 116433"/>
              <a:gd name="connsiteX71" fmla="*/ 4392557 w 5051311"/>
              <a:gd name="connsiteY71" fmla="*/ 8344 h 116433"/>
              <a:gd name="connsiteX72" fmla="*/ 4953465 w 5051311"/>
              <a:gd name="connsiteY72" fmla="*/ 13614 h 116433"/>
              <a:gd name="connsiteX73" fmla="*/ 4952055 w 5051311"/>
              <a:gd name="connsiteY73" fmla="*/ 23634 h 116433"/>
              <a:gd name="connsiteX74" fmla="*/ 4953465 w 5051311"/>
              <a:gd name="connsiteY74" fmla="*/ 13614 h 116433"/>
              <a:gd name="connsiteX75" fmla="*/ 4731215 w 5051311"/>
              <a:gd name="connsiteY75" fmla="*/ 13614 h 116433"/>
              <a:gd name="connsiteX76" fmla="*/ 4720649 w 5051311"/>
              <a:gd name="connsiteY76" fmla="*/ 29502 h 116433"/>
              <a:gd name="connsiteX77" fmla="*/ 4723798 w 5051311"/>
              <a:gd name="connsiteY77" fmla="*/ 29883 h 116433"/>
              <a:gd name="connsiteX78" fmla="*/ 4731215 w 5051311"/>
              <a:gd name="connsiteY78" fmla="*/ 13614 h 116433"/>
              <a:gd name="connsiteX79" fmla="*/ 3900419 w 5051311"/>
              <a:gd name="connsiteY79" fmla="*/ 13614 h 116433"/>
              <a:gd name="connsiteX80" fmla="*/ 3899009 w 5051311"/>
              <a:gd name="connsiteY80" fmla="*/ 23634 h 116433"/>
              <a:gd name="connsiteX81" fmla="*/ 3900419 w 5051311"/>
              <a:gd name="connsiteY81" fmla="*/ 13614 h 116433"/>
              <a:gd name="connsiteX82" fmla="*/ 3688748 w 5051311"/>
              <a:gd name="connsiteY82" fmla="*/ 13614 h 116433"/>
              <a:gd name="connsiteX83" fmla="*/ 3699327 w 5051311"/>
              <a:gd name="connsiteY83" fmla="*/ 45377 h 116433"/>
              <a:gd name="connsiteX84" fmla="*/ 3699340 w 5051311"/>
              <a:gd name="connsiteY84" fmla="*/ 45377 h 116433"/>
              <a:gd name="connsiteX85" fmla="*/ 3688748 w 5051311"/>
              <a:gd name="connsiteY85" fmla="*/ 13614 h 116433"/>
              <a:gd name="connsiteX86" fmla="*/ 3799886 w 5051311"/>
              <a:gd name="connsiteY86" fmla="*/ 18910 h 116433"/>
              <a:gd name="connsiteX87" fmla="*/ 3789294 w 5051311"/>
              <a:gd name="connsiteY87" fmla="*/ 55956 h 116433"/>
              <a:gd name="connsiteX88" fmla="*/ 3799886 w 5051311"/>
              <a:gd name="connsiteY88" fmla="*/ 18910 h 116433"/>
              <a:gd name="connsiteX89" fmla="*/ 4969327 w 5051311"/>
              <a:gd name="connsiteY89" fmla="*/ 24206 h 116433"/>
              <a:gd name="connsiteX90" fmla="*/ 4969404 w 5051311"/>
              <a:gd name="connsiteY90" fmla="*/ 24282 h 116433"/>
              <a:gd name="connsiteX91" fmla="*/ 4969327 w 5051311"/>
              <a:gd name="connsiteY91" fmla="*/ 24206 h 116433"/>
              <a:gd name="connsiteX92" fmla="*/ 3715228 w 5051311"/>
              <a:gd name="connsiteY92" fmla="*/ 24206 h 116433"/>
              <a:gd name="connsiteX93" fmla="*/ 3704610 w 5051311"/>
              <a:gd name="connsiteY93" fmla="*/ 24206 h 116433"/>
              <a:gd name="connsiteX94" fmla="*/ 3704610 w 5051311"/>
              <a:gd name="connsiteY94" fmla="*/ 34785 h 116433"/>
              <a:gd name="connsiteX95" fmla="*/ 3715228 w 5051311"/>
              <a:gd name="connsiteY95" fmla="*/ 34785 h 116433"/>
              <a:gd name="connsiteX96" fmla="*/ 3715228 w 5051311"/>
              <a:gd name="connsiteY96" fmla="*/ 24206 h 116433"/>
              <a:gd name="connsiteX97" fmla="*/ 267051 w 5051311"/>
              <a:gd name="connsiteY97" fmla="*/ 24536 h 116433"/>
              <a:gd name="connsiteX98" fmla="*/ 275598 w 5051311"/>
              <a:gd name="connsiteY98" fmla="*/ 29502 h 116433"/>
              <a:gd name="connsiteX99" fmla="*/ 277477 w 5051311"/>
              <a:gd name="connsiteY99" fmla="*/ 30569 h 116433"/>
              <a:gd name="connsiteX100" fmla="*/ 267051 w 5051311"/>
              <a:gd name="connsiteY100" fmla="*/ 24536 h 116433"/>
              <a:gd name="connsiteX101" fmla="*/ 4842492 w 5051311"/>
              <a:gd name="connsiteY101" fmla="*/ 26276 h 116433"/>
              <a:gd name="connsiteX102" fmla="*/ 4837032 w 5051311"/>
              <a:gd name="connsiteY102" fmla="*/ 29502 h 116433"/>
              <a:gd name="connsiteX103" fmla="*/ 4834022 w 5051311"/>
              <a:gd name="connsiteY103" fmla="*/ 35204 h 116433"/>
              <a:gd name="connsiteX104" fmla="*/ 4839508 w 5051311"/>
              <a:gd name="connsiteY104" fmla="*/ 30733 h 116433"/>
              <a:gd name="connsiteX105" fmla="*/ 4842492 w 5051311"/>
              <a:gd name="connsiteY105" fmla="*/ 26276 h 116433"/>
              <a:gd name="connsiteX106" fmla="*/ 4032715 w 5051311"/>
              <a:gd name="connsiteY106" fmla="*/ 29502 h 116433"/>
              <a:gd name="connsiteX107" fmla="*/ 4011557 w 5051311"/>
              <a:gd name="connsiteY107" fmla="*/ 50660 h 116433"/>
              <a:gd name="connsiteX108" fmla="*/ 4032715 w 5051311"/>
              <a:gd name="connsiteY108" fmla="*/ 29502 h 116433"/>
              <a:gd name="connsiteX109" fmla="*/ 277477 w 5051311"/>
              <a:gd name="connsiteY109" fmla="*/ 30569 h 116433"/>
              <a:gd name="connsiteX110" fmla="*/ 279459 w 5051311"/>
              <a:gd name="connsiteY110" fmla="*/ 31724 h 116433"/>
              <a:gd name="connsiteX111" fmla="*/ 277477 w 5051311"/>
              <a:gd name="connsiteY111" fmla="*/ 30569 h 116433"/>
              <a:gd name="connsiteX112" fmla="*/ 279459 w 5051311"/>
              <a:gd name="connsiteY112" fmla="*/ 31724 h 116433"/>
              <a:gd name="connsiteX113" fmla="*/ 279675 w 5051311"/>
              <a:gd name="connsiteY113" fmla="*/ 31851 h 116433"/>
              <a:gd name="connsiteX114" fmla="*/ 279459 w 5051311"/>
              <a:gd name="connsiteY114" fmla="*/ 31724 h 116433"/>
              <a:gd name="connsiteX115" fmla="*/ 4109969 w 5051311"/>
              <a:gd name="connsiteY115" fmla="*/ 34594 h 116433"/>
              <a:gd name="connsiteX116" fmla="*/ 4106782 w 5051311"/>
              <a:gd name="connsiteY116" fmla="*/ 34785 h 116433"/>
              <a:gd name="connsiteX117" fmla="*/ 4112077 w 5051311"/>
              <a:gd name="connsiteY117" fmla="*/ 55956 h 116433"/>
              <a:gd name="connsiteX118" fmla="*/ 4109969 w 5051311"/>
              <a:gd name="connsiteY118" fmla="*/ 34594 h 116433"/>
              <a:gd name="connsiteX119" fmla="*/ 249169 w 5051311"/>
              <a:gd name="connsiteY119" fmla="*/ 34785 h 116433"/>
              <a:gd name="connsiteX120" fmla="*/ 254465 w 5051311"/>
              <a:gd name="connsiteY120" fmla="*/ 55956 h 116433"/>
              <a:gd name="connsiteX121" fmla="*/ 259723 w 5051311"/>
              <a:gd name="connsiteY121" fmla="*/ 40081 h 116433"/>
              <a:gd name="connsiteX122" fmla="*/ 257132 w 5051311"/>
              <a:gd name="connsiteY122" fmla="*/ 40271 h 116433"/>
              <a:gd name="connsiteX123" fmla="*/ 249169 w 5051311"/>
              <a:gd name="connsiteY123" fmla="*/ 34785 h 116433"/>
              <a:gd name="connsiteX124" fmla="*/ 4943521 w 5051311"/>
              <a:gd name="connsiteY124" fmla="*/ 35724 h 116433"/>
              <a:gd name="connsiteX125" fmla="*/ 4932319 w 5051311"/>
              <a:gd name="connsiteY125" fmla="*/ 40081 h 116433"/>
              <a:gd name="connsiteX126" fmla="*/ 4936968 w 5051311"/>
              <a:gd name="connsiteY126" fmla="*/ 44437 h 116433"/>
              <a:gd name="connsiteX127" fmla="*/ 4948169 w 5051311"/>
              <a:gd name="connsiteY127" fmla="*/ 40081 h 116433"/>
              <a:gd name="connsiteX128" fmla="*/ 4943521 w 5051311"/>
              <a:gd name="connsiteY128" fmla="*/ 35724 h 116433"/>
              <a:gd name="connsiteX129" fmla="*/ 4916432 w 5051311"/>
              <a:gd name="connsiteY129" fmla="*/ 40081 h 116433"/>
              <a:gd name="connsiteX130" fmla="*/ 4914755 w 5051311"/>
              <a:gd name="connsiteY130" fmla="*/ 54064 h 116433"/>
              <a:gd name="connsiteX131" fmla="*/ 4916432 w 5051311"/>
              <a:gd name="connsiteY131" fmla="*/ 40081 h 116433"/>
              <a:gd name="connsiteX132" fmla="*/ 4625399 w 5051311"/>
              <a:gd name="connsiteY132" fmla="*/ 40081 h 116433"/>
              <a:gd name="connsiteX133" fmla="*/ 4623989 w 5051311"/>
              <a:gd name="connsiteY133" fmla="*/ 50088 h 116433"/>
              <a:gd name="connsiteX134" fmla="*/ 4625399 w 5051311"/>
              <a:gd name="connsiteY134" fmla="*/ 40081 h 116433"/>
              <a:gd name="connsiteX135" fmla="*/ 4053886 w 5051311"/>
              <a:gd name="connsiteY135" fmla="*/ 40081 h 116433"/>
              <a:gd name="connsiteX136" fmla="*/ 4052934 w 5051311"/>
              <a:gd name="connsiteY136" fmla="*/ 52794 h 116433"/>
              <a:gd name="connsiteX137" fmla="*/ 4053886 w 5051311"/>
              <a:gd name="connsiteY137" fmla="*/ 40081 h 116433"/>
              <a:gd name="connsiteX138" fmla="*/ 3916294 w 5051311"/>
              <a:gd name="connsiteY138" fmla="*/ 40081 h 116433"/>
              <a:gd name="connsiteX139" fmla="*/ 3905715 w 5051311"/>
              <a:gd name="connsiteY139" fmla="*/ 40081 h 116433"/>
              <a:gd name="connsiteX140" fmla="*/ 3905715 w 5051311"/>
              <a:gd name="connsiteY140" fmla="*/ 50660 h 116433"/>
              <a:gd name="connsiteX141" fmla="*/ 3916294 w 5051311"/>
              <a:gd name="connsiteY141" fmla="*/ 50660 h 116433"/>
              <a:gd name="connsiteX142" fmla="*/ 3916294 w 5051311"/>
              <a:gd name="connsiteY142" fmla="*/ 40081 h 116433"/>
              <a:gd name="connsiteX143" fmla="*/ 5748 w 5051311"/>
              <a:gd name="connsiteY143" fmla="*/ 40081 h 116433"/>
              <a:gd name="connsiteX144" fmla="*/ 11019 w 5051311"/>
              <a:gd name="connsiteY144" fmla="*/ 77127 h 116433"/>
              <a:gd name="connsiteX145" fmla="*/ 20252 w 5051311"/>
              <a:gd name="connsiteY145" fmla="*/ 68973 h 116433"/>
              <a:gd name="connsiteX146" fmla="*/ 32190 w 5051311"/>
              <a:gd name="connsiteY146" fmla="*/ 71831 h 116433"/>
              <a:gd name="connsiteX147" fmla="*/ 5748 w 5051311"/>
              <a:gd name="connsiteY147" fmla="*/ 40081 h 116433"/>
              <a:gd name="connsiteX148" fmla="*/ 4834098 w 5051311"/>
              <a:gd name="connsiteY148" fmla="*/ 45288 h 116433"/>
              <a:gd name="connsiteX149" fmla="*/ 4831748 w 5051311"/>
              <a:gd name="connsiteY149" fmla="*/ 45377 h 116433"/>
              <a:gd name="connsiteX150" fmla="*/ 4858215 w 5051311"/>
              <a:gd name="connsiteY150" fmla="*/ 71831 h 116433"/>
              <a:gd name="connsiteX151" fmla="*/ 4834098 w 5051311"/>
              <a:gd name="connsiteY151" fmla="*/ 45288 h 116433"/>
              <a:gd name="connsiteX152" fmla="*/ 4731215 w 5051311"/>
              <a:gd name="connsiteY152" fmla="*/ 45377 h 116433"/>
              <a:gd name="connsiteX153" fmla="*/ 4729818 w 5051311"/>
              <a:gd name="connsiteY153" fmla="*/ 55384 h 116433"/>
              <a:gd name="connsiteX154" fmla="*/ 4731215 w 5051311"/>
              <a:gd name="connsiteY154" fmla="*/ 45377 h 116433"/>
              <a:gd name="connsiteX155" fmla="*/ 4642214 w 5051311"/>
              <a:gd name="connsiteY155" fmla="*/ 48526 h 116433"/>
              <a:gd name="connsiteX156" fmla="*/ 4641261 w 5051311"/>
              <a:gd name="connsiteY156" fmla="*/ 61252 h 116433"/>
              <a:gd name="connsiteX157" fmla="*/ 4642214 w 5051311"/>
              <a:gd name="connsiteY157" fmla="*/ 48526 h 116433"/>
              <a:gd name="connsiteX158" fmla="*/ 4969327 w 5051311"/>
              <a:gd name="connsiteY158" fmla="*/ 50660 h 116433"/>
              <a:gd name="connsiteX159" fmla="*/ 4967930 w 5051311"/>
              <a:gd name="connsiteY159" fmla="*/ 60680 h 116433"/>
              <a:gd name="connsiteX160" fmla="*/ 4969327 w 5051311"/>
              <a:gd name="connsiteY160" fmla="*/ 50660 h 11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5051311" h="116433">
                <a:moveTo>
                  <a:pt x="5038136" y="-2261"/>
                </a:moveTo>
                <a:cubicBezTo>
                  <a:pt x="5022109" y="4216"/>
                  <a:pt x="5041882" y="17944"/>
                  <a:pt x="5043432" y="24206"/>
                </a:cubicBezTo>
                <a:cubicBezTo>
                  <a:pt x="5038517" y="27584"/>
                  <a:pt x="5034161" y="28689"/>
                  <a:pt x="5030262" y="28689"/>
                </a:cubicBezTo>
                <a:cubicBezTo>
                  <a:pt x="5026477" y="28689"/>
                  <a:pt x="5023124" y="27647"/>
                  <a:pt x="5020115" y="26593"/>
                </a:cubicBezTo>
                <a:cubicBezTo>
                  <a:pt x="5017092" y="25539"/>
                  <a:pt x="5014425" y="24485"/>
                  <a:pt x="5012012" y="24485"/>
                </a:cubicBezTo>
                <a:cubicBezTo>
                  <a:pt x="5007745" y="24485"/>
                  <a:pt x="5004278" y="27762"/>
                  <a:pt x="5001103" y="40081"/>
                </a:cubicBezTo>
                <a:cubicBezTo>
                  <a:pt x="4997509" y="28092"/>
                  <a:pt x="4995261" y="24714"/>
                  <a:pt x="4993013" y="24714"/>
                </a:cubicBezTo>
                <a:cubicBezTo>
                  <a:pt x="4991552" y="24714"/>
                  <a:pt x="4990092" y="26136"/>
                  <a:pt x="4988263" y="27546"/>
                </a:cubicBezTo>
                <a:cubicBezTo>
                  <a:pt x="4986435" y="28956"/>
                  <a:pt x="4984225" y="30378"/>
                  <a:pt x="4981291" y="30378"/>
                </a:cubicBezTo>
                <a:cubicBezTo>
                  <a:pt x="4978255" y="30378"/>
                  <a:pt x="4974433" y="28867"/>
                  <a:pt x="4969404" y="24282"/>
                </a:cubicBezTo>
                <a:cubicBezTo>
                  <a:pt x="4975728" y="30137"/>
                  <a:pt x="4971347" y="46685"/>
                  <a:pt x="4983513" y="46685"/>
                </a:cubicBezTo>
                <a:cubicBezTo>
                  <a:pt x="4985418" y="46685"/>
                  <a:pt x="4987705" y="46278"/>
                  <a:pt x="4990511" y="45377"/>
                </a:cubicBezTo>
                <a:lnTo>
                  <a:pt x="4990511" y="45377"/>
                </a:lnTo>
                <a:lnTo>
                  <a:pt x="4990511" y="45377"/>
                </a:lnTo>
                <a:cubicBezTo>
                  <a:pt x="4984974" y="71069"/>
                  <a:pt x="4989520" y="78447"/>
                  <a:pt x="4979919" y="103581"/>
                </a:cubicBezTo>
                <a:cubicBezTo>
                  <a:pt x="4981405" y="107784"/>
                  <a:pt x="4986485" y="108394"/>
                  <a:pt x="4992175" y="108394"/>
                </a:cubicBezTo>
                <a:cubicBezTo>
                  <a:pt x="4993318" y="108394"/>
                  <a:pt x="4994486" y="108369"/>
                  <a:pt x="4995655" y="108343"/>
                </a:cubicBezTo>
                <a:cubicBezTo>
                  <a:pt x="4996823" y="108318"/>
                  <a:pt x="4997991" y="108292"/>
                  <a:pt x="4999122" y="108292"/>
                </a:cubicBezTo>
                <a:cubicBezTo>
                  <a:pt x="5005268" y="108292"/>
                  <a:pt x="5010704" y="109004"/>
                  <a:pt x="5011669" y="114172"/>
                </a:cubicBezTo>
                <a:cubicBezTo>
                  <a:pt x="5027519" y="110693"/>
                  <a:pt x="5006627" y="102844"/>
                  <a:pt x="5011669" y="93002"/>
                </a:cubicBezTo>
                <a:cubicBezTo>
                  <a:pt x="5007910" y="95440"/>
                  <a:pt x="5004989" y="96507"/>
                  <a:pt x="5002767" y="96507"/>
                </a:cubicBezTo>
                <a:cubicBezTo>
                  <a:pt x="4991095" y="96507"/>
                  <a:pt x="4998423" y="67043"/>
                  <a:pt x="5001103" y="50660"/>
                </a:cubicBezTo>
                <a:cubicBezTo>
                  <a:pt x="5001877" y="50571"/>
                  <a:pt x="5002589" y="50533"/>
                  <a:pt x="5003275" y="50533"/>
                </a:cubicBezTo>
                <a:cubicBezTo>
                  <a:pt x="5007135" y="50533"/>
                  <a:pt x="5009638" y="51892"/>
                  <a:pt x="5012139" y="53263"/>
                </a:cubicBezTo>
                <a:cubicBezTo>
                  <a:pt x="5014641" y="54635"/>
                  <a:pt x="5017143" y="55994"/>
                  <a:pt x="5021017" y="55994"/>
                </a:cubicBezTo>
                <a:cubicBezTo>
                  <a:pt x="5021410" y="55994"/>
                  <a:pt x="5021817" y="55981"/>
                  <a:pt x="5022248" y="55956"/>
                </a:cubicBezTo>
                <a:cubicBezTo>
                  <a:pt x="5021550" y="40970"/>
                  <a:pt x="5024166" y="37401"/>
                  <a:pt x="5030072" y="37401"/>
                </a:cubicBezTo>
                <a:cubicBezTo>
                  <a:pt x="5034466" y="37401"/>
                  <a:pt x="5040676" y="39370"/>
                  <a:pt x="5048702" y="40081"/>
                </a:cubicBezTo>
                <a:lnTo>
                  <a:pt x="5048702" y="8344"/>
                </a:lnTo>
                <a:cubicBezTo>
                  <a:pt x="5042772" y="7226"/>
                  <a:pt x="5040485" y="2451"/>
                  <a:pt x="5038136" y="-2261"/>
                </a:cubicBezTo>
                <a:moveTo>
                  <a:pt x="4964032" y="-2261"/>
                </a:moveTo>
                <a:cubicBezTo>
                  <a:pt x="4960526" y="-2261"/>
                  <a:pt x="4956996" y="-2261"/>
                  <a:pt x="4953465" y="-2261"/>
                </a:cubicBezTo>
                <a:cubicBezTo>
                  <a:pt x="4953465" y="1257"/>
                  <a:pt x="4953465" y="4800"/>
                  <a:pt x="4953465" y="8344"/>
                </a:cubicBezTo>
                <a:cubicBezTo>
                  <a:pt x="4956996" y="8344"/>
                  <a:pt x="4960526" y="8344"/>
                  <a:pt x="4964032" y="8344"/>
                </a:cubicBezTo>
                <a:cubicBezTo>
                  <a:pt x="4964032" y="4800"/>
                  <a:pt x="4964032" y="1257"/>
                  <a:pt x="4964032" y="-2261"/>
                </a:cubicBezTo>
                <a:moveTo>
                  <a:pt x="4926998" y="-2261"/>
                </a:moveTo>
                <a:cubicBezTo>
                  <a:pt x="4916572" y="-1550"/>
                  <a:pt x="4922071" y="7759"/>
                  <a:pt x="4925601" y="7759"/>
                </a:cubicBezTo>
                <a:cubicBezTo>
                  <a:pt x="4927430" y="7759"/>
                  <a:pt x="4928725" y="5257"/>
                  <a:pt x="4926998" y="-2261"/>
                </a:cubicBezTo>
                <a:moveTo>
                  <a:pt x="4175590" y="-2261"/>
                </a:moveTo>
                <a:cubicBezTo>
                  <a:pt x="4164922" y="2819"/>
                  <a:pt x="4172047" y="7492"/>
                  <a:pt x="4176924" y="7492"/>
                </a:cubicBezTo>
                <a:cubicBezTo>
                  <a:pt x="4180606" y="7492"/>
                  <a:pt x="4183007" y="4838"/>
                  <a:pt x="4175590" y="-2261"/>
                </a:cubicBezTo>
                <a:moveTo>
                  <a:pt x="3868669" y="-2261"/>
                </a:moveTo>
                <a:cubicBezTo>
                  <a:pt x="3865139" y="-2261"/>
                  <a:pt x="3861621" y="-2261"/>
                  <a:pt x="3858077" y="-2261"/>
                </a:cubicBezTo>
                <a:cubicBezTo>
                  <a:pt x="3858077" y="1257"/>
                  <a:pt x="3858077" y="4800"/>
                  <a:pt x="3858077" y="8344"/>
                </a:cubicBezTo>
                <a:cubicBezTo>
                  <a:pt x="3861621" y="8344"/>
                  <a:pt x="3865139" y="8344"/>
                  <a:pt x="3868669" y="8344"/>
                </a:cubicBezTo>
                <a:cubicBezTo>
                  <a:pt x="3868669" y="4800"/>
                  <a:pt x="3868669" y="1257"/>
                  <a:pt x="3868669" y="-2261"/>
                </a:cubicBezTo>
                <a:moveTo>
                  <a:pt x="3768123" y="-2261"/>
                </a:moveTo>
                <a:cubicBezTo>
                  <a:pt x="3758078" y="5981"/>
                  <a:pt x="3762573" y="10464"/>
                  <a:pt x="3767171" y="10464"/>
                </a:cubicBezTo>
                <a:cubicBezTo>
                  <a:pt x="3771514" y="10464"/>
                  <a:pt x="3775959" y="6426"/>
                  <a:pt x="3768123" y="-2261"/>
                </a:cubicBezTo>
                <a:moveTo>
                  <a:pt x="5027697" y="-191"/>
                </a:moveTo>
                <a:cubicBezTo>
                  <a:pt x="5027125" y="-191"/>
                  <a:pt x="5025500" y="711"/>
                  <a:pt x="5022248" y="3047"/>
                </a:cubicBezTo>
                <a:cubicBezTo>
                  <a:pt x="5019213" y="7251"/>
                  <a:pt x="5018616" y="8750"/>
                  <a:pt x="5019238" y="8750"/>
                </a:cubicBezTo>
                <a:cubicBezTo>
                  <a:pt x="5019988" y="8750"/>
                  <a:pt x="5022566" y="6514"/>
                  <a:pt x="5024712" y="4279"/>
                </a:cubicBezTo>
                <a:cubicBezTo>
                  <a:pt x="5026871" y="2044"/>
                  <a:pt x="5028611" y="-191"/>
                  <a:pt x="5027697" y="-191"/>
                </a:cubicBezTo>
                <a:moveTo>
                  <a:pt x="4894626" y="1587"/>
                </a:moveTo>
                <a:cubicBezTo>
                  <a:pt x="4893280" y="1587"/>
                  <a:pt x="4891718" y="2032"/>
                  <a:pt x="4889952" y="3047"/>
                </a:cubicBezTo>
                <a:cubicBezTo>
                  <a:pt x="4894055" y="7747"/>
                  <a:pt x="4895642" y="14973"/>
                  <a:pt x="4895248" y="24206"/>
                </a:cubicBezTo>
                <a:cubicBezTo>
                  <a:pt x="4895489" y="24257"/>
                  <a:pt x="4895731" y="24269"/>
                  <a:pt x="4895973" y="24269"/>
                </a:cubicBezTo>
                <a:cubicBezTo>
                  <a:pt x="4899757" y="24269"/>
                  <a:pt x="4901827" y="18605"/>
                  <a:pt x="4901751" y="12928"/>
                </a:cubicBezTo>
                <a:cubicBezTo>
                  <a:pt x="4901675" y="7251"/>
                  <a:pt x="4899440" y="1587"/>
                  <a:pt x="4894626" y="1587"/>
                </a:cubicBezTo>
                <a:moveTo>
                  <a:pt x="4276301" y="5105"/>
                </a:moveTo>
                <a:cubicBezTo>
                  <a:pt x="4275729" y="5105"/>
                  <a:pt x="4274091" y="6007"/>
                  <a:pt x="4270853" y="8344"/>
                </a:cubicBezTo>
                <a:cubicBezTo>
                  <a:pt x="4267817" y="12547"/>
                  <a:pt x="4267221" y="14046"/>
                  <a:pt x="4267843" y="14046"/>
                </a:cubicBezTo>
                <a:cubicBezTo>
                  <a:pt x="4268593" y="14046"/>
                  <a:pt x="4271157" y="11811"/>
                  <a:pt x="4273317" y="9575"/>
                </a:cubicBezTo>
                <a:cubicBezTo>
                  <a:pt x="4275476" y="7340"/>
                  <a:pt x="4277215" y="5105"/>
                  <a:pt x="4276301" y="5105"/>
                </a:cubicBezTo>
                <a:moveTo>
                  <a:pt x="4688886" y="8344"/>
                </a:moveTo>
                <a:cubicBezTo>
                  <a:pt x="4676338" y="13335"/>
                  <a:pt x="4691185" y="29692"/>
                  <a:pt x="4702691" y="29692"/>
                </a:cubicBezTo>
                <a:cubicBezTo>
                  <a:pt x="4703402" y="29692"/>
                  <a:pt x="4704088" y="29629"/>
                  <a:pt x="4704761" y="29502"/>
                </a:cubicBezTo>
                <a:cubicBezTo>
                  <a:pt x="4703199" y="18694"/>
                  <a:pt x="4690435" y="19126"/>
                  <a:pt x="4688886" y="8344"/>
                </a:cubicBezTo>
                <a:moveTo>
                  <a:pt x="4392557" y="8344"/>
                </a:moveTo>
                <a:cubicBezTo>
                  <a:pt x="4382105" y="9029"/>
                  <a:pt x="4387617" y="18338"/>
                  <a:pt x="4391148" y="18338"/>
                </a:cubicBezTo>
                <a:cubicBezTo>
                  <a:pt x="4392989" y="18338"/>
                  <a:pt x="4394284" y="15836"/>
                  <a:pt x="4392557" y="8344"/>
                </a:cubicBezTo>
                <a:moveTo>
                  <a:pt x="4953465" y="13614"/>
                </a:moveTo>
                <a:cubicBezTo>
                  <a:pt x="4943026" y="14312"/>
                  <a:pt x="4948525" y="23634"/>
                  <a:pt x="4952055" y="23634"/>
                </a:cubicBezTo>
                <a:cubicBezTo>
                  <a:pt x="4953884" y="23634"/>
                  <a:pt x="4955192" y="21119"/>
                  <a:pt x="4953465" y="13614"/>
                </a:cubicBezTo>
                <a:moveTo>
                  <a:pt x="4731215" y="13614"/>
                </a:moveTo>
                <a:cubicBezTo>
                  <a:pt x="4724700" y="15938"/>
                  <a:pt x="4720344" y="20383"/>
                  <a:pt x="4720649" y="29502"/>
                </a:cubicBezTo>
                <a:cubicBezTo>
                  <a:pt x="4721830" y="29756"/>
                  <a:pt x="4722871" y="29883"/>
                  <a:pt x="4723798" y="29883"/>
                </a:cubicBezTo>
                <a:cubicBezTo>
                  <a:pt x="4731685" y="29883"/>
                  <a:pt x="4730758" y="21069"/>
                  <a:pt x="4731215" y="13614"/>
                </a:cubicBezTo>
                <a:moveTo>
                  <a:pt x="3900419" y="13614"/>
                </a:moveTo>
                <a:cubicBezTo>
                  <a:pt x="3889967" y="14312"/>
                  <a:pt x="3895479" y="23634"/>
                  <a:pt x="3899009" y="23634"/>
                </a:cubicBezTo>
                <a:cubicBezTo>
                  <a:pt x="3900838" y="23634"/>
                  <a:pt x="3902147" y="21119"/>
                  <a:pt x="3900419" y="13614"/>
                </a:cubicBezTo>
                <a:moveTo>
                  <a:pt x="3688748" y="13614"/>
                </a:moveTo>
                <a:cubicBezTo>
                  <a:pt x="3684722" y="20586"/>
                  <a:pt x="3676683" y="45377"/>
                  <a:pt x="3699327" y="45377"/>
                </a:cubicBezTo>
                <a:lnTo>
                  <a:pt x="3699340" y="45377"/>
                </a:lnTo>
                <a:cubicBezTo>
                  <a:pt x="3697600" y="32994"/>
                  <a:pt x="3693003" y="23507"/>
                  <a:pt x="3688748" y="13614"/>
                </a:cubicBezTo>
                <a:moveTo>
                  <a:pt x="3799886" y="18910"/>
                </a:moveTo>
                <a:cubicBezTo>
                  <a:pt x="3783567" y="19139"/>
                  <a:pt x="3780950" y="47002"/>
                  <a:pt x="3789294" y="55956"/>
                </a:cubicBezTo>
                <a:cubicBezTo>
                  <a:pt x="3805474" y="49225"/>
                  <a:pt x="3791974" y="38696"/>
                  <a:pt x="3799886" y="18910"/>
                </a:cubicBezTo>
                <a:moveTo>
                  <a:pt x="4969327" y="24206"/>
                </a:moveTo>
                <a:cubicBezTo>
                  <a:pt x="4969353" y="24231"/>
                  <a:pt x="4969378" y="24257"/>
                  <a:pt x="4969404" y="24282"/>
                </a:cubicBezTo>
                <a:cubicBezTo>
                  <a:pt x="4969378" y="24257"/>
                  <a:pt x="4969353" y="24231"/>
                  <a:pt x="4969327" y="24206"/>
                </a:cubicBezTo>
                <a:moveTo>
                  <a:pt x="3715228" y="24206"/>
                </a:moveTo>
                <a:cubicBezTo>
                  <a:pt x="3711684" y="24206"/>
                  <a:pt x="3708167" y="24206"/>
                  <a:pt x="3704610" y="24206"/>
                </a:cubicBezTo>
                <a:cubicBezTo>
                  <a:pt x="3704610" y="27736"/>
                  <a:pt x="3704610" y="31254"/>
                  <a:pt x="3704610" y="34785"/>
                </a:cubicBezTo>
                <a:cubicBezTo>
                  <a:pt x="3708167" y="34785"/>
                  <a:pt x="3711684" y="34785"/>
                  <a:pt x="3715228" y="34785"/>
                </a:cubicBezTo>
                <a:cubicBezTo>
                  <a:pt x="3715228" y="31254"/>
                  <a:pt x="3715228" y="27736"/>
                  <a:pt x="3715228" y="24206"/>
                </a:cubicBezTo>
                <a:moveTo>
                  <a:pt x="267051" y="24536"/>
                </a:moveTo>
                <a:cubicBezTo>
                  <a:pt x="267038" y="24536"/>
                  <a:pt x="269273" y="25831"/>
                  <a:pt x="275598" y="29502"/>
                </a:cubicBezTo>
                <a:cubicBezTo>
                  <a:pt x="276334" y="29921"/>
                  <a:pt x="276957" y="30276"/>
                  <a:pt x="277477" y="30569"/>
                </a:cubicBezTo>
                <a:cubicBezTo>
                  <a:pt x="273807" y="28447"/>
                  <a:pt x="267051" y="24536"/>
                  <a:pt x="267051" y="24536"/>
                </a:cubicBezTo>
                <a:moveTo>
                  <a:pt x="4842492" y="26276"/>
                </a:moveTo>
                <a:cubicBezTo>
                  <a:pt x="4841921" y="26276"/>
                  <a:pt x="4840283" y="27165"/>
                  <a:pt x="4837032" y="29502"/>
                </a:cubicBezTo>
                <a:cubicBezTo>
                  <a:pt x="4833996" y="33718"/>
                  <a:pt x="4833400" y="35204"/>
                  <a:pt x="4834022" y="35204"/>
                </a:cubicBezTo>
                <a:cubicBezTo>
                  <a:pt x="4834784" y="35204"/>
                  <a:pt x="4837362" y="32969"/>
                  <a:pt x="4839508" y="30733"/>
                </a:cubicBezTo>
                <a:cubicBezTo>
                  <a:pt x="4841667" y="28498"/>
                  <a:pt x="4843407" y="26276"/>
                  <a:pt x="4842492" y="26276"/>
                </a:cubicBezTo>
                <a:moveTo>
                  <a:pt x="4032715" y="29502"/>
                </a:moveTo>
                <a:cubicBezTo>
                  <a:pt x="4020422" y="31330"/>
                  <a:pt x="4007912" y="32918"/>
                  <a:pt x="4011557" y="50660"/>
                </a:cubicBezTo>
                <a:cubicBezTo>
                  <a:pt x="4018250" y="43230"/>
                  <a:pt x="4039472" y="50380"/>
                  <a:pt x="4032715" y="29502"/>
                </a:cubicBezTo>
                <a:moveTo>
                  <a:pt x="277477" y="30569"/>
                </a:moveTo>
                <a:cubicBezTo>
                  <a:pt x="278366" y="31089"/>
                  <a:pt x="279065" y="31496"/>
                  <a:pt x="279459" y="31724"/>
                </a:cubicBezTo>
                <a:cubicBezTo>
                  <a:pt x="279103" y="31521"/>
                  <a:pt x="278481" y="31153"/>
                  <a:pt x="277477" y="30569"/>
                </a:cubicBezTo>
                <a:moveTo>
                  <a:pt x="279459" y="31724"/>
                </a:moveTo>
                <a:cubicBezTo>
                  <a:pt x="279548" y="31775"/>
                  <a:pt x="279624" y="31813"/>
                  <a:pt x="279675" y="31851"/>
                </a:cubicBezTo>
                <a:cubicBezTo>
                  <a:pt x="279624" y="31813"/>
                  <a:pt x="279548" y="31775"/>
                  <a:pt x="279459" y="31724"/>
                </a:cubicBezTo>
                <a:moveTo>
                  <a:pt x="4109969" y="34594"/>
                </a:moveTo>
                <a:cubicBezTo>
                  <a:pt x="4108979" y="34594"/>
                  <a:pt x="4107912" y="34658"/>
                  <a:pt x="4106782" y="34785"/>
                </a:cubicBezTo>
                <a:cubicBezTo>
                  <a:pt x="4104546" y="45847"/>
                  <a:pt x="4110427" y="48806"/>
                  <a:pt x="4112077" y="55956"/>
                </a:cubicBezTo>
                <a:cubicBezTo>
                  <a:pt x="4122466" y="50952"/>
                  <a:pt x="4126174" y="34594"/>
                  <a:pt x="4109969" y="34594"/>
                </a:cubicBezTo>
                <a:moveTo>
                  <a:pt x="249169" y="34785"/>
                </a:moveTo>
                <a:cubicBezTo>
                  <a:pt x="236660" y="36258"/>
                  <a:pt x="255214" y="48920"/>
                  <a:pt x="254465" y="55956"/>
                </a:cubicBezTo>
                <a:cubicBezTo>
                  <a:pt x="260663" y="55105"/>
                  <a:pt x="258910" y="46304"/>
                  <a:pt x="259723" y="40081"/>
                </a:cubicBezTo>
                <a:cubicBezTo>
                  <a:pt x="258796" y="40208"/>
                  <a:pt x="257932" y="40271"/>
                  <a:pt x="257132" y="40271"/>
                </a:cubicBezTo>
                <a:cubicBezTo>
                  <a:pt x="252662" y="40271"/>
                  <a:pt x="250147" y="38290"/>
                  <a:pt x="249169" y="34785"/>
                </a:cubicBezTo>
                <a:moveTo>
                  <a:pt x="4943521" y="35724"/>
                </a:moveTo>
                <a:cubicBezTo>
                  <a:pt x="4940245" y="35724"/>
                  <a:pt x="4936384" y="39585"/>
                  <a:pt x="4932319" y="40081"/>
                </a:cubicBezTo>
                <a:cubicBezTo>
                  <a:pt x="4933666" y="43344"/>
                  <a:pt x="4935228" y="44437"/>
                  <a:pt x="4936968" y="44437"/>
                </a:cubicBezTo>
                <a:cubicBezTo>
                  <a:pt x="4940232" y="44437"/>
                  <a:pt x="4944092" y="40576"/>
                  <a:pt x="4948169" y="40081"/>
                </a:cubicBezTo>
                <a:cubicBezTo>
                  <a:pt x="4946823" y="36817"/>
                  <a:pt x="4945261" y="35724"/>
                  <a:pt x="4943521" y="35724"/>
                </a:cubicBezTo>
                <a:moveTo>
                  <a:pt x="4916432" y="40081"/>
                </a:moveTo>
                <a:cubicBezTo>
                  <a:pt x="4906335" y="44005"/>
                  <a:pt x="4911174" y="54064"/>
                  <a:pt x="4914755" y="54064"/>
                </a:cubicBezTo>
                <a:cubicBezTo>
                  <a:pt x="4916877" y="54064"/>
                  <a:pt x="4918565" y="50533"/>
                  <a:pt x="4916432" y="40081"/>
                </a:cubicBezTo>
                <a:moveTo>
                  <a:pt x="4625399" y="40081"/>
                </a:moveTo>
                <a:cubicBezTo>
                  <a:pt x="4614947" y="40779"/>
                  <a:pt x="4620458" y="50088"/>
                  <a:pt x="4623989" y="50088"/>
                </a:cubicBezTo>
                <a:cubicBezTo>
                  <a:pt x="4625818" y="50088"/>
                  <a:pt x="4627126" y="47586"/>
                  <a:pt x="4625399" y="40081"/>
                </a:cubicBezTo>
                <a:moveTo>
                  <a:pt x="4053886" y="40081"/>
                </a:moveTo>
                <a:cubicBezTo>
                  <a:pt x="4043853" y="48310"/>
                  <a:pt x="4048349" y="52794"/>
                  <a:pt x="4052934" y="52794"/>
                </a:cubicBezTo>
                <a:cubicBezTo>
                  <a:pt x="4057277" y="52794"/>
                  <a:pt x="4061709" y="48767"/>
                  <a:pt x="4053886" y="40081"/>
                </a:cubicBezTo>
                <a:moveTo>
                  <a:pt x="3916294" y="40081"/>
                </a:moveTo>
                <a:cubicBezTo>
                  <a:pt x="3912764" y="40081"/>
                  <a:pt x="3909246" y="40081"/>
                  <a:pt x="3905715" y="40081"/>
                </a:cubicBezTo>
                <a:cubicBezTo>
                  <a:pt x="3905715" y="43624"/>
                  <a:pt x="3905715" y="47142"/>
                  <a:pt x="3905715" y="50660"/>
                </a:cubicBezTo>
                <a:cubicBezTo>
                  <a:pt x="3909246" y="50660"/>
                  <a:pt x="3912764" y="50660"/>
                  <a:pt x="3916294" y="50660"/>
                </a:cubicBezTo>
                <a:cubicBezTo>
                  <a:pt x="3916294" y="47142"/>
                  <a:pt x="3916294" y="43624"/>
                  <a:pt x="3916294" y="40081"/>
                </a:cubicBezTo>
                <a:moveTo>
                  <a:pt x="5748" y="40081"/>
                </a:moveTo>
                <a:cubicBezTo>
                  <a:pt x="-15727" y="45834"/>
                  <a:pt x="10955" y="61684"/>
                  <a:pt x="11019" y="77127"/>
                </a:cubicBezTo>
                <a:cubicBezTo>
                  <a:pt x="17089" y="71297"/>
                  <a:pt x="17420" y="68973"/>
                  <a:pt x="20252" y="68973"/>
                </a:cubicBezTo>
                <a:cubicBezTo>
                  <a:pt x="22195" y="68973"/>
                  <a:pt x="25306" y="70053"/>
                  <a:pt x="32190" y="71831"/>
                </a:cubicBezTo>
                <a:cubicBezTo>
                  <a:pt x="36203" y="48412"/>
                  <a:pt x="-2405" y="67627"/>
                  <a:pt x="5748" y="40081"/>
                </a:cubicBezTo>
                <a:moveTo>
                  <a:pt x="4834098" y="45288"/>
                </a:moveTo>
                <a:cubicBezTo>
                  <a:pt x="4833323" y="45288"/>
                  <a:pt x="4832536" y="45313"/>
                  <a:pt x="4831748" y="45377"/>
                </a:cubicBezTo>
                <a:cubicBezTo>
                  <a:pt x="4833577" y="61188"/>
                  <a:pt x="4845947" y="66433"/>
                  <a:pt x="4858215" y="71831"/>
                </a:cubicBezTo>
                <a:cubicBezTo>
                  <a:pt x="4867359" y="61201"/>
                  <a:pt x="4852272" y="45288"/>
                  <a:pt x="4834098" y="45288"/>
                </a:cubicBezTo>
                <a:moveTo>
                  <a:pt x="4731215" y="45377"/>
                </a:moveTo>
                <a:cubicBezTo>
                  <a:pt x="4720788" y="46075"/>
                  <a:pt x="4726287" y="55384"/>
                  <a:pt x="4729818" y="55384"/>
                </a:cubicBezTo>
                <a:cubicBezTo>
                  <a:pt x="4731647" y="55384"/>
                  <a:pt x="4732943" y="52882"/>
                  <a:pt x="4731215" y="45377"/>
                </a:cubicBezTo>
                <a:moveTo>
                  <a:pt x="4642214" y="48526"/>
                </a:moveTo>
                <a:cubicBezTo>
                  <a:pt x="4637870" y="48526"/>
                  <a:pt x="4633438" y="52565"/>
                  <a:pt x="4641261" y="61252"/>
                </a:cubicBezTo>
                <a:cubicBezTo>
                  <a:pt x="4651294" y="53009"/>
                  <a:pt x="4646798" y="48526"/>
                  <a:pt x="4642214" y="48526"/>
                </a:cubicBezTo>
                <a:moveTo>
                  <a:pt x="4969327" y="50660"/>
                </a:moveTo>
                <a:cubicBezTo>
                  <a:pt x="4958901" y="51371"/>
                  <a:pt x="4964400" y="60680"/>
                  <a:pt x="4967930" y="60680"/>
                </a:cubicBezTo>
                <a:cubicBezTo>
                  <a:pt x="4969759" y="60680"/>
                  <a:pt x="4971054" y="58166"/>
                  <a:pt x="4969327" y="50660"/>
                </a:cubicBezTo>
              </a:path>
            </a:pathLst>
          </a:custGeom>
          <a:solidFill>
            <a:srgbClr val="E6E5CF"/>
          </a:solidFill>
          <a:ln w="1270" cap="flat">
            <a:noFill/>
            <a:prstDash val="solid"/>
            <a:miter/>
          </a:ln>
        </p:spPr>
        <p:txBody>
          <a:bodyPr rtlCol="0" anchor="ctr"/>
          <a:lstStyle/>
          <a:p>
            <a:endParaRPr lang="id-ID"/>
          </a:p>
        </p:txBody>
      </p:sp>
      <p:sp>
        <p:nvSpPr>
          <p:cNvPr id="10863" name="Freeform: Shape 10862">
            <a:extLst>
              <a:ext uri="{FF2B5EF4-FFF2-40B4-BE49-F238E27FC236}">
                <a16:creationId xmlns:a16="http://schemas.microsoft.com/office/drawing/2014/main" id="{E2DA8F0E-44AC-4F35-ACBF-AFDAC335507F}"/>
              </a:ext>
            </a:extLst>
          </p:cNvPr>
          <p:cNvSpPr/>
          <p:nvPr/>
        </p:nvSpPr>
        <p:spPr>
          <a:xfrm flipV="1">
            <a:off x="2951797" y="3289401"/>
            <a:ext cx="6317614" cy="32181"/>
          </a:xfrm>
          <a:custGeom>
            <a:avLst/>
            <a:gdLst>
              <a:gd name="connsiteX0" fmla="*/ 6315437 w 6317614"/>
              <a:gd name="connsiteY0" fmla="*/ -2275 h 32181"/>
              <a:gd name="connsiteX1" fmla="*/ 6315437 w 6317614"/>
              <a:gd name="connsiteY1" fmla="*/ 13600 h 32181"/>
              <a:gd name="connsiteX2" fmla="*/ 6315437 w 6317614"/>
              <a:gd name="connsiteY2" fmla="*/ -2275 h 32181"/>
              <a:gd name="connsiteX3" fmla="*/ 6299574 w 6317614"/>
              <a:gd name="connsiteY3" fmla="*/ -2275 h 32181"/>
              <a:gd name="connsiteX4" fmla="*/ 6298178 w 6317614"/>
              <a:gd name="connsiteY4" fmla="*/ 7732 h 32181"/>
              <a:gd name="connsiteX5" fmla="*/ 6299574 w 6317614"/>
              <a:gd name="connsiteY5" fmla="*/ -2275 h 32181"/>
              <a:gd name="connsiteX6" fmla="*/ 5982062 w 6317614"/>
              <a:gd name="connsiteY6" fmla="*/ -2275 h 32181"/>
              <a:gd name="connsiteX7" fmla="*/ 5983408 w 6317614"/>
              <a:gd name="connsiteY7" fmla="*/ 7465 h 32181"/>
              <a:gd name="connsiteX8" fmla="*/ 5982062 w 6317614"/>
              <a:gd name="connsiteY8" fmla="*/ -2275 h 32181"/>
              <a:gd name="connsiteX9" fmla="*/ -90 w 6317614"/>
              <a:gd name="connsiteY9" fmla="*/ 1623 h 32181"/>
              <a:gd name="connsiteX10" fmla="*/ 2465 w 6317614"/>
              <a:gd name="connsiteY10" fmla="*/ 18895 h 32181"/>
              <a:gd name="connsiteX11" fmla="*/ -90 w 6317614"/>
              <a:gd name="connsiteY11" fmla="*/ 1623 h 32181"/>
              <a:gd name="connsiteX12" fmla="*/ 6040279 w 6317614"/>
              <a:gd name="connsiteY12" fmla="*/ 3020 h 32181"/>
              <a:gd name="connsiteX13" fmla="*/ 6045574 w 6317614"/>
              <a:gd name="connsiteY13" fmla="*/ 29475 h 32181"/>
              <a:gd name="connsiteX14" fmla="*/ 6040279 w 6317614"/>
              <a:gd name="connsiteY14" fmla="*/ 3020 h 32181"/>
              <a:gd name="connsiteX15" fmla="*/ 5008404 w 6317614"/>
              <a:gd name="connsiteY15" fmla="*/ 3020 h 32181"/>
              <a:gd name="connsiteX16" fmla="*/ 4997825 w 6317614"/>
              <a:gd name="connsiteY16" fmla="*/ 3020 h 32181"/>
              <a:gd name="connsiteX17" fmla="*/ 4997825 w 6317614"/>
              <a:gd name="connsiteY17" fmla="*/ 13600 h 32181"/>
              <a:gd name="connsiteX18" fmla="*/ 5008404 w 6317614"/>
              <a:gd name="connsiteY18" fmla="*/ 13600 h 32181"/>
              <a:gd name="connsiteX19" fmla="*/ 5008404 w 6317614"/>
              <a:gd name="connsiteY19" fmla="*/ 3020 h 32181"/>
              <a:gd name="connsiteX20" fmla="*/ 5913279 w 6317614"/>
              <a:gd name="connsiteY20" fmla="*/ 8303 h 32181"/>
              <a:gd name="connsiteX21" fmla="*/ 5911882 w 6317614"/>
              <a:gd name="connsiteY21" fmla="*/ 18311 h 32181"/>
              <a:gd name="connsiteX22" fmla="*/ 5913279 w 6317614"/>
              <a:gd name="connsiteY22" fmla="*/ 8303 h 32181"/>
              <a:gd name="connsiteX23" fmla="*/ 5283587 w 6317614"/>
              <a:gd name="connsiteY23" fmla="*/ 8303 h 32181"/>
              <a:gd name="connsiteX24" fmla="*/ 5272996 w 6317614"/>
              <a:gd name="connsiteY24" fmla="*/ 8303 h 32181"/>
              <a:gd name="connsiteX25" fmla="*/ 5272996 w 6317614"/>
              <a:gd name="connsiteY25" fmla="*/ 18895 h 32181"/>
              <a:gd name="connsiteX26" fmla="*/ 5283587 w 6317614"/>
              <a:gd name="connsiteY26" fmla="*/ 18895 h 32181"/>
              <a:gd name="connsiteX27" fmla="*/ 5283587 w 6317614"/>
              <a:gd name="connsiteY27" fmla="*/ 8303 h 32181"/>
              <a:gd name="connsiteX28" fmla="*/ 5865641 w 6317614"/>
              <a:gd name="connsiteY28" fmla="*/ 13307 h 32181"/>
              <a:gd name="connsiteX29" fmla="*/ 5855087 w 6317614"/>
              <a:gd name="connsiteY29" fmla="*/ 29475 h 32181"/>
              <a:gd name="connsiteX30" fmla="*/ 5858161 w 6317614"/>
              <a:gd name="connsiteY30" fmla="*/ 29906 h 32181"/>
              <a:gd name="connsiteX31" fmla="*/ 5870949 w 6317614"/>
              <a:gd name="connsiteY31" fmla="*/ 18895 h 32181"/>
              <a:gd name="connsiteX32" fmla="*/ 5865641 w 6317614"/>
              <a:gd name="connsiteY32" fmla="*/ 13307 h 3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317614" h="32181">
                <a:moveTo>
                  <a:pt x="6315437" y="-2275"/>
                </a:moveTo>
                <a:cubicBezTo>
                  <a:pt x="6308515" y="-2200"/>
                  <a:pt x="6308706" y="12393"/>
                  <a:pt x="6315437" y="13600"/>
                </a:cubicBezTo>
                <a:lnTo>
                  <a:pt x="6315437" y="-2275"/>
                </a:lnTo>
                <a:moveTo>
                  <a:pt x="6299574" y="-2275"/>
                </a:moveTo>
                <a:cubicBezTo>
                  <a:pt x="6289148" y="-1577"/>
                  <a:pt x="6294647" y="7732"/>
                  <a:pt x="6298178" y="7732"/>
                </a:cubicBezTo>
                <a:cubicBezTo>
                  <a:pt x="6300007" y="7732"/>
                  <a:pt x="6301302" y="5230"/>
                  <a:pt x="6299574" y="-2275"/>
                </a:cubicBezTo>
                <a:moveTo>
                  <a:pt x="5982062" y="-2275"/>
                </a:moveTo>
                <a:cubicBezTo>
                  <a:pt x="5971381" y="2792"/>
                  <a:pt x="5978532" y="7465"/>
                  <a:pt x="5983408" y="7465"/>
                </a:cubicBezTo>
                <a:cubicBezTo>
                  <a:pt x="5987091" y="7465"/>
                  <a:pt x="5989479" y="4824"/>
                  <a:pt x="5982062" y="-2275"/>
                </a:cubicBezTo>
                <a:moveTo>
                  <a:pt x="-90" y="1623"/>
                </a:moveTo>
                <a:cubicBezTo>
                  <a:pt x="-2689" y="1623"/>
                  <a:pt x="-3855" y="6183"/>
                  <a:pt x="2465" y="18895"/>
                </a:cubicBezTo>
                <a:cubicBezTo>
                  <a:pt x="10120" y="10742"/>
                  <a:pt x="3586" y="1623"/>
                  <a:pt x="-90" y="1623"/>
                </a:cubicBezTo>
                <a:moveTo>
                  <a:pt x="6040279" y="3020"/>
                </a:moveTo>
                <a:cubicBezTo>
                  <a:pt x="6024277" y="9485"/>
                  <a:pt x="6044025" y="23200"/>
                  <a:pt x="6045574" y="29475"/>
                </a:cubicBezTo>
                <a:cubicBezTo>
                  <a:pt x="6059938" y="24661"/>
                  <a:pt x="6040177" y="10932"/>
                  <a:pt x="6040279" y="3020"/>
                </a:cubicBezTo>
                <a:moveTo>
                  <a:pt x="5008404" y="3020"/>
                </a:moveTo>
                <a:cubicBezTo>
                  <a:pt x="5004899" y="3020"/>
                  <a:pt x="5001355" y="3020"/>
                  <a:pt x="4997825" y="3020"/>
                </a:cubicBezTo>
                <a:cubicBezTo>
                  <a:pt x="4997825" y="6538"/>
                  <a:pt x="4997825" y="10069"/>
                  <a:pt x="4997825" y="13600"/>
                </a:cubicBezTo>
                <a:cubicBezTo>
                  <a:pt x="5001355" y="13600"/>
                  <a:pt x="5004899" y="13600"/>
                  <a:pt x="5008404" y="13600"/>
                </a:cubicBezTo>
                <a:cubicBezTo>
                  <a:pt x="5008404" y="10069"/>
                  <a:pt x="5008404" y="6538"/>
                  <a:pt x="5008404" y="3020"/>
                </a:cubicBezTo>
                <a:moveTo>
                  <a:pt x="5913279" y="8303"/>
                </a:moveTo>
                <a:cubicBezTo>
                  <a:pt x="5902852" y="9002"/>
                  <a:pt x="5908351" y="18311"/>
                  <a:pt x="5911882" y="18311"/>
                </a:cubicBezTo>
                <a:cubicBezTo>
                  <a:pt x="5913711" y="18311"/>
                  <a:pt x="5915006" y="15809"/>
                  <a:pt x="5913279" y="8303"/>
                </a:cubicBezTo>
                <a:moveTo>
                  <a:pt x="5283587" y="8303"/>
                </a:moveTo>
                <a:cubicBezTo>
                  <a:pt x="5280057" y="8303"/>
                  <a:pt x="5276526" y="8303"/>
                  <a:pt x="5272996" y="8303"/>
                </a:cubicBezTo>
                <a:cubicBezTo>
                  <a:pt x="5272996" y="11821"/>
                  <a:pt x="5272996" y="15365"/>
                  <a:pt x="5272996" y="18895"/>
                </a:cubicBezTo>
                <a:cubicBezTo>
                  <a:pt x="5276526" y="18895"/>
                  <a:pt x="5280057" y="18895"/>
                  <a:pt x="5283587" y="18895"/>
                </a:cubicBezTo>
                <a:cubicBezTo>
                  <a:pt x="5283587" y="15365"/>
                  <a:pt x="5283587" y="11821"/>
                  <a:pt x="5283587" y="8303"/>
                </a:cubicBezTo>
                <a:moveTo>
                  <a:pt x="5865641" y="13307"/>
                </a:moveTo>
                <a:cubicBezTo>
                  <a:pt x="5859799" y="13307"/>
                  <a:pt x="5851849" y="21867"/>
                  <a:pt x="5855087" y="29475"/>
                </a:cubicBezTo>
                <a:cubicBezTo>
                  <a:pt x="5856269" y="29767"/>
                  <a:pt x="5857284" y="29906"/>
                  <a:pt x="5858161" y="29906"/>
                </a:cubicBezTo>
                <a:cubicBezTo>
                  <a:pt x="5866086" y="29906"/>
                  <a:pt x="5863444" y="19315"/>
                  <a:pt x="5870949" y="18895"/>
                </a:cubicBezTo>
                <a:cubicBezTo>
                  <a:pt x="5870302" y="14920"/>
                  <a:pt x="5868168" y="13307"/>
                  <a:pt x="5865641" y="13307"/>
                </a:cubicBezTo>
              </a:path>
            </a:pathLst>
          </a:custGeom>
          <a:solidFill>
            <a:srgbClr val="E6E5CF"/>
          </a:solidFill>
          <a:ln w="1270" cap="flat">
            <a:noFill/>
            <a:prstDash val="solid"/>
            <a:miter/>
          </a:ln>
        </p:spPr>
        <p:txBody>
          <a:bodyPr rtlCol="0" anchor="ctr"/>
          <a:lstStyle/>
          <a:p>
            <a:endParaRPr lang="id-ID"/>
          </a:p>
        </p:txBody>
      </p:sp>
      <p:sp>
        <p:nvSpPr>
          <p:cNvPr id="10864" name="Freeform: Shape 10863">
            <a:extLst>
              <a:ext uri="{FF2B5EF4-FFF2-40B4-BE49-F238E27FC236}">
                <a16:creationId xmlns:a16="http://schemas.microsoft.com/office/drawing/2014/main" id="{20C5051E-1DCE-4088-9625-3166CF40FAF3}"/>
              </a:ext>
            </a:extLst>
          </p:cNvPr>
          <p:cNvSpPr/>
          <p:nvPr/>
        </p:nvSpPr>
        <p:spPr>
          <a:xfrm flipV="1">
            <a:off x="2919412" y="3205162"/>
            <a:ext cx="6349999" cy="100609"/>
          </a:xfrm>
          <a:custGeom>
            <a:avLst/>
            <a:gdLst>
              <a:gd name="connsiteX0" fmla="*/ 6338473 w 6349999"/>
              <a:gd name="connsiteY0" fmla="*/ -2320 h 100609"/>
              <a:gd name="connsiteX1" fmla="*/ 6327742 w 6349999"/>
              <a:gd name="connsiteY1" fmla="*/ 8386 h 100609"/>
              <a:gd name="connsiteX2" fmla="*/ 6339541 w 6349999"/>
              <a:gd name="connsiteY2" fmla="*/ 19079 h 100609"/>
              <a:gd name="connsiteX3" fmla="*/ 6342563 w 6349999"/>
              <a:gd name="connsiteY3" fmla="*/ 18914 h 100609"/>
              <a:gd name="connsiteX4" fmla="*/ 6347833 w 6349999"/>
              <a:gd name="connsiteY4" fmla="*/ 8322 h 100609"/>
              <a:gd name="connsiteX5" fmla="*/ 6347833 w 6349999"/>
              <a:gd name="connsiteY5" fmla="*/ 3039 h 100609"/>
              <a:gd name="connsiteX6" fmla="*/ 6338473 w 6349999"/>
              <a:gd name="connsiteY6" fmla="*/ -2320 h 100609"/>
              <a:gd name="connsiteX7" fmla="*/ 5061958 w 6349999"/>
              <a:gd name="connsiteY7" fmla="*/ -2257 h 100609"/>
              <a:gd name="connsiteX8" fmla="*/ 5060561 w 6349999"/>
              <a:gd name="connsiteY8" fmla="*/ 7751 h 100609"/>
              <a:gd name="connsiteX9" fmla="*/ 5061958 w 6349999"/>
              <a:gd name="connsiteY9" fmla="*/ -2257 h 100609"/>
              <a:gd name="connsiteX10" fmla="*/ 715875 w 6349999"/>
              <a:gd name="connsiteY10" fmla="*/ 2290 h 100609"/>
              <a:gd name="connsiteX11" fmla="*/ 712188 w 6349999"/>
              <a:gd name="connsiteY11" fmla="*/ 3039 h 100609"/>
              <a:gd name="connsiteX12" fmla="*/ 722810 w 6349999"/>
              <a:gd name="connsiteY12" fmla="*/ 18914 h 100609"/>
              <a:gd name="connsiteX13" fmla="*/ 715875 w 6349999"/>
              <a:gd name="connsiteY13" fmla="*/ 2290 h 100609"/>
              <a:gd name="connsiteX14" fmla="*/ 5991357 w 6349999"/>
              <a:gd name="connsiteY14" fmla="*/ 2925 h 100609"/>
              <a:gd name="connsiteX15" fmla="*/ 5980245 w 6349999"/>
              <a:gd name="connsiteY15" fmla="*/ 11624 h 100609"/>
              <a:gd name="connsiteX16" fmla="*/ 5969132 w 6349999"/>
              <a:gd name="connsiteY16" fmla="*/ 20324 h 100609"/>
              <a:gd name="connsiteX17" fmla="*/ 5961538 w 6349999"/>
              <a:gd name="connsiteY17" fmla="*/ 18914 h 100609"/>
              <a:gd name="connsiteX18" fmla="*/ 5972129 w 6349999"/>
              <a:gd name="connsiteY18" fmla="*/ 45368 h 100609"/>
              <a:gd name="connsiteX19" fmla="*/ 5993313 w 6349999"/>
              <a:gd name="connsiteY19" fmla="*/ 3039 h 100609"/>
              <a:gd name="connsiteX20" fmla="*/ 5991357 w 6349999"/>
              <a:gd name="connsiteY20" fmla="*/ 2925 h 100609"/>
              <a:gd name="connsiteX21" fmla="*/ 5464129 w 6349999"/>
              <a:gd name="connsiteY21" fmla="*/ 3039 h 100609"/>
              <a:gd name="connsiteX22" fmla="*/ 5467038 w 6349999"/>
              <a:gd name="connsiteY22" fmla="*/ 10989 h 100609"/>
              <a:gd name="connsiteX23" fmla="*/ 5464129 w 6349999"/>
              <a:gd name="connsiteY23" fmla="*/ 3039 h 100609"/>
              <a:gd name="connsiteX24" fmla="*/ 5686392 w 6349999"/>
              <a:gd name="connsiteY24" fmla="*/ 8322 h 100609"/>
              <a:gd name="connsiteX25" fmla="*/ 5675800 w 6349999"/>
              <a:gd name="connsiteY25" fmla="*/ 8322 h 100609"/>
              <a:gd name="connsiteX26" fmla="*/ 5675800 w 6349999"/>
              <a:gd name="connsiteY26" fmla="*/ 18914 h 100609"/>
              <a:gd name="connsiteX27" fmla="*/ 5686392 w 6349999"/>
              <a:gd name="connsiteY27" fmla="*/ 18914 h 100609"/>
              <a:gd name="connsiteX28" fmla="*/ 5686392 w 6349999"/>
              <a:gd name="connsiteY28" fmla="*/ 8322 h 100609"/>
              <a:gd name="connsiteX29" fmla="*/ 5278925 w 6349999"/>
              <a:gd name="connsiteY29" fmla="*/ 8322 h 100609"/>
              <a:gd name="connsiteX30" fmla="*/ 5277516 w 6349999"/>
              <a:gd name="connsiteY30" fmla="*/ 18343 h 100609"/>
              <a:gd name="connsiteX31" fmla="*/ 5278925 w 6349999"/>
              <a:gd name="connsiteY31" fmla="*/ 8322 h 100609"/>
              <a:gd name="connsiteX32" fmla="*/ 87775 w 6349999"/>
              <a:gd name="connsiteY32" fmla="*/ 8322 h 100609"/>
              <a:gd name="connsiteX33" fmla="*/ 71900 w 6349999"/>
              <a:gd name="connsiteY33" fmla="*/ 8322 h 100609"/>
              <a:gd name="connsiteX34" fmla="*/ 66627 w 6349999"/>
              <a:gd name="connsiteY34" fmla="*/ 24197 h 100609"/>
              <a:gd name="connsiteX35" fmla="*/ 69261 w 6349999"/>
              <a:gd name="connsiteY35" fmla="*/ 27271 h 100609"/>
              <a:gd name="connsiteX36" fmla="*/ 73582 w 6349999"/>
              <a:gd name="connsiteY36" fmla="*/ 25594 h 100609"/>
              <a:gd name="connsiteX37" fmla="*/ 79932 w 6349999"/>
              <a:gd name="connsiteY37" fmla="*/ 23905 h 100609"/>
              <a:gd name="connsiteX38" fmla="*/ 82492 w 6349999"/>
              <a:gd name="connsiteY38" fmla="*/ 24197 h 100609"/>
              <a:gd name="connsiteX39" fmla="*/ 87775 w 6349999"/>
              <a:gd name="connsiteY39" fmla="*/ 71835 h 100609"/>
              <a:gd name="connsiteX40" fmla="*/ 98347 w 6349999"/>
              <a:gd name="connsiteY40" fmla="*/ 45368 h 100609"/>
              <a:gd name="connsiteX41" fmla="*/ 87775 w 6349999"/>
              <a:gd name="connsiteY41" fmla="*/ 8322 h 100609"/>
              <a:gd name="connsiteX42" fmla="*/ 46654 w 6349999"/>
              <a:gd name="connsiteY42" fmla="*/ 14304 h 100609"/>
              <a:gd name="connsiteX43" fmla="*/ 34862 w 6349999"/>
              <a:gd name="connsiteY43" fmla="*/ 50652 h 100609"/>
              <a:gd name="connsiteX44" fmla="*/ 22926 w 6349999"/>
              <a:gd name="connsiteY44" fmla="*/ 55770 h 100609"/>
              <a:gd name="connsiteX45" fmla="*/ 20669 w 6349999"/>
              <a:gd name="connsiteY45" fmla="*/ 55757 h 100609"/>
              <a:gd name="connsiteX46" fmla="*/ 18421 w 6349999"/>
              <a:gd name="connsiteY46" fmla="*/ 55744 h 100609"/>
              <a:gd name="connsiteX47" fmla="*/ 13708 w 6349999"/>
              <a:gd name="connsiteY47" fmla="*/ 55947 h 100609"/>
              <a:gd name="connsiteX48" fmla="*/ 14800 w 6349999"/>
              <a:gd name="connsiteY48" fmla="*/ 37164 h 100609"/>
              <a:gd name="connsiteX49" fmla="*/ -2167 w 6349999"/>
              <a:gd name="connsiteY49" fmla="*/ 45368 h 100609"/>
              <a:gd name="connsiteX50" fmla="*/ -2167 w 6349999"/>
              <a:gd name="connsiteY50" fmla="*/ 92993 h 100609"/>
              <a:gd name="connsiteX51" fmla="*/ 4908 w 6349999"/>
              <a:gd name="connsiteY51" fmla="*/ 93412 h 100609"/>
              <a:gd name="connsiteX52" fmla="*/ 3117 w 6349999"/>
              <a:gd name="connsiteY52" fmla="*/ 77118 h 100609"/>
              <a:gd name="connsiteX53" fmla="*/ 22469 w 6349999"/>
              <a:gd name="connsiteY53" fmla="*/ 61180 h 100609"/>
              <a:gd name="connsiteX54" fmla="*/ 24260 w 6349999"/>
              <a:gd name="connsiteY54" fmla="*/ 61243 h 100609"/>
              <a:gd name="connsiteX55" fmla="*/ 13708 w 6349999"/>
              <a:gd name="connsiteY55" fmla="*/ 82402 h 100609"/>
              <a:gd name="connsiteX56" fmla="*/ 34862 w 6349999"/>
              <a:gd name="connsiteY56" fmla="*/ 82402 h 100609"/>
              <a:gd name="connsiteX57" fmla="*/ 24260 w 6349999"/>
              <a:gd name="connsiteY57" fmla="*/ 98289 h 100609"/>
              <a:gd name="connsiteX58" fmla="*/ 56050 w 6349999"/>
              <a:gd name="connsiteY58" fmla="*/ 18914 h 100609"/>
              <a:gd name="connsiteX59" fmla="*/ 46654 w 6349999"/>
              <a:gd name="connsiteY59" fmla="*/ 14304 h 100609"/>
              <a:gd name="connsiteX60" fmla="*/ 6211220 w 6349999"/>
              <a:gd name="connsiteY60" fmla="*/ 16781 h 100609"/>
              <a:gd name="connsiteX61" fmla="*/ 6210242 w 6349999"/>
              <a:gd name="connsiteY61" fmla="*/ 29493 h 100609"/>
              <a:gd name="connsiteX62" fmla="*/ 6211220 w 6349999"/>
              <a:gd name="connsiteY62" fmla="*/ 16781 h 100609"/>
              <a:gd name="connsiteX63" fmla="*/ 5220073 w 6349999"/>
              <a:gd name="connsiteY63" fmla="*/ 24185 h 100609"/>
              <a:gd name="connsiteX64" fmla="*/ 5210790 w 6349999"/>
              <a:gd name="connsiteY64" fmla="*/ 35501 h 100609"/>
              <a:gd name="connsiteX65" fmla="*/ 5201480 w 6349999"/>
              <a:gd name="connsiteY65" fmla="*/ 46829 h 100609"/>
              <a:gd name="connsiteX66" fmla="*/ 5194254 w 6349999"/>
              <a:gd name="connsiteY66" fmla="*/ 45368 h 100609"/>
              <a:gd name="connsiteX67" fmla="*/ 5199550 w 6349999"/>
              <a:gd name="connsiteY67" fmla="*/ 61243 h 100609"/>
              <a:gd name="connsiteX68" fmla="*/ 5220721 w 6349999"/>
              <a:gd name="connsiteY68" fmla="*/ 24197 h 100609"/>
              <a:gd name="connsiteX69" fmla="*/ 5220073 w 6349999"/>
              <a:gd name="connsiteY69" fmla="*/ 24185 h 100609"/>
              <a:gd name="connsiteX70" fmla="*/ 5236583 w 6349999"/>
              <a:gd name="connsiteY70" fmla="*/ 29493 h 100609"/>
              <a:gd name="connsiteX71" fmla="*/ 5235186 w 6349999"/>
              <a:gd name="connsiteY71" fmla="*/ 39501 h 100609"/>
              <a:gd name="connsiteX72" fmla="*/ 5236583 w 6349999"/>
              <a:gd name="connsiteY72" fmla="*/ 29493 h 100609"/>
              <a:gd name="connsiteX73" fmla="*/ 1100858 w 6349999"/>
              <a:gd name="connsiteY73" fmla="*/ 31233 h 100609"/>
              <a:gd name="connsiteX74" fmla="*/ 1092529 w 6349999"/>
              <a:gd name="connsiteY74" fmla="*/ 35335 h 100609"/>
              <a:gd name="connsiteX75" fmla="*/ 1095044 w 6349999"/>
              <a:gd name="connsiteY75" fmla="*/ 39437 h 100609"/>
              <a:gd name="connsiteX76" fmla="*/ 1109083 w 6349999"/>
              <a:gd name="connsiteY76" fmla="*/ 34789 h 100609"/>
              <a:gd name="connsiteX77" fmla="*/ 1100858 w 6349999"/>
              <a:gd name="connsiteY77" fmla="*/ 31233 h 100609"/>
              <a:gd name="connsiteX78" fmla="*/ 5938728 w 6349999"/>
              <a:gd name="connsiteY78" fmla="*/ 38599 h 100609"/>
              <a:gd name="connsiteX79" fmla="*/ 5924530 w 6349999"/>
              <a:gd name="connsiteY79" fmla="*/ 50652 h 100609"/>
              <a:gd name="connsiteX80" fmla="*/ 5930778 w 6349999"/>
              <a:gd name="connsiteY80" fmla="*/ 55541 h 100609"/>
              <a:gd name="connsiteX81" fmla="*/ 5945675 w 6349999"/>
              <a:gd name="connsiteY81" fmla="*/ 40085 h 100609"/>
              <a:gd name="connsiteX82" fmla="*/ 5938728 w 6349999"/>
              <a:gd name="connsiteY82" fmla="*/ 38599 h 100609"/>
              <a:gd name="connsiteX83" fmla="*/ 5861017 w 6349999"/>
              <a:gd name="connsiteY83" fmla="*/ 40085 h 100609"/>
              <a:gd name="connsiteX84" fmla="*/ 5862351 w 6349999"/>
              <a:gd name="connsiteY84" fmla="*/ 49826 h 100609"/>
              <a:gd name="connsiteX85" fmla="*/ 5861017 w 6349999"/>
              <a:gd name="connsiteY85" fmla="*/ 40085 h 100609"/>
              <a:gd name="connsiteX86" fmla="*/ 5744609 w 6349999"/>
              <a:gd name="connsiteY86" fmla="*/ 40085 h 100609"/>
              <a:gd name="connsiteX87" fmla="*/ 5743199 w 6349999"/>
              <a:gd name="connsiteY87" fmla="*/ 50080 h 100609"/>
              <a:gd name="connsiteX88" fmla="*/ 5744609 w 6349999"/>
              <a:gd name="connsiteY88" fmla="*/ 40085 h 100609"/>
              <a:gd name="connsiteX89" fmla="*/ 5517050 w 6349999"/>
              <a:gd name="connsiteY89" fmla="*/ 40085 h 100609"/>
              <a:gd name="connsiteX90" fmla="*/ 5501175 w 6349999"/>
              <a:gd name="connsiteY90" fmla="*/ 40085 h 100609"/>
              <a:gd name="connsiteX91" fmla="*/ 5509113 w 6349999"/>
              <a:gd name="connsiteY91" fmla="*/ 51655 h 100609"/>
              <a:gd name="connsiteX92" fmla="*/ 5517050 w 6349999"/>
              <a:gd name="connsiteY92" fmla="*/ 40085 h 100609"/>
              <a:gd name="connsiteX93" fmla="*/ 1326063 w 6349999"/>
              <a:gd name="connsiteY93" fmla="*/ 40085 h 100609"/>
              <a:gd name="connsiteX94" fmla="*/ 1320754 w 6349999"/>
              <a:gd name="connsiteY94" fmla="*/ 50652 h 100609"/>
              <a:gd name="connsiteX95" fmla="*/ 1319180 w 6349999"/>
              <a:gd name="connsiteY95" fmla="*/ 50842 h 100609"/>
              <a:gd name="connsiteX96" fmla="*/ 1315446 w 6349999"/>
              <a:gd name="connsiteY96" fmla="*/ 45368 h 100609"/>
              <a:gd name="connsiteX97" fmla="*/ 1320754 w 6349999"/>
              <a:gd name="connsiteY97" fmla="*/ 77118 h 100609"/>
              <a:gd name="connsiteX98" fmla="*/ 1347208 w 6349999"/>
              <a:gd name="connsiteY98" fmla="*/ 61243 h 100609"/>
              <a:gd name="connsiteX99" fmla="*/ 1342332 w 6349999"/>
              <a:gd name="connsiteY99" fmla="*/ 55312 h 100609"/>
              <a:gd name="connsiteX100" fmla="*/ 1334470 w 6349999"/>
              <a:gd name="connsiteY100" fmla="*/ 60939 h 100609"/>
              <a:gd name="connsiteX101" fmla="*/ 1326431 w 6349999"/>
              <a:gd name="connsiteY101" fmla="*/ 66565 h 100609"/>
              <a:gd name="connsiteX102" fmla="*/ 1326063 w 6349999"/>
              <a:gd name="connsiteY102" fmla="*/ 66539 h 100609"/>
              <a:gd name="connsiteX103" fmla="*/ 1326063 w 6349999"/>
              <a:gd name="connsiteY103" fmla="*/ 40085 h 100609"/>
              <a:gd name="connsiteX104" fmla="*/ 6122205 w 6349999"/>
              <a:gd name="connsiteY104" fmla="*/ 48556 h 100609"/>
              <a:gd name="connsiteX105" fmla="*/ 6120300 w 6349999"/>
              <a:gd name="connsiteY105" fmla="*/ 66539 h 100609"/>
              <a:gd name="connsiteX106" fmla="*/ 6122205 w 6349999"/>
              <a:gd name="connsiteY106" fmla="*/ 48556 h 10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349999" h="100609">
                <a:moveTo>
                  <a:pt x="6338473" y="-2320"/>
                </a:moveTo>
                <a:cubicBezTo>
                  <a:pt x="6332936" y="-2320"/>
                  <a:pt x="6328466" y="3027"/>
                  <a:pt x="6327742" y="8386"/>
                </a:cubicBezTo>
                <a:cubicBezTo>
                  <a:pt x="6327031" y="13733"/>
                  <a:pt x="6330066" y="19079"/>
                  <a:pt x="6339541" y="19079"/>
                </a:cubicBezTo>
                <a:cubicBezTo>
                  <a:pt x="6340480" y="19079"/>
                  <a:pt x="6341483" y="19029"/>
                  <a:pt x="6342563" y="18914"/>
                </a:cubicBezTo>
                <a:cubicBezTo>
                  <a:pt x="6343731" y="14812"/>
                  <a:pt x="6342716" y="8462"/>
                  <a:pt x="6347833" y="8322"/>
                </a:cubicBezTo>
                <a:lnTo>
                  <a:pt x="6347833" y="3039"/>
                </a:lnTo>
                <a:cubicBezTo>
                  <a:pt x="6344684" y="-796"/>
                  <a:pt x="6341420" y="-2320"/>
                  <a:pt x="6338473" y="-2320"/>
                </a:cubicBezTo>
                <a:moveTo>
                  <a:pt x="5061958" y="-2257"/>
                </a:moveTo>
                <a:cubicBezTo>
                  <a:pt x="5051532" y="-1558"/>
                  <a:pt x="5057031" y="7751"/>
                  <a:pt x="5060561" y="7751"/>
                </a:cubicBezTo>
                <a:cubicBezTo>
                  <a:pt x="5062390" y="7751"/>
                  <a:pt x="5063686" y="5249"/>
                  <a:pt x="5061958" y="-2257"/>
                </a:cubicBezTo>
                <a:moveTo>
                  <a:pt x="715875" y="2290"/>
                </a:moveTo>
                <a:cubicBezTo>
                  <a:pt x="714649" y="2290"/>
                  <a:pt x="713403" y="2519"/>
                  <a:pt x="712188" y="3039"/>
                </a:cubicBezTo>
                <a:cubicBezTo>
                  <a:pt x="715617" y="8411"/>
                  <a:pt x="724367" y="8513"/>
                  <a:pt x="722810" y="18914"/>
                </a:cubicBezTo>
                <a:cubicBezTo>
                  <a:pt x="734493" y="16997"/>
                  <a:pt x="725637" y="2290"/>
                  <a:pt x="715875" y="2290"/>
                </a:cubicBezTo>
                <a:moveTo>
                  <a:pt x="5991357" y="2925"/>
                </a:moveTo>
                <a:cubicBezTo>
                  <a:pt x="5984753" y="2925"/>
                  <a:pt x="5982493" y="7268"/>
                  <a:pt x="5980245" y="11624"/>
                </a:cubicBezTo>
                <a:cubicBezTo>
                  <a:pt x="5977984" y="15968"/>
                  <a:pt x="5975736" y="20324"/>
                  <a:pt x="5969132" y="20324"/>
                </a:cubicBezTo>
                <a:cubicBezTo>
                  <a:pt x="5967062" y="20324"/>
                  <a:pt x="5964586" y="19892"/>
                  <a:pt x="5961538" y="18914"/>
                </a:cubicBezTo>
                <a:cubicBezTo>
                  <a:pt x="5963823" y="28998"/>
                  <a:pt x="5976664" y="28490"/>
                  <a:pt x="5972129" y="45368"/>
                </a:cubicBezTo>
                <a:cubicBezTo>
                  <a:pt x="5984067" y="36123"/>
                  <a:pt x="5988538" y="19448"/>
                  <a:pt x="5993313" y="3039"/>
                </a:cubicBezTo>
                <a:cubicBezTo>
                  <a:pt x="5992614" y="2963"/>
                  <a:pt x="5991967" y="2925"/>
                  <a:pt x="5991357" y="2925"/>
                </a:cubicBezTo>
                <a:moveTo>
                  <a:pt x="5464129" y="3039"/>
                </a:moveTo>
                <a:cubicBezTo>
                  <a:pt x="5454261" y="7370"/>
                  <a:pt x="5462034" y="10989"/>
                  <a:pt x="5467038" y="10989"/>
                </a:cubicBezTo>
                <a:cubicBezTo>
                  <a:pt x="5470936" y="10989"/>
                  <a:pt x="5473172" y="8792"/>
                  <a:pt x="5464129" y="3039"/>
                </a:cubicBezTo>
                <a:moveTo>
                  <a:pt x="5686392" y="8322"/>
                </a:moveTo>
                <a:cubicBezTo>
                  <a:pt x="5682861" y="8322"/>
                  <a:pt x="5679331" y="8322"/>
                  <a:pt x="5675800" y="8322"/>
                </a:cubicBezTo>
                <a:cubicBezTo>
                  <a:pt x="5675800" y="11840"/>
                  <a:pt x="5675800" y="15371"/>
                  <a:pt x="5675800" y="18914"/>
                </a:cubicBezTo>
                <a:cubicBezTo>
                  <a:pt x="5679331" y="18914"/>
                  <a:pt x="5682861" y="18914"/>
                  <a:pt x="5686392" y="18914"/>
                </a:cubicBezTo>
                <a:cubicBezTo>
                  <a:pt x="5686392" y="15371"/>
                  <a:pt x="5686392" y="11840"/>
                  <a:pt x="5686392" y="8322"/>
                </a:cubicBezTo>
                <a:moveTo>
                  <a:pt x="5278925" y="8322"/>
                </a:moveTo>
                <a:cubicBezTo>
                  <a:pt x="5268486" y="9046"/>
                  <a:pt x="5273985" y="18343"/>
                  <a:pt x="5277516" y="18343"/>
                </a:cubicBezTo>
                <a:cubicBezTo>
                  <a:pt x="5279344" y="18343"/>
                  <a:pt x="5280653" y="15841"/>
                  <a:pt x="5278925" y="8322"/>
                </a:cubicBezTo>
                <a:moveTo>
                  <a:pt x="87775" y="8322"/>
                </a:moveTo>
                <a:cubicBezTo>
                  <a:pt x="82492" y="8322"/>
                  <a:pt x="77193" y="8322"/>
                  <a:pt x="71900" y="8322"/>
                </a:cubicBezTo>
                <a:cubicBezTo>
                  <a:pt x="72362" y="15841"/>
                  <a:pt x="72783" y="23308"/>
                  <a:pt x="66627" y="24197"/>
                </a:cubicBezTo>
                <a:cubicBezTo>
                  <a:pt x="67301" y="26496"/>
                  <a:pt x="68160" y="27271"/>
                  <a:pt x="69261" y="27271"/>
                </a:cubicBezTo>
                <a:cubicBezTo>
                  <a:pt x="70412" y="27271"/>
                  <a:pt x="71831" y="26433"/>
                  <a:pt x="73582" y="25594"/>
                </a:cubicBezTo>
                <a:cubicBezTo>
                  <a:pt x="75338" y="24744"/>
                  <a:pt x="77432" y="23905"/>
                  <a:pt x="79932" y="23905"/>
                </a:cubicBezTo>
                <a:cubicBezTo>
                  <a:pt x="80741" y="23905"/>
                  <a:pt x="81594" y="23994"/>
                  <a:pt x="82492" y="24197"/>
                </a:cubicBezTo>
                <a:cubicBezTo>
                  <a:pt x="73805" y="41406"/>
                  <a:pt x="80453" y="56951"/>
                  <a:pt x="87775" y="71835"/>
                </a:cubicBezTo>
                <a:cubicBezTo>
                  <a:pt x="104369" y="65053"/>
                  <a:pt x="76256" y="46638"/>
                  <a:pt x="98347" y="45368"/>
                </a:cubicBezTo>
                <a:cubicBezTo>
                  <a:pt x="78930" y="37431"/>
                  <a:pt x="85066" y="28198"/>
                  <a:pt x="87775" y="8322"/>
                </a:cubicBezTo>
                <a:moveTo>
                  <a:pt x="46654" y="14304"/>
                </a:moveTo>
                <a:cubicBezTo>
                  <a:pt x="33562" y="14304"/>
                  <a:pt x="23789" y="39946"/>
                  <a:pt x="34862" y="50652"/>
                </a:cubicBezTo>
                <a:cubicBezTo>
                  <a:pt x="33810" y="55287"/>
                  <a:pt x="28606" y="55770"/>
                  <a:pt x="22926" y="55770"/>
                </a:cubicBezTo>
                <a:cubicBezTo>
                  <a:pt x="22177" y="55770"/>
                  <a:pt x="21423" y="55770"/>
                  <a:pt x="20669" y="55757"/>
                </a:cubicBezTo>
                <a:cubicBezTo>
                  <a:pt x="19919" y="55744"/>
                  <a:pt x="19165" y="55744"/>
                  <a:pt x="18421" y="55744"/>
                </a:cubicBezTo>
                <a:cubicBezTo>
                  <a:pt x="16779" y="55744"/>
                  <a:pt x="15177" y="55782"/>
                  <a:pt x="13708" y="55947"/>
                </a:cubicBezTo>
                <a:cubicBezTo>
                  <a:pt x="16774" y="41736"/>
                  <a:pt x="17379" y="37164"/>
                  <a:pt x="14800" y="37164"/>
                </a:cubicBezTo>
                <a:cubicBezTo>
                  <a:pt x="12314" y="37164"/>
                  <a:pt x="6872" y="41406"/>
                  <a:pt x="-2167" y="45368"/>
                </a:cubicBezTo>
                <a:cubicBezTo>
                  <a:pt x="-2167" y="61243"/>
                  <a:pt x="-2167" y="77118"/>
                  <a:pt x="-2167" y="92993"/>
                </a:cubicBezTo>
                <a:cubicBezTo>
                  <a:pt x="691" y="93286"/>
                  <a:pt x="3022" y="93412"/>
                  <a:pt x="4908" y="93412"/>
                </a:cubicBezTo>
                <a:cubicBezTo>
                  <a:pt x="19503" y="93412"/>
                  <a:pt x="7160" y="85335"/>
                  <a:pt x="3117" y="77118"/>
                </a:cubicBezTo>
                <a:cubicBezTo>
                  <a:pt x="7497" y="69740"/>
                  <a:pt x="10722" y="61180"/>
                  <a:pt x="22469" y="61180"/>
                </a:cubicBezTo>
                <a:cubicBezTo>
                  <a:pt x="23050" y="61180"/>
                  <a:pt x="23645" y="61205"/>
                  <a:pt x="24260" y="61243"/>
                </a:cubicBezTo>
                <a:cubicBezTo>
                  <a:pt x="30843" y="78363"/>
                  <a:pt x="7180" y="65269"/>
                  <a:pt x="13708" y="82402"/>
                </a:cubicBezTo>
                <a:cubicBezTo>
                  <a:pt x="20763" y="82402"/>
                  <a:pt x="27792" y="82402"/>
                  <a:pt x="34862" y="82402"/>
                </a:cubicBezTo>
                <a:cubicBezTo>
                  <a:pt x="31429" y="87786"/>
                  <a:pt x="22707" y="87888"/>
                  <a:pt x="24260" y="98289"/>
                </a:cubicBezTo>
                <a:cubicBezTo>
                  <a:pt x="58213" y="81614"/>
                  <a:pt x="26909" y="42371"/>
                  <a:pt x="56050" y="18914"/>
                </a:cubicBezTo>
                <a:cubicBezTo>
                  <a:pt x="52885" y="15663"/>
                  <a:pt x="49680" y="14304"/>
                  <a:pt x="46654" y="14304"/>
                </a:cubicBezTo>
                <a:moveTo>
                  <a:pt x="6211220" y="16781"/>
                </a:moveTo>
                <a:cubicBezTo>
                  <a:pt x="6206863" y="16781"/>
                  <a:pt x="6202431" y="20819"/>
                  <a:pt x="6210242" y="29493"/>
                </a:cubicBezTo>
                <a:cubicBezTo>
                  <a:pt x="6220300" y="21264"/>
                  <a:pt x="6215804" y="16781"/>
                  <a:pt x="6211220" y="16781"/>
                </a:cubicBezTo>
                <a:moveTo>
                  <a:pt x="5220073" y="24185"/>
                </a:moveTo>
                <a:cubicBezTo>
                  <a:pt x="5213216" y="24185"/>
                  <a:pt x="5211996" y="29849"/>
                  <a:pt x="5210790" y="35501"/>
                </a:cubicBezTo>
                <a:cubicBezTo>
                  <a:pt x="5209571" y="41165"/>
                  <a:pt x="5208364" y="46829"/>
                  <a:pt x="5201480" y="46829"/>
                </a:cubicBezTo>
                <a:cubicBezTo>
                  <a:pt x="5199563" y="46829"/>
                  <a:pt x="5197188" y="46384"/>
                  <a:pt x="5194254" y="45368"/>
                </a:cubicBezTo>
                <a:cubicBezTo>
                  <a:pt x="5197061" y="49623"/>
                  <a:pt x="5199779" y="53954"/>
                  <a:pt x="5199550" y="61243"/>
                </a:cubicBezTo>
                <a:cubicBezTo>
                  <a:pt x="5210333" y="52595"/>
                  <a:pt x="5219197" y="42079"/>
                  <a:pt x="5220721" y="24197"/>
                </a:cubicBezTo>
                <a:cubicBezTo>
                  <a:pt x="5220505" y="24185"/>
                  <a:pt x="5220289" y="24185"/>
                  <a:pt x="5220073" y="24185"/>
                </a:cubicBezTo>
                <a:moveTo>
                  <a:pt x="5236583" y="29493"/>
                </a:moveTo>
                <a:cubicBezTo>
                  <a:pt x="5226157" y="30204"/>
                  <a:pt x="5231656" y="39501"/>
                  <a:pt x="5235186" y="39501"/>
                </a:cubicBezTo>
                <a:cubicBezTo>
                  <a:pt x="5237015" y="39501"/>
                  <a:pt x="5238310" y="36999"/>
                  <a:pt x="5236583" y="29493"/>
                </a:cubicBezTo>
                <a:moveTo>
                  <a:pt x="1100858" y="31233"/>
                </a:moveTo>
                <a:cubicBezTo>
                  <a:pt x="1097083" y="31233"/>
                  <a:pt x="1093903" y="33291"/>
                  <a:pt x="1092529" y="35335"/>
                </a:cubicBezTo>
                <a:cubicBezTo>
                  <a:pt x="1091155" y="37393"/>
                  <a:pt x="1091592" y="39437"/>
                  <a:pt x="1095044" y="39437"/>
                </a:cubicBezTo>
                <a:cubicBezTo>
                  <a:pt x="1097723" y="39437"/>
                  <a:pt x="1102213" y="38205"/>
                  <a:pt x="1109083" y="34789"/>
                </a:cubicBezTo>
                <a:cubicBezTo>
                  <a:pt x="1106320" y="32198"/>
                  <a:pt x="1103448" y="31233"/>
                  <a:pt x="1100858" y="31233"/>
                </a:cubicBezTo>
                <a:moveTo>
                  <a:pt x="5938728" y="38599"/>
                </a:moveTo>
                <a:cubicBezTo>
                  <a:pt x="5929991" y="38599"/>
                  <a:pt x="5931401" y="48772"/>
                  <a:pt x="5924530" y="50652"/>
                </a:cubicBezTo>
                <a:cubicBezTo>
                  <a:pt x="5925038" y="54093"/>
                  <a:pt x="5927591" y="55541"/>
                  <a:pt x="5930778" y="55541"/>
                </a:cubicBezTo>
                <a:cubicBezTo>
                  <a:pt x="5937979" y="55541"/>
                  <a:pt x="5948393" y="48201"/>
                  <a:pt x="5945675" y="40085"/>
                </a:cubicBezTo>
                <a:cubicBezTo>
                  <a:pt x="5942818" y="39044"/>
                  <a:pt x="5940557" y="38599"/>
                  <a:pt x="5938728" y="38599"/>
                </a:cubicBezTo>
                <a:moveTo>
                  <a:pt x="5861017" y="40085"/>
                </a:moveTo>
                <a:cubicBezTo>
                  <a:pt x="5850336" y="45165"/>
                  <a:pt x="5857461" y="49826"/>
                  <a:pt x="5862351" y="49826"/>
                </a:cubicBezTo>
                <a:cubicBezTo>
                  <a:pt x="5866033" y="49826"/>
                  <a:pt x="5868434" y="47184"/>
                  <a:pt x="5861017" y="40085"/>
                </a:cubicBezTo>
                <a:moveTo>
                  <a:pt x="5744609" y="40085"/>
                </a:moveTo>
                <a:cubicBezTo>
                  <a:pt x="5734157" y="40784"/>
                  <a:pt x="5739668" y="50080"/>
                  <a:pt x="5743199" y="50080"/>
                </a:cubicBezTo>
                <a:cubicBezTo>
                  <a:pt x="5745028" y="50080"/>
                  <a:pt x="5746336" y="47578"/>
                  <a:pt x="5744609" y="40085"/>
                </a:cubicBezTo>
                <a:moveTo>
                  <a:pt x="5517050" y="40085"/>
                </a:moveTo>
                <a:cubicBezTo>
                  <a:pt x="5511767" y="40085"/>
                  <a:pt x="5506471" y="40085"/>
                  <a:pt x="5501175" y="40085"/>
                </a:cubicBezTo>
                <a:cubicBezTo>
                  <a:pt x="5497289" y="47794"/>
                  <a:pt x="5503207" y="51655"/>
                  <a:pt x="5509113" y="51655"/>
                </a:cubicBezTo>
                <a:cubicBezTo>
                  <a:pt x="5515019" y="51655"/>
                  <a:pt x="5520936" y="47794"/>
                  <a:pt x="5517050" y="40085"/>
                </a:cubicBezTo>
                <a:moveTo>
                  <a:pt x="1326063" y="40085"/>
                </a:moveTo>
                <a:cubicBezTo>
                  <a:pt x="1320894" y="40225"/>
                  <a:pt x="1321948" y="46549"/>
                  <a:pt x="1320754" y="50652"/>
                </a:cubicBezTo>
                <a:cubicBezTo>
                  <a:pt x="1320157" y="50779"/>
                  <a:pt x="1319649" y="50842"/>
                  <a:pt x="1319180" y="50842"/>
                </a:cubicBezTo>
                <a:cubicBezTo>
                  <a:pt x="1316106" y="50842"/>
                  <a:pt x="1315700" y="48175"/>
                  <a:pt x="1315446" y="45368"/>
                </a:cubicBezTo>
                <a:cubicBezTo>
                  <a:pt x="1297450" y="55376"/>
                  <a:pt x="1324526" y="63910"/>
                  <a:pt x="1320754" y="77118"/>
                </a:cubicBezTo>
                <a:cubicBezTo>
                  <a:pt x="1338407" y="68851"/>
                  <a:pt x="1334775" y="72114"/>
                  <a:pt x="1347208" y="61243"/>
                </a:cubicBezTo>
                <a:cubicBezTo>
                  <a:pt x="1345811" y="56900"/>
                  <a:pt x="1344148" y="55312"/>
                  <a:pt x="1342332" y="55312"/>
                </a:cubicBezTo>
                <a:cubicBezTo>
                  <a:pt x="1339906" y="55312"/>
                  <a:pt x="1337201" y="58132"/>
                  <a:pt x="1334470" y="60939"/>
                </a:cubicBezTo>
                <a:cubicBezTo>
                  <a:pt x="1331727" y="63745"/>
                  <a:pt x="1328971" y="66565"/>
                  <a:pt x="1326431" y="66565"/>
                </a:cubicBezTo>
                <a:cubicBezTo>
                  <a:pt x="1326304" y="66565"/>
                  <a:pt x="1326190" y="66552"/>
                  <a:pt x="1326063" y="66539"/>
                </a:cubicBezTo>
                <a:cubicBezTo>
                  <a:pt x="1310518" y="62043"/>
                  <a:pt x="1332921" y="53217"/>
                  <a:pt x="1326063" y="40085"/>
                </a:cubicBezTo>
                <a:moveTo>
                  <a:pt x="6122205" y="48556"/>
                </a:moveTo>
                <a:cubicBezTo>
                  <a:pt x="6119881" y="48556"/>
                  <a:pt x="6117887" y="53192"/>
                  <a:pt x="6120300" y="66539"/>
                </a:cubicBezTo>
                <a:cubicBezTo>
                  <a:pt x="6130092" y="59503"/>
                  <a:pt x="6125774" y="48556"/>
                  <a:pt x="6122205" y="48556"/>
                </a:cubicBezTo>
              </a:path>
            </a:pathLst>
          </a:custGeom>
          <a:solidFill>
            <a:srgbClr val="E6E5CF"/>
          </a:solidFill>
          <a:ln w="1270" cap="flat">
            <a:noFill/>
            <a:prstDash val="solid"/>
            <a:miter/>
          </a:ln>
        </p:spPr>
        <p:txBody>
          <a:bodyPr rtlCol="0" anchor="ctr"/>
          <a:lstStyle/>
          <a:p>
            <a:endParaRPr lang="id-ID"/>
          </a:p>
        </p:txBody>
      </p:sp>
      <p:sp>
        <p:nvSpPr>
          <p:cNvPr id="10865" name="Freeform: Shape 10864">
            <a:extLst>
              <a:ext uri="{FF2B5EF4-FFF2-40B4-BE49-F238E27FC236}">
                <a16:creationId xmlns:a16="http://schemas.microsoft.com/office/drawing/2014/main" id="{9A3EFDDD-C692-4FC3-A8C1-34685F4B4484}"/>
              </a:ext>
            </a:extLst>
          </p:cNvPr>
          <p:cNvSpPr/>
          <p:nvPr/>
        </p:nvSpPr>
        <p:spPr>
          <a:xfrm flipV="1">
            <a:off x="2977628" y="3162566"/>
            <a:ext cx="6291783" cy="90233"/>
          </a:xfrm>
          <a:custGeom>
            <a:avLst/>
            <a:gdLst>
              <a:gd name="connsiteX0" fmla="*/ 6289597 w 6291783"/>
              <a:gd name="connsiteY0" fmla="*/ -2363 h 90233"/>
              <a:gd name="connsiteX1" fmla="*/ 6289597 w 6291783"/>
              <a:gd name="connsiteY1" fmla="*/ 2933 h 90233"/>
              <a:gd name="connsiteX2" fmla="*/ 6289597 w 6291783"/>
              <a:gd name="connsiteY2" fmla="*/ -2363 h 90233"/>
              <a:gd name="connsiteX3" fmla="*/ 6178484 w 6291783"/>
              <a:gd name="connsiteY3" fmla="*/ -2363 h 90233"/>
              <a:gd name="connsiteX4" fmla="*/ 6177075 w 6291783"/>
              <a:gd name="connsiteY4" fmla="*/ 7645 h 90233"/>
              <a:gd name="connsiteX5" fmla="*/ 6178484 w 6291783"/>
              <a:gd name="connsiteY5" fmla="*/ -2363 h 90233"/>
              <a:gd name="connsiteX6" fmla="*/ 6109702 w 6291783"/>
              <a:gd name="connsiteY6" fmla="*/ -2363 h 90233"/>
              <a:gd name="connsiteX7" fmla="*/ 6108279 w 6291783"/>
              <a:gd name="connsiteY7" fmla="*/ 7645 h 90233"/>
              <a:gd name="connsiteX8" fmla="*/ 6109702 w 6291783"/>
              <a:gd name="connsiteY8" fmla="*/ -2363 h 90233"/>
              <a:gd name="connsiteX9" fmla="*/ 6030606 w 6291783"/>
              <a:gd name="connsiteY9" fmla="*/ -1740 h 90233"/>
              <a:gd name="connsiteX10" fmla="*/ 6019734 w 6291783"/>
              <a:gd name="connsiteY10" fmla="*/ 2933 h 90233"/>
              <a:gd name="connsiteX11" fmla="*/ 6032777 w 6291783"/>
              <a:gd name="connsiteY11" fmla="*/ 11836 h 90233"/>
              <a:gd name="connsiteX12" fmla="*/ 6040893 w 6291783"/>
              <a:gd name="connsiteY12" fmla="*/ 8229 h 90233"/>
              <a:gd name="connsiteX13" fmla="*/ 6030606 w 6291783"/>
              <a:gd name="connsiteY13" fmla="*/ -1740 h 90233"/>
              <a:gd name="connsiteX14" fmla="*/ 4991898 w 6291783"/>
              <a:gd name="connsiteY14" fmla="*/ 2349 h 90233"/>
              <a:gd name="connsiteX15" fmla="*/ 4987860 w 6291783"/>
              <a:gd name="connsiteY15" fmla="*/ 2933 h 90233"/>
              <a:gd name="connsiteX16" fmla="*/ 4982564 w 6291783"/>
              <a:gd name="connsiteY16" fmla="*/ 34683 h 90233"/>
              <a:gd name="connsiteX17" fmla="*/ 4987860 w 6291783"/>
              <a:gd name="connsiteY17" fmla="*/ 24104 h 90233"/>
              <a:gd name="connsiteX18" fmla="*/ 5003722 w 6291783"/>
              <a:gd name="connsiteY18" fmla="*/ 18821 h 90233"/>
              <a:gd name="connsiteX19" fmla="*/ 4991898 w 6291783"/>
              <a:gd name="connsiteY19" fmla="*/ 2349 h 90233"/>
              <a:gd name="connsiteX20" fmla="*/ 5225248 w 6291783"/>
              <a:gd name="connsiteY20" fmla="*/ 2908 h 90233"/>
              <a:gd name="connsiteX21" fmla="*/ 5220689 w 6291783"/>
              <a:gd name="connsiteY21" fmla="*/ 29387 h 90233"/>
              <a:gd name="connsiteX22" fmla="*/ 5221425 w 6291783"/>
              <a:gd name="connsiteY22" fmla="*/ 29413 h 90233"/>
              <a:gd name="connsiteX23" fmla="*/ 5225972 w 6291783"/>
              <a:gd name="connsiteY23" fmla="*/ 2933 h 90233"/>
              <a:gd name="connsiteX24" fmla="*/ 5225248 w 6291783"/>
              <a:gd name="connsiteY24" fmla="*/ 2908 h 90233"/>
              <a:gd name="connsiteX25" fmla="*/ 6257847 w 6291783"/>
              <a:gd name="connsiteY25" fmla="*/ 2933 h 90233"/>
              <a:gd name="connsiteX26" fmla="*/ 6247281 w 6291783"/>
              <a:gd name="connsiteY26" fmla="*/ 2933 h 90233"/>
              <a:gd name="connsiteX27" fmla="*/ 6247281 w 6291783"/>
              <a:gd name="connsiteY27" fmla="*/ 13525 h 90233"/>
              <a:gd name="connsiteX28" fmla="*/ 6257847 w 6291783"/>
              <a:gd name="connsiteY28" fmla="*/ 13525 h 90233"/>
              <a:gd name="connsiteX29" fmla="*/ 6257847 w 6291783"/>
              <a:gd name="connsiteY29" fmla="*/ 2933 h 90233"/>
              <a:gd name="connsiteX30" fmla="*/ 5523292 w 6291783"/>
              <a:gd name="connsiteY30" fmla="*/ 6095 h 90233"/>
              <a:gd name="connsiteX31" fmla="*/ 5522327 w 6291783"/>
              <a:gd name="connsiteY31" fmla="*/ 18821 h 90233"/>
              <a:gd name="connsiteX32" fmla="*/ 5523292 w 6291783"/>
              <a:gd name="connsiteY32" fmla="*/ 6095 h 90233"/>
              <a:gd name="connsiteX33" fmla="*/ 5098426 w 6291783"/>
              <a:gd name="connsiteY33" fmla="*/ 6629 h 90233"/>
              <a:gd name="connsiteX34" fmla="*/ 5093702 w 6291783"/>
              <a:gd name="connsiteY34" fmla="*/ 8229 h 90233"/>
              <a:gd name="connsiteX35" fmla="*/ 5098972 w 6291783"/>
              <a:gd name="connsiteY35" fmla="*/ 24104 h 90233"/>
              <a:gd name="connsiteX36" fmla="*/ 5100115 w 6291783"/>
              <a:gd name="connsiteY36" fmla="*/ 24218 h 90233"/>
              <a:gd name="connsiteX37" fmla="*/ 5105271 w 6291783"/>
              <a:gd name="connsiteY37" fmla="*/ 15430 h 90233"/>
              <a:gd name="connsiteX38" fmla="*/ 5098426 w 6291783"/>
              <a:gd name="connsiteY38" fmla="*/ 6629 h 90233"/>
              <a:gd name="connsiteX39" fmla="*/ 6279031 w 6291783"/>
              <a:gd name="connsiteY39" fmla="*/ 8229 h 90233"/>
              <a:gd name="connsiteX40" fmla="*/ 6268439 w 6291783"/>
              <a:gd name="connsiteY40" fmla="*/ 8229 h 90233"/>
              <a:gd name="connsiteX41" fmla="*/ 6268439 w 6291783"/>
              <a:gd name="connsiteY41" fmla="*/ 18821 h 90233"/>
              <a:gd name="connsiteX42" fmla="*/ 6279031 w 6291783"/>
              <a:gd name="connsiteY42" fmla="*/ 18821 h 90233"/>
              <a:gd name="connsiteX43" fmla="*/ 6279031 w 6291783"/>
              <a:gd name="connsiteY43" fmla="*/ 8229 h 90233"/>
              <a:gd name="connsiteX44" fmla="*/ 6199656 w 6291783"/>
              <a:gd name="connsiteY44" fmla="*/ 8229 h 90233"/>
              <a:gd name="connsiteX45" fmla="*/ 6198246 w 6291783"/>
              <a:gd name="connsiteY45" fmla="*/ 18249 h 90233"/>
              <a:gd name="connsiteX46" fmla="*/ 6199656 w 6291783"/>
              <a:gd name="connsiteY46" fmla="*/ 8229 h 90233"/>
              <a:gd name="connsiteX47" fmla="*/ 5834518 w 6291783"/>
              <a:gd name="connsiteY47" fmla="*/ 13525 h 90233"/>
              <a:gd name="connsiteX48" fmla="*/ 5833121 w 6291783"/>
              <a:gd name="connsiteY48" fmla="*/ 23532 h 90233"/>
              <a:gd name="connsiteX49" fmla="*/ 5834518 w 6291783"/>
              <a:gd name="connsiteY49" fmla="*/ 13525 h 90233"/>
              <a:gd name="connsiteX50" fmla="*/ 5342406 w 6291783"/>
              <a:gd name="connsiteY50" fmla="*/ 13525 h 90233"/>
              <a:gd name="connsiteX51" fmla="*/ 5331827 w 6291783"/>
              <a:gd name="connsiteY51" fmla="*/ 34683 h 90233"/>
              <a:gd name="connsiteX52" fmla="*/ 5336970 w 6291783"/>
              <a:gd name="connsiteY52" fmla="*/ 35699 h 90233"/>
              <a:gd name="connsiteX53" fmla="*/ 5342406 w 6291783"/>
              <a:gd name="connsiteY53" fmla="*/ 13525 h 90233"/>
              <a:gd name="connsiteX54" fmla="*/ 347033 w 6291783"/>
              <a:gd name="connsiteY54" fmla="*/ 13525 h 90233"/>
              <a:gd name="connsiteX55" fmla="*/ 357625 w 6291783"/>
              <a:gd name="connsiteY55" fmla="*/ 34683 h 90233"/>
              <a:gd name="connsiteX56" fmla="*/ 347033 w 6291783"/>
              <a:gd name="connsiteY56" fmla="*/ 13525 h 90233"/>
              <a:gd name="connsiteX57" fmla="*/ 5206693 w 6291783"/>
              <a:gd name="connsiteY57" fmla="*/ 15176 h 90233"/>
              <a:gd name="connsiteX58" fmla="*/ 5199531 w 6291783"/>
              <a:gd name="connsiteY58" fmla="*/ 24104 h 90233"/>
              <a:gd name="connsiteX59" fmla="*/ 5205423 w 6291783"/>
              <a:gd name="connsiteY59" fmla="*/ 28549 h 90233"/>
              <a:gd name="connsiteX60" fmla="*/ 5209424 w 6291783"/>
              <a:gd name="connsiteY60" fmla="*/ 21869 h 90233"/>
              <a:gd name="connsiteX61" fmla="*/ 5206693 w 6291783"/>
              <a:gd name="connsiteY61" fmla="*/ 15176 h 90233"/>
              <a:gd name="connsiteX62" fmla="*/ 5301766 w 6291783"/>
              <a:gd name="connsiteY62" fmla="*/ 18541 h 90233"/>
              <a:gd name="connsiteX63" fmla="*/ 5289484 w 6291783"/>
              <a:gd name="connsiteY63" fmla="*/ 45275 h 90233"/>
              <a:gd name="connsiteX64" fmla="*/ 5305347 w 6291783"/>
              <a:gd name="connsiteY64" fmla="*/ 18821 h 90233"/>
              <a:gd name="connsiteX65" fmla="*/ 5301766 w 6291783"/>
              <a:gd name="connsiteY65" fmla="*/ 18541 h 90233"/>
              <a:gd name="connsiteX66" fmla="*/ 5919214 w 6291783"/>
              <a:gd name="connsiteY66" fmla="*/ 18821 h 90233"/>
              <a:gd name="connsiteX67" fmla="*/ 5919214 w 6291783"/>
              <a:gd name="connsiteY67" fmla="*/ 50558 h 90233"/>
              <a:gd name="connsiteX68" fmla="*/ 5929781 w 6291783"/>
              <a:gd name="connsiteY68" fmla="*/ 24104 h 90233"/>
              <a:gd name="connsiteX69" fmla="*/ 5927152 w 6291783"/>
              <a:gd name="connsiteY69" fmla="*/ 24307 h 90233"/>
              <a:gd name="connsiteX70" fmla="*/ 5919214 w 6291783"/>
              <a:gd name="connsiteY70" fmla="*/ 18821 h 90233"/>
              <a:gd name="connsiteX71" fmla="*/ 6141439 w 6291783"/>
              <a:gd name="connsiteY71" fmla="*/ 24104 h 90233"/>
              <a:gd name="connsiteX72" fmla="*/ 6139775 w 6291783"/>
              <a:gd name="connsiteY72" fmla="*/ 38087 h 90233"/>
              <a:gd name="connsiteX73" fmla="*/ 6141439 w 6291783"/>
              <a:gd name="connsiteY73" fmla="*/ 24104 h 90233"/>
              <a:gd name="connsiteX74" fmla="*/ 50226 w 6291783"/>
              <a:gd name="connsiteY74" fmla="*/ 25400 h 90233"/>
              <a:gd name="connsiteX75" fmla="*/ 45419 w 6291783"/>
              <a:gd name="connsiteY75" fmla="*/ 29387 h 90233"/>
              <a:gd name="connsiteX76" fmla="*/ 41445 w 6291783"/>
              <a:gd name="connsiteY76" fmla="*/ 34213 h 90233"/>
              <a:gd name="connsiteX77" fmla="*/ 46252 w 6291783"/>
              <a:gd name="connsiteY77" fmla="*/ 29806 h 90233"/>
              <a:gd name="connsiteX78" fmla="*/ 50226 w 6291783"/>
              <a:gd name="connsiteY78" fmla="*/ 25400 h 90233"/>
              <a:gd name="connsiteX79" fmla="*/ 6188708 w 6291783"/>
              <a:gd name="connsiteY79" fmla="*/ 27927 h 90233"/>
              <a:gd name="connsiteX80" fmla="*/ 6178484 w 6291783"/>
              <a:gd name="connsiteY80" fmla="*/ 29387 h 90233"/>
              <a:gd name="connsiteX81" fmla="*/ 6173265 w 6291783"/>
              <a:gd name="connsiteY81" fmla="*/ 30137 h 90233"/>
              <a:gd name="connsiteX82" fmla="*/ 6181012 w 6291783"/>
              <a:gd name="connsiteY82" fmla="*/ 29032 h 90233"/>
              <a:gd name="connsiteX83" fmla="*/ 6188708 w 6291783"/>
              <a:gd name="connsiteY83" fmla="*/ 27927 h 90233"/>
              <a:gd name="connsiteX84" fmla="*/ 6258558 w 6291783"/>
              <a:gd name="connsiteY84" fmla="*/ 28409 h 90233"/>
              <a:gd name="connsiteX85" fmla="*/ 6252564 w 6291783"/>
              <a:gd name="connsiteY85" fmla="*/ 29387 h 90233"/>
              <a:gd name="connsiteX86" fmla="*/ 6268439 w 6291783"/>
              <a:gd name="connsiteY86" fmla="*/ 55854 h 90233"/>
              <a:gd name="connsiteX87" fmla="*/ 6279031 w 6291783"/>
              <a:gd name="connsiteY87" fmla="*/ 34683 h 90233"/>
              <a:gd name="connsiteX88" fmla="*/ 6276046 w 6291783"/>
              <a:gd name="connsiteY88" fmla="*/ 34950 h 90233"/>
              <a:gd name="connsiteX89" fmla="*/ 6267309 w 6291783"/>
              <a:gd name="connsiteY89" fmla="*/ 31686 h 90233"/>
              <a:gd name="connsiteX90" fmla="*/ 6258558 w 6291783"/>
              <a:gd name="connsiteY90" fmla="*/ 28409 h 90233"/>
              <a:gd name="connsiteX91" fmla="*/ 6067359 w 6291783"/>
              <a:gd name="connsiteY91" fmla="*/ 29387 h 90233"/>
              <a:gd name="connsiteX92" fmla="*/ 6065963 w 6291783"/>
              <a:gd name="connsiteY92" fmla="*/ 39407 h 90233"/>
              <a:gd name="connsiteX93" fmla="*/ 6067359 w 6291783"/>
              <a:gd name="connsiteY93" fmla="*/ 29387 h 90233"/>
              <a:gd name="connsiteX94" fmla="*/ 6046189 w 6291783"/>
              <a:gd name="connsiteY94" fmla="*/ 29387 h 90233"/>
              <a:gd name="connsiteX95" fmla="*/ 6035622 w 6291783"/>
              <a:gd name="connsiteY95" fmla="*/ 29387 h 90233"/>
              <a:gd name="connsiteX96" fmla="*/ 6035622 w 6291783"/>
              <a:gd name="connsiteY96" fmla="*/ 39979 h 90233"/>
              <a:gd name="connsiteX97" fmla="*/ 6046189 w 6291783"/>
              <a:gd name="connsiteY97" fmla="*/ 39979 h 90233"/>
              <a:gd name="connsiteX98" fmla="*/ 6046189 w 6291783"/>
              <a:gd name="connsiteY98" fmla="*/ 29387 h 90233"/>
              <a:gd name="connsiteX99" fmla="*/ 5940372 w 6291783"/>
              <a:gd name="connsiteY99" fmla="*/ 29387 h 90233"/>
              <a:gd name="connsiteX100" fmla="*/ 5938963 w 6291783"/>
              <a:gd name="connsiteY100" fmla="*/ 39407 h 90233"/>
              <a:gd name="connsiteX101" fmla="*/ 5940372 w 6291783"/>
              <a:gd name="connsiteY101" fmla="*/ 29387 h 90233"/>
              <a:gd name="connsiteX102" fmla="*/ 29539 w 6291783"/>
              <a:gd name="connsiteY102" fmla="*/ 29387 h 90233"/>
              <a:gd name="connsiteX103" fmla="*/ 15633 w 6291783"/>
              <a:gd name="connsiteY103" fmla="*/ 50723 h 90233"/>
              <a:gd name="connsiteX104" fmla="*/ 13664 w 6291783"/>
              <a:gd name="connsiteY104" fmla="*/ 50558 h 90233"/>
              <a:gd name="connsiteX105" fmla="*/ 13664 w 6291783"/>
              <a:gd name="connsiteY105" fmla="*/ 34683 h 90233"/>
              <a:gd name="connsiteX106" fmla="*/ 11540 w 6291783"/>
              <a:gd name="connsiteY106" fmla="*/ 32080 h 90233"/>
              <a:gd name="connsiteX107" fmla="*/ -2187 w 6291783"/>
              <a:gd name="connsiteY107" fmla="*/ 55854 h 90233"/>
              <a:gd name="connsiteX108" fmla="*/ 1564 w 6291783"/>
              <a:gd name="connsiteY108" fmla="*/ 55689 h 90233"/>
              <a:gd name="connsiteX109" fmla="*/ 34822 w 6291783"/>
              <a:gd name="connsiteY109" fmla="*/ 87604 h 90233"/>
              <a:gd name="connsiteX110" fmla="*/ 37799 w 6291783"/>
              <a:gd name="connsiteY110" fmla="*/ 87871 h 90233"/>
              <a:gd name="connsiteX111" fmla="*/ 46545 w 6291783"/>
              <a:gd name="connsiteY111" fmla="*/ 84607 h 90233"/>
              <a:gd name="connsiteX112" fmla="*/ 55306 w 6291783"/>
              <a:gd name="connsiteY112" fmla="*/ 81330 h 90233"/>
              <a:gd name="connsiteX113" fmla="*/ 61313 w 6291783"/>
              <a:gd name="connsiteY113" fmla="*/ 82308 h 90233"/>
              <a:gd name="connsiteX114" fmla="*/ 29539 w 6291783"/>
              <a:gd name="connsiteY114" fmla="*/ 29387 h 90233"/>
              <a:gd name="connsiteX115" fmla="*/ 5080455 w 6291783"/>
              <a:gd name="connsiteY115" fmla="*/ 30810 h 90233"/>
              <a:gd name="connsiteX116" fmla="*/ 5072531 w 6291783"/>
              <a:gd name="connsiteY116" fmla="*/ 34683 h 90233"/>
              <a:gd name="connsiteX117" fmla="*/ 5087606 w 6291783"/>
              <a:gd name="connsiteY117" fmla="*/ 45288 h 90233"/>
              <a:gd name="connsiteX118" fmla="*/ 5088406 w 6291783"/>
              <a:gd name="connsiteY118" fmla="*/ 45275 h 90233"/>
              <a:gd name="connsiteX119" fmla="*/ 5080455 w 6291783"/>
              <a:gd name="connsiteY119" fmla="*/ 30810 h 90233"/>
              <a:gd name="connsiteX120" fmla="*/ 5458814 w 6291783"/>
              <a:gd name="connsiteY120" fmla="*/ 39979 h 90233"/>
              <a:gd name="connsiteX121" fmla="*/ 5460160 w 6291783"/>
              <a:gd name="connsiteY121" fmla="*/ 49720 h 90233"/>
              <a:gd name="connsiteX122" fmla="*/ 5458814 w 6291783"/>
              <a:gd name="connsiteY122" fmla="*/ 39979 h 90233"/>
              <a:gd name="connsiteX123" fmla="*/ 4945505 w 6291783"/>
              <a:gd name="connsiteY123" fmla="*/ 39979 h 90233"/>
              <a:gd name="connsiteX124" fmla="*/ 4934939 w 6291783"/>
              <a:gd name="connsiteY124" fmla="*/ 39979 h 90233"/>
              <a:gd name="connsiteX125" fmla="*/ 4944083 w 6291783"/>
              <a:gd name="connsiteY125" fmla="*/ 55905 h 90233"/>
              <a:gd name="connsiteX126" fmla="*/ 4945505 w 6291783"/>
              <a:gd name="connsiteY126" fmla="*/ 55854 h 90233"/>
              <a:gd name="connsiteX127" fmla="*/ 4945505 w 6291783"/>
              <a:gd name="connsiteY127" fmla="*/ 39979 h 90233"/>
              <a:gd name="connsiteX128" fmla="*/ 6185698 w 6291783"/>
              <a:gd name="connsiteY128" fmla="*/ 43154 h 90233"/>
              <a:gd name="connsiteX129" fmla="*/ 6183781 w 6291783"/>
              <a:gd name="connsiteY129" fmla="*/ 61137 h 90233"/>
              <a:gd name="connsiteX130" fmla="*/ 6185698 w 6291783"/>
              <a:gd name="connsiteY130" fmla="*/ 43154 h 90233"/>
              <a:gd name="connsiteX131" fmla="*/ 5877609 w 6291783"/>
              <a:gd name="connsiteY131" fmla="*/ 45275 h 90233"/>
              <a:gd name="connsiteX132" fmla="*/ 5876859 w 6291783"/>
              <a:gd name="connsiteY132" fmla="*/ 45275 h 90233"/>
              <a:gd name="connsiteX133" fmla="*/ 5866293 w 6291783"/>
              <a:gd name="connsiteY133" fmla="*/ 77025 h 90233"/>
              <a:gd name="connsiteX134" fmla="*/ 5866370 w 6291783"/>
              <a:gd name="connsiteY134" fmla="*/ 77025 h 90233"/>
              <a:gd name="connsiteX135" fmla="*/ 5889649 w 6291783"/>
              <a:gd name="connsiteY135" fmla="*/ 61150 h 90233"/>
              <a:gd name="connsiteX136" fmla="*/ 5877609 w 6291783"/>
              <a:gd name="connsiteY136" fmla="*/ 45275 h 90233"/>
              <a:gd name="connsiteX137" fmla="*/ 6014439 w 6291783"/>
              <a:gd name="connsiteY137" fmla="*/ 45275 h 90233"/>
              <a:gd name="connsiteX138" fmla="*/ 6017347 w 6291783"/>
              <a:gd name="connsiteY138" fmla="*/ 53225 h 90233"/>
              <a:gd name="connsiteX139" fmla="*/ 6014439 w 6291783"/>
              <a:gd name="connsiteY139" fmla="*/ 45275 h 90233"/>
              <a:gd name="connsiteX140" fmla="*/ 5358268 w 6291783"/>
              <a:gd name="connsiteY140" fmla="*/ 45275 h 90233"/>
              <a:gd name="connsiteX141" fmla="*/ 5358268 w 6291783"/>
              <a:gd name="connsiteY141" fmla="*/ 66433 h 90233"/>
              <a:gd name="connsiteX142" fmla="*/ 5358268 w 6291783"/>
              <a:gd name="connsiteY142" fmla="*/ 45275 h 90233"/>
              <a:gd name="connsiteX143" fmla="*/ 5051347 w 6291783"/>
              <a:gd name="connsiteY143" fmla="*/ 45275 h 90233"/>
              <a:gd name="connsiteX144" fmla="*/ 5040781 w 6291783"/>
              <a:gd name="connsiteY144" fmla="*/ 45275 h 90233"/>
              <a:gd name="connsiteX145" fmla="*/ 5040781 w 6291783"/>
              <a:gd name="connsiteY145" fmla="*/ 55854 h 90233"/>
              <a:gd name="connsiteX146" fmla="*/ 5051347 w 6291783"/>
              <a:gd name="connsiteY146" fmla="*/ 55854 h 90233"/>
              <a:gd name="connsiteX147" fmla="*/ 5051347 w 6291783"/>
              <a:gd name="connsiteY147" fmla="*/ 45275 h 9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291783" h="90233">
                <a:moveTo>
                  <a:pt x="6289597" y="-2363"/>
                </a:moveTo>
                <a:cubicBezTo>
                  <a:pt x="6286663" y="-2363"/>
                  <a:pt x="6283602" y="1930"/>
                  <a:pt x="6289597" y="2933"/>
                </a:cubicBezTo>
                <a:lnTo>
                  <a:pt x="6289597" y="-2363"/>
                </a:lnTo>
                <a:moveTo>
                  <a:pt x="6178484" y="-2363"/>
                </a:moveTo>
                <a:cubicBezTo>
                  <a:pt x="6168045" y="-1651"/>
                  <a:pt x="6173545" y="7645"/>
                  <a:pt x="6177075" y="7645"/>
                </a:cubicBezTo>
                <a:cubicBezTo>
                  <a:pt x="6178917" y="7645"/>
                  <a:pt x="6180212" y="5143"/>
                  <a:pt x="6178484" y="-2363"/>
                </a:cubicBezTo>
                <a:moveTo>
                  <a:pt x="6109702" y="-2363"/>
                </a:moveTo>
                <a:cubicBezTo>
                  <a:pt x="6099262" y="-1651"/>
                  <a:pt x="6104749" y="7645"/>
                  <a:pt x="6108279" y="7645"/>
                </a:cubicBezTo>
                <a:cubicBezTo>
                  <a:pt x="6110121" y="7645"/>
                  <a:pt x="6111416" y="5143"/>
                  <a:pt x="6109702" y="-2363"/>
                </a:cubicBezTo>
                <a:moveTo>
                  <a:pt x="6030606" y="-1740"/>
                </a:moveTo>
                <a:cubicBezTo>
                  <a:pt x="6026834" y="-1728"/>
                  <a:pt x="6022757" y="-26"/>
                  <a:pt x="6019734" y="2933"/>
                </a:cubicBezTo>
                <a:cubicBezTo>
                  <a:pt x="6023050" y="8381"/>
                  <a:pt x="6027888" y="11836"/>
                  <a:pt x="6032777" y="11836"/>
                </a:cubicBezTo>
                <a:cubicBezTo>
                  <a:pt x="6035546" y="11836"/>
                  <a:pt x="6038340" y="10731"/>
                  <a:pt x="6040893" y="8229"/>
                </a:cubicBezTo>
                <a:cubicBezTo>
                  <a:pt x="6040054" y="1244"/>
                  <a:pt x="6035597" y="-1740"/>
                  <a:pt x="6030606" y="-1740"/>
                </a:cubicBezTo>
                <a:moveTo>
                  <a:pt x="4991898" y="2349"/>
                </a:moveTo>
                <a:cubicBezTo>
                  <a:pt x="4990743" y="2349"/>
                  <a:pt x="4989409" y="2540"/>
                  <a:pt x="4987860" y="2933"/>
                </a:cubicBezTo>
                <a:cubicBezTo>
                  <a:pt x="4987987" y="15392"/>
                  <a:pt x="4978741" y="18516"/>
                  <a:pt x="4982564" y="34683"/>
                </a:cubicBezTo>
                <a:cubicBezTo>
                  <a:pt x="4987707" y="34544"/>
                  <a:pt x="4986666" y="28206"/>
                  <a:pt x="4987860" y="24104"/>
                </a:cubicBezTo>
                <a:cubicBezTo>
                  <a:pt x="4988711" y="17906"/>
                  <a:pt x="4997512" y="19646"/>
                  <a:pt x="5003722" y="18821"/>
                </a:cubicBezTo>
                <a:cubicBezTo>
                  <a:pt x="4998693" y="14427"/>
                  <a:pt x="5001322" y="2349"/>
                  <a:pt x="4991898" y="2349"/>
                </a:cubicBezTo>
                <a:moveTo>
                  <a:pt x="5225248" y="2908"/>
                </a:moveTo>
                <a:cubicBezTo>
                  <a:pt x="5214910" y="2908"/>
                  <a:pt x="5223521" y="21882"/>
                  <a:pt x="5220689" y="29387"/>
                </a:cubicBezTo>
                <a:cubicBezTo>
                  <a:pt x="5220943" y="29413"/>
                  <a:pt x="5221184" y="29413"/>
                  <a:pt x="5221425" y="29413"/>
                </a:cubicBezTo>
                <a:cubicBezTo>
                  <a:pt x="5231776" y="29413"/>
                  <a:pt x="5223152" y="10464"/>
                  <a:pt x="5225972" y="2933"/>
                </a:cubicBezTo>
                <a:cubicBezTo>
                  <a:pt x="5225718" y="2908"/>
                  <a:pt x="5225477" y="2908"/>
                  <a:pt x="5225248" y="2908"/>
                </a:cubicBezTo>
                <a:moveTo>
                  <a:pt x="6257847" y="2933"/>
                </a:moveTo>
                <a:cubicBezTo>
                  <a:pt x="6254342" y="2933"/>
                  <a:pt x="6250799" y="2933"/>
                  <a:pt x="6247281" y="2933"/>
                </a:cubicBezTo>
                <a:cubicBezTo>
                  <a:pt x="6247281" y="6451"/>
                  <a:pt x="6247281" y="9994"/>
                  <a:pt x="6247281" y="13525"/>
                </a:cubicBezTo>
                <a:cubicBezTo>
                  <a:pt x="6250799" y="13525"/>
                  <a:pt x="6254342" y="13525"/>
                  <a:pt x="6257847" y="13525"/>
                </a:cubicBezTo>
                <a:cubicBezTo>
                  <a:pt x="6257847" y="9994"/>
                  <a:pt x="6257847" y="6451"/>
                  <a:pt x="6257847" y="2933"/>
                </a:cubicBezTo>
                <a:moveTo>
                  <a:pt x="5523292" y="6095"/>
                </a:moveTo>
                <a:cubicBezTo>
                  <a:pt x="5518936" y="6095"/>
                  <a:pt x="5514503" y="10134"/>
                  <a:pt x="5522327" y="18821"/>
                </a:cubicBezTo>
                <a:cubicBezTo>
                  <a:pt x="5532372" y="10578"/>
                  <a:pt x="5527877" y="6095"/>
                  <a:pt x="5523292" y="6095"/>
                </a:cubicBezTo>
                <a:moveTo>
                  <a:pt x="5098426" y="6629"/>
                </a:moveTo>
                <a:cubicBezTo>
                  <a:pt x="5097054" y="6629"/>
                  <a:pt x="5095480" y="7111"/>
                  <a:pt x="5093702" y="8229"/>
                </a:cubicBezTo>
                <a:cubicBezTo>
                  <a:pt x="5092203" y="16764"/>
                  <a:pt x="5098693" y="17335"/>
                  <a:pt x="5098972" y="24104"/>
                </a:cubicBezTo>
                <a:cubicBezTo>
                  <a:pt x="5099366" y="24180"/>
                  <a:pt x="5099747" y="24218"/>
                  <a:pt x="5100115" y="24218"/>
                </a:cubicBezTo>
                <a:cubicBezTo>
                  <a:pt x="5103938" y="24218"/>
                  <a:pt x="5105601" y="19824"/>
                  <a:pt x="5105271" y="15430"/>
                </a:cubicBezTo>
                <a:cubicBezTo>
                  <a:pt x="5104928" y="11023"/>
                  <a:pt x="5102604" y="6629"/>
                  <a:pt x="5098426" y="6629"/>
                </a:cubicBezTo>
                <a:moveTo>
                  <a:pt x="6279031" y="8229"/>
                </a:moveTo>
                <a:cubicBezTo>
                  <a:pt x="6275500" y="8229"/>
                  <a:pt x="6271970" y="8229"/>
                  <a:pt x="6268439" y="8229"/>
                </a:cubicBezTo>
                <a:cubicBezTo>
                  <a:pt x="6268439" y="11734"/>
                  <a:pt x="6268439" y="15277"/>
                  <a:pt x="6268439" y="18821"/>
                </a:cubicBezTo>
                <a:cubicBezTo>
                  <a:pt x="6271970" y="18821"/>
                  <a:pt x="6275500" y="18821"/>
                  <a:pt x="6279031" y="18821"/>
                </a:cubicBezTo>
                <a:cubicBezTo>
                  <a:pt x="6279031" y="15277"/>
                  <a:pt x="6279031" y="11734"/>
                  <a:pt x="6279031" y="8229"/>
                </a:cubicBezTo>
                <a:moveTo>
                  <a:pt x="6199656" y="8229"/>
                </a:moveTo>
                <a:cubicBezTo>
                  <a:pt x="6189216" y="8940"/>
                  <a:pt x="6194715" y="18249"/>
                  <a:pt x="6198246" y="18249"/>
                </a:cubicBezTo>
                <a:cubicBezTo>
                  <a:pt x="6200074" y="18249"/>
                  <a:pt x="6201383" y="15735"/>
                  <a:pt x="6199656" y="8229"/>
                </a:cubicBezTo>
                <a:moveTo>
                  <a:pt x="5834518" y="13525"/>
                </a:moveTo>
                <a:cubicBezTo>
                  <a:pt x="5824091" y="14236"/>
                  <a:pt x="5829590" y="23532"/>
                  <a:pt x="5833121" y="23532"/>
                </a:cubicBezTo>
                <a:cubicBezTo>
                  <a:pt x="5834949" y="23532"/>
                  <a:pt x="5836245" y="21031"/>
                  <a:pt x="5834518" y="13525"/>
                </a:cubicBezTo>
                <a:moveTo>
                  <a:pt x="5342406" y="13525"/>
                </a:moveTo>
                <a:cubicBezTo>
                  <a:pt x="5333097" y="14808"/>
                  <a:pt x="5330341" y="22618"/>
                  <a:pt x="5331827" y="34683"/>
                </a:cubicBezTo>
                <a:cubicBezTo>
                  <a:pt x="5333897" y="35382"/>
                  <a:pt x="5335598" y="35699"/>
                  <a:pt x="5336970" y="35699"/>
                </a:cubicBezTo>
                <a:cubicBezTo>
                  <a:pt x="5346165" y="35699"/>
                  <a:pt x="5341352" y="21678"/>
                  <a:pt x="5342406" y="13525"/>
                </a:cubicBezTo>
                <a:moveTo>
                  <a:pt x="347033" y="13525"/>
                </a:moveTo>
                <a:cubicBezTo>
                  <a:pt x="332706" y="18300"/>
                  <a:pt x="359148" y="25361"/>
                  <a:pt x="357625" y="34683"/>
                </a:cubicBezTo>
                <a:cubicBezTo>
                  <a:pt x="370806" y="31076"/>
                  <a:pt x="349802" y="18567"/>
                  <a:pt x="347033" y="13525"/>
                </a:cubicBezTo>
                <a:moveTo>
                  <a:pt x="5206693" y="15176"/>
                </a:moveTo>
                <a:cubicBezTo>
                  <a:pt x="5205029" y="15176"/>
                  <a:pt x="5202630" y="17513"/>
                  <a:pt x="5199531" y="24104"/>
                </a:cubicBezTo>
                <a:cubicBezTo>
                  <a:pt x="5201944" y="27317"/>
                  <a:pt x="5203900" y="28549"/>
                  <a:pt x="5205423" y="28549"/>
                </a:cubicBezTo>
                <a:cubicBezTo>
                  <a:pt x="5207925" y="28549"/>
                  <a:pt x="5209233" y="25209"/>
                  <a:pt x="5209424" y="21869"/>
                </a:cubicBezTo>
                <a:cubicBezTo>
                  <a:pt x="5209615" y="18516"/>
                  <a:pt x="5208688" y="15176"/>
                  <a:pt x="5206693" y="15176"/>
                </a:cubicBezTo>
                <a:moveTo>
                  <a:pt x="5301766" y="18541"/>
                </a:moveTo>
                <a:cubicBezTo>
                  <a:pt x="5288774" y="18541"/>
                  <a:pt x="5288520" y="31292"/>
                  <a:pt x="5289484" y="45275"/>
                </a:cubicBezTo>
                <a:cubicBezTo>
                  <a:pt x="5299950" y="41618"/>
                  <a:pt x="5303607" y="31152"/>
                  <a:pt x="5305347" y="18821"/>
                </a:cubicBezTo>
                <a:cubicBezTo>
                  <a:pt x="5304052" y="18630"/>
                  <a:pt x="5302870" y="18541"/>
                  <a:pt x="5301766" y="18541"/>
                </a:cubicBezTo>
                <a:moveTo>
                  <a:pt x="5919214" y="18821"/>
                </a:moveTo>
                <a:cubicBezTo>
                  <a:pt x="5904901" y="30022"/>
                  <a:pt x="5933400" y="34188"/>
                  <a:pt x="5919214" y="50558"/>
                </a:cubicBezTo>
                <a:cubicBezTo>
                  <a:pt x="5930759" y="49784"/>
                  <a:pt x="5930555" y="37236"/>
                  <a:pt x="5929781" y="24104"/>
                </a:cubicBezTo>
                <a:cubicBezTo>
                  <a:pt x="5928841" y="24231"/>
                  <a:pt x="5927965" y="24307"/>
                  <a:pt x="5927152" y="24307"/>
                </a:cubicBezTo>
                <a:cubicBezTo>
                  <a:pt x="5922681" y="24307"/>
                  <a:pt x="5920205" y="22313"/>
                  <a:pt x="5919214" y="18821"/>
                </a:cubicBezTo>
                <a:moveTo>
                  <a:pt x="6141439" y="24104"/>
                </a:moveTo>
                <a:cubicBezTo>
                  <a:pt x="6131342" y="28028"/>
                  <a:pt x="6136194" y="38087"/>
                  <a:pt x="6139775" y="38087"/>
                </a:cubicBezTo>
                <a:cubicBezTo>
                  <a:pt x="6141896" y="38087"/>
                  <a:pt x="6143572" y="34556"/>
                  <a:pt x="6141439" y="24104"/>
                </a:cubicBezTo>
                <a:moveTo>
                  <a:pt x="50226" y="25400"/>
                </a:moveTo>
                <a:cubicBezTo>
                  <a:pt x="50022" y="25400"/>
                  <a:pt x="48673" y="26479"/>
                  <a:pt x="45419" y="29387"/>
                </a:cubicBezTo>
                <a:cubicBezTo>
                  <a:pt x="42239" y="32931"/>
                  <a:pt x="41242" y="34213"/>
                  <a:pt x="41445" y="34213"/>
                </a:cubicBezTo>
                <a:cubicBezTo>
                  <a:pt x="41718" y="34213"/>
                  <a:pt x="44054" y="32016"/>
                  <a:pt x="46252" y="29806"/>
                </a:cubicBezTo>
                <a:cubicBezTo>
                  <a:pt x="48455" y="27597"/>
                  <a:pt x="50514" y="25400"/>
                  <a:pt x="50226" y="25400"/>
                </a:cubicBezTo>
                <a:moveTo>
                  <a:pt x="6188708" y="27927"/>
                </a:moveTo>
                <a:cubicBezTo>
                  <a:pt x="6188695" y="27927"/>
                  <a:pt x="6186029" y="28308"/>
                  <a:pt x="6178484" y="29387"/>
                </a:cubicBezTo>
                <a:cubicBezTo>
                  <a:pt x="6174700" y="29933"/>
                  <a:pt x="6173252" y="30137"/>
                  <a:pt x="6173265" y="30137"/>
                </a:cubicBezTo>
                <a:cubicBezTo>
                  <a:pt x="6173278" y="30137"/>
                  <a:pt x="6177151" y="29590"/>
                  <a:pt x="6181012" y="29032"/>
                </a:cubicBezTo>
                <a:cubicBezTo>
                  <a:pt x="6184873" y="28486"/>
                  <a:pt x="6188721" y="27927"/>
                  <a:pt x="6188708" y="27927"/>
                </a:cubicBezTo>
                <a:moveTo>
                  <a:pt x="6258558" y="28409"/>
                </a:moveTo>
                <a:cubicBezTo>
                  <a:pt x="6256882" y="28409"/>
                  <a:pt x="6254926" y="28701"/>
                  <a:pt x="6252564" y="29387"/>
                </a:cubicBezTo>
                <a:cubicBezTo>
                  <a:pt x="6251726" y="44348"/>
                  <a:pt x="6268464" y="41732"/>
                  <a:pt x="6268439" y="55854"/>
                </a:cubicBezTo>
                <a:cubicBezTo>
                  <a:pt x="6275564" y="52374"/>
                  <a:pt x="6278294" y="44538"/>
                  <a:pt x="6279031" y="34683"/>
                </a:cubicBezTo>
                <a:cubicBezTo>
                  <a:pt x="6277938" y="34874"/>
                  <a:pt x="6276960" y="34950"/>
                  <a:pt x="6276046" y="34950"/>
                </a:cubicBezTo>
                <a:cubicBezTo>
                  <a:pt x="6272046" y="34950"/>
                  <a:pt x="6269671" y="33312"/>
                  <a:pt x="6267309" y="31686"/>
                </a:cubicBezTo>
                <a:cubicBezTo>
                  <a:pt x="6264934" y="30048"/>
                  <a:pt x="6262572" y="28409"/>
                  <a:pt x="6258558" y="28409"/>
                </a:cubicBezTo>
                <a:moveTo>
                  <a:pt x="6067359" y="29387"/>
                </a:moveTo>
                <a:cubicBezTo>
                  <a:pt x="6056933" y="30099"/>
                  <a:pt x="6062432" y="39407"/>
                  <a:pt x="6065963" y="39407"/>
                </a:cubicBezTo>
                <a:cubicBezTo>
                  <a:pt x="6067792" y="39407"/>
                  <a:pt x="6069087" y="36893"/>
                  <a:pt x="6067359" y="29387"/>
                </a:cubicBezTo>
                <a:moveTo>
                  <a:pt x="6046189" y="29387"/>
                </a:moveTo>
                <a:cubicBezTo>
                  <a:pt x="6042658" y="29387"/>
                  <a:pt x="6039127" y="29387"/>
                  <a:pt x="6035622" y="29387"/>
                </a:cubicBezTo>
                <a:cubicBezTo>
                  <a:pt x="6035622" y="32918"/>
                  <a:pt x="6035622" y="36474"/>
                  <a:pt x="6035622" y="39979"/>
                </a:cubicBezTo>
                <a:cubicBezTo>
                  <a:pt x="6039127" y="39979"/>
                  <a:pt x="6042658" y="39979"/>
                  <a:pt x="6046189" y="39979"/>
                </a:cubicBezTo>
                <a:cubicBezTo>
                  <a:pt x="6046189" y="36474"/>
                  <a:pt x="6046189" y="32918"/>
                  <a:pt x="6046189" y="29387"/>
                </a:cubicBezTo>
                <a:moveTo>
                  <a:pt x="5940372" y="29387"/>
                </a:moveTo>
                <a:cubicBezTo>
                  <a:pt x="5929920" y="30099"/>
                  <a:pt x="5935420" y="39407"/>
                  <a:pt x="5938963" y="39407"/>
                </a:cubicBezTo>
                <a:cubicBezTo>
                  <a:pt x="5940792" y="39407"/>
                  <a:pt x="5942099" y="36893"/>
                  <a:pt x="5940372" y="29387"/>
                </a:cubicBezTo>
                <a:moveTo>
                  <a:pt x="29539" y="29387"/>
                </a:moveTo>
                <a:cubicBezTo>
                  <a:pt x="19160" y="30772"/>
                  <a:pt x="27396" y="50723"/>
                  <a:pt x="15633" y="50723"/>
                </a:cubicBezTo>
                <a:cubicBezTo>
                  <a:pt x="15033" y="50723"/>
                  <a:pt x="14378" y="50672"/>
                  <a:pt x="13664" y="50558"/>
                </a:cubicBezTo>
                <a:cubicBezTo>
                  <a:pt x="4248" y="46672"/>
                  <a:pt x="12900" y="40944"/>
                  <a:pt x="13664" y="34683"/>
                </a:cubicBezTo>
                <a:cubicBezTo>
                  <a:pt x="13282" y="32854"/>
                  <a:pt x="12523" y="32080"/>
                  <a:pt x="11540" y="32080"/>
                </a:cubicBezTo>
                <a:cubicBezTo>
                  <a:pt x="7061" y="32080"/>
                  <a:pt x="-2127" y="48183"/>
                  <a:pt x="-2187" y="55854"/>
                </a:cubicBezTo>
                <a:cubicBezTo>
                  <a:pt x="-877" y="55740"/>
                  <a:pt x="373" y="55689"/>
                  <a:pt x="1564" y="55689"/>
                </a:cubicBezTo>
                <a:cubicBezTo>
                  <a:pt x="23298" y="55689"/>
                  <a:pt x="26815" y="73875"/>
                  <a:pt x="34822" y="87604"/>
                </a:cubicBezTo>
                <a:cubicBezTo>
                  <a:pt x="35909" y="87795"/>
                  <a:pt x="36896" y="87871"/>
                  <a:pt x="37799" y="87871"/>
                </a:cubicBezTo>
                <a:cubicBezTo>
                  <a:pt x="41797" y="87871"/>
                  <a:pt x="44174" y="86232"/>
                  <a:pt x="46545" y="84607"/>
                </a:cubicBezTo>
                <a:cubicBezTo>
                  <a:pt x="48921" y="82968"/>
                  <a:pt x="51297" y="81330"/>
                  <a:pt x="55306" y="81330"/>
                </a:cubicBezTo>
                <a:cubicBezTo>
                  <a:pt x="56983" y="81330"/>
                  <a:pt x="58942" y="81610"/>
                  <a:pt x="61313" y="82308"/>
                </a:cubicBezTo>
                <a:cubicBezTo>
                  <a:pt x="55286" y="60108"/>
                  <a:pt x="16407" y="70777"/>
                  <a:pt x="29539" y="29387"/>
                </a:cubicBezTo>
                <a:moveTo>
                  <a:pt x="5080455" y="30810"/>
                </a:moveTo>
                <a:cubicBezTo>
                  <a:pt x="5077966" y="30810"/>
                  <a:pt x="5075172" y="32093"/>
                  <a:pt x="5072531" y="34683"/>
                </a:cubicBezTo>
                <a:cubicBezTo>
                  <a:pt x="5074753" y="41008"/>
                  <a:pt x="5079033" y="45288"/>
                  <a:pt x="5087606" y="45288"/>
                </a:cubicBezTo>
                <a:cubicBezTo>
                  <a:pt x="5087872" y="45288"/>
                  <a:pt x="5088139" y="45288"/>
                  <a:pt x="5088406" y="45275"/>
                </a:cubicBezTo>
                <a:cubicBezTo>
                  <a:pt x="5088990" y="35623"/>
                  <a:pt x="5085269" y="30810"/>
                  <a:pt x="5080455" y="30810"/>
                </a:cubicBezTo>
                <a:moveTo>
                  <a:pt x="5458814" y="39979"/>
                </a:moveTo>
                <a:cubicBezTo>
                  <a:pt x="5448133" y="45046"/>
                  <a:pt x="5455283" y="49720"/>
                  <a:pt x="5460160" y="49720"/>
                </a:cubicBezTo>
                <a:cubicBezTo>
                  <a:pt x="5463843" y="49720"/>
                  <a:pt x="5466231" y="47078"/>
                  <a:pt x="5458814" y="39979"/>
                </a:cubicBezTo>
                <a:moveTo>
                  <a:pt x="4945505" y="39979"/>
                </a:moveTo>
                <a:cubicBezTo>
                  <a:pt x="4942000" y="39979"/>
                  <a:pt x="4938470" y="39979"/>
                  <a:pt x="4934939" y="39979"/>
                </a:cubicBezTo>
                <a:cubicBezTo>
                  <a:pt x="4933212" y="50050"/>
                  <a:pt x="4935739" y="55905"/>
                  <a:pt x="4944083" y="55905"/>
                </a:cubicBezTo>
                <a:cubicBezTo>
                  <a:pt x="4944540" y="55905"/>
                  <a:pt x="4945010" y="55892"/>
                  <a:pt x="4945505" y="55854"/>
                </a:cubicBezTo>
                <a:cubicBezTo>
                  <a:pt x="4945505" y="50558"/>
                  <a:pt x="4945505" y="45275"/>
                  <a:pt x="4945505" y="39979"/>
                </a:cubicBezTo>
                <a:moveTo>
                  <a:pt x="6185698" y="43154"/>
                </a:moveTo>
                <a:cubicBezTo>
                  <a:pt x="6183374" y="43154"/>
                  <a:pt x="6181367" y="47790"/>
                  <a:pt x="6183781" y="61137"/>
                </a:cubicBezTo>
                <a:cubicBezTo>
                  <a:pt x="6193585" y="54101"/>
                  <a:pt x="6189255" y="43154"/>
                  <a:pt x="6185698" y="43154"/>
                </a:cubicBezTo>
                <a:moveTo>
                  <a:pt x="5877609" y="45275"/>
                </a:moveTo>
                <a:cubicBezTo>
                  <a:pt x="5877368" y="45275"/>
                  <a:pt x="5877114" y="45275"/>
                  <a:pt x="5876859" y="45275"/>
                </a:cubicBezTo>
                <a:cubicBezTo>
                  <a:pt x="5891274" y="59613"/>
                  <a:pt x="5863169" y="58432"/>
                  <a:pt x="5866293" y="77025"/>
                </a:cubicBezTo>
                <a:cubicBezTo>
                  <a:pt x="5866319" y="77025"/>
                  <a:pt x="5866344" y="77025"/>
                  <a:pt x="5866370" y="77025"/>
                </a:cubicBezTo>
                <a:cubicBezTo>
                  <a:pt x="5872923" y="77025"/>
                  <a:pt x="5884226" y="69087"/>
                  <a:pt x="5889649" y="61150"/>
                </a:cubicBezTo>
                <a:cubicBezTo>
                  <a:pt x="5895072" y="53212"/>
                  <a:pt x="5894602" y="45275"/>
                  <a:pt x="5877609" y="45275"/>
                </a:cubicBezTo>
                <a:moveTo>
                  <a:pt x="6014439" y="45275"/>
                </a:moveTo>
                <a:cubicBezTo>
                  <a:pt x="6004584" y="49606"/>
                  <a:pt x="6012331" y="53225"/>
                  <a:pt x="6017347" y="53225"/>
                </a:cubicBezTo>
                <a:cubicBezTo>
                  <a:pt x="6021246" y="53225"/>
                  <a:pt x="6023481" y="51041"/>
                  <a:pt x="6014439" y="45275"/>
                </a:cubicBezTo>
                <a:moveTo>
                  <a:pt x="5358268" y="45275"/>
                </a:moveTo>
                <a:cubicBezTo>
                  <a:pt x="5341732" y="48856"/>
                  <a:pt x="5349378" y="61391"/>
                  <a:pt x="5358268" y="66433"/>
                </a:cubicBezTo>
                <a:cubicBezTo>
                  <a:pt x="5374130" y="62966"/>
                  <a:pt x="5353239" y="55130"/>
                  <a:pt x="5358268" y="45275"/>
                </a:cubicBezTo>
                <a:moveTo>
                  <a:pt x="5051347" y="45275"/>
                </a:moveTo>
                <a:cubicBezTo>
                  <a:pt x="5047842" y="45275"/>
                  <a:pt x="5044298" y="45275"/>
                  <a:pt x="5040781" y="45275"/>
                </a:cubicBezTo>
                <a:cubicBezTo>
                  <a:pt x="5040781" y="48806"/>
                  <a:pt x="5040781" y="52324"/>
                  <a:pt x="5040781" y="55854"/>
                </a:cubicBezTo>
                <a:cubicBezTo>
                  <a:pt x="5044298" y="55854"/>
                  <a:pt x="5047842" y="55854"/>
                  <a:pt x="5051347" y="55854"/>
                </a:cubicBezTo>
                <a:cubicBezTo>
                  <a:pt x="5051347" y="52324"/>
                  <a:pt x="5051347" y="48806"/>
                  <a:pt x="5051347" y="45275"/>
                </a:cubicBezTo>
              </a:path>
            </a:pathLst>
          </a:custGeom>
          <a:solidFill>
            <a:srgbClr val="E6E5CF"/>
          </a:solidFill>
          <a:ln w="1270" cap="flat">
            <a:noFill/>
            <a:prstDash val="solid"/>
            <a:miter/>
          </a:ln>
        </p:spPr>
        <p:txBody>
          <a:bodyPr rtlCol="0" anchor="ctr"/>
          <a:lstStyle/>
          <a:p>
            <a:endParaRPr lang="id-ID"/>
          </a:p>
        </p:txBody>
      </p:sp>
      <p:sp>
        <p:nvSpPr>
          <p:cNvPr id="10866" name="Freeform: Shape 10865">
            <a:extLst>
              <a:ext uri="{FF2B5EF4-FFF2-40B4-BE49-F238E27FC236}">
                <a16:creationId xmlns:a16="http://schemas.microsoft.com/office/drawing/2014/main" id="{F25BD64D-83E6-445B-B41B-D36DE0570078}"/>
              </a:ext>
            </a:extLst>
          </p:cNvPr>
          <p:cNvSpPr/>
          <p:nvPr/>
        </p:nvSpPr>
        <p:spPr>
          <a:xfrm flipV="1">
            <a:off x="3109663" y="3136379"/>
            <a:ext cx="6159748" cy="63499"/>
          </a:xfrm>
          <a:custGeom>
            <a:avLst/>
            <a:gdLst>
              <a:gd name="connsiteX0" fmla="*/ 6157517 w 6159748"/>
              <a:gd name="connsiteY0" fmla="*/ -2398 h 63499"/>
              <a:gd name="connsiteX1" fmla="*/ 6141655 w 6159748"/>
              <a:gd name="connsiteY1" fmla="*/ 34648 h 63499"/>
              <a:gd name="connsiteX2" fmla="*/ 6145872 w 6159748"/>
              <a:gd name="connsiteY2" fmla="*/ 35092 h 63499"/>
              <a:gd name="connsiteX3" fmla="*/ 6157517 w 6159748"/>
              <a:gd name="connsiteY3" fmla="*/ 13477 h 63499"/>
              <a:gd name="connsiteX4" fmla="*/ 6157517 w 6159748"/>
              <a:gd name="connsiteY4" fmla="*/ -2398 h 63499"/>
              <a:gd name="connsiteX5" fmla="*/ 6136359 w 6159748"/>
              <a:gd name="connsiteY5" fmla="*/ 2898 h 63499"/>
              <a:gd name="connsiteX6" fmla="*/ 6125767 w 6159748"/>
              <a:gd name="connsiteY6" fmla="*/ 2898 h 63499"/>
              <a:gd name="connsiteX7" fmla="*/ 6125767 w 6159748"/>
              <a:gd name="connsiteY7" fmla="*/ 13477 h 63499"/>
              <a:gd name="connsiteX8" fmla="*/ 6136359 w 6159748"/>
              <a:gd name="connsiteY8" fmla="*/ 13477 h 63499"/>
              <a:gd name="connsiteX9" fmla="*/ 6136359 w 6159748"/>
              <a:gd name="connsiteY9" fmla="*/ 2898 h 63499"/>
              <a:gd name="connsiteX10" fmla="*/ 5892951 w 6159748"/>
              <a:gd name="connsiteY10" fmla="*/ 8181 h 63499"/>
              <a:gd name="connsiteX11" fmla="*/ 5891541 w 6159748"/>
              <a:gd name="connsiteY11" fmla="*/ 18201 h 63499"/>
              <a:gd name="connsiteX12" fmla="*/ 5892951 w 6159748"/>
              <a:gd name="connsiteY12" fmla="*/ 8181 h 63499"/>
              <a:gd name="connsiteX13" fmla="*/ 5210326 w 6159748"/>
              <a:gd name="connsiteY13" fmla="*/ 8181 h 63499"/>
              <a:gd name="connsiteX14" fmla="*/ 5208916 w 6159748"/>
              <a:gd name="connsiteY14" fmla="*/ 18201 h 63499"/>
              <a:gd name="connsiteX15" fmla="*/ 5210326 w 6159748"/>
              <a:gd name="connsiteY15" fmla="*/ 8181 h 63499"/>
              <a:gd name="connsiteX16" fmla="*/ 6070637 w 6159748"/>
              <a:gd name="connsiteY16" fmla="*/ 11140 h 63499"/>
              <a:gd name="connsiteX17" fmla="*/ 6072847 w 6159748"/>
              <a:gd name="connsiteY17" fmla="*/ 24069 h 63499"/>
              <a:gd name="connsiteX18" fmla="*/ 6070637 w 6159748"/>
              <a:gd name="connsiteY18" fmla="*/ 11140 h 63499"/>
              <a:gd name="connsiteX19" fmla="*/ 5860388 w 6159748"/>
              <a:gd name="connsiteY19" fmla="*/ 12093 h 63499"/>
              <a:gd name="connsiteX20" fmla="*/ 5858534 w 6159748"/>
              <a:gd name="connsiteY20" fmla="*/ 12334 h 63499"/>
              <a:gd name="connsiteX21" fmla="*/ 5860388 w 6159748"/>
              <a:gd name="connsiteY21" fmla="*/ 12093 h 63499"/>
              <a:gd name="connsiteX22" fmla="*/ 5858534 w 6159748"/>
              <a:gd name="connsiteY22" fmla="*/ 12334 h 63499"/>
              <a:gd name="connsiteX23" fmla="*/ 5845403 w 6159748"/>
              <a:gd name="connsiteY23" fmla="*/ 14226 h 63499"/>
              <a:gd name="connsiteX24" fmla="*/ 5850622 w 6159748"/>
              <a:gd name="connsiteY24" fmla="*/ 13477 h 63499"/>
              <a:gd name="connsiteX25" fmla="*/ 5858534 w 6159748"/>
              <a:gd name="connsiteY25" fmla="*/ 12334 h 63499"/>
              <a:gd name="connsiteX26" fmla="*/ 5931763 w 6159748"/>
              <a:gd name="connsiteY26" fmla="*/ 12741 h 63499"/>
              <a:gd name="connsiteX27" fmla="*/ 5924701 w 6159748"/>
              <a:gd name="connsiteY27" fmla="*/ 13477 h 63499"/>
              <a:gd name="connsiteX28" fmla="*/ 5931343 w 6159748"/>
              <a:gd name="connsiteY28" fmla="*/ 22545 h 63499"/>
              <a:gd name="connsiteX29" fmla="*/ 5938607 w 6159748"/>
              <a:gd name="connsiteY29" fmla="*/ 17643 h 63499"/>
              <a:gd name="connsiteX30" fmla="*/ 5931763 w 6159748"/>
              <a:gd name="connsiteY30" fmla="*/ 12741 h 63499"/>
              <a:gd name="connsiteX31" fmla="*/ 6036461 w 6159748"/>
              <a:gd name="connsiteY31" fmla="*/ 14417 h 63499"/>
              <a:gd name="connsiteX32" fmla="*/ 6025247 w 6159748"/>
              <a:gd name="connsiteY32" fmla="*/ 18773 h 63499"/>
              <a:gd name="connsiteX33" fmla="*/ 6029882 w 6159748"/>
              <a:gd name="connsiteY33" fmla="*/ 23129 h 63499"/>
              <a:gd name="connsiteX34" fmla="*/ 6041134 w 6159748"/>
              <a:gd name="connsiteY34" fmla="*/ 18773 h 63499"/>
              <a:gd name="connsiteX35" fmla="*/ 6036461 w 6159748"/>
              <a:gd name="connsiteY35" fmla="*/ 14417 h 63499"/>
              <a:gd name="connsiteX36" fmla="*/ 8594 w 6159748"/>
              <a:gd name="connsiteY36" fmla="*/ 18773 h 63499"/>
              <a:gd name="connsiteX37" fmla="*/ -1983 w 6159748"/>
              <a:gd name="connsiteY37" fmla="*/ 50523 h 63499"/>
              <a:gd name="connsiteX38" fmla="*/ 1114 w 6159748"/>
              <a:gd name="connsiteY38" fmla="*/ 50155 h 63499"/>
              <a:gd name="connsiteX39" fmla="*/ 8594 w 6159748"/>
              <a:gd name="connsiteY39" fmla="*/ 61102 h 63499"/>
              <a:gd name="connsiteX40" fmla="*/ 8594 w 6159748"/>
              <a:gd name="connsiteY40" fmla="*/ 18773 h 63499"/>
              <a:gd name="connsiteX41" fmla="*/ 4853685 w 6159748"/>
              <a:gd name="connsiteY41" fmla="*/ 19179 h 63499"/>
              <a:gd name="connsiteX42" fmla="*/ 4845188 w 6159748"/>
              <a:gd name="connsiteY42" fmla="*/ 24069 h 63499"/>
              <a:gd name="connsiteX43" fmla="*/ 4866372 w 6159748"/>
              <a:gd name="connsiteY43" fmla="*/ 39944 h 63499"/>
              <a:gd name="connsiteX44" fmla="*/ 4853685 w 6159748"/>
              <a:gd name="connsiteY44" fmla="*/ 19179 h 63499"/>
              <a:gd name="connsiteX45" fmla="*/ 1503793 w 6159748"/>
              <a:gd name="connsiteY45" fmla="*/ 20030 h 63499"/>
              <a:gd name="connsiteX46" fmla="*/ 1504085 w 6159748"/>
              <a:gd name="connsiteY46" fmla="*/ 20526 h 63499"/>
              <a:gd name="connsiteX47" fmla="*/ 1503793 w 6159748"/>
              <a:gd name="connsiteY47" fmla="*/ 20030 h 63499"/>
              <a:gd name="connsiteX48" fmla="*/ 1504085 w 6159748"/>
              <a:gd name="connsiteY48" fmla="*/ 20526 h 63499"/>
              <a:gd name="connsiteX49" fmla="*/ 1511108 w 6159748"/>
              <a:gd name="connsiteY49" fmla="*/ 32641 h 63499"/>
              <a:gd name="connsiteX50" fmla="*/ 1506142 w 6159748"/>
              <a:gd name="connsiteY50" fmla="*/ 24069 h 63499"/>
              <a:gd name="connsiteX51" fmla="*/ 1504085 w 6159748"/>
              <a:gd name="connsiteY51" fmla="*/ 20526 h 63499"/>
              <a:gd name="connsiteX52" fmla="*/ 705423 w 6159748"/>
              <a:gd name="connsiteY52" fmla="*/ 23739 h 63499"/>
              <a:gd name="connsiteX53" fmla="*/ 703299 w 6159748"/>
              <a:gd name="connsiteY53" fmla="*/ 28235 h 63499"/>
              <a:gd name="connsiteX54" fmla="*/ 711073 w 6159748"/>
              <a:gd name="connsiteY54" fmla="*/ 26266 h 63499"/>
              <a:gd name="connsiteX55" fmla="*/ 705423 w 6159748"/>
              <a:gd name="connsiteY55" fmla="*/ 23739 h 6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159748" h="63499">
                <a:moveTo>
                  <a:pt x="6157517" y="-2398"/>
                </a:moveTo>
                <a:cubicBezTo>
                  <a:pt x="6137997" y="2136"/>
                  <a:pt x="6137553" y="22138"/>
                  <a:pt x="6141655" y="34648"/>
                </a:cubicBezTo>
                <a:cubicBezTo>
                  <a:pt x="6143344" y="34953"/>
                  <a:pt x="6144729" y="35092"/>
                  <a:pt x="6145872" y="35092"/>
                </a:cubicBezTo>
                <a:cubicBezTo>
                  <a:pt x="6159677" y="35092"/>
                  <a:pt x="6136233" y="14366"/>
                  <a:pt x="6157517" y="13477"/>
                </a:cubicBezTo>
                <a:lnTo>
                  <a:pt x="6157517" y="-2398"/>
                </a:lnTo>
                <a:moveTo>
                  <a:pt x="6136359" y="2898"/>
                </a:moveTo>
                <a:cubicBezTo>
                  <a:pt x="6132829" y="2898"/>
                  <a:pt x="6129311" y="2898"/>
                  <a:pt x="6125767" y="2898"/>
                </a:cubicBezTo>
                <a:cubicBezTo>
                  <a:pt x="6125767" y="6429"/>
                  <a:pt x="6125767" y="9946"/>
                  <a:pt x="6125767" y="13477"/>
                </a:cubicBezTo>
                <a:cubicBezTo>
                  <a:pt x="6129311" y="13477"/>
                  <a:pt x="6132829" y="13477"/>
                  <a:pt x="6136359" y="13477"/>
                </a:cubicBezTo>
                <a:cubicBezTo>
                  <a:pt x="6136359" y="9946"/>
                  <a:pt x="6136359" y="6429"/>
                  <a:pt x="6136359" y="2898"/>
                </a:cubicBezTo>
                <a:moveTo>
                  <a:pt x="5892951" y="8181"/>
                </a:moveTo>
                <a:cubicBezTo>
                  <a:pt x="5882525" y="8892"/>
                  <a:pt x="5888011" y="18201"/>
                  <a:pt x="5891541" y="18201"/>
                </a:cubicBezTo>
                <a:cubicBezTo>
                  <a:pt x="5893370" y="18201"/>
                  <a:pt x="5894678" y="15687"/>
                  <a:pt x="5892951" y="8181"/>
                </a:cubicBezTo>
                <a:moveTo>
                  <a:pt x="5210326" y="8181"/>
                </a:moveTo>
                <a:cubicBezTo>
                  <a:pt x="5199887" y="8892"/>
                  <a:pt x="5205373" y="18201"/>
                  <a:pt x="5208916" y="18201"/>
                </a:cubicBezTo>
                <a:cubicBezTo>
                  <a:pt x="5210745" y="18201"/>
                  <a:pt x="5212053" y="15687"/>
                  <a:pt x="5210326" y="8181"/>
                </a:cubicBezTo>
                <a:moveTo>
                  <a:pt x="6070637" y="11140"/>
                </a:moveTo>
                <a:cubicBezTo>
                  <a:pt x="6066967" y="11140"/>
                  <a:pt x="6064719" y="14709"/>
                  <a:pt x="6072847" y="24069"/>
                </a:cubicBezTo>
                <a:cubicBezTo>
                  <a:pt x="6082435" y="17046"/>
                  <a:pt x="6075348" y="11140"/>
                  <a:pt x="6070637" y="11140"/>
                </a:cubicBezTo>
                <a:moveTo>
                  <a:pt x="5860388" y="12093"/>
                </a:moveTo>
                <a:lnTo>
                  <a:pt x="5858534" y="12334"/>
                </a:lnTo>
                <a:lnTo>
                  <a:pt x="5860388" y="12093"/>
                </a:lnTo>
                <a:moveTo>
                  <a:pt x="5858534" y="12334"/>
                </a:moveTo>
                <a:cubicBezTo>
                  <a:pt x="5854242" y="12956"/>
                  <a:pt x="5845389" y="14226"/>
                  <a:pt x="5845403" y="14226"/>
                </a:cubicBezTo>
                <a:cubicBezTo>
                  <a:pt x="5845403" y="14226"/>
                  <a:pt x="5846850" y="14011"/>
                  <a:pt x="5850622" y="13477"/>
                </a:cubicBezTo>
                <a:cubicBezTo>
                  <a:pt x="5854432" y="12931"/>
                  <a:pt x="5856921" y="12588"/>
                  <a:pt x="5858534" y="12334"/>
                </a:cubicBezTo>
                <a:moveTo>
                  <a:pt x="5931763" y="12741"/>
                </a:moveTo>
                <a:cubicBezTo>
                  <a:pt x="5929870" y="12741"/>
                  <a:pt x="5927533" y="12969"/>
                  <a:pt x="5924701" y="13477"/>
                </a:cubicBezTo>
                <a:cubicBezTo>
                  <a:pt x="5925349" y="20259"/>
                  <a:pt x="5928295" y="22545"/>
                  <a:pt x="5931343" y="22545"/>
                </a:cubicBezTo>
                <a:cubicBezTo>
                  <a:pt x="5934480" y="22545"/>
                  <a:pt x="5937719" y="20094"/>
                  <a:pt x="5938607" y="17643"/>
                </a:cubicBezTo>
                <a:cubicBezTo>
                  <a:pt x="5939497" y="15192"/>
                  <a:pt x="5938036" y="12741"/>
                  <a:pt x="5931763" y="12741"/>
                </a:cubicBezTo>
                <a:moveTo>
                  <a:pt x="6036461" y="14417"/>
                </a:moveTo>
                <a:cubicBezTo>
                  <a:pt x="6033185" y="14417"/>
                  <a:pt x="6029324" y="18278"/>
                  <a:pt x="6025247" y="18773"/>
                </a:cubicBezTo>
                <a:cubicBezTo>
                  <a:pt x="6026593" y="22037"/>
                  <a:pt x="6028155" y="23129"/>
                  <a:pt x="6029882" y="23129"/>
                </a:cubicBezTo>
                <a:cubicBezTo>
                  <a:pt x="6033159" y="23129"/>
                  <a:pt x="6037020" y="19256"/>
                  <a:pt x="6041134" y="18773"/>
                </a:cubicBezTo>
                <a:cubicBezTo>
                  <a:pt x="6039776" y="15509"/>
                  <a:pt x="6038201" y="14417"/>
                  <a:pt x="6036461" y="14417"/>
                </a:cubicBezTo>
                <a:moveTo>
                  <a:pt x="8594" y="18773"/>
                </a:moveTo>
                <a:cubicBezTo>
                  <a:pt x="-643" y="23637"/>
                  <a:pt x="-3094" y="35308"/>
                  <a:pt x="-1983" y="50523"/>
                </a:cubicBezTo>
                <a:cubicBezTo>
                  <a:pt x="-822" y="50269"/>
                  <a:pt x="206" y="50155"/>
                  <a:pt x="1114" y="50155"/>
                </a:cubicBezTo>
                <a:cubicBezTo>
                  <a:pt x="7245" y="50155"/>
                  <a:pt x="8073" y="55489"/>
                  <a:pt x="8594" y="61102"/>
                </a:cubicBezTo>
                <a:cubicBezTo>
                  <a:pt x="20372" y="55704"/>
                  <a:pt x="1679" y="36782"/>
                  <a:pt x="8594" y="18773"/>
                </a:cubicBezTo>
                <a:moveTo>
                  <a:pt x="4853685" y="19179"/>
                </a:moveTo>
                <a:cubicBezTo>
                  <a:pt x="4850357" y="19179"/>
                  <a:pt x="4847271" y="20576"/>
                  <a:pt x="4845188" y="24069"/>
                </a:cubicBezTo>
                <a:cubicBezTo>
                  <a:pt x="4842928" y="38674"/>
                  <a:pt x="4864937" y="29022"/>
                  <a:pt x="4866372" y="39944"/>
                </a:cubicBezTo>
                <a:cubicBezTo>
                  <a:pt x="4877967" y="34165"/>
                  <a:pt x="4864581" y="19179"/>
                  <a:pt x="4853685" y="19179"/>
                </a:cubicBezTo>
                <a:moveTo>
                  <a:pt x="1503793" y="20030"/>
                </a:moveTo>
                <a:cubicBezTo>
                  <a:pt x="1503856" y="20119"/>
                  <a:pt x="1503945" y="20284"/>
                  <a:pt x="1504085" y="20526"/>
                </a:cubicBezTo>
                <a:cubicBezTo>
                  <a:pt x="1503958" y="20297"/>
                  <a:pt x="1503856" y="20132"/>
                  <a:pt x="1503793" y="20030"/>
                </a:cubicBezTo>
                <a:moveTo>
                  <a:pt x="1504085" y="20526"/>
                </a:moveTo>
                <a:cubicBezTo>
                  <a:pt x="1505558" y="23066"/>
                  <a:pt x="1511108" y="32641"/>
                  <a:pt x="1511108" y="32641"/>
                </a:cubicBezTo>
                <a:cubicBezTo>
                  <a:pt x="1511108" y="32641"/>
                  <a:pt x="1509813" y="30406"/>
                  <a:pt x="1506142" y="24069"/>
                </a:cubicBezTo>
                <a:cubicBezTo>
                  <a:pt x="1505101" y="22278"/>
                  <a:pt x="1504441" y="21148"/>
                  <a:pt x="1504085" y="20526"/>
                </a:cubicBezTo>
                <a:moveTo>
                  <a:pt x="705423" y="23739"/>
                </a:moveTo>
                <a:cubicBezTo>
                  <a:pt x="703373" y="23739"/>
                  <a:pt x="702113" y="25110"/>
                  <a:pt x="703299" y="28235"/>
                </a:cubicBezTo>
                <a:cubicBezTo>
                  <a:pt x="705774" y="27295"/>
                  <a:pt x="708374" y="26634"/>
                  <a:pt x="711073" y="26266"/>
                </a:cubicBezTo>
                <a:cubicBezTo>
                  <a:pt x="709267" y="24640"/>
                  <a:pt x="707084" y="23739"/>
                  <a:pt x="705423" y="23739"/>
                </a:cubicBezTo>
              </a:path>
            </a:pathLst>
          </a:custGeom>
          <a:solidFill>
            <a:srgbClr val="E6E5CF"/>
          </a:solidFill>
          <a:ln w="1270" cap="flat">
            <a:noFill/>
            <a:prstDash val="solid"/>
            <a:miter/>
          </a:ln>
        </p:spPr>
        <p:txBody>
          <a:bodyPr rtlCol="0" anchor="ctr"/>
          <a:lstStyle/>
          <a:p>
            <a:endParaRPr lang="id-ID"/>
          </a:p>
        </p:txBody>
      </p:sp>
      <p:sp>
        <p:nvSpPr>
          <p:cNvPr id="10868" name="Freeform: Shape 10867">
            <a:extLst>
              <a:ext uri="{FF2B5EF4-FFF2-40B4-BE49-F238E27FC236}">
                <a16:creationId xmlns:a16="http://schemas.microsoft.com/office/drawing/2014/main" id="{CAC65F51-EB5B-4473-BB38-D69DE93B0059}"/>
              </a:ext>
            </a:extLst>
          </p:cNvPr>
          <p:cNvSpPr/>
          <p:nvPr/>
        </p:nvSpPr>
        <p:spPr>
          <a:xfrm flipV="1">
            <a:off x="3204177" y="3136099"/>
            <a:ext cx="6034296" cy="37312"/>
          </a:xfrm>
          <a:custGeom>
            <a:avLst/>
            <a:gdLst>
              <a:gd name="connsiteX0" fmla="*/ 5666144 w 6034296"/>
              <a:gd name="connsiteY0" fmla="*/ -2410 h 37312"/>
              <a:gd name="connsiteX1" fmla="*/ 5664722 w 6034296"/>
              <a:gd name="connsiteY1" fmla="*/ 7597 h 37312"/>
              <a:gd name="connsiteX2" fmla="*/ 5666144 w 6034296"/>
              <a:gd name="connsiteY2" fmla="*/ -2410 h 37312"/>
              <a:gd name="connsiteX3" fmla="*/ 5080599 w 6034296"/>
              <a:gd name="connsiteY3" fmla="*/ -759 h 37312"/>
              <a:gd name="connsiteX4" fmla="*/ 5073436 w 6034296"/>
              <a:gd name="connsiteY4" fmla="*/ 8169 h 37312"/>
              <a:gd name="connsiteX5" fmla="*/ 5079329 w 6034296"/>
              <a:gd name="connsiteY5" fmla="*/ 12614 h 37312"/>
              <a:gd name="connsiteX6" fmla="*/ 5083341 w 6034296"/>
              <a:gd name="connsiteY6" fmla="*/ 5921 h 37312"/>
              <a:gd name="connsiteX7" fmla="*/ 5080599 w 6034296"/>
              <a:gd name="connsiteY7" fmla="*/ -759 h 37312"/>
              <a:gd name="connsiteX8" fmla="*/ 5856962 w 6034296"/>
              <a:gd name="connsiteY8" fmla="*/ 1032 h 37312"/>
              <a:gd name="connsiteX9" fmla="*/ 5851374 w 6034296"/>
              <a:gd name="connsiteY9" fmla="*/ 10328 h 37312"/>
              <a:gd name="connsiteX10" fmla="*/ 5854854 w 6034296"/>
              <a:gd name="connsiteY10" fmla="*/ 19612 h 37312"/>
              <a:gd name="connsiteX11" fmla="*/ 5861902 w 6034296"/>
              <a:gd name="connsiteY11" fmla="*/ 2873 h 37312"/>
              <a:gd name="connsiteX12" fmla="*/ 5856962 w 6034296"/>
              <a:gd name="connsiteY12" fmla="*/ 1032 h 37312"/>
              <a:gd name="connsiteX13" fmla="*/ 4025 w 6034296"/>
              <a:gd name="connsiteY13" fmla="*/ 2873 h 37312"/>
              <a:gd name="connsiteX14" fmla="*/ 4015 w 6034296"/>
              <a:gd name="connsiteY14" fmla="*/ 8169 h 37312"/>
              <a:gd name="connsiteX15" fmla="*/ 4025 w 6034296"/>
              <a:gd name="connsiteY15" fmla="*/ 8169 h 37312"/>
              <a:gd name="connsiteX16" fmla="*/ -1269 w 6034296"/>
              <a:gd name="connsiteY16" fmla="*/ 34623 h 37312"/>
              <a:gd name="connsiteX17" fmla="*/ 1678 w 6034296"/>
              <a:gd name="connsiteY17" fmla="*/ 34902 h 37312"/>
              <a:gd name="connsiteX18" fmla="*/ 19871 w 6034296"/>
              <a:gd name="connsiteY18" fmla="*/ 8169 h 37312"/>
              <a:gd name="connsiteX19" fmla="*/ 18437 w 6034296"/>
              <a:gd name="connsiteY19" fmla="*/ 2988 h 37312"/>
              <a:gd name="connsiteX20" fmla="*/ 13073 w 6034296"/>
              <a:gd name="connsiteY20" fmla="*/ 6137 h 37312"/>
              <a:gd name="connsiteX21" fmla="*/ 7120 w 6034296"/>
              <a:gd name="connsiteY21" fmla="*/ 9287 h 37312"/>
              <a:gd name="connsiteX22" fmla="*/ 4025 w 6034296"/>
              <a:gd name="connsiteY22" fmla="*/ 2873 h 37312"/>
              <a:gd name="connsiteX23" fmla="*/ 6031231 w 6034296"/>
              <a:gd name="connsiteY23" fmla="*/ 8169 h 37312"/>
              <a:gd name="connsiteX24" fmla="*/ 6029834 w 6034296"/>
              <a:gd name="connsiteY24" fmla="*/ 18177 h 37312"/>
              <a:gd name="connsiteX25" fmla="*/ 6031231 w 6034296"/>
              <a:gd name="connsiteY25" fmla="*/ 8169 h 37312"/>
              <a:gd name="connsiteX26" fmla="*/ 5798415 w 6034296"/>
              <a:gd name="connsiteY26" fmla="*/ 8169 h 37312"/>
              <a:gd name="connsiteX27" fmla="*/ 5813554 w 6034296"/>
              <a:gd name="connsiteY27" fmla="*/ 28654 h 37312"/>
              <a:gd name="connsiteX28" fmla="*/ 5824869 w 6034296"/>
              <a:gd name="connsiteY28" fmla="*/ 13465 h 37312"/>
              <a:gd name="connsiteX29" fmla="*/ 5822456 w 6034296"/>
              <a:gd name="connsiteY29" fmla="*/ 13237 h 37312"/>
              <a:gd name="connsiteX30" fmla="*/ 5809007 w 6034296"/>
              <a:gd name="connsiteY30" fmla="*/ 18748 h 37312"/>
              <a:gd name="connsiteX31" fmla="*/ 5798415 w 6034296"/>
              <a:gd name="connsiteY31" fmla="*/ 8169 h 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34296" h="37312">
                <a:moveTo>
                  <a:pt x="5666144" y="-2410"/>
                </a:moveTo>
                <a:cubicBezTo>
                  <a:pt x="5655692" y="-1711"/>
                  <a:pt x="5661191" y="7597"/>
                  <a:pt x="5664722" y="7597"/>
                </a:cubicBezTo>
                <a:cubicBezTo>
                  <a:pt x="5666551" y="7597"/>
                  <a:pt x="5667859" y="5096"/>
                  <a:pt x="5666144" y="-2410"/>
                </a:cubicBezTo>
                <a:moveTo>
                  <a:pt x="5080599" y="-759"/>
                </a:moveTo>
                <a:cubicBezTo>
                  <a:pt x="5078935" y="-759"/>
                  <a:pt x="5076534" y="1565"/>
                  <a:pt x="5073436" y="8169"/>
                </a:cubicBezTo>
                <a:cubicBezTo>
                  <a:pt x="5075849" y="11382"/>
                  <a:pt x="5077804" y="12614"/>
                  <a:pt x="5079329" y="12614"/>
                </a:cubicBezTo>
                <a:cubicBezTo>
                  <a:pt x="5081843" y="12614"/>
                  <a:pt x="5083151" y="9274"/>
                  <a:pt x="5083341" y="5921"/>
                </a:cubicBezTo>
                <a:cubicBezTo>
                  <a:pt x="5083532" y="2581"/>
                  <a:pt x="5082592" y="-759"/>
                  <a:pt x="5080599" y="-759"/>
                </a:cubicBezTo>
                <a:moveTo>
                  <a:pt x="5856962" y="1032"/>
                </a:moveTo>
                <a:cubicBezTo>
                  <a:pt x="5853025" y="1032"/>
                  <a:pt x="5851450" y="5680"/>
                  <a:pt x="5851374" y="10328"/>
                </a:cubicBezTo>
                <a:cubicBezTo>
                  <a:pt x="5851311" y="14964"/>
                  <a:pt x="5852759" y="19612"/>
                  <a:pt x="5854854" y="19612"/>
                </a:cubicBezTo>
                <a:cubicBezTo>
                  <a:pt x="5856848" y="19612"/>
                  <a:pt x="5859452" y="15383"/>
                  <a:pt x="5861902" y="2873"/>
                </a:cubicBezTo>
                <a:cubicBezTo>
                  <a:pt x="5859959" y="1590"/>
                  <a:pt x="5858321" y="1032"/>
                  <a:pt x="5856962" y="1032"/>
                </a:cubicBezTo>
                <a:moveTo>
                  <a:pt x="4025" y="2873"/>
                </a:moveTo>
                <a:cubicBezTo>
                  <a:pt x="-1993" y="3876"/>
                  <a:pt x="1068" y="8169"/>
                  <a:pt x="4015" y="8169"/>
                </a:cubicBezTo>
                <a:cubicBezTo>
                  <a:pt x="4015" y="8169"/>
                  <a:pt x="4020" y="8169"/>
                  <a:pt x="4025" y="8169"/>
                </a:cubicBezTo>
                <a:cubicBezTo>
                  <a:pt x="6182" y="20920"/>
                  <a:pt x="-5659" y="19675"/>
                  <a:pt x="-1269" y="34623"/>
                </a:cubicBezTo>
                <a:cubicBezTo>
                  <a:pt x="-187" y="34814"/>
                  <a:pt x="790" y="34902"/>
                  <a:pt x="1678" y="34902"/>
                </a:cubicBezTo>
                <a:cubicBezTo>
                  <a:pt x="16645" y="34902"/>
                  <a:pt x="6078" y="9350"/>
                  <a:pt x="19871" y="8169"/>
                </a:cubicBezTo>
                <a:cubicBezTo>
                  <a:pt x="20257" y="4308"/>
                  <a:pt x="19627" y="2988"/>
                  <a:pt x="18437" y="2988"/>
                </a:cubicBezTo>
                <a:cubicBezTo>
                  <a:pt x="17131" y="2988"/>
                  <a:pt x="15152" y="4562"/>
                  <a:pt x="13073" y="6137"/>
                </a:cubicBezTo>
                <a:cubicBezTo>
                  <a:pt x="10995" y="7712"/>
                  <a:pt x="8816" y="9287"/>
                  <a:pt x="7120" y="9287"/>
                </a:cubicBezTo>
                <a:cubicBezTo>
                  <a:pt x="5404" y="9287"/>
                  <a:pt x="4178" y="7686"/>
                  <a:pt x="4025" y="2873"/>
                </a:cubicBezTo>
                <a:moveTo>
                  <a:pt x="6031231" y="8169"/>
                </a:moveTo>
                <a:cubicBezTo>
                  <a:pt x="6020805" y="8867"/>
                  <a:pt x="6026304" y="18177"/>
                  <a:pt x="6029834" y="18177"/>
                </a:cubicBezTo>
                <a:cubicBezTo>
                  <a:pt x="6031663" y="18177"/>
                  <a:pt x="6032959" y="15675"/>
                  <a:pt x="6031231" y="8169"/>
                </a:cubicBezTo>
                <a:moveTo>
                  <a:pt x="5798415" y="8169"/>
                </a:moveTo>
                <a:cubicBezTo>
                  <a:pt x="5794719" y="20983"/>
                  <a:pt x="5804740" y="28654"/>
                  <a:pt x="5813554" y="28654"/>
                </a:cubicBezTo>
                <a:cubicBezTo>
                  <a:pt x="5820424" y="28654"/>
                  <a:pt x="5826546" y="23993"/>
                  <a:pt x="5824869" y="13465"/>
                </a:cubicBezTo>
                <a:cubicBezTo>
                  <a:pt x="5823980" y="13312"/>
                  <a:pt x="5823193" y="13237"/>
                  <a:pt x="5822456" y="13237"/>
                </a:cubicBezTo>
                <a:cubicBezTo>
                  <a:pt x="5816144" y="13237"/>
                  <a:pt x="5815065" y="18494"/>
                  <a:pt x="5809007" y="18748"/>
                </a:cubicBezTo>
                <a:cubicBezTo>
                  <a:pt x="5810950" y="9757"/>
                  <a:pt x="5804866" y="8779"/>
                  <a:pt x="5798415" y="8169"/>
                </a:cubicBezTo>
              </a:path>
            </a:pathLst>
          </a:custGeom>
          <a:solidFill>
            <a:srgbClr val="E6E5CF"/>
          </a:solidFill>
          <a:ln w="1270" cap="flat">
            <a:noFill/>
            <a:prstDash val="solid"/>
            <a:miter/>
          </a:ln>
        </p:spPr>
        <p:txBody>
          <a:bodyPr rtlCol="0" anchor="ctr"/>
          <a:lstStyle/>
          <a:p>
            <a:endParaRPr lang="id-ID"/>
          </a:p>
        </p:txBody>
      </p:sp>
      <p:sp>
        <p:nvSpPr>
          <p:cNvPr id="10870" name="Freeform: Shape 10869">
            <a:extLst>
              <a:ext uri="{FF2B5EF4-FFF2-40B4-BE49-F238E27FC236}">
                <a16:creationId xmlns:a16="http://schemas.microsoft.com/office/drawing/2014/main" id="{301B50A0-1D31-4AB2-BE08-DD1D4CE9C107}"/>
              </a:ext>
            </a:extLst>
          </p:cNvPr>
          <p:cNvSpPr/>
          <p:nvPr/>
        </p:nvSpPr>
        <p:spPr>
          <a:xfrm flipV="1">
            <a:off x="3859787" y="3131222"/>
            <a:ext cx="4325662" cy="26314"/>
          </a:xfrm>
          <a:custGeom>
            <a:avLst/>
            <a:gdLst>
              <a:gd name="connsiteX0" fmla="*/ 4322737 w 4325662"/>
              <a:gd name="connsiteY0" fmla="*/ -2419 h 26314"/>
              <a:gd name="connsiteX1" fmla="*/ 4321327 w 4325662"/>
              <a:gd name="connsiteY1" fmla="*/ 7588 h 26314"/>
              <a:gd name="connsiteX2" fmla="*/ 4322737 w 4325662"/>
              <a:gd name="connsiteY2" fmla="*/ -2419 h 26314"/>
              <a:gd name="connsiteX3" fmla="*/ 10002 w 4325662"/>
              <a:gd name="connsiteY3" fmla="*/ -2419 h 26314"/>
              <a:gd name="connsiteX4" fmla="*/ -2118 w 4325662"/>
              <a:gd name="connsiteY4" fmla="*/ 3791 h 26314"/>
              <a:gd name="connsiteX5" fmla="*/ 1559 w 4325662"/>
              <a:gd name="connsiteY5" fmla="*/ 19831 h 26314"/>
              <a:gd name="connsiteX6" fmla="*/ 1781 w 4325662"/>
              <a:gd name="connsiteY6" fmla="*/ 23895 h 26314"/>
              <a:gd name="connsiteX7" fmla="*/ 10002 w 4325662"/>
              <a:gd name="connsiteY7" fmla="*/ -2419 h 2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5662" h="26314">
                <a:moveTo>
                  <a:pt x="4322737" y="-2419"/>
                </a:moveTo>
                <a:cubicBezTo>
                  <a:pt x="4312297" y="-1708"/>
                  <a:pt x="4317796" y="7588"/>
                  <a:pt x="4321327" y="7588"/>
                </a:cubicBezTo>
                <a:cubicBezTo>
                  <a:pt x="4323156" y="7588"/>
                  <a:pt x="4324464" y="5086"/>
                  <a:pt x="4322737" y="-2419"/>
                </a:cubicBezTo>
                <a:moveTo>
                  <a:pt x="10002" y="-2419"/>
                </a:moveTo>
                <a:cubicBezTo>
                  <a:pt x="5046" y="-1264"/>
                  <a:pt x="1038" y="832"/>
                  <a:pt x="-2118" y="3791"/>
                </a:cubicBezTo>
                <a:cubicBezTo>
                  <a:pt x="239" y="8630"/>
                  <a:pt x="1559" y="14065"/>
                  <a:pt x="1559" y="19831"/>
                </a:cubicBezTo>
                <a:cubicBezTo>
                  <a:pt x="1559" y="21203"/>
                  <a:pt x="1638" y="22562"/>
                  <a:pt x="1781" y="23895"/>
                </a:cubicBezTo>
                <a:cubicBezTo>
                  <a:pt x="9367" y="15005"/>
                  <a:pt x="15797" y="5759"/>
                  <a:pt x="10002" y="-2419"/>
                </a:cubicBezTo>
              </a:path>
            </a:pathLst>
          </a:custGeom>
          <a:solidFill>
            <a:srgbClr val="E6E5CF"/>
          </a:solidFill>
          <a:ln w="1270" cap="flat">
            <a:noFill/>
            <a:prstDash val="solid"/>
            <a:miter/>
          </a:ln>
        </p:spPr>
        <p:txBody>
          <a:bodyPr rtlCol="0" anchor="ctr"/>
          <a:lstStyle/>
          <a:p>
            <a:endParaRPr lang="id-ID"/>
          </a:p>
        </p:txBody>
      </p:sp>
      <p:sp>
        <p:nvSpPr>
          <p:cNvPr id="10876" name="Freeform: Shape 10875">
            <a:extLst>
              <a:ext uri="{FF2B5EF4-FFF2-40B4-BE49-F238E27FC236}">
                <a16:creationId xmlns:a16="http://schemas.microsoft.com/office/drawing/2014/main" id="{EC4ECDF7-472D-47ED-A2AE-D1430C404BE1}"/>
              </a:ext>
            </a:extLst>
          </p:cNvPr>
          <p:cNvSpPr/>
          <p:nvPr/>
        </p:nvSpPr>
        <p:spPr>
          <a:xfrm flipV="1">
            <a:off x="3068025" y="3132492"/>
            <a:ext cx="5831041" cy="17932"/>
          </a:xfrm>
          <a:custGeom>
            <a:avLst/>
            <a:gdLst>
              <a:gd name="connsiteX0" fmla="*/ 5367 w 5831041"/>
              <a:gd name="connsiteY0" fmla="*/ -2422 h 17932"/>
              <a:gd name="connsiteX1" fmla="*/ 2742 w 5831041"/>
              <a:gd name="connsiteY1" fmla="*/ 11624 h 17932"/>
              <a:gd name="connsiteX2" fmla="*/ -1167 w 5831041"/>
              <a:gd name="connsiteY2" fmla="*/ 15510 h 17932"/>
              <a:gd name="connsiteX3" fmla="*/ 8025 w 5831041"/>
              <a:gd name="connsiteY3" fmla="*/ 1045 h 17932"/>
              <a:gd name="connsiteX4" fmla="*/ 5367 w 5831041"/>
              <a:gd name="connsiteY4" fmla="*/ -2422 h 17932"/>
              <a:gd name="connsiteX5" fmla="*/ 5828951 w 5831041"/>
              <a:gd name="connsiteY5" fmla="*/ 1045 h 17932"/>
              <a:gd name="connsiteX6" fmla="*/ 5828913 w 5831041"/>
              <a:gd name="connsiteY6" fmla="*/ 1045 h 17932"/>
              <a:gd name="connsiteX7" fmla="*/ 5828913 w 5831041"/>
              <a:gd name="connsiteY7" fmla="*/ 1172 h 17932"/>
              <a:gd name="connsiteX8" fmla="*/ 5828951 w 5831041"/>
              <a:gd name="connsiteY8" fmla="*/ 1045 h 1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1041" h="17932">
                <a:moveTo>
                  <a:pt x="5367" y="-2422"/>
                </a:moveTo>
                <a:cubicBezTo>
                  <a:pt x="3249" y="-2422"/>
                  <a:pt x="2455" y="6113"/>
                  <a:pt x="2742" y="11624"/>
                </a:cubicBezTo>
                <a:cubicBezTo>
                  <a:pt x="-2591" y="14215"/>
                  <a:pt x="-2859" y="15510"/>
                  <a:pt x="-1167" y="15510"/>
                </a:cubicBezTo>
                <a:cubicBezTo>
                  <a:pt x="2093" y="15510"/>
                  <a:pt x="12629" y="10684"/>
                  <a:pt x="8025" y="1045"/>
                </a:cubicBezTo>
                <a:cubicBezTo>
                  <a:pt x="6979" y="-1419"/>
                  <a:pt x="6096" y="-2422"/>
                  <a:pt x="5367" y="-2422"/>
                </a:cubicBezTo>
                <a:moveTo>
                  <a:pt x="5828951" y="1045"/>
                </a:moveTo>
                <a:cubicBezTo>
                  <a:pt x="5828938" y="1045"/>
                  <a:pt x="5828926" y="1045"/>
                  <a:pt x="5828913" y="1045"/>
                </a:cubicBezTo>
                <a:cubicBezTo>
                  <a:pt x="5828913" y="1083"/>
                  <a:pt x="5828913" y="1121"/>
                  <a:pt x="5828913" y="1172"/>
                </a:cubicBezTo>
                <a:cubicBezTo>
                  <a:pt x="5828926" y="1121"/>
                  <a:pt x="5828938" y="1083"/>
                  <a:pt x="5828951" y="1045"/>
                </a:cubicBezTo>
              </a:path>
            </a:pathLst>
          </a:custGeom>
          <a:solidFill>
            <a:srgbClr val="E6E5CF"/>
          </a:solidFill>
          <a:ln w="1270" cap="flat">
            <a:noFill/>
            <a:prstDash val="solid"/>
            <a:miter/>
          </a:ln>
        </p:spPr>
        <p:txBody>
          <a:bodyPr rtlCol="0" anchor="ctr"/>
          <a:lstStyle/>
          <a:p>
            <a:endParaRPr lang="id-ID"/>
          </a:p>
        </p:txBody>
      </p:sp>
      <p:sp>
        <p:nvSpPr>
          <p:cNvPr id="10882" name="Freeform: Shape 10881">
            <a:extLst>
              <a:ext uri="{FF2B5EF4-FFF2-40B4-BE49-F238E27FC236}">
                <a16:creationId xmlns:a16="http://schemas.microsoft.com/office/drawing/2014/main" id="{00AD47D3-894A-48D3-B560-318FF9815554}"/>
              </a:ext>
            </a:extLst>
          </p:cNvPr>
          <p:cNvSpPr/>
          <p:nvPr/>
        </p:nvSpPr>
        <p:spPr>
          <a:xfrm flipV="1">
            <a:off x="2985853" y="3099332"/>
            <a:ext cx="6283558" cy="35864"/>
          </a:xfrm>
          <a:custGeom>
            <a:avLst/>
            <a:gdLst>
              <a:gd name="connsiteX0" fmla="*/ 6273888 w 6283558"/>
              <a:gd name="connsiteY0" fmla="*/ -2443 h 35864"/>
              <a:gd name="connsiteX1" fmla="*/ 6281369 w 6283558"/>
              <a:gd name="connsiteY1" fmla="*/ 6967 h 35864"/>
              <a:gd name="connsiteX2" fmla="*/ 6281369 w 6283558"/>
              <a:gd name="connsiteY2" fmla="*/ 1671 h 35864"/>
              <a:gd name="connsiteX3" fmla="*/ 6273888 w 6283558"/>
              <a:gd name="connsiteY3" fmla="*/ -2443 h 35864"/>
              <a:gd name="connsiteX4" fmla="*/ 5466474 w 6283558"/>
              <a:gd name="connsiteY4" fmla="*/ 1671 h 35864"/>
              <a:gd name="connsiteX5" fmla="*/ 5465064 w 6283558"/>
              <a:gd name="connsiteY5" fmla="*/ 11679 h 35864"/>
              <a:gd name="connsiteX6" fmla="*/ 5466474 w 6283558"/>
              <a:gd name="connsiteY6" fmla="*/ 1671 h 35864"/>
              <a:gd name="connsiteX7" fmla="*/ 6114427 w 6283558"/>
              <a:gd name="connsiteY7" fmla="*/ 3246 h 35864"/>
              <a:gd name="connsiteX8" fmla="*/ 6112040 w 6283558"/>
              <a:gd name="connsiteY8" fmla="*/ 33421 h 35864"/>
              <a:gd name="connsiteX9" fmla="*/ 6114427 w 6283558"/>
              <a:gd name="connsiteY9" fmla="*/ 3246 h 35864"/>
              <a:gd name="connsiteX10" fmla="*/ 6177470 w 6283558"/>
              <a:gd name="connsiteY10" fmla="*/ 10142 h 35864"/>
              <a:gd name="connsiteX11" fmla="*/ 6175553 w 6283558"/>
              <a:gd name="connsiteY11" fmla="*/ 28138 h 35864"/>
              <a:gd name="connsiteX12" fmla="*/ 6177470 w 6283558"/>
              <a:gd name="connsiteY12" fmla="*/ 10142 h 35864"/>
              <a:gd name="connsiteX13" fmla="*/ -2189 w 6283558"/>
              <a:gd name="connsiteY13" fmla="*/ 11082 h 35864"/>
              <a:gd name="connsiteX14" fmla="*/ 162 w 6283558"/>
              <a:gd name="connsiteY14" fmla="*/ 12263 h 35864"/>
              <a:gd name="connsiteX15" fmla="*/ 832 w 6283558"/>
              <a:gd name="connsiteY15" fmla="*/ 12580 h 35864"/>
              <a:gd name="connsiteX16" fmla="*/ -2189 w 6283558"/>
              <a:gd name="connsiteY16" fmla="*/ 11082 h 3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83558" h="35864">
                <a:moveTo>
                  <a:pt x="6273888" y="-2443"/>
                </a:moveTo>
                <a:cubicBezTo>
                  <a:pt x="6270015" y="-2443"/>
                  <a:pt x="6272517" y="4846"/>
                  <a:pt x="6281369" y="6967"/>
                </a:cubicBezTo>
                <a:lnTo>
                  <a:pt x="6281369" y="1671"/>
                </a:lnTo>
                <a:cubicBezTo>
                  <a:pt x="6277902" y="-1326"/>
                  <a:pt x="6275400" y="-2443"/>
                  <a:pt x="6273888" y="-2443"/>
                </a:cubicBezTo>
                <a:moveTo>
                  <a:pt x="5466474" y="1671"/>
                </a:moveTo>
                <a:cubicBezTo>
                  <a:pt x="5456021" y="2370"/>
                  <a:pt x="5461521" y="11679"/>
                  <a:pt x="5465064" y="11679"/>
                </a:cubicBezTo>
                <a:cubicBezTo>
                  <a:pt x="5466893" y="11679"/>
                  <a:pt x="5468201" y="9177"/>
                  <a:pt x="5466474" y="1671"/>
                </a:cubicBezTo>
                <a:moveTo>
                  <a:pt x="6114427" y="3246"/>
                </a:moveTo>
                <a:cubicBezTo>
                  <a:pt x="6111824" y="3246"/>
                  <a:pt x="6109195" y="11463"/>
                  <a:pt x="6112040" y="33421"/>
                </a:cubicBezTo>
                <a:cubicBezTo>
                  <a:pt x="6121247" y="17483"/>
                  <a:pt x="6117869" y="3246"/>
                  <a:pt x="6114427" y="3246"/>
                </a:cubicBezTo>
                <a:moveTo>
                  <a:pt x="6177470" y="10142"/>
                </a:moveTo>
                <a:cubicBezTo>
                  <a:pt x="6175146" y="10142"/>
                  <a:pt x="6173139" y="14778"/>
                  <a:pt x="6175553" y="28138"/>
                </a:cubicBezTo>
                <a:cubicBezTo>
                  <a:pt x="6185344" y="21090"/>
                  <a:pt x="6181027" y="10142"/>
                  <a:pt x="6177470" y="10142"/>
                </a:cubicBezTo>
                <a:moveTo>
                  <a:pt x="-2189" y="11082"/>
                </a:moveTo>
                <a:lnTo>
                  <a:pt x="162" y="12263"/>
                </a:lnTo>
                <a:lnTo>
                  <a:pt x="832" y="12580"/>
                </a:lnTo>
                <a:lnTo>
                  <a:pt x="-2189" y="11082"/>
                </a:lnTo>
              </a:path>
            </a:pathLst>
          </a:custGeom>
          <a:solidFill>
            <a:srgbClr val="E6E5CF"/>
          </a:solidFill>
          <a:ln w="1270" cap="flat">
            <a:noFill/>
            <a:prstDash val="solid"/>
            <a:miter/>
          </a:ln>
        </p:spPr>
        <p:txBody>
          <a:bodyPr rtlCol="0" anchor="ctr"/>
          <a:lstStyle/>
          <a:p>
            <a:endParaRPr lang="id-ID"/>
          </a:p>
        </p:txBody>
      </p:sp>
      <p:sp>
        <p:nvSpPr>
          <p:cNvPr id="10883" name="Freeform: Shape 10882">
            <a:extLst>
              <a:ext uri="{FF2B5EF4-FFF2-40B4-BE49-F238E27FC236}">
                <a16:creationId xmlns:a16="http://schemas.microsoft.com/office/drawing/2014/main" id="{EE931D00-DB43-4A56-9EC7-6A42E704D64A}"/>
              </a:ext>
            </a:extLst>
          </p:cNvPr>
          <p:cNvSpPr/>
          <p:nvPr/>
        </p:nvSpPr>
        <p:spPr>
          <a:xfrm flipV="1">
            <a:off x="2996068" y="3099332"/>
            <a:ext cx="6273343" cy="20891"/>
          </a:xfrm>
          <a:custGeom>
            <a:avLst/>
            <a:gdLst>
              <a:gd name="connsiteX0" fmla="*/ 6265106 w 6273343"/>
              <a:gd name="connsiteY0" fmla="*/ -2450 h 20891"/>
              <a:gd name="connsiteX1" fmla="*/ 6259911 w 6273343"/>
              <a:gd name="connsiteY1" fmla="*/ 5627 h 20891"/>
              <a:gd name="connsiteX2" fmla="*/ 6267353 w 6273343"/>
              <a:gd name="connsiteY2" fmla="*/ 13717 h 20891"/>
              <a:gd name="connsiteX3" fmla="*/ 6271151 w 6273343"/>
              <a:gd name="connsiteY3" fmla="*/ 13158 h 20891"/>
              <a:gd name="connsiteX4" fmla="*/ 6271151 w 6273343"/>
              <a:gd name="connsiteY4" fmla="*/ 2554 h 20891"/>
              <a:gd name="connsiteX5" fmla="*/ 6265106 w 6273343"/>
              <a:gd name="connsiteY5" fmla="*/ -2450 h 20891"/>
              <a:gd name="connsiteX6" fmla="*/ 5869247 w 6273343"/>
              <a:gd name="connsiteY6" fmla="*/ -2056 h 20891"/>
              <a:gd name="connsiteX7" fmla="*/ 5860395 w 6273343"/>
              <a:gd name="connsiteY7" fmla="*/ 5627 h 20891"/>
              <a:gd name="connsiteX8" fmla="*/ 5870783 w 6273343"/>
              <a:gd name="connsiteY8" fmla="*/ 13323 h 20891"/>
              <a:gd name="connsiteX9" fmla="*/ 5874314 w 6273343"/>
              <a:gd name="connsiteY9" fmla="*/ 13158 h 20891"/>
              <a:gd name="connsiteX10" fmla="*/ 5869247 w 6273343"/>
              <a:gd name="connsiteY10" fmla="*/ -2056 h 20891"/>
              <a:gd name="connsiteX11" fmla="*/ -2193 w 6273343"/>
              <a:gd name="connsiteY11" fmla="*/ 1208 h 20891"/>
              <a:gd name="connsiteX12" fmla="*/ -1186 w 6273343"/>
              <a:gd name="connsiteY12" fmla="*/ 1728 h 20891"/>
              <a:gd name="connsiteX13" fmla="*/ -2193 w 6273343"/>
              <a:gd name="connsiteY13" fmla="*/ 1208 h 20891"/>
              <a:gd name="connsiteX14" fmla="*/ 6215131 w 6273343"/>
              <a:gd name="connsiteY14" fmla="*/ 1474 h 20891"/>
              <a:gd name="connsiteX15" fmla="*/ 6223551 w 6273343"/>
              <a:gd name="connsiteY15" fmla="*/ 18442 h 20891"/>
              <a:gd name="connsiteX16" fmla="*/ 6215131 w 6273343"/>
              <a:gd name="connsiteY16" fmla="*/ 1474 h 20891"/>
              <a:gd name="connsiteX17" fmla="*/ 5974835 w 6273343"/>
              <a:gd name="connsiteY17" fmla="*/ 2554 h 20891"/>
              <a:gd name="connsiteX18" fmla="*/ 5973425 w 6273343"/>
              <a:gd name="connsiteY18" fmla="*/ 12574 h 20891"/>
              <a:gd name="connsiteX19" fmla="*/ 5974835 w 6273343"/>
              <a:gd name="connsiteY19" fmla="*/ 2554 h 20891"/>
              <a:gd name="connsiteX20" fmla="*/ 6080663 w 6273343"/>
              <a:gd name="connsiteY20" fmla="*/ 7850 h 20891"/>
              <a:gd name="connsiteX21" fmla="*/ 6077756 w 6273343"/>
              <a:gd name="connsiteY21" fmla="*/ 15813 h 20891"/>
              <a:gd name="connsiteX22" fmla="*/ 6080663 w 6273343"/>
              <a:gd name="connsiteY22" fmla="*/ 7850 h 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273343" h="20891">
                <a:moveTo>
                  <a:pt x="6265106" y="-2450"/>
                </a:moveTo>
                <a:cubicBezTo>
                  <a:pt x="6262070" y="-2450"/>
                  <a:pt x="6259937" y="1589"/>
                  <a:pt x="6259911" y="5627"/>
                </a:cubicBezTo>
                <a:cubicBezTo>
                  <a:pt x="6259886" y="9678"/>
                  <a:pt x="6261969" y="13717"/>
                  <a:pt x="6267353" y="13717"/>
                </a:cubicBezTo>
                <a:cubicBezTo>
                  <a:pt x="6268471" y="13717"/>
                  <a:pt x="6269728" y="13552"/>
                  <a:pt x="6271151" y="13158"/>
                </a:cubicBezTo>
                <a:lnTo>
                  <a:pt x="6271151" y="2554"/>
                </a:lnTo>
                <a:cubicBezTo>
                  <a:pt x="6268992" y="-1053"/>
                  <a:pt x="6266896" y="-2450"/>
                  <a:pt x="6265106" y="-2450"/>
                </a:cubicBezTo>
                <a:moveTo>
                  <a:pt x="5869247" y="-2056"/>
                </a:moveTo>
                <a:cubicBezTo>
                  <a:pt x="5865640" y="-2056"/>
                  <a:pt x="5861411" y="1792"/>
                  <a:pt x="5860395" y="5627"/>
                </a:cubicBezTo>
                <a:cubicBezTo>
                  <a:pt x="5859366" y="9475"/>
                  <a:pt x="5861550" y="13323"/>
                  <a:pt x="5870783" y="13323"/>
                </a:cubicBezTo>
                <a:cubicBezTo>
                  <a:pt x="5871863" y="13323"/>
                  <a:pt x="5873044" y="13273"/>
                  <a:pt x="5874314" y="13158"/>
                </a:cubicBezTo>
                <a:cubicBezTo>
                  <a:pt x="5875775" y="1754"/>
                  <a:pt x="5872828" y="-2056"/>
                  <a:pt x="5869247" y="-2056"/>
                </a:cubicBezTo>
                <a:moveTo>
                  <a:pt x="-2193" y="1208"/>
                </a:moveTo>
                <a:lnTo>
                  <a:pt x="-1186" y="1728"/>
                </a:lnTo>
                <a:lnTo>
                  <a:pt x="-2193" y="1208"/>
                </a:lnTo>
                <a:moveTo>
                  <a:pt x="6215131" y="1474"/>
                </a:moveTo>
                <a:cubicBezTo>
                  <a:pt x="6208324" y="1474"/>
                  <a:pt x="6202926" y="15330"/>
                  <a:pt x="6223551" y="18442"/>
                </a:cubicBezTo>
                <a:cubicBezTo>
                  <a:pt x="6223107" y="5729"/>
                  <a:pt x="6218903" y="1474"/>
                  <a:pt x="6215131" y="1474"/>
                </a:cubicBezTo>
                <a:moveTo>
                  <a:pt x="5974835" y="2554"/>
                </a:moveTo>
                <a:cubicBezTo>
                  <a:pt x="5964395" y="3265"/>
                  <a:pt x="5969894" y="12574"/>
                  <a:pt x="5973425" y="12574"/>
                </a:cubicBezTo>
                <a:cubicBezTo>
                  <a:pt x="5975253" y="12574"/>
                  <a:pt x="5976562" y="10060"/>
                  <a:pt x="5974835" y="2554"/>
                </a:cubicBezTo>
                <a:moveTo>
                  <a:pt x="6080663" y="7850"/>
                </a:moveTo>
                <a:cubicBezTo>
                  <a:pt x="6071621" y="13616"/>
                  <a:pt x="6073856" y="15813"/>
                  <a:pt x="6077756" y="15813"/>
                </a:cubicBezTo>
                <a:cubicBezTo>
                  <a:pt x="6082759" y="15813"/>
                  <a:pt x="6090531" y="12193"/>
                  <a:pt x="6080663" y="7850"/>
                </a:cubicBezTo>
              </a:path>
            </a:pathLst>
          </a:custGeom>
          <a:solidFill>
            <a:srgbClr val="E6E5CF"/>
          </a:solidFill>
          <a:ln w="1270" cap="flat">
            <a:noFill/>
            <a:prstDash val="solid"/>
            <a:miter/>
          </a:ln>
        </p:spPr>
        <p:txBody>
          <a:bodyPr rtlCol="0" anchor="ctr"/>
          <a:lstStyle/>
          <a:p>
            <a:endParaRPr lang="id-ID"/>
          </a:p>
        </p:txBody>
      </p:sp>
      <p:sp>
        <p:nvSpPr>
          <p:cNvPr id="10910" name="Freeform: Shape 10909">
            <a:extLst>
              <a:ext uri="{FF2B5EF4-FFF2-40B4-BE49-F238E27FC236}">
                <a16:creationId xmlns:a16="http://schemas.microsoft.com/office/drawing/2014/main" id="{F537AE60-195C-48E9-B9EA-61F510F0F6D0}"/>
              </a:ext>
            </a:extLst>
          </p:cNvPr>
          <p:cNvSpPr/>
          <p:nvPr/>
        </p:nvSpPr>
        <p:spPr>
          <a:xfrm flipV="1">
            <a:off x="2941031" y="3031121"/>
            <a:ext cx="6196918" cy="13995"/>
          </a:xfrm>
          <a:custGeom>
            <a:avLst/>
            <a:gdLst>
              <a:gd name="connsiteX0" fmla="*/ -2104 w 6196918"/>
              <a:gd name="connsiteY0" fmla="*/ -2514 h 13995"/>
              <a:gd name="connsiteX1" fmla="*/ 1875 w 6196918"/>
              <a:gd name="connsiteY1" fmla="*/ 1893 h 13995"/>
              <a:gd name="connsiteX2" fmla="*/ 6667 w 6196918"/>
              <a:gd name="connsiteY2" fmla="*/ 6312 h 13995"/>
              <a:gd name="connsiteX3" fmla="*/ 2678 w 6196918"/>
              <a:gd name="connsiteY3" fmla="*/ 1486 h 13995"/>
              <a:gd name="connsiteX4" fmla="*/ -2104 w 6196918"/>
              <a:gd name="connsiteY4" fmla="*/ -2514 h 13995"/>
              <a:gd name="connsiteX5" fmla="*/ 6193981 w 6196918"/>
              <a:gd name="connsiteY5" fmla="*/ 1486 h 13995"/>
              <a:gd name="connsiteX6" fmla="*/ 6192572 w 6196918"/>
              <a:gd name="connsiteY6" fmla="*/ 11481 h 13995"/>
              <a:gd name="connsiteX7" fmla="*/ 6193981 w 6196918"/>
              <a:gd name="connsiteY7" fmla="*/ 1486 h 13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6918" h="13995">
                <a:moveTo>
                  <a:pt x="-2104" y="-2514"/>
                </a:moveTo>
                <a:cubicBezTo>
                  <a:pt x="-2382" y="-2514"/>
                  <a:pt x="-323" y="-304"/>
                  <a:pt x="1875" y="1893"/>
                </a:cubicBezTo>
                <a:cubicBezTo>
                  <a:pt x="4072" y="4103"/>
                  <a:pt x="6404" y="6312"/>
                  <a:pt x="6667" y="6312"/>
                </a:cubicBezTo>
                <a:cubicBezTo>
                  <a:pt x="6865" y="6312"/>
                  <a:pt x="5863" y="5030"/>
                  <a:pt x="2678" y="1486"/>
                </a:cubicBezTo>
                <a:cubicBezTo>
                  <a:pt x="-566" y="-1434"/>
                  <a:pt x="-1911" y="-2514"/>
                  <a:pt x="-2104" y="-2514"/>
                </a:cubicBezTo>
                <a:moveTo>
                  <a:pt x="6193981" y="1486"/>
                </a:moveTo>
                <a:cubicBezTo>
                  <a:pt x="6183529" y="2185"/>
                  <a:pt x="6189041" y="11481"/>
                  <a:pt x="6192572" y="11481"/>
                </a:cubicBezTo>
                <a:cubicBezTo>
                  <a:pt x="6194400" y="11481"/>
                  <a:pt x="6195708" y="8992"/>
                  <a:pt x="6193981" y="1486"/>
                </a:cubicBezTo>
              </a:path>
            </a:pathLst>
          </a:custGeom>
          <a:solidFill>
            <a:srgbClr val="E6E5CF"/>
          </a:solidFill>
          <a:ln w="1270" cap="flat">
            <a:noFill/>
            <a:prstDash val="solid"/>
            <a:miter/>
          </a:ln>
        </p:spPr>
        <p:txBody>
          <a:bodyPr rtlCol="0" anchor="ctr"/>
          <a:lstStyle/>
          <a:p>
            <a:endParaRPr lang="id-ID"/>
          </a:p>
        </p:txBody>
      </p:sp>
      <p:sp>
        <p:nvSpPr>
          <p:cNvPr id="10915" name="Freeform: Shape 10914">
            <a:extLst>
              <a:ext uri="{FF2B5EF4-FFF2-40B4-BE49-F238E27FC236}">
                <a16:creationId xmlns:a16="http://schemas.microsoft.com/office/drawing/2014/main" id="{38F98EA5-6D37-4CE7-81F7-9BDE93EB4CEF}"/>
              </a:ext>
            </a:extLst>
          </p:cNvPr>
          <p:cNvSpPr/>
          <p:nvPr/>
        </p:nvSpPr>
        <p:spPr>
          <a:xfrm flipV="1">
            <a:off x="2919412" y="3009366"/>
            <a:ext cx="6233598" cy="26466"/>
          </a:xfrm>
          <a:custGeom>
            <a:avLst/>
            <a:gdLst>
              <a:gd name="connsiteX0" fmla="*/ -2127 w 6233598"/>
              <a:gd name="connsiteY0" fmla="*/ -2528 h 26466"/>
              <a:gd name="connsiteX1" fmla="*/ -2127 w 6233598"/>
              <a:gd name="connsiteY1" fmla="*/ 8051 h 26466"/>
              <a:gd name="connsiteX2" fmla="*/ 19017 w 6233598"/>
              <a:gd name="connsiteY2" fmla="*/ 23939 h 26466"/>
              <a:gd name="connsiteX3" fmla="*/ 24300 w 6233598"/>
              <a:gd name="connsiteY3" fmla="*/ 2755 h 26466"/>
              <a:gd name="connsiteX4" fmla="*/ 17037 w 6233598"/>
              <a:gd name="connsiteY4" fmla="*/ 3288 h 26466"/>
              <a:gd name="connsiteX5" fmla="*/ -2127 w 6233598"/>
              <a:gd name="connsiteY5" fmla="*/ -2528 h 26466"/>
              <a:gd name="connsiteX6" fmla="*/ 6225344 w 6233598"/>
              <a:gd name="connsiteY6" fmla="*/ -1309 h 26466"/>
              <a:gd name="connsiteX7" fmla="*/ 6226169 w 6233598"/>
              <a:gd name="connsiteY7" fmla="*/ 13347 h 26466"/>
              <a:gd name="connsiteX8" fmla="*/ 6225344 w 6233598"/>
              <a:gd name="connsiteY8" fmla="*/ -1309 h 2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3598" h="26466">
                <a:moveTo>
                  <a:pt x="-2127" y="-2528"/>
                </a:moveTo>
                <a:cubicBezTo>
                  <a:pt x="-2127" y="1003"/>
                  <a:pt x="-2127" y="4520"/>
                  <a:pt x="-2127" y="8051"/>
                </a:cubicBezTo>
                <a:cubicBezTo>
                  <a:pt x="4908" y="13360"/>
                  <a:pt x="13847" y="16789"/>
                  <a:pt x="19017" y="23939"/>
                </a:cubicBezTo>
                <a:cubicBezTo>
                  <a:pt x="26994" y="19341"/>
                  <a:pt x="17573" y="16001"/>
                  <a:pt x="24300" y="2755"/>
                </a:cubicBezTo>
                <a:cubicBezTo>
                  <a:pt x="21695" y="3124"/>
                  <a:pt x="19284" y="3288"/>
                  <a:pt x="17037" y="3288"/>
                </a:cubicBezTo>
                <a:cubicBezTo>
                  <a:pt x="8728" y="3288"/>
                  <a:pt x="2715" y="965"/>
                  <a:pt x="-2127" y="-2528"/>
                </a:cubicBezTo>
                <a:moveTo>
                  <a:pt x="6225344" y="-1309"/>
                </a:moveTo>
                <a:cubicBezTo>
                  <a:pt x="6222105" y="-1309"/>
                  <a:pt x="6219933" y="2628"/>
                  <a:pt x="6226169" y="13347"/>
                </a:cubicBezTo>
                <a:cubicBezTo>
                  <a:pt x="6236164" y="5968"/>
                  <a:pt x="6229763" y="-1309"/>
                  <a:pt x="6225344" y="-1309"/>
                </a:cubicBezTo>
              </a:path>
            </a:pathLst>
          </a:custGeom>
          <a:solidFill>
            <a:srgbClr val="E6E5CF"/>
          </a:solidFill>
          <a:ln w="1270" cap="flat">
            <a:noFill/>
            <a:prstDash val="solid"/>
            <a:miter/>
          </a:ln>
        </p:spPr>
        <p:txBody>
          <a:bodyPr rtlCol="0" anchor="ctr"/>
          <a:lstStyle/>
          <a:p>
            <a:endParaRPr lang="id-ID"/>
          </a:p>
        </p:txBody>
      </p:sp>
      <p:sp>
        <p:nvSpPr>
          <p:cNvPr id="10920" name="Freeform: Shape 10919">
            <a:extLst>
              <a:ext uri="{FF2B5EF4-FFF2-40B4-BE49-F238E27FC236}">
                <a16:creationId xmlns:a16="http://schemas.microsoft.com/office/drawing/2014/main" id="{743F086B-6D3C-4A5A-A417-1912B91AD296}"/>
              </a:ext>
            </a:extLst>
          </p:cNvPr>
          <p:cNvSpPr/>
          <p:nvPr/>
        </p:nvSpPr>
        <p:spPr>
          <a:xfrm flipV="1">
            <a:off x="2964837" y="2982772"/>
            <a:ext cx="6304573" cy="32588"/>
          </a:xfrm>
          <a:custGeom>
            <a:avLst/>
            <a:gdLst>
              <a:gd name="connsiteX0" fmla="*/ 6294010 w 6304573"/>
              <a:gd name="connsiteY0" fmla="*/ -2549 h 32588"/>
              <a:gd name="connsiteX1" fmla="*/ 6283888 w 6304573"/>
              <a:gd name="connsiteY1" fmla="*/ 804 h 32588"/>
              <a:gd name="connsiteX2" fmla="*/ 6294010 w 6304573"/>
              <a:gd name="connsiteY2" fmla="*/ 4144 h 32588"/>
              <a:gd name="connsiteX3" fmla="*/ 6302392 w 6304573"/>
              <a:gd name="connsiteY3" fmla="*/ 3445 h 32588"/>
              <a:gd name="connsiteX4" fmla="*/ 6302392 w 6304573"/>
              <a:gd name="connsiteY4" fmla="*/ -1850 h 32588"/>
              <a:gd name="connsiteX5" fmla="*/ 6294010 w 6304573"/>
              <a:gd name="connsiteY5" fmla="*/ -2549 h 32588"/>
              <a:gd name="connsiteX6" fmla="*/ 17 w 6304573"/>
              <a:gd name="connsiteY6" fmla="*/ -1850 h 32588"/>
              <a:gd name="connsiteX7" fmla="*/ 14210 w 6304573"/>
              <a:gd name="connsiteY7" fmla="*/ 30039 h 32588"/>
              <a:gd name="connsiteX8" fmla="*/ 15892 w 6304573"/>
              <a:gd name="connsiteY8" fmla="*/ 29900 h 32588"/>
              <a:gd name="connsiteX9" fmla="*/ 17 w 6304573"/>
              <a:gd name="connsiteY9" fmla="*/ -1850 h 3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04573" h="32588">
                <a:moveTo>
                  <a:pt x="6294010" y="-2549"/>
                </a:moveTo>
                <a:cubicBezTo>
                  <a:pt x="6287266" y="-2549"/>
                  <a:pt x="6283888" y="-872"/>
                  <a:pt x="6283888" y="804"/>
                </a:cubicBezTo>
                <a:cubicBezTo>
                  <a:pt x="6283888" y="2468"/>
                  <a:pt x="6287266" y="4144"/>
                  <a:pt x="6294010" y="4144"/>
                </a:cubicBezTo>
                <a:cubicBezTo>
                  <a:pt x="6296385" y="4144"/>
                  <a:pt x="6299179" y="3928"/>
                  <a:pt x="6302392" y="3445"/>
                </a:cubicBezTo>
                <a:lnTo>
                  <a:pt x="6302392" y="-1850"/>
                </a:lnTo>
                <a:cubicBezTo>
                  <a:pt x="6299179" y="-2333"/>
                  <a:pt x="6296385" y="-2549"/>
                  <a:pt x="6294010" y="-2549"/>
                </a:cubicBezTo>
                <a:moveTo>
                  <a:pt x="17" y="-1850"/>
                </a:moveTo>
                <a:cubicBezTo>
                  <a:pt x="-5733" y="-669"/>
                  <a:pt x="67" y="30039"/>
                  <a:pt x="14210" y="30039"/>
                </a:cubicBezTo>
                <a:cubicBezTo>
                  <a:pt x="14756" y="30039"/>
                  <a:pt x="15321" y="30001"/>
                  <a:pt x="15892" y="29900"/>
                </a:cubicBezTo>
                <a:cubicBezTo>
                  <a:pt x="14354" y="15523"/>
                  <a:pt x="9071" y="4957"/>
                  <a:pt x="17" y="-1850"/>
                </a:cubicBezTo>
              </a:path>
            </a:pathLst>
          </a:custGeom>
          <a:solidFill>
            <a:srgbClr val="E6E5CF"/>
          </a:solidFill>
          <a:ln w="1270" cap="flat">
            <a:noFill/>
            <a:prstDash val="solid"/>
            <a:miter/>
          </a:ln>
        </p:spPr>
        <p:txBody>
          <a:bodyPr rtlCol="0" anchor="ctr"/>
          <a:lstStyle/>
          <a:p>
            <a:endParaRPr lang="id-ID"/>
          </a:p>
        </p:txBody>
      </p:sp>
      <p:sp>
        <p:nvSpPr>
          <p:cNvPr id="10959" name="Freeform: Shape 10958">
            <a:extLst>
              <a:ext uri="{FF2B5EF4-FFF2-40B4-BE49-F238E27FC236}">
                <a16:creationId xmlns:a16="http://schemas.microsoft.com/office/drawing/2014/main" id="{7170F204-6944-4482-ACF7-1BF896A7F0C6}"/>
              </a:ext>
            </a:extLst>
          </p:cNvPr>
          <p:cNvSpPr/>
          <p:nvPr/>
        </p:nvSpPr>
        <p:spPr>
          <a:xfrm flipV="1">
            <a:off x="2985590" y="2919412"/>
            <a:ext cx="6061583" cy="36868"/>
          </a:xfrm>
          <a:custGeom>
            <a:avLst/>
            <a:gdLst>
              <a:gd name="connsiteX0" fmla="*/ 6053502 w 6061583"/>
              <a:gd name="connsiteY0" fmla="*/ -2604 h 36868"/>
              <a:gd name="connsiteX1" fmla="*/ 6043202 w 6061583"/>
              <a:gd name="connsiteY1" fmla="*/ 2832 h 36868"/>
              <a:gd name="connsiteX2" fmla="*/ 6030857 w 6061583"/>
              <a:gd name="connsiteY2" fmla="*/ 8268 h 36868"/>
              <a:gd name="connsiteX3" fmla="*/ 6027733 w 6061583"/>
              <a:gd name="connsiteY3" fmla="*/ 7798 h 36868"/>
              <a:gd name="connsiteX4" fmla="*/ 6043595 w 6061583"/>
              <a:gd name="connsiteY4" fmla="*/ 34265 h 36868"/>
              <a:gd name="connsiteX5" fmla="*/ 6059470 w 6061583"/>
              <a:gd name="connsiteY5" fmla="*/ 2502 h 36868"/>
              <a:gd name="connsiteX6" fmla="*/ 6053502 w 6061583"/>
              <a:gd name="connsiteY6" fmla="*/ -2604 h 36868"/>
              <a:gd name="connsiteX7" fmla="*/ 2823 w 6061583"/>
              <a:gd name="connsiteY7" fmla="*/ -1524 h 36868"/>
              <a:gd name="connsiteX8" fmla="*/ 2074 w 6061583"/>
              <a:gd name="connsiteY8" fmla="*/ -216 h 36868"/>
              <a:gd name="connsiteX9" fmla="*/ 2823 w 6061583"/>
              <a:gd name="connsiteY9" fmla="*/ -1524 h 36868"/>
              <a:gd name="connsiteX10" fmla="*/ 2074 w 6061583"/>
              <a:gd name="connsiteY10" fmla="*/ -216 h 36868"/>
              <a:gd name="connsiteX11" fmla="*/ -2113 w 6061583"/>
              <a:gd name="connsiteY11" fmla="*/ 7023 h 36868"/>
              <a:gd name="connsiteX12" fmla="*/ 501 w 6061583"/>
              <a:gd name="connsiteY12" fmla="*/ 2502 h 36868"/>
              <a:gd name="connsiteX13" fmla="*/ 2074 w 6061583"/>
              <a:gd name="connsiteY13" fmla="*/ -216 h 3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61583" h="36868">
                <a:moveTo>
                  <a:pt x="6053502" y="-2604"/>
                </a:moveTo>
                <a:cubicBezTo>
                  <a:pt x="6050428" y="-2604"/>
                  <a:pt x="6046987" y="114"/>
                  <a:pt x="6043202" y="2832"/>
                </a:cubicBezTo>
                <a:cubicBezTo>
                  <a:pt x="6039417" y="5550"/>
                  <a:pt x="6035290" y="8268"/>
                  <a:pt x="6030857" y="8268"/>
                </a:cubicBezTo>
                <a:cubicBezTo>
                  <a:pt x="6029829" y="8268"/>
                  <a:pt x="6028787" y="8115"/>
                  <a:pt x="6027733" y="7798"/>
                </a:cubicBezTo>
                <a:cubicBezTo>
                  <a:pt x="6025219" y="24422"/>
                  <a:pt x="6041957" y="21780"/>
                  <a:pt x="6043595" y="34265"/>
                </a:cubicBezTo>
                <a:cubicBezTo>
                  <a:pt x="6052308" y="26556"/>
                  <a:pt x="6037233" y="5931"/>
                  <a:pt x="6059470" y="2502"/>
                </a:cubicBezTo>
                <a:cubicBezTo>
                  <a:pt x="6057667" y="-1219"/>
                  <a:pt x="6055673" y="-2604"/>
                  <a:pt x="6053502" y="-2604"/>
                </a:cubicBezTo>
                <a:moveTo>
                  <a:pt x="2823" y="-1524"/>
                </a:moveTo>
                <a:lnTo>
                  <a:pt x="2074" y="-216"/>
                </a:lnTo>
                <a:lnTo>
                  <a:pt x="2823" y="-1524"/>
                </a:lnTo>
                <a:moveTo>
                  <a:pt x="2074" y="-216"/>
                </a:moveTo>
                <a:cubicBezTo>
                  <a:pt x="1037" y="1537"/>
                  <a:pt x="-695" y="4547"/>
                  <a:pt x="-2113" y="7023"/>
                </a:cubicBezTo>
                <a:cubicBezTo>
                  <a:pt x="-1434" y="5842"/>
                  <a:pt x="-571" y="4356"/>
                  <a:pt x="501" y="2502"/>
                </a:cubicBezTo>
                <a:cubicBezTo>
                  <a:pt x="1190" y="1308"/>
                  <a:pt x="1682" y="457"/>
                  <a:pt x="2074" y="-216"/>
                </a:cubicBezTo>
              </a:path>
            </a:pathLst>
          </a:custGeom>
          <a:solidFill>
            <a:srgbClr val="E6E5CF"/>
          </a:solidFill>
          <a:ln w="1270" cap="flat">
            <a:noFill/>
            <a:prstDash val="solid"/>
            <a:miter/>
          </a:ln>
        </p:spPr>
        <p:txBody>
          <a:bodyPr rtlCol="0" anchor="ctr"/>
          <a:lstStyle/>
          <a:p>
            <a:endParaRPr lang="id-ID"/>
          </a:p>
        </p:txBody>
      </p:sp>
      <p:sp>
        <p:nvSpPr>
          <p:cNvPr id="10960" name="Freeform: Shape 10959">
            <a:extLst>
              <a:ext uri="{FF2B5EF4-FFF2-40B4-BE49-F238E27FC236}">
                <a16:creationId xmlns:a16="http://schemas.microsoft.com/office/drawing/2014/main" id="{77F3BBCE-8EA6-44CE-B8B4-A79797915AE8}"/>
              </a:ext>
            </a:extLst>
          </p:cNvPr>
          <p:cNvSpPr/>
          <p:nvPr/>
        </p:nvSpPr>
        <p:spPr>
          <a:xfrm flipV="1">
            <a:off x="2984836" y="2945345"/>
            <a:ext cx="6284575" cy="5829"/>
          </a:xfrm>
          <a:custGeom>
            <a:avLst/>
            <a:gdLst>
              <a:gd name="connsiteX0" fmla="*/ 6282374 w 6284575"/>
              <a:gd name="connsiteY0" fmla="*/ -2594 h 5829"/>
              <a:gd name="connsiteX1" fmla="*/ 6282386 w 6284575"/>
              <a:gd name="connsiteY1" fmla="*/ 2702 h 5829"/>
              <a:gd name="connsiteX2" fmla="*/ 6282386 w 6284575"/>
              <a:gd name="connsiteY2" fmla="*/ -2594 h 5829"/>
              <a:gd name="connsiteX3" fmla="*/ 6282374 w 6284575"/>
              <a:gd name="connsiteY3" fmla="*/ -2594 h 5829"/>
              <a:gd name="connsiteX4" fmla="*/ -1435 w 6284575"/>
              <a:gd name="connsiteY4" fmla="*/ 1927 h 5829"/>
              <a:gd name="connsiteX5" fmla="*/ -2189 w 6284575"/>
              <a:gd name="connsiteY5" fmla="*/ 3235 h 5829"/>
              <a:gd name="connsiteX6" fmla="*/ -1435 w 6284575"/>
              <a:gd name="connsiteY6" fmla="*/ 1927 h 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4575" h="5829">
                <a:moveTo>
                  <a:pt x="6282374" y="-2594"/>
                </a:moveTo>
                <a:cubicBezTo>
                  <a:pt x="6279453" y="-2594"/>
                  <a:pt x="6276405" y="1711"/>
                  <a:pt x="6282386" y="2702"/>
                </a:cubicBezTo>
                <a:lnTo>
                  <a:pt x="6282386" y="-2594"/>
                </a:lnTo>
                <a:lnTo>
                  <a:pt x="6282374" y="-2594"/>
                </a:lnTo>
                <a:moveTo>
                  <a:pt x="-1435" y="1927"/>
                </a:moveTo>
                <a:cubicBezTo>
                  <a:pt x="-1718" y="2409"/>
                  <a:pt x="-1971" y="2841"/>
                  <a:pt x="-2189" y="3235"/>
                </a:cubicBezTo>
                <a:cubicBezTo>
                  <a:pt x="-1956" y="2829"/>
                  <a:pt x="-1703" y="2384"/>
                  <a:pt x="-1435" y="1927"/>
                </a:cubicBezTo>
              </a:path>
            </a:pathLst>
          </a:custGeom>
          <a:solidFill>
            <a:srgbClr val="E6E5CF"/>
          </a:solidFill>
          <a:ln w="1270" cap="flat">
            <a:noFill/>
            <a:prstDash val="solid"/>
            <a:miter/>
          </a:ln>
        </p:spPr>
        <p:txBody>
          <a:bodyPr rtlCol="0" anchor="ctr"/>
          <a:lstStyle/>
          <a:p>
            <a:endParaRPr lang="id-ID"/>
          </a:p>
        </p:txBody>
      </p:sp>
      <p:sp>
        <p:nvSpPr>
          <p:cNvPr id="11032" name="Freeform: Shape 11031">
            <a:extLst>
              <a:ext uri="{FF2B5EF4-FFF2-40B4-BE49-F238E27FC236}">
                <a16:creationId xmlns:a16="http://schemas.microsoft.com/office/drawing/2014/main" id="{0C4BB799-3497-469E-AF84-F28E3F762432}"/>
              </a:ext>
            </a:extLst>
          </p:cNvPr>
          <p:cNvSpPr/>
          <p:nvPr/>
        </p:nvSpPr>
        <p:spPr>
          <a:xfrm flipV="1">
            <a:off x="2966615" y="2776537"/>
            <a:ext cx="6302796" cy="26466"/>
          </a:xfrm>
          <a:custGeom>
            <a:avLst/>
            <a:gdLst>
              <a:gd name="connsiteX0" fmla="*/ 6300601 w 6302796"/>
              <a:gd name="connsiteY0" fmla="*/ -2736 h 26466"/>
              <a:gd name="connsiteX1" fmla="*/ 6300614 w 6302796"/>
              <a:gd name="connsiteY1" fmla="*/ 2548 h 26466"/>
              <a:gd name="connsiteX2" fmla="*/ 6300614 w 6302796"/>
              <a:gd name="connsiteY2" fmla="*/ -2736 h 26466"/>
              <a:gd name="connsiteX3" fmla="*/ 6300601 w 6302796"/>
              <a:gd name="connsiteY3" fmla="*/ -2736 h 26466"/>
              <a:gd name="connsiteX4" fmla="*/ 6110126 w 6302796"/>
              <a:gd name="connsiteY4" fmla="*/ -2736 h 26466"/>
              <a:gd name="connsiteX5" fmla="*/ 6099534 w 6302796"/>
              <a:gd name="connsiteY5" fmla="*/ -2736 h 26466"/>
              <a:gd name="connsiteX6" fmla="*/ 6099534 w 6302796"/>
              <a:gd name="connsiteY6" fmla="*/ 7844 h 26466"/>
              <a:gd name="connsiteX7" fmla="*/ 6110126 w 6302796"/>
              <a:gd name="connsiteY7" fmla="*/ 7844 h 26466"/>
              <a:gd name="connsiteX8" fmla="*/ 6110126 w 6302796"/>
              <a:gd name="connsiteY8" fmla="*/ -2736 h 26466"/>
              <a:gd name="connsiteX9" fmla="*/ -1762 w 6302796"/>
              <a:gd name="connsiteY9" fmla="*/ -2736 h 26466"/>
              <a:gd name="connsiteX10" fmla="*/ 14113 w 6302796"/>
              <a:gd name="connsiteY10" fmla="*/ 23731 h 26466"/>
              <a:gd name="connsiteX11" fmla="*/ -1762 w 6302796"/>
              <a:gd name="connsiteY11" fmla="*/ -2736 h 2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2796" h="26466">
                <a:moveTo>
                  <a:pt x="6300601" y="-2736"/>
                </a:moveTo>
                <a:cubicBezTo>
                  <a:pt x="6297667" y="-2736"/>
                  <a:pt x="6294632" y="1570"/>
                  <a:pt x="6300614" y="2548"/>
                </a:cubicBezTo>
                <a:lnTo>
                  <a:pt x="6300614" y="-2736"/>
                </a:lnTo>
                <a:lnTo>
                  <a:pt x="6300601" y="-2736"/>
                </a:lnTo>
                <a:moveTo>
                  <a:pt x="6110126" y="-2736"/>
                </a:moveTo>
                <a:cubicBezTo>
                  <a:pt x="6106596" y="-2736"/>
                  <a:pt x="6103065" y="-2736"/>
                  <a:pt x="6099534" y="-2736"/>
                </a:cubicBezTo>
                <a:cubicBezTo>
                  <a:pt x="6099534" y="795"/>
                  <a:pt x="6099534" y="4326"/>
                  <a:pt x="6099534" y="7844"/>
                </a:cubicBezTo>
                <a:cubicBezTo>
                  <a:pt x="6103065" y="7844"/>
                  <a:pt x="6106596" y="7844"/>
                  <a:pt x="6110126" y="7844"/>
                </a:cubicBezTo>
                <a:cubicBezTo>
                  <a:pt x="6110126" y="4326"/>
                  <a:pt x="6110126" y="795"/>
                  <a:pt x="6110126" y="-2736"/>
                </a:cubicBezTo>
                <a:moveTo>
                  <a:pt x="-1762" y="-2736"/>
                </a:moveTo>
                <a:cubicBezTo>
                  <a:pt x="-5725" y="15336"/>
                  <a:pt x="19734" y="3983"/>
                  <a:pt x="14113" y="23731"/>
                </a:cubicBezTo>
                <a:cubicBezTo>
                  <a:pt x="28748" y="15464"/>
                  <a:pt x="8850" y="-2266"/>
                  <a:pt x="-1762" y="-2736"/>
                </a:cubicBezTo>
              </a:path>
            </a:pathLst>
          </a:custGeom>
          <a:solidFill>
            <a:srgbClr val="E6E5CF"/>
          </a:solidFill>
          <a:ln w="1270" cap="flat">
            <a:noFill/>
            <a:prstDash val="solid"/>
            <a:miter/>
          </a:ln>
        </p:spPr>
        <p:txBody>
          <a:bodyPr rtlCol="0" anchor="ctr"/>
          <a:lstStyle/>
          <a:p>
            <a:endParaRPr lang="id-ID"/>
          </a:p>
        </p:txBody>
      </p:sp>
      <p:sp>
        <p:nvSpPr>
          <p:cNvPr id="11048" name="Freeform: Shape 11047">
            <a:extLst>
              <a:ext uri="{FF2B5EF4-FFF2-40B4-BE49-F238E27FC236}">
                <a16:creationId xmlns:a16="http://schemas.microsoft.com/office/drawing/2014/main" id="{E48A65CB-32B9-4E2E-9B1D-11312E9019DC}"/>
              </a:ext>
            </a:extLst>
          </p:cNvPr>
          <p:cNvSpPr/>
          <p:nvPr/>
        </p:nvSpPr>
        <p:spPr>
          <a:xfrm flipV="1">
            <a:off x="3017265" y="2749562"/>
            <a:ext cx="6183764" cy="32270"/>
          </a:xfrm>
          <a:custGeom>
            <a:avLst/>
            <a:gdLst>
              <a:gd name="connsiteX0" fmla="*/ 6064778 w 6183764"/>
              <a:gd name="connsiteY0" fmla="*/ -2757 h 32270"/>
              <a:gd name="connsiteX1" fmla="*/ 6054186 w 6183764"/>
              <a:gd name="connsiteY1" fmla="*/ 18401 h 32270"/>
              <a:gd name="connsiteX2" fmla="*/ 6080640 w 6183764"/>
              <a:gd name="connsiteY2" fmla="*/ 2539 h 32270"/>
              <a:gd name="connsiteX3" fmla="*/ 6068550 w 6183764"/>
              <a:gd name="connsiteY3" fmla="*/ 7758 h 32270"/>
              <a:gd name="connsiteX4" fmla="*/ 6064778 w 6183764"/>
              <a:gd name="connsiteY4" fmla="*/ -2757 h 32270"/>
              <a:gd name="connsiteX5" fmla="*/ 6181339 w 6183764"/>
              <a:gd name="connsiteY5" fmla="*/ -687 h 32270"/>
              <a:gd name="connsiteX6" fmla="*/ 6175890 w 6183764"/>
              <a:gd name="connsiteY6" fmla="*/ 2539 h 32270"/>
              <a:gd name="connsiteX7" fmla="*/ 6172880 w 6183764"/>
              <a:gd name="connsiteY7" fmla="*/ 8241 h 32270"/>
              <a:gd name="connsiteX8" fmla="*/ 6178367 w 6183764"/>
              <a:gd name="connsiteY8" fmla="*/ 3770 h 32270"/>
              <a:gd name="connsiteX9" fmla="*/ 6181339 w 6183764"/>
              <a:gd name="connsiteY9" fmla="*/ -687 h 32270"/>
              <a:gd name="connsiteX10" fmla="*/ -112 w 6183764"/>
              <a:gd name="connsiteY10" fmla="*/ 2336 h 32270"/>
              <a:gd name="connsiteX11" fmla="*/ -1620 w 6183764"/>
              <a:gd name="connsiteY11" fmla="*/ 15924 h 32270"/>
              <a:gd name="connsiteX12" fmla="*/ 8237 w 6183764"/>
              <a:gd name="connsiteY12" fmla="*/ 29513 h 32270"/>
              <a:gd name="connsiteX13" fmla="*/ 11075 w 6183764"/>
              <a:gd name="connsiteY13" fmla="*/ 28993 h 32270"/>
              <a:gd name="connsiteX14" fmla="*/ 483 w 6183764"/>
              <a:gd name="connsiteY14" fmla="*/ 2539 h 32270"/>
              <a:gd name="connsiteX15" fmla="*/ -112 w 6183764"/>
              <a:gd name="connsiteY15" fmla="*/ 2336 h 3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83764" h="32270">
                <a:moveTo>
                  <a:pt x="6064778" y="-2757"/>
                </a:moveTo>
                <a:cubicBezTo>
                  <a:pt x="6055469" y="-1474"/>
                  <a:pt x="6052726" y="6336"/>
                  <a:pt x="6054186" y="18401"/>
                </a:cubicBezTo>
                <a:cubicBezTo>
                  <a:pt x="6067687" y="17791"/>
                  <a:pt x="6081428" y="17410"/>
                  <a:pt x="6080640" y="2539"/>
                </a:cubicBezTo>
                <a:cubicBezTo>
                  <a:pt x="6077973" y="4291"/>
                  <a:pt x="6072449" y="7758"/>
                  <a:pt x="6068550" y="7758"/>
                </a:cubicBezTo>
                <a:cubicBezTo>
                  <a:pt x="6065261" y="7758"/>
                  <a:pt x="6063115" y="5294"/>
                  <a:pt x="6064778" y="-2757"/>
                </a:cubicBezTo>
                <a:moveTo>
                  <a:pt x="6181339" y="-687"/>
                </a:moveTo>
                <a:cubicBezTo>
                  <a:pt x="6180767" y="-687"/>
                  <a:pt x="6179142" y="202"/>
                  <a:pt x="6175890" y="2539"/>
                </a:cubicBezTo>
                <a:cubicBezTo>
                  <a:pt x="6172855" y="6742"/>
                  <a:pt x="6172258" y="8241"/>
                  <a:pt x="6172880" y="8241"/>
                </a:cubicBezTo>
                <a:cubicBezTo>
                  <a:pt x="6173642" y="8241"/>
                  <a:pt x="6176208" y="6006"/>
                  <a:pt x="6178367" y="3770"/>
                </a:cubicBezTo>
                <a:cubicBezTo>
                  <a:pt x="6180513" y="1548"/>
                  <a:pt x="6182253" y="-687"/>
                  <a:pt x="6181339" y="-687"/>
                </a:cubicBezTo>
                <a:moveTo>
                  <a:pt x="-112" y="2336"/>
                </a:moveTo>
                <a:cubicBezTo>
                  <a:pt x="-2052" y="2336"/>
                  <a:pt x="-2781" y="9130"/>
                  <a:pt x="-1620" y="15924"/>
                </a:cubicBezTo>
                <a:cubicBezTo>
                  <a:pt x="-460" y="22719"/>
                  <a:pt x="2596" y="29513"/>
                  <a:pt x="8237" y="29513"/>
                </a:cubicBezTo>
                <a:cubicBezTo>
                  <a:pt x="9120" y="29513"/>
                  <a:pt x="10063" y="29348"/>
                  <a:pt x="11075" y="28993"/>
                </a:cubicBezTo>
                <a:cubicBezTo>
                  <a:pt x="11913" y="15823"/>
                  <a:pt x="2765" y="12584"/>
                  <a:pt x="483" y="2539"/>
                </a:cubicBezTo>
                <a:cubicBezTo>
                  <a:pt x="275" y="2399"/>
                  <a:pt x="76" y="2336"/>
                  <a:pt x="-112" y="2336"/>
                </a:cubicBezTo>
              </a:path>
            </a:pathLst>
          </a:custGeom>
          <a:solidFill>
            <a:srgbClr val="E6E5CF"/>
          </a:solidFill>
          <a:ln w="1270" cap="flat">
            <a:noFill/>
            <a:prstDash val="solid"/>
            <a:miter/>
          </a:ln>
        </p:spPr>
        <p:txBody>
          <a:bodyPr rtlCol="0" anchor="ctr"/>
          <a:lstStyle/>
          <a:p>
            <a:endParaRPr lang="id-ID"/>
          </a:p>
        </p:txBody>
      </p:sp>
      <p:sp>
        <p:nvSpPr>
          <p:cNvPr id="11051" name="Freeform: Shape 11050">
            <a:extLst>
              <a:ext uri="{FF2B5EF4-FFF2-40B4-BE49-F238E27FC236}">
                <a16:creationId xmlns:a16="http://schemas.microsoft.com/office/drawing/2014/main" id="{93C1DA28-5209-4DE9-8144-A4D925ADD908}"/>
              </a:ext>
            </a:extLst>
          </p:cNvPr>
          <p:cNvSpPr/>
          <p:nvPr/>
        </p:nvSpPr>
        <p:spPr>
          <a:xfrm flipV="1">
            <a:off x="3225722" y="2741129"/>
            <a:ext cx="5910861" cy="31572"/>
          </a:xfrm>
          <a:custGeom>
            <a:avLst/>
            <a:gdLst>
              <a:gd name="connsiteX0" fmla="*/ 5733934 w 5910861"/>
              <a:gd name="connsiteY0" fmla="*/ -2765 h 31572"/>
              <a:gd name="connsiteX1" fmla="*/ 5729273 w 5910861"/>
              <a:gd name="connsiteY1" fmla="*/ -1305 h 31572"/>
              <a:gd name="connsiteX2" fmla="*/ 5734569 w 5910861"/>
              <a:gd name="connsiteY2" fmla="*/ 19854 h 31572"/>
              <a:gd name="connsiteX3" fmla="*/ 5735292 w 5910861"/>
              <a:gd name="connsiteY3" fmla="*/ 19917 h 31572"/>
              <a:gd name="connsiteX4" fmla="*/ 5741058 w 5910861"/>
              <a:gd name="connsiteY4" fmla="*/ 8576 h 31572"/>
              <a:gd name="connsiteX5" fmla="*/ 5733934 w 5910861"/>
              <a:gd name="connsiteY5" fmla="*/ -2765 h 31572"/>
              <a:gd name="connsiteX6" fmla="*/ 4911 w 5910861"/>
              <a:gd name="connsiteY6" fmla="*/ -1597 h 31572"/>
              <a:gd name="connsiteX7" fmla="*/ -1647 w 5910861"/>
              <a:gd name="connsiteY7" fmla="*/ 25137 h 31572"/>
              <a:gd name="connsiteX8" fmla="*/ 5154 w 5910861"/>
              <a:gd name="connsiteY8" fmla="*/ 28807 h 31572"/>
              <a:gd name="connsiteX9" fmla="*/ 8964 w 5910861"/>
              <a:gd name="connsiteY9" fmla="*/ -1305 h 31572"/>
              <a:gd name="connsiteX10" fmla="*/ 4911 w 5910861"/>
              <a:gd name="connsiteY10" fmla="*/ -1597 h 31572"/>
              <a:gd name="connsiteX11" fmla="*/ 5903872 w 5910861"/>
              <a:gd name="connsiteY11" fmla="*/ -1305 h 31572"/>
              <a:gd name="connsiteX12" fmla="*/ 5900990 w 5910861"/>
              <a:gd name="connsiteY12" fmla="*/ 6646 h 31572"/>
              <a:gd name="connsiteX13" fmla="*/ 5903872 w 5910861"/>
              <a:gd name="connsiteY13" fmla="*/ -1305 h 31572"/>
              <a:gd name="connsiteX14" fmla="*/ 56092 w 5910861"/>
              <a:gd name="connsiteY14" fmla="*/ -22 h 31572"/>
              <a:gd name="connsiteX15" fmla="*/ 51275 w 5910861"/>
              <a:gd name="connsiteY15" fmla="*/ 3991 h 31572"/>
              <a:gd name="connsiteX16" fmla="*/ 47312 w 5910861"/>
              <a:gd name="connsiteY16" fmla="*/ 8805 h 31572"/>
              <a:gd name="connsiteX17" fmla="*/ 52124 w 5910861"/>
              <a:gd name="connsiteY17" fmla="*/ 4398 h 31572"/>
              <a:gd name="connsiteX18" fmla="*/ 56092 w 5910861"/>
              <a:gd name="connsiteY18" fmla="*/ -22 h 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0861" h="31572">
                <a:moveTo>
                  <a:pt x="5733934" y="-2765"/>
                </a:moveTo>
                <a:cubicBezTo>
                  <a:pt x="5732587" y="-2765"/>
                  <a:pt x="5731038" y="-2320"/>
                  <a:pt x="5729273" y="-1305"/>
                </a:cubicBezTo>
                <a:cubicBezTo>
                  <a:pt x="5728599" y="8170"/>
                  <a:pt x="5735762" y="9846"/>
                  <a:pt x="5734569" y="19854"/>
                </a:cubicBezTo>
                <a:cubicBezTo>
                  <a:pt x="5734810" y="19892"/>
                  <a:pt x="5735051" y="19917"/>
                  <a:pt x="5735292" y="19917"/>
                </a:cubicBezTo>
                <a:cubicBezTo>
                  <a:pt x="5739077" y="19917"/>
                  <a:pt x="5741134" y="14240"/>
                  <a:pt x="5741058" y="8576"/>
                </a:cubicBezTo>
                <a:cubicBezTo>
                  <a:pt x="5740970" y="2899"/>
                  <a:pt x="5738747" y="-2765"/>
                  <a:pt x="5733934" y="-2765"/>
                </a:cubicBezTo>
                <a:moveTo>
                  <a:pt x="4911" y="-1597"/>
                </a:moveTo>
                <a:cubicBezTo>
                  <a:pt x="-14828" y="-1597"/>
                  <a:pt x="14391" y="23969"/>
                  <a:pt x="-1647" y="25137"/>
                </a:cubicBezTo>
                <a:cubicBezTo>
                  <a:pt x="1567" y="27715"/>
                  <a:pt x="3730" y="28807"/>
                  <a:pt x="5154" y="28807"/>
                </a:cubicBezTo>
                <a:cubicBezTo>
                  <a:pt x="11707" y="28807"/>
                  <a:pt x="2689" y="5769"/>
                  <a:pt x="8964" y="-1305"/>
                </a:cubicBezTo>
                <a:cubicBezTo>
                  <a:pt x="7426" y="-1495"/>
                  <a:pt x="6081" y="-1597"/>
                  <a:pt x="4911" y="-1597"/>
                </a:cubicBezTo>
                <a:moveTo>
                  <a:pt x="5903872" y="-1305"/>
                </a:moveTo>
                <a:cubicBezTo>
                  <a:pt x="5894842" y="4449"/>
                  <a:pt x="5897090" y="6646"/>
                  <a:pt x="5900990" y="6646"/>
                </a:cubicBezTo>
                <a:cubicBezTo>
                  <a:pt x="5906006" y="6646"/>
                  <a:pt x="5913740" y="3026"/>
                  <a:pt x="5903872" y="-1305"/>
                </a:cubicBezTo>
                <a:moveTo>
                  <a:pt x="56092" y="-22"/>
                </a:moveTo>
                <a:cubicBezTo>
                  <a:pt x="55889" y="-22"/>
                  <a:pt x="54535" y="1070"/>
                  <a:pt x="51275" y="3991"/>
                </a:cubicBezTo>
                <a:cubicBezTo>
                  <a:pt x="48100" y="7522"/>
                  <a:pt x="47103" y="8805"/>
                  <a:pt x="47312" y="8805"/>
                </a:cubicBezTo>
                <a:cubicBezTo>
                  <a:pt x="47585" y="8805"/>
                  <a:pt x="49927" y="6595"/>
                  <a:pt x="52124" y="4398"/>
                </a:cubicBezTo>
                <a:cubicBezTo>
                  <a:pt x="54322" y="2188"/>
                  <a:pt x="56381" y="-22"/>
                  <a:pt x="56092" y="-22"/>
                </a:cubicBezTo>
              </a:path>
            </a:pathLst>
          </a:custGeom>
          <a:solidFill>
            <a:srgbClr val="E6E5CF"/>
          </a:solidFill>
          <a:ln w="1270" cap="flat">
            <a:noFill/>
            <a:prstDash val="solid"/>
            <a:miter/>
          </a:ln>
        </p:spPr>
        <p:txBody>
          <a:bodyPr rtlCol="0" anchor="ctr"/>
          <a:lstStyle/>
          <a:p>
            <a:endParaRPr lang="id-ID"/>
          </a:p>
        </p:txBody>
      </p:sp>
      <p:sp>
        <p:nvSpPr>
          <p:cNvPr id="11063" name="Freeform: Shape 11062">
            <a:extLst>
              <a:ext uri="{FF2B5EF4-FFF2-40B4-BE49-F238E27FC236}">
                <a16:creationId xmlns:a16="http://schemas.microsoft.com/office/drawing/2014/main" id="{5D6912DA-C4E0-41A4-8BC6-80BF735D7B28}"/>
              </a:ext>
            </a:extLst>
          </p:cNvPr>
          <p:cNvSpPr/>
          <p:nvPr/>
        </p:nvSpPr>
        <p:spPr>
          <a:xfrm flipV="1">
            <a:off x="3209813" y="2707754"/>
            <a:ext cx="6038502" cy="31749"/>
          </a:xfrm>
          <a:custGeom>
            <a:avLst/>
            <a:gdLst>
              <a:gd name="connsiteX0" fmla="*/ 3682 w 6038502"/>
              <a:gd name="connsiteY0" fmla="*/ -2795 h 31749"/>
              <a:gd name="connsiteX1" fmla="*/ 8936 w 6038502"/>
              <a:gd name="connsiteY1" fmla="*/ 18376 h 31749"/>
              <a:gd name="connsiteX2" fmla="*/ 3682 w 6038502"/>
              <a:gd name="connsiteY2" fmla="*/ -2795 h 31749"/>
              <a:gd name="connsiteX3" fmla="*/ 6033147 w 6038502"/>
              <a:gd name="connsiteY3" fmla="*/ 7594 h 31749"/>
              <a:gd name="connsiteX4" fmla="*/ 6020307 w 6038502"/>
              <a:gd name="connsiteY4" fmla="*/ 28955 h 31749"/>
              <a:gd name="connsiteX5" fmla="*/ 6036182 w 6038502"/>
              <a:gd name="connsiteY5" fmla="*/ 7784 h 31749"/>
              <a:gd name="connsiteX6" fmla="*/ 6033147 w 6038502"/>
              <a:gd name="connsiteY6" fmla="*/ 7594 h 3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8502" h="31749">
                <a:moveTo>
                  <a:pt x="3682" y="-2795"/>
                </a:moveTo>
                <a:cubicBezTo>
                  <a:pt x="-12565" y="2412"/>
                  <a:pt x="9754" y="11315"/>
                  <a:pt x="8936" y="18376"/>
                </a:cubicBezTo>
                <a:cubicBezTo>
                  <a:pt x="21467" y="16890"/>
                  <a:pt x="2888" y="4241"/>
                  <a:pt x="3682" y="-2795"/>
                </a:cubicBezTo>
                <a:moveTo>
                  <a:pt x="6033147" y="7594"/>
                </a:moveTo>
                <a:cubicBezTo>
                  <a:pt x="6021742" y="7594"/>
                  <a:pt x="6018948" y="16179"/>
                  <a:pt x="6020307" y="28955"/>
                </a:cubicBezTo>
                <a:cubicBezTo>
                  <a:pt x="6028042" y="24358"/>
                  <a:pt x="6037083" y="21043"/>
                  <a:pt x="6036182" y="7784"/>
                </a:cubicBezTo>
                <a:cubicBezTo>
                  <a:pt x="6035115" y="7657"/>
                  <a:pt x="6034099" y="7594"/>
                  <a:pt x="6033147" y="7594"/>
                </a:cubicBezTo>
              </a:path>
            </a:pathLst>
          </a:custGeom>
          <a:solidFill>
            <a:srgbClr val="E6E5CF"/>
          </a:solidFill>
          <a:ln w="1270" cap="flat">
            <a:noFill/>
            <a:prstDash val="solid"/>
            <a:miter/>
          </a:ln>
        </p:spPr>
        <p:txBody>
          <a:bodyPr rtlCol="0" anchor="ctr"/>
          <a:lstStyle/>
          <a:p>
            <a:endParaRPr lang="id-ID"/>
          </a:p>
        </p:txBody>
      </p:sp>
      <p:sp>
        <p:nvSpPr>
          <p:cNvPr id="11135" name="Freeform: Shape 11134">
            <a:extLst>
              <a:ext uri="{FF2B5EF4-FFF2-40B4-BE49-F238E27FC236}">
                <a16:creationId xmlns:a16="http://schemas.microsoft.com/office/drawing/2014/main" id="{ABD73020-D8C1-46EA-81E5-503AEE25A334}"/>
              </a:ext>
            </a:extLst>
          </p:cNvPr>
          <p:cNvSpPr/>
          <p:nvPr/>
        </p:nvSpPr>
        <p:spPr>
          <a:xfrm flipV="1">
            <a:off x="3211744" y="2576029"/>
            <a:ext cx="6032024" cy="14020"/>
          </a:xfrm>
          <a:custGeom>
            <a:avLst/>
            <a:gdLst>
              <a:gd name="connsiteX0" fmla="*/ 6548 w 6032024"/>
              <a:gd name="connsiteY0" fmla="*/ -2920 h 14020"/>
              <a:gd name="connsiteX1" fmla="*/ 1752 w 6032024"/>
              <a:gd name="connsiteY1" fmla="*/ 1080 h 14020"/>
              <a:gd name="connsiteX2" fmla="*/ -2232 w 6032024"/>
              <a:gd name="connsiteY2" fmla="*/ 5906 h 14020"/>
              <a:gd name="connsiteX3" fmla="*/ 2569 w 6032024"/>
              <a:gd name="connsiteY3" fmla="*/ 1499 h 14020"/>
              <a:gd name="connsiteX4" fmla="*/ 6548 w 6032024"/>
              <a:gd name="connsiteY4" fmla="*/ -2920 h 14020"/>
              <a:gd name="connsiteX5" fmla="*/ 6028956 w 6032024"/>
              <a:gd name="connsiteY5" fmla="*/ 1080 h 14020"/>
              <a:gd name="connsiteX6" fmla="*/ 6027559 w 6032024"/>
              <a:gd name="connsiteY6" fmla="*/ 11100 h 14020"/>
              <a:gd name="connsiteX7" fmla="*/ 6028956 w 6032024"/>
              <a:gd name="connsiteY7" fmla="*/ 1080 h 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024" h="14020">
                <a:moveTo>
                  <a:pt x="6548" y="-2920"/>
                </a:moveTo>
                <a:cubicBezTo>
                  <a:pt x="6350" y="-2920"/>
                  <a:pt x="5000" y="-1841"/>
                  <a:pt x="1752" y="1080"/>
                </a:cubicBezTo>
                <a:cubicBezTo>
                  <a:pt x="-1439" y="4624"/>
                  <a:pt x="-2436" y="5906"/>
                  <a:pt x="-2232" y="5906"/>
                </a:cubicBezTo>
                <a:cubicBezTo>
                  <a:pt x="-1964" y="5906"/>
                  <a:pt x="372" y="3696"/>
                  <a:pt x="2569" y="1499"/>
                </a:cubicBezTo>
                <a:cubicBezTo>
                  <a:pt x="4773" y="-710"/>
                  <a:pt x="6832" y="-2920"/>
                  <a:pt x="6548" y="-2920"/>
                </a:cubicBezTo>
                <a:moveTo>
                  <a:pt x="6028956" y="1080"/>
                </a:moveTo>
                <a:cubicBezTo>
                  <a:pt x="6018529" y="1779"/>
                  <a:pt x="6024028" y="11100"/>
                  <a:pt x="6027559" y="11100"/>
                </a:cubicBezTo>
                <a:cubicBezTo>
                  <a:pt x="6029387" y="11100"/>
                  <a:pt x="6030683" y="8586"/>
                  <a:pt x="6028956" y="1080"/>
                </a:cubicBezTo>
              </a:path>
            </a:pathLst>
          </a:custGeom>
          <a:solidFill>
            <a:srgbClr val="E6E5CF"/>
          </a:solidFill>
          <a:ln w="1270" cap="flat">
            <a:noFill/>
            <a:prstDash val="solid"/>
            <a:miter/>
          </a:ln>
        </p:spPr>
        <p:txBody>
          <a:bodyPr rtlCol="0" anchor="ctr"/>
          <a:lstStyle/>
          <a:p>
            <a:endParaRPr lang="id-ID"/>
          </a:p>
        </p:txBody>
      </p:sp>
      <p:sp>
        <p:nvSpPr>
          <p:cNvPr id="11197" name="Freeform: Shape 11196">
            <a:extLst>
              <a:ext uri="{FF2B5EF4-FFF2-40B4-BE49-F238E27FC236}">
                <a16:creationId xmlns:a16="http://schemas.microsoft.com/office/drawing/2014/main" id="{CF1C4B83-182B-4B76-8DA7-BF4365CCABF8}"/>
              </a:ext>
            </a:extLst>
          </p:cNvPr>
          <p:cNvSpPr/>
          <p:nvPr/>
        </p:nvSpPr>
        <p:spPr>
          <a:xfrm flipV="1">
            <a:off x="2932742" y="2437866"/>
            <a:ext cx="6326103" cy="30162"/>
          </a:xfrm>
          <a:custGeom>
            <a:avLst/>
            <a:gdLst>
              <a:gd name="connsiteX0" fmla="*/ 4867 w 6326103"/>
              <a:gd name="connsiteY0" fmla="*/ -3036 h 30162"/>
              <a:gd name="connsiteX1" fmla="*/ 1350 w 6326103"/>
              <a:gd name="connsiteY1" fmla="*/ 3987 h 30162"/>
              <a:gd name="connsiteX2" fmla="*/ -2168 w 6326103"/>
              <a:gd name="connsiteY2" fmla="*/ 11023 h 30162"/>
              <a:gd name="connsiteX3" fmla="*/ 377 w 6326103"/>
              <a:gd name="connsiteY3" fmla="*/ 5943 h 30162"/>
              <a:gd name="connsiteX4" fmla="*/ 4867 w 6326103"/>
              <a:gd name="connsiteY4" fmla="*/ -3036 h 30162"/>
              <a:gd name="connsiteX5" fmla="*/ 6292414 w 6326103"/>
              <a:gd name="connsiteY5" fmla="*/ 647 h 30162"/>
              <a:gd name="connsiteX6" fmla="*/ 6292186 w 6326103"/>
              <a:gd name="connsiteY6" fmla="*/ 660 h 30162"/>
              <a:gd name="connsiteX7" fmla="*/ 6304010 w 6326103"/>
              <a:gd name="connsiteY7" fmla="*/ 11632 h 30162"/>
              <a:gd name="connsiteX8" fmla="*/ 6306169 w 6326103"/>
              <a:gd name="connsiteY8" fmla="*/ 11620 h 30162"/>
              <a:gd name="connsiteX9" fmla="*/ 6308302 w 6326103"/>
              <a:gd name="connsiteY9" fmla="*/ 11607 h 30162"/>
              <a:gd name="connsiteX10" fmla="*/ 6318640 w 6326103"/>
              <a:gd name="connsiteY10" fmla="*/ 27126 h 30162"/>
              <a:gd name="connsiteX11" fmla="*/ 6323936 w 6326103"/>
              <a:gd name="connsiteY11" fmla="*/ 5943 h 30162"/>
              <a:gd name="connsiteX12" fmla="*/ 6316634 w 6326103"/>
              <a:gd name="connsiteY12" fmla="*/ 6870 h 30162"/>
              <a:gd name="connsiteX13" fmla="*/ 6304518 w 6326103"/>
              <a:gd name="connsiteY13" fmla="*/ 3758 h 30162"/>
              <a:gd name="connsiteX14" fmla="*/ 6292414 w 6326103"/>
              <a:gd name="connsiteY14" fmla="*/ 647 h 30162"/>
              <a:gd name="connsiteX15" fmla="*/ 5964119 w 6326103"/>
              <a:gd name="connsiteY15" fmla="*/ 660 h 30162"/>
              <a:gd name="connsiteX16" fmla="*/ 5962151 w 6326103"/>
              <a:gd name="connsiteY16" fmla="*/ 660 h 30162"/>
              <a:gd name="connsiteX17" fmla="*/ 5964119 w 6326103"/>
              <a:gd name="connsiteY17" fmla="*/ 6743 h 30162"/>
              <a:gd name="connsiteX18" fmla="*/ 5964119 w 6326103"/>
              <a:gd name="connsiteY18" fmla="*/ 660 h 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26103" h="30162">
                <a:moveTo>
                  <a:pt x="4867" y="-3036"/>
                </a:moveTo>
                <a:cubicBezTo>
                  <a:pt x="4867" y="-3036"/>
                  <a:pt x="3111" y="469"/>
                  <a:pt x="1350" y="3987"/>
                </a:cubicBezTo>
                <a:cubicBezTo>
                  <a:pt x="-407" y="7505"/>
                  <a:pt x="-2168" y="11023"/>
                  <a:pt x="-2168" y="11023"/>
                </a:cubicBezTo>
                <a:cubicBezTo>
                  <a:pt x="-2168" y="11023"/>
                  <a:pt x="-1468" y="9626"/>
                  <a:pt x="377" y="5943"/>
                </a:cubicBezTo>
                <a:cubicBezTo>
                  <a:pt x="3691" y="-687"/>
                  <a:pt x="4867" y="-3036"/>
                  <a:pt x="4867" y="-3036"/>
                </a:cubicBezTo>
                <a:moveTo>
                  <a:pt x="6292414" y="647"/>
                </a:moveTo>
                <a:cubicBezTo>
                  <a:pt x="6292338" y="647"/>
                  <a:pt x="6292263" y="660"/>
                  <a:pt x="6292186" y="660"/>
                </a:cubicBezTo>
                <a:cubicBezTo>
                  <a:pt x="6289621" y="10832"/>
                  <a:pt x="6296415" y="11632"/>
                  <a:pt x="6304010" y="11632"/>
                </a:cubicBezTo>
                <a:cubicBezTo>
                  <a:pt x="6304734" y="11632"/>
                  <a:pt x="6305445" y="11620"/>
                  <a:pt x="6306169" y="11620"/>
                </a:cubicBezTo>
                <a:cubicBezTo>
                  <a:pt x="6306880" y="11607"/>
                  <a:pt x="6307604" y="11607"/>
                  <a:pt x="6308302" y="11607"/>
                </a:cubicBezTo>
                <a:cubicBezTo>
                  <a:pt x="6316926" y="11607"/>
                  <a:pt x="6324520" y="12623"/>
                  <a:pt x="6318640" y="27126"/>
                </a:cubicBezTo>
                <a:cubicBezTo>
                  <a:pt x="6325816" y="25475"/>
                  <a:pt x="6323035" y="13868"/>
                  <a:pt x="6323936" y="5943"/>
                </a:cubicBezTo>
                <a:cubicBezTo>
                  <a:pt x="6321155" y="6603"/>
                  <a:pt x="6318755" y="6870"/>
                  <a:pt x="6316634" y="6870"/>
                </a:cubicBezTo>
                <a:cubicBezTo>
                  <a:pt x="6311566" y="6870"/>
                  <a:pt x="6308048" y="5320"/>
                  <a:pt x="6304518" y="3758"/>
                </a:cubicBezTo>
                <a:cubicBezTo>
                  <a:pt x="6301000" y="2209"/>
                  <a:pt x="6297482" y="647"/>
                  <a:pt x="6292414" y="647"/>
                </a:cubicBezTo>
                <a:moveTo>
                  <a:pt x="5964119" y="660"/>
                </a:moveTo>
                <a:cubicBezTo>
                  <a:pt x="5963459" y="660"/>
                  <a:pt x="5962812" y="660"/>
                  <a:pt x="5962151" y="660"/>
                </a:cubicBezTo>
                <a:cubicBezTo>
                  <a:pt x="5962634" y="2755"/>
                  <a:pt x="5963294" y="4787"/>
                  <a:pt x="5964119" y="6743"/>
                </a:cubicBezTo>
                <a:cubicBezTo>
                  <a:pt x="5964119" y="4711"/>
                  <a:pt x="5964119" y="2691"/>
                  <a:pt x="5964119" y="660"/>
                </a:cubicBezTo>
              </a:path>
            </a:pathLst>
          </a:custGeom>
          <a:solidFill>
            <a:srgbClr val="E6E5CF"/>
          </a:solidFill>
          <a:ln w="1270" cap="flat">
            <a:noFill/>
            <a:prstDash val="solid"/>
            <a:miter/>
          </a:ln>
        </p:spPr>
        <p:txBody>
          <a:bodyPr rtlCol="0" anchor="ctr"/>
          <a:lstStyle/>
          <a:p>
            <a:endParaRPr lang="id-ID"/>
          </a:p>
        </p:txBody>
      </p:sp>
      <p:sp>
        <p:nvSpPr>
          <p:cNvPr id="11288" name="Freeform: Shape 11287">
            <a:extLst>
              <a:ext uri="{FF2B5EF4-FFF2-40B4-BE49-F238E27FC236}">
                <a16:creationId xmlns:a16="http://schemas.microsoft.com/office/drawing/2014/main" id="{A1DB6665-DCB9-4FAC-8814-E5CE33FEF210}"/>
              </a:ext>
            </a:extLst>
          </p:cNvPr>
          <p:cNvSpPr/>
          <p:nvPr/>
        </p:nvSpPr>
        <p:spPr>
          <a:xfrm flipV="1">
            <a:off x="3157536" y="2202306"/>
            <a:ext cx="5952593" cy="39217"/>
          </a:xfrm>
          <a:custGeom>
            <a:avLst/>
            <a:gdLst>
              <a:gd name="connsiteX0" fmla="*/ 16723 w 5952593"/>
              <a:gd name="connsiteY0" fmla="*/ -3242 h 39217"/>
              <a:gd name="connsiteX1" fmla="*/ 11290 w 5952593"/>
              <a:gd name="connsiteY1" fmla="*/ -93 h 39217"/>
              <a:gd name="connsiteX2" fmla="*/ 3139 w 5952593"/>
              <a:gd name="connsiteY2" fmla="*/ 3069 h 39217"/>
              <a:gd name="connsiteX3" fmla="*/ -2194 w 5952593"/>
              <a:gd name="connsiteY3" fmla="*/ 1482 h 39217"/>
              <a:gd name="connsiteX4" fmla="*/ -2194 w 5952593"/>
              <a:gd name="connsiteY4" fmla="*/ 12087 h 39217"/>
              <a:gd name="connsiteX5" fmla="*/ 4990 w 5952593"/>
              <a:gd name="connsiteY5" fmla="*/ 16519 h 39217"/>
              <a:gd name="connsiteX6" fmla="*/ 18970 w 5952593"/>
              <a:gd name="connsiteY6" fmla="*/ 1482 h 39217"/>
              <a:gd name="connsiteX7" fmla="*/ 16723 w 5952593"/>
              <a:gd name="connsiteY7" fmla="*/ -3242 h 39217"/>
              <a:gd name="connsiteX8" fmla="*/ 5943426 w 5952593"/>
              <a:gd name="connsiteY8" fmla="*/ 4454 h 39217"/>
              <a:gd name="connsiteX9" fmla="*/ 5945648 w 5952593"/>
              <a:gd name="connsiteY9" fmla="*/ 17370 h 39217"/>
              <a:gd name="connsiteX10" fmla="*/ 5943426 w 5952593"/>
              <a:gd name="connsiteY10" fmla="*/ 4454 h 39217"/>
              <a:gd name="connsiteX11" fmla="*/ 5898011 w 5952593"/>
              <a:gd name="connsiteY11" fmla="*/ 6778 h 39217"/>
              <a:gd name="connsiteX12" fmla="*/ 5898011 w 5952593"/>
              <a:gd name="connsiteY12" fmla="*/ 33232 h 39217"/>
              <a:gd name="connsiteX13" fmla="*/ 5918229 w 5952593"/>
              <a:gd name="connsiteY13" fmla="*/ 35975 h 39217"/>
              <a:gd name="connsiteX14" fmla="*/ 5929786 w 5952593"/>
              <a:gd name="connsiteY14" fmla="*/ 33232 h 39217"/>
              <a:gd name="connsiteX15" fmla="*/ 5929786 w 5952593"/>
              <a:gd name="connsiteY15" fmla="*/ 12087 h 39217"/>
              <a:gd name="connsiteX16" fmla="*/ 5924490 w 5952593"/>
              <a:gd name="connsiteY16" fmla="*/ 27936 h 39217"/>
              <a:gd name="connsiteX17" fmla="*/ 5922623 w 5952593"/>
              <a:gd name="connsiteY17" fmla="*/ 28012 h 39217"/>
              <a:gd name="connsiteX18" fmla="*/ 5898011 w 5952593"/>
              <a:gd name="connsiteY18" fmla="*/ 6778 h 3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52593" h="39217">
                <a:moveTo>
                  <a:pt x="16723" y="-3242"/>
                </a:moveTo>
                <a:cubicBezTo>
                  <a:pt x="15402" y="-3242"/>
                  <a:pt x="13572" y="-1668"/>
                  <a:pt x="11290" y="-93"/>
                </a:cubicBezTo>
                <a:cubicBezTo>
                  <a:pt x="9008" y="1495"/>
                  <a:pt x="6270" y="3069"/>
                  <a:pt x="3139" y="3069"/>
                </a:cubicBezTo>
                <a:cubicBezTo>
                  <a:pt x="1473" y="3069"/>
                  <a:pt x="-314" y="2625"/>
                  <a:pt x="-2194" y="1482"/>
                </a:cubicBezTo>
                <a:cubicBezTo>
                  <a:pt x="-2194" y="5013"/>
                  <a:pt x="-2194" y="8543"/>
                  <a:pt x="-2194" y="12087"/>
                </a:cubicBezTo>
                <a:cubicBezTo>
                  <a:pt x="882" y="15274"/>
                  <a:pt x="3159" y="16519"/>
                  <a:pt x="4990" y="16519"/>
                </a:cubicBezTo>
                <a:cubicBezTo>
                  <a:pt x="10541" y="16519"/>
                  <a:pt x="11945" y="5000"/>
                  <a:pt x="18970" y="1482"/>
                </a:cubicBezTo>
                <a:cubicBezTo>
                  <a:pt x="18642" y="-2023"/>
                  <a:pt x="17884" y="-3242"/>
                  <a:pt x="16723" y="-3242"/>
                </a:cubicBezTo>
                <a:moveTo>
                  <a:pt x="5943426" y="4454"/>
                </a:moveTo>
                <a:cubicBezTo>
                  <a:pt x="5939756" y="4454"/>
                  <a:pt x="5937508" y="8010"/>
                  <a:pt x="5945648" y="17370"/>
                </a:cubicBezTo>
                <a:cubicBezTo>
                  <a:pt x="5955224" y="10334"/>
                  <a:pt x="5948137" y="4441"/>
                  <a:pt x="5943426" y="4454"/>
                </a:cubicBezTo>
                <a:moveTo>
                  <a:pt x="5898011" y="6778"/>
                </a:moveTo>
                <a:cubicBezTo>
                  <a:pt x="5882491" y="11274"/>
                  <a:pt x="5904906" y="20075"/>
                  <a:pt x="5898011" y="33232"/>
                </a:cubicBezTo>
                <a:cubicBezTo>
                  <a:pt x="5910927" y="33537"/>
                  <a:pt x="5913416" y="35975"/>
                  <a:pt x="5918229" y="35975"/>
                </a:cubicBezTo>
                <a:cubicBezTo>
                  <a:pt x="5920781" y="35975"/>
                  <a:pt x="5923995" y="35289"/>
                  <a:pt x="5929786" y="33232"/>
                </a:cubicBezTo>
                <a:cubicBezTo>
                  <a:pt x="5929786" y="26209"/>
                  <a:pt x="5929786" y="19135"/>
                  <a:pt x="5929786" y="12087"/>
                </a:cubicBezTo>
                <a:cubicBezTo>
                  <a:pt x="5923576" y="12937"/>
                  <a:pt x="5925316" y="21726"/>
                  <a:pt x="5924490" y="27936"/>
                </a:cubicBezTo>
                <a:cubicBezTo>
                  <a:pt x="5923842" y="27987"/>
                  <a:pt x="5923220" y="28012"/>
                  <a:pt x="5922623" y="28012"/>
                </a:cubicBezTo>
                <a:cubicBezTo>
                  <a:pt x="5907332" y="28012"/>
                  <a:pt x="5908767" y="11299"/>
                  <a:pt x="5898011" y="6778"/>
                </a:cubicBezTo>
              </a:path>
            </a:pathLst>
          </a:custGeom>
          <a:solidFill>
            <a:srgbClr val="E6E5CF"/>
          </a:solidFill>
          <a:ln w="1270" cap="flat">
            <a:noFill/>
            <a:prstDash val="solid"/>
            <a:miter/>
          </a:ln>
        </p:spPr>
        <p:txBody>
          <a:bodyPr rtlCol="0" anchor="ctr"/>
          <a:lstStyle/>
          <a:p>
            <a:endParaRPr lang="id-ID"/>
          </a:p>
        </p:txBody>
      </p:sp>
      <p:sp>
        <p:nvSpPr>
          <p:cNvPr id="11290" name="Freeform: Shape 11289">
            <a:extLst>
              <a:ext uri="{FF2B5EF4-FFF2-40B4-BE49-F238E27FC236}">
                <a16:creationId xmlns:a16="http://schemas.microsoft.com/office/drawing/2014/main" id="{6A8D0487-6E88-49A0-81B6-00303E9DFE34}"/>
              </a:ext>
            </a:extLst>
          </p:cNvPr>
          <p:cNvSpPr/>
          <p:nvPr/>
        </p:nvSpPr>
        <p:spPr>
          <a:xfrm flipV="1">
            <a:off x="3168098" y="2210345"/>
            <a:ext cx="5831464" cy="15849"/>
          </a:xfrm>
          <a:custGeom>
            <a:avLst/>
            <a:gdLst>
              <a:gd name="connsiteX0" fmla="*/ 5829292 w 5831464"/>
              <a:gd name="connsiteY0" fmla="*/ -3246 h 15849"/>
              <a:gd name="connsiteX1" fmla="*/ 5818726 w 5831464"/>
              <a:gd name="connsiteY1" fmla="*/ 12604 h 15849"/>
              <a:gd name="connsiteX2" fmla="*/ 5829292 w 5831464"/>
              <a:gd name="connsiteY2" fmla="*/ -3246 h 15849"/>
              <a:gd name="connsiteX3" fmla="*/ 3144 w 5831464"/>
              <a:gd name="connsiteY3" fmla="*/ -3246 h 15849"/>
              <a:gd name="connsiteX4" fmla="*/ -2159 w 5831464"/>
              <a:gd name="connsiteY4" fmla="*/ 7320 h 15849"/>
              <a:gd name="connsiteX5" fmla="*/ 853 w 5831464"/>
              <a:gd name="connsiteY5" fmla="*/ 11664 h 15849"/>
              <a:gd name="connsiteX6" fmla="*/ 9390 w 5831464"/>
              <a:gd name="connsiteY6" fmla="*/ 6838 h 15849"/>
              <a:gd name="connsiteX7" fmla="*/ 18578 w 5831464"/>
              <a:gd name="connsiteY7" fmla="*/ 2012 h 15849"/>
              <a:gd name="connsiteX8" fmla="*/ 19024 w 5831464"/>
              <a:gd name="connsiteY8" fmla="*/ 2037 h 15849"/>
              <a:gd name="connsiteX9" fmla="*/ 3144 w 5831464"/>
              <a:gd name="connsiteY9" fmla="*/ -3246 h 1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1464" h="15849">
                <a:moveTo>
                  <a:pt x="5829292" y="-3246"/>
                </a:moveTo>
                <a:cubicBezTo>
                  <a:pt x="5822777" y="-947"/>
                  <a:pt x="5818447" y="3536"/>
                  <a:pt x="5818726" y="12604"/>
                </a:cubicBezTo>
                <a:cubicBezTo>
                  <a:pt x="5825241" y="10305"/>
                  <a:pt x="5829584" y="5835"/>
                  <a:pt x="5829292" y="-3246"/>
                </a:cubicBezTo>
                <a:moveTo>
                  <a:pt x="3144" y="-3246"/>
                </a:moveTo>
                <a:cubicBezTo>
                  <a:pt x="4013" y="2888"/>
                  <a:pt x="1968" y="6152"/>
                  <a:pt x="-2159" y="7320"/>
                </a:cubicBezTo>
                <a:cubicBezTo>
                  <a:pt x="-1782" y="10495"/>
                  <a:pt x="-685" y="11664"/>
                  <a:pt x="853" y="11664"/>
                </a:cubicBezTo>
                <a:cubicBezTo>
                  <a:pt x="3055" y="11664"/>
                  <a:pt x="6170" y="9251"/>
                  <a:pt x="9390" y="6838"/>
                </a:cubicBezTo>
                <a:cubicBezTo>
                  <a:pt x="12614" y="4425"/>
                  <a:pt x="15943" y="2012"/>
                  <a:pt x="18578" y="2012"/>
                </a:cubicBezTo>
                <a:cubicBezTo>
                  <a:pt x="18732" y="2012"/>
                  <a:pt x="18881" y="2025"/>
                  <a:pt x="19024" y="2037"/>
                </a:cubicBezTo>
                <a:cubicBezTo>
                  <a:pt x="18166" y="-4173"/>
                  <a:pt x="9380" y="-2446"/>
                  <a:pt x="3144" y="-3246"/>
                </a:cubicBezTo>
              </a:path>
            </a:pathLst>
          </a:custGeom>
          <a:solidFill>
            <a:srgbClr val="E6E5CF"/>
          </a:solidFill>
          <a:ln w="1270" cap="flat">
            <a:noFill/>
            <a:prstDash val="solid"/>
            <a:miter/>
          </a:ln>
        </p:spPr>
        <p:txBody>
          <a:bodyPr rtlCol="0" anchor="ctr"/>
          <a:lstStyle/>
          <a:p>
            <a:endParaRPr lang="id-ID"/>
          </a:p>
        </p:txBody>
      </p:sp>
      <p:sp>
        <p:nvSpPr>
          <p:cNvPr id="11312" name="Freeform: Shape 11311">
            <a:extLst>
              <a:ext uri="{FF2B5EF4-FFF2-40B4-BE49-F238E27FC236}">
                <a16:creationId xmlns:a16="http://schemas.microsoft.com/office/drawing/2014/main" id="{6393E011-A7F5-4BB9-BBAE-5388A516E6BE}"/>
              </a:ext>
            </a:extLst>
          </p:cNvPr>
          <p:cNvSpPr/>
          <p:nvPr/>
        </p:nvSpPr>
        <p:spPr>
          <a:xfrm flipV="1">
            <a:off x="3019792" y="2130957"/>
            <a:ext cx="6068805" cy="37046"/>
          </a:xfrm>
          <a:custGeom>
            <a:avLst/>
            <a:gdLst>
              <a:gd name="connsiteX0" fmla="*/ 6062290 w 6068805"/>
              <a:gd name="connsiteY0" fmla="*/ -3307 h 37046"/>
              <a:gd name="connsiteX1" fmla="*/ 6061731 w 6068805"/>
              <a:gd name="connsiteY1" fmla="*/ 18359 h 37046"/>
              <a:gd name="connsiteX2" fmla="*/ 6062290 w 6068805"/>
              <a:gd name="connsiteY2" fmla="*/ -3307 h 37046"/>
              <a:gd name="connsiteX3" fmla="*/ 19197 w 6068805"/>
              <a:gd name="connsiteY3" fmla="*/ -3307 h 37046"/>
              <a:gd name="connsiteX4" fmla="*/ 3303 w 6068805"/>
              <a:gd name="connsiteY4" fmla="*/ 12568 h 37046"/>
              <a:gd name="connsiteX5" fmla="*/ -2006 w 6068805"/>
              <a:gd name="connsiteY5" fmla="*/ 33739 h 37046"/>
              <a:gd name="connsiteX6" fmla="*/ 19197 w 6068805"/>
              <a:gd name="connsiteY6" fmla="*/ -3307 h 3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8805" h="37046">
                <a:moveTo>
                  <a:pt x="6062290" y="-3307"/>
                </a:moveTo>
                <a:cubicBezTo>
                  <a:pt x="6052003" y="10295"/>
                  <a:pt x="6057019" y="18359"/>
                  <a:pt x="6061731" y="18359"/>
                </a:cubicBezTo>
                <a:cubicBezTo>
                  <a:pt x="6065998" y="18359"/>
                  <a:pt x="6070024" y="11755"/>
                  <a:pt x="6062290" y="-3307"/>
                </a:cubicBezTo>
                <a:moveTo>
                  <a:pt x="19197" y="-3307"/>
                </a:moveTo>
                <a:cubicBezTo>
                  <a:pt x="16032" y="11895"/>
                  <a:pt x="-7428" y="8631"/>
                  <a:pt x="3303" y="12568"/>
                </a:cubicBezTo>
                <a:cubicBezTo>
                  <a:pt x="3987" y="22067"/>
                  <a:pt x="-3196" y="23731"/>
                  <a:pt x="-2006" y="33739"/>
                </a:cubicBezTo>
                <a:cubicBezTo>
                  <a:pt x="4716" y="21039"/>
                  <a:pt x="21207" y="18143"/>
                  <a:pt x="19197" y="-3307"/>
                </a:cubicBezTo>
              </a:path>
            </a:pathLst>
          </a:custGeom>
          <a:solidFill>
            <a:srgbClr val="E6E5CF"/>
          </a:solidFill>
          <a:ln w="1270" cap="flat">
            <a:noFill/>
            <a:prstDash val="solid"/>
            <a:miter/>
          </a:ln>
        </p:spPr>
        <p:txBody>
          <a:bodyPr rtlCol="0" anchor="ctr"/>
          <a:lstStyle/>
          <a:p>
            <a:endParaRPr lang="id-ID"/>
          </a:p>
        </p:txBody>
      </p:sp>
      <p:sp>
        <p:nvSpPr>
          <p:cNvPr id="11316" name="Freeform: Shape 11315">
            <a:extLst>
              <a:ext uri="{FF2B5EF4-FFF2-40B4-BE49-F238E27FC236}">
                <a16:creationId xmlns:a16="http://schemas.microsoft.com/office/drawing/2014/main" id="{1FAF0B45-D04D-48D8-AE22-4C50CD4F8169}"/>
              </a:ext>
            </a:extLst>
          </p:cNvPr>
          <p:cNvSpPr/>
          <p:nvPr/>
        </p:nvSpPr>
        <p:spPr>
          <a:xfrm flipV="1">
            <a:off x="2949580" y="2130792"/>
            <a:ext cx="6304781" cy="26631"/>
          </a:xfrm>
          <a:custGeom>
            <a:avLst/>
            <a:gdLst>
              <a:gd name="connsiteX0" fmla="*/ 6301798 w 6304781"/>
              <a:gd name="connsiteY0" fmla="*/ -3312 h 26631"/>
              <a:gd name="connsiteX1" fmla="*/ 6300401 w 6304781"/>
              <a:gd name="connsiteY1" fmla="*/ 6708 h 26631"/>
              <a:gd name="connsiteX2" fmla="*/ 6301798 w 6304781"/>
              <a:gd name="connsiteY2" fmla="*/ -3312 h 26631"/>
              <a:gd name="connsiteX3" fmla="*/ 10810 w 6304781"/>
              <a:gd name="connsiteY3" fmla="*/ -1826 h 26631"/>
              <a:gd name="connsiteX4" fmla="*/ -615 w 6304781"/>
              <a:gd name="connsiteY4" fmla="*/ 23155 h 26631"/>
              <a:gd name="connsiteX5" fmla="*/ 1360 w 6304781"/>
              <a:gd name="connsiteY5" fmla="*/ 23320 h 26631"/>
              <a:gd name="connsiteX6" fmla="*/ 15285 w 6304781"/>
              <a:gd name="connsiteY6" fmla="*/ 1984 h 26631"/>
              <a:gd name="connsiteX7" fmla="*/ 10810 w 6304781"/>
              <a:gd name="connsiteY7" fmla="*/ -1826 h 26631"/>
              <a:gd name="connsiteX8" fmla="*/ 6276309 w 6304781"/>
              <a:gd name="connsiteY8" fmla="*/ -137 h 26631"/>
              <a:gd name="connsiteX9" fmla="*/ 6275344 w 6304781"/>
              <a:gd name="connsiteY9" fmla="*/ 12563 h 26631"/>
              <a:gd name="connsiteX10" fmla="*/ 6276309 w 6304781"/>
              <a:gd name="connsiteY10" fmla="*/ -137 h 2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4781" h="26631">
                <a:moveTo>
                  <a:pt x="6301798" y="-3312"/>
                </a:moveTo>
                <a:cubicBezTo>
                  <a:pt x="6291371" y="-2601"/>
                  <a:pt x="6296870" y="6708"/>
                  <a:pt x="6300401" y="6708"/>
                </a:cubicBezTo>
                <a:cubicBezTo>
                  <a:pt x="6302230" y="6708"/>
                  <a:pt x="6303525" y="4194"/>
                  <a:pt x="6301798" y="-3312"/>
                </a:cubicBezTo>
                <a:moveTo>
                  <a:pt x="10810" y="-1826"/>
                </a:moveTo>
                <a:cubicBezTo>
                  <a:pt x="4202" y="-1813"/>
                  <a:pt x="-6112" y="10442"/>
                  <a:pt x="-615" y="23155"/>
                </a:cubicBezTo>
                <a:cubicBezTo>
                  <a:pt x="100" y="23269"/>
                  <a:pt x="754" y="23320"/>
                  <a:pt x="1360" y="23320"/>
                </a:cubicBezTo>
                <a:cubicBezTo>
                  <a:pt x="13122" y="23320"/>
                  <a:pt x="4887" y="3343"/>
                  <a:pt x="15285" y="1984"/>
                </a:cubicBezTo>
                <a:cubicBezTo>
                  <a:pt x="14516" y="-670"/>
                  <a:pt x="12839" y="-1826"/>
                  <a:pt x="10810" y="-1826"/>
                </a:cubicBezTo>
                <a:moveTo>
                  <a:pt x="6276309" y="-137"/>
                </a:moveTo>
                <a:cubicBezTo>
                  <a:pt x="6271953" y="-137"/>
                  <a:pt x="6267521" y="3889"/>
                  <a:pt x="6275344" y="12563"/>
                </a:cubicBezTo>
                <a:cubicBezTo>
                  <a:pt x="6285389" y="4334"/>
                  <a:pt x="6280893" y="-137"/>
                  <a:pt x="6276309" y="-137"/>
                </a:cubicBezTo>
              </a:path>
            </a:pathLst>
          </a:custGeom>
          <a:solidFill>
            <a:srgbClr val="E6E5CF"/>
          </a:solidFill>
          <a:ln w="1270" cap="flat">
            <a:noFill/>
            <a:prstDash val="solid"/>
            <a:miter/>
          </a:ln>
        </p:spPr>
        <p:txBody>
          <a:bodyPr rtlCol="0" anchor="ctr"/>
          <a:lstStyle/>
          <a:p>
            <a:endParaRPr lang="id-ID"/>
          </a:p>
        </p:txBody>
      </p:sp>
      <p:sp>
        <p:nvSpPr>
          <p:cNvPr id="11348" name="Freeform: Shape 11347">
            <a:extLst>
              <a:ext uri="{FF2B5EF4-FFF2-40B4-BE49-F238E27FC236}">
                <a16:creationId xmlns:a16="http://schemas.microsoft.com/office/drawing/2014/main" id="{E3E07274-7E70-4370-AEF2-1F66806CE7F7}"/>
              </a:ext>
            </a:extLst>
          </p:cNvPr>
          <p:cNvSpPr/>
          <p:nvPr/>
        </p:nvSpPr>
        <p:spPr>
          <a:xfrm flipV="1">
            <a:off x="3126231" y="2062174"/>
            <a:ext cx="6137909" cy="26441"/>
          </a:xfrm>
          <a:custGeom>
            <a:avLst/>
            <a:gdLst>
              <a:gd name="connsiteX0" fmla="*/ 6040411 w 6137909"/>
              <a:gd name="connsiteY0" fmla="*/ -3373 h 26441"/>
              <a:gd name="connsiteX1" fmla="*/ 6019240 w 6137909"/>
              <a:gd name="connsiteY1" fmla="*/ -3373 h 26441"/>
              <a:gd name="connsiteX2" fmla="*/ 6040411 w 6137909"/>
              <a:gd name="connsiteY2" fmla="*/ 23068 h 26441"/>
              <a:gd name="connsiteX3" fmla="*/ 6040411 w 6137909"/>
              <a:gd name="connsiteY3" fmla="*/ -3373 h 26441"/>
              <a:gd name="connsiteX4" fmla="*/ -2209 w 6137909"/>
              <a:gd name="connsiteY4" fmla="*/ -2090 h 26441"/>
              <a:gd name="connsiteX5" fmla="*/ 1770 w 6137909"/>
              <a:gd name="connsiteY5" fmla="*/ 2329 h 26441"/>
              <a:gd name="connsiteX6" fmla="*/ 6572 w 6137909"/>
              <a:gd name="connsiteY6" fmla="*/ 6736 h 26441"/>
              <a:gd name="connsiteX7" fmla="*/ 2598 w 6137909"/>
              <a:gd name="connsiteY7" fmla="*/ 1910 h 26441"/>
              <a:gd name="connsiteX8" fmla="*/ -2209 w 6137909"/>
              <a:gd name="connsiteY8" fmla="*/ -2090 h 26441"/>
              <a:gd name="connsiteX9" fmla="*/ 6135674 w 6137909"/>
              <a:gd name="connsiteY9" fmla="*/ 1910 h 26441"/>
              <a:gd name="connsiteX10" fmla="*/ 6125082 w 6137909"/>
              <a:gd name="connsiteY10" fmla="*/ 1910 h 26441"/>
              <a:gd name="connsiteX11" fmla="*/ 6125082 w 6137909"/>
              <a:gd name="connsiteY11" fmla="*/ 12476 h 26441"/>
              <a:gd name="connsiteX12" fmla="*/ 6135674 w 6137909"/>
              <a:gd name="connsiteY12" fmla="*/ 12476 h 26441"/>
              <a:gd name="connsiteX13" fmla="*/ 6135674 w 6137909"/>
              <a:gd name="connsiteY13" fmla="*/ 1910 h 2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7909" h="26441">
                <a:moveTo>
                  <a:pt x="6040411" y="-3373"/>
                </a:moveTo>
                <a:cubicBezTo>
                  <a:pt x="6033363" y="-3373"/>
                  <a:pt x="6026302" y="-3373"/>
                  <a:pt x="6019240" y="-3373"/>
                </a:cubicBezTo>
                <a:cubicBezTo>
                  <a:pt x="6017882" y="13886"/>
                  <a:pt x="6025540" y="22065"/>
                  <a:pt x="6040411" y="23068"/>
                </a:cubicBezTo>
                <a:cubicBezTo>
                  <a:pt x="6040411" y="14255"/>
                  <a:pt x="6040411" y="5428"/>
                  <a:pt x="6040411" y="-3373"/>
                </a:cubicBezTo>
                <a:moveTo>
                  <a:pt x="-2209" y="-2090"/>
                </a:moveTo>
                <a:cubicBezTo>
                  <a:pt x="-2492" y="-2090"/>
                  <a:pt x="-433" y="119"/>
                  <a:pt x="1770" y="2329"/>
                </a:cubicBezTo>
                <a:cubicBezTo>
                  <a:pt x="3967" y="4526"/>
                  <a:pt x="6304" y="6736"/>
                  <a:pt x="6572" y="6736"/>
                </a:cubicBezTo>
                <a:cubicBezTo>
                  <a:pt x="6775" y="6736"/>
                  <a:pt x="5773" y="5454"/>
                  <a:pt x="2598" y="1910"/>
                </a:cubicBezTo>
                <a:cubicBezTo>
                  <a:pt x="-661" y="-1011"/>
                  <a:pt x="-2011" y="-2090"/>
                  <a:pt x="-2209" y="-2090"/>
                </a:cubicBezTo>
                <a:moveTo>
                  <a:pt x="6135674" y="1910"/>
                </a:moveTo>
                <a:cubicBezTo>
                  <a:pt x="6132143" y="1910"/>
                  <a:pt x="6128613" y="1910"/>
                  <a:pt x="6125082" y="1910"/>
                </a:cubicBezTo>
                <a:cubicBezTo>
                  <a:pt x="6125082" y="5428"/>
                  <a:pt x="6125082" y="8971"/>
                  <a:pt x="6125082" y="12476"/>
                </a:cubicBezTo>
                <a:cubicBezTo>
                  <a:pt x="6128613" y="12476"/>
                  <a:pt x="6132143" y="12476"/>
                  <a:pt x="6135674" y="12476"/>
                </a:cubicBezTo>
                <a:cubicBezTo>
                  <a:pt x="6135674" y="8971"/>
                  <a:pt x="6135674" y="5428"/>
                  <a:pt x="6135674" y="1910"/>
                </a:cubicBezTo>
              </a:path>
            </a:pathLst>
          </a:custGeom>
          <a:solidFill>
            <a:srgbClr val="E6E5CF"/>
          </a:solidFill>
          <a:ln w="1270" cap="flat">
            <a:noFill/>
            <a:prstDash val="solid"/>
            <a:miter/>
          </a:ln>
        </p:spPr>
        <p:txBody>
          <a:bodyPr rtlCol="0" anchor="ctr"/>
          <a:lstStyle/>
          <a:p>
            <a:endParaRPr lang="id-ID"/>
          </a:p>
        </p:txBody>
      </p:sp>
      <p:sp>
        <p:nvSpPr>
          <p:cNvPr id="11374" name="Freeform: Shape 11373">
            <a:extLst>
              <a:ext uri="{FF2B5EF4-FFF2-40B4-BE49-F238E27FC236}">
                <a16:creationId xmlns:a16="http://schemas.microsoft.com/office/drawing/2014/main" id="{E79095C8-66B7-48B0-9D7A-8BE6D8593AE1}"/>
              </a:ext>
            </a:extLst>
          </p:cNvPr>
          <p:cNvSpPr/>
          <p:nvPr/>
        </p:nvSpPr>
        <p:spPr>
          <a:xfrm flipV="1">
            <a:off x="2919412" y="1993340"/>
            <a:ext cx="6340245" cy="21856"/>
          </a:xfrm>
          <a:custGeom>
            <a:avLst/>
            <a:gdLst>
              <a:gd name="connsiteX0" fmla="*/ 215657 w 6340245"/>
              <a:gd name="connsiteY0" fmla="*/ -3437 h 21856"/>
              <a:gd name="connsiteX1" fmla="*/ 198913 w 6340245"/>
              <a:gd name="connsiteY1" fmla="*/ 7803 h 21856"/>
              <a:gd name="connsiteX2" fmla="*/ 203740 w 6340245"/>
              <a:gd name="connsiteY2" fmla="*/ 11016 h 21856"/>
              <a:gd name="connsiteX3" fmla="*/ 220082 w 6340245"/>
              <a:gd name="connsiteY3" fmla="*/ -2776 h 21856"/>
              <a:gd name="connsiteX4" fmla="*/ 215657 w 6340245"/>
              <a:gd name="connsiteY4" fmla="*/ -3437 h 21856"/>
              <a:gd name="connsiteX5" fmla="*/ 6294941 w 6340245"/>
              <a:gd name="connsiteY5" fmla="*/ -2776 h 21856"/>
              <a:gd name="connsiteX6" fmla="*/ 6284349 w 6340245"/>
              <a:gd name="connsiteY6" fmla="*/ -2776 h 21856"/>
              <a:gd name="connsiteX7" fmla="*/ 6284349 w 6340245"/>
              <a:gd name="connsiteY7" fmla="*/ 7803 h 21856"/>
              <a:gd name="connsiteX8" fmla="*/ 6294941 w 6340245"/>
              <a:gd name="connsiteY8" fmla="*/ 7803 h 21856"/>
              <a:gd name="connsiteX9" fmla="*/ 6294941 w 6340245"/>
              <a:gd name="connsiteY9" fmla="*/ -2776 h 21856"/>
              <a:gd name="connsiteX10" fmla="*/ 6173237 w 6340245"/>
              <a:gd name="connsiteY10" fmla="*/ -2776 h 21856"/>
              <a:gd name="connsiteX11" fmla="*/ 6162646 w 6340245"/>
              <a:gd name="connsiteY11" fmla="*/ -2776 h 21856"/>
              <a:gd name="connsiteX12" fmla="*/ 6171789 w 6340245"/>
              <a:gd name="connsiteY12" fmla="*/ 13137 h 21856"/>
              <a:gd name="connsiteX13" fmla="*/ 6173237 w 6340245"/>
              <a:gd name="connsiteY13" fmla="*/ 13086 h 21856"/>
              <a:gd name="connsiteX14" fmla="*/ 6173237 w 6340245"/>
              <a:gd name="connsiteY14" fmla="*/ -2776 h 21856"/>
              <a:gd name="connsiteX15" fmla="*/ 16817 w 6340245"/>
              <a:gd name="connsiteY15" fmla="*/ 2380 h 21856"/>
              <a:gd name="connsiteX16" fmla="*/ 7932 w 6340245"/>
              <a:gd name="connsiteY16" fmla="*/ 5110 h 21856"/>
              <a:gd name="connsiteX17" fmla="*/ -943 w 6340245"/>
              <a:gd name="connsiteY17" fmla="*/ 7841 h 21856"/>
              <a:gd name="connsiteX18" fmla="*/ -2163 w 6340245"/>
              <a:gd name="connsiteY18" fmla="*/ 7803 h 21856"/>
              <a:gd name="connsiteX19" fmla="*/ -2163 w 6340245"/>
              <a:gd name="connsiteY19" fmla="*/ 18382 h 21856"/>
              <a:gd name="connsiteX20" fmla="*/ -839 w 6340245"/>
              <a:gd name="connsiteY20" fmla="*/ 18420 h 21856"/>
              <a:gd name="connsiteX21" fmla="*/ 18980 w 6340245"/>
              <a:gd name="connsiteY21" fmla="*/ 2507 h 21856"/>
              <a:gd name="connsiteX22" fmla="*/ 16817 w 6340245"/>
              <a:gd name="connsiteY22" fmla="*/ 2380 h 21856"/>
              <a:gd name="connsiteX23" fmla="*/ 6337271 w 6340245"/>
              <a:gd name="connsiteY23" fmla="*/ 2507 h 21856"/>
              <a:gd name="connsiteX24" fmla="*/ 6335873 w 6340245"/>
              <a:gd name="connsiteY24" fmla="*/ 12515 h 21856"/>
              <a:gd name="connsiteX25" fmla="*/ 6337271 w 6340245"/>
              <a:gd name="connsiteY25" fmla="*/ 2507 h 21856"/>
              <a:gd name="connsiteX26" fmla="*/ 6305521 w 6340245"/>
              <a:gd name="connsiteY26" fmla="*/ 2507 h 21856"/>
              <a:gd name="connsiteX27" fmla="*/ 6306841 w 6340245"/>
              <a:gd name="connsiteY27" fmla="*/ 12248 h 21856"/>
              <a:gd name="connsiteX28" fmla="*/ 6305521 w 6340245"/>
              <a:gd name="connsiteY28" fmla="*/ 2507 h 2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40245" h="21856">
                <a:moveTo>
                  <a:pt x="215657" y="-3437"/>
                </a:moveTo>
                <a:cubicBezTo>
                  <a:pt x="206320" y="-3437"/>
                  <a:pt x="208180" y="7739"/>
                  <a:pt x="198913" y="7803"/>
                </a:cubicBezTo>
                <a:cubicBezTo>
                  <a:pt x="198090" y="9987"/>
                  <a:pt x="200372" y="11016"/>
                  <a:pt x="203740" y="11016"/>
                </a:cubicBezTo>
                <a:cubicBezTo>
                  <a:pt x="211082" y="11016"/>
                  <a:pt x="223574" y="6063"/>
                  <a:pt x="220082" y="-2776"/>
                </a:cubicBezTo>
                <a:cubicBezTo>
                  <a:pt x="218366" y="-3234"/>
                  <a:pt x="216912" y="-3437"/>
                  <a:pt x="215657" y="-3437"/>
                </a:cubicBezTo>
                <a:moveTo>
                  <a:pt x="6294941" y="-2776"/>
                </a:moveTo>
                <a:cubicBezTo>
                  <a:pt x="6291410" y="-2776"/>
                  <a:pt x="6287880" y="-2776"/>
                  <a:pt x="6284349" y="-2776"/>
                </a:cubicBezTo>
                <a:cubicBezTo>
                  <a:pt x="6284349" y="742"/>
                  <a:pt x="6284349" y="4285"/>
                  <a:pt x="6284349" y="7803"/>
                </a:cubicBezTo>
                <a:cubicBezTo>
                  <a:pt x="6287880" y="7803"/>
                  <a:pt x="6291410" y="7803"/>
                  <a:pt x="6294941" y="7803"/>
                </a:cubicBezTo>
                <a:cubicBezTo>
                  <a:pt x="6294941" y="4285"/>
                  <a:pt x="6294941" y="742"/>
                  <a:pt x="6294941" y="-2776"/>
                </a:cubicBezTo>
                <a:moveTo>
                  <a:pt x="6173237" y="-2776"/>
                </a:moveTo>
                <a:cubicBezTo>
                  <a:pt x="6169694" y="-2776"/>
                  <a:pt x="6166150" y="-2776"/>
                  <a:pt x="6162646" y="-2776"/>
                </a:cubicBezTo>
                <a:cubicBezTo>
                  <a:pt x="6160943" y="7282"/>
                  <a:pt x="6163446" y="13137"/>
                  <a:pt x="6171789" y="13137"/>
                </a:cubicBezTo>
                <a:cubicBezTo>
                  <a:pt x="6172259" y="13137"/>
                  <a:pt x="6172742" y="13124"/>
                  <a:pt x="6173237" y="13086"/>
                </a:cubicBezTo>
                <a:cubicBezTo>
                  <a:pt x="6173237" y="7803"/>
                  <a:pt x="6173237" y="2507"/>
                  <a:pt x="6173237" y="-2776"/>
                </a:cubicBezTo>
                <a:moveTo>
                  <a:pt x="16817" y="2380"/>
                </a:moveTo>
                <a:cubicBezTo>
                  <a:pt x="12943" y="2380"/>
                  <a:pt x="10437" y="3739"/>
                  <a:pt x="7932" y="5110"/>
                </a:cubicBezTo>
                <a:cubicBezTo>
                  <a:pt x="5427" y="6482"/>
                  <a:pt x="2927" y="7841"/>
                  <a:pt x="-943" y="7841"/>
                </a:cubicBezTo>
                <a:cubicBezTo>
                  <a:pt x="-1335" y="7841"/>
                  <a:pt x="-1742" y="7828"/>
                  <a:pt x="-2163" y="7803"/>
                </a:cubicBezTo>
                <a:cubicBezTo>
                  <a:pt x="-2163" y="11334"/>
                  <a:pt x="-2163" y="14851"/>
                  <a:pt x="-2163" y="18382"/>
                </a:cubicBezTo>
                <a:cubicBezTo>
                  <a:pt x="-1707" y="18407"/>
                  <a:pt x="-1265" y="18420"/>
                  <a:pt x="-839" y="18420"/>
                </a:cubicBezTo>
                <a:cubicBezTo>
                  <a:pt x="11077" y="18420"/>
                  <a:pt x="10958" y="6406"/>
                  <a:pt x="18980" y="2507"/>
                </a:cubicBezTo>
                <a:cubicBezTo>
                  <a:pt x="18211" y="2418"/>
                  <a:pt x="17497" y="2380"/>
                  <a:pt x="16817" y="2380"/>
                </a:cubicBezTo>
                <a:moveTo>
                  <a:pt x="6337271" y="2507"/>
                </a:moveTo>
                <a:cubicBezTo>
                  <a:pt x="6326844" y="3218"/>
                  <a:pt x="6332343" y="12515"/>
                  <a:pt x="6335873" y="12515"/>
                </a:cubicBezTo>
                <a:cubicBezTo>
                  <a:pt x="6337702" y="12515"/>
                  <a:pt x="6338998" y="10013"/>
                  <a:pt x="6337271" y="2507"/>
                </a:cubicBezTo>
                <a:moveTo>
                  <a:pt x="6305521" y="2507"/>
                </a:moveTo>
                <a:cubicBezTo>
                  <a:pt x="6294827" y="7587"/>
                  <a:pt x="6301952" y="12248"/>
                  <a:pt x="6306841" y="12248"/>
                </a:cubicBezTo>
                <a:cubicBezTo>
                  <a:pt x="6310524" y="12248"/>
                  <a:pt x="6312937" y="9606"/>
                  <a:pt x="6305521" y="2507"/>
                </a:cubicBezTo>
              </a:path>
            </a:pathLst>
          </a:custGeom>
          <a:solidFill>
            <a:srgbClr val="E6E5CF"/>
          </a:solidFill>
          <a:ln w="1270" cap="flat">
            <a:noFill/>
            <a:prstDash val="solid"/>
            <a:miter/>
          </a:ln>
        </p:spPr>
        <p:txBody>
          <a:bodyPr rtlCol="0" anchor="ctr"/>
          <a:lstStyle/>
          <a:p>
            <a:endParaRPr lang="id-ID"/>
          </a:p>
        </p:txBody>
      </p:sp>
      <p:sp>
        <p:nvSpPr>
          <p:cNvPr id="11380" name="Freeform: Shape 11379">
            <a:extLst>
              <a:ext uri="{FF2B5EF4-FFF2-40B4-BE49-F238E27FC236}">
                <a16:creationId xmlns:a16="http://schemas.microsoft.com/office/drawing/2014/main" id="{23C5676C-F4CB-4491-8BE0-CED544F13171}"/>
              </a:ext>
            </a:extLst>
          </p:cNvPr>
          <p:cNvSpPr/>
          <p:nvPr/>
        </p:nvSpPr>
        <p:spPr>
          <a:xfrm flipV="1">
            <a:off x="2940722" y="1956332"/>
            <a:ext cx="6200678" cy="42341"/>
          </a:xfrm>
          <a:custGeom>
            <a:avLst/>
            <a:gdLst>
              <a:gd name="connsiteX0" fmla="*/ 6173105 w 6200678"/>
              <a:gd name="connsiteY0" fmla="*/ -3461 h 42341"/>
              <a:gd name="connsiteX1" fmla="*/ 6194289 w 6200678"/>
              <a:gd name="connsiteY1" fmla="*/ 33585 h 42341"/>
              <a:gd name="connsiteX2" fmla="*/ 6173105 w 6200678"/>
              <a:gd name="connsiteY2" fmla="*/ -3461 h 42341"/>
              <a:gd name="connsiteX3" fmla="*/ 6083151 w 6200678"/>
              <a:gd name="connsiteY3" fmla="*/ -3461 h 42341"/>
              <a:gd name="connsiteX4" fmla="*/ 6088447 w 6200678"/>
              <a:gd name="connsiteY4" fmla="*/ 38881 h 42341"/>
              <a:gd name="connsiteX5" fmla="*/ 6093744 w 6200678"/>
              <a:gd name="connsiteY5" fmla="*/ 1835 h 42341"/>
              <a:gd name="connsiteX6" fmla="*/ 6091114 w 6200678"/>
              <a:gd name="connsiteY6" fmla="*/ 2026 h 42341"/>
              <a:gd name="connsiteX7" fmla="*/ 6083151 w 6200678"/>
              <a:gd name="connsiteY7" fmla="*/ -3461 h 42341"/>
              <a:gd name="connsiteX8" fmla="*/ 8285 w 6200678"/>
              <a:gd name="connsiteY8" fmla="*/ -3461 h 42341"/>
              <a:gd name="connsiteX9" fmla="*/ 8285 w 6200678"/>
              <a:gd name="connsiteY9" fmla="*/ 38881 h 42341"/>
              <a:gd name="connsiteX10" fmla="*/ 18871 w 6200678"/>
              <a:gd name="connsiteY10" fmla="*/ 23019 h 42341"/>
              <a:gd name="connsiteX11" fmla="*/ 8285 w 6200678"/>
              <a:gd name="connsiteY11" fmla="*/ -3461 h 4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0678" h="42341">
                <a:moveTo>
                  <a:pt x="6173105" y="-3461"/>
                </a:moveTo>
                <a:cubicBezTo>
                  <a:pt x="6153497" y="14790"/>
                  <a:pt x="6189235" y="22473"/>
                  <a:pt x="6194289" y="33585"/>
                </a:cubicBezTo>
                <a:cubicBezTo>
                  <a:pt x="6210698" y="18511"/>
                  <a:pt x="6174503" y="11322"/>
                  <a:pt x="6173105" y="-3461"/>
                </a:cubicBezTo>
                <a:moveTo>
                  <a:pt x="6083151" y="-3461"/>
                </a:moveTo>
                <a:cubicBezTo>
                  <a:pt x="6059669" y="4579"/>
                  <a:pt x="6080142" y="30842"/>
                  <a:pt x="6088447" y="38881"/>
                </a:cubicBezTo>
                <a:cubicBezTo>
                  <a:pt x="6101643" y="28772"/>
                  <a:pt x="6081843" y="15907"/>
                  <a:pt x="6093744" y="1835"/>
                </a:cubicBezTo>
                <a:cubicBezTo>
                  <a:pt x="6092803" y="1962"/>
                  <a:pt x="6091927" y="2026"/>
                  <a:pt x="6091114" y="2026"/>
                </a:cubicBezTo>
                <a:cubicBezTo>
                  <a:pt x="6086631" y="2026"/>
                  <a:pt x="6084142" y="32"/>
                  <a:pt x="6083151" y="-3461"/>
                </a:cubicBezTo>
                <a:moveTo>
                  <a:pt x="8285" y="-3461"/>
                </a:moveTo>
                <a:cubicBezTo>
                  <a:pt x="-18112" y="7271"/>
                  <a:pt x="14784" y="16898"/>
                  <a:pt x="8285" y="38881"/>
                </a:cubicBezTo>
                <a:cubicBezTo>
                  <a:pt x="15910" y="37687"/>
                  <a:pt x="10155" y="23095"/>
                  <a:pt x="18871" y="23019"/>
                </a:cubicBezTo>
                <a:cubicBezTo>
                  <a:pt x="12918" y="16618"/>
                  <a:pt x="3785" y="13405"/>
                  <a:pt x="8285" y="-3461"/>
                </a:cubicBezTo>
              </a:path>
            </a:pathLst>
          </a:custGeom>
          <a:solidFill>
            <a:srgbClr val="E6E5CF"/>
          </a:solidFill>
          <a:ln w="1270" cap="flat">
            <a:noFill/>
            <a:prstDash val="solid"/>
            <a:miter/>
          </a:ln>
        </p:spPr>
        <p:txBody>
          <a:bodyPr rtlCol="0" anchor="ctr"/>
          <a:lstStyle/>
          <a:p>
            <a:endParaRPr lang="id-ID"/>
          </a:p>
        </p:txBody>
      </p:sp>
      <p:sp>
        <p:nvSpPr>
          <p:cNvPr id="11415" name="Freeform: Shape 11414">
            <a:extLst>
              <a:ext uri="{FF2B5EF4-FFF2-40B4-BE49-F238E27FC236}">
                <a16:creationId xmlns:a16="http://schemas.microsoft.com/office/drawing/2014/main" id="{04E4DF0D-3C2B-4E6B-8BE1-82AE1DB84771}"/>
              </a:ext>
            </a:extLst>
          </p:cNvPr>
          <p:cNvSpPr/>
          <p:nvPr/>
        </p:nvSpPr>
        <p:spPr>
          <a:xfrm flipV="1">
            <a:off x="3067725" y="1876957"/>
            <a:ext cx="6180527" cy="47637"/>
          </a:xfrm>
          <a:custGeom>
            <a:avLst/>
            <a:gdLst>
              <a:gd name="connsiteX0" fmla="*/ 2923 w 6180527"/>
              <a:gd name="connsiteY0" fmla="*/ -3529 h 47637"/>
              <a:gd name="connsiteX1" fmla="*/ 35987 w 6180527"/>
              <a:gd name="connsiteY1" fmla="*/ 27344 h 47637"/>
              <a:gd name="connsiteX2" fmla="*/ 55836 w 6180527"/>
              <a:gd name="connsiteY2" fmla="*/ 7063 h 47637"/>
              <a:gd name="connsiteX3" fmla="*/ 43027 w 6180527"/>
              <a:gd name="connsiteY3" fmla="*/ 2338 h 47637"/>
              <a:gd name="connsiteX4" fmla="*/ 26933 w 6180527"/>
              <a:gd name="connsiteY4" fmla="*/ 5843 h 47637"/>
              <a:gd name="connsiteX5" fmla="*/ 12914 w 6180527"/>
              <a:gd name="connsiteY5" fmla="*/ 9349 h 47637"/>
              <a:gd name="connsiteX6" fmla="*/ 2923 w 6180527"/>
              <a:gd name="connsiteY6" fmla="*/ -3529 h 47637"/>
              <a:gd name="connsiteX7" fmla="*/ 6178318 w 6180527"/>
              <a:gd name="connsiteY7" fmla="*/ 1767 h 47637"/>
              <a:gd name="connsiteX8" fmla="*/ 6157160 w 6180527"/>
              <a:gd name="connsiteY8" fmla="*/ 33529 h 47637"/>
              <a:gd name="connsiteX9" fmla="*/ 6159420 w 6180527"/>
              <a:gd name="connsiteY9" fmla="*/ 33631 h 47637"/>
              <a:gd name="connsiteX10" fmla="*/ 6178318 w 6180527"/>
              <a:gd name="connsiteY10" fmla="*/ 1767 h 47637"/>
              <a:gd name="connsiteX11" fmla="*/ 6104239 w 6180527"/>
              <a:gd name="connsiteY11" fmla="*/ 1767 h 47637"/>
              <a:gd name="connsiteX12" fmla="*/ 6102829 w 6180527"/>
              <a:gd name="connsiteY12" fmla="*/ 11787 h 47637"/>
              <a:gd name="connsiteX13" fmla="*/ 6104239 w 6180527"/>
              <a:gd name="connsiteY13" fmla="*/ 1767 h 47637"/>
              <a:gd name="connsiteX14" fmla="*/ 5950772 w 6180527"/>
              <a:gd name="connsiteY14" fmla="*/ 1767 h 47637"/>
              <a:gd name="connsiteX15" fmla="*/ 5956068 w 6180527"/>
              <a:gd name="connsiteY15" fmla="*/ 44109 h 47637"/>
              <a:gd name="connsiteX16" fmla="*/ 5966660 w 6180527"/>
              <a:gd name="connsiteY16" fmla="*/ 22950 h 47637"/>
              <a:gd name="connsiteX17" fmla="*/ 5960310 w 6180527"/>
              <a:gd name="connsiteY17" fmla="*/ 25998 h 47637"/>
              <a:gd name="connsiteX18" fmla="*/ 5950772 w 6180527"/>
              <a:gd name="connsiteY18" fmla="*/ 1767 h 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80527" h="47637">
                <a:moveTo>
                  <a:pt x="2923" y="-3529"/>
                </a:moveTo>
                <a:cubicBezTo>
                  <a:pt x="-13970" y="12346"/>
                  <a:pt x="14438" y="27344"/>
                  <a:pt x="35987" y="27344"/>
                </a:cubicBezTo>
                <a:cubicBezTo>
                  <a:pt x="49233" y="27344"/>
                  <a:pt x="59890" y="21680"/>
                  <a:pt x="55836" y="7063"/>
                </a:cubicBezTo>
                <a:cubicBezTo>
                  <a:pt x="51898" y="3570"/>
                  <a:pt x="47521" y="2338"/>
                  <a:pt x="43027" y="2338"/>
                </a:cubicBezTo>
                <a:cubicBezTo>
                  <a:pt x="37665" y="2338"/>
                  <a:pt x="32122" y="4091"/>
                  <a:pt x="26933" y="5843"/>
                </a:cubicBezTo>
                <a:cubicBezTo>
                  <a:pt x="21740" y="7596"/>
                  <a:pt x="16893" y="9349"/>
                  <a:pt x="12914" y="9349"/>
                </a:cubicBezTo>
                <a:cubicBezTo>
                  <a:pt x="7721" y="9349"/>
                  <a:pt x="4005" y="6364"/>
                  <a:pt x="2923" y="-3529"/>
                </a:cubicBezTo>
                <a:moveTo>
                  <a:pt x="6178318" y="1767"/>
                </a:moveTo>
                <a:cubicBezTo>
                  <a:pt x="6166329" y="7418"/>
                  <a:pt x="6159090" y="17845"/>
                  <a:pt x="6157160" y="33529"/>
                </a:cubicBezTo>
                <a:cubicBezTo>
                  <a:pt x="6157947" y="33593"/>
                  <a:pt x="6158709" y="33631"/>
                  <a:pt x="6159420" y="33631"/>
                </a:cubicBezTo>
                <a:cubicBezTo>
                  <a:pt x="6176362" y="33631"/>
                  <a:pt x="6173353" y="13730"/>
                  <a:pt x="6178318" y="1767"/>
                </a:cubicBezTo>
                <a:moveTo>
                  <a:pt x="6104239" y="1767"/>
                </a:moveTo>
                <a:cubicBezTo>
                  <a:pt x="6093800" y="2478"/>
                  <a:pt x="6099286" y="11787"/>
                  <a:pt x="6102829" y="11787"/>
                </a:cubicBezTo>
                <a:cubicBezTo>
                  <a:pt x="6104658" y="11787"/>
                  <a:pt x="6105966" y="9285"/>
                  <a:pt x="6104239" y="1767"/>
                </a:cubicBezTo>
                <a:moveTo>
                  <a:pt x="5950772" y="1767"/>
                </a:moveTo>
                <a:cubicBezTo>
                  <a:pt x="5936002" y="11812"/>
                  <a:pt x="5951750" y="35650"/>
                  <a:pt x="5956068" y="44109"/>
                </a:cubicBezTo>
                <a:cubicBezTo>
                  <a:pt x="5965377" y="42826"/>
                  <a:pt x="5968133" y="35003"/>
                  <a:pt x="5966660" y="22950"/>
                </a:cubicBezTo>
                <a:cubicBezTo>
                  <a:pt x="5963650" y="25071"/>
                  <a:pt x="5961669" y="25998"/>
                  <a:pt x="5960310" y="25998"/>
                </a:cubicBezTo>
                <a:cubicBezTo>
                  <a:pt x="5955268" y="25998"/>
                  <a:pt x="5958760" y="13324"/>
                  <a:pt x="5950772" y="1767"/>
                </a:cubicBezTo>
              </a:path>
            </a:pathLst>
          </a:custGeom>
          <a:solidFill>
            <a:srgbClr val="E6E5CF"/>
          </a:solidFill>
          <a:ln w="1270" cap="flat">
            <a:noFill/>
            <a:prstDash val="solid"/>
            <a:miter/>
          </a:ln>
        </p:spPr>
        <p:txBody>
          <a:bodyPr rtlCol="0" anchor="ctr"/>
          <a:lstStyle/>
          <a:p>
            <a:endParaRPr lang="id-ID"/>
          </a:p>
        </p:txBody>
      </p:sp>
      <p:sp>
        <p:nvSpPr>
          <p:cNvPr id="11434" name="Freeform: Shape 11433">
            <a:extLst>
              <a:ext uri="{FF2B5EF4-FFF2-40B4-BE49-F238E27FC236}">
                <a16:creationId xmlns:a16="http://schemas.microsoft.com/office/drawing/2014/main" id="{A59B136F-F576-4B0A-848B-CDE4A063F6B1}"/>
              </a:ext>
            </a:extLst>
          </p:cNvPr>
          <p:cNvSpPr/>
          <p:nvPr/>
        </p:nvSpPr>
        <p:spPr>
          <a:xfrm flipV="1">
            <a:off x="2941569" y="1845195"/>
            <a:ext cx="6285637" cy="21196"/>
          </a:xfrm>
          <a:custGeom>
            <a:avLst/>
            <a:gdLst>
              <a:gd name="connsiteX0" fmla="*/ 2110 w 6285637"/>
              <a:gd name="connsiteY0" fmla="*/ -3569 h 21196"/>
              <a:gd name="connsiteX1" fmla="*/ 12711 w 6285637"/>
              <a:gd name="connsiteY1" fmla="*/ 17627 h 21196"/>
              <a:gd name="connsiteX2" fmla="*/ 2110 w 6285637"/>
              <a:gd name="connsiteY2" fmla="*/ -3569 h 21196"/>
              <a:gd name="connsiteX3" fmla="*/ 6270019 w 6285637"/>
              <a:gd name="connsiteY3" fmla="*/ 1625 h 21196"/>
              <a:gd name="connsiteX4" fmla="*/ 6267492 w 6285637"/>
              <a:gd name="connsiteY4" fmla="*/ 1727 h 21196"/>
              <a:gd name="connsiteX5" fmla="*/ 6267492 w 6285637"/>
              <a:gd name="connsiteY5" fmla="*/ 17627 h 21196"/>
              <a:gd name="connsiteX6" fmla="*/ 6283367 w 6285637"/>
              <a:gd name="connsiteY6" fmla="*/ 17627 h 21196"/>
              <a:gd name="connsiteX7" fmla="*/ 6270019 w 6285637"/>
              <a:gd name="connsiteY7" fmla="*/ 1625 h 2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5637" h="21196">
                <a:moveTo>
                  <a:pt x="2110" y="-3569"/>
                </a:moveTo>
                <a:cubicBezTo>
                  <a:pt x="-12213" y="1231"/>
                  <a:pt x="14214" y="8280"/>
                  <a:pt x="12711" y="17627"/>
                </a:cubicBezTo>
                <a:cubicBezTo>
                  <a:pt x="31325" y="8559"/>
                  <a:pt x="-554" y="6972"/>
                  <a:pt x="2110" y="-3569"/>
                </a:cubicBezTo>
                <a:moveTo>
                  <a:pt x="6270019" y="1625"/>
                </a:moveTo>
                <a:cubicBezTo>
                  <a:pt x="6269206" y="1625"/>
                  <a:pt x="6268368" y="1651"/>
                  <a:pt x="6267492" y="1727"/>
                </a:cubicBezTo>
                <a:cubicBezTo>
                  <a:pt x="6267492" y="7023"/>
                  <a:pt x="6267492" y="12319"/>
                  <a:pt x="6267492" y="17627"/>
                </a:cubicBezTo>
                <a:cubicBezTo>
                  <a:pt x="6272788" y="17627"/>
                  <a:pt x="6278083" y="17627"/>
                  <a:pt x="6283367" y="17627"/>
                </a:cubicBezTo>
                <a:cubicBezTo>
                  <a:pt x="6284255" y="6946"/>
                  <a:pt x="6279810" y="1625"/>
                  <a:pt x="6270019" y="1625"/>
                </a:cubicBezTo>
              </a:path>
            </a:pathLst>
          </a:custGeom>
          <a:solidFill>
            <a:srgbClr val="E6E5CF"/>
          </a:solidFill>
          <a:ln w="1270" cap="flat">
            <a:noFill/>
            <a:prstDash val="solid"/>
            <a:miter/>
          </a:ln>
        </p:spPr>
        <p:txBody>
          <a:bodyPr rtlCol="0" anchor="ctr"/>
          <a:lstStyle/>
          <a:p>
            <a:endParaRPr lang="id-ID"/>
          </a:p>
        </p:txBody>
      </p:sp>
      <p:sp>
        <p:nvSpPr>
          <p:cNvPr id="11445" name="Freeform: Shape 11444">
            <a:extLst>
              <a:ext uri="{FF2B5EF4-FFF2-40B4-BE49-F238E27FC236}">
                <a16:creationId xmlns:a16="http://schemas.microsoft.com/office/drawing/2014/main" id="{291FC313-5245-471E-A0F1-0DA50A6AE245}"/>
              </a:ext>
            </a:extLst>
          </p:cNvPr>
          <p:cNvSpPr/>
          <p:nvPr/>
        </p:nvSpPr>
        <p:spPr>
          <a:xfrm flipV="1">
            <a:off x="3051695" y="1813457"/>
            <a:ext cx="6090742" cy="36982"/>
          </a:xfrm>
          <a:custGeom>
            <a:avLst/>
            <a:gdLst>
              <a:gd name="connsiteX0" fmla="*/ 6081767 w 6090742"/>
              <a:gd name="connsiteY0" fmla="*/ -3590 h 36982"/>
              <a:gd name="connsiteX1" fmla="*/ 6073080 w 6090742"/>
              <a:gd name="connsiteY1" fmla="*/ 9986 h 36982"/>
              <a:gd name="connsiteX2" fmla="*/ 6083443 w 6090742"/>
              <a:gd name="connsiteY2" fmla="*/ 23550 h 36982"/>
              <a:gd name="connsiteX3" fmla="*/ 6088574 w 6090742"/>
              <a:gd name="connsiteY3" fmla="*/ 22813 h 36982"/>
              <a:gd name="connsiteX4" fmla="*/ 6088574 w 6090742"/>
              <a:gd name="connsiteY4" fmla="*/ 1655 h 36982"/>
              <a:gd name="connsiteX5" fmla="*/ 6081767 w 6090742"/>
              <a:gd name="connsiteY5" fmla="*/ -3590 h 36982"/>
              <a:gd name="connsiteX6" fmla="*/ 7461 w 6090742"/>
              <a:gd name="connsiteY6" fmla="*/ -593 h 36982"/>
              <a:gd name="connsiteX7" fmla="*/ -2168 w 6090742"/>
              <a:gd name="connsiteY7" fmla="*/ 1655 h 36982"/>
              <a:gd name="connsiteX8" fmla="*/ 18995 w 6090742"/>
              <a:gd name="connsiteY8" fmla="*/ 33392 h 36982"/>
              <a:gd name="connsiteX9" fmla="*/ 40168 w 6090742"/>
              <a:gd name="connsiteY9" fmla="*/ 6938 h 36982"/>
              <a:gd name="connsiteX10" fmla="*/ 37053 w 6090742"/>
              <a:gd name="connsiteY10" fmla="*/ 6570 h 36982"/>
              <a:gd name="connsiteX11" fmla="*/ 29576 w 6090742"/>
              <a:gd name="connsiteY11" fmla="*/ 17517 h 36982"/>
              <a:gd name="connsiteX12" fmla="*/ 28069 w 6090742"/>
              <a:gd name="connsiteY12" fmla="*/ 17593 h 36982"/>
              <a:gd name="connsiteX13" fmla="*/ 17760 w 6090742"/>
              <a:gd name="connsiteY13" fmla="*/ 8500 h 36982"/>
              <a:gd name="connsiteX14" fmla="*/ 7461 w 6090742"/>
              <a:gd name="connsiteY14" fmla="*/ -593 h 3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90742" h="36982">
                <a:moveTo>
                  <a:pt x="6081767" y="-3590"/>
                </a:moveTo>
                <a:cubicBezTo>
                  <a:pt x="6077207" y="-3590"/>
                  <a:pt x="6073563" y="3191"/>
                  <a:pt x="6073080" y="9986"/>
                </a:cubicBezTo>
                <a:cubicBezTo>
                  <a:pt x="6072597" y="16768"/>
                  <a:pt x="6075302" y="23550"/>
                  <a:pt x="6083443" y="23550"/>
                </a:cubicBezTo>
                <a:cubicBezTo>
                  <a:pt x="6084967" y="23550"/>
                  <a:pt x="6086669" y="23321"/>
                  <a:pt x="6088574" y="22813"/>
                </a:cubicBezTo>
                <a:cubicBezTo>
                  <a:pt x="6087024" y="19574"/>
                  <a:pt x="6075404" y="2442"/>
                  <a:pt x="6088574" y="1655"/>
                </a:cubicBezTo>
                <a:cubicBezTo>
                  <a:pt x="6086263" y="-2079"/>
                  <a:pt x="6083913" y="-3590"/>
                  <a:pt x="6081767" y="-3590"/>
                </a:cubicBezTo>
                <a:moveTo>
                  <a:pt x="7461" y="-593"/>
                </a:moveTo>
                <a:cubicBezTo>
                  <a:pt x="4996" y="-593"/>
                  <a:pt x="1870" y="67"/>
                  <a:pt x="-2168" y="1655"/>
                </a:cubicBezTo>
                <a:cubicBezTo>
                  <a:pt x="-581" y="17669"/>
                  <a:pt x="18237" y="16501"/>
                  <a:pt x="18995" y="33392"/>
                </a:cubicBezTo>
                <a:cubicBezTo>
                  <a:pt x="27746" y="26280"/>
                  <a:pt x="37222" y="19879"/>
                  <a:pt x="40168" y="6938"/>
                </a:cubicBezTo>
                <a:cubicBezTo>
                  <a:pt x="39002" y="6697"/>
                  <a:pt x="37971" y="6570"/>
                  <a:pt x="37053" y="6570"/>
                </a:cubicBezTo>
                <a:cubicBezTo>
                  <a:pt x="30911" y="6570"/>
                  <a:pt x="30088" y="11891"/>
                  <a:pt x="29576" y="17517"/>
                </a:cubicBezTo>
                <a:cubicBezTo>
                  <a:pt x="29046" y="17568"/>
                  <a:pt x="28545" y="17593"/>
                  <a:pt x="28069" y="17593"/>
                </a:cubicBezTo>
                <a:cubicBezTo>
                  <a:pt x="21605" y="17593"/>
                  <a:pt x="19679" y="13047"/>
                  <a:pt x="17760" y="8500"/>
                </a:cubicBezTo>
                <a:cubicBezTo>
                  <a:pt x="15840" y="3953"/>
                  <a:pt x="13920" y="-593"/>
                  <a:pt x="7461" y="-593"/>
                </a:cubicBezTo>
              </a:path>
            </a:pathLst>
          </a:custGeom>
          <a:solidFill>
            <a:srgbClr val="E6E5CF"/>
          </a:solidFill>
          <a:ln w="1270" cap="flat">
            <a:noFill/>
            <a:prstDash val="solid"/>
            <a:miter/>
          </a:ln>
        </p:spPr>
        <p:txBody>
          <a:bodyPr rtlCol="0" anchor="ctr"/>
          <a:lstStyle/>
          <a:p>
            <a:endParaRPr lang="id-ID"/>
          </a:p>
        </p:txBody>
      </p:sp>
      <p:sp>
        <p:nvSpPr>
          <p:cNvPr id="11465" name="Freeform: Shape 11464">
            <a:extLst>
              <a:ext uri="{FF2B5EF4-FFF2-40B4-BE49-F238E27FC236}">
                <a16:creationId xmlns:a16="http://schemas.microsoft.com/office/drawing/2014/main" id="{746A557E-F0E0-42B7-8350-B9CFBB31AA56}"/>
              </a:ext>
            </a:extLst>
          </p:cNvPr>
          <p:cNvSpPr/>
          <p:nvPr/>
        </p:nvSpPr>
        <p:spPr>
          <a:xfrm flipV="1">
            <a:off x="3001526" y="1771116"/>
            <a:ext cx="6046661" cy="33972"/>
          </a:xfrm>
          <a:custGeom>
            <a:avLst/>
            <a:gdLst>
              <a:gd name="connsiteX0" fmla="*/ 2076 w 6046661"/>
              <a:gd name="connsiteY0" fmla="*/ -3630 h 33972"/>
              <a:gd name="connsiteX1" fmla="*/ 5708 w 6046661"/>
              <a:gd name="connsiteY1" fmla="*/ 19739 h 33972"/>
              <a:gd name="connsiteX2" fmla="*/ 5708 w 6046661"/>
              <a:gd name="connsiteY2" fmla="*/ -1420 h 33972"/>
              <a:gd name="connsiteX3" fmla="*/ 2076 w 6046661"/>
              <a:gd name="connsiteY3" fmla="*/ -3630 h 33972"/>
              <a:gd name="connsiteX4" fmla="*/ 6030765 w 6046661"/>
              <a:gd name="connsiteY4" fmla="*/ 5502 h 33972"/>
              <a:gd name="connsiteX5" fmla="*/ 6022358 w 6046661"/>
              <a:gd name="connsiteY5" fmla="*/ 9159 h 33972"/>
              <a:gd name="connsiteX6" fmla="*/ 6032950 w 6046661"/>
              <a:gd name="connsiteY6" fmla="*/ 30343 h 33972"/>
              <a:gd name="connsiteX7" fmla="*/ 6043529 w 6046661"/>
              <a:gd name="connsiteY7" fmla="*/ 30343 h 33972"/>
              <a:gd name="connsiteX8" fmla="*/ 6030765 w 6046661"/>
              <a:gd name="connsiteY8" fmla="*/ 5502 h 3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6661" h="33972">
                <a:moveTo>
                  <a:pt x="2076" y="-3630"/>
                </a:moveTo>
                <a:cubicBezTo>
                  <a:pt x="-3599" y="-3630"/>
                  <a:pt x="-4531" y="15459"/>
                  <a:pt x="5708" y="19739"/>
                </a:cubicBezTo>
                <a:cubicBezTo>
                  <a:pt x="24421" y="10696"/>
                  <a:pt x="-11551" y="9070"/>
                  <a:pt x="5708" y="-1420"/>
                </a:cubicBezTo>
                <a:cubicBezTo>
                  <a:pt x="4359" y="-2969"/>
                  <a:pt x="3133" y="-3630"/>
                  <a:pt x="2076" y="-3630"/>
                </a:cubicBezTo>
                <a:moveTo>
                  <a:pt x="6030765" y="5502"/>
                </a:moveTo>
                <a:cubicBezTo>
                  <a:pt x="6027806" y="5502"/>
                  <a:pt x="6024822" y="6670"/>
                  <a:pt x="6022358" y="9159"/>
                </a:cubicBezTo>
                <a:cubicBezTo>
                  <a:pt x="6027692" y="24082"/>
                  <a:pt x="6030093" y="22418"/>
                  <a:pt x="6032950" y="30343"/>
                </a:cubicBezTo>
                <a:cubicBezTo>
                  <a:pt x="6036455" y="30343"/>
                  <a:pt x="6039998" y="30343"/>
                  <a:pt x="6043529" y="30343"/>
                </a:cubicBezTo>
                <a:cubicBezTo>
                  <a:pt x="6047479" y="14938"/>
                  <a:pt x="6039185" y="5502"/>
                  <a:pt x="6030765" y="5502"/>
                </a:cubicBezTo>
              </a:path>
            </a:pathLst>
          </a:custGeom>
          <a:solidFill>
            <a:srgbClr val="E6E5CF"/>
          </a:solidFill>
          <a:ln w="1270" cap="flat">
            <a:noFill/>
            <a:prstDash val="solid"/>
            <a:miter/>
          </a:ln>
        </p:spPr>
        <p:txBody>
          <a:bodyPr rtlCol="0" anchor="ctr"/>
          <a:lstStyle/>
          <a:p>
            <a:endParaRPr lang="id-ID"/>
          </a:p>
        </p:txBody>
      </p:sp>
      <p:sp>
        <p:nvSpPr>
          <p:cNvPr id="11706" name="Freeform: Shape 11705">
            <a:extLst>
              <a:ext uri="{FF2B5EF4-FFF2-40B4-BE49-F238E27FC236}">
                <a16:creationId xmlns:a16="http://schemas.microsoft.com/office/drawing/2014/main" id="{247EB895-5F40-4B70-80CD-F53474D9D8DD}"/>
              </a:ext>
            </a:extLst>
          </p:cNvPr>
          <p:cNvSpPr/>
          <p:nvPr/>
        </p:nvSpPr>
        <p:spPr>
          <a:xfrm flipV="1">
            <a:off x="3038692" y="1585543"/>
            <a:ext cx="5976744" cy="21107"/>
          </a:xfrm>
          <a:custGeom>
            <a:avLst/>
            <a:gdLst>
              <a:gd name="connsiteX0" fmla="*/ 6957 w 5976744"/>
              <a:gd name="connsiteY0" fmla="*/ -3801 h 21107"/>
              <a:gd name="connsiteX1" fmla="*/ -2121 w 5976744"/>
              <a:gd name="connsiteY1" fmla="*/ 10055 h 21107"/>
              <a:gd name="connsiteX2" fmla="*/ 315 w 5976744"/>
              <a:gd name="connsiteY2" fmla="*/ 6346 h 21107"/>
              <a:gd name="connsiteX3" fmla="*/ 6957 w 5976744"/>
              <a:gd name="connsiteY3" fmla="*/ -3801 h 21107"/>
              <a:gd name="connsiteX4" fmla="*/ 5974624 w 5976744"/>
              <a:gd name="connsiteY4" fmla="*/ 1051 h 21107"/>
              <a:gd name="connsiteX5" fmla="*/ 5964032 w 5976744"/>
              <a:gd name="connsiteY5" fmla="*/ 16926 h 21107"/>
              <a:gd name="connsiteX6" fmla="*/ 5967207 w 5976744"/>
              <a:gd name="connsiteY6" fmla="*/ 17307 h 21107"/>
              <a:gd name="connsiteX7" fmla="*/ 5974624 w 5976744"/>
              <a:gd name="connsiteY7" fmla="*/ 1051 h 2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6744" h="21107">
                <a:moveTo>
                  <a:pt x="6957" y="-3801"/>
                </a:moveTo>
                <a:cubicBezTo>
                  <a:pt x="5375" y="-1400"/>
                  <a:pt x="-2126" y="10055"/>
                  <a:pt x="-2121" y="10055"/>
                </a:cubicBezTo>
                <a:cubicBezTo>
                  <a:pt x="-2116" y="10055"/>
                  <a:pt x="-1431" y="9014"/>
                  <a:pt x="315" y="6346"/>
                </a:cubicBezTo>
                <a:cubicBezTo>
                  <a:pt x="4333" y="187"/>
                  <a:pt x="6298" y="-2798"/>
                  <a:pt x="6957" y="-3801"/>
                </a:cubicBezTo>
                <a:moveTo>
                  <a:pt x="5974624" y="1051"/>
                </a:moveTo>
                <a:cubicBezTo>
                  <a:pt x="5968084" y="3362"/>
                  <a:pt x="5963727" y="7832"/>
                  <a:pt x="5964032" y="16926"/>
                </a:cubicBezTo>
                <a:cubicBezTo>
                  <a:pt x="5965226" y="17192"/>
                  <a:pt x="5966280" y="17307"/>
                  <a:pt x="5967207" y="17307"/>
                </a:cubicBezTo>
                <a:cubicBezTo>
                  <a:pt x="5975081" y="17307"/>
                  <a:pt x="5974154" y="8493"/>
                  <a:pt x="5974624" y="1051"/>
                </a:cubicBezTo>
              </a:path>
            </a:pathLst>
          </a:custGeom>
          <a:solidFill>
            <a:srgbClr val="E6E5CF"/>
          </a:solidFill>
          <a:ln w="1270" cap="flat">
            <a:noFill/>
            <a:prstDash val="solid"/>
            <a:miter/>
          </a:ln>
        </p:spPr>
        <p:txBody>
          <a:bodyPr rtlCol="0" anchor="ctr"/>
          <a:lstStyle/>
          <a:p>
            <a:endParaRPr lang="id-ID"/>
          </a:p>
        </p:txBody>
      </p:sp>
      <p:sp>
        <p:nvSpPr>
          <p:cNvPr id="11738" name="Freeform: Shape 11737">
            <a:extLst>
              <a:ext uri="{FF2B5EF4-FFF2-40B4-BE49-F238E27FC236}">
                <a16:creationId xmlns:a16="http://schemas.microsoft.com/office/drawing/2014/main" id="{3AAC3149-F38A-4617-AF24-A0EC249EA1F2}"/>
              </a:ext>
            </a:extLst>
          </p:cNvPr>
          <p:cNvSpPr/>
          <p:nvPr/>
        </p:nvSpPr>
        <p:spPr>
          <a:xfrm flipV="1">
            <a:off x="3218955" y="1548548"/>
            <a:ext cx="5780995" cy="32080"/>
          </a:xfrm>
          <a:custGeom>
            <a:avLst/>
            <a:gdLst>
              <a:gd name="connsiteX0" fmla="*/ -125 w 5780995"/>
              <a:gd name="connsiteY0" fmla="*/ -3829 h 32080"/>
              <a:gd name="connsiteX1" fmla="*/ 3636 w 5780995"/>
              <a:gd name="connsiteY1" fmla="*/ 28251 h 32080"/>
              <a:gd name="connsiteX2" fmla="*/ -125 w 5780995"/>
              <a:gd name="connsiteY2" fmla="*/ -3829 h 32080"/>
              <a:gd name="connsiteX3" fmla="*/ 5778569 w 5780995"/>
              <a:gd name="connsiteY3" fmla="*/ -1759 h 32080"/>
              <a:gd name="connsiteX4" fmla="*/ 5773121 w 5780995"/>
              <a:gd name="connsiteY4" fmla="*/ 1467 h 32080"/>
              <a:gd name="connsiteX5" fmla="*/ 5770112 w 5780995"/>
              <a:gd name="connsiteY5" fmla="*/ 7169 h 32080"/>
              <a:gd name="connsiteX6" fmla="*/ 5775585 w 5780995"/>
              <a:gd name="connsiteY6" fmla="*/ 2699 h 32080"/>
              <a:gd name="connsiteX7" fmla="*/ 5778569 w 5780995"/>
              <a:gd name="connsiteY7" fmla="*/ -1759 h 3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0995" h="32080">
                <a:moveTo>
                  <a:pt x="-125" y="-3829"/>
                </a:moveTo>
                <a:cubicBezTo>
                  <a:pt x="-5246" y="14053"/>
                  <a:pt x="445" y="28251"/>
                  <a:pt x="3636" y="28251"/>
                </a:cubicBezTo>
                <a:cubicBezTo>
                  <a:pt x="6165" y="28251"/>
                  <a:pt x="7128" y="19310"/>
                  <a:pt x="-125" y="-3829"/>
                </a:cubicBezTo>
                <a:moveTo>
                  <a:pt x="5778569" y="-1759"/>
                </a:moveTo>
                <a:cubicBezTo>
                  <a:pt x="5777998" y="-1759"/>
                  <a:pt x="5776372" y="-870"/>
                  <a:pt x="5773121" y="1467"/>
                </a:cubicBezTo>
                <a:cubicBezTo>
                  <a:pt x="5770086" y="5683"/>
                  <a:pt x="5769489" y="7169"/>
                  <a:pt x="5770112" y="7169"/>
                </a:cubicBezTo>
                <a:cubicBezTo>
                  <a:pt x="5770861" y="7169"/>
                  <a:pt x="5773438" y="4934"/>
                  <a:pt x="5775585" y="2699"/>
                </a:cubicBezTo>
                <a:cubicBezTo>
                  <a:pt x="5777744" y="476"/>
                  <a:pt x="5779484" y="-1759"/>
                  <a:pt x="5778569" y="-1759"/>
                </a:cubicBezTo>
              </a:path>
            </a:pathLst>
          </a:custGeom>
          <a:solidFill>
            <a:srgbClr val="E6E5CF"/>
          </a:solidFill>
          <a:ln w="1270" cap="flat">
            <a:noFill/>
            <a:prstDash val="solid"/>
            <a:miter/>
          </a:ln>
        </p:spPr>
        <p:txBody>
          <a:bodyPr rtlCol="0" anchor="ctr"/>
          <a:lstStyle/>
          <a:p>
            <a:endParaRPr lang="id-ID"/>
          </a:p>
        </p:txBody>
      </p:sp>
      <p:sp>
        <p:nvSpPr>
          <p:cNvPr id="11785" name="Freeform: Shape 11784">
            <a:extLst>
              <a:ext uri="{FF2B5EF4-FFF2-40B4-BE49-F238E27FC236}">
                <a16:creationId xmlns:a16="http://schemas.microsoft.com/office/drawing/2014/main" id="{98F2498B-D4AE-4AAF-B576-5C00599AE59B}"/>
              </a:ext>
            </a:extLst>
          </p:cNvPr>
          <p:cNvSpPr/>
          <p:nvPr/>
        </p:nvSpPr>
        <p:spPr>
          <a:xfrm flipV="1">
            <a:off x="2925901" y="1517154"/>
            <a:ext cx="6244205" cy="19202"/>
          </a:xfrm>
          <a:custGeom>
            <a:avLst/>
            <a:gdLst>
              <a:gd name="connsiteX0" fmla="*/ 9180 w 6244205"/>
              <a:gd name="connsiteY0" fmla="*/ -3863 h 19202"/>
              <a:gd name="connsiteX1" fmla="*/ 1962 w 6244205"/>
              <a:gd name="connsiteY1" fmla="*/ 15339 h 19202"/>
              <a:gd name="connsiteX2" fmla="*/ 12519 w 6244205"/>
              <a:gd name="connsiteY2" fmla="*/ -510 h 19202"/>
              <a:gd name="connsiteX3" fmla="*/ 9180 w 6244205"/>
              <a:gd name="connsiteY3" fmla="*/ -3863 h 19202"/>
              <a:gd name="connsiteX4" fmla="*/ 6224993 w 6244205"/>
              <a:gd name="connsiteY4" fmla="*/ -510 h 19202"/>
              <a:gd name="connsiteX5" fmla="*/ 6236918 w 6244205"/>
              <a:gd name="connsiteY5" fmla="*/ 9853 h 19202"/>
              <a:gd name="connsiteX6" fmla="*/ 6224993 w 6244205"/>
              <a:gd name="connsiteY6" fmla="*/ -510 h 1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205" h="19202">
                <a:moveTo>
                  <a:pt x="9180" y="-3863"/>
                </a:moveTo>
                <a:cubicBezTo>
                  <a:pt x="2994" y="-3863"/>
                  <a:pt x="-8203" y="10717"/>
                  <a:pt x="1962" y="15339"/>
                </a:cubicBezTo>
                <a:cubicBezTo>
                  <a:pt x="9582" y="14158"/>
                  <a:pt x="3798" y="-434"/>
                  <a:pt x="12519" y="-510"/>
                </a:cubicBezTo>
                <a:cubicBezTo>
                  <a:pt x="12048" y="-2885"/>
                  <a:pt x="10783" y="-3863"/>
                  <a:pt x="9180" y="-3863"/>
                </a:cubicBezTo>
                <a:moveTo>
                  <a:pt x="6224993" y="-510"/>
                </a:moveTo>
                <a:cubicBezTo>
                  <a:pt x="6228422" y="7262"/>
                  <a:pt x="6233261" y="9853"/>
                  <a:pt x="6236918" y="9853"/>
                </a:cubicBezTo>
                <a:cubicBezTo>
                  <a:pt x="6244093" y="9853"/>
                  <a:pt x="6246672" y="-154"/>
                  <a:pt x="6224993" y="-510"/>
                </a:cubicBezTo>
              </a:path>
            </a:pathLst>
          </a:custGeom>
          <a:solidFill>
            <a:srgbClr val="E6E5CF"/>
          </a:solidFill>
          <a:ln w="1270" cap="flat">
            <a:noFill/>
            <a:prstDash val="solid"/>
            <a:miter/>
          </a:ln>
        </p:spPr>
        <p:txBody>
          <a:bodyPr rtlCol="0" anchor="ctr"/>
          <a:lstStyle/>
          <a:p>
            <a:endParaRPr lang="id-ID"/>
          </a:p>
        </p:txBody>
      </p:sp>
      <p:sp>
        <p:nvSpPr>
          <p:cNvPr id="11810" name="Freeform: Shape 11809">
            <a:extLst>
              <a:ext uri="{FF2B5EF4-FFF2-40B4-BE49-F238E27FC236}">
                <a16:creationId xmlns:a16="http://schemas.microsoft.com/office/drawing/2014/main" id="{1675222D-ED7C-4471-A9BC-0CC2D54F2C55}"/>
              </a:ext>
            </a:extLst>
          </p:cNvPr>
          <p:cNvSpPr/>
          <p:nvPr/>
        </p:nvSpPr>
        <p:spPr>
          <a:xfrm flipV="1">
            <a:off x="3063011" y="1490662"/>
            <a:ext cx="6000795" cy="25717"/>
          </a:xfrm>
          <a:custGeom>
            <a:avLst/>
            <a:gdLst>
              <a:gd name="connsiteX0" fmla="*/ 5990260 w 6000795"/>
              <a:gd name="connsiteY0" fmla="*/ -3884 h 25717"/>
              <a:gd name="connsiteX1" fmla="*/ 5992585 w 6000795"/>
              <a:gd name="connsiteY1" fmla="*/ 21834 h 25717"/>
              <a:gd name="connsiteX2" fmla="*/ 5997880 w 6000795"/>
              <a:gd name="connsiteY2" fmla="*/ 650 h 25717"/>
              <a:gd name="connsiteX3" fmla="*/ 5990260 w 6000795"/>
              <a:gd name="connsiteY3" fmla="*/ -3884 h 25717"/>
              <a:gd name="connsiteX4" fmla="*/ -1506 w 6000795"/>
              <a:gd name="connsiteY4" fmla="*/ -2626 h 25717"/>
              <a:gd name="connsiteX5" fmla="*/ 7702 w 6000795"/>
              <a:gd name="connsiteY5" fmla="*/ 21834 h 25717"/>
              <a:gd name="connsiteX6" fmla="*/ 2408 w 6000795"/>
              <a:gd name="connsiteY6" fmla="*/ 650 h 25717"/>
              <a:gd name="connsiteX7" fmla="*/ -1506 w 6000795"/>
              <a:gd name="connsiteY7" fmla="*/ -2626 h 2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95" h="25717">
                <a:moveTo>
                  <a:pt x="5990260" y="-3884"/>
                </a:moveTo>
                <a:cubicBezTo>
                  <a:pt x="5981840" y="-3884"/>
                  <a:pt x="5980900" y="17300"/>
                  <a:pt x="5992585" y="21834"/>
                </a:cubicBezTo>
                <a:cubicBezTo>
                  <a:pt x="6011178" y="20386"/>
                  <a:pt x="5979326" y="2124"/>
                  <a:pt x="5997880" y="650"/>
                </a:cubicBezTo>
                <a:cubicBezTo>
                  <a:pt x="5994921" y="-2575"/>
                  <a:pt x="5992356" y="-3884"/>
                  <a:pt x="5990260" y="-3884"/>
                </a:cubicBezTo>
                <a:moveTo>
                  <a:pt x="-1506" y="-2626"/>
                </a:moveTo>
                <a:cubicBezTo>
                  <a:pt x="-4636" y="-2626"/>
                  <a:pt x="4576" y="18227"/>
                  <a:pt x="7702" y="21834"/>
                </a:cubicBezTo>
                <a:cubicBezTo>
                  <a:pt x="28255" y="15637"/>
                  <a:pt x="9117" y="7991"/>
                  <a:pt x="2408" y="650"/>
                </a:cubicBezTo>
                <a:cubicBezTo>
                  <a:pt x="409" y="-1661"/>
                  <a:pt x="-835" y="-2626"/>
                  <a:pt x="-1506" y="-2626"/>
                </a:cubicBezTo>
              </a:path>
            </a:pathLst>
          </a:custGeom>
          <a:solidFill>
            <a:srgbClr val="E6E5CF"/>
          </a:solidFill>
          <a:ln w="1270" cap="flat">
            <a:noFill/>
            <a:prstDash val="solid"/>
            <a:miter/>
          </a:ln>
        </p:spPr>
        <p:txBody>
          <a:bodyPr rtlCol="0" anchor="ctr"/>
          <a:lstStyle/>
          <a:p>
            <a:endParaRPr lang="id-ID"/>
          </a:p>
        </p:txBody>
      </p:sp>
      <p:sp>
        <p:nvSpPr>
          <p:cNvPr id="11838" name="Freeform: Shape 11837">
            <a:extLst>
              <a:ext uri="{FF2B5EF4-FFF2-40B4-BE49-F238E27FC236}">
                <a16:creationId xmlns:a16="http://schemas.microsoft.com/office/drawing/2014/main" id="{8C241981-DF2D-4258-B949-C798E05F0800}"/>
              </a:ext>
            </a:extLst>
          </p:cNvPr>
          <p:cNvSpPr/>
          <p:nvPr/>
        </p:nvSpPr>
        <p:spPr>
          <a:xfrm flipV="1">
            <a:off x="3121128" y="1474787"/>
            <a:ext cx="5851517" cy="21170"/>
          </a:xfrm>
          <a:custGeom>
            <a:avLst/>
            <a:gdLst>
              <a:gd name="connsiteX0" fmla="*/ 5844550 w 5851517"/>
              <a:gd name="connsiteY0" fmla="*/ -3900 h 21170"/>
              <a:gd name="connsiteX1" fmla="*/ 5845883 w 5851517"/>
              <a:gd name="connsiteY1" fmla="*/ 5841 h 21170"/>
              <a:gd name="connsiteX2" fmla="*/ 5844550 w 5851517"/>
              <a:gd name="connsiteY2" fmla="*/ -3900 h 21170"/>
              <a:gd name="connsiteX3" fmla="*/ -50 w 5851517"/>
              <a:gd name="connsiteY3" fmla="*/ -14 h 21170"/>
              <a:gd name="connsiteX4" fmla="*/ 2509 w 5851517"/>
              <a:gd name="connsiteY4" fmla="*/ 17271 h 21170"/>
              <a:gd name="connsiteX5" fmla="*/ -50 w 5851517"/>
              <a:gd name="connsiteY5" fmla="*/ -14 h 2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1517" h="21170">
                <a:moveTo>
                  <a:pt x="5844550" y="-3900"/>
                </a:moveTo>
                <a:cubicBezTo>
                  <a:pt x="5833869" y="1168"/>
                  <a:pt x="5840994" y="5841"/>
                  <a:pt x="5845883" y="5841"/>
                </a:cubicBezTo>
                <a:cubicBezTo>
                  <a:pt x="5849553" y="5841"/>
                  <a:pt x="5851966" y="3199"/>
                  <a:pt x="5844550" y="-3900"/>
                </a:cubicBezTo>
                <a:moveTo>
                  <a:pt x="-50" y="-14"/>
                </a:moveTo>
                <a:cubicBezTo>
                  <a:pt x="-2645" y="-14"/>
                  <a:pt x="-3811" y="4558"/>
                  <a:pt x="2509" y="17271"/>
                </a:cubicBezTo>
                <a:cubicBezTo>
                  <a:pt x="10164" y="9105"/>
                  <a:pt x="3620" y="-14"/>
                  <a:pt x="-50" y="-14"/>
                </a:cubicBezTo>
              </a:path>
            </a:pathLst>
          </a:custGeom>
          <a:solidFill>
            <a:srgbClr val="E6E5CF"/>
          </a:solidFill>
          <a:ln w="1270" cap="flat">
            <a:noFill/>
            <a:prstDash val="solid"/>
            <a:miter/>
          </a:ln>
        </p:spPr>
        <p:txBody>
          <a:bodyPr rtlCol="0" anchor="ctr"/>
          <a:lstStyle/>
          <a:p>
            <a:endParaRPr lang="id-ID"/>
          </a:p>
        </p:txBody>
      </p:sp>
      <p:sp>
        <p:nvSpPr>
          <p:cNvPr id="11872" name="Freeform: Shape 11871">
            <a:extLst>
              <a:ext uri="{FF2B5EF4-FFF2-40B4-BE49-F238E27FC236}">
                <a16:creationId xmlns:a16="http://schemas.microsoft.com/office/drawing/2014/main" id="{FF3FE261-19EE-4A70-A3D6-E230AAD151C0}"/>
              </a:ext>
            </a:extLst>
          </p:cNvPr>
          <p:cNvSpPr/>
          <p:nvPr/>
        </p:nvSpPr>
        <p:spPr>
          <a:xfrm flipV="1">
            <a:off x="3076603" y="1453629"/>
            <a:ext cx="6081169" cy="21158"/>
          </a:xfrm>
          <a:custGeom>
            <a:avLst/>
            <a:gdLst>
              <a:gd name="connsiteX0" fmla="*/ 5968389 w 6081169"/>
              <a:gd name="connsiteY0" fmla="*/ -3919 h 21158"/>
              <a:gd name="connsiteX1" fmla="*/ 5952514 w 6081169"/>
              <a:gd name="connsiteY1" fmla="*/ 17239 h 21158"/>
              <a:gd name="connsiteX2" fmla="*/ 5968389 w 6081169"/>
              <a:gd name="connsiteY2" fmla="*/ -3919 h 21158"/>
              <a:gd name="connsiteX3" fmla="*/ -1175 w 6081169"/>
              <a:gd name="connsiteY3" fmla="*/ -337 h 21158"/>
              <a:gd name="connsiteX4" fmla="*/ -1319 w 6081169"/>
              <a:gd name="connsiteY4" fmla="*/ 603 h 21158"/>
              <a:gd name="connsiteX5" fmla="*/ -1175 w 6081169"/>
              <a:gd name="connsiteY5" fmla="*/ -337 h 21158"/>
              <a:gd name="connsiteX6" fmla="*/ -1319 w 6081169"/>
              <a:gd name="connsiteY6" fmla="*/ 603 h 21158"/>
              <a:gd name="connsiteX7" fmla="*/ -2182 w 6081169"/>
              <a:gd name="connsiteY7" fmla="*/ 6470 h 21158"/>
              <a:gd name="connsiteX8" fmla="*/ -1319 w 6081169"/>
              <a:gd name="connsiteY8" fmla="*/ 603 h 21158"/>
              <a:gd name="connsiteX9" fmla="*/ 6074243 w 6081169"/>
              <a:gd name="connsiteY9" fmla="*/ 6648 h 21158"/>
              <a:gd name="connsiteX10" fmla="*/ 6071322 w 6081169"/>
              <a:gd name="connsiteY10" fmla="*/ 14611 h 21158"/>
              <a:gd name="connsiteX11" fmla="*/ 6074243 w 6081169"/>
              <a:gd name="connsiteY11" fmla="*/ 6648 h 21158"/>
              <a:gd name="connsiteX12" fmla="*/ 6010731 w 6081169"/>
              <a:gd name="connsiteY12" fmla="*/ 6648 h 21158"/>
              <a:gd name="connsiteX13" fmla="*/ 6012052 w 6081169"/>
              <a:gd name="connsiteY13" fmla="*/ 16401 h 21158"/>
              <a:gd name="connsiteX14" fmla="*/ 6010731 w 6081169"/>
              <a:gd name="connsiteY14" fmla="*/ 6648 h 21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81169" h="21158">
                <a:moveTo>
                  <a:pt x="5968389" y="-3919"/>
                </a:moveTo>
                <a:cubicBezTo>
                  <a:pt x="5960654" y="666"/>
                  <a:pt x="5951612" y="3993"/>
                  <a:pt x="5952514" y="17239"/>
                </a:cubicBezTo>
                <a:cubicBezTo>
                  <a:pt x="5960248" y="12642"/>
                  <a:pt x="5969291" y="9327"/>
                  <a:pt x="5968389" y="-3919"/>
                </a:cubicBezTo>
                <a:moveTo>
                  <a:pt x="-1175" y="-337"/>
                </a:moveTo>
                <a:cubicBezTo>
                  <a:pt x="-1225" y="-20"/>
                  <a:pt x="-1274" y="298"/>
                  <a:pt x="-1319" y="603"/>
                </a:cubicBezTo>
                <a:cubicBezTo>
                  <a:pt x="-1274" y="311"/>
                  <a:pt x="-1225" y="-7"/>
                  <a:pt x="-1175" y="-337"/>
                </a:cubicBezTo>
                <a:moveTo>
                  <a:pt x="-1319" y="603"/>
                </a:moveTo>
                <a:cubicBezTo>
                  <a:pt x="-1740" y="3486"/>
                  <a:pt x="-2107" y="5937"/>
                  <a:pt x="-2182" y="6470"/>
                </a:cubicBezTo>
                <a:cubicBezTo>
                  <a:pt x="-2123" y="6076"/>
                  <a:pt x="-1855" y="4349"/>
                  <a:pt x="-1319" y="603"/>
                </a:cubicBezTo>
                <a:moveTo>
                  <a:pt x="6074243" y="6648"/>
                </a:moveTo>
                <a:cubicBezTo>
                  <a:pt x="6065188" y="12414"/>
                  <a:pt x="6067424" y="14611"/>
                  <a:pt x="6071322" y="14611"/>
                </a:cubicBezTo>
                <a:cubicBezTo>
                  <a:pt x="6076326" y="14611"/>
                  <a:pt x="6084099" y="10991"/>
                  <a:pt x="6074243" y="6648"/>
                </a:cubicBezTo>
                <a:moveTo>
                  <a:pt x="6010731" y="6648"/>
                </a:moveTo>
                <a:cubicBezTo>
                  <a:pt x="6000050" y="11728"/>
                  <a:pt x="6007162" y="16401"/>
                  <a:pt x="6012052" y="16401"/>
                </a:cubicBezTo>
                <a:cubicBezTo>
                  <a:pt x="6015735" y="16401"/>
                  <a:pt x="6018147" y="13747"/>
                  <a:pt x="6010731" y="6648"/>
                </a:cubicBezTo>
              </a:path>
            </a:pathLst>
          </a:custGeom>
          <a:solidFill>
            <a:srgbClr val="E6E5CF"/>
          </a:solidFill>
          <a:ln w="1270" cap="flat">
            <a:noFill/>
            <a:prstDash val="solid"/>
            <a:miter/>
          </a:ln>
        </p:spPr>
        <p:txBody>
          <a:bodyPr rtlCol="0" anchor="ctr"/>
          <a:lstStyle/>
          <a:p>
            <a:endParaRPr lang="id-ID"/>
          </a:p>
        </p:txBody>
      </p:sp>
      <p:sp>
        <p:nvSpPr>
          <p:cNvPr id="12133" name="Freeform: Shape 12132">
            <a:extLst>
              <a:ext uri="{FF2B5EF4-FFF2-40B4-BE49-F238E27FC236}">
                <a16:creationId xmlns:a16="http://schemas.microsoft.com/office/drawing/2014/main" id="{B1BC317E-54C7-4C39-B109-8A803009B1F9}"/>
              </a:ext>
            </a:extLst>
          </p:cNvPr>
          <p:cNvSpPr/>
          <p:nvPr/>
        </p:nvSpPr>
        <p:spPr>
          <a:xfrm flipV="1">
            <a:off x="3292802" y="1083779"/>
            <a:ext cx="4829135" cy="10007"/>
          </a:xfrm>
          <a:custGeom>
            <a:avLst/>
            <a:gdLst>
              <a:gd name="connsiteX0" fmla="*/ 4826424 w 4829135"/>
              <a:gd name="connsiteY0" fmla="*/ -4254 h 10007"/>
              <a:gd name="connsiteX1" fmla="*/ 4825015 w 4829135"/>
              <a:gd name="connsiteY1" fmla="*/ 5754 h 10007"/>
              <a:gd name="connsiteX2" fmla="*/ 4826424 w 4829135"/>
              <a:gd name="connsiteY2" fmla="*/ -4254 h 10007"/>
              <a:gd name="connsiteX3" fmla="*/ 5206 w 4829135"/>
              <a:gd name="connsiteY3" fmla="*/ -2958 h 10007"/>
              <a:gd name="connsiteX4" fmla="*/ 399 w 4829135"/>
              <a:gd name="connsiteY4" fmla="*/ 1030 h 10007"/>
              <a:gd name="connsiteX5" fmla="*/ -1580 w 4829135"/>
              <a:gd name="connsiteY5" fmla="*/ 3265 h 10007"/>
              <a:gd name="connsiteX6" fmla="*/ -1903 w 4829135"/>
              <a:gd name="connsiteY6" fmla="*/ 4484 h 10007"/>
              <a:gd name="connsiteX7" fmla="*/ 1233 w 4829135"/>
              <a:gd name="connsiteY7" fmla="*/ 1449 h 10007"/>
              <a:gd name="connsiteX8" fmla="*/ 5206 w 4829135"/>
              <a:gd name="connsiteY8" fmla="*/ -2958 h 1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9135" h="10007">
                <a:moveTo>
                  <a:pt x="4826424" y="-4254"/>
                </a:moveTo>
                <a:cubicBezTo>
                  <a:pt x="4815972" y="-3555"/>
                  <a:pt x="4821484" y="5754"/>
                  <a:pt x="4825015" y="5754"/>
                </a:cubicBezTo>
                <a:cubicBezTo>
                  <a:pt x="4826843" y="5754"/>
                  <a:pt x="4828152" y="3252"/>
                  <a:pt x="4826424" y="-4254"/>
                </a:cubicBezTo>
                <a:moveTo>
                  <a:pt x="5206" y="-2958"/>
                </a:moveTo>
                <a:cubicBezTo>
                  <a:pt x="5002" y="-2958"/>
                  <a:pt x="3654" y="-1879"/>
                  <a:pt x="399" y="1030"/>
                </a:cubicBezTo>
                <a:cubicBezTo>
                  <a:pt x="-390" y="1906"/>
                  <a:pt x="-1044" y="2643"/>
                  <a:pt x="-1580" y="3265"/>
                </a:cubicBezTo>
                <a:cubicBezTo>
                  <a:pt x="-1694" y="3671"/>
                  <a:pt x="-1798" y="4078"/>
                  <a:pt x="-1903" y="4484"/>
                </a:cubicBezTo>
                <a:cubicBezTo>
                  <a:pt x="-1005" y="3658"/>
                  <a:pt x="131" y="2553"/>
                  <a:pt x="1233" y="1449"/>
                </a:cubicBezTo>
                <a:cubicBezTo>
                  <a:pt x="3435" y="-761"/>
                  <a:pt x="5494" y="-2958"/>
                  <a:pt x="5206" y="-2958"/>
                </a:cubicBezTo>
              </a:path>
            </a:pathLst>
          </a:custGeom>
          <a:solidFill>
            <a:srgbClr val="E6E5CF"/>
          </a:solidFill>
          <a:ln w="1270" cap="flat">
            <a:noFill/>
            <a:prstDash val="solid"/>
            <a:miter/>
          </a:ln>
        </p:spPr>
        <p:txBody>
          <a:bodyPr rtlCol="0" anchor="ctr"/>
          <a:lstStyle/>
          <a:p>
            <a:endParaRPr lang="id-ID"/>
          </a:p>
        </p:txBody>
      </p:sp>
      <p:pic>
        <p:nvPicPr>
          <p:cNvPr id="24" name="Picture 23">
            <a:extLst>
              <a:ext uri="{FF2B5EF4-FFF2-40B4-BE49-F238E27FC236}">
                <a16:creationId xmlns:a16="http://schemas.microsoft.com/office/drawing/2014/main" id="{5D23A1DD-E118-4DEF-BEEB-028FBAED0624}"/>
              </a:ext>
            </a:extLst>
          </p:cNvPr>
          <p:cNvPicPr>
            <a:picLocks noChangeAspect="1"/>
          </p:cNvPicPr>
          <p:nvPr/>
        </p:nvPicPr>
        <p:blipFill rotWithShape="1">
          <a:blip r:embed="rId2">
            <a:extLst>
              <a:ext uri="{28A0092B-C50C-407E-A947-70E740481C1C}">
                <a14:useLocalDpi xmlns:a14="http://schemas.microsoft.com/office/drawing/2010/main" val="0"/>
              </a:ext>
            </a:extLst>
          </a:blip>
          <a:srcRect l="10033" b="25915"/>
          <a:stretch/>
        </p:blipFill>
        <p:spPr>
          <a:xfrm>
            <a:off x="7775440" y="949811"/>
            <a:ext cx="1886803" cy="2298951"/>
          </a:xfrm>
          <a:prstGeom prst="rect">
            <a:avLst/>
          </a:prstGeom>
        </p:spPr>
      </p:pic>
      <p:grpSp>
        <p:nvGrpSpPr>
          <p:cNvPr id="7" name="Group 6">
            <a:extLst>
              <a:ext uri="{FF2B5EF4-FFF2-40B4-BE49-F238E27FC236}">
                <a16:creationId xmlns:a16="http://schemas.microsoft.com/office/drawing/2014/main" id="{D245EDFE-4F6E-4A3F-8B7D-E981CF98F946}"/>
              </a:ext>
            </a:extLst>
          </p:cNvPr>
          <p:cNvGrpSpPr/>
          <p:nvPr/>
        </p:nvGrpSpPr>
        <p:grpSpPr>
          <a:xfrm>
            <a:off x="6408544" y="2025763"/>
            <a:ext cx="2414998" cy="1124280"/>
            <a:chOff x="7404100" y="2177335"/>
            <a:chExt cx="2023809" cy="1124280"/>
          </a:xfrm>
        </p:grpSpPr>
        <p:sp>
          <p:nvSpPr>
            <p:cNvPr id="6" name="Freeform: Shape 5">
              <a:extLst>
                <a:ext uri="{FF2B5EF4-FFF2-40B4-BE49-F238E27FC236}">
                  <a16:creationId xmlns:a16="http://schemas.microsoft.com/office/drawing/2014/main" id="{03DC8145-DEA2-4ACF-9296-3EBB6FB05EB4}"/>
                </a:ext>
              </a:extLst>
            </p:cNvPr>
            <p:cNvSpPr/>
            <p:nvPr/>
          </p:nvSpPr>
          <p:spPr>
            <a:xfrm>
              <a:off x="7404100" y="2177335"/>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4" name="Freeform: Shape 13263">
              <a:extLst>
                <a:ext uri="{FF2B5EF4-FFF2-40B4-BE49-F238E27FC236}">
                  <a16:creationId xmlns:a16="http://schemas.microsoft.com/office/drawing/2014/main" id="{394026A4-72A8-4E0F-8C9C-96E6752EEFCB}"/>
                </a:ext>
              </a:extLst>
            </p:cNvPr>
            <p:cNvSpPr/>
            <p:nvPr/>
          </p:nvSpPr>
          <p:spPr>
            <a:xfrm>
              <a:off x="7404100" y="2380207"/>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5" name="Freeform: Shape 13264">
              <a:extLst>
                <a:ext uri="{FF2B5EF4-FFF2-40B4-BE49-F238E27FC236}">
                  <a16:creationId xmlns:a16="http://schemas.microsoft.com/office/drawing/2014/main" id="{25D61C5B-2D2F-4908-9EE2-E097279FD080}"/>
                </a:ext>
              </a:extLst>
            </p:cNvPr>
            <p:cNvSpPr/>
            <p:nvPr/>
          </p:nvSpPr>
          <p:spPr>
            <a:xfrm>
              <a:off x="7404100" y="2583079"/>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6" name="Freeform: Shape 13265">
              <a:extLst>
                <a:ext uri="{FF2B5EF4-FFF2-40B4-BE49-F238E27FC236}">
                  <a16:creationId xmlns:a16="http://schemas.microsoft.com/office/drawing/2014/main" id="{1B3E4933-7359-4DF5-8250-27EE153C88C0}"/>
                </a:ext>
              </a:extLst>
            </p:cNvPr>
            <p:cNvSpPr/>
            <p:nvPr/>
          </p:nvSpPr>
          <p:spPr>
            <a:xfrm>
              <a:off x="7404100" y="2785951"/>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7" name="Freeform: Shape 13266">
              <a:extLst>
                <a:ext uri="{FF2B5EF4-FFF2-40B4-BE49-F238E27FC236}">
                  <a16:creationId xmlns:a16="http://schemas.microsoft.com/office/drawing/2014/main" id="{B24B7BA7-34B9-45D0-9CE0-A7883F7A46B6}"/>
                </a:ext>
              </a:extLst>
            </p:cNvPr>
            <p:cNvSpPr/>
            <p:nvPr/>
          </p:nvSpPr>
          <p:spPr>
            <a:xfrm>
              <a:off x="7404100" y="2988823"/>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2" name="Group 11">
            <a:extLst>
              <a:ext uri="{FF2B5EF4-FFF2-40B4-BE49-F238E27FC236}">
                <a16:creationId xmlns:a16="http://schemas.microsoft.com/office/drawing/2014/main" id="{AD4344A1-1BA8-4A4E-ADEE-1D3528EB9520}"/>
              </a:ext>
            </a:extLst>
          </p:cNvPr>
          <p:cNvGrpSpPr/>
          <p:nvPr/>
        </p:nvGrpSpPr>
        <p:grpSpPr>
          <a:xfrm rot="1270747">
            <a:off x="9362579" y="2056293"/>
            <a:ext cx="1601556" cy="1601556"/>
            <a:chOff x="1345522" y="674009"/>
            <a:chExt cx="1601556" cy="1601556"/>
          </a:xfrm>
        </p:grpSpPr>
        <p:sp>
          <p:nvSpPr>
            <p:cNvPr id="8" name="Oval 7">
              <a:extLst>
                <a:ext uri="{FF2B5EF4-FFF2-40B4-BE49-F238E27FC236}">
                  <a16:creationId xmlns:a16="http://schemas.microsoft.com/office/drawing/2014/main" id="{3283BD9A-BD36-41C7-9537-91757168BC76}"/>
                </a:ext>
              </a:extLst>
            </p:cNvPr>
            <p:cNvSpPr/>
            <p:nvPr/>
          </p:nvSpPr>
          <p:spPr>
            <a:xfrm>
              <a:off x="1345522" y="674009"/>
              <a:ext cx="1601556" cy="1601556"/>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68" name="Oval 13267">
              <a:extLst>
                <a:ext uri="{FF2B5EF4-FFF2-40B4-BE49-F238E27FC236}">
                  <a16:creationId xmlns:a16="http://schemas.microsoft.com/office/drawing/2014/main" id="{5916C7A4-5D23-495D-B810-066316EE331E}"/>
                </a:ext>
              </a:extLst>
            </p:cNvPr>
            <p:cNvSpPr/>
            <p:nvPr/>
          </p:nvSpPr>
          <p:spPr>
            <a:xfrm>
              <a:off x="1583646" y="912133"/>
              <a:ext cx="1125308" cy="1125308"/>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Graphic 9" descr="Airplane">
              <a:extLst>
                <a:ext uri="{FF2B5EF4-FFF2-40B4-BE49-F238E27FC236}">
                  <a16:creationId xmlns:a16="http://schemas.microsoft.com/office/drawing/2014/main" id="{8EFB1D70-E476-4FC8-A818-B2E6B66BD7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3042621">
              <a:off x="1839284" y="1108661"/>
              <a:ext cx="689938" cy="689938"/>
            </a:xfrm>
            <a:prstGeom prst="rect">
              <a:avLst/>
            </a:prstGeom>
          </p:spPr>
        </p:pic>
        <p:sp>
          <p:nvSpPr>
            <p:cNvPr id="11" name="TextBox 10">
              <a:extLst>
                <a:ext uri="{FF2B5EF4-FFF2-40B4-BE49-F238E27FC236}">
                  <a16:creationId xmlns:a16="http://schemas.microsoft.com/office/drawing/2014/main" id="{A00537B8-1294-4518-9C97-7916E368A925}"/>
                </a:ext>
              </a:extLst>
            </p:cNvPr>
            <p:cNvSpPr txBox="1"/>
            <p:nvPr/>
          </p:nvSpPr>
          <p:spPr>
            <a:xfrm>
              <a:off x="1757619" y="861520"/>
              <a:ext cx="793807" cy="369332"/>
            </a:xfrm>
            <a:prstGeom prst="rect">
              <a:avLst/>
            </a:prstGeom>
            <a:noFill/>
          </p:spPr>
          <p:txBody>
            <a:bodyPr wrap="none" rtlCol="0">
              <a:prstTxWarp prst="textArchUp">
                <a:avLst>
                  <a:gd name="adj" fmla="val 12164056"/>
                </a:avLst>
              </a:prstTxWarp>
              <a:spAutoFit/>
            </a:bodyPr>
            <a:lstStyle/>
            <a:p>
              <a:r>
                <a:rPr lang="id-ID" dirty="0">
                  <a:solidFill>
                    <a:srgbClr val="432F26"/>
                  </a:solidFill>
                  <a:latin typeface="Bebas Neue" panose="020B0606020202050201" pitchFamily="34" charset="0"/>
                </a:rPr>
                <a:t>AIR MAIL</a:t>
              </a:r>
            </a:p>
          </p:txBody>
        </p:sp>
        <p:sp>
          <p:nvSpPr>
            <p:cNvPr id="13269" name="TextBox 13268">
              <a:extLst>
                <a:ext uri="{FF2B5EF4-FFF2-40B4-BE49-F238E27FC236}">
                  <a16:creationId xmlns:a16="http://schemas.microsoft.com/office/drawing/2014/main" id="{E5183BF1-56A0-4F9E-999D-E8AB042EC539}"/>
                </a:ext>
              </a:extLst>
            </p:cNvPr>
            <p:cNvSpPr txBox="1"/>
            <p:nvPr/>
          </p:nvSpPr>
          <p:spPr>
            <a:xfrm>
              <a:off x="1739357" y="1726655"/>
              <a:ext cx="793807" cy="369332"/>
            </a:xfrm>
            <a:prstGeom prst="rect">
              <a:avLst/>
            </a:prstGeom>
            <a:noFill/>
          </p:spPr>
          <p:txBody>
            <a:bodyPr wrap="none" rtlCol="0">
              <a:prstTxWarp prst="textArchUp">
                <a:avLst>
                  <a:gd name="adj" fmla="val 669640"/>
                </a:avLst>
              </a:prstTxWarp>
              <a:spAutoFit/>
            </a:bodyPr>
            <a:lstStyle/>
            <a:p>
              <a:r>
                <a:rPr lang="id-ID" dirty="0">
                  <a:solidFill>
                    <a:srgbClr val="432F26"/>
                  </a:solidFill>
                  <a:latin typeface="Bebas Neue" panose="020B0606020202050201" pitchFamily="34" charset="0"/>
                </a:rPr>
                <a:t>AIR MAIL</a:t>
              </a:r>
            </a:p>
          </p:txBody>
        </p:sp>
      </p:grpSp>
      <p:grpSp>
        <p:nvGrpSpPr>
          <p:cNvPr id="15" name="Group 14">
            <a:extLst>
              <a:ext uri="{FF2B5EF4-FFF2-40B4-BE49-F238E27FC236}">
                <a16:creationId xmlns:a16="http://schemas.microsoft.com/office/drawing/2014/main" id="{4E90E2B5-2B89-402B-BA5C-369B7B8880D1}"/>
              </a:ext>
            </a:extLst>
          </p:cNvPr>
          <p:cNvGrpSpPr/>
          <p:nvPr/>
        </p:nvGrpSpPr>
        <p:grpSpPr>
          <a:xfrm>
            <a:off x="5245100" y="4495800"/>
            <a:ext cx="5308600" cy="1473200"/>
            <a:chOff x="5245100" y="4495800"/>
            <a:chExt cx="5308600" cy="1473200"/>
          </a:xfrm>
        </p:grpSpPr>
        <p:cxnSp>
          <p:nvCxnSpPr>
            <p:cNvPr id="14" name="Straight Connector 13">
              <a:extLst>
                <a:ext uri="{FF2B5EF4-FFF2-40B4-BE49-F238E27FC236}">
                  <a16:creationId xmlns:a16="http://schemas.microsoft.com/office/drawing/2014/main" id="{43866DF0-DA1A-4316-8F19-6AE633DC7C2F}"/>
                </a:ext>
              </a:extLst>
            </p:cNvPr>
            <p:cNvCxnSpPr/>
            <p:nvPr/>
          </p:nvCxnSpPr>
          <p:spPr>
            <a:xfrm>
              <a:off x="5245100" y="4495800"/>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3270" name="Straight Connector 13269">
              <a:extLst>
                <a:ext uri="{FF2B5EF4-FFF2-40B4-BE49-F238E27FC236}">
                  <a16:creationId xmlns:a16="http://schemas.microsoft.com/office/drawing/2014/main" id="{3AABB308-7C5D-4608-8652-6D7781CD321D}"/>
                </a:ext>
              </a:extLst>
            </p:cNvPr>
            <p:cNvCxnSpPr/>
            <p:nvPr/>
          </p:nvCxnSpPr>
          <p:spPr>
            <a:xfrm>
              <a:off x="5245100" y="4864100"/>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3271" name="Straight Connector 13270">
              <a:extLst>
                <a:ext uri="{FF2B5EF4-FFF2-40B4-BE49-F238E27FC236}">
                  <a16:creationId xmlns:a16="http://schemas.microsoft.com/office/drawing/2014/main" id="{8B67BD05-4B28-4433-B4F7-0A141BEC8C28}"/>
                </a:ext>
              </a:extLst>
            </p:cNvPr>
            <p:cNvCxnSpPr/>
            <p:nvPr/>
          </p:nvCxnSpPr>
          <p:spPr>
            <a:xfrm>
              <a:off x="5245100" y="5232400"/>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3272" name="Straight Connector 13271">
              <a:extLst>
                <a:ext uri="{FF2B5EF4-FFF2-40B4-BE49-F238E27FC236}">
                  <a16:creationId xmlns:a16="http://schemas.microsoft.com/office/drawing/2014/main" id="{CA4FB8F3-816C-4FA3-9EA8-8E876C7E8BB0}"/>
                </a:ext>
              </a:extLst>
            </p:cNvPr>
            <p:cNvCxnSpPr/>
            <p:nvPr/>
          </p:nvCxnSpPr>
          <p:spPr>
            <a:xfrm>
              <a:off x="5245100" y="5600700"/>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3273" name="Straight Connector 13272">
              <a:extLst>
                <a:ext uri="{FF2B5EF4-FFF2-40B4-BE49-F238E27FC236}">
                  <a16:creationId xmlns:a16="http://schemas.microsoft.com/office/drawing/2014/main" id="{63267D35-E90C-4F0C-816C-EF0C1EC6E839}"/>
                </a:ext>
              </a:extLst>
            </p:cNvPr>
            <p:cNvCxnSpPr/>
            <p:nvPr/>
          </p:nvCxnSpPr>
          <p:spPr>
            <a:xfrm>
              <a:off x="5245100" y="5969000"/>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076E42CD-3CC6-467F-8F33-5CF3F31F0264}"/>
              </a:ext>
            </a:extLst>
          </p:cNvPr>
          <p:cNvSpPr/>
          <p:nvPr/>
        </p:nvSpPr>
        <p:spPr>
          <a:xfrm>
            <a:off x="812800"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A</a:t>
            </a:r>
            <a:endParaRPr lang="id-ID" dirty="0">
              <a:solidFill>
                <a:srgbClr val="432F26"/>
              </a:solidFill>
              <a:latin typeface="Bebas Neue" panose="020B0606020202050201" pitchFamily="34" charset="0"/>
            </a:endParaRPr>
          </a:p>
        </p:txBody>
      </p:sp>
      <p:sp>
        <p:nvSpPr>
          <p:cNvPr id="13279" name="Rectangle 13278">
            <a:extLst>
              <a:ext uri="{FF2B5EF4-FFF2-40B4-BE49-F238E27FC236}">
                <a16:creationId xmlns:a16="http://schemas.microsoft.com/office/drawing/2014/main" id="{C566B89F-EAFC-4E2F-AA3A-AA02B3EB1105}"/>
              </a:ext>
            </a:extLst>
          </p:cNvPr>
          <p:cNvSpPr/>
          <p:nvPr/>
        </p:nvSpPr>
        <p:spPr>
          <a:xfrm>
            <a:off x="1489977"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d</a:t>
            </a:r>
            <a:endParaRPr lang="id-ID" dirty="0">
              <a:solidFill>
                <a:srgbClr val="432F26"/>
              </a:solidFill>
              <a:latin typeface="Bebas Neue" panose="020B0606020202050201" pitchFamily="34" charset="0"/>
            </a:endParaRPr>
          </a:p>
        </p:txBody>
      </p:sp>
      <p:sp>
        <p:nvSpPr>
          <p:cNvPr id="13280" name="Rectangle 13279">
            <a:extLst>
              <a:ext uri="{FF2B5EF4-FFF2-40B4-BE49-F238E27FC236}">
                <a16:creationId xmlns:a16="http://schemas.microsoft.com/office/drawing/2014/main" id="{4996A952-934F-4928-B21B-09382355B2E6}"/>
              </a:ext>
            </a:extLst>
          </p:cNvPr>
          <p:cNvSpPr/>
          <p:nvPr/>
        </p:nvSpPr>
        <p:spPr>
          <a:xfrm>
            <a:off x="2167154"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D</a:t>
            </a:r>
            <a:endParaRPr lang="id-ID" dirty="0">
              <a:solidFill>
                <a:srgbClr val="432F26"/>
              </a:solidFill>
              <a:latin typeface="Bebas Neue" panose="020B0606020202050201" pitchFamily="34" charset="0"/>
            </a:endParaRPr>
          </a:p>
        </p:txBody>
      </p:sp>
      <p:sp>
        <p:nvSpPr>
          <p:cNvPr id="13281" name="Rectangle 13280">
            <a:extLst>
              <a:ext uri="{FF2B5EF4-FFF2-40B4-BE49-F238E27FC236}">
                <a16:creationId xmlns:a16="http://schemas.microsoft.com/office/drawing/2014/main" id="{19DAA1D5-ACE6-4891-8EF0-743B1B092360}"/>
              </a:ext>
            </a:extLst>
          </p:cNvPr>
          <p:cNvSpPr/>
          <p:nvPr/>
        </p:nvSpPr>
        <p:spPr>
          <a:xfrm>
            <a:off x="2844331"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T</a:t>
            </a:r>
            <a:endParaRPr lang="id-ID" dirty="0">
              <a:solidFill>
                <a:srgbClr val="432F26"/>
              </a:solidFill>
              <a:latin typeface="Bebas Neue" panose="020B0606020202050201" pitchFamily="34" charset="0"/>
            </a:endParaRPr>
          </a:p>
        </p:txBody>
      </p:sp>
      <p:sp>
        <p:nvSpPr>
          <p:cNvPr id="13282" name="Rectangle 13281">
            <a:extLst>
              <a:ext uri="{FF2B5EF4-FFF2-40B4-BE49-F238E27FC236}">
                <a16:creationId xmlns:a16="http://schemas.microsoft.com/office/drawing/2014/main" id="{E1E1C3D7-971D-4E51-8B77-1AD5061860E0}"/>
              </a:ext>
            </a:extLst>
          </p:cNvPr>
          <p:cNvSpPr/>
          <p:nvPr/>
        </p:nvSpPr>
        <p:spPr>
          <a:xfrm>
            <a:off x="3521508"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E</a:t>
            </a:r>
            <a:endParaRPr lang="id-ID" dirty="0">
              <a:solidFill>
                <a:srgbClr val="432F26"/>
              </a:solidFill>
              <a:latin typeface="Bebas Neue" panose="020B0606020202050201" pitchFamily="34" charset="0"/>
            </a:endParaRPr>
          </a:p>
        </p:txBody>
      </p:sp>
      <p:sp>
        <p:nvSpPr>
          <p:cNvPr id="13283" name="Rectangle 13282">
            <a:extLst>
              <a:ext uri="{FF2B5EF4-FFF2-40B4-BE49-F238E27FC236}">
                <a16:creationId xmlns:a16="http://schemas.microsoft.com/office/drawing/2014/main" id="{768B9428-3F1A-4FE2-BB92-BA5CE89FAF87}"/>
              </a:ext>
            </a:extLst>
          </p:cNvPr>
          <p:cNvSpPr/>
          <p:nvPr/>
        </p:nvSpPr>
        <p:spPr>
          <a:xfrm>
            <a:off x="4198685"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X</a:t>
            </a:r>
            <a:endParaRPr lang="id-ID" dirty="0">
              <a:solidFill>
                <a:srgbClr val="432F26"/>
              </a:solidFill>
              <a:latin typeface="Bebas Neue" panose="020B0606020202050201" pitchFamily="34" charset="0"/>
            </a:endParaRPr>
          </a:p>
        </p:txBody>
      </p:sp>
      <p:sp>
        <p:nvSpPr>
          <p:cNvPr id="13284" name="Rectangle 13283">
            <a:extLst>
              <a:ext uri="{FF2B5EF4-FFF2-40B4-BE49-F238E27FC236}">
                <a16:creationId xmlns:a16="http://schemas.microsoft.com/office/drawing/2014/main" id="{4177EF03-14DA-4637-BE01-13389345E0FB}"/>
              </a:ext>
            </a:extLst>
          </p:cNvPr>
          <p:cNvSpPr/>
          <p:nvPr/>
        </p:nvSpPr>
        <p:spPr>
          <a:xfrm>
            <a:off x="4875862"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T</a:t>
            </a:r>
            <a:endParaRPr lang="id-ID" dirty="0">
              <a:solidFill>
                <a:srgbClr val="432F26"/>
              </a:solidFill>
              <a:latin typeface="Bebas Neue" panose="020B0606020202050201" pitchFamily="34" charset="0"/>
            </a:endParaRPr>
          </a:p>
        </p:txBody>
      </p:sp>
      <p:grpSp>
        <p:nvGrpSpPr>
          <p:cNvPr id="21" name="Group 20">
            <a:extLst>
              <a:ext uri="{FF2B5EF4-FFF2-40B4-BE49-F238E27FC236}">
                <a16:creationId xmlns:a16="http://schemas.microsoft.com/office/drawing/2014/main" id="{D9442642-C702-4A84-918D-E712E403AB87}"/>
              </a:ext>
            </a:extLst>
          </p:cNvPr>
          <p:cNvGrpSpPr/>
          <p:nvPr/>
        </p:nvGrpSpPr>
        <p:grpSpPr>
          <a:xfrm>
            <a:off x="812800" y="5245080"/>
            <a:ext cx="1726938" cy="952336"/>
            <a:chOff x="812800" y="5245080"/>
            <a:chExt cx="1726938" cy="952336"/>
          </a:xfrm>
        </p:grpSpPr>
        <p:sp>
          <p:nvSpPr>
            <p:cNvPr id="17" name="Rectangle 16">
              <a:extLst>
                <a:ext uri="{FF2B5EF4-FFF2-40B4-BE49-F238E27FC236}">
                  <a16:creationId xmlns:a16="http://schemas.microsoft.com/office/drawing/2014/main" id="{4EBA67F5-8549-4DCE-870A-A668C3B5D781}"/>
                </a:ext>
              </a:extLst>
            </p:cNvPr>
            <p:cNvSpPr/>
            <p:nvPr/>
          </p:nvSpPr>
          <p:spPr>
            <a:xfrm>
              <a:off x="812800" y="5340846"/>
              <a:ext cx="1719061" cy="799067"/>
            </a:xfrm>
            <a:prstGeom prst="rect">
              <a:avLst/>
            </a:pr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a:extLst>
                <a:ext uri="{FF2B5EF4-FFF2-40B4-BE49-F238E27FC236}">
                  <a16:creationId xmlns:a16="http://schemas.microsoft.com/office/drawing/2014/main" id="{3919678A-E5B3-4165-AED7-4C0602E65393}"/>
                </a:ext>
              </a:extLst>
            </p:cNvPr>
            <p:cNvSpPr txBox="1"/>
            <p:nvPr/>
          </p:nvSpPr>
          <p:spPr>
            <a:xfrm>
              <a:off x="941794" y="5340846"/>
              <a:ext cx="732612" cy="523220"/>
            </a:xfrm>
            <a:prstGeom prst="rect">
              <a:avLst/>
            </a:prstGeom>
            <a:noFill/>
          </p:spPr>
          <p:txBody>
            <a:bodyPr wrap="square" rtlCol="0">
              <a:spAutoFit/>
            </a:bodyPr>
            <a:lstStyle/>
            <a:p>
              <a:pPr algn="ctr"/>
              <a:r>
                <a:rPr lang="id-ID" sz="2800" dirty="0">
                  <a:solidFill>
                    <a:srgbClr val="FEF1A3"/>
                  </a:solidFill>
                  <a:latin typeface="Bebas Neue" panose="020B0606020202050201" pitchFamily="34" charset="0"/>
                </a:rPr>
                <a:t>AIR</a:t>
              </a:r>
            </a:p>
          </p:txBody>
        </p:sp>
        <p:sp>
          <p:nvSpPr>
            <p:cNvPr id="13285" name="TextBox 13284">
              <a:extLst>
                <a:ext uri="{FF2B5EF4-FFF2-40B4-BE49-F238E27FC236}">
                  <a16:creationId xmlns:a16="http://schemas.microsoft.com/office/drawing/2014/main" id="{194CA51E-D979-4A1D-833E-4EDBAEA8E8BB}"/>
                </a:ext>
              </a:extLst>
            </p:cNvPr>
            <p:cNvSpPr txBox="1"/>
            <p:nvPr/>
          </p:nvSpPr>
          <p:spPr>
            <a:xfrm>
              <a:off x="941794" y="5674196"/>
              <a:ext cx="732612" cy="523220"/>
            </a:xfrm>
            <a:prstGeom prst="rect">
              <a:avLst/>
            </a:prstGeom>
            <a:noFill/>
          </p:spPr>
          <p:txBody>
            <a:bodyPr wrap="square" rtlCol="0">
              <a:spAutoFit/>
            </a:bodyPr>
            <a:lstStyle/>
            <a:p>
              <a:pPr algn="ctr"/>
              <a:r>
                <a:rPr lang="id-ID" sz="2800" dirty="0">
                  <a:solidFill>
                    <a:srgbClr val="FEF1A3"/>
                  </a:solidFill>
                  <a:latin typeface="Bebas Neue" panose="020B0606020202050201" pitchFamily="34" charset="0"/>
                </a:rPr>
                <a:t>MAIL</a:t>
              </a:r>
            </a:p>
          </p:txBody>
        </p:sp>
        <p:pic>
          <p:nvPicPr>
            <p:cNvPr id="20" name="Graphic 19" descr="Airplane">
              <a:extLst>
                <a:ext uri="{FF2B5EF4-FFF2-40B4-BE49-F238E27FC236}">
                  <a16:creationId xmlns:a16="http://schemas.microsoft.com/office/drawing/2014/main" id="{1472ED8F-7E94-474C-9AEC-6041F2279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759501">
              <a:off x="1625338" y="5245080"/>
              <a:ext cx="914400" cy="914400"/>
            </a:xfrm>
            <a:prstGeom prst="rect">
              <a:avLst/>
            </a:prstGeom>
          </p:spPr>
        </p:pic>
      </p:grpSp>
      <p:sp>
        <p:nvSpPr>
          <p:cNvPr id="22" name="TextBox 21">
            <a:extLst>
              <a:ext uri="{FF2B5EF4-FFF2-40B4-BE49-F238E27FC236}">
                <a16:creationId xmlns:a16="http://schemas.microsoft.com/office/drawing/2014/main" id="{411A0B86-B5ED-41AD-9F37-91AF3D7BEFC5}"/>
              </a:ext>
            </a:extLst>
          </p:cNvPr>
          <p:cNvSpPr txBox="1"/>
          <p:nvPr/>
        </p:nvSpPr>
        <p:spPr>
          <a:xfrm>
            <a:off x="2241666" y="3653500"/>
            <a:ext cx="9083116" cy="2215991"/>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13800" dirty="0">
                <a:solidFill>
                  <a:srgbClr val="D8A645"/>
                </a:solidFill>
                <a:effectLst>
                  <a:outerShdw dist="38100" dir="2700000" algn="tl" rotWithShape="0">
                    <a:srgbClr val="432F26"/>
                  </a:outerShdw>
                </a:effectLst>
                <a:latin typeface="Christmas   Classica" pitchFamily="50" charset="0"/>
              </a:rPr>
              <a:t>Add  title</a:t>
            </a:r>
          </a:p>
        </p:txBody>
      </p:sp>
    </p:spTree>
    <p:extLst>
      <p:ext uri="{BB962C8B-B14F-4D97-AF65-F5344CB8AC3E}">
        <p14:creationId xmlns:p14="http://schemas.microsoft.com/office/powerpoint/2010/main" val="53790873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50"/>
                                        <p:tgtEl>
                                          <p:spTgt spid="16"/>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3279"/>
                                        </p:tgtEl>
                                        <p:attrNameLst>
                                          <p:attrName>style.visibility</p:attrName>
                                        </p:attrNameLst>
                                      </p:cBhvr>
                                      <p:to>
                                        <p:strVal val="visible"/>
                                      </p:to>
                                    </p:set>
                                    <p:animEffect transition="in" filter="wipe(left)">
                                      <p:cBhvr>
                                        <p:cTn id="11" dur="250"/>
                                        <p:tgtEl>
                                          <p:spTgt spid="1327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3280"/>
                                        </p:tgtEl>
                                        <p:attrNameLst>
                                          <p:attrName>style.visibility</p:attrName>
                                        </p:attrNameLst>
                                      </p:cBhvr>
                                      <p:to>
                                        <p:strVal val="visible"/>
                                      </p:to>
                                    </p:set>
                                    <p:animEffect transition="in" filter="wipe(left)">
                                      <p:cBhvr>
                                        <p:cTn id="15" dur="250"/>
                                        <p:tgtEl>
                                          <p:spTgt spid="13280"/>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3281"/>
                                        </p:tgtEl>
                                        <p:attrNameLst>
                                          <p:attrName>style.visibility</p:attrName>
                                        </p:attrNameLst>
                                      </p:cBhvr>
                                      <p:to>
                                        <p:strVal val="visible"/>
                                      </p:to>
                                    </p:set>
                                    <p:animEffect transition="in" filter="wipe(left)">
                                      <p:cBhvr>
                                        <p:cTn id="19" dur="250"/>
                                        <p:tgtEl>
                                          <p:spTgt spid="1328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3282"/>
                                        </p:tgtEl>
                                        <p:attrNameLst>
                                          <p:attrName>style.visibility</p:attrName>
                                        </p:attrNameLst>
                                      </p:cBhvr>
                                      <p:to>
                                        <p:strVal val="visible"/>
                                      </p:to>
                                    </p:set>
                                    <p:animEffect transition="in" filter="wipe(left)">
                                      <p:cBhvr>
                                        <p:cTn id="23" dur="250"/>
                                        <p:tgtEl>
                                          <p:spTgt spid="13282"/>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283"/>
                                        </p:tgtEl>
                                        <p:attrNameLst>
                                          <p:attrName>style.visibility</p:attrName>
                                        </p:attrNameLst>
                                      </p:cBhvr>
                                      <p:to>
                                        <p:strVal val="visible"/>
                                      </p:to>
                                    </p:set>
                                    <p:animEffect transition="in" filter="wipe(left)">
                                      <p:cBhvr>
                                        <p:cTn id="27" dur="250"/>
                                        <p:tgtEl>
                                          <p:spTgt spid="1328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3284"/>
                                        </p:tgtEl>
                                        <p:attrNameLst>
                                          <p:attrName>style.visibility</p:attrName>
                                        </p:attrNameLst>
                                      </p:cBhvr>
                                      <p:to>
                                        <p:strVal val="visible"/>
                                      </p:to>
                                    </p:set>
                                    <p:animEffect transition="in" filter="wipe(left)">
                                      <p:cBhvr>
                                        <p:cTn id="31" dur="250"/>
                                        <p:tgtEl>
                                          <p:spTgt spid="13284"/>
                                        </p:tgtEl>
                                      </p:cBhvr>
                                    </p:animEffect>
                                  </p:childTnLst>
                                </p:cTn>
                              </p:par>
                              <p:par>
                                <p:cTn id="32" presetID="31"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1000" fill="hold"/>
                                        <p:tgtEl>
                                          <p:spTgt spid="24"/>
                                        </p:tgtEl>
                                        <p:attrNameLst>
                                          <p:attrName>ppt_w</p:attrName>
                                        </p:attrNameLst>
                                      </p:cBhvr>
                                      <p:tavLst>
                                        <p:tav tm="0">
                                          <p:val>
                                            <p:fltVal val="0"/>
                                          </p:val>
                                        </p:tav>
                                        <p:tav tm="100000">
                                          <p:val>
                                            <p:strVal val="#ppt_w"/>
                                          </p:val>
                                        </p:tav>
                                      </p:tavLst>
                                    </p:anim>
                                    <p:anim calcmode="lin" valueType="num">
                                      <p:cBhvr>
                                        <p:cTn id="35" dur="1000" fill="hold"/>
                                        <p:tgtEl>
                                          <p:spTgt spid="24"/>
                                        </p:tgtEl>
                                        <p:attrNameLst>
                                          <p:attrName>ppt_h</p:attrName>
                                        </p:attrNameLst>
                                      </p:cBhvr>
                                      <p:tavLst>
                                        <p:tav tm="0">
                                          <p:val>
                                            <p:fltVal val="0"/>
                                          </p:val>
                                        </p:tav>
                                        <p:tav tm="100000">
                                          <p:val>
                                            <p:strVal val="#ppt_h"/>
                                          </p:val>
                                        </p:tav>
                                      </p:tavLst>
                                    </p:anim>
                                    <p:anim calcmode="lin" valueType="num">
                                      <p:cBhvr>
                                        <p:cTn id="36" dur="1000" fill="hold"/>
                                        <p:tgtEl>
                                          <p:spTgt spid="24"/>
                                        </p:tgtEl>
                                        <p:attrNameLst>
                                          <p:attrName>style.rotation</p:attrName>
                                        </p:attrNameLst>
                                      </p:cBhvr>
                                      <p:tavLst>
                                        <p:tav tm="0">
                                          <p:val>
                                            <p:fltVal val="90"/>
                                          </p:val>
                                        </p:tav>
                                        <p:tav tm="100000">
                                          <p:val>
                                            <p:fltVal val="0"/>
                                          </p:val>
                                        </p:tav>
                                      </p:tavLst>
                                    </p:anim>
                                    <p:animEffect transition="in" filter="fade">
                                      <p:cBhvr>
                                        <p:cTn id="37" dur="1000"/>
                                        <p:tgtEl>
                                          <p:spTgt spid="24"/>
                                        </p:tgtEl>
                                      </p:cBhvr>
                                    </p:animEffect>
                                  </p:childTnLst>
                                </p:cTn>
                              </p:par>
                            </p:childTnLst>
                          </p:cTn>
                        </p:par>
                        <p:par>
                          <p:cTn id="38" fill="hold">
                            <p:stCondLst>
                              <p:cond delay="2500"/>
                            </p:stCondLst>
                            <p:childTnLst>
                              <p:par>
                                <p:cTn id="39" presetID="17"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ppt_x</p:attrName>
                                        </p:attrNameLst>
                                      </p:cBhvr>
                                      <p:tavLst>
                                        <p:tav tm="0">
                                          <p:val>
                                            <p:strVal val="#ppt_x-#ppt_w/2"/>
                                          </p:val>
                                        </p:tav>
                                        <p:tav tm="100000">
                                          <p:val>
                                            <p:strVal val="#ppt_x"/>
                                          </p:val>
                                        </p:tav>
                                      </p:tavLst>
                                    </p:anim>
                                    <p:anim calcmode="lin" valueType="num">
                                      <p:cBhvr>
                                        <p:cTn id="42" dur="500" fill="hold"/>
                                        <p:tgtEl>
                                          <p:spTgt spid="7"/>
                                        </p:tgtEl>
                                        <p:attrNameLst>
                                          <p:attrName>ppt_y</p:attrName>
                                        </p:attrNameLst>
                                      </p:cBhvr>
                                      <p:tavLst>
                                        <p:tav tm="0">
                                          <p:val>
                                            <p:strVal val="#ppt_y"/>
                                          </p:val>
                                        </p:tav>
                                        <p:tav tm="100000">
                                          <p:val>
                                            <p:strVal val="#ppt_y"/>
                                          </p:val>
                                        </p:tav>
                                      </p:tavLst>
                                    </p:anim>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43"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
                                        <p:tgtEl>
                                          <p:spTgt spid="12"/>
                                        </p:tgtEl>
                                      </p:cBhvr>
                                    </p:animEffect>
                                    <p:anim calcmode="lin" valueType="num">
                                      <p:cBhvr>
                                        <p:cTn id="49" dur="200" fill="hold"/>
                                        <p:tgtEl>
                                          <p:spTgt spid="12"/>
                                        </p:tgtEl>
                                        <p:attrNameLst>
                                          <p:attrName>ppt_x</p:attrName>
                                        </p:attrNameLst>
                                      </p:cBhvr>
                                      <p:tavLst>
                                        <p:tav tm="0">
                                          <p:val>
                                            <p:strVal val="#ppt_x"/>
                                          </p:val>
                                        </p:tav>
                                        <p:tav tm="100000">
                                          <p:val>
                                            <p:strVal val="#ppt_x"/>
                                          </p:val>
                                        </p:tav>
                                      </p:tavLst>
                                    </p:anim>
                                    <p:anim calcmode="lin" valueType="num">
                                      <p:cBhvr>
                                        <p:cTn id="50" dur="200" fill="hold"/>
                                        <p:tgtEl>
                                          <p:spTgt spid="12"/>
                                        </p:tgtEl>
                                        <p:attrNameLst>
                                          <p:attrName>ppt_y</p:attrName>
                                        </p:attrNameLst>
                                      </p:cBhvr>
                                      <p:tavLst>
                                        <p:tav tm="0">
                                          <p:val>
                                            <p:strVal val="#ppt_y+0.31"/>
                                          </p:val>
                                        </p:tav>
                                        <p:tav tm="100000">
                                          <p:val>
                                            <p:strVal val="#ppt_y+0.31"/>
                                          </p:val>
                                        </p:tav>
                                      </p:tavLst>
                                    </p:anim>
                                    <p:anim calcmode="lin" valueType="num">
                                      <p:cBhvr>
                                        <p:cTn id="51" dur="300" decel="50000" fill="hold">
                                          <p:stCondLst>
                                            <p:cond delay="2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2" dur="300" decel="50000" fill="hold">
                                          <p:stCondLst>
                                            <p:cond delay="2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3" fill="hold">
                            <p:stCondLst>
                              <p:cond delay="3500"/>
                            </p:stCondLst>
                            <p:childTnLst>
                              <p:par>
                                <p:cTn id="54" presetID="17" presetClass="entr" presetSubtype="1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strVal val="#ppt_h"/>
                                          </p:val>
                                        </p:tav>
                                        <p:tav tm="100000">
                                          <p:val>
                                            <p:strVal val="#ppt_h"/>
                                          </p:val>
                                        </p:tav>
                                      </p:tavLst>
                                    </p:anim>
                                  </p:childTnLst>
                                </p:cTn>
                              </p:par>
                            </p:childTnLst>
                          </p:cTn>
                        </p:par>
                        <p:par>
                          <p:cTn id="58" fill="hold">
                            <p:stCondLst>
                              <p:cond delay="4000"/>
                            </p:stCondLst>
                            <p:childTnLst>
                              <p:par>
                                <p:cTn id="59" presetID="17" presetClass="entr" presetSubtype="1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279" grpId="0" animBg="1"/>
      <p:bldP spid="13280" grpId="0" animBg="1"/>
      <p:bldP spid="13281" grpId="0" animBg="1"/>
      <p:bldP spid="13282" grpId="0" animBg="1"/>
      <p:bldP spid="13283" grpId="0" animBg="1"/>
      <p:bldP spid="13284"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8B56BDA4-407A-487C-84BB-4E15042096B5}"/>
              </a:ext>
            </a:extLst>
          </p:cNvPr>
          <p:cNvGrpSpPr/>
          <p:nvPr/>
        </p:nvGrpSpPr>
        <p:grpSpPr>
          <a:xfrm>
            <a:off x="108243" y="5638314"/>
            <a:ext cx="1648946" cy="1634509"/>
            <a:chOff x="1231830" y="1958072"/>
            <a:chExt cx="3559963" cy="3528795"/>
          </a:xfrm>
        </p:grpSpPr>
        <p:grpSp>
          <p:nvGrpSpPr>
            <p:cNvPr id="123" name="Group 122">
              <a:extLst>
                <a:ext uri="{FF2B5EF4-FFF2-40B4-BE49-F238E27FC236}">
                  <a16:creationId xmlns:a16="http://schemas.microsoft.com/office/drawing/2014/main" id="{0C81AAB4-A3AF-4684-8226-F487C690FA2E}"/>
                </a:ext>
              </a:extLst>
            </p:cNvPr>
            <p:cNvGrpSpPr/>
            <p:nvPr/>
          </p:nvGrpSpPr>
          <p:grpSpPr>
            <a:xfrm>
              <a:off x="1231830" y="1958072"/>
              <a:ext cx="3559963" cy="3528795"/>
              <a:chOff x="1231830" y="1958072"/>
              <a:chExt cx="3559963" cy="3528795"/>
            </a:xfrm>
          </p:grpSpPr>
          <p:sp>
            <p:nvSpPr>
              <p:cNvPr id="125" name="Freeform: Shape 124">
                <a:extLst>
                  <a:ext uri="{FF2B5EF4-FFF2-40B4-BE49-F238E27FC236}">
                    <a16:creationId xmlns:a16="http://schemas.microsoft.com/office/drawing/2014/main" id="{5C496224-723D-4D64-B18B-BCE6818781A5}"/>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Freeform: Shape 125">
                <a:extLst>
                  <a:ext uri="{FF2B5EF4-FFF2-40B4-BE49-F238E27FC236}">
                    <a16:creationId xmlns:a16="http://schemas.microsoft.com/office/drawing/2014/main" id="{096AC952-E0CE-47FE-A549-8247C37A7B0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Freeform: Shape 126">
                <a:extLst>
                  <a:ext uri="{FF2B5EF4-FFF2-40B4-BE49-F238E27FC236}">
                    <a16:creationId xmlns:a16="http://schemas.microsoft.com/office/drawing/2014/main" id="{22760DD5-5888-4029-AE0A-B091088E731C}"/>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8" name="Freeform: Shape 127">
                <a:extLst>
                  <a:ext uri="{FF2B5EF4-FFF2-40B4-BE49-F238E27FC236}">
                    <a16:creationId xmlns:a16="http://schemas.microsoft.com/office/drawing/2014/main" id="{A4302303-EE8F-4056-B5CC-5874072E298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98A31B5A-0705-44ED-A1FC-7021D64B725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Freeform: Shape 129">
                <a:extLst>
                  <a:ext uri="{FF2B5EF4-FFF2-40B4-BE49-F238E27FC236}">
                    <a16:creationId xmlns:a16="http://schemas.microsoft.com/office/drawing/2014/main" id="{97F5C2C2-41AB-4B80-8CA8-EE7CD2D588E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Freeform: Shape 130">
                <a:extLst>
                  <a:ext uri="{FF2B5EF4-FFF2-40B4-BE49-F238E27FC236}">
                    <a16:creationId xmlns:a16="http://schemas.microsoft.com/office/drawing/2014/main" id="{10295210-F5BD-46C7-8850-405F283FA38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 name="Freeform: Shape 131">
                <a:extLst>
                  <a:ext uri="{FF2B5EF4-FFF2-40B4-BE49-F238E27FC236}">
                    <a16:creationId xmlns:a16="http://schemas.microsoft.com/office/drawing/2014/main" id="{72A5E654-9299-4614-BBC8-05C69A520914}"/>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Freeform: Shape 132">
                <a:extLst>
                  <a:ext uri="{FF2B5EF4-FFF2-40B4-BE49-F238E27FC236}">
                    <a16:creationId xmlns:a16="http://schemas.microsoft.com/office/drawing/2014/main" id="{32F22917-10B4-45F2-A7E2-B6767B58625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Freeform: Shape 133">
                <a:extLst>
                  <a:ext uri="{FF2B5EF4-FFF2-40B4-BE49-F238E27FC236}">
                    <a16:creationId xmlns:a16="http://schemas.microsoft.com/office/drawing/2014/main" id="{A78B3D2F-DC79-4419-8E27-61B5C15411A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364397B9-8FB7-4EE6-B474-20901E6F647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0A0551E1-06DF-4245-ABF8-30451418EE8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4" name="Oval 123">
              <a:extLst>
                <a:ext uri="{FF2B5EF4-FFF2-40B4-BE49-F238E27FC236}">
                  <a16:creationId xmlns:a16="http://schemas.microsoft.com/office/drawing/2014/main" id="{51FDDDE4-CD70-4461-8A64-A46F17A0FEA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AE714B90-A98E-4168-BCF6-DEA4ACCD478D}"/>
              </a:ext>
            </a:extLst>
          </p:cNvPr>
          <p:cNvGrpSpPr/>
          <p:nvPr/>
        </p:nvGrpSpPr>
        <p:grpSpPr>
          <a:xfrm>
            <a:off x="10651326" y="4294619"/>
            <a:ext cx="1648946" cy="1634509"/>
            <a:chOff x="1231830" y="1958072"/>
            <a:chExt cx="3559963" cy="3528795"/>
          </a:xfrm>
        </p:grpSpPr>
        <p:grpSp>
          <p:nvGrpSpPr>
            <p:cNvPr id="108" name="Group 107">
              <a:extLst>
                <a:ext uri="{FF2B5EF4-FFF2-40B4-BE49-F238E27FC236}">
                  <a16:creationId xmlns:a16="http://schemas.microsoft.com/office/drawing/2014/main" id="{649FF645-9A77-4166-AA2E-DB9A2D1272A6}"/>
                </a:ext>
              </a:extLst>
            </p:cNvPr>
            <p:cNvGrpSpPr/>
            <p:nvPr/>
          </p:nvGrpSpPr>
          <p:grpSpPr>
            <a:xfrm>
              <a:off x="1231830" y="1958072"/>
              <a:ext cx="3559963" cy="3528795"/>
              <a:chOff x="1231830" y="1958072"/>
              <a:chExt cx="3559963" cy="3528795"/>
            </a:xfrm>
          </p:grpSpPr>
          <p:sp>
            <p:nvSpPr>
              <p:cNvPr id="110" name="Freeform: Shape 109">
                <a:extLst>
                  <a:ext uri="{FF2B5EF4-FFF2-40B4-BE49-F238E27FC236}">
                    <a16:creationId xmlns:a16="http://schemas.microsoft.com/office/drawing/2014/main" id="{195022DB-AE85-4964-AA9C-D9F3BE144AD7}"/>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Freeform: Shape 110">
                <a:extLst>
                  <a:ext uri="{FF2B5EF4-FFF2-40B4-BE49-F238E27FC236}">
                    <a16:creationId xmlns:a16="http://schemas.microsoft.com/office/drawing/2014/main" id="{C7827E6B-0787-4C75-A8F2-E645BE11D20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Freeform: Shape 111">
                <a:extLst>
                  <a:ext uri="{FF2B5EF4-FFF2-40B4-BE49-F238E27FC236}">
                    <a16:creationId xmlns:a16="http://schemas.microsoft.com/office/drawing/2014/main" id="{CD2075F1-B6AC-41B3-9B56-048F7E63088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Freeform: Shape 112">
                <a:extLst>
                  <a:ext uri="{FF2B5EF4-FFF2-40B4-BE49-F238E27FC236}">
                    <a16:creationId xmlns:a16="http://schemas.microsoft.com/office/drawing/2014/main" id="{B239F3F8-CA2D-4B4B-B5CA-EFA0CEE57CF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Shape 113">
                <a:extLst>
                  <a:ext uri="{FF2B5EF4-FFF2-40B4-BE49-F238E27FC236}">
                    <a16:creationId xmlns:a16="http://schemas.microsoft.com/office/drawing/2014/main" id="{2EFE670B-DF87-4D12-8AC0-7C5E4C7085D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Shape 114">
                <a:extLst>
                  <a:ext uri="{FF2B5EF4-FFF2-40B4-BE49-F238E27FC236}">
                    <a16:creationId xmlns:a16="http://schemas.microsoft.com/office/drawing/2014/main" id="{A258998C-C8A4-409D-9DD2-CC6D690E9DB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Shape 115">
                <a:extLst>
                  <a:ext uri="{FF2B5EF4-FFF2-40B4-BE49-F238E27FC236}">
                    <a16:creationId xmlns:a16="http://schemas.microsoft.com/office/drawing/2014/main" id="{D7394D3F-D3F4-4327-97CE-0666DEA98A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Freeform: Shape 116">
                <a:extLst>
                  <a:ext uri="{FF2B5EF4-FFF2-40B4-BE49-F238E27FC236}">
                    <a16:creationId xmlns:a16="http://schemas.microsoft.com/office/drawing/2014/main" id="{E894F6B7-D136-4EEF-A233-A7B35752EB3C}"/>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8" name="Freeform: Shape 117">
                <a:extLst>
                  <a:ext uri="{FF2B5EF4-FFF2-40B4-BE49-F238E27FC236}">
                    <a16:creationId xmlns:a16="http://schemas.microsoft.com/office/drawing/2014/main" id="{680E3D01-993F-4017-98C1-74DCC725A07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Freeform: Shape 118">
                <a:extLst>
                  <a:ext uri="{FF2B5EF4-FFF2-40B4-BE49-F238E27FC236}">
                    <a16:creationId xmlns:a16="http://schemas.microsoft.com/office/drawing/2014/main" id="{52503BA3-439A-496B-8475-F1B4897C545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A3A9FE3A-81F8-48FA-AC8B-86667ABADBC8}"/>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Freeform: Shape 120">
                <a:extLst>
                  <a:ext uri="{FF2B5EF4-FFF2-40B4-BE49-F238E27FC236}">
                    <a16:creationId xmlns:a16="http://schemas.microsoft.com/office/drawing/2014/main" id="{3E0EA7B5-DC29-4742-874C-65D8D2207611}"/>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9" name="Oval 108">
              <a:extLst>
                <a:ext uri="{FF2B5EF4-FFF2-40B4-BE49-F238E27FC236}">
                  <a16:creationId xmlns:a16="http://schemas.microsoft.com/office/drawing/2014/main" id="{761B3FA8-24B8-4A41-BB51-A75794632D9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Group 91">
            <a:extLst>
              <a:ext uri="{FF2B5EF4-FFF2-40B4-BE49-F238E27FC236}">
                <a16:creationId xmlns:a16="http://schemas.microsoft.com/office/drawing/2014/main" id="{1CF9CEA6-1C19-432F-B63B-E6BB50623B9D}"/>
              </a:ext>
            </a:extLst>
          </p:cNvPr>
          <p:cNvGrpSpPr/>
          <p:nvPr/>
        </p:nvGrpSpPr>
        <p:grpSpPr>
          <a:xfrm>
            <a:off x="9734496" y="2076071"/>
            <a:ext cx="1648946" cy="1634509"/>
            <a:chOff x="1231830" y="1958072"/>
            <a:chExt cx="3559963" cy="3528795"/>
          </a:xfrm>
        </p:grpSpPr>
        <p:grpSp>
          <p:nvGrpSpPr>
            <p:cNvPr id="93" name="Group 92">
              <a:extLst>
                <a:ext uri="{FF2B5EF4-FFF2-40B4-BE49-F238E27FC236}">
                  <a16:creationId xmlns:a16="http://schemas.microsoft.com/office/drawing/2014/main" id="{17564299-E42A-4B25-A995-1F4E75D821C1}"/>
                </a:ext>
              </a:extLst>
            </p:cNvPr>
            <p:cNvGrpSpPr/>
            <p:nvPr/>
          </p:nvGrpSpPr>
          <p:grpSpPr>
            <a:xfrm>
              <a:off x="1231830" y="1958072"/>
              <a:ext cx="3559963" cy="3528795"/>
              <a:chOff x="1231830" y="1958072"/>
              <a:chExt cx="3559963" cy="3528795"/>
            </a:xfrm>
          </p:grpSpPr>
          <p:sp>
            <p:nvSpPr>
              <p:cNvPr id="95" name="Freeform: Shape 94">
                <a:extLst>
                  <a:ext uri="{FF2B5EF4-FFF2-40B4-BE49-F238E27FC236}">
                    <a16:creationId xmlns:a16="http://schemas.microsoft.com/office/drawing/2014/main" id="{6B391114-31D3-41E0-99DD-8FE9F0093F4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Freeform: Shape 95">
                <a:extLst>
                  <a:ext uri="{FF2B5EF4-FFF2-40B4-BE49-F238E27FC236}">
                    <a16:creationId xmlns:a16="http://schemas.microsoft.com/office/drawing/2014/main" id="{C8C6650F-5800-4F65-8547-12923146694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Freeform: Shape 96">
                <a:extLst>
                  <a:ext uri="{FF2B5EF4-FFF2-40B4-BE49-F238E27FC236}">
                    <a16:creationId xmlns:a16="http://schemas.microsoft.com/office/drawing/2014/main" id="{18F25426-C2A7-4153-BF51-63950A7E02B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Freeform: Shape 97">
                <a:extLst>
                  <a:ext uri="{FF2B5EF4-FFF2-40B4-BE49-F238E27FC236}">
                    <a16:creationId xmlns:a16="http://schemas.microsoft.com/office/drawing/2014/main" id="{C105DD12-0EAB-4D06-AC38-0B9AEEFBCE9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reeform: Shape 98">
                <a:extLst>
                  <a:ext uri="{FF2B5EF4-FFF2-40B4-BE49-F238E27FC236}">
                    <a16:creationId xmlns:a16="http://schemas.microsoft.com/office/drawing/2014/main" id="{F1013070-3A6A-4453-A5CE-1F2863BEA45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Shape 99">
                <a:extLst>
                  <a:ext uri="{FF2B5EF4-FFF2-40B4-BE49-F238E27FC236}">
                    <a16:creationId xmlns:a16="http://schemas.microsoft.com/office/drawing/2014/main" id="{9BD2E7AC-BD40-45EF-9C94-B6F65A3BF337}"/>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3F534ADC-C0C5-4460-9DD9-C8420B1BEEE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2" name="Freeform: Shape 101">
                <a:extLst>
                  <a:ext uri="{FF2B5EF4-FFF2-40B4-BE49-F238E27FC236}">
                    <a16:creationId xmlns:a16="http://schemas.microsoft.com/office/drawing/2014/main" id="{7565AC22-A014-4422-A0F6-328ED0A22C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Shape 102">
                <a:extLst>
                  <a:ext uri="{FF2B5EF4-FFF2-40B4-BE49-F238E27FC236}">
                    <a16:creationId xmlns:a16="http://schemas.microsoft.com/office/drawing/2014/main" id="{756466C9-C5FF-4018-875D-879BDED12F4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0EF3AA69-BBA8-421E-BA6D-BCCD5345BB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Shape 104">
                <a:extLst>
                  <a:ext uri="{FF2B5EF4-FFF2-40B4-BE49-F238E27FC236}">
                    <a16:creationId xmlns:a16="http://schemas.microsoft.com/office/drawing/2014/main" id="{6B6A7A16-E497-4F36-A508-2C57CC14547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Freeform: Shape 105">
                <a:extLst>
                  <a:ext uri="{FF2B5EF4-FFF2-40B4-BE49-F238E27FC236}">
                    <a16:creationId xmlns:a16="http://schemas.microsoft.com/office/drawing/2014/main" id="{B866CB85-13DC-4209-B29F-8327089FF78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Oval 93">
              <a:extLst>
                <a:ext uri="{FF2B5EF4-FFF2-40B4-BE49-F238E27FC236}">
                  <a16:creationId xmlns:a16="http://schemas.microsoft.com/office/drawing/2014/main" id="{802D9FF4-5444-4158-9945-18865044321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a:extLst>
              <a:ext uri="{FF2B5EF4-FFF2-40B4-BE49-F238E27FC236}">
                <a16:creationId xmlns:a16="http://schemas.microsoft.com/office/drawing/2014/main" id="{6C6BD36D-0B90-4354-8843-12B157D4F731}"/>
              </a:ext>
            </a:extLst>
          </p:cNvPr>
          <p:cNvGrpSpPr/>
          <p:nvPr/>
        </p:nvGrpSpPr>
        <p:grpSpPr>
          <a:xfrm>
            <a:off x="609316" y="449098"/>
            <a:ext cx="1648946" cy="1634509"/>
            <a:chOff x="1231830" y="1958072"/>
            <a:chExt cx="3559963" cy="3528795"/>
          </a:xfrm>
        </p:grpSpPr>
        <p:grpSp>
          <p:nvGrpSpPr>
            <p:cNvPr id="78" name="Group 77">
              <a:extLst>
                <a:ext uri="{FF2B5EF4-FFF2-40B4-BE49-F238E27FC236}">
                  <a16:creationId xmlns:a16="http://schemas.microsoft.com/office/drawing/2014/main" id="{365905F5-7EA9-46D3-BB45-9CD1ED35E03E}"/>
                </a:ext>
              </a:extLst>
            </p:cNvPr>
            <p:cNvGrpSpPr/>
            <p:nvPr/>
          </p:nvGrpSpPr>
          <p:grpSpPr>
            <a:xfrm>
              <a:off x="1231830" y="1958072"/>
              <a:ext cx="3559963" cy="3528795"/>
              <a:chOff x="1231830" y="1958072"/>
              <a:chExt cx="3559963" cy="3528795"/>
            </a:xfrm>
          </p:grpSpPr>
          <p:sp>
            <p:nvSpPr>
              <p:cNvPr id="80" name="Freeform: Shape 79">
                <a:extLst>
                  <a:ext uri="{FF2B5EF4-FFF2-40B4-BE49-F238E27FC236}">
                    <a16:creationId xmlns:a16="http://schemas.microsoft.com/office/drawing/2014/main" id="{918F7C7A-EACC-4D8B-85DB-1565326DB6B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a:extLst>
                  <a:ext uri="{FF2B5EF4-FFF2-40B4-BE49-F238E27FC236}">
                    <a16:creationId xmlns:a16="http://schemas.microsoft.com/office/drawing/2014/main" id="{3FF87C5F-B490-4336-9537-68F7B16A43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05729778-E467-4B87-90D8-18C4B2FF9F1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a:extLst>
                  <a:ext uri="{FF2B5EF4-FFF2-40B4-BE49-F238E27FC236}">
                    <a16:creationId xmlns:a16="http://schemas.microsoft.com/office/drawing/2014/main" id="{8CA4AA3E-AFCD-4FD1-87B0-9E9A32F64B6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9BC60014-C257-426C-A1FC-B8F87D62A4E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64417A2C-2683-4765-84BE-CB4E96258E3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C60FE576-9FB7-4284-A83B-4C430FF396E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Freeform: Shape 86">
                <a:extLst>
                  <a:ext uri="{FF2B5EF4-FFF2-40B4-BE49-F238E27FC236}">
                    <a16:creationId xmlns:a16="http://schemas.microsoft.com/office/drawing/2014/main" id="{BD777D24-7DF4-4275-AC69-297EB1B50E05}"/>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2A305F18-25C9-4E89-83AD-9D1E0B0A95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F4DE6D97-BB67-4A14-B996-6B203FCE6FD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a:extLst>
                  <a:ext uri="{FF2B5EF4-FFF2-40B4-BE49-F238E27FC236}">
                    <a16:creationId xmlns:a16="http://schemas.microsoft.com/office/drawing/2014/main" id="{7E08374C-897D-4649-AA76-85DA7A95673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8A305F24-5054-4409-B4A9-DEA3A174C9CA}"/>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a:extLst>
                <a:ext uri="{FF2B5EF4-FFF2-40B4-BE49-F238E27FC236}">
                  <a16:creationId xmlns:a16="http://schemas.microsoft.com/office/drawing/2014/main" id="{FBF7E164-5C6F-45DD-A062-1F3039079CA5}"/>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7" name="Group 46">
            <a:extLst>
              <a:ext uri="{FF2B5EF4-FFF2-40B4-BE49-F238E27FC236}">
                <a16:creationId xmlns:a16="http://schemas.microsoft.com/office/drawing/2014/main" id="{470B9899-C505-4ADA-BD17-E05F3F70B7E8}"/>
              </a:ext>
            </a:extLst>
          </p:cNvPr>
          <p:cNvGrpSpPr/>
          <p:nvPr/>
        </p:nvGrpSpPr>
        <p:grpSpPr>
          <a:xfrm>
            <a:off x="10907609" y="134683"/>
            <a:ext cx="1648946" cy="1634509"/>
            <a:chOff x="1231830" y="1958072"/>
            <a:chExt cx="3559963" cy="3528795"/>
          </a:xfrm>
        </p:grpSpPr>
        <p:grpSp>
          <p:nvGrpSpPr>
            <p:cNvPr id="48" name="Group 47">
              <a:extLst>
                <a:ext uri="{FF2B5EF4-FFF2-40B4-BE49-F238E27FC236}">
                  <a16:creationId xmlns:a16="http://schemas.microsoft.com/office/drawing/2014/main" id="{40DC3720-CE44-42B5-8D3C-810D284B8D37}"/>
                </a:ext>
              </a:extLst>
            </p:cNvPr>
            <p:cNvGrpSpPr/>
            <p:nvPr/>
          </p:nvGrpSpPr>
          <p:grpSpPr>
            <a:xfrm>
              <a:off x="1231830" y="1958072"/>
              <a:ext cx="3559963" cy="3528795"/>
              <a:chOff x="1231830" y="1958072"/>
              <a:chExt cx="3559963" cy="3528795"/>
            </a:xfrm>
          </p:grpSpPr>
          <p:sp>
            <p:nvSpPr>
              <p:cNvPr id="50" name="Freeform: Shape 49">
                <a:extLst>
                  <a:ext uri="{FF2B5EF4-FFF2-40B4-BE49-F238E27FC236}">
                    <a16:creationId xmlns:a16="http://schemas.microsoft.com/office/drawing/2014/main" id="{3209FDC8-1B49-4951-A834-234CA1A54E1E}"/>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946EF01C-86F5-48DF-8CD0-D47BAC872F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21F52BC2-BA07-4906-9F6C-BA0A8C425A8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E1A53C6C-CEA4-49A0-A84A-36EE5CC857C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C838DE7D-040E-46B7-AD57-17853436D6C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2E4BAE58-729F-4701-ABD7-60A00E8C146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8ACB3FFD-234B-412D-8712-339AB3D4971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7" name="Freeform: Shape 56">
                <a:extLst>
                  <a:ext uri="{FF2B5EF4-FFF2-40B4-BE49-F238E27FC236}">
                    <a16:creationId xmlns:a16="http://schemas.microsoft.com/office/drawing/2014/main" id="{C3C1B0B9-CCDC-45BA-8675-ED44DBE56F7B}"/>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D475D56E-6AF3-4878-9094-697EE2577D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F731549F-BA91-4610-9CD8-E766972BE4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a:extLst>
                  <a:ext uri="{FF2B5EF4-FFF2-40B4-BE49-F238E27FC236}">
                    <a16:creationId xmlns:a16="http://schemas.microsoft.com/office/drawing/2014/main" id="{040549FB-8787-4BD5-B5D9-DD20C00FD40B}"/>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88A484A5-67A4-42D4-8FF5-0ABEB02182DB}"/>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9" name="Oval 48">
              <a:extLst>
                <a:ext uri="{FF2B5EF4-FFF2-40B4-BE49-F238E27FC236}">
                  <a16:creationId xmlns:a16="http://schemas.microsoft.com/office/drawing/2014/main" id="{403B1F06-6E99-4371-8DE2-52A9FD64452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2" name="Group 61">
            <a:extLst>
              <a:ext uri="{FF2B5EF4-FFF2-40B4-BE49-F238E27FC236}">
                <a16:creationId xmlns:a16="http://schemas.microsoft.com/office/drawing/2014/main" id="{5DAC34A1-3181-4989-A7D2-B991B28BA6E5}"/>
              </a:ext>
            </a:extLst>
          </p:cNvPr>
          <p:cNvGrpSpPr/>
          <p:nvPr/>
        </p:nvGrpSpPr>
        <p:grpSpPr>
          <a:xfrm>
            <a:off x="-362244" y="2470994"/>
            <a:ext cx="1648946" cy="1634509"/>
            <a:chOff x="1231830" y="1958072"/>
            <a:chExt cx="3559963" cy="3528795"/>
          </a:xfrm>
        </p:grpSpPr>
        <p:grpSp>
          <p:nvGrpSpPr>
            <p:cNvPr id="63" name="Group 62">
              <a:extLst>
                <a:ext uri="{FF2B5EF4-FFF2-40B4-BE49-F238E27FC236}">
                  <a16:creationId xmlns:a16="http://schemas.microsoft.com/office/drawing/2014/main" id="{9C94F5FE-C455-4CC0-818B-D4B4CD69F261}"/>
                </a:ext>
              </a:extLst>
            </p:cNvPr>
            <p:cNvGrpSpPr/>
            <p:nvPr/>
          </p:nvGrpSpPr>
          <p:grpSpPr>
            <a:xfrm>
              <a:off x="1231830" y="1958072"/>
              <a:ext cx="3559963" cy="3528795"/>
              <a:chOff x="1231830" y="1958072"/>
              <a:chExt cx="3559963" cy="3528795"/>
            </a:xfrm>
          </p:grpSpPr>
          <p:sp>
            <p:nvSpPr>
              <p:cNvPr id="65" name="Freeform: Shape 64">
                <a:extLst>
                  <a:ext uri="{FF2B5EF4-FFF2-40B4-BE49-F238E27FC236}">
                    <a16:creationId xmlns:a16="http://schemas.microsoft.com/office/drawing/2014/main" id="{1F25E21E-DA4D-4641-9D01-E9AE9B692FF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000FE35E-70A3-498F-8804-178480EB08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36266B7E-A4A7-4984-9646-19B13AE849F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87DB5E1D-506E-488C-9A8F-994D131C5BD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1F58C098-8CA5-44A6-BF23-0A79F5D487E9}"/>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D28DBEC1-C093-4600-B66D-A68DC03B59F5}"/>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AB258C9E-59F9-4AB2-BCC8-12B196D86C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2" name="Freeform: Shape 71">
                <a:extLst>
                  <a:ext uri="{FF2B5EF4-FFF2-40B4-BE49-F238E27FC236}">
                    <a16:creationId xmlns:a16="http://schemas.microsoft.com/office/drawing/2014/main" id="{043EB09F-7691-473D-A5DB-D7189401016A}"/>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E9D6C7C0-5882-42CE-ACE6-E4A79878B6B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3E6DB13-A035-4375-92CE-4586A32FE57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a:extLst>
                  <a:ext uri="{FF2B5EF4-FFF2-40B4-BE49-F238E27FC236}">
                    <a16:creationId xmlns:a16="http://schemas.microsoft.com/office/drawing/2014/main" id="{E349588D-129C-4914-9986-13933264410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9E4CF15E-2BEC-4803-B997-B65168197BB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4" name="Oval 63">
              <a:extLst>
                <a:ext uri="{FF2B5EF4-FFF2-40B4-BE49-F238E27FC236}">
                  <a16:creationId xmlns:a16="http://schemas.microsoft.com/office/drawing/2014/main" id="{BEC52D84-AC37-44AF-BFE3-4EA12CBE3FF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7" name="Group 136">
            <a:extLst>
              <a:ext uri="{FF2B5EF4-FFF2-40B4-BE49-F238E27FC236}">
                <a16:creationId xmlns:a16="http://schemas.microsoft.com/office/drawing/2014/main" id="{5E9123E0-700A-418C-8EBC-1434BDA59040}"/>
              </a:ext>
            </a:extLst>
          </p:cNvPr>
          <p:cNvGrpSpPr/>
          <p:nvPr/>
        </p:nvGrpSpPr>
        <p:grpSpPr>
          <a:xfrm>
            <a:off x="-274538" y="-298155"/>
            <a:ext cx="828389" cy="821136"/>
            <a:chOff x="1231830" y="1958072"/>
            <a:chExt cx="3559963" cy="3528795"/>
          </a:xfrm>
        </p:grpSpPr>
        <p:grpSp>
          <p:nvGrpSpPr>
            <p:cNvPr id="138" name="Group 137">
              <a:extLst>
                <a:ext uri="{FF2B5EF4-FFF2-40B4-BE49-F238E27FC236}">
                  <a16:creationId xmlns:a16="http://schemas.microsoft.com/office/drawing/2014/main" id="{1724A428-CE1D-4515-9E22-8C22C70E8B48}"/>
                </a:ext>
              </a:extLst>
            </p:cNvPr>
            <p:cNvGrpSpPr/>
            <p:nvPr/>
          </p:nvGrpSpPr>
          <p:grpSpPr>
            <a:xfrm>
              <a:off x="1231830" y="1958072"/>
              <a:ext cx="3559963" cy="3528795"/>
              <a:chOff x="1231830" y="1958072"/>
              <a:chExt cx="3559963" cy="3528795"/>
            </a:xfrm>
          </p:grpSpPr>
          <p:sp>
            <p:nvSpPr>
              <p:cNvPr id="140" name="Freeform: Shape 139">
                <a:extLst>
                  <a:ext uri="{FF2B5EF4-FFF2-40B4-BE49-F238E27FC236}">
                    <a16:creationId xmlns:a16="http://schemas.microsoft.com/office/drawing/2014/main" id="{D60E6C4B-286C-46F3-A83F-C095B55EDA0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1" name="Freeform: Shape 140">
                <a:extLst>
                  <a:ext uri="{FF2B5EF4-FFF2-40B4-BE49-F238E27FC236}">
                    <a16:creationId xmlns:a16="http://schemas.microsoft.com/office/drawing/2014/main" id="{56A91BF2-6A8D-42AE-A79B-3047FF43C575}"/>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7F47CD0D-A6EA-4BD3-912A-856C88567B3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A4F16DCE-7329-484B-9BD0-D6FB7E10D02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B1D16C36-3CBD-4576-A4EA-984980007670}"/>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D292B11C-BCAC-4BD0-8C67-2C8BCC12AA5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Freeform: Shape 145">
                <a:extLst>
                  <a:ext uri="{FF2B5EF4-FFF2-40B4-BE49-F238E27FC236}">
                    <a16:creationId xmlns:a16="http://schemas.microsoft.com/office/drawing/2014/main" id="{0CA2E0A2-EB88-4ED1-8CCF-4BED308CB09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Freeform: Shape 146">
                <a:extLst>
                  <a:ext uri="{FF2B5EF4-FFF2-40B4-BE49-F238E27FC236}">
                    <a16:creationId xmlns:a16="http://schemas.microsoft.com/office/drawing/2014/main" id="{48A549F5-DDF8-49DD-B68B-1FD05A2A9F5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Freeform: Shape 147">
                <a:extLst>
                  <a:ext uri="{FF2B5EF4-FFF2-40B4-BE49-F238E27FC236}">
                    <a16:creationId xmlns:a16="http://schemas.microsoft.com/office/drawing/2014/main" id="{E32ABB1F-F448-47ED-954E-E4BA103FABA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9" name="Freeform: Shape 148">
                <a:extLst>
                  <a:ext uri="{FF2B5EF4-FFF2-40B4-BE49-F238E27FC236}">
                    <a16:creationId xmlns:a16="http://schemas.microsoft.com/office/drawing/2014/main" id="{19A08357-E414-46CC-9830-E6B1D9EDC57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7C9F44E4-1E81-4BC6-B1D0-80078D581E6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5E238286-934E-4121-8EAF-5F55946690A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9" name="Oval 138">
              <a:extLst>
                <a:ext uri="{FF2B5EF4-FFF2-40B4-BE49-F238E27FC236}">
                  <a16:creationId xmlns:a16="http://schemas.microsoft.com/office/drawing/2014/main" id="{4C5D4D68-4D85-4173-A373-A0CFCA3253BD}"/>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2" name="Group 151">
            <a:extLst>
              <a:ext uri="{FF2B5EF4-FFF2-40B4-BE49-F238E27FC236}">
                <a16:creationId xmlns:a16="http://schemas.microsoft.com/office/drawing/2014/main" id="{CB656B41-7AB9-43A6-8D56-5BA8D47DD27E}"/>
              </a:ext>
            </a:extLst>
          </p:cNvPr>
          <p:cNvGrpSpPr/>
          <p:nvPr/>
        </p:nvGrpSpPr>
        <p:grpSpPr>
          <a:xfrm>
            <a:off x="11724915" y="3065062"/>
            <a:ext cx="828389" cy="821136"/>
            <a:chOff x="1231830" y="1958072"/>
            <a:chExt cx="3559963" cy="3528795"/>
          </a:xfrm>
        </p:grpSpPr>
        <p:grpSp>
          <p:nvGrpSpPr>
            <p:cNvPr id="153" name="Group 152">
              <a:extLst>
                <a:ext uri="{FF2B5EF4-FFF2-40B4-BE49-F238E27FC236}">
                  <a16:creationId xmlns:a16="http://schemas.microsoft.com/office/drawing/2014/main" id="{59B45C51-CE7A-4394-9A7D-6A323C90733B}"/>
                </a:ext>
              </a:extLst>
            </p:cNvPr>
            <p:cNvGrpSpPr/>
            <p:nvPr/>
          </p:nvGrpSpPr>
          <p:grpSpPr>
            <a:xfrm>
              <a:off x="1231830" y="1958072"/>
              <a:ext cx="3559963" cy="3528795"/>
              <a:chOff x="1231830" y="1958072"/>
              <a:chExt cx="3559963" cy="3528795"/>
            </a:xfrm>
          </p:grpSpPr>
          <p:sp>
            <p:nvSpPr>
              <p:cNvPr id="155" name="Freeform: Shape 154">
                <a:extLst>
                  <a:ext uri="{FF2B5EF4-FFF2-40B4-BE49-F238E27FC236}">
                    <a16:creationId xmlns:a16="http://schemas.microsoft.com/office/drawing/2014/main" id="{8577F4C4-A2C2-453B-87AB-4171AEC460E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Shape 155">
                <a:extLst>
                  <a:ext uri="{FF2B5EF4-FFF2-40B4-BE49-F238E27FC236}">
                    <a16:creationId xmlns:a16="http://schemas.microsoft.com/office/drawing/2014/main" id="{5AEA9D94-5ECF-4DE3-859D-ED5317637B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5286281F-5C75-4C01-9F42-1EEC6B62C94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760339D6-4039-4104-A798-135DA5E6103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5A93C40D-E827-4A26-A5A4-9EA6945FBD82}"/>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75E66F4-4DCD-4E08-A4FC-9FD8C579444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Shape 160">
                <a:extLst>
                  <a:ext uri="{FF2B5EF4-FFF2-40B4-BE49-F238E27FC236}">
                    <a16:creationId xmlns:a16="http://schemas.microsoft.com/office/drawing/2014/main" id="{BA5FEDD4-3D1A-455E-82DC-B78AF4084A54}"/>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2" name="Freeform: Shape 161">
                <a:extLst>
                  <a:ext uri="{FF2B5EF4-FFF2-40B4-BE49-F238E27FC236}">
                    <a16:creationId xmlns:a16="http://schemas.microsoft.com/office/drawing/2014/main" id="{60C73F0B-DEFA-4A12-B401-060AD8CD61D8}"/>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Freeform: Shape 162">
                <a:extLst>
                  <a:ext uri="{FF2B5EF4-FFF2-40B4-BE49-F238E27FC236}">
                    <a16:creationId xmlns:a16="http://schemas.microsoft.com/office/drawing/2014/main" id="{33D45E5B-F9F1-401F-825F-C88E10E7D43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Freeform: Shape 163">
                <a:extLst>
                  <a:ext uri="{FF2B5EF4-FFF2-40B4-BE49-F238E27FC236}">
                    <a16:creationId xmlns:a16="http://schemas.microsoft.com/office/drawing/2014/main" id="{D3BE36D2-E6DD-4F72-9716-FC122DB29F3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Freeform: Shape 164">
                <a:extLst>
                  <a:ext uri="{FF2B5EF4-FFF2-40B4-BE49-F238E27FC236}">
                    <a16:creationId xmlns:a16="http://schemas.microsoft.com/office/drawing/2014/main" id="{5A973E6D-E722-4988-9878-6850F9DB9E8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Freeform: Shape 165">
                <a:extLst>
                  <a:ext uri="{FF2B5EF4-FFF2-40B4-BE49-F238E27FC236}">
                    <a16:creationId xmlns:a16="http://schemas.microsoft.com/office/drawing/2014/main" id="{AC143E36-4F56-48F0-9E60-F56FCAC0EF2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4" name="Oval 153">
              <a:extLst>
                <a:ext uri="{FF2B5EF4-FFF2-40B4-BE49-F238E27FC236}">
                  <a16:creationId xmlns:a16="http://schemas.microsoft.com/office/drawing/2014/main" id="{09A96F22-9B62-4359-AF7E-92490B1B949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7" name="Group 166">
            <a:extLst>
              <a:ext uri="{FF2B5EF4-FFF2-40B4-BE49-F238E27FC236}">
                <a16:creationId xmlns:a16="http://schemas.microsoft.com/office/drawing/2014/main" id="{981DCD76-A4ED-4487-8C65-C2C031177CFF}"/>
              </a:ext>
            </a:extLst>
          </p:cNvPr>
          <p:cNvGrpSpPr/>
          <p:nvPr/>
        </p:nvGrpSpPr>
        <p:grpSpPr>
          <a:xfrm>
            <a:off x="10789467" y="6335980"/>
            <a:ext cx="828389" cy="821136"/>
            <a:chOff x="1231830" y="1958072"/>
            <a:chExt cx="3559963" cy="3528795"/>
          </a:xfrm>
        </p:grpSpPr>
        <p:grpSp>
          <p:nvGrpSpPr>
            <p:cNvPr id="168" name="Group 167">
              <a:extLst>
                <a:ext uri="{FF2B5EF4-FFF2-40B4-BE49-F238E27FC236}">
                  <a16:creationId xmlns:a16="http://schemas.microsoft.com/office/drawing/2014/main" id="{CE98C59D-0153-4038-B6B0-D3777195C0DD}"/>
                </a:ext>
              </a:extLst>
            </p:cNvPr>
            <p:cNvGrpSpPr/>
            <p:nvPr/>
          </p:nvGrpSpPr>
          <p:grpSpPr>
            <a:xfrm>
              <a:off x="1231830" y="1958072"/>
              <a:ext cx="3559963" cy="3528795"/>
              <a:chOff x="1231830" y="1958072"/>
              <a:chExt cx="3559963" cy="3528795"/>
            </a:xfrm>
          </p:grpSpPr>
          <p:sp>
            <p:nvSpPr>
              <p:cNvPr id="170" name="Freeform: Shape 169">
                <a:extLst>
                  <a:ext uri="{FF2B5EF4-FFF2-40B4-BE49-F238E27FC236}">
                    <a16:creationId xmlns:a16="http://schemas.microsoft.com/office/drawing/2014/main" id="{D52CE6AE-A8A0-4AF4-B53C-C31EC61FB64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Freeform: Shape 170">
                <a:extLst>
                  <a:ext uri="{FF2B5EF4-FFF2-40B4-BE49-F238E27FC236}">
                    <a16:creationId xmlns:a16="http://schemas.microsoft.com/office/drawing/2014/main" id="{F6CFCBED-100A-4DBB-ADE5-80B7820C41B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Freeform: Shape 171">
                <a:extLst>
                  <a:ext uri="{FF2B5EF4-FFF2-40B4-BE49-F238E27FC236}">
                    <a16:creationId xmlns:a16="http://schemas.microsoft.com/office/drawing/2014/main" id="{0E746415-17C5-4AD6-A8DD-AA87197EEC53}"/>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2C42C781-1515-4FC9-88F3-A4F93BB3CF6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D6F2AA18-BEC8-468E-B045-B70A59CEC21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5" name="Freeform: Shape 174">
                <a:extLst>
                  <a:ext uri="{FF2B5EF4-FFF2-40B4-BE49-F238E27FC236}">
                    <a16:creationId xmlns:a16="http://schemas.microsoft.com/office/drawing/2014/main" id="{F70FEAB8-5719-459F-B87E-129EB9B9C6D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6" name="Freeform: Shape 175">
                <a:extLst>
                  <a:ext uri="{FF2B5EF4-FFF2-40B4-BE49-F238E27FC236}">
                    <a16:creationId xmlns:a16="http://schemas.microsoft.com/office/drawing/2014/main" id="{AC5137FE-9ACE-431F-BAD5-B327B3ECAD7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7" name="Freeform: Shape 176">
                <a:extLst>
                  <a:ext uri="{FF2B5EF4-FFF2-40B4-BE49-F238E27FC236}">
                    <a16:creationId xmlns:a16="http://schemas.microsoft.com/office/drawing/2014/main" id="{3D98491C-2F49-48EB-92B8-4F1A50E050A6}"/>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8" name="Freeform: Shape 177">
                <a:extLst>
                  <a:ext uri="{FF2B5EF4-FFF2-40B4-BE49-F238E27FC236}">
                    <a16:creationId xmlns:a16="http://schemas.microsoft.com/office/drawing/2014/main" id="{5E6B970E-04E3-437F-B460-4B408D06AC5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Freeform: Shape 178">
                <a:extLst>
                  <a:ext uri="{FF2B5EF4-FFF2-40B4-BE49-F238E27FC236}">
                    <a16:creationId xmlns:a16="http://schemas.microsoft.com/office/drawing/2014/main" id="{CF14AFDC-976E-40D6-94D6-86D5D9036401}"/>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Freeform: Shape 179">
                <a:extLst>
                  <a:ext uri="{FF2B5EF4-FFF2-40B4-BE49-F238E27FC236}">
                    <a16:creationId xmlns:a16="http://schemas.microsoft.com/office/drawing/2014/main" id="{3F402D12-3B54-40C9-BC02-4DED592AAA76}"/>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Freeform: Shape 180">
                <a:extLst>
                  <a:ext uri="{FF2B5EF4-FFF2-40B4-BE49-F238E27FC236}">
                    <a16:creationId xmlns:a16="http://schemas.microsoft.com/office/drawing/2014/main" id="{B1B94DEF-270E-430B-8C3A-D45B2416BB3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9" name="Oval 168">
              <a:extLst>
                <a:ext uri="{FF2B5EF4-FFF2-40B4-BE49-F238E27FC236}">
                  <a16:creationId xmlns:a16="http://schemas.microsoft.com/office/drawing/2014/main" id="{AA21167B-428E-4004-A6FB-4821B5849869}"/>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2" name="Group 181">
            <a:extLst>
              <a:ext uri="{FF2B5EF4-FFF2-40B4-BE49-F238E27FC236}">
                <a16:creationId xmlns:a16="http://schemas.microsoft.com/office/drawing/2014/main" id="{C96B5A99-C9B6-4232-BED9-68897DDC2F82}"/>
              </a:ext>
            </a:extLst>
          </p:cNvPr>
          <p:cNvGrpSpPr/>
          <p:nvPr/>
        </p:nvGrpSpPr>
        <p:grpSpPr>
          <a:xfrm>
            <a:off x="671206" y="4374369"/>
            <a:ext cx="828389" cy="821136"/>
            <a:chOff x="1231830" y="1958072"/>
            <a:chExt cx="3559963" cy="3528795"/>
          </a:xfrm>
        </p:grpSpPr>
        <p:grpSp>
          <p:nvGrpSpPr>
            <p:cNvPr id="183" name="Group 182">
              <a:extLst>
                <a:ext uri="{FF2B5EF4-FFF2-40B4-BE49-F238E27FC236}">
                  <a16:creationId xmlns:a16="http://schemas.microsoft.com/office/drawing/2014/main" id="{B196E9EE-2967-4E86-9195-746ADE4AD1B2}"/>
                </a:ext>
              </a:extLst>
            </p:cNvPr>
            <p:cNvGrpSpPr/>
            <p:nvPr/>
          </p:nvGrpSpPr>
          <p:grpSpPr>
            <a:xfrm>
              <a:off x="1231830" y="1958072"/>
              <a:ext cx="3559963" cy="3528795"/>
              <a:chOff x="1231830" y="1958072"/>
              <a:chExt cx="3559963" cy="3528795"/>
            </a:xfrm>
          </p:grpSpPr>
          <p:sp>
            <p:nvSpPr>
              <p:cNvPr id="185" name="Freeform: Shape 184">
                <a:extLst>
                  <a:ext uri="{FF2B5EF4-FFF2-40B4-BE49-F238E27FC236}">
                    <a16:creationId xmlns:a16="http://schemas.microsoft.com/office/drawing/2014/main" id="{3DDD714F-D2A4-450A-8B86-22921A91749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6" name="Freeform: Shape 185">
                <a:extLst>
                  <a:ext uri="{FF2B5EF4-FFF2-40B4-BE49-F238E27FC236}">
                    <a16:creationId xmlns:a16="http://schemas.microsoft.com/office/drawing/2014/main" id="{9EF2E3BD-7B9E-4CD9-9916-66BEFBD79E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7" name="Freeform: Shape 186">
                <a:extLst>
                  <a:ext uri="{FF2B5EF4-FFF2-40B4-BE49-F238E27FC236}">
                    <a16:creationId xmlns:a16="http://schemas.microsoft.com/office/drawing/2014/main" id="{25F7683A-A7A4-477B-A68E-0A1CD9C4E60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a:extLst>
                  <a:ext uri="{FF2B5EF4-FFF2-40B4-BE49-F238E27FC236}">
                    <a16:creationId xmlns:a16="http://schemas.microsoft.com/office/drawing/2014/main" id="{3B90419D-15F5-490F-A055-67CFA96A90B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a:extLst>
                  <a:ext uri="{FF2B5EF4-FFF2-40B4-BE49-F238E27FC236}">
                    <a16:creationId xmlns:a16="http://schemas.microsoft.com/office/drawing/2014/main" id="{67A364AC-E7D3-40DA-87D4-A419D9176BC1}"/>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Freeform: Shape 189">
                <a:extLst>
                  <a:ext uri="{FF2B5EF4-FFF2-40B4-BE49-F238E27FC236}">
                    <a16:creationId xmlns:a16="http://schemas.microsoft.com/office/drawing/2014/main" id="{AD775095-D52C-4C05-8DD7-DAEB92ACF926}"/>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00197D20-00B9-4B34-BBA2-93D2F5F9DEB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2" name="Freeform: Shape 191">
                <a:extLst>
                  <a:ext uri="{FF2B5EF4-FFF2-40B4-BE49-F238E27FC236}">
                    <a16:creationId xmlns:a16="http://schemas.microsoft.com/office/drawing/2014/main" id="{99B2A0FC-C2C4-4872-BB83-3B6416F93D0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a:extLst>
                  <a:ext uri="{FF2B5EF4-FFF2-40B4-BE49-F238E27FC236}">
                    <a16:creationId xmlns:a16="http://schemas.microsoft.com/office/drawing/2014/main" id="{D13D0296-7C94-4CE7-B93F-504E6289116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Freeform: Shape 193">
                <a:extLst>
                  <a:ext uri="{FF2B5EF4-FFF2-40B4-BE49-F238E27FC236}">
                    <a16:creationId xmlns:a16="http://schemas.microsoft.com/office/drawing/2014/main" id="{022654DD-6BD2-4FE6-B453-4EA4AAF90326}"/>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Freeform: Shape 194">
                <a:extLst>
                  <a:ext uri="{FF2B5EF4-FFF2-40B4-BE49-F238E27FC236}">
                    <a16:creationId xmlns:a16="http://schemas.microsoft.com/office/drawing/2014/main" id="{F3CFC32C-448B-4B55-94F4-F565A6313C6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Freeform: Shape 195">
                <a:extLst>
                  <a:ext uri="{FF2B5EF4-FFF2-40B4-BE49-F238E27FC236}">
                    <a16:creationId xmlns:a16="http://schemas.microsoft.com/office/drawing/2014/main" id="{695EF21E-F4DC-43C2-9717-881135F0521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4" name="Oval 183">
              <a:extLst>
                <a:ext uri="{FF2B5EF4-FFF2-40B4-BE49-F238E27FC236}">
                  <a16:creationId xmlns:a16="http://schemas.microsoft.com/office/drawing/2014/main" id="{4DD55711-9E85-4D7B-8F87-85CEA5CA380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3FC9E7BD-EEDE-42C6-B8F5-D9CBA38880C2}"/>
              </a:ext>
            </a:extLst>
          </p:cNvPr>
          <p:cNvGrpSpPr/>
          <p:nvPr/>
        </p:nvGrpSpPr>
        <p:grpSpPr>
          <a:xfrm>
            <a:off x="1267083" y="-2396028"/>
            <a:ext cx="10074591" cy="9970055"/>
            <a:chOff x="-655524" y="-3252467"/>
            <a:chExt cx="13503045" cy="13362935"/>
          </a:xfrm>
        </p:grpSpPr>
        <p:sp>
          <p:nvSpPr>
            <p:cNvPr id="9" name="Rectangle 8">
              <a:extLst>
                <a:ext uri="{FF2B5EF4-FFF2-40B4-BE49-F238E27FC236}">
                  <a16:creationId xmlns:a16="http://schemas.microsoft.com/office/drawing/2014/main" id="{6AEB7676-DA7C-4750-A43E-2E20C09488A6}"/>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Freeform: Shape 9">
              <a:extLst>
                <a:ext uri="{FF2B5EF4-FFF2-40B4-BE49-F238E27FC236}">
                  <a16:creationId xmlns:a16="http://schemas.microsoft.com/office/drawing/2014/main" id="{87478CB5-03FB-49CF-B7D2-EB65386E3C14}"/>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12" name="Group 11">
            <a:extLst>
              <a:ext uri="{FF2B5EF4-FFF2-40B4-BE49-F238E27FC236}">
                <a16:creationId xmlns:a16="http://schemas.microsoft.com/office/drawing/2014/main" id="{77F02532-6B5A-4BF4-B4CD-1D598A08E79C}"/>
              </a:ext>
            </a:extLst>
          </p:cNvPr>
          <p:cNvGrpSpPr/>
          <p:nvPr/>
        </p:nvGrpSpPr>
        <p:grpSpPr>
          <a:xfrm>
            <a:off x="1267083" y="-1950765"/>
            <a:ext cx="10074591" cy="9970055"/>
            <a:chOff x="-655524" y="-3252467"/>
            <a:chExt cx="13503045" cy="13362935"/>
          </a:xfrm>
        </p:grpSpPr>
        <p:sp>
          <p:nvSpPr>
            <p:cNvPr id="18" name="Rectangle 17">
              <a:extLst>
                <a:ext uri="{FF2B5EF4-FFF2-40B4-BE49-F238E27FC236}">
                  <a16:creationId xmlns:a16="http://schemas.microsoft.com/office/drawing/2014/main" id="{1AF3F117-F969-4230-AC2E-ED22F6B0DF85}"/>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8F52446F-17A0-4B7D-A514-8ACA9B3BDE5D}"/>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1" name="Group 20">
            <a:extLst>
              <a:ext uri="{FF2B5EF4-FFF2-40B4-BE49-F238E27FC236}">
                <a16:creationId xmlns:a16="http://schemas.microsoft.com/office/drawing/2014/main" id="{CD12CD96-50DC-4D4D-8867-76C9ECB9730E}"/>
              </a:ext>
            </a:extLst>
          </p:cNvPr>
          <p:cNvGrpSpPr/>
          <p:nvPr/>
        </p:nvGrpSpPr>
        <p:grpSpPr>
          <a:xfrm>
            <a:off x="1267083" y="2688486"/>
            <a:ext cx="10074591" cy="9970055"/>
            <a:chOff x="-655524" y="-3252467"/>
            <a:chExt cx="13503045" cy="13362935"/>
          </a:xfrm>
        </p:grpSpPr>
        <p:sp>
          <p:nvSpPr>
            <p:cNvPr id="27" name="Rectangle 26">
              <a:extLst>
                <a:ext uri="{FF2B5EF4-FFF2-40B4-BE49-F238E27FC236}">
                  <a16:creationId xmlns:a16="http://schemas.microsoft.com/office/drawing/2014/main" id="{B2874F8F-E84A-4347-B55F-93DE84065544}"/>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56A257-EEF9-4062-B780-7A0F9014E65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0" name="Group 29">
            <a:extLst>
              <a:ext uri="{FF2B5EF4-FFF2-40B4-BE49-F238E27FC236}">
                <a16:creationId xmlns:a16="http://schemas.microsoft.com/office/drawing/2014/main" id="{5C884318-9D04-47EE-BFA0-DB13D5F8DCAB}"/>
              </a:ext>
            </a:extLst>
          </p:cNvPr>
          <p:cNvGrpSpPr/>
          <p:nvPr/>
        </p:nvGrpSpPr>
        <p:grpSpPr>
          <a:xfrm>
            <a:off x="1267083" y="3169838"/>
            <a:ext cx="10074591" cy="9970055"/>
            <a:chOff x="-655524" y="-3252467"/>
            <a:chExt cx="13503045" cy="13362935"/>
          </a:xfrm>
        </p:grpSpPr>
        <p:sp>
          <p:nvSpPr>
            <p:cNvPr id="36" name="Rectangle 35">
              <a:extLst>
                <a:ext uri="{FF2B5EF4-FFF2-40B4-BE49-F238E27FC236}">
                  <a16:creationId xmlns:a16="http://schemas.microsoft.com/office/drawing/2014/main" id="{6F294EFA-9CA0-41E4-A00B-30DB5024ADC2}"/>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743BD30C-7F98-4BF3-91B2-358EF22C434C}"/>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9" name="Group 38">
            <a:extLst>
              <a:ext uri="{FF2B5EF4-FFF2-40B4-BE49-F238E27FC236}">
                <a16:creationId xmlns:a16="http://schemas.microsoft.com/office/drawing/2014/main" id="{0C4BA772-A4A3-4167-9564-76A506AA1B4A}"/>
              </a:ext>
            </a:extLst>
          </p:cNvPr>
          <p:cNvGrpSpPr/>
          <p:nvPr/>
        </p:nvGrpSpPr>
        <p:grpSpPr>
          <a:xfrm>
            <a:off x="1267083" y="3633282"/>
            <a:ext cx="10074591" cy="9970055"/>
            <a:chOff x="-655524" y="-3252467"/>
            <a:chExt cx="13503045" cy="13362935"/>
          </a:xfrm>
        </p:grpSpPr>
        <p:sp>
          <p:nvSpPr>
            <p:cNvPr id="45" name="Rectangle 44">
              <a:extLst>
                <a:ext uri="{FF2B5EF4-FFF2-40B4-BE49-F238E27FC236}">
                  <a16:creationId xmlns:a16="http://schemas.microsoft.com/office/drawing/2014/main" id="{6D50476B-8FC1-493F-856B-E3D02634A9FB}"/>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a:extLst>
                <a:ext uri="{FF2B5EF4-FFF2-40B4-BE49-F238E27FC236}">
                  <a16:creationId xmlns:a16="http://schemas.microsoft.com/office/drawing/2014/main" id="{1B8ED078-D236-4559-9F35-833BF8A47D0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97" name="TextBox 196">
            <a:extLst>
              <a:ext uri="{FF2B5EF4-FFF2-40B4-BE49-F238E27FC236}">
                <a16:creationId xmlns:a16="http://schemas.microsoft.com/office/drawing/2014/main" id="{62DE32B3-2CB1-4A29-B774-C122376A6F22}"/>
              </a:ext>
            </a:extLst>
          </p:cNvPr>
          <p:cNvSpPr txBox="1"/>
          <p:nvPr/>
        </p:nvSpPr>
        <p:spPr>
          <a:xfrm>
            <a:off x="6688465" y="2286623"/>
            <a:ext cx="3514010" cy="2246769"/>
          </a:xfrm>
          <a:prstGeom prst="rect">
            <a:avLst/>
          </a:prstGeom>
          <a:noFill/>
        </p:spPr>
        <p:txBody>
          <a:bodyPr wrap="square" rtlCol="0">
            <a:spAutoFit/>
          </a:bodyPr>
          <a:lstStyle/>
          <a:p>
            <a:r>
              <a:rPr lang="id-ID" sz="2800" dirty="0">
                <a:solidFill>
                  <a:srgbClr val="432F26"/>
                </a:solidFill>
                <a:latin typeface="Winkle" panose="02000503000000000000" pitchFamily="2" charset="0"/>
              </a:rPr>
              <a:t>Lorem ipsum dolor sit amet, consectetuer adipiscing elit. Maecenas porttitor congue massa. </a:t>
            </a:r>
          </a:p>
        </p:txBody>
      </p:sp>
      <p:sp>
        <p:nvSpPr>
          <p:cNvPr id="198" name="TextBox 197">
            <a:extLst>
              <a:ext uri="{FF2B5EF4-FFF2-40B4-BE49-F238E27FC236}">
                <a16:creationId xmlns:a16="http://schemas.microsoft.com/office/drawing/2014/main" id="{4E9D3AF4-B29B-49CA-91B1-736C62FA301D}"/>
              </a:ext>
            </a:extLst>
          </p:cNvPr>
          <p:cNvSpPr txBox="1"/>
          <p:nvPr/>
        </p:nvSpPr>
        <p:spPr>
          <a:xfrm>
            <a:off x="3374784" y="831698"/>
            <a:ext cx="5859188" cy="1323439"/>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8000" dirty="0">
                <a:solidFill>
                  <a:srgbClr val="EBA156"/>
                </a:solidFill>
                <a:effectLst>
                  <a:outerShdw dist="38100" dir="2700000" algn="tl" rotWithShape="0">
                    <a:srgbClr val="432F26"/>
                  </a:outerShdw>
                </a:effectLst>
                <a:latin typeface="Christmas   Classica" pitchFamily="50" charset="0"/>
              </a:rPr>
              <a:t>Add  title</a:t>
            </a:r>
          </a:p>
        </p:txBody>
      </p:sp>
      <p:sp>
        <p:nvSpPr>
          <p:cNvPr id="2" name="Rectangle 1">
            <a:extLst>
              <a:ext uri="{FF2B5EF4-FFF2-40B4-BE49-F238E27FC236}">
                <a16:creationId xmlns:a16="http://schemas.microsoft.com/office/drawing/2014/main" id="{C7C02B15-5F62-4E5C-BC89-A204F1D117D3}"/>
              </a:ext>
            </a:extLst>
          </p:cNvPr>
          <p:cNvSpPr/>
          <p:nvPr/>
        </p:nvSpPr>
        <p:spPr>
          <a:xfrm>
            <a:off x="2514710" y="2301894"/>
            <a:ext cx="3771790" cy="2278889"/>
          </a:xfrm>
          <a:prstGeom prst="rect">
            <a:avLst/>
          </a:prstGeom>
          <a:solidFill>
            <a:srgbClr val="EBA15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7239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p:cTn id="7" dur="500" fill="hold"/>
                                        <p:tgtEl>
                                          <p:spTgt spid="198"/>
                                        </p:tgtEl>
                                        <p:attrNameLst>
                                          <p:attrName>ppt_w</p:attrName>
                                        </p:attrNameLst>
                                      </p:cBhvr>
                                      <p:tavLst>
                                        <p:tav tm="0">
                                          <p:val>
                                            <p:fltVal val="0"/>
                                          </p:val>
                                        </p:tav>
                                        <p:tav tm="100000">
                                          <p:val>
                                            <p:strVal val="#ppt_w"/>
                                          </p:val>
                                        </p:tav>
                                      </p:tavLst>
                                    </p:anim>
                                    <p:anim calcmode="lin" valueType="num">
                                      <p:cBhvr>
                                        <p:cTn id="8" dur="500" fill="hold"/>
                                        <p:tgtEl>
                                          <p:spTgt spid="19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97"/>
                                        </p:tgtEl>
                                        <p:attrNameLst>
                                          <p:attrName>style.visibility</p:attrName>
                                        </p:attrNameLst>
                                      </p:cBhvr>
                                      <p:to>
                                        <p:strVal val="visible"/>
                                      </p:to>
                                    </p:set>
                                    <p:anim calcmode="lin" valueType="num">
                                      <p:cBhvr>
                                        <p:cTn id="17" dur="500" fill="hold"/>
                                        <p:tgtEl>
                                          <p:spTgt spid="197"/>
                                        </p:tgtEl>
                                        <p:attrNameLst>
                                          <p:attrName>ppt_x</p:attrName>
                                        </p:attrNameLst>
                                      </p:cBhvr>
                                      <p:tavLst>
                                        <p:tav tm="0">
                                          <p:val>
                                            <p:strVal val="#ppt_x-#ppt_w/2"/>
                                          </p:val>
                                        </p:tav>
                                        <p:tav tm="100000">
                                          <p:val>
                                            <p:strVal val="#ppt_x"/>
                                          </p:val>
                                        </p:tav>
                                      </p:tavLst>
                                    </p:anim>
                                    <p:anim calcmode="lin" valueType="num">
                                      <p:cBhvr>
                                        <p:cTn id="18" dur="500" fill="hold"/>
                                        <p:tgtEl>
                                          <p:spTgt spid="197"/>
                                        </p:tgtEl>
                                        <p:attrNameLst>
                                          <p:attrName>ppt_y</p:attrName>
                                        </p:attrNameLst>
                                      </p:cBhvr>
                                      <p:tavLst>
                                        <p:tav tm="0">
                                          <p:val>
                                            <p:strVal val="#ppt_y"/>
                                          </p:val>
                                        </p:tav>
                                        <p:tav tm="100000">
                                          <p:val>
                                            <p:strVal val="#ppt_y"/>
                                          </p:val>
                                        </p:tav>
                                      </p:tavLst>
                                    </p:anim>
                                    <p:anim calcmode="lin" valueType="num">
                                      <p:cBhvr>
                                        <p:cTn id="19" dur="500" fill="hold"/>
                                        <p:tgtEl>
                                          <p:spTgt spid="197"/>
                                        </p:tgtEl>
                                        <p:attrNameLst>
                                          <p:attrName>ppt_w</p:attrName>
                                        </p:attrNameLst>
                                      </p:cBhvr>
                                      <p:tavLst>
                                        <p:tav tm="0">
                                          <p:val>
                                            <p:fltVal val="0"/>
                                          </p:val>
                                        </p:tav>
                                        <p:tav tm="100000">
                                          <p:val>
                                            <p:strVal val="#ppt_w"/>
                                          </p:val>
                                        </p:tav>
                                      </p:tavLst>
                                    </p:anim>
                                    <p:anim calcmode="lin" valueType="num">
                                      <p:cBhvr>
                                        <p:cTn id="20" dur="500" fill="hold"/>
                                        <p:tgtEl>
                                          <p:spTgt spid="19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198"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8B56BDA4-407A-487C-84BB-4E15042096B5}"/>
              </a:ext>
            </a:extLst>
          </p:cNvPr>
          <p:cNvGrpSpPr/>
          <p:nvPr/>
        </p:nvGrpSpPr>
        <p:grpSpPr>
          <a:xfrm>
            <a:off x="88202" y="5067434"/>
            <a:ext cx="1648946" cy="1634509"/>
            <a:chOff x="1231830" y="1958072"/>
            <a:chExt cx="3559963" cy="3528795"/>
          </a:xfrm>
        </p:grpSpPr>
        <p:grpSp>
          <p:nvGrpSpPr>
            <p:cNvPr id="123" name="Group 122">
              <a:extLst>
                <a:ext uri="{FF2B5EF4-FFF2-40B4-BE49-F238E27FC236}">
                  <a16:creationId xmlns:a16="http://schemas.microsoft.com/office/drawing/2014/main" id="{0C81AAB4-A3AF-4684-8226-F487C690FA2E}"/>
                </a:ext>
              </a:extLst>
            </p:cNvPr>
            <p:cNvGrpSpPr/>
            <p:nvPr/>
          </p:nvGrpSpPr>
          <p:grpSpPr>
            <a:xfrm>
              <a:off x="1231830" y="1958072"/>
              <a:ext cx="3559963" cy="3528795"/>
              <a:chOff x="1231830" y="1958072"/>
              <a:chExt cx="3559963" cy="3528795"/>
            </a:xfrm>
          </p:grpSpPr>
          <p:sp>
            <p:nvSpPr>
              <p:cNvPr id="125" name="Freeform: Shape 124">
                <a:extLst>
                  <a:ext uri="{FF2B5EF4-FFF2-40B4-BE49-F238E27FC236}">
                    <a16:creationId xmlns:a16="http://schemas.microsoft.com/office/drawing/2014/main" id="{5C496224-723D-4D64-B18B-BCE6818781A5}"/>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Freeform: Shape 125">
                <a:extLst>
                  <a:ext uri="{FF2B5EF4-FFF2-40B4-BE49-F238E27FC236}">
                    <a16:creationId xmlns:a16="http://schemas.microsoft.com/office/drawing/2014/main" id="{096AC952-E0CE-47FE-A549-8247C37A7B0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Freeform: Shape 126">
                <a:extLst>
                  <a:ext uri="{FF2B5EF4-FFF2-40B4-BE49-F238E27FC236}">
                    <a16:creationId xmlns:a16="http://schemas.microsoft.com/office/drawing/2014/main" id="{22760DD5-5888-4029-AE0A-B091088E731C}"/>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8" name="Freeform: Shape 127">
                <a:extLst>
                  <a:ext uri="{FF2B5EF4-FFF2-40B4-BE49-F238E27FC236}">
                    <a16:creationId xmlns:a16="http://schemas.microsoft.com/office/drawing/2014/main" id="{A4302303-EE8F-4056-B5CC-5874072E298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98A31B5A-0705-44ED-A1FC-7021D64B725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Freeform: Shape 129">
                <a:extLst>
                  <a:ext uri="{FF2B5EF4-FFF2-40B4-BE49-F238E27FC236}">
                    <a16:creationId xmlns:a16="http://schemas.microsoft.com/office/drawing/2014/main" id="{97F5C2C2-41AB-4B80-8CA8-EE7CD2D588E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Freeform: Shape 130">
                <a:extLst>
                  <a:ext uri="{FF2B5EF4-FFF2-40B4-BE49-F238E27FC236}">
                    <a16:creationId xmlns:a16="http://schemas.microsoft.com/office/drawing/2014/main" id="{10295210-F5BD-46C7-8850-405F283FA38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 name="Freeform: Shape 131">
                <a:extLst>
                  <a:ext uri="{FF2B5EF4-FFF2-40B4-BE49-F238E27FC236}">
                    <a16:creationId xmlns:a16="http://schemas.microsoft.com/office/drawing/2014/main" id="{72A5E654-9299-4614-BBC8-05C69A520914}"/>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Freeform: Shape 132">
                <a:extLst>
                  <a:ext uri="{FF2B5EF4-FFF2-40B4-BE49-F238E27FC236}">
                    <a16:creationId xmlns:a16="http://schemas.microsoft.com/office/drawing/2014/main" id="{32F22917-10B4-45F2-A7E2-B6767B58625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Freeform: Shape 133">
                <a:extLst>
                  <a:ext uri="{FF2B5EF4-FFF2-40B4-BE49-F238E27FC236}">
                    <a16:creationId xmlns:a16="http://schemas.microsoft.com/office/drawing/2014/main" id="{A78B3D2F-DC79-4419-8E27-61B5C15411A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364397B9-8FB7-4EE6-B474-20901E6F647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0A0551E1-06DF-4245-ABF8-30451418EE8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4" name="Oval 123">
              <a:extLst>
                <a:ext uri="{FF2B5EF4-FFF2-40B4-BE49-F238E27FC236}">
                  <a16:creationId xmlns:a16="http://schemas.microsoft.com/office/drawing/2014/main" id="{51FDDDE4-CD70-4461-8A64-A46F17A0FEA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AE714B90-A98E-4168-BCF6-DEA4ACCD478D}"/>
              </a:ext>
            </a:extLst>
          </p:cNvPr>
          <p:cNvGrpSpPr/>
          <p:nvPr/>
        </p:nvGrpSpPr>
        <p:grpSpPr>
          <a:xfrm>
            <a:off x="11054062" y="4447097"/>
            <a:ext cx="1648946" cy="1634509"/>
            <a:chOff x="1231830" y="1958072"/>
            <a:chExt cx="3559963" cy="3528795"/>
          </a:xfrm>
        </p:grpSpPr>
        <p:grpSp>
          <p:nvGrpSpPr>
            <p:cNvPr id="108" name="Group 107">
              <a:extLst>
                <a:ext uri="{FF2B5EF4-FFF2-40B4-BE49-F238E27FC236}">
                  <a16:creationId xmlns:a16="http://schemas.microsoft.com/office/drawing/2014/main" id="{649FF645-9A77-4166-AA2E-DB9A2D1272A6}"/>
                </a:ext>
              </a:extLst>
            </p:cNvPr>
            <p:cNvGrpSpPr/>
            <p:nvPr/>
          </p:nvGrpSpPr>
          <p:grpSpPr>
            <a:xfrm>
              <a:off x="1231830" y="1958072"/>
              <a:ext cx="3559963" cy="3528795"/>
              <a:chOff x="1231830" y="1958072"/>
              <a:chExt cx="3559963" cy="3528795"/>
            </a:xfrm>
          </p:grpSpPr>
          <p:sp>
            <p:nvSpPr>
              <p:cNvPr id="110" name="Freeform: Shape 109">
                <a:extLst>
                  <a:ext uri="{FF2B5EF4-FFF2-40B4-BE49-F238E27FC236}">
                    <a16:creationId xmlns:a16="http://schemas.microsoft.com/office/drawing/2014/main" id="{195022DB-AE85-4964-AA9C-D9F3BE144AD7}"/>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Freeform: Shape 110">
                <a:extLst>
                  <a:ext uri="{FF2B5EF4-FFF2-40B4-BE49-F238E27FC236}">
                    <a16:creationId xmlns:a16="http://schemas.microsoft.com/office/drawing/2014/main" id="{C7827E6B-0787-4C75-A8F2-E645BE11D20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Freeform: Shape 111">
                <a:extLst>
                  <a:ext uri="{FF2B5EF4-FFF2-40B4-BE49-F238E27FC236}">
                    <a16:creationId xmlns:a16="http://schemas.microsoft.com/office/drawing/2014/main" id="{CD2075F1-B6AC-41B3-9B56-048F7E63088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Freeform: Shape 112">
                <a:extLst>
                  <a:ext uri="{FF2B5EF4-FFF2-40B4-BE49-F238E27FC236}">
                    <a16:creationId xmlns:a16="http://schemas.microsoft.com/office/drawing/2014/main" id="{B239F3F8-CA2D-4B4B-B5CA-EFA0CEE57CF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Shape 113">
                <a:extLst>
                  <a:ext uri="{FF2B5EF4-FFF2-40B4-BE49-F238E27FC236}">
                    <a16:creationId xmlns:a16="http://schemas.microsoft.com/office/drawing/2014/main" id="{2EFE670B-DF87-4D12-8AC0-7C5E4C7085D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Shape 114">
                <a:extLst>
                  <a:ext uri="{FF2B5EF4-FFF2-40B4-BE49-F238E27FC236}">
                    <a16:creationId xmlns:a16="http://schemas.microsoft.com/office/drawing/2014/main" id="{A258998C-C8A4-409D-9DD2-CC6D690E9DB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Shape 115">
                <a:extLst>
                  <a:ext uri="{FF2B5EF4-FFF2-40B4-BE49-F238E27FC236}">
                    <a16:creationId xmlns:a16="http://schemas.microsoft.com/office/drawing/2014/main" id="{D7394D3F-D3F4-4327-97CE-0666DEA98A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Freeform: Shape 116">
                <a:extLst>
                  <a:ext uri="{FF2B5EF4-FFF2-40B4-BE49-F238E27FC236}">
                    <a16:creationId xmlns:a16="http://schemas.microsoft.com/office/drawing/2014/main" id="{E894F6B7-D136-4EEF-A233-A7B35752EB3C}"/>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8" name="Freeform: Shape 117">
                <a:extLst>
                  <a:ext uri="{FF2B5EF4-FFF2-40B4-BE49-F238E27FC236}">
                    <a16:creationId xmlns:a16="http://schemas.microsoft.com/office/drawing/2014/main" id="{680E3D01-993F-4017-98C1-74DCC725A07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Freeform: Shape 118">
                <a:extLst>
                  <a:ext uri="{FF2B5EF4-FFF2-40B4-BE49-F238E27FC236}">
                    <a16:creationId xmlns:a16="http://schemas.microsoft.com/office/drawing/2014/main" id="{52503BA3-439A-496B-8475-F1B4897C545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A3A9FE3A-81F8-48FA-AC8B-86667ABADBC8}"/>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Freeform: Shape 120">
                <a:extLst>
                  <a:ext uri="{FF2B5EF4-FFF2-40B4-BE49-F238E27FC236}">
                    <a16:creationId xmlns:a16="http://schemas.microsoft.com/office/drawing/2014/main" id="{3E0EA7B5-DC29-4742-874C-65D8D2207611}"/>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9" name="Oval 108">
              <a:extLst>
                <a:ext uri="{FF2B5EF4-FFF2-40B4-BE49-F238E27FC236}">
                  <a16:creationId xmlns:a16="http://schemas.microsoft.com/office/drawing/2014/main" id="{761B3FA8-24B8-4A41-BB51-A75794632D9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Group 91">
            <a:extLst>
              <a:ext uri="{FF2B5EF4-FFF2-40B4-BE49-F238E27FC236}">
                <a16:creationId xmlns:a16="http://schemas.microsoft.com/office/drawing/2014/main" id="{1CF9CEA6-1C19-432F-B63B-E6BB50623B9D}"/>
              </a:ext>
            </a:extLst>
          </p:cNvPr>
          <p:cNvGrpSpPr/>
          <p:nvPr/>
        </p:nvGrpSpPr>
        <p:grpSpPr>
          <a:xfrm>
            <a:off x="10916798" y="1887264"/>
            <a:ext cx="1648946" cy="1634509"/>
            <a:chOff x="1231830" y="1958072"/>
            <a:chExt cx="3559963" cy="3528795"/>
          </a:xfrm>
        </p:grpSpPr>
        <p:grpSp>
          <p:nvGrpSpPr>
            <p:cNvPr id="93" name="Group 92">
              <a:extLst>
                <a:ext uri="{FF2B5EF4-FFF2-40B4-BE49-F238E27FC236}">
                  <a16:creationId xmlns:a16="http://schemas.microsoft.com/office/drawing/2014/main" id="{17564299-E42A-4B25-A995-1F4E75D821C1}"/>
                </a:ext>
              </a:extLst>
            </p:cNvPr>
            <p:cNvGrpSpPr/>
            <p:nvPr/>
          </p:nvGrpSpPr>
          <p:grpSpPr>
            <a:xfrm>
              <a:off x="1231830" y="1958072"/>
              <a:ext cx="3559963" cy="3528795"/>
              <a:chOff x="1231830" y="1958072"/>
              <a:chExt cx="3559963" cy="3528795"/>
            </a:xfrm>
          </p:grpSpPr>
          <p:sp>
            <p:nvSpPr>
              <p:cNvPr id="95" name="Freeform: Shape 94">
                <a:extLst>
                  <a:ext uri="{FF2B5EF4-FFF2-40B4-BE49-F238E27FC236}">
                    <a16:creationId xmlns:a16="http://schemas.microsoft.com/office/drawing/2014/main" id="{6B391114-31D3-41E0-99DD-8FE9F0093F4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Freeform: Shape 95">
                <a:extLst>
                  <a:ext uri="{FF2B5EF4-FFF2-40B4-BE49-F238E27FC236}">
                    <a16:creationId xmlns:a16="http://schemas.microsoft.com/office/drawing/2014/main" id="{C8C6650F-5800-4F65-8547-12923146694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Freeform: Shape 96">
                <a:extLst>
                  <a:ext uri="{FF2B5EF4-FFF2-40B4-BE49-F238E27FC236}">
                    <a16:creationId xmlns:a16="http://schemas.microsoft.com/office/drawing/2014/main" id="{18F25426-C2A7-4153-BF51-63950A7E02B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Freeform: Shape 97">
                <a:extLst>
                  <a:ext uri="{FF2B5EF4-FFF2-40B4-BE49-F238E27FC236}">
                    <a16:creationId xmlns:a16="http://schemas.microsoft.com/office/drawing/2014/main" id="{C105DD12-0EAB-4D06-AC38-0B9AEEFBCE9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reeform: Shape 98">
                <a:extLst>
                  <a:ext uri="{FF2B5EF4-FFF2-40B4-BE49-F238E27FC236}">
                    <a16:creationId xmlns:a16="http://schemas.microsoft.com/office/drawing/2014/main" id="{F1013070-3A6A-4453-A5CE-1F2863BEA45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Shape 99">
                <a:extLst>
                  <a:ext uri="{FF2B5EF4-FFF2-40B4-BE49-F238E27FC236}">
                    <a16:creationId xmlns:a16="http://schemas.microsoft.com/office/drawing/2014/main" id="{9BD2E7AC-BD40-45EF-9C94-B6F65A3BF337}"/>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3F534ADC-C0C5-4460-9DD9-C8420B1BEEE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2" name="Freeform: Shape 101">
                <a:extLst>
                  <a:ext uri="{FF2B5EF4-FFF2-40B4-BE49-F238E27FC236}">
                    <a16:creationId xmlns:a16="http://schemas.microsoft.com/office/drawing/2014/main" id="{7565AC22-A014-4422-A0F6-328ED0A22C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Shape 102">
                <a:extLst>
                  <a:ext uri="{FF2B5EF4-FFF2-40B4-BE49-F238E27FC236}">
                    <a16:creationId xmlns:a16="http://schemas.microsoft.com/office/drawing/2014/main" id="{756466C9-C5FF-4018-875D-879BDED12F4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0EF3AA69-BBA8-421E-BA6D-BCCD5345BB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Shape 104">
                <a:extLst>
                  <a:ext uri="{FF2B5EF4-FFF2-40B4-BE49-F238E27FC236}">
                    <a16:creationId xmlns:a16="http://schemas.microsoft.com/office/drawing/2014/main" id="{6B6A7A16-E497-4F36-A508-2C57CC14547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Freeform: Shape 105">
                <a:extLst>
                  <a:ext uri="{FF2B5EF4-FFF2-40B4-BE49-F238E27FC236}">
                    <a16:creationId xmlns:a16="http://schemas.microsoft.com/office/drawing/2014/main" id="{B866CB85-13DC-4209-B29F-8327089FF78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Oval 93">
              <a:extLst>
                <a:ext uri="{FF2B5EF4-FFF2-40B4-BE49-F238E27FC236}">
                  <a16:creationId xmlns:a16="http://schemas.microsoft.com/office/drawing/2014/main" id="{802D9FF4-5444-4158-9945-18865044321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a:extLst>
              <a:ext uri="{FF2B5EF4-FFF2-40B4-BE49-F238E27FC236}">
                <a16:creationId xmlns:a16="http://schemas.microsoft.com/office/drawing/2014/main" id="{6C6BD36D-0B90-4354-8843-12B157D4F731}"/>
              </a:ext>
            </a:extLst>
          </p:cNvPr>
          <p:cNvGrpSpPr/>
          <p:nvPr/>
        </p:nvGrpSpPr>
        <p:grpSpPr>
          <a:xfrm>
            <a:off x="-226841" y="676795"/>
            <a:ext cx="1648946" cy="1634509"/>
            <a:chOff x="1231830" y="1958072"/>
            <a:chExt cx="3559963" cy="3528795"/>
          </a:xfrm>
        </p:grpSpPr>
        <p:grpSp>
          <p:nvGrpSpPr>
            <p:cNvPr id="78" name="Group 77">
              <a:extLst>
                <a:ext uri="{FF2B5EF4-FFF2-40B4-BE49-F238E27FC236}">
                  <a16:creationId xmlns:a16="http://schemas.microsoft.com/office/drawing/2014/main" id="{365905F5-7EA9-46D3-BB45-9CD1ED35E03E}"/>
                </a:ext>
              </a:extLst>
            </p:cNvPr>
            <p:cNvGrpSpPr/>
            <p:nvPr/>
          </p:nvGrpSpPr>
          <p:grpSpPr>
            <a:xfrm>
              <a:off x="1231830" y="1958072"/>
              <a:ext cx="3559963" cy="3528795"/>
              <a:chOff x="1231830" y="1958072"/>
              <a:chExt cx="3559963" cy="3528795"/>
            </a:xfrm>
          </p:grpSpPr>
          <p:sp>
            <p:nvSpPr>
              <p:cNvPr id="80" name="Freeform: Shape 79">
                <a:extLst>
                  <a:ext uri="{FF2B5EF4-FFF2-40B4-BE49-F238E27FC236}">
                    <a16:creationId xmlns:a16="http://schemas.microsoft.com/office/drawing/2014/main" id="{918F7C7A-EACC-4D8B-85DB-1565326DB6B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a:extLst>
                  <a:ext uri="{FF2B5EF4-FFF2-40B4-BE49-F238E27FC236}">
                    <a16:creationId xmlns:a16="http://schemas.microsoft.com/office/drawing/2014/main" id="{3FF87C5F-B490-4336-9537-68F7B16A43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05729778-E467-4B87-90D8-18C4B2FF9F1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a:extLst>
                  <a:ext uri="{FF2B5EF4-FFF2-40B4-BE49-F238E27FC236}">
                    <a16:creationId xmlns:a16="http://schemas.microsoft.com/office/drawing/2014/main" id="{8CA4AA3E-AFCD-4FD1-87B0-9E9A32F64B6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9BC60014-C257-426C-A1FC-B8F87D62A4E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64417A2C-2683-4765-84BE-CB4E96258E3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C60FE576-9FB7-4284-A83B-4C430FF396E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Freeform: Shape 86">
                <a:extLst>
                  <a:ext uri="{FF2B5EF4-FFF2-40B4-BE49-F238E27FC236}">
                    <a16:creationId xmlns:a16="http://schemas.microsoft.com/office/drawing/2014/main" id="{BD777D24-7DF4-4275-AC69-297EB1B50E05}"/>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2A305F18-25C9-4E89-83AD-9D1E0B0A95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F4DE6D97-BB67-4A14-B996-6B203FCE6FD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a:extLst>
                  <a:ext uri="{FF2B5EF4-FFF2-40B4-BE49-F238E27FC236}">
                    <a16:creationId xmlns:a16="http://schemas.microsoft.com/office/drawing/2014/main" id="{7E08374C-897D-4649-AA76-85DA7A95673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8A305F24-5054-4409-B4A9-DEA3A174C9CA}"/>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a:extLst>
                <a:ext uri="{FF2B5EF4-FFF2-40B4-BE49-F238E27FC236}">
                  <a16:creationId xmlns:a16="http://schemas.microsoft.com/office/drawing/2014/main" id="{FBF7E164-5C6F-45DD-A062-1F3039079CA5}"/>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7" name="Group 46">
            <a:extLst>
              <a:ext uri="{FF2B5EF4-FFF2-40B4-BE49-F238E27FC236}">
                <a16:creationId xmlns:a16="http://schemas.microsoft.com/office/drawing/2014/main" id="{470B9899-C505-4ADA-BD17-E05F3F70B7E8}"/>
              </a:ext>
            </a:extLst>
          </p:cNvPr>
          <p:cNvGrpSpPr/>
          <p:nvPr/>
        </p:nvGrpSpPr>
        <p:grpSpPr>
          <a:xfrm>
            <a:off x="10625393" y="-456082"/>
            <a:ext cx="1648946" cy="1634509"/>
            <a:chOff x="1231830" y="1958072"/>
            <a:chExt cx="3559963" cy="3528795"/>
          </a:xfrm>
        </p:grpSpPr>
        <p:grpSp>
          <p:nvGrpSpPr>
            <p:cNvPr id="48" name="Group 47">
              <a:extLst>
                <a:ext uri="{FF2B5EF4-FFF2-40B4-BE49-F238E27FC236}">
                  <a16:creationId xmlns:a16="http://schemas.microsoft.com/office/drawing/2014/main" id="{40DC3720-CE44-42B5-8D3C-810D284B8D37}"/>
                </a:ext>
              </a:extLst>
            </p:cNvPr>
            <p:cNvGrpSpPr/>
            <p:nvPr/>
          </p:nvGrpSpPr>
          <p:grpSpPr>
            <a:xfrm>
              <a:off x="1231830" y="1958072"/>
              <a:ext cx="3559963" cy="3528795"/>
              <a:chOff x="1231830" y="1958072"/>
              <a:chExt cx="3559963" cy="3528795"/>
            </a:xfrm>
          </p:grpSpPr>
          <p:sp>
            <p:nvSpPr>
              <p:cNvPr id="50" name="Freeform: Shape 49">
                <a:extLst>
                  <a:ext uri="{FF2B5EF4-FFF2-40B4-BE49-F238E27FC236}">
                    <a16:creationId xmlns:a16="http://schemas.microsoft.com/office/drawing/2014/main" id="{3209FDC8-1B49-4951-A834-234CA1A54E1E}"/>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946EF01C-86F5-48DF-8CD0-D47BAC872F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21F52BC2-BA07-4906-9F6C-BA0A8C425A8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E1A53C6C-CEA4-49A0-A84A-36EE5CC857C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C838DE7D-040E-46B7-AD57-17853436D6C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2E4BAE58-729F-4701-ABD7-60A00E8C146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8ACB3FFD-234B-412D-8712-339AB3D4971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7" name="Freeform: Shape 56">
                <a:extLst>
                  <a:ext uri="{FF2B5EF4-FFF2-40B4-BE49-F238E27FC236}">
                    <a16:creationId xmlns:a16="http://schemas.microsoft.com/office/drawing/2014/main" id="{C3C1B0B9-CCDC-45BA-8675-ED44DBE56F7B}"/>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D475D56E-6AF3-4878-9094-697EE2577D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F731549F-BA91-4610-9CD8-E766972BE4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a:extLst>
                  <a:ext uri="{FF2B5EF4-FFF2-40B4-BE49-F238E27FC236}">
                    <a16:creationId xmlns:a16="http://schemas.microsoft.com/office/drawing/2014/main" id="{040549FB-8787-4BD5-B5D9-DD20C00FD40B}"/>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88A484A5-67A4-42D4-8FF5-0ABEB02182DB}"/>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9" name="Oval 48">
              <a:extLst>
                <a:ext uri="{FF2B5EF4-FFF2-40B4-BE49-F238E27FC236}">
                  <a16:creationId xmlns:a16="http://schemas.microsoft.com/office/drawing/2014/main" id="{403B1F06-6E99-4371-8DE2-52A9FD64452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2" name="Group 61">
            <a:extLst>
              <a:ext uri="{FF2B5EF4-FFF2-40B4-BE49-F238E27FC236}">
                <a16:creationId xmlns:a16="http://schemas.microsoft.com/office/drawing/2014/main" id="{5DAC34A1-3181-4989-A7D2-B991B28BA6E5}"/>
              </a:ext>
            </a:extLst>
          </p:cNvPr>
          <p:cNvGrpSpPr/>
          <p:nvPr/>
        </p:nvGrpSpPr>
        <p:grpSpPr>
          <a:xfrm>
            <a:off x="230640" y="2622113"/>
            <a:ext cx="1648946" cy="1634509"/>
            <a:chOff x="1231830" y="1958072"/>
            <a:chExt cx="3559963" cy="3528795"/>
          </a:xfrm>
        </p:grpSpPr>
        <p:grpSp>
          <p:nvGrpSpPr>
            <p:cNvPr id="63" name="Group 62">
              <a:extLst>
                <a:ext uri="{FF2B5EF4-FFF2-40B4-BE49-F238E27FC236}">
                  <a16:creationId xmlns:a16="http://schemas.microsoft.com/office/drawing/2014/main" id="{9C94F5FE-C455-4CC0-818B-D4B4CD69F261}"/>
                </a:ext>
              </a:extLst>
            </p:cNvPr>
            <p:cNvGrpSpPr/>
            <p:nvPr/>
          </p:nvGrpSpPr>
          <p:grpSpPr>
            <a:xfrm>
              <a:off x="1231830" y="1958072"/>
              <a:ext cx="3559963" cy="3528795"/>
              <a:chOff x="1231830" y="1958072"/>
              <a:chExt cx="3559963" cy="3528795"/>
            </a:xfrm>
          </p:grpSpPr>
          <p:sp>
            <p:nvSpPr>
              <p:cNvPr id="65" name="Freeform: Shape 64">
                <a:extLst>
                  <a:ext uri="{FF2B5EF4-FFF2-40B4-BE49-F238E27FC236}">
                    <a16:creationId xmlns:a16="http://schemas.microsoft.com/office/drawing/2014/main" id="{1F25E21E-DA4D-4641-9D01-E9AE9B692FF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000FE35E-70A3-498F-8804-178480EB08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36266B7E-A4A7-4984-9646-19B13AE849F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87DB5E1D-506E-488C-9A8F-994D131C5BD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1F58C098-8CA5-44A6-BF23-0A79F5D487E9}"/>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D28DBEC1-C093-4600-B66D-A68DC03B59F5}"/>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AB258C9E-59F9-4AB2-BCC8-12B196D86C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2" name="Freeform: Shape 71">
                <a:extLst>
                  <a:ext uri="{FF2B5EF4-FFF2-40B4-BE49-F238E27FC236}">
                    <a16:creationId xmlns:a16="http://schemas.microsoft.com/office/drawing/2014/main" id="{043EB09F-7691-473D-A5DB-D7189401016A}"/>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E9D6C7C0-5882-42CE-ACE6-E4A79878B6B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3E6DB13-A035-4375-92CE-4586A32FE57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a:extLst>
                  <a:ext uri="{FF2B5EF4-FFF2-40B4-BE49-F238E27FC236}">
                    <a16:creationId xmlns:a16="http://schemas.microsoft.com/office/drawing/2014/main" id="{E349588D-129C-4914-9986-13933264410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9E4CF15E-2BEC-4803-B997-B65168197BB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4" name="Oval 63">
              <a:extLst>
                <a:ext uri="{FF2B5EF4-FFF2-40B4-BE49-F238E27FC236}">
                  <a16:creationId xmlns:a16="http://schemas.microsoft.com/office/drawing/2014/main" id="{BEC52D84-AC37-44AF-BFE3-4EA12CBE3FF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7" name="Group 136">
            <a:extLst>
              <a:ext uri="{FF2B5EF4-FFF2-40B4-BE49-F238E27FC236}">
                <a16:creationId xmlns:a16="http://schemas.microsoft.com/office/drawing/2014/main" id="{5E9123E0-700A-418C-8EBC-1434BDA59040}"/>
              </a:ext>
            </a:extLst>
          </p:cNvPr>
          <p:cNvGrpSpPr/>
          <p:nvPr/>
        </p:nvGrpSpPr>
        <p:grpSpPr>
          <a:xfrm>
            <a:off x="716802" y="254308"/>
            <a:ext cx="828389" cy="821136"/>
            <a:chOff x="1231830" y="1958072"/>
            <a:chExt cx="3559963" cy="3528795"/>
          </a:xfrm>
        </p:grpSpPr>
        <p:grpSp>
          <p:nvGrpSpPr>
            <p:cNvPr id="138" name="Group 137">
              <a:extLst>
                <a:ext uri="{FF2B5EF4-FFF2-40B4-BE49-F238E27FC236}">
                  <a16:creationId xmlns:a16="http://schemas.microsoft.com/office/drawing/2014/main" id="{1724A428-CE1D-4515-9E22-8C22C70E8B48}"/>
                </a:ext>
              </a:extLst>
            </p:cNvPr>
            <p:cNvGrpSpPr/>
            <p:nvPr/>
          </p:nvGrpSpPr>
          <p:grpSpPr>
            <a:xfrm>
              <a:off x="1231830" y="1958072"/>
              <a:ext cx="3559963" cy="3528795"/>
              <a:chOff x="1231830" y="1958072"/>
              <a:chExt cx="3559963" cy="3528795"/>
            </a:xfrm>
          </p:grpSpPr>
          <p:sp>
            <p:nvSpPr>
              <p:cNvPr id="140" name="Freeform: Shape 139">
                <a:extLst>
                  <a:ext uri="{FF2B5EF4-FFF2-40B4-BE49-F238E27FC236}">
                    <a16:creationId xmlns:a16="http://schemas.microsoft.com/office/drawing/2014/main" id="{D60E6C4B-286C-46F3-A83F-C095B55EDA0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1" name="Freeform: Shape 140">
                <a:extLst>
                  <a:ext uri="{FF2B5EF4-FFF2-40B4-BE49-F238E27FC236}">
                    <a16:creationId xmlns:a16="http://schemas.microsoft.com/office/drawing/2014/main" id="{56A91BF2-6A8D-42AE-A79B-3047FF43C575}"/>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7F47CD0D-A6EA-4BD3-912A-856C88567B3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A4F16DCE-7329-484B-9BD0-D6FB7E10D02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B1D16C36-3CBD-4576-A4EA-984980007670}"/>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D292B11C-BCAC-4BD0-8C67-2C8BCC12AA5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Freeform: Shape 145">
                <a:extLst>
                  <a:ext uri="{FF2B5EF4-FFF2-40B4-BE49-F238E27FC236}">
                    <a16:creationId xmlns:a16="http://schemas.microsoft.com/office/drawing/2014/main" id="{0CA2E0A2-EB88-4ED1-8CCF-4BED308CB09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Freeform: Shape 146">
                <a:extLst>
                  <a:ext uri="{FF2B5EF4-FFF2-40B4-BE49-F238E27FC236}">
                    <a16:creationId xmlns:a16="http://schemas.microsoft.com/office/drawing/2014/main" id="{48A549F5-DDF8-49DD-B68B-1FD05A2A9F5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Freeform: Shape 147">
                <a:extLst>
                  <a:ext uri="{FF2B5EF4-FFF2-40B4-BE49-F238E27FC236}">
                    <a16:creationId xmlns:a16="http://schemas.microsoft.com/office/drawing/2014/main" id="{E32ABB1F-F448-47ED-954E-E4BA103FABA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9" name="Freeform: Shape 148">
                <a:extLst>
                  <a:ext uri="{FF2B5EF4-FFF2-40B4-BE49-F238E27FC236}">
                    <a16:creationId xmlns:a16="http://schemas.microsoft.com/office/drawing/2014/main" id="{19A08357-E414-46CC-9830-E6B1D9EDC57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7C9F44E4-1E81-4BC6-B1D0-80078D581E6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5E238286-934E-4121-8EAF-5F55946690A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9" name="Oval 138">
              <a:extLst>
                <a:ext uri="{FF2B5EF4-FFF2-40B4-BE49-F238E27FC236}">
                  <a16:creationId xmlns:a16="http://schemas.microsoft.com/office/drawing/2014/main" id="{4C5D4D68-4D85-4173-A373-A0CFCA3253BD}"/>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2" name="Group 151">
            <a:extLst>
              <a:ext uri="{FF2B5EF4-FFF2-40B4-BE49-F238E27FC236}">
                <a16:creationId xmlns:a16="http://schemas.microsoft.com/office/drawing/2014/main" id="{CB656B41-7AB9-43A6-8D56-5BA8D47DD27E}"/>
              </a:ext>
            </a:extLst>
          </p:cNvPr>
          <p:cNvGrpSpPr/>
          <p:nvPr/>
        </p:nvGrpSpPr>
        <p:grpSpPr>
          <a:xfrm>
            <a:off x="10525017" y="3484031"/>
            <a:ext cx="828389" cy="821136"/>
            <a:chOff x="1231830" y="1958072"/>
            <a:chExt cx="3559963" cy="3528795"/>
          </a:xfrm>
        </p:grpSpPr>
        <p:grpSp>
          <p:nvGrpSpPr>
            <p:cNvPr id="153" name="Group 152">
              <a:extLst>
                <a:ext uri="{FF2B5EF4-FFF2-40B4-BE49-F238E27FC236}">
                  <a16:creationId xmlns:a16="http://schemas.microsoft.com/office/drawing/2014/main" id="{59B45C51-CE7A-4394-9A7D-6A323C90733B}"/>
                </a:ext>
              </a:extLst>
            </p:cNvPr>
            <p:cNvGrpSpPr/>
            <p:nvPr/>
          </p:nvGrpSpPr>
          <p:grpSpPr>
            <a:xfrm>
              <a:off x="1231830" y="1958072"/>
              <a:ext cx="3559963" cy="3528795"/>
              <a:chOff x="1231830" y="1958072"/>
              <a:chExt cx="3559963" cy="3528795"/>
            </a:xfrm>
          </p:grpSpPr>
          <p:sp>
            <p:nvSpPr>
              <p:cNvPr id="155" name="Freeform: Shape 154">
                <a:extLst>
                  <a:ext uri="{FF2B5EF4-FFF2-40B4-BE49-F238E27FC236}">
                    <a16:creationId xmlns:a16="http://schemas.microsoft.com/office/drawing/2014/main" id="{8577F4C4-A2C2-453B-87AB-4171AEC460E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Shape 155">
                <a:extLst>
                  <a:ext uri="{FF2B5EF4-FFF2-40B4-BE49-F238E27FC236}">
                    <a16:creationId xmlns:a16="http://schemas.microsoft.com/office/drawing/2014/main" id="{5AEA9D94-5ECF-4DE3-859D-ED5317637B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5286281F-5C75-4C01-9F42-1EEC6B62C94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760339D6-4039-4104-A798-135DA5E6103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5A93C40D-E827-4A26-A5A4-9EA6945FBD82}"/>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75E66F4-4DCD-4E08-A4FC-9FD8C579444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Shape 160">
                <a:extLst>
                  <a:ext uri="{FF2B5EF4-FFF2-40B4-BE49-F238E27FC236}">
                    <a16:creationId xmlns:a16="http://schemas.microsoft.com/office/drawing/2014/main" id="{BA5FEDD4-3D1A-455E-82DC-B78AF4084A54}"/>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2" name="Freeform: Shape 161">
                <a:extLst>
                  <a:ext uri="{FF2B5EF4-FFF2-40B4-BE49-F238E27FC236}">
                    <a16:creationId xmlns:a16="http://schemas.microsoft.com/office/drawing/2014/main" id="{60C73F0B-DEFA-4A12-B401-060AD8CD61D8}"/>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Freeform: Shape 162">
                <a:extLst>
                  <a:ext uri="{FF2B5EF4-FFF2-40B4-BE49-F238E27FC236}">
                    <a16:creationId xmlns:a16="http://schemas.microsoft.com/office/drawing/2014/main" id="{33D45E5B-F9F1-401F-825F-C88E10E7D43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Freeform: Shape 163">
                <a:extLst>
                  <a:ext uri="{FF2B5EF4-FFF2-40B4-BE49-F238E27FC236}">
                    <a16:creationId xmlns:a16="http://schemas.microsoft.com/office/drawing/2014/main" id="{D3BE36D2-E6DD-4F72-9716-FC122DB29F3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Freeform: Shape 164">
                <a:extLst>
                  <a:ext uri="{FF2B5EF4-FFF2-40B4-BE49-F238E27FC236}">
                    <a16:creationId xmlns:a16="http://schemas.microsoft.com/office/drawing/2014/main" id="{5A973E6D-E722-4988-9878-6850F9DB9E8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Freeform: Shape 165">
                <a:extLst>
                  <a:ext uri="{FF2B5EF4-FFF2-40B4-BE49-F238E27FC236}">
                    <a16:creationId xmlns:a16="http://schemas.microsoft.com/office/drawing/2014/main" id="{AC143E36-4F56-48F0-9E60-F56FCAC0EF2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4" name="Oval 153">
              <a:extLst>
                <a:ext uri="{FF2B5EF4-FFF2-40B4-BE49-F238E27FC236}">
                  <a16:creationId xmlns:a16="http://schemas.microsoft.com/office/drawing/2014/main" id="{09A96F22-9B62-4359-AF7E-92490B1B949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7" name="Group 166">
            <a:extLst>
              <a:ext uri="{FF2B5EF4-FFF2-40B4-BE49-F238E27FC236}">
                <a16:creationId xmlns:a16="http://schemas.microsoft.com/office/drawing/2014/main" id="{981DCD76-A4ED-4487-8C65-C2C031177CFF}"/>
              </a:ext>
            </a:extLst>
          </p:cNvPr>
          <p:cNvGrpSpPr/>
          <p:nvPr/>
        </p:nvGrpSpPr>
        <p:grpSpPr>
          <a:xfrm>
            <a:off x="10730391" y="5935876"/>
            <a:ext cx="828389" cy="821136"/>
            <a:chOff x="1231830" y="1958072"/>
            <a:chExt cx="3559963" cy="3528795"/>
          </a:xfrm>
        </p:grpSpPr>
        <p:grpSp>
          <p:nvGrpSpPr>
            <p:cNvPr id="168" name="Group 167">
              <a:extLst>
                <a:ext uri="{FF2B5EF4-FFF2-40B4-BE49-F238E27FC236}">
                  <a16:creationId xmlns:a16="http://schemas.microsoft.com/office/drawing/2014/main" id="{CE98C59D-0153-4038-B6B0-D3777195C0DD}"/>
                </a:ext>
              </a:extLst>
            </p:cNvPr>
            <p:cNvGrpSpPr/>
            <p:nvPr/>
          </p:nvGrpSpPr>
          <p:grpSpPr>
            <a:xfrm>
              <a:off x="1231830" y="1958072"/>
              <a:ext cx="3559963" cy="3528795"/>
              <a:chOff x="1231830" y="1958072"/>
              <a:chExt cx="3559963" cy="3528795"/>
            </a:xfrm>
          </p:grpSpPr>
          <p:sp>
            <p:nvSpPr>
              <p:cNvPr id="170" name="Freeform: Shape 169">
                <a:extLst>
                  <a:ext uri="{FF2B5EF4-FFF2-40B4-BE49-F238E27FC236}">
                    <a16:creationId xmlns:a16="http://schemas.microsoft.com/office/drawing/2014/main" id="{D52CE6AE-A8A0-4AF4-B53C-C31EC61FB64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Freeform: Shape 170">
                <a:extLst>
                  <a:ext uri="{FF2B5EF4-FFF2-40B4-BE49-F238E27FC236}">
                    <a16:creationId xmlns:a16="http://schemas.microsoft.com/office/drawing/2014/main" id="{F6CFCBED-100A-4DBB-ADE5-80B7820C41B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Freeform: Shape 171">
                <a:extLst>
                  <a:ext uri="{FF2B5EF4-FFF2-40B4-BE49-F238E27FC236}">
                    <a16:creationId xmlns:a16="http://schemas.microsoft.com/office/drawing/2014/main" id="{0E746415-17C5-4AD6-A8DD-AA87197EEC53}"/>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2C42C781-1515-4FC9-88F3-A4F93BB3CF6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D6F2AA18-BEC8-468E-B045-B70A59CEC21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5" name="Freeform: Shape 174">
                <a:extLst>
                  <a:ext uri="{FF2B5EF4-FFF2-40B4-BE49-F238E27FC236}">
                    <a16:creationId xmlns:a16="http://schemas.microsoft.com/office/drawing/2014/main" id="{F70FEAB8-5719-459F-B87E-129EB9B9C6D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6" name="Freeform: Shape 175">
                <a:extLst>
                  <a:ext uri="{FF2B5EF4-FFF2-40B4-BE49-F238E27FC236}">
                    <a16:creationId xmlns:a16="http://schemas.microsoft.com/office/drawing/2014/main" id="{AC5137FE-9ACE-431F-BAD5-B327B3ECAD7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7" name="Freeform: Shape 176">
                <a:extLst>
                  <a:ext uri="{FF2B5EF4-FFF2-40B4-BE49-F238E27FC236}">
                    <a16:creationId xmlns:a16="http://schemas.microsoft.com/office/drawing/2014/main" id="{3D98491C-2F49-48EB-92B8-4F1A50E050A6}"/>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8" name="Freeform: Shape 177">
                <a:extLst>
                  <a:ext uri="{FF2B5EF4-FFF2-40B4-BE49-F238E27FC236}">
                    <a16:creationId xmlns:a16="http://schemas.microsoft.com/office/drawing/2014/main" id="{5E6B970E-04E3-437F-B460-4B408D06AC5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Freeform: Shape 178">
                <a:extLst>
                  <a:ext uri="{FF2B5EF4-FFF2-40B4-BE49-F238E27FC236}">
                    <a16:creationId xmlns:a16="http://schemas.microsoft.com/office/drawing/2014/main" id="{CF14AFDC-976E-40D6-94D6-86D5D9036401}"/>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Freeform: Shape 179">
                <a:extLst>
                  <a:ext uri="{FF2B5EF4-FFF2-40B4-BE49-F238E27FC236}">
                    <a16:creationId xmlns:a16="http://schemas.microsoft.com/office/drawing/2014/main" id="{3F402D12-3B54-40C9-BC02-4DED592AAA76}"/>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Freeform: Shape 180">
                <a:extLst>
                  <a:ext uri="{FF2B5EF4-FFF2-40B4-BE49-F238E27FC236}">
                    <a16:creationId xmlns:a16="http://schemas.microsoft.com/office/drawing/2014/main" id="{B1B94DEF-270E-430B-8C3A-D45B2416BB3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9" name="Oval 168">
              <a:extLst>
                <a:ext uri="{FF2B5EF4-FFF2-40B4-BE49-F238E27FC236}">
                  <a16:creationId xmlns:a16="http://schemas.microsoft.com/office/drawing/2014/main" id="{AA21167B-428E-4004-A6FB-4821B5849869}"/>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2" name="Group 181">
            <a:extLst>
              <a:ext uri="{FF2B5EF4-FFF2-40B4-BE49-F238E27FC236}">
                <a16:creationId xmlns:a16="http://schemas.microsoft.com/office/drawing/2014/main" id="{C96B5A99-C9B6-4232-BED9-68897DDC2F82}"/>
              </a:ext>
            </a:extLst>
          </p:cNvPr>
          <p:cNvGrpSpPr/>
          <p:nvPr/>
        </p:nvGrpSpPr>
        <p:grpSpPr>
          <a:xfrm>
            <a:off x="155546" y="4543297"/>
            <a:ext cx="828389" cy="821136"/>
            <a:chOff x="1231830" y="1958072"/>
            <a:chExt cx="3559963" cy="3528795"/>
          </a:xfrm>
        </p:grpSpPr>
        <p:grpSp>
          <p:nvGrpSpPr>
            <p:cNvPr id="183" name="Group 182">
              <a:extLst>
                <a:ext uri="{FF2B5EF4-FFF2-40B4-BE49-F238E27FC236}">
                  <a16:creationId xmlns:a16="http://schemas.microsoft.com/office/drawing/2014/main" id="{B196E9EE-2967-4E86-9195-746ADE4AD1B2}"/>
                </a:ext>
              </a:extLst>
            </p:cNvPr>
            <p:cNvGrpSpPr/>
            <p:nvPr/>
          </p:nvGrpSpPr>
          <p:grpSpPr>
            <a:xfrm>
              <a:off x="1231830" y="1958072"/>
              <a:ext cx="3559963" cy="3528795"/>
              <a:chOff x="1231830" y="1958072"/>
              <a:chExt cx="3559963" cy="3528795"/>
            </a:xfrm>
          </p:grpSpPr>
          <p:sp>
            <p:nvSpPr>
              <p:cNvPr id="185" name="Freeform: Shape 184">
                <a:extLst>
                  <a:ext uri="{FF2B5EF4-FFF2-40B4-BE49-F238E27FC236}">
                    <a16:creationId xmlns:a16="http://schemas.microsoft.com/office/drawing/2014/main" id="{3DDD714F-D2A4-450A-8B86-22921A91749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6" name="Freeform: Shape 185">
                <a:extLst>
                  <a:ext uri="{FF2B5EF4-FFF2-40B4-BE49-F238E27FC236}">
                    <a16:creationId xmlns:a16="http://schemas.microsoft.com/office/drawing/2014/main" id="{9EF2E3BD-7B9E-4CD9-9916-66BEFBD79E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7" name="Freeform: Shape 186">
                <a:extLst>
                  <a:ext uri="{FF2B5EF4-FFF2-40B4-BE49-F238E27FC236}">
                    <a16:creationId xmlns:a16="http://schemas.microsoft.com/office/drawing/2014/main" id="{25F7683A-A7A4-477B-A68E-0A1CD9C4E60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a:extLst>
                  <a:ext uri="{FF2B5EF4-FFF2-40B4-BE49-F238E27FC236}">
                    <a16:creationId xmlns:a16="http://schemas.microsoft.com/office/drawing/2014/main" id="{3B90419D-15F5-490F-A055-67CFA96A90B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a:extLst>
                  <a:ext uri="{FF2B5EF4-FFF2-40B4-BE49-F238E27FC236}">
                    <a16:creationId xmlns:a16="http://schemas.microsoft.com/office/drawing/2014/main" id="{67A364AC-E7D3-40DA-87D4-A419D9176BC1}"/>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Freeform: Shape 189">
                <a:extLst>
                  <a:ext uri="{FF2B5EF4-FFF2-40B4-BE49-F238E27FC236}">
                    <a16:creationId xmlns:a16="http://schemas.microsoft.com/office/drawing/2014/main" id="{AD775095-D52C-4C05-8DD7-DAEB92ACF926}"/>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00197D20-00B9-4B34-BBA2-93D2F5F9DEB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2" name="Freeform: Shape 191">
                <a:extLst>
                  <a:ext uri="{FF2B5EF4-FFF2-40B4-BE49-F238E27FC236}">
                    <a16:creationId xmlns:a16="http://schemas.microsoft.com/office/drawing/2014/main" id="{99B2A0FC-C2C4-4872-BB83-3B6416F93D0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a:extLst>
                  <a:ext uri="{FF2B5EF4-FFF2-40B4-BE49-F238E27FC236}">
                    <a16:creationId xmlns:a16="http://schemas.microsoft.com/office/drawing/2014/main" id="{D13D0296-7C94-4CE7-B93F-504E6289116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Freeform: Shape 193">
                <a:extLst>
                  <a:ext uri="{FF2B5EF4-FFF2-40B4-BE49-F238E27FC236}">
                    <a16:creationId xmlns:a16="http://schemas.microsoft.com/office/drawing/2014/main" id="{022654DD-6BD2-4FE6-B453-4EA4AAF90326}"/>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Freeform: Shape 194">
                <a:extLst>
                  <a:ext uri="{FF2B5EF4-FFF2-40B4-BE49-F238E27FC236}">
                    <a16:creationId xmlns:a16="http://schemas.microsoft.com/office/drawing/2014/main" id="{F3CFC32C-448B-4B55-94F4-F565A6313C6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Freeform: Shape 195">
                <a:extLst>
                  <a:ext uri="{FF2B5EF4-FFF2-40B4-BE49-F238E27FC236}">
                    <a16:creationId xmlns:a16="http://schemas.microsoft.com/office/drawing/2014/main" id="{695EF21E-F4DC-43C2-9717-881135F0521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4" name="Oval 183">
              <a:extLst>
                <a:ext uri="{FF2B5EF4-FFF2-40B4-BE49-F238E27FC236}">
                  <a16:creationId xmlns:a16="http://schemas.microsoft.com/office/drawing/2014/main" id="{4DD55711-9E85-4D7B-8F87-85CEA5CA380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3FC9E7BD-EEDE-42C6-B8F5-D9CBA38880C2}"/>
              </a:ext>
            </a:extLst>
          </p:cNvPr>
          <p:cNvGrpSpPr/>
          <p:nvPr/>
        </p:nvGrpSpPr>
        <p:grpSpPr>
          <a:xfrm>
            <a:off x="1267083" y="-2396028"/>
            <a:ext cx="10074591" cy="9970055"/>
            <a:chOff x="-655524" y="-3252467"/>
            <a:chExt cx="13503045" cy="13362935"/>
          </a:xfrm>
        </p:grpSpPr>
        <p:sp>
          <p:nvSpPr>
            <p:cNvPr id="9" name="Rectangle 8">
              <a:extLst>
                <a:ext uri="{FF2B5EF4-FFF2-40B4-BE49-F238E27FC236}">
                  <a16:creationId xmlns:a16="http://schemas.microsoft.com/office/drawing/2014/main" id="{6AEB7676-DA7C-4750-A43E-2E20C09488A6}"/>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Freeform: Shape 9">
              <a:extLst>
                <a:ext uri="{FF2B5EF4-FFF2-40B4-BE49-F238E27FC236}">
                  <a16:creationId xmlns:a16="http://schemas.microsoft.com/office/drawing/2014/main" id="{87478CB5-03FB-49CF-B7D2-EB65386E3C14}"/>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12" name="Group 11">
            <a:extLst>
              <a:ext uri="{FF2B5EF4-FFF2-40B4-BE49-F238E27FC236}">
                <a16:creationId xmlns:a16="http://schemas.microsoft.com/office/drawing/2014/main" id="{77F02532-6B5A-4BF4-B4CD-1D598A08E79C}"/>
              </a:ext>
            </a:extLst>
          </p:cNvPr>
          <p:cNvGrpSpPr/>
          <p:nvPr/>
        </p:nvGrpSpPr>
        <p:grpSpPr>
          <a:xfrm>
            <a:off x="1267083" y="2200708"/>
            <a:ext cx="10074591" cy="9970055"/>
            <a:chOff x="-655524" y="-3252467"/>
            <a:chExt cx="13503045" cy="13362935"/>
          </a:xfrm>
        </p:grpSpPr>
        <p:sp>
          <p:nvSpPr>
            <p:cNvPr id="18" name="Rectangle 17">
              <a:extLst>
                <a:ext uri="{FF2B5EF4-FFF2-40B4-BE49-F238E27FC236}">
                  <a16:creationId xmlns:a16="http://schemas.microsoft.com/office/drawing/2014/main" id="{1AF3F117-F969-4230-AC2E-ED22F6B0DF85}"/>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8F52446F-17A0-4B7D-A514-8ACA9B3BDE5D}"/>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1" name="Group 20">
            <a:extLst>
              <a:ext uri="{FF2B5EF4-FFF2-40B4-BE49-F238E27FC236}">
                <a16:creationId xmlns:a16="http://schemas.microsoft.com/office/drawing/2014/main" id="{CD12CD96-50DC-4D4D-8867-76C9ECB9730E}"/>
              </a:ext>
            </a:extLst>
          </p:cNvPr>
          <p:cNvGrpSpPr/>
          <p:nvPr/>
        </p:nvGrpSpPr>
        <p:grpSpPr>
          <a:xfrm>
            <a:off x="1267083" y="2688486"/>
            <a:ext cx="10074591" cy="9970055"/>
            <a:chOff x="-655524" y="-3252467"/>
            <a:chExt cx="13503045" cy="13362935"/>
          </a:xfrm>
        </p:grpSpPr>
        <p:sp>
          <p:nvSpPr>
            <p:cNvPr id="27" name="Rectangle 26">
              <a:extLst>
                <a:ext uri="{FF2B5EF4-FFF2-40B4-BE49-F238E27FC236}">
                  <a16:creationId xmlns:a16="http://schemas.microsoft.com/office/drawing/2014/main" id="{B2874F8F-E84A-4347-B55F-93DE84065544}"/>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56A257-EEF9-4062-B780-7A0F9014E65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0" name="Group 29">
            <a:extLst>
              <a:ext uri="{FF2B5EF4-FFF2-40B4-BE49-F238E27FC236}">
                <a16:creationId xmlns:a16="http://schemas.microsoft.com/office/drawing/2014/main" id="{5C884318-9D04-47EE-BFA0-DB13D5F8DCAB}"/>
              </a:ext>
            </a:extLst>
          </p:cNvPr>
          <p:cNvGrpSpPr/>
          <p:nvPr/>
        </p:nvGrpSpPr>
        <p:grpSpPr>
          <a:xfrm>
            <a:off x="1267083" y="3169838"/>
            <a:ext cx="10074591" cy="9970055"/>
            <a:chOff x="-655524" y="-3252467"/>
            <a:chExt cx="13503045" cy="13362935"/>
          </a:xfrm>
        </p:grpSpPr>
        <p:sp>
          <p:nvSpPr>
            <p:cNvPr id="36" name="Rectangle 35">
              <a:extLst>
                <a:ext uri="{FF2B5EF4-FFF2-40B4-BE49-F238E27FC236}">
                  <a16:creationId xmlns:a16="http://schemas.microsoft.com/office/drawing/2014/main" id="{6F294EFA-9CA0-41E4-A00B-30DB5024ADC2}"/>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743BD30C-7F98-4BF3-91B2-358EF22C434C}"/>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9" name="Group 38">
            <a:extLst>
              <a:ext uri="{FF2B5EF4-FFF2-40B4-BE49-F238E27FC236}">
                <a16:creationId xmlns:a16="http://schemas.microsoft.com/office/drawing/2014/main" id="{0C4BA772-A4A3-4167-9564-76A506AA1B4A}"/>
              </a:ext>
            </a:extLst>
          </p:cNvPr>
          <p:cNvGrpSpPr/>
          <p:nvPr/>
        </p:nvGrpSpPr>
        <p:grpSpPr>
          <a:xfrm>
            <a:off x="1267083" y="3633282"/>
            <a:ext cx="10074591" cy="9970055"/>
            <a:chOff x="-655524" y="-3252467"/>
            <a:chExt cx="13503045" cy="13362935"/>
          </a:xfrm>
        </p:grpSpPr>
        <p:sp>
          <p:nvSpPr>
            <p:cNvPr id="45" name="Rectangle 44">
              <a:extLst>
                <a:ext uri="{FF2B5EF4-FFF2-40B4-BE49-F238E27FC236}">
                  <a16:creationId xmlns:a16="http://schemas.microsoft.com/office/drawing/2014/main" id="{6D50476B-8FC1-493F-856B-E3D02634A9FB}"/>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a:extLst>
                <a:ext uri="{FF2B5EF4-FFF2-40B4-BE49-F238E27FC236}">
                  <a16:creationId xmlns:a16="http://schemas.microsoft.com/office/drawing/2014/main" id="{1B8ED078-D236-4559-9F35-833BF8A47D0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97" name="TextBox 196">
            <a:extLst>
              <a:ext uri="{FF2B5EF4-FFF2-40B4-BE49-F238E27FC236}">
                <a16:creationId xmlns:a16="http://schemas.microsoft.com/office/drawing/2014/main" id="{62DE32B3-2CB1-4A29-B774-C122376A6F22}"/>
              </a:ext>
            </a:extLst>
          </p:cNvPr>
          <p:cNvSpPr txBox="1"/>
          <p:nvPr/>
        </p:nvSpPr>
        <p:spPr>
          <a:xfrm>
            <a:off x="2218228" y="1752202"/>
            <a:ext cx="8172832" cy="2554545"/>
          </a:xfrm>
          <a:prstGeom prst="rect">
            <a:avLst/>
          </a:prstGeom>
          <a:noFill/>
        </p:spPr>
        <p:txBody>
          <a:bodyPr wrap="square" rtlCol="0">
            <a:spAutoFit/>
          </a:bodyPr>
          <a:lstStyle/>
          <a:p>
            <a:pPr algn="just"/>
            <a:r>
              <a:rPr lang="id-ID" sz="32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 Nunc viverra imperdiet enim. </a:t>
            </a:r>
          </a:p>
        </p:txBody>
      </p:sp>
      <p:sp>
        <p:nvSpPr>
          <p:cNvPr id="198" name="TextBox 197">
            <a:extLst>
              <a:ext uri="{FF2B5EF4-FFF2-40B4-BE49-F238E27FC236}">
                <a16:creationId xmlns:a16="http://schemas.microsoft.com/office/drawing/2014/main" id="{4E9D3AF4-B29B-49CA-91B1-736C62FA301D}"/>
              </a:ext>
            </a:extLst>
          </p:cNvPr>
          <p:cNvSpPr txBox="1"/>
          <p:nvPr/>
        </p:nvSpPr>
        <p:spPr>
          <a:xfrm>
            <a:off x="3375050" y="529236"/>
            <a:ext cx="5859188" cy="1323439"/>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8000" dirty="0">
                <a:solidFill>
                  <a:srgbClr val="D8A645"/>
                </a:solidFill>
                <a:effectLst>
                  <a:outerShdw dist="38100" dir="2700000" algn="tl" rotWithShape="0">
                    <a:srgbClr val="432F26"/>
                  </a:outerShdw>
                </a:effectLst>
                <a:latin typeface="Christmas   Classica" pitchFamily="50" charset="0"/>
              </a:rPr>
              <a:t>Add  title</a:t>
            </a:r>
          </a:p>
        </p:txBody>
      </p:sp>
    </p:spTree>
    <p:extLst>
      <p:ext uri="{BB962C8B-B14F-4D97-AF65-F5344CB8AC3E}">
        <p14:creationId xmlns:p14="http://schemas.microsoft.com/office/powerpoint/2010/main" val="1890602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p:cTn id="7" dur="500" fill="hold"/>
                                        <p:tgtEl>
                                          <p:spTgt spid="198"/>
                                        </p:tgtEl>
                                        <p:attrNameLst>
                                          <p:attrName>ppt_w</p:attrName>
                                        </p:attrNameLst>
                                      </p:cBhvr>
                                      <p:tavLst>
                                        <p:tav tm="0">
                                          <p:val>
                                            <p:fltVal val="0"/>
                                          </p:val>
                                        </p:tav>
                                        <p:tav tm="100000">
                                          <p:val>
                                            <p:strVal val="#ppt_w"/>
                                          </p:val>
                                        </p:tav>
                                      </p:tavLst>
                                    </p:anim>
                                    <p:anim calcmode="lin" valueType="num">
                                      <p:cBhvr>
                                        <p:cTn id="8" dur="500" fill="hold"/>
                                        <p:tgtEl>
                                          <p:spTgt spid="19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iterate type="lt">
                                    <p:tmPct val="3000"/>
                                  </p:iterate>
                                  <p:childTnLst>
                                    <p:set>
                                      <p:cBhvr>
                                        <p:cTn id="11" dur="1" fill="hold">
                                          <p:stCondLst>
                                            <p:cond delay="0"/>
                                          </p:stCondLst>
                                        </p:cTn>
                                        <p:tgtEl>
                                          <p:spTgt spid="197"/>
                                        </p:tgtEl>
                                        <p:attrNameLst>
                                          <p:attrName>style.visibility</p:attrName>
                                        </p:attrNameLst>
                                      </p:cBhvr>
                                      <p:to>
                                        <p:strVal val="visible"/>
                                      </p:to>
                                    </p:set>
                                    <p:anim calcmode="lin" valueType="num">
                                      <p:cBhvr>
                                        <p:cTn id="12" dur="500" fill="hold"/>
                                        <p:tgtEl>
                                          <p:spTgt spid="197"/>
                                        </p:tgtEl>
                                        <p:attrNameLst>
                                          <p:attrName>ppt_w</p:attrName>
                                        </p:attrNameLst>
                                      </p:cBhvr>
                                      <p:tavLst>
                                        <p:tav tm="0">
                                          <p:val>
                                            <p:fltVal val="0"/>
                                          </p:val>
                                        </p:tav>
                                        <p:tav tm="100000">
                                          <p:val>
                                            <p:strVal val="#ppt_w"/>
                                          </p:val>
                                        </p:tav>
                                      </p:tavLst>
                                    </p:anim>
                                    <p:anim calcmode="lin" valueType="num">
                                      <p:cBhvr>
                                        <p:cTn id="13" dur="500" fill="hold"/>
                                        <p:tgtEl>
                                          <p:spTgt spid="197"/>
                                        </p:tgtEl>
                                        <p:attrNameLst>
                                          <p:attrName>ppt_h</p:attrName>
                                        </p:attrNameLst>
                                      </p:cBhvr>
                                      <p:tavLst>
                                        <p:tav tm="0">
                                          <p:val>
                                            <p:fltVal val="0"/>
                                          </p:val>
                                        </p:tav>
                                        <p:tav tm="100000">
                                          <p:val>
                                            <p:strVal val="#ppt_h"/>
                                          </p:val>
                                        </p:tav>
                                      </p:tavLst>
                                    </p:anim>
                                    <p:animEffect transition="in" filter="fade">
                                      <p:cBhvr>
                                        <p:cTn id="14"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19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8B56BDA4-407A-487C-84BB-4E15042096B5}"/>
              </a:ext>
            </a:extLst>
          </p:cNvPr>
          <p:cNvGrpSpPr/>
          <p:nvPr/>
        </p:nvGrpSpPr>
        <p:grpSpPr>
          <a:xfrm>
            <a:off x="-504950" y="7337610"/>
            <a:ext cx="1648946" cy="1634509"/>
            <a:chOff x="1231830" y="1958072"/>
            <a:chExt cx="3559963" cy="3528795"/>
          </a:xfrm>
        </p:grpSpPr>
        <p:grpSp>
          <p:nvGrpSpPr>
            <p:cNvPr id="123" name="Group 122">
              <a:extLst>
                <a:ext uri="{FF2B5EF4-FFF2-40B4-BE49-F238E27FC236}">
                  <a16:creationId xmlns:a16="http://schemas.microsoft.com/office/drawing/2014/main" id="{0C81AAB4-A3AF-4684-8226-F487C690FA2E}"/>
                </a:ext>
              </a:extLst>
            </p:cNvPr>
            <p:cNvGrpSpPr/>
            <p:nvPr/>
          </p:nvGrpSpPr>
          <p:grpSpPr>
            <a:xfrm>
              <a:off x="1231830" y="1958072"/>
              <a:ext cx="3559963" cy="3528795"/>
              <a:chOff x="1231830" y="1958072"/>
              <a:chExt cx="3559963" cy="3528795"/>
            </a:xfrm>
          </p:grpSpPr>
          <p:sp>
            <p:nvSpPr>
              <p:cNvPr id="125" name="Freeform: Shape 124">
                <a:extLst>
                  <a:ext uri="{FF2B5EF4-FFF2-40B4-BE49-F238E27FC236}">
                    <a16:creationId xmlns:a16="http://schemas.microsoft.com/office/drawing/2014/main" id="{5C496224-723D-4D64-B18B-BCE6818781A5}"/>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Freeform: Shape 125">
                <a:extLst>
                  <a:ext uri="{FF2B5EF4-FFF2-40B4-BE49-F238E27FC236}">
                    <a16:creationId xmlns:a16="http://schemas.microsoft.com/office/drawing/2014/main" id="{096AC952-E0CE-47FE-A549-8247C37A7B0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Freeform: Shape 126">
                <a:extLst>
                  <a:ext uri="{FF2B5EF4-FFF2-40B4-BE49-F238E27FC236}">
                    <a16:creationId xmlns:a16="http://schemas.microsoft.com/office/drawing/2014/main" id="{22760DD5-5888-4029-AE0A-B091088E731C}"/>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8" name="Freeform: Shape 127">
                <a:extLst>
                  <a:ext uri="{FF2B5EF4-FFF2-40B4-BE49-F238E27FC236}">
                    <a16:creationId xmlns:a16="http://schemas.microsoft.com/office/drawing/2014/main" id="{A4302303-EE8F-4056-B5CC-5874072E298C}"/>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9" name="Freeform: Shape 128">
                <a:extLst>
                  <a:ext uri="{FF2B5EF4-FFF2-40B4-BE49-F238E27FC236}">
                    <a16:creationId xmlns:a16="http://schemas.microsoft.com/office/drawing/2014/main" id="{98A31B5A-0705-44ED-A1FC-7021D64B725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Freeform: Shape 129">
                <a:extLst>
                  <a:ext uri="{FF2B5EF4-FFF2-40B4-BE49-F238E27FC236}">
                    <a16:creationId xmlns:a16="http://schemas.microsoft.com/office/drawing/2014/main" id="{97F5C2C2-41AB-4B80-8CA8-EE7CD2D588E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Freeform: Shape 130">
                <a:extLst>
                  <a:ext uri="{FF2B5EF4-FFF2-40B4-BE49-F238E27FC236}">
                    <a16:creationId xmlns:a16="http://schemas.microsoft.com/office/drawing/2014/main" id="{10295210-F5BD-46C7-8850-405F283FA38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 name="Freeform: Shape 131">
                <a:extLst>
                  <a:ext uri="{FF2B5EF4-FFF2-40B4-BE49-F238E27FC236}">
                    <a16:creationId xmlns:a16="http://schemas.microsoft.com/office/drawing/2014/main" id="{72A5E654-9299-4614-BBC8-05C69A520914}"/>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Freeform: Shape 132">
                <a:extLst>
                  <a:ext uri="{FF2B5EF4-FFF2-40B4-BE49-F238E27FC236}">
                    <a16:creationId xmlns:a16="http://schemas.microsoft.com/office/drawing/2014/main" id="{32F22917-10B4-45F2-A7E2-B6767B58625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Freeform: Shape 133">
                <a:extLst>
                  <a:ext uri="{FF2B5EF4-FFF2-40B4-BE49-F238E27FC236}">
                    <a16:creationId xmlns:a16="http://schemas.microsoft.com/office/drawing/2014/main" id="{A78B3D2F-DC79-4419-8E27-61B5C15411AC}"/>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Freeform: Shape 134">
                <a:extLst>
                  <a:ext uri="{FF2B5EF4-FFF2-40B4-BE49-F238E27FC236}">
                    <a16:creationId xmlns:a16="http://schemas.microsoft.com/office/drawing/2014/main" id="{364397B9-8FB7-4EE6-B474-20901E6F647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Freeform: Shape 135">
                <a:extLst>
                  <a:ext uri="{FF2B5EF4-FFF2-40B4-BE49-F238E27FC236}">
                    <a16:creationId xmlns:a16="http://schemas.microsoft.com/office/drawing/2014/main" id="{0A0551E1-06DF-4245-ABF8-30451418EE8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24" name="Oval 123">
              <a:extLst>
                <a:ext uri="{FF2B5EF4-FFF2-40B4-BE49-F238E27FC236}">
                  <a16:creationId xmlns:a16="http://schemas.microsoft.com/office/drawing/2014/main" id="{51FDDDE4-CD70-4461-8A64-A46F17A0FEA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AE714B90-A98E-4168-BCF6-DEA4ACCD478D}"/>
              </a:ext>
            </a:extLst>
          </p:cNvPr>
          <p:cNvGrpSpPr/>
          <p:nvPr/>
        </p:nvGrpSpPr>
        <p:grpSpPr>
          <a:xfrm>
            <a:off x="12443457" y="4731185"/>
            <a:ext cx="1648946" cy="1634509"/>
            <a:chOff x="1231830" y="1958072"/>
            <a:chExt cx="3559963" cy="3528795"/>
          </a:xfrm>
        </p:grpSpPr>
        <p:grpSp>
          <p:nvGrpSpPr>
            <p:cNvPr id="108" name="Group 107">
              <a:extLst>
                <a:ext uri="{FF2B5EF4-FFF2-40B4-BE49-F238E27FC236}">
                  <a16:creationId xmlns:a16="http://schemas.microsoft.com/office/drawing/2014/main" id="{649FF645-9A77-4166-AA2E-DB9A2D1272A6}"/>
                </a:ext>
              </a:extLst>
            </p:cNvPr>
            <p:cNvGrpSpPr/>
            <p:nvPr/>
          </p:nvGrpSpPr>
          <p:grpSpPr>
            <a:xfrm>
              <a:off x="1231830" y="1958072"/>
              <a:ext cx="3559963" cy="3528795"/>
              <a:chOff x="1231830" y="1958072"/>
              <a:chExt cx="3559963" cy="3528795"/>
            </a:xfrm>
          </p:grpSpPr>
          <p:sp>
            <p:nvSpPr>
              <p:cNvPr id="110" name="Freeform: Shape 109">
                <a:extLst>
                  <a:ext uri="{FF2B5EF4-FFF2-40B4-BE49-F238E27FC236}">
                    <a16:creationId xmlns:a16="http://schemas.microsoft.com/office/drawing/2014/main" id="{195022DB-AE85-4964-AA9C-D9F3BE144AD7}"/>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Freeform: Shape 110">
                <a:extLst>
                  <a:ext uri="{FF2B5EF4-FFF2-40B4-BE49-F238E27FC236}">
                    <a16:creationId xmlns:a16="http://schemas.microsoft.com/office/drawing/2014/main" id="{C7827E6B-0787-4C75-A8F2-E645BE11D20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Freeform: Shape 111">
                <a:extLst>
                  <a:ext uri="{FF2B5EF4-FFF2-40B4-BE49-F238E27FC236}">
                    <a16:creationId xmlns:a16="http://schemas.microsoft.com/office/drawing/2014/main" id="{CD2075F1-B6AC-41B3-9B56-048F7E63088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Freeform: Shape 112">
                <a:extLst>
                  <a:ext uri="{FF2B5EF4-FFF2-40B4-BE49-F238E27FC236}">
                    <a16:creationId xmlns:a16="http://schemas.microsoft.com/office/drawing/2014/main" id="{B239F3F8-CA2D-4B4B-B5CA-EFA0CEE57CF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Shape 113">
                <a:extLst>
                  <a:ext uri="{FF2B5EF4-FFF2-40B4-BE49-F238E27FC236}">
                    <a16:creationId xmlns:a16="http://schemas.microsoft.com/office/drawing/2014/main" id="{2EFE670B-DF87-4D12-8AC0-7C5E4C7085D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Shape 114">
                <a:extLst>
                  <a:ext uri="{FF2B5EF4-FFF2-40B4-BE49-F238E27FC236}">
                    <a16:creationId xmlns:a16="http://schemas.microsoft.com/office/drawing/2014/main" id="{A258998C-C8A4-409D-9DD2-CC6D690E9DB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Shape 115">
                <a:extLst>
                  <a:ext uri="{FF2B5EF4-FFF2-40B4-BE49-F238E27FC236}">
                    <a16:creationId xmlns:a16="http://schemas.microsoft.com/office/drawing/2014/main" id="{D7394D3F-D3F4-4327-97CE-0666DEA98A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7" name="Freeform: Shape 116">
                <a:extLst>
                  <a:ext uri="{FF2B5EF4-FFF2-40B4-BE49-F238E27FC236}">
                    <a16:creationId xmlns:a16="http://schemas.microsoft.com/office/drawing/2014/main" id="{E894F6B7-D136-4EEF-A233-A7B35752EB3C}"/>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8" name="Freeform: Shape 117">
                <a:extLst>
                  <a:ext uri="{FF2B5EF4-FFF2-40B4-BE49-F238E27FC236}">
                    <a16:creationId xmlns:a16="http://schemas.microsoft.com/office/drawing/2014/main" id="{680E3D01-993F-4017-98C1-74DCC725A07E}"/>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Freeform: Shape 118">
                <a:extLst>
                  <a:ext uri="{FF2B5EF4-FFF2-40B4-BE49-F238E27FC236}">
                    <a16:creationId xmlns:a16="http://schemas.microsoft.com/office/drawing/2014/main" id="{52503BA3-439A-496B-8475-F1B4897C545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Freeform: Shape 119">
                <a:extLst>
                  <a:ext uri="{FF2B5EF4-FFF2-40B4-BE49-F238E27FC236}">
                    <a16:creationId xmlns:a16="http://schemas.microsoft.com/office/drawing/2014/main" id="{A3A9FE3A-81F8-48FA-AC8B-86667ABADBC8}"/>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Freeform: Shape 120">
                <a:extLst>
                  <a:ext uri="{FF2B5EF4-FFF2-40B4-BE49-F238E27FC236}">
                    <a16:creationId xmlns:a16="http://schemas.microsoft.com/office/drawing/2014/main" id="{3E0EA7B5-DC29-4742-874C-65D8D2207611}"/>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9" name="Oval 108">
              <a:extLst>
                <a:ext uri="{FF2B5EF4-FFF2-40B4-BE49-F238E27FC236}">
                  <a16:creationId xmlns:a16="http://schemas.microsoft.com/office/drawing/2014/main" id="{761B3FA8-24B8-4A41-BB51-A75794632D9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Group 91">
            <a:extLst>
              <a:ext uri="{FF2B5EF4-FFF2-40B4-BE49-F238E27FC236}">
                <a16:creationId xmlns:a16="http://schemas.microsoft.com/office/drawing/2014/main" id="{1CF9CEA6-1C19-432F-B63B-E6BB50623B9D}"/>
              </a:ext>
            </a:extLst>
          </p:cNvPr>
          <p:cNvGrpSpPr/>
          <p:nvPr/>
        </p:nvGrpSpPr>
        <p:grpSpPr>
          <a:xfrm>
            <a:off x="9964079" y="1221045"/>
            <a:ext cx="1648946" cy="1634509"/>
            <a:chOff x="1231830" y="1958072"/>
            <a:chExt cx="3559963" cy="3528795"/>
          </a:xfrm>
        </p:grpSpPr>
        <p:grpSp>
          <p:nvGrpSpPr>
            <p:cNvPr id="93" name="Group 92">
              <a:extLst>
                <a:ext uri="{FF2B5EF4-FFF2-40B4-BE49-F238E27FC236}">
                  <a16:creationId xmlns:a16="http://schemas.microsoft.com/office/drawing/2014/main" id="{17564299-E42A-4B25-A995-1F4E75D821C1}"/>
                </a:ext>
              </a:extLst>
            </p:cNvPr>
            <p:cNvGrpSpPr/>
            <p:nvPr/>
          </p:nvGrpSpPr>
          <p:grpSpPr>
            <a:xfrm>
              <a:off x="1231830" y="1958072"/>
              <a:ext cx="3559963" cy="3528795"/>
              <a:chOff x="1231830" y="1958072"/>
              <a:chExt cx="3559963" cy="3528795"/>
            </a:xfrm>
          </p:grpSpPr>
          <p:sp>
            <p:nvSpPr>
              <p:cNvPr id="95" name="Freeform: Shape 94">
                <a:extLst>
                  <a:ext uri="{FF2B5EF4-FFF2-40B4-BE49-F238E27FC236}">
                    <a16:creationId xmlns:a16="http://schemas.microsoft.com/office/drawing/2014/main" id="{6B391114-31D3-41E0-99DD-8FE9F0093F4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Freeform: Shape 95">
                <a:extLst>
                  <a:ext uri="{FF2B5EF4-FFF2-40B4-BE49-F238E27FC236}">
                    <a16:creationId xmlns:a16="http://schemas.microsoft.com/office/drawing/2014/main" id="{C8C6650F-5800-4F65-8547-12923146694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Freeform: Shape 96">
                <a:extLst>
                  <a:ext uri="{FF2B5EF4-FFF2-40B4-BE49-F238E27FC236}">
                    <a16:creationId xmlns:a16="http://schemas.microsoft.com/office/drawing/2014/main" id="{18F25426-C2A7-4153-BF51-63950A7E02B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Freeform: Shape 97">
                <a:extLst>
                  <a:ext uri="{FF2B5EF4-FFF2-40B4-BE49-F238E27FC236}">
                    <a16:creationId xmlns:a16="http://schemas.microsoft.com/office/drawing/2014/main" id="{C105DD12-0EAB-4D06-AC38-0B9AEEFBCE9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reeform: Shape 98">
                <a:extLst>
                  <a:ext uri="{FF2B5EF4-FFF2-40B4-BE49-F238E27FC236}">
                    <a16:creationId xmlns:a16="http://schemas.microsoft.com/office/drawing/2014/main" id="{F1013070-3A6A-4453-A5CE-1F2863BEA454}"/>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Shape 99">
                <a:extLst>
                  <a:ext uri="{FF2B5EF4-FFF2-40B4-BE49-F238E27FC236}">
                    <a16:creationId xmlns:a16="http://schemas.microsoft.com/office/drawing/2014/main" id="{9BD2E7AC-BD40-45EF-9C94-B6F65A3BF337}"/>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Shape 100">
                <a:extLst>
                  <a:ext uri="{FF2B5EF4-FFF2-40B4-BE49-F238E27FC236}">
                    <a16:creationId xmlns:a16="http://schemas.microsoft.com/office/drawing/2014/main" id="{3F534ADC-C0C5-4460-9DD9-C8420B1BEEEF}"/>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2" name="Freeform: Shape 101">
                <a:extLst>
                  <a:ext uri="{FF2B5EF4-FFF2-40B4-BE49-F238E27FC236}">
                    <a16:creationId xmlns:a16="http://schemas.microsoft.com/office/drawing/2014/main" id="{7565AC22-A014-4422-A0F6-328ED0A22C17}"/>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Shape 102">
                <a:extLst>
                  <a:ext uri="{FF2B5EF4-FFF2-40B4-BE49-F238E27FC236}">
                    <a16:creationId xmlns:a16="http://schemas.microsoft.com/office/drawing/2014/main" id="{756466C9-C5FF-4018-875D-879BDED12F4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Freeform: Shape 103">
                <a:extLst>
                  <a:ext uri="{FF2B5EF4-FFF2-40B4-BE49-F238E27FC236}">
                    <a16:creationId xmlns:a16="http://schemas.microsoft.com/office/drawing/2014/main" id="{0EF3AA69-BBA8-421E-BA6D-BCCD5345BB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Shape 104">
                <a:extLst>
                  <a:ext uri="{FF2B5EF4-FFF2-40B4-BE49-F238E27FC236}">
                    <a16:creationId xmlns:a16="http://schemas.microsoft.com/office/drawing/2014/main" id="{6B6A7A16-E497-4F36-A508-2C57CC14547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Freeform: Shape 105">
                <a:extLst>
                  <a:ext uri="{FF2B5EF4-FFF2-40B4-BE49-F238E27FC236}">
                    <a16:creationId xmlns:a16="http://schemas.microsoft.com/office/drawing/2014/main" id="{B866CB85-13DC-4209-B29F-8327089FF784}"/>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Oval 93">
              <a:extLst>
                <a:ext uri="{FF2B5EF4-FFF2-40B4-BE49-F238E27FC236}">
                  <a16:creationId xmlns:a16="http://schemas.microsoft.com/office/drawing/2014/main" id="{802D9FF4-5444-4158-9945-18865044321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7" name="Group 76">
            <a:extLst>
              <a:ext uri="{FF2B5EF4-FFF2-40B4-BE49-F238E27FC236}">
                <a16:creationId xmlns:a16="http://schemas.microsoft.com/office/drawing/2014/main" id="{6C6BD36D-0B90-4354-8843-12B157D4F731}"/>
              </a:ext>
            </a:extLst>
          </p:cNvPr>
          <p:cNvGrpSpPr/>
          <p:nvPr/>
        </p:nvGrpSpPr>
        <p:grpSpPr>
          <a:xfrm>
            <a:off x="-1920490" y="1519896"/>
            <a:ext cx="1648946" cy="1634509"/>
            <a:chOff x="1231830" y="1958072"/>
            <a:chExt cx="3559963" cy="3528795"/>
          </a:xfrm>
        </p:grpSpPr>
        <p:grpSp>
          <p:nvGrpSpPr>
            <p:cNvPr id="78" name="Group 77">
              <a:extLst>
                <a:ext uri="{FF2B5EF4-FFF2-40B4-BE49-F238E27FC236}">
                  <a16:creationId xmlns:a16="http://schemas.microsoft.com/office/drawing/2014/main" id="{365905F5-7EA9-46D3-BB45-9CD1ED35E03E}"/>
                </a:ext>
              </a:extLst>
            </p:cNvPr>
            <p:cNvGrpSpPr/>
            <p:nvPr/>
          </p:nvGrpSpPr>
          <p:grpSpPr>
            <a:xfrm>
              <a:off x="1231830" y="1958072"/>
              <a:ext cx="3559963" cy="3528795"/>
              <a:chOff x="1231830" y="1958072"/>
              <a:chExt cx="3559963" cy="3528795"/>
            </a:xfrm>
          </p:grpSpPr>
          <p:sp>
            <p:nvSpPr>
              <p:cNvPr id="80" name="Freeform: Shape 79">
                <a:extLst>
                  <a:ext uri="{FF2B5EF4-FFF2-40B4-BE49-F238E27FC236}">
                    <a16:creationId xmlns:a16="http://schemas.microsoft.com/office/drawing/2014/main" id="{918F7C7A-EACC-4D8B-85DB-1565326DB6B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a:extLst>
                  <a:ext uri="{FF2B5EF4-FFF2-40B4-BE49-F238E27FC236}">
                    <a16:creationId xmlns:a16="http://schemas.microsoft.com/office/drawing/2014/main" id="{3FF87C5F-B490-4336-9537-68F7B16A43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a:extLst>
                  <a:ext uri="{FF2B5EF4-FFF2-40B4-BE49-F238E27FC236}">
                    <a16:creationId xmlns:a16="http://schemas.microsoft.com/office/drawing/2014/main" id="{05729778-E467-4B87-90D8-18C4B2FF9F1D}"/>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a:extLst>
                  <a:ext uri="{FF2B5EF4-FFF2-40B4-BE49-F238E27FC236}">
                    <a16:creationId xmlns:a16="http://schemas.microsoft.com/office/drawing/2014/main" id="{8CA4AA3E-AFCD-4FD1-87B0-9E9A32F64B6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a:extLst>
                  <a:ext uri="{FF2B5EF4-FFF2-40B4-BE49-F238E27FC236}">
                    <a16:creationId xmlns:a16="http://schemas.microsoft.com/office/drawing/2014/main" id="{9BC60014-C257-426C-A1FC-B8F87D62A4EF}"/>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a:extLst>
                  <a:ext uri="{FF2B5EF4-FFF2-40B4-BE49-F238E27FC236}">
                    <a16:creationId xmlns:a16="http://schemas.microsoft.com/office/drawing/2014/main" id="{64417A2C-2683-4765-84BE-CB4E96258E3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a:extLst>
                  <a:ext uri="{FF2B5EF4-FFF2-40B4-BE49-F238E27FC236}">
                    <a16:creationId xmlns:a16="http://schemas.microsoft.com/office/drawing/2014/main" id="{C60FE576-9FB7-4284-A83B-4C430FF396E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7" name="Freeform: Shape 86">
                <a:extLst>
                  <a:ext uri="{FF2B5EF4-FFF2-40B4-BE49-F238E27FC236}">
                    <a16:creationId xmlns:a16="http://schemas.microsoft.com/office/drawing/2014/main" id="{BD777D24-7DF4-4275-AC69-297EB1B50E05}"/>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a:extLst>
                  <a:ext uri="{FF2B5EF4-FFF2-40B4-BE49-F238E27FC236}">
                    <a16:creationId xmlns:a16="http://schemas.microsoft.com/office/drawing/2014/main" id="{2A305F18-25C9-4E89-83AD-9D1E0B0A95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a:extLst>
                  <a:ext uri="{FF2B5EF4-FFF2-40B4-BE49-F238E27FC236}">
                    <a16:creationId xmlns:a16="http://schemas.microsoft.com/office/drawing/2014/main" id="{F4DE6D97-BB67-4A14-B996-6B203FCE6FD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a:extLst>
                  <a:ext uri="{FF2B5EF4-FFF2-40B4-BE49-F238E27FC236}">
                    <a16:creationId xmlns:a16="http://schemas.microsoft.com/office/drawing/2014/main" id="{7E08374C-897D-4649-AA76-85DA7A95673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a:extLst>
                  <a:ext uri="{FF2B5EF4-FFF2-40B4-BE49-F238E27FC236}">
                    <a16:creationId xmlns:a16="http://schemas.microsoft.com/office/drawing/2014/main" id="{8A305F24-5054-4409-B4A9-DEA3A174C9CA}"/>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a:extLst>
                <a:ext uri="{FF2B5EF4-FFF2-40B4-BE49-F238E27FC236}">
                  <a16:creationId xmlns:a16="http://schemas.microsoft.com/office/drawing/2014/main" id="{FBF7E164-5C6F-45DD-A062-1F3039079CA5}"/>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7" name="Group 46">
            <a:extLst>
              <a:ext uri="{FF2B5EF4-FFF2-40B4-BE49-F238E27FC236}">
                <a16:creationId xmlns:a16="http://schemas.microsoft.com/office/drawing/2014/main" id="{470B9899-C505-4ADA-BD17-E05F3F70B7E8}"/>
              </a:ext>
            </a:extLst>
          </p:cNvPr>
          <p:cNvGrpSpPr/>
          <p:nvPr/>
        </p:nvGrpSpPr>
        <p:grpSpPr>
          <a:xfrm>
            <a:off x="12486208" y="-490435"/>
            <a:ext cx="1648946" cy="1634509"/>
            <a:chOff x="1231830" y="1958072"/>
            <a:chExt cx="3559963" cy="3528795"/>
          </a:xfrm>
        </p:grpSpPr>
        <p:grpSp>
          <p:nvGrpSpPr>
            <p:cNvPr id="48" name="Group 47">
              <a:extLst>
                <a:ext uri="{FF2B5EF4-FFF2-40B4-BE49-F238E27FC236}">
                  <a16:creationId xmlns:a16="http://schemas.microsoft.com/office/drawing/2014/main" id="{40DC3720-CE44-42B5-8D3C-810D284B8D37}"/>
                </a:ext>
              </a:extLst>
            </p:cNvPr>
            <p:cNvGrpSpPr/>
            <p:nvPr/>
          </p:nvGrpSpPr>
          <p:grpSpPr>
            <a:xfrm>
              <a:off x="1231830" y="1958072"/>
              <a:ext cx="3559963" cy="3528795"/>
              <a:chOff x="1231830" y="1958072"/>
              <a:chExt cx="3559963" cy="3528795"/>
            </a:xfrm>
          </p:grpSpPr>
          <p:sp>
            <p:nvSpPr>
              <p:cNvPr id="50" name="Freeform: Shape 49">
                <a:extLst>
                  <a:ext uri="{FF2B5EF4-FFF2-40B4-BE49-F238E27FC236}">
                    <a16:creationId xmlns:a16="http://schemas.microsoft.com/office/drawing/2014/main" id="{3209FDC8-1B49-4951-A834-234CA1A54E1E}"/>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946EF01C-86F5-48DF-8CD0-D47BAC872F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21F52BC2-BA07-4906-9F6C-BA0A8C425A8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E1A53C6C-CEA4-49A0-A84A-36EE5CC857C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C838DE7D-040E-46B7-AD57-17853436D6C5}"/>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2E4BAE58-729F-4701-ABD7-60A00E8C146D}"/>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8ACB3FFD-234B-412D-8712-339AB3D4971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7" name="Freeform: Shape 56">
                <a:extLst>
                  <a:ext uri="{FF2B5EF4-FFF2-40B4-BE49-F238E27FC236}">
                    <a16:creationId xmlns:a16="http://schemas.microsoft.com/office/drawing/2014/main" id="{C3C1B0B9-CCDC-45BA-8675-ED44DBE56F7B}"/>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D475D56E-6AF3-4878-9094-697EE2577DB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F731549F-BA91-4610-9CD8-E766972BE49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a:extLst>
                  <a:ext uri="{FF2B5EF4-FFF2-40B4-BE49-F238E27FC236}">
                    <a16:creationId xmlns:a16="http://schemas.microsoft.com/office/drawing/2014/main" id="{040549FB-8787-4BD5-B5D9-DD20C00FD40B}"/>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88A484A5-67A4-42D4-8FF5-0ABEB02182DB}"/>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9" name="Oval 48">
              <a:extLst>
                <a:ext uri="{FF2B5EF4-FFF2-40B4-BE49-F238E27FC236}">
                  <a16:creationId xmlns:a16="http://schemas.microsoft.com/office/drawing/2014/main" id="{403B1F06-6E99-4371-8DE2-52A9FD64452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2" name="Group 61">
            <a:extLst>
              <a:ext uri="{FF2B5EF4-FFF2-40B4-BE49-F238E27FC236}">
                <a16:creationId xmlns:a16="http://schemas.microsoft.com/office/drawing/2014/main" id="{5DAC34A1-3181-4989-A7D2-B991B28BA6E5}"/>
              </a:ext>
            </a:extLst>
          </p:cNvPr>
          <p:cNvGrpSpPr/>
          <p:nvPr/>
        </p:nvGrpSpPr>
        <p:grpSpPr>
          <a:xfrm>
            <a:off x="1316237" y="1344651"/>
            <a:ext cx="1648946" cy="1634509"/>
            <a:chOff x="1231830" y="1958072"/>
            <a:chExt cx="3559963" cy="3528795"/>
          </a:xfrm>
        </p:grpSpPr>
        <p:grpSp>
          <p:nvGrpSpPr>
            <p:cNvPr id="63" name="Group 62">
              <a:extLst>
                <a:ext uri="{FF2B5EF4-FFF2-40B4-BE49-F238E27FC236}">
                  <a16:creationId xmlns:a16="http://schemas.microsoft.com/office/drawing/2014/main" id="{9C94F5FE-C455-4CC0-818B-D4B4CD69F261}"/>
                </a:ext>
              </a:extLst>
            </p:cNvPr>
            <p:cNvGrpSpPr/>
            <p:nvPr/>
          </p:nvGrpSpPr>
          <p:grpSpPr>
            <a:xfrm>
              <a:off x="1231830" y="1958072"/>
              <a:ext cx="3559963" cy="3528795"/>
              <a:chOff x="1231830" y="1958072"/>
              <a:chExt cx="3559963" cy="3528795"/>
            </a:xfrm>
          </p:grpSpPr>
          <p:sp>
            <p:nvSpPr>
              <p:cNvPr id="65" name="Freeform: Shape 64">
                <a:extLst>
                  <a:ext uri="{FF2B5EF4-FFF2-40B4-BE49-F238E27FC236}">
                    <a16:creationId xmlns:a16="http://schemas.microsoft.com/office/drawing/2014/main" id="{1F25E21E-DA4D-4641-9D01-E9AE9B692FF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000FE35E-70A3-498F-8804-178480EB08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36266B7E-A4A7-4984-9646-19B13AE849F4}"/>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87DB5E1D-506E-488C-9A8F-994D131C5BD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a:extLst>
                  <a:ext uri="{FF2B5EF4-FFF2-40B4-BE49-F238E27FC236}">
                    <a16:creationId xmlns:a16="http://schemas.microsoft.com/office/drawing/2014/main" id="{1F58C098-8CA5-44A6-BF23-0A79F5D487E9}"/>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D28DBEC1-C093-4600-B66D-A68DC03B59F5}"/>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AB258C9E-59F9-4AB2-BCC8-12B196D86CA1}"/>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2" name="Freeform: Shape 71">
                <a:extLst>
                  <a:ext uri="{FF2B5EF4-FFF2-40B4-BE49-F238E27FC236}">
                    <a16:creationId xmlns:a16="http://schemas.microsoft.com/office/drawing/2014/main" id="{043EB09F-7691-473D-A5DB-D7189401016A}"/>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E9D6C7C0-5882-42CE-ACE6-E4A79878B6B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a:extLst>
                  <a:ext uri="{FF2B5EF4-FFF2-40B4-BE49-F238E27FC236}">
                    <a16:creationId xmlns:a16="http://schemas.microsoft.com/office/drawing/2014/main" id="{E3E6DB13-A035-4375-92CE-4586A32FE57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a:extLst>
                  <a:ext uri="{FF2B5EF4-FFF2-40B4-BE49-F238E27FC236}">
                    <a16:creationId xmlns:a16="http://schemas.microsoft.com/office/drawing/2014/main" id="{E349588D-129C-4914-9986-139332644105}"/>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a:extLst>
                  <a:ext uri="{FF2B5EF4-FFF2-40B4-BE49-F238E27FC236}">
                    <a16:creationId xmlns:a16="http://schemas.microsoft.com/office/drawing/2014/main" id="{9E4CF15E-2BEC-4803-B997-B65168197BB0}"/>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4" name="Oval 63">
              <a:extLst>
                <a:ext uri="{FF2B5EF4-FFF2-40B4-BE49-F238E27FC236}">
                  <a16:creationId xmlns:a16="http://schemas.microsoft.com/office/drawing/2014/main" id="{BEC52D84-AC37-44AF-BFE3-4EA12CBE3FF2}"/>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7" name="Group 136">
            <a:extLst>
              <a:ext uri="{FF2B5EF4-FFF2-40B4-BE49-F238E27FC236}">
                <a16:creationId xmlns:a16="http://schemas.microsoft.com/office/drawing/2014/main" id="{5E9123E0-700A-418C-8EBC-1434BDA59040}"/>
              </a:ext>
            </a:extLst>
          </p:cNvPr>
          <p:cNvGrpSpPr/>
          <p:nvPr/>
        </p:nvGrpSpPr>
        <p:grpSpPr>
          <a:xfrm>
            <a:off x="-1281700" y="122524"/>
            <a:ext cx="828389" cy="821136"/>
            <a:chOff x="1231830" y="1958072"/>
            <a:chExt cx="3559963" cy="3528795"/>
          </a:xfrm>
        </p:grpSpPr>
        <p:grpSp>
          <p:nvGrpSpPr>
            <p:cNvPr id="138" name="Group 137">
              <a:extLst>
                <a:ext uri="{FF2B5EF4-FFF2-40B4-BE49-F238E27FC236}">
                  <a16:creationId xmlns:a16="http://schemas.microsoft.com/office/drawing/2014/main" id="{1724A428-CE1D-4515-9E22-8C22C70E8B48}"/>
                </a:ext>
              </a:extLst>
            </p:cNvPr>
            <p:cNvGrpSpPr/>
            <p:nvPr/>
          </p:nvGrpSpPr>
          <p:grpSpPr>
            <a:xfrm>
              <a:off x="1231830" y="1958072"/>
              <a:ext cx="3559963" cy="3528795"/>
              <a:chOff x="1231830" y="1958072"/>
              <a:chExt cx="3559963" cy="3528795"/>
            </a:xfrm>
          </p:grpSpPr>
          <p:sp>
            <p:nvSpPr>
              <p:cNvPr id="140" name="Freeform: Shape 139">
                <a:extLst>
                  <a:ext uri="{FF2B5EF4-FFF2-40B4-BE49-F238E27FC236}">
                    <a16:creationId xmlns:a16="http://schemas.microsoft.com/office/drawing/2014/main" id="{D60E6C4B-286C-46F3-A83F-C095B55EDA0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1" name="Freeform: Shape 140">
                <a:extLst>
                  <a:ext uri="{FF2B5EF4-FFF2-40B4-BE49-F238E27FC236}">
                    <a16:creationId xmlns:a16="http://schemas.microsoft.com/office/drawing/2014/main" id="{56A91BF2-6A8D-42AE-A79B-3047FF43C575}"/>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2" name="Freeform: Shape 141">
                <a:extLst>
                  <a:ext uri="{FF2B5EF4-FFF2-40B4-BE49-F238E27FC236}">
                    <a16:creationId xmlns:a16="http://schemas.microsoft.com/office/drawing/2014/main" id="{7F47CD0D-A6EA-4BD3-912A-856C88567B30}"/>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3" name="Freeform: Shape 142">
                <a:extLst>
                  <a:ext uri="{FF2B5EF4-FFF2-40B4-BE49-F238E27FC236}">
                    <a16:creationId xmlns:a16="http://schemas.microsoft.com/office/drawing/2014/main" id="{A4F16DCE-7329-484B-9BD0-D6FB7E10D022}"/>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4" name="Freeform: Shape 143">
                <a:extLst>
                  <a:ext uri="{FF2B5EF4-FFF2-40B4-BE49-F238E27FC236}">
                    <a16:creationId xmlns:a16="http://schemas.microsoft.com/office/drawing/2014/main" id="{B1D16C36-3CBD-4576-A4EA-984980007670}"/>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Freeform: Shape 144">
                <a:extLst>
                  <a:ext uri="{FF2B5EF4-FFF2-40B4-BE49-F238E27FC236}">
                    <a16:creationId xmlns:a16="http://schemas.microsoft.com/office/drawing/2014/main" id="{D292B11C-BCAC-4BD0-8C67-2C8BCC12AA5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Freeform: Shape 145">
                <a:extLst>
                  <a:ext uri="{FF2B5EF4-FFF2-40B4-BE49-F238E27FC236}">
                    <a16:creationId xmlns:a16="http://schemas.microsoft.com/office/drawing/2014/main" id="{0CA2E0A2-EB88-4ED1-8CCF-4BED308CB09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7" name="Freeform: Shape 146">
                <a:extLst>
                  <a:ext uri="{FF2B5EF4-FFF2-40B4-BE49-F238E27FC236}">
                    <a16:creationId xmlns:a16="http://schemas.microsoft.com/office/drawing/2014/main" id="{48A549F5-DDF8-49DD-B68B-1FD05A2A9F5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Freeform: Shape 147">
                <a:extLst>
                  <a:ext uri="{FF2B5EF4-FFF2-40B4-BE49-F238E27FC236}">
                    <a16:creationId xmlns:a16="http://schemas.microsoft.com/office/drawing/2014/main" id="{E32ABB1F-F448-47ED-954E-E4BA103FABAC}"/>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9" name="Freeform: Shape 148">
                <a:extLst>
                  <a:ext uri="{FF2B5EF4-FFF2-40B4-BE49-F238E27FC236}">
                    <a16:creationId xmlns:a16="http://schemas.microsoft.com/office/drawing/2014/main" id="{19A08357-E414-46CC-9830-E6B1D9EDC57F}"/>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0" name="Freeform: Shape 149">
                <a:extLst>
                  <a:ext uri="{FF2B5EF4-FFF2-40B4-BE49-F238E27FC236}">
                    <a16:creationId xmlns:a16="http://schemas.microsoft.com/office/drawing/2014/main" id="{7C9F44E4-1E81-4BC6-B1D0-80078D581E62}"/>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Freeform: Shape 150">
                <a:extLst>
                  <a:ext uri="{FF2B5EF4-FFF2-40B4-BE49-F238E27FC236}">
                    <a16:creationId xmlns:a16="http://schemas.microsoft.com/office/drawing/2014/main" id="{5E238286-934E-4121-8EAF-5F55946690A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9" name="Oval 138">
              <a:extLst>
                <a:ext uri="{FF2B5EF4-FFF2-40B4-BE49-F238E27FC236}">
                  <a16:creationId xmlns:a16="http://schemas.microsoft.com/office/drawing/2014/main" id="{4C5D4D68-4D85-4173-A373-A0CFCA3253BD}"/>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2" name="Group 151">
            <a:extLst>
              <a:ext uri="{FF2B5EF4-FFF2-40B4-BE49-F238E27FC236}">
                <a16:creationId xmlns:a16="http://schemas.microsoft.com/office/drawing/2014/main" id="{CB656B41-7AB9-43A6-8D56-5BA8D47DD27E}"/>
              </a:ext>
            </a:extLst>
          </p:cNvPr>
          <p:cNvGrpSpPr/>
          <p:nvPr/>
        </p:nvGrpSpPr>
        <p:grpSpPr>
          <a:xfrm>
            <a:off x="9459996" y="2910805"/>
            <a:ext cx="828389" cy="821136"/>
            <a:chOff x="1231830" y="1958072"/>
            <a:chExt cx="3559963" cy="3528795"/>
          </a:xfrm>
        </p:grpSpPr>
        <p:grpSp>
          <p:nvGrpSpPr>
            <p:cNvPr id="153" name="Group 152">
              <a:extLst>
                <a:ext uri="{FF2B5EF4-FFF2-40B4-BE49-F238E27FC236}">
                  <a16:creationId xmlns:a16="http://schemas.microsoft.com/office/drawing/2014/main" id="{59B45C51-CE7A-4394-9A7D-6A323C90733B}"/>
                </a:ext>
              </a:extLst>
            </p:cNvPr>
            <p:cNvGrpSpPr/>
            <p:nvPr/>
          </p:nvGrpSpPr>
          <p:grpSpPr>
            <a:xfrm>
              <a:off x="1231830" y="1958072"/>
              <a:ext cx="3559963" cy="3528795"/>
              <a:chOff x="1231830" y="1958072"/>
              <a:chExt cx="3559963" cy="3528795"/>
            </a:xfrm>
          </p:grpSpPr>
          <p:sp>
            <p:nvSpPr>
              <p:cNvPr id="155" name="Freeform: Shape 154">
                <a:extLst>
                  <a:ext uri="{FF2B5EF4-FFF2-40B4-BE49-F238E27FC236}">
                    <a16:creationId xmlns:a16="http://schemas.microsoft.com/office/drawing/2014/main" id="{8577F4C4-A2C2-453B-87AB-4171AEC460EA}"/>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Shape 155">
                <a:extLst>
                  <a:ext uri="{FF2B5EF4-FFF2-40B4-BE49-F238E27FC236}">
                    <a16:creationId xmlns:a16="http://schemas.microsoft.com/office/drawing/2014/main" id="{5AEA9D94-5ECF-4DE3-859D-ED5317637BEC}"/>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Freeform: Shape 156">
                <a:extLst>
                  <a:ext uri="{FF2B5EF4-FFF2-40B4-BE49-F238E27FC236}">
                    <a16:creationId xmlns:a16="http://schemas.microsoft.com/office/drawing/2014/main" id="{5286281F-5C75-4C01-9F42-1EEC6B62C94E}"/>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Freeform: Shape 157">
                <a:extLst>
                  <a:ext uri="{FF2B5EF4-FFF2-40B4-BE49-F238E27FC236}">
                    <a16:creationId xmlns:a16="http://schemas.microsoft.com/office/drawing/2014/main" id="{760339D6-4039-4104-A798-135DA5E6103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Shape 158">
                <a:extLst>
                  <a:ext uri="{FF2B5EF4-FFF2-40B4-BE49-F238E27FC236}">
                    <a16:creationId xmlns:a16="http://schemas.microsoft.com/office/drawing/2014/main" id="{5A93C40D-E827-4A26-A5A4-9EA6945FBD82}"/>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Shape 159">
                <a:extLst>
                  <a:ext uri="{FF2B5EF4-FFF2-40B4-BE49-F238E27FC236}">
                    <a16:creationId xmlns:a16="http://schemas.microsoft.com/office/drawing/2014/main" id="{B75E66F4-4DCD-4E08-A4FC-9FD8C5794449}"/>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Shape 160">
                <a:extLst>
                  <a:ext uri="{FF2B5EF4-FFF2-40B4-BE49-F238E27FC236}">
                    <a16:creationId xmlns:a16="http://schemas.microsoft.com/office/drawing/2014/main" id="{BA5FEDD4-3D1A-455E-82DC-B78AF4084A54}"/>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2" name="Freeform: Shape 161">
                <a:extLst>
                  <a:ext uri="{FF2B5EF4-FFF2-40B4-BE49-F238E27FC236}">
                    <a16:creationId xmlns:a16="http://schemas.microsoft.com/office/drawing/2014/main" id="{60C73F0B-DEFA-4A12-B401-060AD8CD61D8}"/>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Freeform: Shape 162">
                <a:extLst>
                  <a:ext uri="{FF2B5EF4-FFF2-40B4-BE49-F238E27FC236}">
                    <a16:creationId xmlns:a16="http://schemas.microsoft.com/office/drawing/2014/main" id="{33D45E5B-F9F1-401F-825F-C88E10E7D434}"/>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Freeform: Shape 163">
                <a:extLst>
                  <a:ext uri="{FF2B5EF4-FFF2-40B4-BE49-F238E27FC236}">
                    <a16:creationId xmlns:a16="http://schemas.microsoft.com/office/drawing/2014/main" id="{D3BE36D2-E6DD-4F72-9716-FC122DB29F35}"/>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Freeform: Shape 164">
                <a:extLst>
                  <a:ext uri="{FF2B5EF4-FFF2-40B4-BE49-F238E27FC236}">
                    <a16:creationId xmlns:a16="http://schemas.microsoft.com/office/drawing/2014/main" id="{5A973E6D-E722-4988-9878-6850F9DB9E8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Freeform: Shape 165">
                <a:extLst>
                  <a:ext uri="{FF2B5EF4-FFF2-40B4-BE49-F238E27FC236}">
                    <a16:creationId xmlns:a16="http://schemas.microsoft.com/office/drawing/2014/main" id="{AC143E36-4F56-48F0-9E60-F56FCAC0EF2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4" name="Oval 153">
              <a:extLst>
                <a:ext uri="{FF2B5EF4-FFF2-40B4-BE49-F238E27FC236}">
                  <a16:creationId xmlns:a16="http://schemas.microsoft.com/office/drawing/2014/main" id="{09A96F22-9B62-4359-AF7E-92490B1B9493}"/>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7" name="Group 166">
            <a:extLst>
              <a:ext uri="{FF2B5EF4-FFF2-40B4-BE49-F238E27FC236}">
                <a16:creationId xmlns:a16="http://schemas.microsoft.com/office/drawing/2014/main" id="{981DCD76-A4ED-4487-8C65-C2C031177CFF}"/>
              </a:ext>
            </a:extLst>
          </p:cNvPr>
          <p:cNvGrpSpPr/>
          <p:nvPr/>
        </p:nvGrpSpPr>
        <p:grpSpPr>
          <a:xfrm>
            <a:off x="10730391" y="6927353"/>
            <a:ext cx="828389" cy="821136"/>
            <a:chOff x="1231830" y="1958072"/>
            <a:chExt cx="3559963" cy="3528795"/>
          </a:xfrm>
        </p:grpSpPr>
        <p:grpSp>
          <p:nvGrpSpPr>
            <p:cNvPr id="168" name="Group 167">
              <a:extLst>
                <a:ext uri="{FF2B5EF4-FFF2-40B4-BE49-F238E27FC236}">
                  <a16:creationId xmlns:a16="http://schemas.microsoft.com/office/drawing/2014/main" id="{CE98C59D-0153-4038-B6B0-D3777195C0DD}"/>
                </a:ext>
              </a:extLst>
            </p:cNvPr>
            <p:cNvGrpSpPr/>
            <p:nvPr/>
          </p:nvGrpSpPr>
          <p:grpSpPr>
            <a:xfrm>
              <a:off x="1231830" y="1958072"/>
              <a:ext cx="3559963" cy="3528795"/>
              <a:chOff x="1231830" y="1958072"/>
              <a:chExt cx="3559963" cy="3528795"/>
            </a:xfrm>
          </p:grpSpPr>
          <p:sp>
            <p:nvSpPr>
              <p:cNvPr id="170" name="Freeform: Shape 169">
                <a:extLst>
                  <a:ext uri="{FF2B5EF4-FFF2-40B4-BE49-F238E27FC236}">
                    <a16:creationId xmlns:a16="http://schemas.microsoft.com/office/drawing/2014/main" id="{D52CE6AE-A8A0-4AF4-B53C-C31EC61FB64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Freeform: Shape 170">
                <a:extLst>
                  <a:ext uri="{FF2B5EF4-FFF2-40B4-BE49-F238E27FC236}">
                    <a16:creationId xmlns:a16="http://schemas.microsoft.com/office/drawing/2014/main" id="{F6CFCBED-100A-4DBB-ADE5-80B7820C41B0}"/>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Freeform: Shape 171">
                <a:extLst>
                  <a:ext uri="{FF2B5EF4-FFF2-40B4-BE49-F238E27FC236}">
                    <a16:creationId xmlns:a16="http://schemas.microsoft.com/office/drawing/2014/main" id="{0E746415-17C5-4AD6-A8DD-AA87197EEC53}"/>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2C42C781-1515-4FC9-88F3-A4F93BB3CF6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D6F2AA18-BEC8-468E-B045-B70A59CEC21B}"/>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5" name="Freeform: Shape 174">
                <a:extLst>
                  <a:ext uri="{FF2B5EF4-FFF2-40B4-BE49-F238E27FC236}">
                    <a16:creationId xmlns:a16="http://schemas.microsoft.com/office/drawing/2014/main" id="{F70FEAB8-5719-459F-B87E-129EB9B9C6D2}"/>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6" name="Freeform: Shape 175">
                <a:extLst>
                  <a:ext uri="{FF2B5EF4-FFF2-40B4-BE49-F238E27FC236}">
                    <a16:creationId xmlns:a16="http://schemas.microsoft.com/office/drawing/2014/main" id="{AC5137FE-9ACE-431F-BAD5-B327B3ECAD7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7" name="Freeform: Shape 176">
                <a:extLst>
                  <a:ext uri="{FF2B5EF4-FFF2-40B4-BE49-F238E27FC236}">
                    <a16:creationId xmlns:a16="http://schemas.microsoft.com/office/drawing/2014/main" id="{3D98491C-2F49-48EB-92B8-4F1A50E050A6}"/>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8" name="Freeform: Shape 177">
                <a:extLst>
                  <a:ext uri="{FF2B5EF4-FFF2-40B4-BE49-F238E27FC236}">
                    <a16:creationId xmlns:a16="http://schemas.microsoft.com/office/drawing/2014/main" id="{5E6B970E-04E3-437F-B460-4B408D06AC57}"/>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Freeform: Shape 178">
                <a:extLst>
                  <a:ext uri="{FF2B5EF4-FFF2-40B4-BE49-F238E27FC236}">
                    <a16:creationId xmlns:a16="http://schemas.microsoft.com/office/drawing/2014/main" id="{CF14AFDC-976E-40D6-94D6-86D5D9036401}"/>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Freeform: Shape 179">
                <a:extLst>
                  <a:ext uri="{FF2B5EF4-FFF2-40B4-BE49-F238E27FC236}">
                    <a16:creationId xmlns:a16="http://schemas.microsoft.com/office/drawing/2014/main" id="{3F402D12-3B54-40C9-BC02-4DED592AAA76}"/>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Freeform: Shape 180">
                <a:extLst>
                  <a:ext uri="{FF2B5EF4-FFF2-40B4-BE49-F238E27FC236}">
                    <a16:creationId xmlns:a16="http://schemas.microsoft.com/office/drawing/2014/main" id="{B1B94DEF-270E-430B-8C3A-D45B2416BB38}"/>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9" name="Oval 168">
              <a:extLst>
                <a:ext uri="{FF2B5EF4-FFF2-40B4-BE49-F238E27FC236}">
                  <a16:creationId xmlns:a16="http://schemas.microsoft.com/office/drawing/2014/main" id="{AA21167B-428E-4004-A6FB-4821B5849869}"/>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2" name="Group 181">
            <a:extLst>
              <a:ext uri="{FF2B5EF4-FFF2-40B4-BE49-F238E27FC236}">
                <a16:creationId xmlns:a16="http://schemas.microsoft.com/office/drawing/2014/main" id="{C96B5A99-C9B6-4232-BED9-68897DDC2F82}"/>
              </a:ext>
            </a:extLst>
          </p:cNvPr>
          <p:cNvGrpSpPr/>
          <p:nvPr/>
        </p:nvGrpSpPr>
        <p:grpSpPr>
          <a:xfrm>
            <a:off x="3278588" y="791599"/>
            <a:ext cx="828389" cy="821136"/>
            <a:chOff x="1231830" y="1958072"/>
            <a:chExt cx="3559963" cy="3528795"/>
          </a:xfrm>
        </p:grpSpPr>
        <p:grpSp>
          <p:nvGrpSpPr>
            <p:cNvPr id="183" name="Group 182">
              <a:extLst>
                <a:ext uri="{FF2B5EF4-FFF2-40B4-BE49-F238E27FC236}">
                  <a16:creationId xmlns:a16="http://schemas.microsoft.com/office/drawing/2014/main" id="{B196E9EE-2967-4E86-9195-746ADE4AD1B2}"/>
                </a:ext>
              </a:extLst>
            </p:cNvPr>
            <p:cNvGrpSpPr/>
            <p:nvPr/>
          </p:nvGrpSpPr>
          <p:grpSpPr>
            <a:xfrm>
              <a:off x="1231830" y="1958072"/>
              <a:ext cx="3559963" cy="3528795"/>
              <a:chOff x="1231830" y="1958072"/>
              <a:chExt cx="3559963" cy="3528795"/>
            </a:xfrm>
          </p:grpSpPr>
          <p:sp>
            <p:nvSpPr>
              <p:cNvPr id="185" name="Freeform: Shape 184">
                <a:extLst>
                  <a:ext uri="{FF2B5EF4-FFF2-40B4-BE49-F238E27FC236}">
                    <a16:creationId xmlns:a16="http://schemas.microsoft.com/office/drawing/2014/main" id="{3DDD714F-D2A4-450A-8B86-22921A917493}"/>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6" name="Freeform: Shape 185">
                <a:extLst>
                  <a:ext uri="{FF2B5EF4-FFF2-40B4-BE49-F238E27FC236}">
                    <a16:creationId xmlns:a16="http://schemas.microsoft.com/office/drawing/2014/main" id="{9EF2E3BD-7B9E-4CD9-9916-66BEFBD79EC8}"/>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7" name="Freeform: Shape 186">
                <a:extLst>
                  <a:ext uri="{FF2B5EF4-FFF2-40B4-BE49-F238E27FC236}">
                    <a16:creationId xmlns:a16="http://schemas.microsoft.com/office/drawing/2014/main" id="{25F7683A-A7A4-477B-A68E-0A1CD9C4E60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a:extLst>
                  <a:ext uri="{FF2B5EF4-FFF2-40B4-BE49-F238E27FC236}">
                    <a16:creationId xmlns:a16="http://schemas.microsoft.com/office/drawing/2014/main" id="{3B90419D-15F5-490F-A055-67CFA96A90B6}"/>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a:extLst>
                  <a:ext uri="{FF2B5EF4-FFF2-40B4-BE49-F238E27FC236}">
                    <a16:creationId xmlns:a16="http://schemas.microsoft.com/office/drawing/2014/main" id="{67A364AC-E7D3-40DA-87D4-A419D9176BC1}"/>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Freeform: Shape 189">
                <a:extLst>
                  <a:ext uri="{FF2B5EF4-FFF2-40B4-BE49-F238E27FC236}">
                    <a16:creationId xmlns:a16="http://schemas.microsoft.com/office/drawing/2014/main" id="{AD775095-D52C-4C05-8DD7-DAEB92ACF926}"/>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00197D20-00B9-4B34-BBA2-93D2F5F9DEB3}"/>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2" name="Freeform: Shape 191">
                <a:extLst>
                  <a:ext uri="{FF2B5EF4-FFF2-40B4-BE49-F238E27FC236}">
                    <a16:creationId xmlns:a16="http://schemas.microsoft.com/office/drawing/2014/main" id="{99B2A0FC-C2C4-4872-BB83-3B6416F93D02}"/>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a:extLst>
                  <a:ext uri="{FF2B5EF4-FFF2-40B4-BE49-F238E27FC236}">
                    <a16:creationId xmlns:a16="http://schemas.microsoft.com/office/drawing/2014/main" id="{D13D0296-7C94-4CE7-B93F-504E6289116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Freeform: Shape 193">
                <a:extLst>
                  <a:ext uri="{FF2B5EF4-FFF2-40B4-BE49-F238E27FC236}">
                    <a16:creationId xmlns:a16="http://schemas.microsoft.com/office/drawing/2014/main" id="{022654DD-6BD2-4FE6-B453-4EA4AAF90326}"/>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Freeform: Shape 194">
                <a:extLst>
                  <a:ext uri="{FF2B5EF4-FFF2-40B4-BE49-F238E27FC236}">
                    <a16:creationId xmlns:a16="http://schemas.microsoft.com/office/drawing/2014/main" id="{F3CFC32C-448B-4B55-94F4-F565A6313C6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Freeform: Shape 195">
                <a:extLst>
                  <a:ext uri="{FF2B5EF4-FFF2-40B4-BE49-F238E27FC236}">
                    <a16:creationId xmlns:a16="http://schemas.microsoft.com/office/drawing/2014/main" id="{695EF21E-F4DC-43C2-9717-881135F0521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4" name="Oval 183">
              <a:extLst>
                <a:ext uri="{FF2B5EF4-FFF2-40B4-BE49-F238E27FC236}">
                  <a16:creationId xmlns:a16="http://schemas.microsoft.com/office/drawing/2014/main" id="{4DD55711-9E85-4D7B-8F87-85CEA5CA380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3FC9E7BD-EEDE-42C6-B8F5-D9CBA38880C2}"/>
              </a:ext>
            </a:extLst>
          </p:cNvPr>
          <p:cNvGrpSpPr/>
          <p:nvPr/>
        </p:nvGrpSpPr>
        <p:grpSpPr>
          <a:xfrm>
            <a:off x="1267083" y="1642198"/>
            <a:ext cx="10074591" cy="9970055"/>
            <a:chOff x="-655524" y="-3252467"/>
            <a:chExt cx="13503045" cy="13362935"/>
          </a:xfrm>
        </p:grpSpPr>
        <p:sp>
          <p:nvSpPr>
            <p:cNvPr id="9" name="Rectangle 8">
              <a:extLst>
                <a:ext uri="{FF2B5EF4-FFF2-40B4-BE49-F238E27FC236}">
                  <a16:creationId xmlns:a16="http://schemas.microsoft.com/office/drawing/2014/main" id="{6AEB7676-DA7C-4750-A43E-2E20C09488A6}"/>
                </a:ext>
              </a:extLst>
            </p:cNvPr>
            <p:cNvSpPr/>
            <p:nvPr/>
          </p:nvSpPr>
          <p:spPr>
            <a:xfrm>
              <a:off x="0" y="0"/>
              <a:ext cx="12192000" cy="6858000"/>
            </a:xfrm>
            <a:prstGeom prst="rect">
              <a:avLst/>
            </a:prstGeom>
            <a:solidFill>
              <a:schemeClr val="bg1"/>
            </a:solidFill>
            <a:ln w="57150">
              <a:solidFill>
                <a:srgbClr val="DFB9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Freeform: Shape 9">
              <a:extLst>
                <a:ext uri="{FF2B5EF4-FFF2-40B4-BE49-F238E27FC236}">
                  <a16:creationId xmlns:a16="http://schemas.microsoft.com/office/drawing/2014/main" id="{87478CB5-03FB-49CF-B7D2-EB65386E3C14}"/>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12" name="Group 11">
            <a:extLst>
              <a:ext uri="{FF2B5EF4-FFF2-40B4-BE49-F238E27FC236}">
                <a16:creationId xmlns:a16="http://schemas.microsoft.com/office/drawing/2014/main" id="{77F02532-6B5A-4BF4-B4CD-1D598A08E79C}"/>
              </a:ext>
            </a:extLst>
          </p:cNvPr>
          <p:cNvGrpSpPr/>
          <p:nvPr/>
        </p:nvGrpSpPr>
        <p:grpSpPr>
          <a:xfrm>
            <a:off x="1267083" y="2200708"/>
            <a:ext cx="10074591" cy="9970055"/>
            <a:chOff x="-655524" y="-3252467"/>
            <a:chExt cx="13503045" cy="13362935"/>
          </a:xfrm>
        </p:grpSpPr>
        <p:sp>
          <p:nvSpPr>
            <p:cNvPr id="18" name="Rectangle 17">
              <a:extLst>
                <a:ext uri="{FF2B5EF4-FFF2-40B4-BE49-F238E27FC236}">
                  <a16:creationId xmlns:a16="http://schemas.microsoft.com/office/drawing/2014/main" id="{1AF3F117-F969-4230-AC2E-ED22F6B0DF85}"/>
                </a:ext>
              </a:extLst>
            </p:cNvPr>
            <p:cNvSpPr/>
            <p:nvPr/>
          </p:nvSpPr>
          <p:spPr>
            <a:xfrm>
              <a:off x="0" y="0"/>
              <a:ext cx="12192000" cy="6858000"/>
            </a:xfrm>
            <a:prstGeom prst="rect">
              <a:avLst/>
            </a:prstGeom>
            <a:solidFill>
              <a:schemeClr val="bg1"/>
            </a:solidFill>
            <a:ln w="57150">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8F52446F-17A0-4B7D-A514-8ACA9B3BDE5D}"/>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1" name="Group 20">
            <a:extLst>
              <a:ext uri="{FF2B5EF4-FFF2-40B4-BE49-F238E27FC236}">
                <a16:creationId xmlns:a16="http://schemas.microsoft.com/office/drawing/2014/main" id="{CD12CD96-50DC-4D4D-8867-76C9ECB9730E}"/>
              </a:ext>
            </a:extLst>
          </p:cNvPr>
          <p:cNvGrpSpPr/>
          <p:nvPr/>
        </p:nvGrpSpPr>
        <p:grpSpPr>
          <a:xfrm>
            <a:off x="1267083" y="2688486"/>
            <a:ext cx="10074591" cy="9970055"/>
            <a:chOff x="-655524" y="-3252467"/>
            <a:chExt cx="13503045" cy="13362935"/>
          </a:xfrm>
        </p:grpSpPr>
        <p:sp>
          <p:nvSpPr>
            <p:cNvPr id="27" name="Rectangle 26">
              <a:extLst>
                <a:ext uri="{FF2B5EF4-FFF2-40B4-BE49-F238E27FC236}">
                  <a16:creationId xmlns:a16="http://schemas.microsoft.com/office/drawing/2014/main" id="{B2874F8F-E84A-4347-B55F-93DE84065544}"/>
                </a:ext>
              </a:extLst>
            </p:cNvPr>
            <p:cNvSpPr/>
            <p:nvPr/>
          </p:nvSpPr>
          <p:spPr>
            <a:xfrm>
              <a:off x="0" y="0"/>
              <a:ext cx="12192000" cy="6858000"/>
            </a:xfrm>
            <a:prstGeom prst="rect">
              <a:avLst/>
            </a:prstGeom>
            <a:solidFill>
              <a:schemeClr val="bg1"/>
            </a:solidFill>
            <a:ln w="57150">
              <a:solidFill>
                <a:srgbClr val="E48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56A257-EEF9-4062-B780-7A0F9014E65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E485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0" name="Group 29">
            <a:extLst>
              <a:ext uri="{FF2B5EF4-FFF2-40B4-BE49-F238E27FC236}">
                <a16:creationId xmlns:a16="http://schemas.microsoft.com/office/drawing/2014/main" id="{5C884318-9D04-47EE-BFA0-DB13D5F8DCAB}"/>
              </a:ext>
            </a:extLst>
          </p:cNvPr>
          <p:cNvGrpSpPr/>
          <p:nvPr/>
        </p:nvGrpSpPr>
        <p:grpSpPr>
          <a:xfrm>
            <a:off x="1267083" y="3169838"/>
            <a:ext cx="10074591" cy="9970055"/>
            <a:chOff x="-655524" y="-3252467"/>
            <a:chExt cx="13503045" cy="13362935"/>
          </a:xfrm>
        </p:grpSpPr>
        <p:sp>
          <p:nvSpPr>
            <p:cNvPr id="36" name="Rectangle 35">
              <a:extLst>
                <a:ext uri="{FF2B5EF4-FFF2-40B4-BE49-F238E27FC236}">
                  <a16:creationId xmlns:a16="http://schemas.microsoft.com/office/drawing/2014/main" id="{6F294EFA-9CA0-41E4-A00B-30DB5024ADC2}"/>
                </a:ext>
              </a:extLst>
            </p:cNvPr>
            <p:cNvSpPr/>
            <p:nvPr/>
          </p:nvSpPr>
          <p:spPr>
            <a:xfrm>
              <a:off x="0" y="0"/>
              <a:ext cx="12192000" cy="6858000"/>
            </a:xfrm>
            <a:prstGeom prst="rect">
              <a:avLst/>
            </a:prstGeom>
            <a:solidFill>
              <a:schemeClr val="bg1"/>
            </a:solidFill>
            <a:ln w="5715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743BD30C-7F98-4BF3-91B2-358EF22C434C}"/>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39" name="Group 38">
            <a:extLst>
              <a:ext uri="{FF2B5EF4-FFF2-40B4-BE49-F238E27FC236}">
                <a16:creationId xmlns:a16="http://schemas.microsoft.com/office/drawing/2014/main" id="{0C4BA772-A4A3-4167-9564-76A506AA1B4A}"/>
              </a:ext>
            </a:extLst>
          </p:cNvPr>
          <p:cNvGrpSpPr/>
          <p:nvPr/>
        </p:nvGrpSpPr>
        <p:grpSpPr>
          <a:xfrm>
            <a:off x="1267083" y="3633282"/>
            <a:ext cx="10074591" cy="9970055"/>
            <a:chOff x="-655524" y="-3252467"/>
            <a:chExt cx="13503045" cy="13362935"/>
          </a:xfrm>
        </p:grpSpPr>
        <p:sp>
          <p:nvSpPr>
            <p:cNvPr id="45" name="Rectangle 44">
              <a:extLst>
                <a:ext uri="{FF2B5EF4-FFF2-40B4-BE49-F238E27FC236}">
                  <a16:creationId xmlns:a16="http://schemas.microsoft.com/office/drawing/2014/main" id="{6D50476B-8FC1-493F-856B-E3D02634A9FB}"/>
                </a:ext>
              </a:extLst>
            </p:cNvPr>
            <p:cNvSpPr/>
            <p:nvPr/>
          </p:nvSpPr>
          <p:spPr>
            <a:xfrm>
              <a:off x="0" y="0"/>
              <a:ext cx="12192000" cy="6858000"/>
            </a:xfrm>
            <a:prstGeom prst="rect">
              <a:avLst/>
            </a:prstGeom>
            <a:solidFill>
              <a:schemeClr val="bg1"/>
            </a:solidFill>
            <a:ln w="57150">
              <a:solidFill>
                <a:srgbClr val="FFB1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a:extLst>
                <a:ext uri="{FF2B5EF4-FFF2-40B4-BE49-F238E27FC236}">
                  <a16:creationId xmlns:a16="http://schemas.microsoft.com/office/drawing/2014/main" id="{1B8ED078-D236-4559-9F35-833BF8A47D08}"/>
                </a:ext>
              </a:extLst>
            </p:cNvPr>
            <p:cNvSpPr/>
            <p:nvPr/>
          </p:nvSpPr>
          <p:spPr>
            <a:xfrm rot="2669755">
              <a:off x="-655524" y="-3252467"/>
              <a:ext cx="13503045" cy="13362935"/>
            </a:xfrm>
            <a:custGeom>
              <a:avLst/>
              <a:gdLst>
                <a:gd name="connsiteX0" fmla="*/ 7746905 w 13503045"/>
                <a:gd name="connsiteY0" fmla="*/ 10052873 h 13362935"/>
                <a:gd name="connsiteX1" fmla="*/ 8255990 w 13503045"/>
                <a:gd name="connsiteY1" fmla="*/ 9552668 h 13362935"/>
                <a:gd name="connsiteX2" fmla="*/ 8684395 w 13503045"/>
                <a:gd name="connsiteY2" fmla="*/ 9552668 h 13362935"/>
                <a:gd name="connsiteX3" fmla="*/ 8175311 w 13503045"/>
                <a:gd name="connsiteY3" fmla="*/ 10052873 h 13362935"/>
                <a:gd name="connsiteX4" fmla="*/ 11955042 w 13503045"/>
                <a:gd name="connsiteY4" fmla="*/ 5918137 h 13362935"/>
                <a:gd name="connsiteX5" fmla="*/ 12464125 w 13503045"/>
                <a:gd name="connsiteY5" fmla="*/ 5417934 h 13362935"/>
                <a:gd name="connsiteX6" fmla="*/ 12892531 w 13503045"/>
                <a:gd name="connsiteY6" fmla="*/ 5417934 h 13362935"/>
                <a:gd name="connsiteX7" fmla="*/ 12383448 w 13503045"/>
                <a:gd name="connsiteY7" fmla="*/ 5918137 h 13362935"/>
                <a:gd name="connsiteX8" fmla="*/ 10552329 w 13503045"/>
                <a:gd name="connsiteY8" fmla="*/ 7296383 h 13362935"/>
                <a:gd name="connsiteX9" fmla="*/ 11061413 w 13503045"/>
                <a:gd name="connsiteY9" fmla="*/ 6796179 h 13362935"/>
                <a:gd name="connsiteX10" fmla="*/ 11489819 w 13503045"/>
                <a:gd name="connsiteY10" fmla="*/ 6796179 h 13362935"/>
                <a:gd name="connsiteX11" fmla="*/ 10980735 w 13503045"/>
                <a:gd name="connsiteY11" fmla="*/ 7296383 h 13362935"/>
                <a:gd name="connsiteX12" fmla="*/ 9850973 w 13503045"/>
                <a:gd name="connsiteY12" fmla="*/ 7985505 h 13362935"/>
                <a:gd name="connsiteX13" fmla="*/ 10360057 w 13503045"/>
                <a:gd name="connsiteY13" fmla="*/ 7485301 h 13362935"/>
                <a:gd name="connsiteX14" fmla="*/ 10788463 w 13503045"/>
                <a:gd name="connsiteY14" fmla="*/ 7485301 h 13362935"/>
                <a:gd name="connsiteX15" fmla="*/ 10279379 w 13503045"/>
                <a:gd name="connsiteY15" fmla="*/ 7985505 h 13362935"/>
                <a:gd name="connsiteX16" fmla="*/ 9149618 w 13503045"/>
                <a:gd name="connsiteY16" fmla="*/ 8674627 h 13362935"/>
                <a:gd name="connsiteX17" fmla="*/ 9658702 w 13503045"/>
                <a:gd name="connsiteY17" fmla="*/ 8174423 h 13362935"/>
                <a:gd name="connsiteX18" fmla="*/ 10087108 w 13503045"/>
                <a:gd name="connsiteY18" fmla="*/ 8174423 h 13362935"/>
                <a:gd name="connsiteX19" fmla="*/ 9578024 w 13503045"/>
                <a:gd name="connsiteY19" fmla="*/ 8674627 h 13362935"/>
                <a:gd name="connsiteX20" fmla="*/ 8448261 w 13503045"/>
                <a:gd name="connsiteY20" fmla="*/ 9363750 h 13362935"/>
                <a:gd name="connsiteX21" fmla="*/ 8957346 w 13503045"/>
                <a:gd name="connsiteY21" fmla="*/ 8863545 h 13362935"/>
                <a:gd name="connsiteX22" fmla="*/ 9385752 w 13503045"/>
                <a:gd name="connsiteY22" fmla="*/ 8863545 h 13362935"/>
                <a:gd name="connsiteX23" fmla="*/ 8876667 w 13503045"/>
                <a:gd name="connsiteY23" fmla="*/ 9363750 h 13362935"/>
                <a:gd name="connsiteX24" fmla="*/ 7045549 w 13503045"/>
                <a:gd name="connsiteY24" fmla="*/ 10741995 h 13362935"/>
                <a:gd name="connsiteX25" fmla="*/ 7554634 w 13503045"/>
                <a:gd name="connsiteY25" fmla="*/ 10241790 h 13362935"/>
                <a:gd name="connsiteX26" fmla="*/ 7983040 w 13503045"/>
                <a:gd name="connsiteY26" fmla="*/ 10241790 h 13362935"/>
                <a:gd name="connsiteX27" fmla="*/ 7473955 w 13503045"/>
                <a:gd name="connsiteY27" fmla="*/ 10741995 h 13362935"/>
                <a:gd name="connsiteX28" fmla="*/ 6344193 w 13503045"/>
                <a:gd name="connsiteY28" fmla="*/ 11431117 h 13362935"/>
                <a:gd name="connsiteX29" fmla="*/ 6853277 w 13503045"/>
                <a:gd name="connsiteY29" fmla="*/ 10930913 h 13362935"/>
                <a:gd name="connsiteX30" fmla="*/ 7281683 w 13503045"/>
                <a:gd name="connsiteY30" fmla="*/ 10930913 h 13362935"/>
                <a:gd name="connsiteX31" fmla="*/ 6772599 w 13503045"/>
                <a:gd name="connsiteY31" fmla="*/ 11431117 h 13362935"/>
                <a:gd name="connsiteX32" fmla="*/ 4941481 w 13503045"/>
                <a:gd name="connsiteY32" fmla="*/ 12809362 h 13362935"/>
                <a:gd name="connsiteX33" fmla="*/ 5450565 w 13503045"/>
                <a:gd name="connsiteY33" fmla="*/ 12309158 h 13362935"/>
                <a:gd name="connsiteX34" fmla="*/ 5878971 w 13503045"/>
                <a:gd name="connsiteY34" fmla="*/ 12309158 h 13362935"/>
                <a:gd name="connsiteX35" fmla="*/ 5369887 w 13503045"/>
                <a:gd name="connsiteY35" fmla="*/ 12809362 h 13362935"/>
                <a:gd name="connsiteX36" fmla="*/ 11253685 w 13503045"/>
                <a:gd name="connsiteY36" fmla="*/ 6607260 h 13362935"/>
                <a:gd name="connsiteX37" fmla="*/ 11762770 w 13503045"/>
                <a:gd name="connsiteY37" fmla="*/ 6107056 h 13362935"/>
                <a:gd name="connsiteX38" fmla="*/ 12191176 w 13503045"/>
                <a:gd name="connsiteY38" fmla="*/ 6107056 h 13362935"/>
                <a:gd name="connsiteX39" fmla="*/ 11682092 w 13503045"/>
                <a:gd name="connsiteY39" fmla="*/ 6607260 h 13362935"/>
                <a:gd name="connsiteX40" fmla="*/ 6151921 w 13503045"/>
                <a:gd name="connsiteY40" fmla="*/ 11620035 h 13362935"/>
                <a:gd name="connsiteX41" fmla="*/ 6580328 w 13503045"/>
                <a:gd name="connsiteY41" fmla="*/ 11620035 h 13362935"/>
                <a:gd name="connsiteX42" fmla="*/ 6071243 w 13503045"/>
                <a:gd name="connsiteY42" fmla="*/ 12120240 h 13362935"/>
                <a:gd name="connsiteX43" fmla="*/ 5642837 w 13503045"/>
                <a:gd name="connsiteY43" fmla="*/ 12120240 h 13362935"/>
                <a:gd name="connsiteX44" fmla="*/ 12901438 w 13503045"/>
                <a:gd name="connsiteY44" fmla="*/ 4728811 h 13362935"/>
                <a:gd name="connsiteX45" fmla="*/ 13415344 w 13503045"/>
                <a:gd name="connsiteY45" fmla="*/ 4728811 h 13362935"/>
                <a:gd name="connsiteX46" fmla="*/ 13503045 w 13503045"/>
                <a:gd name="connsiteY46" fmla="*/ 4818069 h 13362935"/>
                <a:gd name="connsiteX47" fmla="*/ 13084803 w 13503045"/>
                <a:gd name="connsiteY47" fmla="*/ 5229016 h 13362935"/>
                <a:gd name="connsiteX48" fmla="*/ 12656397 w 13503045"/>
                <a:gd name="connsiteY48" fmla="*/ 5229016 h 13362935"/>
                <a:gd name="connsiteX49" fmla="*/ 13031137 w 13503045"/>
                <a:gd name="connsiteY49" fmla="*/ 4860812 h 13362935"/>
                <a:gd name="connsiteX50" fmla="*/ 4448191 w 13503045"/>
                <a:gd name="connsiteY50" fmla="*/ 12998279 h 13362935"/>
                <a:gd name="connsiteX51" fmla="*/ 5177616 w 13503045"/>
                <a:gd name="connsiteY51" fmla="*/ 12998279 h 13362935"/>
                <a:gd name="connsiteX52" fmla="*/ 4806487 w 13503045"/>
                <a:gd name="connsiteY52" fmla="*/ 13362935 h 13362935"/>
                <a:gd name="connsiteX53" fmla="*/ 12224335 w 13503045"/>
                <a:gd name="connsiteY53" fmla="*/ 4039688 h 13362935"/>
                <a:gd name="connsiteX54" fmla="*/ 12738241 w 13503045"/>
                <a:gd name="connsiteY54" fmla="*/ 4039688 h 13362935"/>
                <a:gd name="connsiteX55" fmla="*/ 13229721 w 13503045"/>
                <a:gd name="connsiteY55" fmla="*/ 4539893 h 13362935"/>
                <a:gd name="connsiteX56" fmla="*/ 12715815 w 13503045"/>
                <a:gd name="connsiteY56" fmla="*/ 4539893 h 13362935"/>
                <a:gd name="connsiteX57" fmla="*/ 3771090 w 13503045"/>
                <a:gd name="connsiteY57" fmla="*/ 12309158 h 13362935"/>
                <a:gd name="connsiteX58" fmla="*/ 4218631 w 13503045"/>
                <a:gd name="connsiteY58" fmla="*/ 12309158 h 13362935"/>
                <a:gd name="connsiteX59" fmla="*/ 4710110 w 13503045"/>
                <a:gd name="connsiteY59" fmla="*/ 12809362 h 13362935"/>
                <a:gd name="connsiteX60" fmla="*/ 4262569 w 13503045"/>
                <a:gd name="connsiteY60" fmla="*/ 12809362 h 13362935"/>
                <a:gd name="connsiteX61" fmla="*/ 11547233 w 13503045"/>
                <a:gd name="connsiteY61" fmla="*/ 3350565 h 13362935"/>
                <a:gd name="connsiteX62" fmla="*/ 12061138 w 13503045"/>
                <a:gd name="connsiteY62" fmla="*/ 3350565 h 13362935"/>
                <a:gd name="connsiteX63" fmla="*/ 12552619 w 13503045"/>
                <a:gd name="connsiteY63" fmla="*/ 3850770 h 13362935"/>
                <a:gd name="connsiteX64" fmla="*/ 12038713 w 13503045"/>
                <a:gd name="connsiteY64" fmla="*/ 3850770 h 13362935"/>
                <a:gd name="connsiteX65" fmla="*/ 3093987 w 13503045"/>
                <a:gd name="connsiteY65" fmla="*/ 11620035 h 13362935"/>
                <a:gd name="connsiteX66" fmla="*/ 3541528 w 13503045"/>
                <a:gd name="connsiteY66" fmla="*/ 11620035 h 13362935"/>
                <a:gd name="connsiteX67" fmla="*/ 4033008 w 13503045"/>
                <a:gd name="connsiteY67" fmla="*/ 12120240 h 13362935"/>
                <a:gd name="connsiteX68" fmla="*/ 3585467 w 13503045"/>
                <a:gd name="connsiteY68" fmla="*/ 12120240 h 13362935"/>
                <a:gd name="connsiteX69" fmla="*/ 10870131 w 13503045"/>
                <a:gd name="connsiteY69" fmla="*/ 2661443 h 13362935"/>
                <a:gd name="connsiteX70" fmla="*/ 11384036 w 13503045"/>
                <a:gd name="connsiteY70" fmla="*/ 2661443 h 13362935"/>
                <a:gd name="connsiteX71" fmla="*/ 11875517 w 13503045"/>
                <a:gd name="connsiteY71" fmla="*/ 3161649 h 13362935"/>
                <a:gd name="connsiteX72" fmla="*/ 11361612 w 13503045"/>
                <a:gd name="connsiteY72" fmla="*/ 3161649 h 13362935"/>
                <a:gd name="connsiteX73" fmla="*/ 2416886 w 13503045"/>
                <a:gd name="connsiteY73" fmla="*/ 10930913 h 13362935"/>
                <a:gd name="connsiteX74" fmla="*/ 2864426 w 13503045"/>
                <a:gd name="connsiteY74" fmla="*/ 10930913 h 13362935"/>
                <a:gd name="connsiteX75" fmla="*/ 3355906 w 13503045"/>
                <a:gd name="connsiteY75" fmla="*/ 11431117 h 13362935"/>
                <a:gd name="connsiteX76" fmla="*/ 2908365 w 13503045"/>
                <a:gd name="connsiteY76" fmla="*/ 11431117 h 13362935"/>
                <a:gd name="connsiteX77" fmla="*/ 10222087 w 13503045"/>
                <a:gd name="connsiteY77" fmla="*/ 2001895 h 13362935"/>
                <a:gd name="connsiteX78" fmla="*/ 10735993 w 13503045"/>
                <a:gd name="connsiteY78" fmla="*/ 2001895 h 13362935"/>
                <a:gd name="connsiteX79" fmla="*/ 11227473 w 13503045"/>
                <a:gd name="connsiteY79" fmla="*/ 2502100 h 13362935"/>
                <a:gd name="connsiteX80" fmla="*/ 10713567 w 13503045"/>
                <a:gd name="connsiteY80" fmla="*/ 2502100 h 13362935"/>
                <a:gd name="connsiteX81" fmla="*/ 1739783 w 13503045"/>
                <a:gd name="connsiteY81" fmla="*/ 10241790 h 13362935"/>
                <a:gd name="connsiteX82" fmla="*/ 2187324 w 13503045"/>
                <a:gd name="connsiteY82" fmla="*/ 10241790 h 13362935"/>
                <a:gd name="connsiteX83" fmla="*/ 2678804 w 13503045"/>
                <a:gd name="connsiteY83" fmla="*/ 10741995 h 13362935"/>
                <a:gd name="connsiteX84" fmla="*/ 2231263 w 13503045"/>
                <a:gd name="connsiteY84" fmla="*/ 10741995 h 13362935"/>
                <a:gd name="connsiteX85" fmla="*/ 9531544 w 13503045"/>
                <a:gd name="connsiteY85" fmla="*/ 1299093 h 13362935"/>
                <a:gd name="connsiteX86" fmla="*/ 10045450 w 13503045"/>
                <a:gd name="connsiteY86" fmla="*/ 1299093 h 13362935"/>
                <a:gd name="connsiteX87" fmla="*/ 10536930 w 13503045"/>
                <a:gd name="connsiteY87" fmla="*/ 1799298 h 13362935"/>
                <a:gd name="connsiteX88" fmla="*/ 10023024 w 13503045"/>
                <a:gd name="connsiteY88" fmla="*/ 1799298 h 13362935"/>
                <a:gd name="connsiteX89" fmla="*/ 1062681 w 13503045"/>
                <a:gd name="connsiteY89" fmla="*/ 9552668 h 13362935"/>
                <a:gd name="connsiteX90" fmla="*/ 1510222 w 13503045"/>
                <a:gd name="connsiteY90" fmla="*/ 9552668 h 13362935"/>
                <a:gd name="connsiteX91" fmla="*/ 2001702 w 13503045"/>
                <a:gd name="connsiteY91" fmla="*/ 10052873 h 13362935"/>
                <a:gd name="connsiteX92" fmla="*/ 1554161 w 13503045"/>
                <a:gd name="connsiteY92" fmla="*/ 10052873 h 13362935"/>
                <a:gd name="connsiteX93" fmla="*/ 8879654 w 13503045"/>
                <a:gd name="connsiteY93" fmla="*/ 635630 h 13362935"/>
                <a:gd name="connsiteX94" fmla="*/ 9393559 w 13503045"/>
                <a:gd name="connsiteY94" fmla="*/ 635630 h 13362935"/>
                <a:gd name="connsiteX95" fmla="*/ 9885039 w 13503045"/>
                <a:gd name="connsiteY95" fmla="*/ 1135835 h 13362935"/>
                <a:gd name="connsiteX96" fmla="*/ 9371134 w 13503045"/>
                <a:gd name="connsiteY96" fmla="*/ 1135835 h 13362935"/>
                <a:gd name="connsiteX97" fmla="*/ 385578 w 13503045"/>
                <a:gd name="connsiteY97" fmla="*/ 8863545 h 13362935"/>
                <a:gd name="connsiteX98" fmla="*/ 833119 w 13503045"/>
                <a:gd name="connsiteY98" fmla="*/ 8863545 h 13362935"/>
                <a:gd name="connsiteX99" fmla="*/ 1324599 w 13503045"/>
                <a:gd name="connsiteY99" fmla="*/ 9363750 h 13362935"/>
                <a:gd name="connsiteX100" fmla="*/ 877058 w 13503045"/>
                <a:gd name="connsiteY100" fmla="*/ 9363750 h 13362935"/>
                <a:gd name="connsiteX101" fmla="*/ 8112418 w 13503045"/>
                <a:gd name="connsiteY101" fmla="*/ 500206 h 13362935"/>
                <a:gd name="connsiteX102" fmla="*/ 8621504 w 13503045"/>
                <a:gd name="connsiteY102" fmla="*/ 0 h 13362935"/>
                <a:gd name="connsiteX103" fmla="*/ 8769016 w 13503045"/>
                <a:gd name="connsiteY103" fmla="*/ 0 h 13362935"/>
                <a:gd name="connsiteX104" fmla="*/ 9260498 w 13503045"/>
                <a:gd name="connsiteY104" fmla="*/ 500206 h 13362935"/>
                <a:gd name="connsiteX105" fmla="*/ 8746592 w 13503045"/>
                <a:gd name="connsiteY105" fmla="*/ 500206 h 13362935"/>
                <a:gd name="connsiteX106" fmla="*/ 8675258 w 13503045"/>
                <a:gd name="connsiteY106" fmla="*/ 427606 h 13362935"/>
                <a:gd name="connsiteX107" fmla="*/ 8601370 w 13503045"/>
                <a:gd name="connsiteY107" fmla="*/ 500206 h 13362935"/>
                <a:gd name="connsiteX108" fmla="*/ 7465506 w 13503045"/>
                <a:gd name="connsiteY108" fmla="*/ 1135835 h 13362935"/>
                <a:gd name="connsiteX109" fmla="*/ 7974589 w 13503045"/>
                <a:gd name="connsiteY109" fmla="*/ 635630 h 13362935"/>
                <a:gd name="connsiteX110" fmla="*/ 8463542 w 13503045"/>
                <a:gd name="connsiteY110" fmla="*/ 635630 h 13362935"/>
                <a:gd name="connsiteX111" fmla="*/ 7954457 w 13503045"/>
                <a:gd name="connsiteY111" fmla="*/ 1135835 h 13362935"/>
                <a:gd name="connsiteX112" fmla="*/ 6790264 w 13503045"/>
                <a:gd name="connsiteY112" fmla="*/ 1799298 h 13362935"/>
                <a:gd name="connsiteX113" fmla="*/ 7299350 w 13503045"/>
                <a:gd name="connsiteY113" fmla="*/ 1299092 h 13362935"/>
                <a:gd name="connsiteX114" fmla="*/ 7788301 w 13503045"/>
                <a:gd name="connsiteY114" fmla="*/ 1299092 h 13362935"/>
                <a:gd name="connsiteX115" fmla="*/ 7279215 w 13503045"/>
                <a:gd name="connsiteY115" fmla="*/ 1799298 h 13362935"/>
                <a:gd name="connsiteX116" fmla="*/ 6074986 w 13503045"/>
                <a:gd name="connsiteY116" fmla="*/ 2502100 h 13362935"/>
                <a:gd name="connsiteX117" fmla="*/ 6584070 w 13503045"/>
                <a:gd name="connsiteY117" fmla="*/ 2001895 h 13362935"/>
                <a:gd name="connsiteX118" fmla="*/ 7073022 w 13503045"/>
                <a:gd name="connsiteY118" fmla="*/ 2001895 h 13362935"/>
                <a:gd name="connsiteX119" fmla="*/ 6563937 w 13503045"/>
                <a:gd name="connsiteY119" fmla="*/ 2502100 h 13362935"/>
                <a:gd name="connsiteX120" fmla="*/ 5403729 w 13503045"/>
                <a:gd name="connsiteY120" fmla="*/ 3161648 h 13362935"/>
                <a:gd name="connsiteX121" fmla="*/ 5912814 w 13503045"/>
                <a:gd name="connsiteY121" fmla="*/ 2661443 h 13362935"/>
                <a:gd name="connsiteX122" fmla="*/ 6401765 w 13503045"/>
                <a:gd name="connsiteY122" fmla="*/ 2661443 h 13362935"/>
                <a:gd name="connsiteX123" fmla="*/ 5892680 w 13503045"/>
                <a:gd name="connsiteY123" fmla="*/ 3161648 h 13362935"/>
                <a:gd name="connsiteX124" fmla="*/ 4702373 w 13503045"/>
                <a:gd name="connsiteY124" fmla="*/ 3850770 h 13362935"/>
                <a:gd name="connsiteX125" fmla="*/ 5211458 w 13503045"/>
                <a:gd name="connsiteY125" fmla="*/ 3350565 h 13362935"/>
                <a:gd name="connsiteX126" fmla="*/ 5700410 w 13503045"/>
                <a:gd name="connsiteY126" fmla="*/ 3350565 h 13362935"/>
                <a:gd name="connsiteX127" fmla="*/ 5191325 w 13503045"/>
                <a:gd name="connsiteY127" fmla="*/ 3850770 h 13362935"/>
                <a:gd name="connsiteX128" fmla="*/ 4001017 w 13503045"/>
                <a:gd name="connsiteY128" fmla="*/ 4539893 h 13362935"/>
                <a:gd name="connsiteX129" fmla="*/ 4510102 w 13503045"/>
                <a:gd name="connsiteY129" fmla="*/ 4039688 h 13362935"/>
                <a:gd name="connsiteX130" fmla="*/ 4999053 w 13503045"/>
                <a:gd name="connsiteY130" fmla="*/ 4039688 h 13362935"/>
                <a:gd name="connsiteX131" fmla="*/ 4489969 w 13503045"/>
                <a:gd name="connsiteY131" fmla="*/ 4539893 h 13362935"/>
                <a:gd name="connsiteX132" fmla="*/ 3299660 w 13503045"/>
                <a:gd name="connsiteY132" fmla="*/ 5229016 h 13362935"/>
                <a:gd name="connsiteX133" fmla="*/ 3808746 w 13503045"/>
                <a:gd name="connsiteY133" fmla="*/ 4728810 h 13362935"/>
                <a:gd name="connsiteX134" fmla="*/ 4297698 w 13503045"/>
                <a:gd name="connsiteY134" fmla="*/ 4728810 h 13362935"/>
                <a:gd name="connsiteX135" fmla="*/ 3788612 w 13503045"/>
                <a:gd name="connsiteY135" fmla="*/ 5229016 h 13362935"/>
                <a:gd name="connsiteX136" fmla="*/ 2598305 w 13503045"/>
                <a:gd name="connsiteY136" fmla="*/ 5918138 h 13362935"/>
                <a:gd name="connsiteX137" fmla="*/ 3107388 w 13503045"/>
                <a:gd name="connsiteY137" fmla="*/ 5417934 h 13362935"/>
                <a:gd name="connsiteX138" fmla="*/ 3596340 w 13503045"/>
                <a:gd name="connsiteY138" fmla="*/ 5417934 h 13362935"/>
                <a:gd name="connsiteX139" fmla="*/ 3087256 w 13503045"/>
                <a:gd name="connsiteY139" fmla="*/ 5918138 h 13362935"/>
                <a:gd name="connsiteX140" fmla="*/ 1896948 w 13503045"/>
                <a:gd name="connsiteY140" fmla="*/ 6607261 h 13362935"/>
                <a:gd name="connsiteX141" fmla="*/ 2406033 w 13503045"/>
                <a:gd name="connsiteY141" fmla="*/ 6107056 h 13362935"/>
                <a:gd name="connsiteX142" fmla="*/ 2894985 w 13503045"/>
                <a:gd name="connsiteY142" fmla="*/ 6107056 h 13362935"/>
                <a:gd name="connsiteX143" fmla="*/ 2385900 w 13503045"/>
                <a:gd name="connsiteY143" fmla="*/ 6607261 h 13362935"/>
                <a:gd name="connsiteX144" fmla="*/ 1195592 w 13503045"/>
                <a:gd name="connsiteY144" fmla="*/ 7296383 h 13362935"/>
                <a:gd name="connsiteX145" fmla="*/ 1704677 w 13503045"/>
                <a:gd name="connsiteY145" fmla="*/ 6796178 h 13362935"/>
                <a:gd name="connsiteX146" fmla="*/ 2193629 w 13503045"/>
                <a:gd name="connsiteY146" fmla="*/ 6796178 h 13362935"/>
                <a:gd name="connsiteX147" fmla="*/ 1684544 w 13503045"/>
                <a:gd name="connsiteY147" fmla="*/ 7296383 h 13362935"/>
                <a:gd name="connsiteX148" fmla="*/ 494237 w 13503045"/>
                <a:gd name="connsiteY148" fmla="*/ 7985505 h 13362935"/>
                <a:gd name="connsiteX149" fmla="*/ 1003320 w 13503045"/>
                <a:gd name="connsiteY149" fmla="*/ 7485301 h 13362935"/>
                <a:gd name="connsiteX150" fmla="*/ 1492272 w 13503045"/>
                <a:gd name="connsiteY150" fmla="*/ 7485301 h 13362935"/>
                <a:gd name="connsiteX151" fmla="*/ 983188 w 13503045"/>
                <a:gd name="connsiteY151" fmla="*/ 7985505 h 13362935"/>
                <a:gd name="connsiteX152" fmla="*/ 0 w 13503045"/>
                <a:gd name="connsiteY152" fmla="*/ 8471121 h 13362935"/>
                <a:gd name="connsiteX153" fmla="*/ 301966 w 13503045"/>
                <a:gd name="connsiteY153" fmla="*/ 8174422 h 13362935"/>
                <a:gd name="connsiteX154" fmla="*/ 790918 w 13503045"/>
                <a:gd name="connsiteY154" fmla="*/ 8174422 h 13362935"/>
                <a:gd name="connsiteX155" fmla="*/ 467882 w 13503045"/>
                <a:gd name="connsiteY155" fmla="*/ 8491823 h 13362935"/>
                <a:gd name="connsiteX156" fmla="*/ 647497 w 13503045"/>
                <a:gd name="connsiteY156" fmla="*/ 8674628 h 13362935"/>
                <a:gd name="connsiteX157" fmla="*/ 199957 w 13503045"/>
                <a:gd name="connsiteY157" fmla="*/ 8674628 h 1336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503045" h="13362935">
                  <a:moveTo>
                    <a:pt x="7746905" y="10052873"/>
                  </a:moveTo>
                  <a:lnTo>
                    <a:pt x="8255990" y="9552668"/>
                  </a:lnTo>
                  <a:lnTo>
                    <a:pt x="8684395" y="9552668"/>
                  </a:lnTo>
                  <a:lnTo>
                    <a:pt x="8175311" y="10052873"/>
                  </a:lnTo>
                  <a:close/>
                  <a:moveTo>
                    <a:pt x="11955042" y="5918137"/>
                  </a:moveTo>
                  <a:lnTo>
                    <a:pt x="12464125" y="5417934"/>
                  </a:lnTo>
                  <a:lnTo>
                    <a:pt x="12892531" y="5417934"/>
                  </a:lnTo>
                  <a:lnTo>
                    <a:pt x="12383448" y="5918137"/>
                  </a:lnTo>
                  <a:close/>
                  <a:moveTo>
                    <a:pt x="10552329" y="7296383"/>
                  </a:moveTo>
                  <a:lnTo>
                    <a:pt x="11061413" y="6796179"/>
                  </a:lnTo>
                  <a:lnTo>
                    <a:pt x="11489819" y="6796179"/>
                  </a:lnTo>
                  <a:lnTo>
                    <a:pt x="10980735" y="7296383"/>
                  </a:lnTo>
                  <a:close/>
                  <a:moveTo>
                    <a:pt x="9850973" y="7985505"/>
                  </a:moveTo>
                  <a:lnTo>
                    <a:pt x="10360057" y="7485301"/>
                  </a:lnTo>
                  <a:lnTo>
                    <a:pt x="10788463" y="7485301"/>
                  </a:lnTo>
                  <a:lnTo>
                    <a:pt x="10279379" y="7985505"/>
                  </a:lnTo>
                  <a:close/>
                  <a:moveTo>
                    <a:pt x="9149618" y="8674627"/>
                  </a:moveTo>
                  <a:lnTo>
                    <a:pt x="9658702" y="8174423"/>
                  </a:lnTo>
                  <a:lnTo>
                    <a:pt x="10087108" y="8174423"/>
                  </a:lnTo>
                  <a:lnTo>
                    <a:pt x="9578024" y="8674627"/>
                  </a:lnTo>
                  <a:close/>
                  <a:moveTo>
                    <a:pt x="8448261" y="9363750"/>
                  </a:moveTo>
                  <a:lnTo>
                    <a:pt x="8957346" y="8863545"/>
                  </a:lnTo>
                  <a:lnTo>
                    <a:pt x="9385752" y="8863545"/>
                  </a:lnTo>
                  <a:lnTo>
                    <a:pt x="8876667" y="9363750"/>
                  </a:lnTo>
                  <a:close/>
                  <a:moveTo>
                    <a:pt x="7045549" y="10741995"/>
                  </a:moveTo>
                  <a:lnTo>
                    <a:pt x="7554634" y="10241790"/>
                  </a:lnTo>
                  <a:lnTo>
                    <a:pt x="7983040" y="10241790"/>
                  </a:lnTo>
                  <a:lnTo>
                    <a:pt x="7473955" y="10741995"/>
                  </a:lnTo>
                  <a:close/>
                  <a:moveTo>
                    <a:pt x="6344193" y="11431117"/>
                  </a:moveTo>
                  <a:lnTo>
                    <a:pt x="6853277" y="10930913"/>
                  </a:lnTo>
                  <a:lnTo>
                    <a:pt x="7281683" y="10930913"/>
                  </a:lnTo>
                  <a:lnTo>
                    <a:pt x="6772599" y="11431117"/>
                  </a:lnTo>
                  <a:close/>
                  <a:moveTo>
                    <a:pt x="4941481" y="12809362"/>
                  </a:moveTo>
                  <a:lnTo>
                    <a:pt x="5450565" y="12309158"/>
                  </a:lnTo>
                  <a:lnTo>
                    <a:pt x="5878971" y="12309158"/>
                  </a:lnTo>
                  <a:lnTo>
                    <a:pt x="5369887" y="12809362"/>
                  </a:lnTo>
                  <a:close/>
                  <a:moveTo>
                    <a:pt x="11253685" y="6607260"/>
                  </a:moveTo>
                  <a:lnTo>
                    <a:pt x="11762770" y="6107056"/>
                  </a:lnTo>
                  <a:lnTo>
                    <a:pt x="12191176" y="6107056"/>
                  </a:lnTo>
                  <a:lnTo>
                    <a:pt x="11682092" y="6607260"/>
                  </a:lnTo>
                  <a:close/>
                  <a:moveTo>
                    <a:pt x="6151921" y="11620035"/>
                  </a:moveTo>
                  <a:lnTo>
                    <a:pt x="6580328" y="11620035"/>
                  </a:lnTo>
                  <a:lnTo>
                    <a:pt x="6071243" y="12120240"/>
                  </a:lnTo>
                  <a:lnTo>
                    <a:pt x="5642837" y="12120240"/>
                  </a:lnTo>
                  <a:close/>
                  <a:moveTo>
                    <a:pt x="12901438" y="4728811"/>
                  </a:moveTo>
                  <a:lnTo>
                    <a:pt x="13415344" y="4728811"/>
                  </a:lnTo>
                  <a:lnTo>
                    <a:pt x="13503045" y="4818069"/>
                  </a:lnTo>
                  <a:lnTo>
                    <a:pt x="13084803" y="5229016"/>
                  </a:lnTo>
                  <a:lnTo>
                    <a:pt x="12656397" y="5229016"/>
                  </a:lnTo>
                  <a:lnTo>
                    <a:pt x="13031137" y="4860812"/>
                  </a:lnTo>
                  <a:close/>
                  <a:moveTo>
                    <a:pt x="4448191" y="12998279"/>
                  </a:moveTo>
                  <a:lnTo>
                    <a:pt x="5177616" y="12998279"/>
                  </a:lnTo>
                  <a:lnTo>
                    <a:pt x="4806487" y="13362935"/>
                  </a:lnTo>
                  <a:close/>
                  <a:moveTo>
                    <a:pt x="12224335" y="4039688"/>
                  </a:moveTo>
                  <a:lnTo>
                    <a:pt x="12738241" y="4039688"/>
                  </a:lnTo>
                  <a:lnTo>
                    <a:pt x="13229721" y="4539893"/>
                  </a:lnTo>
                  <a:lnTo>
                    <a:pt x="12715815" y="4539893"/>
                  </a:lnTo>
                  <a:close/>
                  <a:moveTo>
                    <a:pt x="3771090" y="12309158"/>
                  </a:moveTo>
                  <a:lnTo>
                    <a:pt x="4218631" y="12309158"/>
                  </a:lnTo>
                  <a:lnTo>
                    <a:pt x="4710110" y="12809362"/>
                  </a:lnTo>
                  <a:lnTo>
                    <a:pt x="4262569" y="12809362"/>
                  </a:lnTo>
                  <a:close/>
                  <a:moveTo>
                    <a:pt x="11547233" y="3350565"/>
                  </a:moveTo>
                  <a:lnTo>
                    <a:pt x="12061138" y="3350565"/>
                  </a:lnTo>
                  <a:lnTo>
                    <a:pt x="12552619" y="3850770"/>
                  </a:lnTo>
                  <a:lnTo>
                    <a:pt x="12038713" y="3850770"/>
                  </a:lnTo>
                  <a:close/>
                  <a:moveTo>
                    <a:pt x="3093987" y="11620035"/>
                  </a:moveTo>
                  <a:lnTo>
                    <a:pt x="3541528" y="11620035"/>
                  </a:lnTo>
                  <a:lnTo>
                    <a:pt x="4033008" y="12120240"/>
                  </a:lnTo>
                  <a:lnTo>
                    <a:pt x="3585467" y="12120240"/>
                  </a:lnTo>
                  <a:close/>
                  <a:moveTo>
                    <a:pt x="10870131" y="2661443"/>
                  </a:moveTo>
                  <a:lnTo>
                    <a:pt x="11384036" y="2661443"/>
                  </a:lnTo>
                  <a:lnTo>
                    <a:pt x="11875517" y="3161649"/>
                  </a:lnTo>
                  <a:lnTo>
                    <a:pt x="11361612" y="3161649"/>
                  </a:lnTo>
                  <a:close/>
                  <a:moveTo>
                    <a:pt x="2416886" y="10930913"/>
                  </a:moveTo>
                  <a:lnTo>
                    <a:pt x="2864426" y="10930913"/>
                  </a:lnTo>
                  <a:lnTo>
                    <a:pt x="3355906" y="11431117"/>
                  </a:lnTo>
                  <a:lnTo>
                    <a:pt x="2908365" y="11431117"/>
                  </a:lnTo>
                  <a:close/>
                  <a:moveTo>
                    <a:pt x="10222087" y="2001895"/>
                  </a:moveTo>
                  <a:lnTo>
                    <a:pt x="10735993" y="2001895"/>
                  </a:lnTo>
                  <a:lnTo>
                    <a:pt x="11227473" y="2502100"/>
                  </a:lnTo>
                  <a:lnTo>
                    <a:pt x="10713567" y="2502100"/>
                  </a:lnTo>
                  <a:close/>
                  <a:moveTo>
                    <a:pt x="1739783" y="10241790"/>
                  </a:moveTo>
                  <a:lnTo>
                    <a:pt x="2187324" y="10241790"/>
                  </a:lnTo>
                  <a:lnTo>
                    <a:pt x="2678804" y="10741995"/>
                  </a:lnTo>
                  <a:lnTo>
                    <a:pt x="2231263" y="10741995"/>
                  </a:lnTo>
                  <a:close/>
                  <a:moveTo>
                    <a:pt x="9531544" y="1299093"/>
                  </a:moveTo>
                  <a:lnTo>
                    <a:pt x="10045450" y="1299093"/>
                  </a:lnTo>
                  <a:lnTo>
                    <a:pt x="10536930" y="1799298"/>
                  </a:lnTo>
                  <a:lnTo>
                    <a:pt x="10023024" y="1799298"/>
                  </a:lnTo>
                  <a:close/>
                  <a:moveTo>
                    <a:pt x="1062681" y="9552668"/>
                  </a:moveTo>
                  <a:lnTo>
                    <a:pt x="1510222" y="9552668"/>
                  </a:lnTo>
                  <a:lnTo>
                    <a:pt x="2001702" y="10052873"/>
                  </a:lnTo>
                  <a:lnTo>
                    <a:pt x="1554161" y="10052873"/>
                  </a:lnTo>
                  <a:close/>
                  <a:moveTo>
                    <a:pt x="8879654" y="635630"/>
                  </a:moveTo>
                  <a:lnTo>
                    <a:pt x="9393559" y="635630"/>
                  </a:lnTo>
                  <a:lnTo>
                    <a:pt x="9885039" y="1135835"/>
                  </a:lnTo>
                  <a:lnTo>
                    <a:pt x="9371134" y="1135835"/>
                  </a:lnTo>
                  <a:close/>
                  <a:moveTo>
                    <a:pt x="385578" y="8863545"/>
                  </a:moveTo>
                  <a:lnTo>
                    <a:pt x="833119" y="8863545"/>
                  </a:lnTo>
                  <a:lnTo>
                    <a:pt x="1324599" y="9363750"/>
                  </a:lnTo>
                  <a:lnTo>
                    <a:pt x="877058" y="9363750"/>
                  </a:lnTo>
                  <a:close/>
                  <a:moveTo>
                    <a:pt x="8112418" y="500206"/>
                  </a:moveTo>
                  <a:lnTo>
                    <a:pt x="8621504" y="0"/>
                  </a:lnTo>
                  <a:lnTo>
                    <a:pt x="8769016" y="0"/>
                  </a:lnTo>
                  <a:lnTo>
                    <a:pt x="9260498" y="500206"/>
                  </a:lnTo>
                  <a:lnTo>
                    <a:pt x="8746592" y="500206"/>
                  </a:lnTo>
                  <a:lnTo>
                    <a:pt x="8675258" y="427606"/>
                  </a:lnTo>
                  <a:lnTo>
                    <a:pt x="8601370" y="500206"/>
                  </a:lnTo>
                  <a:close/>
                  <a:moveTo>
                    <a:pt x="7465506" y="1135835"/>
                  </a:moveTo>
                  <a:lnTo>
                    <a:pt x="7974589" y="635630"/>
                  </a:lnTo>
                  <a:lnTo>
                    <a:pt x="8463542" y="635630"/>
                  </a:lnTo>
                  <a:lnTo>
                    <a:pt x="7954457" y="1135835"/>
                  </a:lnTo>
                  <a:close/>
                  <a:moveTo>
                    <a:pt x="6790264" y="1799298"/>
                  </a:moveTo>
                  <a:lnTo>
                    <a:pt x="7299350" y="1299092"/>
                  </a:lnTo>
                  <a:lnTo>
                    <a:pt x="7788301" y="1299092"/>
                  </a:lnTo>
                  <a:lnTo>
                    <a:pt x="7279215" y="1799298"/>
                  </a:lnTo>
                  <a:close/>
                  <a:moveTo>
                    <a:pt x="6074986" y="2502100"/>
                  </a:moveTo>
                  <a:lnTo>
                    <a:pt x="6584070" y="2001895"/>
                  </a:lnTo>
                  <a:lnTo>
                    <a:pt x="7073022" y="2001895"/>
                  </a:lnTo>
                  <a:lnTo>
                    <a:pt x="6563937" y="2502100"/>
                  </a:lnTo>
                  <a:close/>
                  <a:moveTo>
                    <a:pt x="5403729" y="3161648"/>
                  </a:moveTo>
                  <a:lnTo>
                    <a:pt x="5912814" y="2661443"/>
                  </a:lnTo>
                  <a:lnTo>
                    <a:pt x="6401765" y="2661443"/>
                  </a:lnTo>
                  <a:lnTo>
                    <a:pt x="5892680" y="3161648"/>
                  </a:lnTo>
                  <a:close/>
                  <a:moveTo>
                    <a:pt x="4702373" y="3850770"/>
                  </a:moveTo>
                  <a:lnTo>
                    <a:pt x="5211458" y="3350565"/>
                  </a:lnTo>
                  <a:lnTo>
                    <a:pt x="5700410" y="3350565"/>
                  </a:lnTo>
                  <a:lnTo>
                    <a:pt x="5191325" y="3850770"/>
                  </a:lnTo>
                  <a:close/>
                  <a:moveTo>
                    <a:pt x="4001017" y="4539893"/>
                  </a:moveTo>
                  <a:lnTo>
                    <a:pt x="4510102" y="4039688"/>
                  </a:lnTo>
                  <a:lnTo>
                    <a:pt x="4999053" y="4039688"/>
                  </a:lnTo>
                  <a:lnTo>
                    <a:pt x="4489969" y="4539893"/>
                  </a:lnTo>
                  <a:close/>
                  <a:moveTo>
                    <a:pt x="3299660" y="5229016"/>
                  </a:moveTo>
                  <a:lnTo>
                    <a:pt x="3808746" y="4728810"/>
                  </a:lnTo>
                  <a:lnTo>
                    <a:pt x="4297698" y="4728810"/>
                  </a:lnTo>
                  <a:lnTo>
                    <a:pt x="3788612" y="5229016"/>
                  </a:lnTo>
                  <a:close/>
                  <a:moveTo>
                    <a:pt x="2598305" y="5918138"/>
                  </a:moveTo>
                  <a:lnTo>
                    <a:pt x="3107388" y="5417934"/>
                  </a:lnTo>
                  <a:lnTo>
                    <a:pt x="3596340" y="5417934"/>
                  </a:lnTo>
                  <a:lnTo>
                    <a:pt x="3087256" y="5918138"/>
                  </a:lnTo>
                  <a:close/>
                  <a:moveTo>
                    <a:pt x="1896948" y="6607261"/>
                  </a:moveTo>
                  <a:lnTo>
                    <a:pt x="2406033" y="6107056"/>
                  </a:lnTo>
                  <a:lnTo>
                    <a:pt x="2894985" y="6107056"/>
                  </a:lnTo>
                  <a:lnTo>
                    <a:pt x="2385900" y="6607261"/>
                  </a:lnTo>
                  <a:close/>
                  <a:moveTo>
                    <a:pt x="1195592" y="7296383"/>
                  </a:moveTo>
                  <a:lnTo>
                    <a:pt x="1704677" y="6796178"/>
                  </a:lnTo>
                  <a:lnTo>
                    <a:pt x="2193629" y="6796178"/>
                  </a:lnTo>
                  <a:lnTo>
                    <a:pt x="1684544" y="7296383"/>
                  </a:lnTo>
                  <a:close/>
                  <a:moveTo>
                    <a:pt x="494237" y="7985505"/>
                  </a:moveTo>
                  <a:lnTo>
                    <a:pt x="1003320" y="7485301"/>
                  </a:lnTo>
                  <a:lnTo>
                    <a:pt x="1492272" y="7485301"/>
                  </a:lnTo>
                  <a:lnTo>
                    <a:pt x="983188" y="7985505"/>
                  </a:lnTo>
                  <a:close/>
                  <a:moveTo>
                    <a:pt x="0" y="8471121"/>
                  </a:moveTo>
                  <a:lnTo>
                    <a:pt x="301966" y="8174422"/>
                  </a:lnTo>
                  <a:lnTo>
                    <a:pt x="790918" y="8174422"/>
                  </a:lnTo>
                  <a:lnTo>
                    <a:pt x="467882" y="8491823"/>
                  </a:lnTo>
                  <a:lnTo>
                    <a:pt x="647497" y="8674628"/>
                  </a:lnTo>
                  <a:lnTo>
                    <a:pt x="199957" y="8674628"/>
                  </a:lnTo>
                  <a:close/>
                </a:path>
              </a:pathLst>
            </a:custGeom>
            <a:solidFill>
              <a:srgbClr val="FFB1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198" name="TextBox 197">
            <a:extLst>
              <a:ext uri="{FF2B5EF4-FFF2-40B4-BE49-F238E27FC236}">
                <a16:creationId xmlns:a16="http://schemas.microsoft.com/office/drawing/2014/main" id="{4E9D3AF4-B29B-49CA-91B1-736C62FA301D}"/>
              </a:ext>
            </a:extLst>
          </p:cNvPr>
          <p:cNvSpPr txBox="1"/>
          <p:nvPr/>
        </p:nvSpPr>
        <p:spPr>
          <a:xfrm>
            <a:off x="3375050" y="1709910"/>
            <a:ext cx="5859188" cy="1862048"/>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11500" dirty="0">
                <a:solidFill>
                  <a:srgbClr val="D8A645"/>
                </a:solidFill>
                <a:effectLst>
                  <a:outerShdw dist="38100" dir="2700000" algn="tl" rotWithShape="0">
                    <a:srgbClr val="432F26"/>
                  </a:outerShdw>
                </a:effectLst>
                <a:latin typeface="Christmas   Classica" pitchFamily="50" charset="0"/>
              </a:rPr>
              <a:t>thank you</a:t>
            </a:r>
          </a:p>
        </p:txBody>
      </p:sp>
    </p:spTree>
    <p:extLst>
      <p:ext uri="{BB962C8B-B14F-4D97-AF65-F5344CB8AC3E}">
        <p14:creationId xmlns:p14="http://schemas.microsoft.com/office/powerpoint/2010/main" val="324482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68E8B-8161-4BF9-9F72-4F081B33E87C}"/>
              </a:ext>
            </a:extLst>
          </p:cNvPr>
          <p:cNvSpPr/>
          <p:nvPr/>
        </p:nvSpPr>
        <p:spPr>
          <a:xfrm>
            <a:off x="6412614" y="570542"/>
            <a:ext cx="5194669" cy="5750204"/>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Freeform: Shape 43">
            <a:extLst>
              <a:ext uri="{FF2B5EF4-FFF2-40B4-BE49-F238E27FC236}">
                <a16:creationId xmlns:a16="http://schemas.microsoft.com/office/drawing/2014/main" id="{7565D8C6-DD8E-4F84-BB55-6FA0FE7A8708}"/>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7" name="Group 6">
            <a:extLst>
              <a:ext uri="{FF2B5EF4-FFF2-40B4-BE49-F238E27FC236}">
                <a16:creationId xmlns:a16="http://schemas.microsoft.com/office/drawing/2014/main" id="{D245EDFE-4F6E-4A3F-8B7D-E981CF98F946}"/>
              </a:ext>
            </a:extLst>
          </p:cNvPr>
          <p:cNvGrpSpPr/>
          <p:nvPr/>
        </p:nvGrpSpPr>
        <p:grpSpPr>
          <a:xfrm>
            <a:off x="7955592" y="4863222"/>
            <a:ext cx="2414998" cy="1124280"/>
            <a:chOff x="7404100" y="2177335"/>
            <a:chExt cx="2023809" cy="1124280"/>
          </a:xfrm>
        </p:grpSpPr>
        <p:sp>
          <p:nvSpPr>
            <p:cNvPr id="6" name="Freeform: Shape 5">
              <a:extLst>
                <a:ext uri="{FF2B5EF4-FFF2-40B4-BE49-F238E27FC236}">
                  <a16:creationId xmlns:a16="http://schemas.microsoft.com/office/drawing/2014/main" id="{03DC8145-DEA2-4ACF-9296-3EBB6FB05EB4}"/>
                </a:ext>
              </a:extLst>
            </p:cNvPr>
            <p:cNvSpPr/>
            <p:nvPr/>
          </p:nvSpPr>
          <p:spPr>
            <a:xfrm>
              <a:off x="7404100" y="2177335"/>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4" name="Freeform: Shape 13263">
              <a:extLst>
                <a:ext uri="{FF2B5EF4-FFF2-40B4-BE49-F238E27FC236}">
                  <a16:creationId xmlns:a16="http://schemas.microsoft.com/office/drawing/2014/main" id="{394026A4-72A8-4E0F-8C9C-96E6752EEFCB}"/>
                </a:ext>
              </a:extLst>
            </p:cNvPr>
            <p:cNvSpPr/>
            <p:nvPr/>
          </p:nvSpPr>
          <p:spPr>
            <a:xfrm>
              <a:off x="7404100" y="2380207"/>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5" name="Freeform: Shape 13264">
              <a:extLst>
                <a:ext uri="{FF2B5EF4-FFF2-40B4-BE49-F238E27FC236}">
                  <a16:creationId xmlns:a16="http://schemas.microsoft.com/office/drawing/2014/main" id="{25D61C5B-2D2F-4908-9EE2-E097279FD080}"/>
                </a:ext>
              </a:extLst>
            </p:cNvPr>
            <p:cNvSpPr/>
            <p:nvPr/>
          </p:nvSpPr>
          <p:spPr>
            <a:xfrm>
              <a:off x="7404100" y="2583079"/>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6" name="Freeform: Shape 13265">
              <a:extLst>
                <a:ext uri="{FF2B5EF4-FFF2-40B4-BE49-F238E27FC236}">
                  <a16:creationId xmlns:a16="http://schemas.microsoft.com/office/drawing/2014/main" id="{1B3E4933-7359-4DF5-8250-27EE153C88C0}"/>
                </a:ext>
              </a:extLst>
            </p:cNvPr>
            <p:cNvSpPr/>
            <p:nvPr/>
          </p:nvSpPr>
          <p:spPr>
            <a:xfrm>
              <a:off x="7404100" y="2785951"/>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67" name="Freeform: Shape 13266">
              <a:extLst>
                <a:ext uri="{FF2B5EF4-FFF2-40B4-BE49-F238E27FC236}">
                  <a16:creationId xmlns:a16="http://schemas.microsoft.com/office/drawing/2014/main" id="{B24B7BA7-34B9-45D0-9CE0-A7883F7A46B6}"/>
                </a:ext>
              </a:extLst>
            </p:cNvPr>
            <p:cNvSpPr/>
            <p:nvPr/>
          </p:nvSpPr>
          <p:spPr>
            <a:xfrm>
              <a:off x="7404100" y="2988823"/>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2" name="Group 11">
            <a:extLst>
              <a:ext uri="{FF2B5EF4-FFF2-40B4-BE49-F238E27FC236}">
                <a16:creationId xmlns:a16="http://schemas.microsoft.com/office/drawing/2014/main" id="{AD4344A1-1BA8-4A4E-ADEE-1D3528EB9520}"/>
              </a:ext>
            </a:extLst>
          </p:cNvPr>
          <p:cNvGrpSpPr/>
          <p:nvPr/>
        </p:nvGrpSpPr>
        <p:grpSpPr>
          <a:xfrm rot="20225531">
            <a:off x="9710361" y="4544748"/>
            <a:ext cx="1601556" cy="1601556"/>
            <a:chOff x="1345522" y="674009"/>
            <a:chExt cx="1601556" cy="1601556"/>
          </a:xfrm>
        </p:grpSpPr>
        <p:sp>
          <p:nvSpPr>
            <p:cNvPr id="8" name="Oval 7">
              <a:extLst>
                <a:ext uri="{FF2B5EF4-FFF2-40B4-BE49-F238E27FC236}">
                  <a16:creationId xmlns:a16="http://schemas.microsoft.com/office/drawing/2014/main" id="{3283BD9A-BD36-41C7-9537-91757168BC76}"/>
                </a:ext>
              </a:extLst>
            </p:cNvPr>
            <p:cNvSpPr/>
            <p:nvPr/>
          </p:nvSpPr>
          <p:spPr>
            <a:xfrm>
              <a:off x="1345522" y="674009"/>
              <a:ext cx="1601556" cy="1601556"/>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268" name="Oval 13267">
              <a:extLst>
                <a:ext uri="{FF2B5EF4-FFF2-40B4-BE49-F238E27FC236}">
                  <a16:creationId xmlns:a16="http://schemas.microsoft.com/office/drawing/2014/main" id="{5916C7A4-5D23-495D-B810-066316EE331E}"/>
                </a:ext>
              </a:extLst>
            </p:cNvPr>
            <p:cNvSpPr/>
            <p:nvPr/>
          </p:nvSpPr>
          <p:spPr>
            <a:xfrm>
              <a:off x="1583646" y="912133"/>
              <a:ext cx="1125308" cy="1125308"/>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Graphic 9" descr="Airplane">
              <a:extLst>
                <a:ext uri="{FF2B5EF4-FFF2-40B4-BE49-F238E27FC236}">
                  <a16:creationId xmlns:a16="http://schemas.microsoft.com/office/drawing/2014/main" id="{8EFB1D70-E476-4FC8-A818-B2E6B66BD7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042621">
              <a:off x="1839284" y="1108661"/>
              <a:ext cx="689938" cy="689938"/>
            </a:xfrm>
            <a:prstGeom prst="rect">
              <a:avLst/>
            </a:prstGeom>
          </p:spPr>
        </p:pic>
        <p:sp>
          <p:nvSpPr>
            <p:cNvPr id="11" name="TextBox 10">
              <a:extLst>
                <a:ext uri="{FF2B5EF4-FFF2-40B4-BE49-F238E27FC236}">
                  <a16:creationId xmlns:a16="http://schemas.microsoft.com/office/drawing/2014/main" id="{A00537B8-1294-4518-9C97-7916E368A925}"/>
                </a:ext>
              </a:extLst>
            </p:cNvPr>
            <p:cNvSpPr txBox="1"/>
            <p:nvPr/>
          </p:nvSpPr>
          <p:spPr>
            <a:xfrm>
              <a:off x="1757619" y="861520"/>
              <a:ext cx="793807" cy="369332"/>
            </a:xfrm>
            <a:prstGeom prst="rect">
              <a:avLst/>
            </a:prstGeom>
            <a:noFill/>
          </p:spPr>
          <p:txBody>
            <a:bodyPr wrap="none" rtlCol="0">
              <a:prstTxWarp prst="textArchUp">
                <a:avLst>
                  <a:gd name="adj" fmla="val 12164056"/>
                </a:avLst>
              </a:prstTxWarp>
              <a:spAutoFit/>
            </a:bodyPr>
            <a:lstStyle/>
            <a:p>
              <a:r>
                <a:rPr lang="id-ID" dirty="0">
                  <a:solidFill>
                    <a:srgbClr val="432F26"/>
                  </a:solidFill>
                  <a:latin typeface="Bebas Neue" panose="020B0606020202050201" pitchFamily="34" charset="0"/>
                </a:rPr>
                <a:t>AIR MAIL</a:t>
              </a:r>
            </a:p>
          </p:txBody>
        </p:sp>
        <p:sp>
          <p:nvSpPr>
            <p:cNvPr id="13269" name="TextBox 13268">
              <a:extLst>
                <a:ext uri="{FF2B5EF4-FFF2-40B4-BE49-F238E27FC236}">
                  <a16:creationId xmlns:a16="http://schemas.microsoft.com/office/drawing/2014/main" id="{E5183BF1-56A0-4F9E-999D-E8AB042EC539}"/>
                </a:ext>
              </a:extLst>
            </p:cNvPr>
            <p:cNvSpPr txBox="1"/>
            <p:nvPr/>
          </p:nvSpPr>
          <p:spPr>
            <a:xfrm>
              <a:off x="1739357" y="1726655"/>
              <a:ext cx="793807" cy="369332"/>
            </a:xfrm>
            <a:prstGeom prst="rect">
              <a:avLst/>
            </a:prstGeom>
            <a:noFill/>
          </p:spPr>
          <p:txBody>
            <a:bodyPr wrap="none" rtlCol="0">
              <a:prstTxWarp prst="textArchUp">
                <a:avLst>
                  <a:gd name="adj" fmla="val 669640"/>
                </a:avLst>
              </a:prstTxWarp>
              <a:spAutoFit/>
            </a:bodyPr>
            <a:lstStyle/>
            <a:p>
              <a:r>
                <a:rPr lang="id-ID" dirty="0">
                  <a:solidFill>
                    <a:srgbClr val="432F26"/>
                  </a:solidFill>
                  <a:latin typeface="Bebas Neue" panose="020B0606020202050201" pitchFamily="34" charset="0"/>
                </a:rPr>
                <a:t>AIR MAIL</a:t>
              </a:r>
            </a:p>
          </p:txBody>
        </p:sp>
      </p:grpSp>
      <p:grpSp>
        <p:nvGrpSpPr>
          <p:cNvPr id="5" name="Group 4">
            <a:extLst>
              <a:ext uri="{FF2B5EF4-FFF2-40B4-BE49-F238E27FC236}">
                <a16:creationId xmlns:a16="http://schemas.microsoft.com/office/drawing/2014/main" id="{3F5FAEC3-84D1-425C-B090-513A32C7D538}"/>
              </a:ext>
            </a:extLst>
          </p:cNvPr>
          <p:cNvGrpSpPr/>
          <p:nvPr/>
        </p:nvGrpSpPr>
        <p:grpSpPr>
          <a:xfrm>
            <a:off x="716887" y="715168"/>
            <a:ext cx="5242476" cy="496150"/>
            <a:chOff x="812800" y="753720"/>
            <a:chExt cx="5242476" cy="496150"/>
          </a:xfrm>
        </p:grpSpPr>
        <p:sp>
          <p:nvSpPr>
            <p:cNvPr id="16" name="Rectangle 15">
              <a:extLst>
                <a:ext uri="{FF2B5EF4-FFF2-40B4-BE49-F238E27FC236}">
                  <a16:creationId xmlns:a16="http://schemas.microsoft.com/office/drawing/2014/main" id="{076E42CD-3CC6-467F-8F33-5CF3F31F0264}"/>
                </a:ext>
              </a:extLst>
            </p:cNvPr>
            <p:cNvSpPr/>
            <p:nvPr/>
          </p:nvSpPr>
          <p:spPr>
            <a:xfrm>
              <a:off x="812800"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i</a:t>
              </a:r>
              <a:endParaRPr lang="id-ID" dirty="0">
                <a:solidFill>
                  <a:srgbClr val="432F26"/>
                </a:solidFill>
                <a:latin typeface="Bebas Neue" panose="020B0606020202050201" pitchFamily="34" charset="0"/>
              </a:endParaRPr>
            </a:p>
          </p:txBody>
        </p:sp>
        <p:sp>
          <p:nvSpPr>
            <p:cNvPr id="13279" name="Rectangle 13278">
              <a:extLst>
                <a:ext uri="{FF2B5EF4-FFF2-40B4-BE49-F238E27FC236}">
                  <a16:creationId xmlns:a16="http://schemas.microsoft.com/office/drawing/2014/main" id="{C566B89F-EAFC-4E2F-AA3A-AA02B3EB1105}"/>
                </a:ext>
              </a:extLst>
            </p:cNvPr>
            <p:cNvSpPr/>
            <p:nvPr/>
          </p:nvSpPr>
          <p:spPr>
            <a:xfrm>
              <a:off x="1489977"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d</a:t>
              </a:r>
              <a:endParaRPr lang="id-ID" dirty="0">
                <a:solidFill>
                  <a:srgbClr val="432F26"/>
                </a:solidFill>
                <a:latin typeface="Bebas Neue" panose="020B0606020202050201" pitchFamily="34" charset="0"/>
              </a:endParaRPr>
            </a:p>
          </p:txBody>
        </p:sp>
        <p:sp>
          <p:nvSpPr>
            <p:cNvPr id="13280" name="Rectangle 13279">
              <a:extLst>
                <a:ext uri="{FF2B5EF4-FFF2-40B4-BE49-F238E27FC236}">
                  <a16:creationId xmlns:a16="http://schemas.microsoft.com/office/drawing/2014/main" id="{4996A952-934F-4928-B21B-09382355B2E6}"/>
                </a:ext>
              </a:extLst>
            </p:cNvPr>
            <p:cNvSpPr/>
            <p:nvPr/>
          </p:nvSpPr>
          <p:spPr>
            <a:xfrm>
              <a:off x="2167154"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e</a:t>
              </a:r>
              <a:endParaRPr lang="id-ID" dirty="0">
                <a:solidFill>
                  <a:srgbClr val="432F26"/>
                </a:solidFill>
                <a:latin typeface="Bebas Neue" panose="020B0606020202050201" pitchFamily="34" charset="0"/>
              </a:endParaRPr>
            </a:p>
          </p:txBody>
        </p:sp>
        <p:sp>
          <p:nvSpPr>
            <p:cNvPr id="13281" name="Rectangle 13280">
              <a:extLst>
                <a:ext uri="{FF2B5EF4-FFF2-40B4-BE49-F238E27FC236}">
                  <a16:creationId xmlns:a16="http://schemas.microsoft.com/office/drawing/2014/main" id="{19DAA1D5-ACE6-4891-8EF0-743B1B092360}"/>
                </a:ext>
              </a:extLst>
            </p:cNvPr>
            <p:cNvSpPr/>
            <p:nvPr/>
          </p:nvSpPr>
          <p:spPr>
            <a:xfrm>
              <a:off x="2844331"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n</a:t>
              </a:r>
              <a:endParaRPr lang="id-ID" dirty="0">
                <a:solidFill>
                  <a:srgbClr val="432F26"/>
                </a:solidFill>
                <a:latin typeface="Bebas Neue" panose="020B0606020202050201" pitchFamily="34" charset="0"/>
              </a:endParaRPr>
            </a:p>
          </p:txBody>
        </p:sp>
        <p:sp>
          <p:nvSpPr>
            <p:cNvPr id="13282" name="Rectangle 13281">
              <a:extLst>
                <a:ext uri="{FF2B5EF4-FFF2-40B4-BE49-F238E27FC236}">
                  <a16:creationId xmlns:a16="http://schemas.microsoft.com/office/drawing/2014/main" id="{E1E1C3D7-971D-4E51-8B77-1AD5061860E0}"/>
                </a:ext>
              </a:extLst>
            </p:cNvPr>
            <p:cNvSpPr/>
            <p:nvPr/>
          </p:nvSpPr>
          <p:spPr>
            <a:xfrm>
              <a:off x="3521508"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t</a:t>
              </a:r>
              <a:endParaRPr lang="id-ID" dirty="0">
                <a:solidFill>
                  <a:srgbClr val="432F26"/>
                </a:solidFill>
                <a:latin typeface="Bebas Neue" panose="020B0606020202050201" pitchFamily="34" charset="0"/>
              </a:endParaRPr>
            </a:p>
          </p:txBody>
        </p:sp>
        <p:sp>
          <p:nvSpPr>
            <p:cNvPr id="13283" name="Rectangle 13282">
              <a:extLst>
                <a:ext uri="{FF2B5EF4-FFF2-40B4-BE49-F238E27FC236}">
                  <a16:creationId xmlns:a16="http://schemas.microsoft.com/office/drawing/2014/main" id="{768B9428-3F1A-4FE2-BB92-BA5CE89FAF87}"/>
                </a:ext>
              </a:extLst>
            </p:cNvPr>
            <p:cNvSpPr/>
            <p:nvPr/>
          </p:nvSpPr>
          <p:spPr>
            <a:xfrm>
              <a:off x="4198685"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i</a:t>
              </a:r>
              <a:endParaRPr lang="id-ID" dirty="0">
                <a:solidFill>
                  <a:srgbClr val="432F26"/>
                </a:solidFill>
                <a:latin typeface="Bebas Neue" panose="020B0606020202050201" pitchFamily="34" charset="0"/>
              </a:endParaRPr>
            </a:p>
          </p:txBody>
        </p:sp>
        <p:sp>
          <p:nvSpPr>
            <p:cNvPr id="13284" name="Rectangle 13283">
              <a:extLst>
                <a:ext uri="{FF2B5EF4-FFF2-40B4-BE49-F238E27FC236}">
                  <a16:creationId xmlns:a16="http://schemas.microsoft.com/office/drawing/2014/main" id="{4177EF03-14DA-4637-BE01-13389345E0FB}"/>
                </a:ext>
              </a:extLst>
            </p:cNvPr>
            <p:cNvSpPr/>
            <p:nvPr/>
          </p:nvSpPr>
          <p:spPr>
            <a:xfrm>
              <a:off x="4875862" y="75457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T</a:t>
              </a:r>
              <a:endParaRPr lang="id-ID" dirty="0">
                <a:solidFill>
                  <a:srgbClr val="432F26"/>
                </a:solidFill>
                <a:latin typeface="Bebas Neue" panose="020B0606020202050201" pitchFamily="34" charset="0"/>
              </a:endParaRPr>
            </a:p>
          </p:txBody>
        </p:sp>
        <p:sp>
          <p:nvSpPr>
            <p:cNvPr id="1585" name="Rectangle 1584">
              <a:extLst>
                <a:ext uri="{FF2B5EF4-FFF2-40B4-BE49-F238E27FC236}">
                  <a16:creationId xmlns:a16="http://schemas.microsoft.com/office/drawing/2014/main" id="{C405EFFE-4B47-45D6-A1F6-4059A5E056F9}"/>
                </a:ext>
              </a:extLst>
            </p:cNvPr>
            <p:cNvSpPr/>
            <p:nvPr/>
          </p:nvSpPr>
          <p:spPr>
            <a:xfrm>
              <a:off x="5559976" y="753720"/>
              <a:ext cx="495300" cy="495300"/>
            </a:xfrm>
            <a:prstGeom prst="rect">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solidFill>
                    <a:srgbClr val="432F26"/>
                  </a:solidFill>
                  <a:latin typeface="Bebas Neue" panose="020B0606020202050201" pitchFamily="34" charset="0"/>
                </a:rPr>
                <a:t>y</a:t>
              </a:r>
              <a:endParaRPr lang="id-ID" dirty="0">
                <a:solidFill>
                  <a:srgbClr val="432F26"/>
                </a:solidFill>
                <a:latin typeface="Bebas Neue" panose="020B0606020202050201" pitchFamily="34" charset="0"/>
              </a:endParaRPr>
            </a:p>
          </p:txBody>
        </p:sp>
      </p:grpSp>
      <p:grpSp>
        <p:nvGrpSpPr>
          <p:cNvPr id="21" name="Group 20">
            <a:extLst>
              <a:ext uri="{FF2B5EF4-FFF2-40B4-BE49-F238E27FC236}">
                <a16:creationId xmlns:a16="http://schemas.microsoft.com/office/drawing/2014/main" id="{D9442642-C702-4A84-918D-E712E403AB87}"/>
              </a:ext>
            </a:extLst>
          </p:cNvPr>
          <p:cNvGrpSpPr/>
          <p:nvPr/>
        </p:nvGrpSpPr>
        <p:grpSpPr>
          <a:xfrm>
            <a:off x="9677680" y="654314"/>
            <a:ext cx="1726938" cy="952336"/>
            <a:chOff x="812800" y="5245080"/>
            <a:chExt cx="1726938" cy="952336"/>
          </a:xfrm>
        </p:grpSpPr>
        <p:sp>
          <p:nvSpPr>
            <p:cNvPr id="17" name="Rectangle 16">
              <a:extLst>
                <a:ext uri="{FF2B5EF4-FFF2-40B4-BE49-F238E27FC236}">
                  <a16:creationId xmlns:a16="http://schemas.microsoft.com/office/drawing/2014/main" id="{4EBA67F5-8549-4DCE-870A-A668C3B5D781}"/>
                </a:ext>
              </a:extLst>
            </p:cNvPr>
            <p:cNvSpPr/>
            <p:nvPr/>
          </p:nvSpPr>
          <p:spPr>
            <a:xfrm>
              <a:off x="812800" y="5340846"/>
              <a:ext cx="1719061" cy="799067"/>
            </a:xfrm>
            <a:prstGeom prst="rect">
              <a:avLst/>
            </a:pr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a:extLst>
                <a:ext uri="{FF2B5EF4-FFF2-40B4-BE49-F238E27FC236}">
                  <a16:creationId xmlns:a16="http://schemas.microsoft.com/office/drawing/2014/main" id="{3919678A-E5B3-4165-AED7-4C0602E65393}"/>
                </a:ext>
              </a:extLst>
            </p:cNvPr>
            <p:cNvSpPr txBox="1"/>
            <p:nvPr/>
          </p:nvSpPr>
          <p:spPr>
            <a:xfrm>
              <a:off x="941794" y="5340846"/>
              <a:ext cx="732612" cy="523220"/>
            </a:xfrm>
            <a:prstGeom prst="rect">
              <a:avLst/>
            </a:prstGeom>
            <a:noFill/>
          </p:spPr>
          <p:txBody>
            <a:bodyPr wrap="square" rtlCol="0">
              <a:spAutoFit/>
            </a:bodyPr>
            <a:lstStyle/>
            <a:p>
              <a:pPr algn="ctr"/>
              <a:r>
                <a:rPr lang="id-ID" sz="2800" dirty="0">
                  <a:solidFill>
                    <a:srgbClr val="FEF1A3"/>
                  </a:solidFill>
                  <a:latin typeface="Bebas Neue" panose="020B0606020202050201" pitchFamily="34" charset="0"/>
                </a:rPr>
                <a:t>AIR</a:t>
              </a:r>
            </a:p>
          </p:txBody>
        </p:sp>
        <p:sp>
          <p:nvSpPr>
            <p:cNvPr id="13285" name="TextBox 13284">
              <a:extLst>
                <a:ext uri="{FF2B5EF4-FFF2-40B4-BE49-F238E27FC236}">
                  <a16:creationId xmlns:a16="http://schemas.microsoft.com/office/drawing/2014/main" id="{194CA51E-D979-4A1D-833E-4EDBAEA8E8BB}"/>
                </a:ext>
              </a:extLst>
            </p:cNvPr>
            <p:cNvSpPr txBox="1"/>
            <p:nvPr/>
          </p:nvSpPr>
          <p:spPr>
            <a:xfrm>
              <a:off x="941794" y="5674196"/>
              <a:ext cx="732612" cy="523220"/>
            </a:xfrm>
            <a:prstGeom prst="rect">
              <a:avLst/>
            </a:prstGeom>
            <a:noFill/>
          </p:spPr>
          <p:txBody>
            <a:bodyPr wrap="square" rtlCol="0">
              <a:spAutoFit/>
            </a:bodyPr>
            <a:lstStyle/>
            <a:p>
              <a:pPr algn="ctr"/>
              <a:r>
                <a:rPr lang="id-ID" sz="2800" dirty="0">
                  <a:solidFill>
                    <a:srgbClr val="FEF1A3"/>
                  </a:solidFill>
                  <a:latin typeface="Bebas Neue" panose="020B0606020202050201" pitchFamily="34" charset="0"/>
                </a:rPr>
                <a:t>MAIL</a:t>
              </a:r>
            </a:p>
          </p:txBody>
        </p:sp>
        <p:pic>
          <p:nvPicPr>
            <p:cNvPr id="20" name="Graphic 19" descr="Airplane">
              <a:extLst>
                <a:ext uri="{FF2B5EF4-FFF2-40B4-BE49-F238E27FC236}">
                  <a16:creationId xmlns:a16="http://schemas.microsoft.com/office/drawing/2014/main" id="{1472ED8F-7E94-474C-9AEC-6041F2279C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759501">
              <a:off x="1625338" y="5245080"/>
              <a:ext cx="914400" cy="914400"/>
            </a:xfrm>
            <a:prstGeom prst="rect">
              <a:avLst/>
            </a:prstGeom>
          </p:spPr>
        </p:pic>
      </p:grpSp>
      <p:grpSp>
        <p:nvGrpSpPr>
          <p:cNvPr id="9" name="Group 8">
            <a:extLst>
              <a:ext uri="{FF2B5EF4-FFF2-40B4-BE49-F238E27FC236}">
                <a16:creationId xmlns:a16="http://schemas.microsoft.com/office/drawing/2014/main" id="{11B561E1-1E58-4E61-B5B5-6631243A6B39}"/>
              </a:ext>
            </a:extLst>
          </p:cNvPr>
          <p:cNvGrpSpPr/>
          <p:nvPr/>
        </p:nvGrpSpPr>
        <p:grpSpPr>
          <a:xfrm>
            <a:off x="787400" y="3903320"/>
            <a:ext cx="5308600" cy="2263656"/>
            <a:chOff x="787400" y="4567284"/>
            <a:chExt cx="5308600" cy="2263656"/>
          </a:xfrm>
        </p:grpSpPr>
        <p:cxnSp>
          <p:nvCxnSpPr>
            <p:cNvPr id="13273" name="Straight Connector 13272">
              <a:extLst>
                <a:ext uri="{FF2B5EF4-FFF2-40B4-BE49-F238E27FC236}">
                  <a16:creationId xmlns:a16="http://schemas.microsoft.com/office/drawing/2014/main" id="{63267D35-E90C-4F0C-816C-EF0C1EC6E839}"/>
                </a:ext>
              </a:extLst>
            </p:cNvPr>
            <p:cNvCxnSpPr>
              <a:cxnSpLocks/>
            </p:cNvCxnSpPr>
            <p:nvPr/>
          </p:nvCxnSpPr>
          <p:spPr>
            <a:xfrm>
              <a:off x="787400" y="4567284"/>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588" name="Straight Connector 1587">
              <a:extLst>
                <a:ext uri="{FF2B5EF4-FFF2-40B4-BE49-F238E27FC236}">
                  <a16:creationId xmlns:a16="http://schemas.microsoft.com/office/drawing/2014/main" id="{D93D7F93-A194-4F8E-94CC-6F9976D9CD2B}"/>
                </a:ext>
              </a:extLst>
            </p:cNvPr>
            <p:cNvCxnSpPr>
              <a:cxnSpLocks/>
            </p:cNvCxnSpPr>
            <p:nvPr/>
          </p:nvCxnSpPr>
          <p:spPr>
            <a:xfrm>
              <a:off x="787400" y="5133198"/>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589" name="Straight Connector 1588">
              <a:extLst>
                <a:ext uri="{FF2B5EF4-FFF2-40B4-BE49-F238E27FC236}">
                  <a16:creationId xmlns:a16="http://schemas.microsoft.com/office/drawing/2014/main" id="{AB26F008-9B62-4BB9-A0EC-6964A9B7B8CE}"/>
                </a:ext>
              </a:extLst>
            </p:cNvPr>
            <p:cNvCxnSpPr>
              <a:cxnSpLocks/>
            </p:cNvCxnSpPr>
            <p:nvPr/>
          </p:nvCxnSpPr>
          <p:spPr>
            <a:xfrm>
              <a:off x="787400" y="5699112"/>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590" name="Straight Connector 1589">
              <a:extLst>
                <a:ext uri="{FF2B5EF4-FFF2-40B4-BE49-F238E27FC236}">
                  <a16:creationId xmlns:a16="http://schemas.microsoft.com/office/drawing/2014/main" id="{875686DE-FBB9-4549-927A-676A06495A99}"/>
                </a:ext>
              </a:extLst>
            </p:cNvPr>
            <p:cNvCxnSpPr>
              <a:cxnSpLocks/>
            </p:cNvCxnSpPr>
            <p:nvPr/>
          </p:nvCxnSpPr>
          <p:spPr>
            <a:xfrm>
              <a:off x="787400" y="6265026"/>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cxnSp>
          <p:nvCxnSpPr>
            <p:cNvPr id="1591" name="Straight Connector 1590">
              <a:extLst>
                <a:ext uri="{FF2B5EF4-FFF2-40B4-BE49-F238E27FC236}">
                  <a16:creationId xmlns:a16="http://schemas.microsoft.com/office/drawing/2014/main" id="{4CD10C3F-AF81-4A42-A115-803154BC0C1B}"/>
                </a:ext>
              </a:extLst>
            </p:cNvPr>
            <p:cNvCxnSpPr>
              <a:cxnSpLocks/>
            </p:cNvCxnSpPr>
            <p:nvPr/>
          </p:nvCxnSpPr>
          <p:spPr>
            <a:xfrm>
              <a:off x="787400" y="6830940"/>
              <a:ext cx="5308600" cy="0"/>
            </a:xfrm>
            <a:prstGeom prst="line">
              <a:avLst/>
            </a:prstGeom>
            <a:ln w="28575">
              <a:solidFill>
                <a:srgbClr val="432F26"/>
              </a:solidFill>
            </a:ln>
          </p:spPr>
          <p:style>
            <a:lnRef idx="1">
              <a:schemeClr val="accent1"/>
            </a:lnRef>
            <a:fillRef idx="0">
              <a:schemeClr val="accent1"/>
            </a:fillRef>
            <a:effectRef idx="0">
              <a:schemeClr val="accent1"/>
            </a:effectRef>
            <a:fontRef idx="minor">
              <a:schemeClr val="tx1"/>
            </a:fontRef>
          </p:style>
        </p:cxnSp>
      </p:grpSp>
      <p:sp>
        <p:nvSpPr>
          <p:cNvPr id="1587" name="TextBox 1586">
            <a:extLst>
              <a:ext uri="{FF2B5EF4-FFF2-40B4-BE49-F238E27FC236}">
                <a16:creationId xmlns:a16="http://schemas.microsoft.com/office/drawing/2014/main" id="{C7500CF1-926F-4CA9-8BE8-98A5658850F1}"/>
              </a:ext>
            </a:extLst>
          </p:cNvPr>
          <p:cNvSpPr txBox="1"/>
          <p:nvPr/>
        </p:nvSpPr>
        <p:spPr>
          <a:xfrm>
            <a:off x="768697" y="3843956"/>
            <a:ext cx="5112258" cy="1754326"/>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Name	:</a:t>
            </a:r>
          </a:p>
          <a:p>
            <a:pPr algn="just"/>
            <a:r>
              <a:rPr lang="id-ID" sz="3600" dirty="0">
                <a:solidFill>
                  <a:srgbClr val="432F26"/>
                </a:solidFill>
                <a:latin typeface="Winkle" panose="02000503000000000000" pitchFamily="2" charset="0"/>
              </a:rPr>
              <a:t>Class	:</a:t>
            </a:r>
          </a:p>
          <a:p>
            <a:pPr algn="just"/>
            <a:r>
              <a:rPr lang="id-ID" sz="3600" dirty="0">
                <a:solidFill>
                  <a:srgbClr val="432F26"/>
                </a:solidFill>
                <a:latin typeface="Winkle" panose="02000503000000000000" pitchFamily="2" charset="0"/>
              </a:rPr>
              <a:t>Subjec	:</a:t>
            </a:r>
          </a:p>
        </p:txBody>
      </p:sp>
    </p:spTree>
    <p:extLst>
      <p:ext uri="{BB962C8B-B14F-4D97-AF65-F5344CB8AC3E}">
        <p14:creationId xmlns:p14="http://schemas.microsoft.com/office/powerpoint/2010/main" val="211674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7"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ppt_w/2"/>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7"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1587"/>
                                        </p:tgtEl>
                                        <p:attrNameLst>
                                          <p:attrName>style.visibility</p:attrName>
                                        </p:attrNameLst>
                                      </p:cBhvr>
                                      <p:to>
                                        <p:strVal val="visible"/>
                                      </p:to>
                                    </p:set>
                                    <p:animEffect transition="in" filter="wipe(up)">
                                      <p:cBhvr>
                                        <p:cTn id="30" dur="1000"/>
                                        <p:tgtEl>
                                          <p:spTgt spid="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1A3">
            <a:alpha val="60000"/>
          </a:srgbClr>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5126805-50AF-4E1B-BD42-780C341FF16D}"/>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nvGrpSpPr>
          <p:cNvPr id="46" name="Group 45">
            <a:extLst>
              <a:ext uri="{FF2B5EF4-FFF2-40B4-BE49-F238E27FC236}">
                <a16:creationId xmlns:a16="http://schemas.microsoft.com/office/drawing/2014/main" id="{9388E12A-EB62-468B-95B0-346D4B4431C9}"/>
              </a:ext>
            </a:extLst>
          </p:cNvPr>
          <p:cNvGrpSpPr/>
          <p:nvPr/>
        </p:nvGrpSpPr>
        <p:grpSpPr>
          <a:xfrm>
            <a:off x="552450" y="590550"/>
            <a:ext cx="11029950" cy="5753100"/>
            <a:chOff x="552450" y="590550"/>
            <a:chExt cx="11029950" cy="5753100"/>
          </a:xfrm>
        </p:grpSpPr>
        <p:sp>
          <p:nvSpPr>
            <p:cNvPr id="6" name="Rectangle 5">
              <a:extLst>
                <a:ext uri="{FF2B5EF4-FFF2-40B4-BE49-F238E27FC236}">
                  <a16:creationId xmlns:a16="http://schemas.microsoft.com/office/drawing/2014/main" id="{8FDD2622-299E-42E3-A641-13FF8D0748CB}"/>
                </a:ext>
              </a:extLst>
            </p:cNvPr>
            <p:cNvSpPr/>
            <p:nvPr/>
          </p:nvSpPr>
          <p:spPr>
            <a:xfrm>
              <a:off x="552450" y="590550"/>
              <a:ext cx="11029950" cy="5753100"/>
            </a:xfrm>
            <a:prstGeom prst="rect">
              <a:avLst/>
            </a:prstGeom>
            <a:noFill/>
            <a:ln w="76200">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3D9E9D2A-1E0B-45FB-8290-FAF00D8FD0E2}"/>
                </a:ext>
              </a:extLst>
            </p:cNvPr>
            <p:cNvSpPr/>
            <p:nvPr/>
          </p:nvSpPr>
          <p:spPr>
            <a:xfrm>
              <a:off x="704850" y="742950"/>
              <a:ext cx="10725150" cy="5445076"/>
            </a:xfrm>
            <a:prstGeom prst="rect">
              <a:avLst/>
            </a:prstGeom>
            <a:no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13BA8FAB-F10A-4379-B01D-74A79F4754E3}"/>
              </a:ext>
            </a:extLst>
          </p:cNvPr>
          <p:cNvGrpSpPr/>
          <p:nvPr/>
        </p:nvGrpSpPr>
        <p:grpSpPr>
          <a:xfrm>
            <a:off x="952500" y="1981200"/>
            <a:ext cx="10229850" cy="3867150"/>
            <a:chOff x="1057275" y="1981200"/>
            <a:chExt cx="10020300" cy="3867150"/>
          </a:xfrm>
        </p:grpSpPr>
        <p:cxnSp>
          <p:nvCxnSpPr>
            <p:cNvPr id="9" name="Straight Connector 8">
              <a:extLst>
                <a:ext uri="{FF2B5EF4-FFF2-40B4-BE49-F238E27FC236}">
                  <a16:creationId xmlns:a16="http://schemas.microsoft.com/office/drawing/2014/main" id="{7C9730F9-C2EE-49E5-BCAA-5859757F8E47}"/>
                </a:ext>
              </a:extLst>
            </p:cNvPr>
            <p:cNvCxnSpPr/>
            <p:nvPr/>
          </p:nvCxnSpPr>
          <p:spPr>
            <a:xfrm>
              <a:off x="1057275" y="198120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DB0EAB-2DA8-47A1-AC08-3AA29E800771}"/>
                </a:ext>
              </a:extLst>
            </p:cNvPr>
            <p:cNvCxnSpPr/>
            <p:nvPr/>
          </p:nvCxnSpPr>
          <p:spPr>
            <a:xfrm>
              <a:off x="1057275" y="253365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40F229-E509-40B2-8519-3330F0EA0901}"/>
                </a:ext>
              </a:extLst>
            </p:cNvPr>
            <p:cNvCxnSpPr/>
            <p:nvPr/>
          </p:nvCxnSpPr>
          <p:spPr>
            <a:xfrm>
              <a:off x="1057275" y="308610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3D214B-8E86-4E13-B389-8DD79904521B}"/>
                </a:ext>
              </a:extLst>
            </p:cNvPr>
            <p:cNvCxnSpPr/>
            <p:nvPr/>
          </p:nvCxnSpPr>
          <p:spPr>
            <a:xfrm>
              <a:off x="1057275" y="363855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7058F-EFA7-48EB-B996-4C3992EDC337}"/>
                </a:ext>
              </a:extLst>
            </p:cNvPr>
            <p:cNvCxnSpPr/>
            <p:nvPr/>
          </p:nvCxnSpPr>
          <p:spPr>
            <a:xfrm>
              <a:off x="1057275" y="419100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8D2D93-7F0D-4288-BB8C-B1598D4491E9}"/>
                </a:ext>
              </a:extLst>
            </p:cNvPr>
            <p:cNvCxnSpPr/>
            <p:nvPr/>
          </p:nvCxnSpPr>
          <p:spPr>
            <a:xfrm>
              <a:off x="1057275" y="474345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83A07-1214-4718-A54F-D6587BD1D36B}"/>
                </a:ext>
              </a:extLst>
            </p:cNvPr>
            <p:cNvCxnSpPr/>
            <p:nvPr/>
          </p:nvCxnSpPr>
          <p:spPr>
            <a:xfrm>
              <a:off x="1057275" y="529590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EC1E9F-7007-4DA5-8511-41C60331FF6F}"/>
                </a:ext>
              </a:extLst>
            </p:cNvPr>
            <p:cNvCxnSpPr/>
            <p:nvPr/>
          </p:nvCxnSpPr>
          <p:spPr>
            <a:xfrm>
              <a:off x="1057275" y="5848350"/>
              <a:ext cx="10020300" cy="0"/>
            </a:xfrm>
            <a:prstGeom prst="line">
              <a:avLst/>
            </a:prstGeom>
            <a:ln w="28575">
              <a:solidFill>
                <a:srgbClr val="DFB98A"/>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8D2A9E83-4E73-40B8-B5FA-5A77A717E32F}"/>
              </a:ext>
            </a:extLst>
          </p:cNvPr>
          <p:cNvSpPr txBox="1"/>
          <p:nvPr/>
        </p:nvSpPr>
        <p:spPr>
          <a:xfrm>
            <a:off x="952500" y="1946434"/>
            <a:ext cx="10287000" cy="3970318"/>
          </a:xfrm>
          <a:prstGeom prst="rect">
            <a:avLst/>
          </a:prstGeom>
          <a:noFill/>
        </p:spPr>
        <p:txBody>
          <a:bodyPr wrap="square" rtlCol="0">
            <a:spAutoFit/>
          </a:bodyPr>
          <a:lstStyle/>
          <a:p>
            <a:pPr algn="just"/>
            <a:r>
              <a:rPr lang="id-ID" sz="3600" dirty="0">
                <a:solidFill>
                  <a:srgbClr val="432F26"/>
                </a:solidFill>
                <a:latin typeface="Winkle" panose="02000503000000000000" pitchFamily="2" charset="0"/>
              </a:rPr>
              <a:t>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a:t>
            </a:r>
          </a:p>
        </p:txBody>
      </p:sp>
      <p:grpSp>
        <p:nvGrpSpPr>
          <p:cNvPr id="59" name="Group 58">
            <a:extLst>
              <a:ext uri="{FF2B5EF4-FFF2-40B4-BE49-F238E27FC236}">
                <a16:creationId xmlns:a16="http://schemas.microsoft.com/office/drawing/2014/main" id="{10BC5D6A-240C-44AC-B067-B6D7DD363F00}"/>
              </a:ext>
            </a:extLst>
          </p:cNvPr>
          <p:cNvGrpSpPr/>
          <p:nvPr/>
        </p:nvGrpSpPr>
        <p:grpSpPr>
          <a:xfrm>
            <a:off x="386392" y="414806"/>
            <a:ext cx="2414998" cy="1124280"/>
            <a:chOff x="7404100" y="2177335"/>
            <a:chExt cx="2023809" cy="1124280"/>
          </a:xfrm>
        </p:grpSpPr>
        <p:sp>
          <p:nvSpPr>
            <p:cNvPr id="60" name="Freeform: Shape 59">
              <a:extLst>
                <a:ext uri="{FF2B5EF4-FFF2-40B4-BE49-F238E27FC236}">
                  <a16:creationId xmlns:a16="http://schemas.microsoft.com/office/drawing/2014/main" id="{58E4C798-BA27-4430-8F19-04278BCC7568}"/>
                </a:ext>
              </a:extLst>
            </p:cNvPr>
            <p:cNvSpPr/>
            <p:nvPr/>
          </p:nvSpPr>
          <p:spPr>
            <a:xfrm>
              <a:off x="7404100" y="2177335"/>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a:extLst>
                <a:ext uri="{FF2B5EF4-FFF2-40B4-BE49-F238E27FC236}">
                  <a16:creationId xmlns:a16="http://schemas.microsoft.com/office/drawing/2014/main" id="{6A58E44A-1E48-41A2-AB9C-28CC1B622250}"/>
                </a:ext>
              </a:extLst>
            </p:cNvPr>
            <p:cNvSpPr/>
            <p:nvPr/>
          </p:nvSpPr>
          <p:spPr>
            <a:xfrm>
              <a:off x="7404100" y="2380207"/>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Freeform: Shape 61">
              <a:extLst>
                <a:ext uri="{FF2B5EF4-FFF2-40B4-BE49-F238E27FC236}">
                  <a16:creationId xmlns:a16="http://schemas.microsoft.com/office/drawing/2014/main" id="{E3DE7901-B4AB-44BB-9AC9-101E1526D8A6}"/>
                </a:ext>
              </a:extLst>
            </p:cNvPr>
            <p:cNvSpPr/>
            <p:nvPr/>
          </p:nvSpPr>
          <p:spPr>
            <a:xfrm>
              <a:off x="7404100" y="2583079"/>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Shape 62">
              <a:extLst>
                <a:ext uri="{FF2B5EF4-FFF2-40B4-BE49-F238E27FC236}">
                  <a16:creationId xmlns:a16="http://schemas.microsoft.com/office/drawing/2014/main" id="{03155DE0-2F47-44A2-AD0A-C1DD3CBF526A}"/>
                </a:ext>
              </a:extLst>
            </p:cNvPr>
            <p:cNvSpPr/>
            <p:nvPr/>
          </p:nvSpPr>
          <p:spPr>
            <a:xfrm>
              <a:off x="7404100" y="2785951"/>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Freeform: Shape 63">
              <a:extLst>
                <a:ext uri="{FF2B5EF4-FFF2-40B4-BE49-F238E27FC236}">
                  <a16:creationId xmlns:a16="http://schemas.microsoft.com/office/drawing/2014/main" id="{2FA3317B-BFB4-4D52-9654-A2826DDB0E67}"/>
                </a:ext>
              </a:extLst>
            </p:cNvPr>
            <p:cNvSpPr/>
            <p:nvPr/>
          </p:nvSpPr>
          <p:spPr>
            <a:xfrm>
              <a:off x="7404100" y="2988823"/>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5" name="Group 64">
            <a:extLst>
              <a:ext uri="{FF2B5EF4-FFF2-40B4-BE49-F238E27FC236}">
                <a16:creationId xmlns:a16="http://schemas.microsoft.com/office/drawing/2014/main" id="{34E39F68-72BC-4985-8297-6EE623F4AB19}"/>
              </a:ext>
            </a:extLst>
          </p:cNvPr>
          <p:cNvGrpSpPr/>
          <p:nvPr/>
        </p:nvGrpSpPr>
        <p:grpSpPr>
          <a:xfrm>
            <a:off x="2163396" y="394222"/>
            <a:ext cx="1275988" cy="1275988"/>
            <a:chOff x="1345522" y="674009"/>
            <a:chExt cx="1601556" cy="1601556"/>
          </a:xfrm>
        </p:grpSpPr>
        <p:sp>
          <p:nvSpPr>
            <p:cNvPr id="66" name="Oval 65">
              <a:extLst>
                <a:ext uri="{FF2B5EF4-FFF2-40B4-BE49-F238E27FC236}">
                  <a16:creationId xmlns:a16="http://schemas.microsoft.com/office/drawing/2014/main" id="{2117C06B-8DAD-43E3-B287-EF486FCB6C0A}"/>
                </a:ext>
              </a:extLst>
            </p:cNvPr>
            <p:cNvSpPr/>
            <p:nvPr/>
          </p:nvSpPr>
          <p:spPr>
            <a:xfrm>
              <a:off x="1345522" y="674009"/>
              <a:ext cx="1601556" cy="1601556"/>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7" name="Oval 66">
              <a:extLst>
                <a:ext uri="{FF2B5EF4-FFF2-40B4-BE49-F238E27FC236}">
                  <a16:creationId xmlns:a16="http://schemas.microsoft.com/office/drawing/2014/main" id="{F9C9E118-EED1-4A00-AF97-7504B67B0307}"/>
                </a:ext>
              </a:extLst>
            </p:cNvPr>
            <p:cNvSpPr/>
            <p:nvPr/>
          </p:nvSpPr>
          <p:spPr>
            <a:xfrm>
              <a:off x="1583646" y="912133"/>
              <a:ext cx="1125308" cy="1125308"/>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8" name="Graphic 67" descr="Airplane">
              <a:extLst>
                <a:ext uri="{FF2B5EF4-FFF2-40B4-BE49-F238E27FC236}">
                  <a16:creationId xmlns:a16="http://schemas.microsoft.com/office/drawing/2014/main" id="{F0441238-A990-4949-9568-001AA26034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042621">
              <a:off x="1839284" y="1108661"/>
              <a:ext cx="689938" cy="689938"/>
            </a:xfrm>
            <a:prstGeom prst="rect">
              <a:avLst/>
            </a:prstGeom>
          </p:spPr>
        </p:pic>
        <p:sp>
          <p:nvSpPr>
            <p:cNvPr id="69" name="TextBox 68">
              <a:extLst>
                <a:ext uri="{FF2B5EF4-FFF2-40B4-BE49-F238E27FC236}">
                  <a16:creationId xmlns:a16="http://schemas.microsoft.com/office/drawing/2014/main" id="{711087D5-19AB-4EBE-A1BE-5949DBD4A4D6}"/>
                </a:ext>
              </a:extLst>
            </p:cNvPr>
            <p:cNvSpPr txBox="1"/>
            <p:nvPr/>
          </p:nvSpPr>
          <p:spPr>
            <a:xfrm>
              <a:off x="1757619" y="861520"/>
              <a:ext cx="793807" cy="369332"/>
            </a:xfrm>
            <a:prstGeom prst="rect">
              <a:avLst/>
            </a:prstGeom>
            <a:noFill/>
          </p:spPr>
          <p:txBody>
            <a:bodyPr wrap="none" rtlCol="0">
              <a:prstTxWarp prst="textArchUp">
                <a:avLst>
                  <a:gd name="adj" fmla="val 12164056"/>
                </a:avLst>
              </a:prstTxWarp>
              <a:spAutoFit/>
            </a:bodyPr>
            <a:lstStyle/>
            <a:p>
              <a:r>
                <a:rPr lang="id-ID" dirty="0">
                  <a:solidFill>
                    <a:srgbClr val="432F26"/>
                  </a:solidFill>
                  <a:latin typeface="Bebas Neue" panose="020B0606020202050201" pitchFamily="34" charset="0"/>
                </a:rPr>
                <a:t>AIR MAIL</a:t>
              </a:r>
            </a:p>
          </p:txBody>
        </p:sp>
        <p:sp>
          <p:nvSpPr>
            <p:cNvPr id="70" name="TextBox 69">
              <a:extLst>
                <a:ext uri="{FF2B5EF4-FFF2-40B4-BE49-F238E27FC236}">
                  <a16:creationId xmlns:a16="http://schemas.microsoft.com/office/drawing/2014/main" id="{0185D46C-B55F-4D85-8795-C355E0E2EA18}"/>
                </a:ext>
              </a:extLst>
            </p:cNvPr>
            <p:cNvSpPr txBox="1"/>
            <p:nvPr/>
          </p:nvSpPr>
          <p:spPr>
            <a:xfrm>
              <a:off x="1739357" y="1726655"/>
              <a:ext cx="793807" cy="369332"/>
            </a:xfrm>
            <a:prstGeom prst="rect">
              <a:avLst/>
            </a:prstGeom>
            <a:noFill/>
          </p:spPr>
          <p:txBody>
            <a:bodyPr wrap="none" rtlCol="0">
              <a:prstTxWarp prst="textArchUp">
                <a:avLst>
                  <a:gd name="adj" fmla="val 669640"/>
                </a:avLst>
              </a:prstTxWarp>
              <a:spAutoFit/>
            </a:bodyPr>
            <a:lstStyle/>
            <a:p>
              <a:r>
                <a:rPr lang="id-ID" dirty="0">
                  <a:solidFill>
                    <a:srgbClr val="432F26"/>
                  </a:solidFill>
                  <a:latin typeface="Bebas Neue" panose="020B0606020202050201" pitchFamily="34" charset="0"/>
                </a:rPr>
                <a:t>AIR MAIL</a:t>
              </a:r>
            </a:p>
          </p:txBody>
        </p:sp>
      </p:grpSp>
      <p:sp>
        <p:nvSpPr>
          <p:cNvPr id="71" name="TextBox 70">
            <a:extLst>
              <a:ext uri="{FF2B5EF4-FFF2-40B4-BE49-F238E27FC236}">
                <a16:creationId xmlns:a16="http://schemas.microsoft.com/office/drawing/2014/main" id="{EDC8F67D-CF63-4EC5-B571-911C143818CC}"/>
              </a:ext>
            </a:extLst>
          </p:cNvPr>
          <p:cNvSpPr txBox="1"/>
          <p:nvPr/>
        </p:nvSpPr>
        <p:spPr>
          <a:xfrm>
            <a:off x="4223902" y="549965"/>
            <a:ext cx="6956562" cy="1862048"/>
          </a:xfrm>
          <a:prstGeom prst="rect">
            <a:avLst/>
          </a:prstGeom>
          <a:noFill/>
          <a:effectLst>
            <a:outerShdw blurRad="50800" dist="38100" algn="l" rotWithShape="0">
              <a:schemeClr val="bg1">
                <a:alpha val="40000"/>
              </a:schemeClr>
            </a:outerShdw>
          </a:effectLst>
        </p:spPr>
        <p:txBody>
          <a:bodyPr wrap="square" rtlCol="0">
            <a:spAutoFit/>
          </a:bodyPr>
          <a:lstStyle/>
          <a:p>
            <a:pPr algn="r"/>
            <a:r>
              <a:rPr lang="id-ID" sz="11500" dirty="0">
                <a:solidFill>
                  <a:srgbClr val="D8A645"/>
                </a:solidFill>
                <a:effectLst>
                  <a:outerShdw dist="38100" dir="2700000" algn="tl" rotWithShape="0">
                    <a:srgbClr val="432F26"/>
                  </a:outerShdw>
                </a:effectLst>
                <a:latin typeface="Christmas   Classica" pitchFamily="50" charset="0"/>
              </a:rPr>
              <a:t>Add  title</a:t>
            </a:r>
          </a:p>
        </p:txBody>
      </p:sp>
    </p:spTree>
    <p:extLst>
      <p:ext uri="{BB962C8B-B14F-4D97-AF65-F5344CB8AC3E}">
        <p14:creationId xmlns:p14="http://schemas.microsoft.com/office/powerpoint/2010/main" val="2650846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p:cTn id="17" dur="500" fill="hold"/>
                                        <p:tgtEl>
                                          <p:spTgt spid="65"/>
                                        </p:tgtEl>
                                        <p:attrNameLst>
                                          <p:attrName>ppt_w</p:attrName>
                                        </p:attrNameLst>
                                      </p:cBhvr>
                                      <p:tavLst>
                                        <p:tav tm="0">
                                          <p:val>
                                            <p:fltVal val="0"/>
                                          </p:val>
                                        </p:tav>
                                        <p:tav tm="100000">
                                          <p:val>
                                            <p:strVal val="#ppt_w"/>
                                          </p:val>
                                        </p:tav>
                                      </p:tavLst>
                                    </p:anim>
                                    <p:anim calcmode="lin" valueType="num">
                                      <p:cBhvr>
                                        <p:cTn id="18" dur="500" fill="hold"/>
                                        <p:tgtEl>
                                          <p:spTgt spid="65"/>
                                        </p:tgtEl>
                                        <p:attrNameLst>
                                          <p:attrName>ppt_h</p:attrName>
                                        </p:attrNameLst>
                                      </p:cBhvr>
                                      <p:tavLst>
                                        <p:tav tm="0">
                                          <p:val>
                                            <p:fltVal val="0"/>
                                          </p:val>
                                        </p:tav>
                                        <p:tav tm="100000">
                                          <p:val>
                                            <p:strVal val="#ppt_h"/>
                                          </p:val>
                                        </p:tav>
                                      </p:tavLst>
                                    </p:anim>
                                    <p:anim calcmode="lin" valueType="num">
                                      <p:cBhvr>
                                        <p:cTn id="19" dur="500" fill="hold"/>
                                        <p:tgtEl>
                                          <p:spTgt spid="65"/>
                                        </p:tgtEl>
                                        <p:attrNameLst>
                                          <p:attrName>style.rotation</p:attrName>
                                        </p:attrNameLst>
                                      </p:cBhvr>
                                      <p:tavLst>
                                        <p:tav tm="0">
                                          <p:val>
                                            <p:fltVal val="90"/>
                                          </p:val>
                                        </p:tav>
                                        <p:tav tm="100000">
                                          <p:val>
                                            <p:fltVal val="0"/>
                                          </p:val>
                                        </p:tav>
                                      </p:tavLst>
                                    </p:anim>
                                    <p:animEffect transition="in" filter="fade">
                                      <p:cBhvr>
                                        <p:cTn id="20" dur="500"/>
                                        <p:tgtEl>
                                          <p:spTgt spid="65"/>
                                        </p:tgtEl>
                                      </p:cBhvr>
                                    </p:animEffect>
                                  </p:childTnLst>
                                </p:cTn>
                              </p:par>
                            </p:childTnLst>
                          </p:cTn>
                        </p:par>
                        <p:par>
                          <p:cTn id="21" fill="hold">
                            <p:stCondLst>
                              <p:cond delay="1500"/>
                            </p:stCondLst>
                            <p:childTnLst>
                              <p:par>
                                <p:cTn id="22" presetID="17" presetClass="entr" presetSubtype="10" fill="hold" nodeType="after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2" fill="hold" grpId="0"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ppt_x</p:attrName>
                                        </p:attrNameLst>
                                      </p:cBhvr>
                                      <p:tavLst>
                                        <p:tav tm="0">
                                          <p:val>
                                            <p:strVal val="#ppt_x+#ppt_w/2"/>
                                          </p:val>
                                        </p:tav>
                                        <p:tav tm="100000">
                                          <p:val>
                                            <p:strVal val="#ppt_x"/>
                                          </p:val>
                                        </p:tav>
                                      </p:tavLst>
                                    </p:anim>
                                    <p:anim calcmode="lin" valueType="num">
                                      <p:cBhvr>
                                        <p:cTn id="30" dur="500" fill="hold"/>
                                        <p:tgtEl>
                                          <p:spTgt spid="71"/>
                                        </p:tgtEl>
                                        <p:attrNameLst>
                                          <p:attrName>ppt_y</p:attrName>
                                        </p:attrNameLst>
                                      </p:cBhvr>
                                      <p:tavLst>
                                        <p:tav tm="0">
                                          <p:val>
                                            <p:strVal val="#ppt_y"/>
                                          </p:val>
                                        </p:tav>
                                        <p:tav tm="100000">
                                          <p:val>
                                            <p:strVal val="#ppt_y"/>
                                          </p:val>
                                        </p:tav>
                                      </p:tavLst>
                                    </p:anim>
                                    <p:anim calcmode="lin" valueType="num">
                                      <p:cBhvr>
                                        <p:cTn id="31" dur="500" fill="hold"/>
                                        <p:tgtEl>
                                          <p:spTgt spid="71"/>
                                        </p:tgtEl>
                                        <p:attrNameLst>
                                          <p:attrName>ppt_w</p:attrName>
                                        </p:attrNameLst>
                                      </p:cBhvr>
                                      <p:tavLst>
                                        <p:tav tm="0">
                                          <p:val>
                                            <p:fltVal val="0"/>
                                          </p:val>
                                        </p:tav>
                                        <p:tav tm="100000">
                                          <p:val>
                                            <p:strVal val="#ppt_w"/>
                                          </p:val>
                                        </p:tav>
                                      </p:tavLst>
                                    </p:anim>
                                    <p:anim calcmode="lin" valueType="num">
                                      <p:cBhvr>
                                        <p:cTn id="32" dur="500" fill="hold"/>
                                        <p:tgtEl>
                                          <p:spTgt spid="71"/>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53" presetClass="entr" presetSubtype="16" fill="hold" grpId="0" nodeType="afterEffect">
                                  <p:stCondLst>
                                    <p:cond delay="0"/>
                                  </p:stCondLst>
                                  <p:iterate type="lt">
                                    <p:tmPct val="3000"/>
                                  </p:iterate>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1A3">
            <a:alpha val="50000"/>
          </a:srgbClr>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1607AA93-9EC7-4BFC-BA24-6E41ED477EA9}"/>
              </a:ext>
            </a:extLst>
          </p:cNvPr>
          <p:cNvGrpSpPr/>
          <p:nvPr/>
        </p:nvGrpSpPr>
        <p:grpSpPr>
          <a:xfrm>
            <a:off x="742869" y="707907"/>
            <a:ext cx="8897681" cy="5295264"/>
            <a:chOff x="-1788023" y="155183"/>
            <a:chExt cx="8897681" cy="5295264"/>
          </a:xfrm>
        </p:grpSpPr>
        <p:sp>
          <p:nvSpPr>
            <p:cNvPr id="70" name="Freeform: Shape 69">
              <a:extLst>
                <a:ext uri="{FF2B5EF4-FFF2-40B4-BE49-F238E27FC236}">
                  <a16:creationId xmlns:a16="http://schemas.microsoft.com/office/drawing/2014/main" id="{8CCA5B4B-D020-4837-82F6-4EFDE31B68A6}"/>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1" name="Plaque 70">
              <a:extLst>
                <a:ext uri="{FF2B5EF4-FFF2-40B4-BE49-F238E27FC236}">
                  <a16:creationId xmlns:a16="http://schemas.microsoft.com/office/drawing/2014/main" id="{55A0EED9-6B0A-4F07-AE2B-C4B3BF514C6B}"/>
                </a:ext>
              </a:extLst>
            </p:cNvPr>
            <p:cNvSpPr/>
            <p:nvPr/>
          </p:nvSpPr>
          <p:spPr>
            <a:xfrm>
              <a:off x="-1362869" y="414433"/>
              <a:ext cx="8091305" cy="4806204"/>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3" name="Straight Connector 72">
              <a:extLst>
                <a:ext uri="{FF2B5EF4-FFF2-40B4-BE49-F238E27FC236}">
                  <a16:creationId xmlns:a16="http://schemas.microsoft.com/office/drawing/2014/main" id="{7508674B-F2DD-497F-8156-CDDBCF8E4F2C}"/>
                </a:ext>
              </a:extLst>
            </p:cNvPr>
            <p:cNvCxnSpPr>
              <a:cxnSpLocks/>
            </p:cNvCxnSpPr>
            <p:nvPr/>
          </p:nvCxnSpPr>
          <p:spPr>
            <a:xfrm>
              <a:off x="-113813" y="739017"/>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BC8D50F-C203-431F-8C2C-C85072914502}"/>
                </a:ext>
              </a:extLst>
            </p:cNvPr>
            <p:cNvCxnSpPr>
              <a:cxnSpLocks/>
            </p:cNvCxnSpPr>
            <p:nvPr/>
          </p:nvCxnSpPr>
          <p:spPr>
            <a:xfrm>
              <a:off x="5398040" y="688736"/>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53E7541-E5D7-4573-A700-595D7577F87C}"/>
                </a:ext>
              </a:extLst>
            </p:cNvPr>
            <p:cNvSpPr txBox="1"/>
            <p:nvPr/>
          </p:nvSpPr>
          <p:spPr>
            <a:xfrm rot="16200000">
              <a:off x="-3007039" y="2155717"/>
              <a:ext cx="4501048" cy="1323439"/>
            </a:xfrm>
            <a:prstGeom prst="rect">
              <a:avLst/>
            </a:prstGeom>
            <a:noFill/>
          </p:spPr>
          <p:txBody>
            <a:bodyPr wrap="square" rtlCol="0">
              <a:spAutoFit/>
            </a:bodyPr>
            <a:lstStyle/>
            <a:p>
              <a:pPr algn="ctr"/>
              <a:r>
                <a:rPr lang="id-ID" sz="8000" dirty="0">
                  <a:solidFill>
                    <a:schemeClr val="bg1"/>
                  </a:solidFill>
                  <a:latin typeface="Bebas Neue" panose="020B0606020202050201" pitchFamily="34" charset="0"/>
                </a:rPr>
                <a:t>T i c k e t</a:t>
              </a:r>
            </a:p>
          </p:txBody>
        </p:sp>
        <p:sp>
          <p:nvSpPr>
            <p:cNvPr id="77" name="TextBox 76">
              <a:extLst>
                <a:ext uri="{FF2B5EF4-FFF2-40B4-BE49-F238E27FC236}">
                  <a16:creationId xmlns:a16="http://schemas.microsoft.com/office/drawing/2014/main" id="{006312C6-5D9E-40B2-9B53-A154745722D2}"/>
                </a:ext>
              </a:extLst>
            </p:cNvPr>
            <p:cNvSpPr txBox="1"/>
            <p:nvPr/>
          </p:nvSpPr>
          <p:spPr>
            <a:xfrm rot="5400000" flipH="1">
              <a:off x="3680118" y="2193224"/>
              <a:ext cx="4501048" cy="1323439"/>
            </a:xfrm>
            <a:prstGeom prst="rect">
              <a:avLst/>
            </a:prstGeom>
            <a:noFill/>
          </p:spPr>
          <p:txBody>
            <a:bodyPr wrap="square" rtlCol="0">
              <a:spAutoFit/>
            </a:bodyPr>
            <a:lstStyle/>
            <a:p>
              <a:pPr algn="ctr"/>
              <a:r>
                <a:rPr lang="id-ID" sz="8000" dirty="0">
                  <a:solidFill>
                    <a:schemeClr val="bg1"/>
                  </a:solidFill>
                  <a:latin typeface="Bebas Neue" panose="020B0606020202050201" pitchFamily="34" charset="0"/>
                </a:rPr>
                <a:t>T i c k e t</a:t>
              </a:r>
            </a:p>
          </p:txBody>
        </p:sp>
      </p:grpSp>
      <p:pic>
        <p:nvPicPr>
          <p:cNvPr id="18" name="Picture 17">
            <a:extLst>
              <a:ext uri="{FF2B5EF4-FFF2-40B4-BE49-F238E27FC236}">
                <a16:creationId xmlns:a16="http://schemas.microsoft.com/office/drawing/2014/main" id="{E7E734D8-8769-4F4D-9968-6E876C89BE5E}"/>
              </a:ext>
            </a:extLst>
          </p:cNvPr>
          <p:cNvPicPr>
            <a:picLocks noChangeAspect="1"/>
          </p:cNvPicPr>
          <p:nvPr/>
        </p:nvPicPr>
        <p:blipFill rotWithShape="1">
          <a:blip r:embed="rId2"/>
          <a:srcRect r="1094"/>
          <a:stretch/>
        </p:blipFill>
        <p:spPr>
          <a:xfrm rot="292929">
            <a:off x="7814820" y="3690688"/>
            <a:ext cx="4087248" cy="2323367"/>
          </a:xfrm>
          <a:prstGeom prst="rect">
            <a:avLst/>
          </a:prstGeom>
          <a:ln w="28575">
            <a:solidFill>
              <a:srgbClr val="DFB98A"/>
            </a:solidFill>
          </a:ln>
        </p:spPr>
      </p:pic>
      <p:pic>
        <p:nvPicPr>
          <p:cNvPr id="27" name="Picture 26">
            <a:extLst>
              <a:ext uri="{FF2B5EF4-FFF2-40B4-BE49-F238E27FC236}">
                <a16:creationId xmlns:a16="http://schemas.microsoft.com/office/drawing/2014/main" id="{6B3A1BA6-A4E0-4E23-8057-7E511B1D0482}"/>
              </a:ext>
            </a:extLst>
          </p:cNvPr>
          <p:cNvPicPr>
            <a:picLocks noChangeAspect="1"/>
          </p:cNvPicPr>
          <p:nvPr/>
        </p:nvPicPr>
        <p:blipFill rotWithShape="1">
          <a:blip r:embed="rId3"/>
          <a:srcRect r="1094"/>
          <a:stretch/>
        </p:blipFill>
        <p:spPr>
          <a:xfrm rot="21043952">
            <a:off x="5349130" y="4372874"/>
            <a:ext cx="3540259" cy="2012435"/>
          </a:xfrm>
          <a:prstGeom prst="rect">
            <a:avLst/>
          </a:prstGeom>
          <a:ln w="28575">
            <a:solidFill>
              <a:srgbClr val="DFB98A"/>
            </a:solidFill>
          </a:ln>
        </p:spPr>
      </p:pic>
      <p:grpSp>
        <p:nvGrpSpPr>
          <p:cNvPr id="19" name="Group 18">
            <a:extLst>
              <a:ext uri="{FF2B5EF4-FFF2-40B4-BE49-F238E27FC236}">
                <a16:creationId xmlns:a16="http://schemas.microsoft.com/office/drawing/2014/main" id="{00A85AFD-85DF-4C15-B489-A3EEE69A920E}"/>
              </a:ext>
            </a:extLst>
          </p:cNvPr>
          <p:cNvGrpSpPr/>
          <p:nvPr/>
        </p:nvGrpSpPr>
        <p:grpSpPr>
          <a:xfrm>
            <a:off x="9029567" y="2477491"/>
            <a:ext cx="1648946" cy="1634509"/>
            <a:chOff x="1231830" y="1958072"/>
            <a:chExt cx="3559963" cy="3528795"/>
          </a:xfrm>
        </p:grpSpPr>
        <p:grpSp>
          <p:nvGrpSpPr>
            <p:cNvPr id="15" name="Group 14">
              <a:extLst>
                <a:ext uri="{FF2B5EF4-FFF2-40B4-BE49-F238E27FC236}">
                  <a16:creationId xmlns:a16="http://schemas.microsoft.com/office/drawing/2014/main" id="{B6580FF7-EFB9-42B5-BB91-CDCD52A3C550}"/>
                </a:ext>
              </a:extLst>
            </p:cNvPr>
            <p:cNvGrpSpPr/>
            <p:nvPr/>
          </p:nvGrpSpPr>
          <p:grpSpPr>
            <a:xfrm>
              <a:off x="1231830" y="1958072"/>
              <a:ext cx="3559963" cy="3528795"/>
              <a:chOff x="1231830" y="1958072"/>
              <a:chExt cx="3559963" cy="3528795"/>
            </a:xfrm>
          </p:grpSpPr>
          <p:sp>
            <p:nvSpPr>
              <p:cNvPr id="3" name="Freeform: Shape 2">
                <a:extLst>
                  <a:ext uri="{FF2B5EF4-FFF2-40B4-BE49-F238E27FC236}">
                    <a16:creationId xmlns:a16="http://schemas.microsoft.com/office/drawing/2014/main" id="{2107954C-F56A-4213-ADC3-BCFE68F6EC0C}"/>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Freeform: Shape 3">
                <a:extLst>
                  <a:ext uri="{FF2B5EF4-FFF2-40B4-BE49-F238E27FC236}">
                    <a16:creationId xmlns:a16="http://schemas.microsoft.com/office/drawing/2014/main" id="{22866A72-A336-43A6-9462-086A72274F47}"/>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Shape 4">
                <a:extLst>
                  <a:ext uri="{FF2B5EF4-FFF2-40B4-BE49-F238E27FC236}">
                    <a16:creationId xmlns:a16="http://schemas.microsoft.com/office/drawing/2014/main" id="{2DA7A54F-92E3-4D1A-AF62-834A6D78D1B9}"/>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Shape 5">
                <a:extLst>
                  <a:ext uri="{FF2B5EF4-FFF2-40B4-BE49-F238E27FC236}">
                    <a16:creationId xmlns:a16="http://schemas.microsoft.com/office/drawing/2014/main" id="{6C56A8CE-841B-484A-B662-9422774E7449}"/>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Shape 6">
                <a:extLst>
                  <a:ext uri="{FF2B5EF4-FFF2-40B4-BE49-F238E27FC236}">
                    <a16:creationId xmlns:a16="http://schemas.microsoft.com/office/drawing/2014/main" id="{B3F6A6E9-935E-485B-A565-089BC3C9AE08}"/>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Shape 7">
                <a:extLst>
                  <a:ext uri="{FF2B5EF4-FFF2-40B4-BE49-F238E27FC236}">
                    <a16:creationId xmlns:a16="http://schemas.microsoft.com/office/drawing/2014/main" id="{A87A1B0A-C0AB-4FC2-A5F5-0DFB3E954A20}"/>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Freeform: Shape 8">
                <a:extLst>
                  <a:ext uri="{FF2B5EF4-FFF2-40B4-BE49-F238E27FC236}">
                    <a16:creationId xmlns:a16="http://schemas.microsoft.com/office/drawing/2014/main" id="{13A72D1A-D2D7-4A12-98C5-F3D3799CB62B}"/>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Freeform: Shape 9">
                <a:extLst>
                  <a:ext uri="{FF2B5EF4-FFF2-40B4-BE49-F238E27FC236}">
                    <a16:creationId xmlns:a16="http://schemas.microsoft.com/office/drawing/2014/main" id="{1BD3DF9D-6DB8-470B-B739-D6281D551DAE}"/>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Shape 10">
                <a:extLst>
                  <a:ext uri="{FF2B5EF4-FFF2-40B4-BE49-F238E27FC236}">
                    <a16:creationId xmlns:a16="http://schemas.microsoft.com/office/drawing/2014/main" id="{5B0FBF7A-FCEE-40B7-8761-BF5E36D3CA26}"/>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Shape 11">
                <a:extLst>
                  <a:ext uri="{FF2B5EF4-FFF2-40B4-BE49-F238E27FC236}">
                    <a16:creationId xmlns:a16="http://schemas.microsoft.com/office/drawing/2014/main" id="{2F80068C-28C4-4D1D-A41A-C226435C9CB3}"/>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Freeform: Shape 12">
                <a:extLst>
                  <a:ext uri="{FF2B5EF4-FFF2-40B4-BE49-F238E27FC236}">
                    <a16:creationId xmlns:a16="http://schemas.microsoft.com/office/drawing/2014/main" id="{D1441F59-3327-489E-98DF-36528155C7D3}"/>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Shape 13">
                <a:extLst>
                  <a:ext uri="{FF2B5EF4-FFF2-40B4-BE49-F238E27FC236}">
                    <a16:creationId xmlns:a16="http://schemas.microsoft.com/office/drawing/2014/main" id="{0F995F12-71B5-496F-9E52-64F5F9585ED3}"/>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Oval 15">
              <a:extLst>
                <a:ext uri="{FF2B5EF4-FFF2-40B4-BE49-F238E27FC236}">
                  <a16:creationId xmlns:a16="http://schemas.microsoft.com/office/drawing/2014/main" id="{9905A1ED-03C5-4F19-8DE4-1834490829B4}"/>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8" name="Group 27">
            <a:extLst>
              <a:ext uri="{FF2B5EF4-FFF2-40B4-BE49-F238E27FC236}">
                <a16:creationId xmlns:a16="http://schemas.microsoft.com/office/drawing/2014/main" id="{BCDB3BB6-746D-4FA6-864D-E7F614EB7D7B}"/>
              </a:ext>
            </a:extLst>
          </p:cNvPr>
          <p:cNvGrpSpPr/>
          <p:nvPr/>
        </p:nvGrpSpPr>
        <p:grpSpPr>
          <a:xfrm>
            <a:off x="13278833" y="3306"/>
            <a:ext cx="593140" cy="587947"/>
            <a:chOff x="1231830" y="1958072"/>
            <a:chExt cx="3559963" cy="3528795"/>
          </a:xfrm>
        </p:grpSpPr>
        <p:grpSp>
          <p:nvGrpSpPr>
            <p:cNvPr id="29" name="Group 28">
              <a:extLst>
                <a:ext uri="{FF2B5EF4-FFF2-40B4-BE49-F238E27FC236}">
                  <a16:creationId xmlns:a16="http://schemas.microsoft.com/office/drawing/2014/main" id="{19BEAC7A-7A70-4D81-A239-1114F0DA63CB}"/>
                </a:ext>
              </a:extLst>
            </p:cNvPr>
            <p:cNvGrpSpPr/>
            <p:nvPr/>
          </p:nvGrpSpPr>
          <p:grpSpPr>
            <a:xfrm>
              <a:off x="1231830" y="1958072"/>
              <a:ext cx="3559963" cy="3528795"/>
              <a:chOff x="1231830" y="1958072"/>
              <a:chExt cx="3559963" cy="3528795"/>
            </a:xfrm>
          </p:grpSpPr>
          <p:sp>
            <p:nvSpPr>
              <p:cNvPr id="31" name="Freeform: Shape 30">
                <a:extLst>
                  <a:ext uri="{FF2B5EF4-FFF2-40B4-BE49-F238E27FC236}">
                    <a16:creationId xmlns:a16="http://schemas.microsoft.com/office/drawing/2014/main" id="{35F35D81-5196-4D13-80B7-C0DF6D29721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a:extLst>
                  <a:ext uri="{FF2B5EF4-FFF2-40B4-BE49-F238E27FC236}">
                    <a16:creationId xmlns:a16="http://schemas.microsoft.com/office/drawing/2014/main" id="{EC4B6460-8AA0-4E69-A0C5-25794D97FD5F}"/>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Freeform: Shape 32">
                <a:extLst>
                  <a:ext uri="{FF2B5EF4-FFF2-40B4-BE49-F238E27FC236}">
                    <a16:creationId xmlns:a16="http://schemas.microsoft.com/office/drawing/2014/main" id="{58644B79-948D-416D-A614-829A45540F65}"/>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Freeform: Shape 33">
                <a:extLst>
                  <a:ext uri="{FF2B5EF4-FFF2-40B4-BE49-F238E27FC236}">
                    <a16:creationId xmlns:a16="http://schemas.microsoft.com/office/drawing/2014/main" id="{DE7D285C-6244-4128-96BB-481DA067352E}"/>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34">
                <a:extLst>
                  <a:ext uri="{FF2B5EF4-FFF2-40B4-BE49-F238E27FC236}">
                    <a16:creationId xmlns:a16="http://schemas.microsoft.com/office/drawing/2014/main" id="{B3164106-A269-49E6-8FB0-3CF606EB54CE}"/>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Freeform: Shape 35">
                <a:extLst>
                  <a:ext uri="{FF2B5EF4-FFF2-40B4-BE49-F238E27FC236}">
                    <a16:creationId xmlns:a16="http://schemas.microsoft.com/office/drawing/2014/main" id="{179D524E-F0B5-46A1-9E54-FD6D33CEF170}"/>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DEED6168-135F-4224-B447-633C039A9A2C}"/>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Freeform: Shape 37">
                <a:extLst>
                  <a:ext uri="{FF2B5EF4-FFF2-40B4-BE49-F238E27FC236}">
                    <a16:creationId xmlns:a16="http://schemas.microsoft.com/office/drawing/2014/main" id="{ECC1B3E8-4F2E-44D0-9C3D-891D610E2F5E}"/>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a:extLst>
                  <a:ext uri="{FF2B5EF4-FFF2-40B4-BE49-F238E27FC236}">
                    <a16:creationId xmlns:a16="http://schemas.microsoft.com/office/drawing/2014/main" id="{EEBCD855-EA4B-4430-A1E1-AC57D0BABB85}"/>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Freeform: Shape 39">
                <a:extLst>
                  <a:ext uri="{FF2B5EF4-FFF2-40B4-BE49-F238E27FC236}">
                    <a16:creationId xmlns:a16="http://schemas.microsoft.com/office/drawing/2014/main" id="{AC2C8FBD-D64E-48DB-BA11-3B848EFDA21B}"/>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Freeform: Shape 40">
                <a:extLst>
                  <a:ext uri="{FF2B5EF4-FFF2-40B4-BE49-F238E27FC236}">
                    <a16:creationId xmlns:a16="http://schemas.microsoft.com/office/drawing/2014/main" id="{703AB180-CA07-406F-9DBF-0EEEA76DDC69}"/>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a:extLst>
                  <a:ext uri="{FF2B5EF4-FFF2-40B4-BE49-F238E27FC236}">
                    <a16:creationId xmlns:a16="http://schemas.microsoft.com/office/drawing/2014/main" id="{001F05A3-F42B-4515-A311-93D2D30229A2}"/>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0" name="Oval 29">
              <a:extLst>
                <a:ext uri="{FF2B5EF4-FFF2-40B4-BE49-F238E27FC236}">
                  <a16:creationId xmlns:a16="http://schemas.microsoft.com/office/drawing/2014/main" id="{CE3CDE02-6D1B-4327-9CDC-580862573627}"/>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3" name="Group 42">
            <a:extLst>
              <a:ext uri="{FF2B5EF4-FFF2-40B4-BE49-F238E27FC236}">
                <a16:creationId xmlns:a16="http://schemas.microsoft.com/office/drawing/2014/main" id="{40051055-7A22-4931-9590-403BBFE40B04}"/>
              </a:ext>
            </a:extLst>
          </p:cNvPr>
          <p:cNvGrpSpPr/>
          <p:nvPr/>
        </p:nvGrpSpPr>
        <p:grpSpPr>
          <a:xfrm>
            <a:off x="13600725" y="4143458"/>
            <a:ext cx="855261" cy="847773"/>
            <a:chOff x="1231830" y="1958072"/>
            <a:chExt cx="3559963" cy="3528795"/>
          </a:xfrm>
        </p:grpSpPr>
        <p:grpSp>
          <p:nvGrpSpPr>
            <p:cNvPr id="44" name="Group 43">
              <a:extLst>
                <a:ext uri="{FF2B5EF4-FFF2-40B4-BE49-F238E27FC236}">
                  <a16:creationId xmlns:a16="http://schemas.microsoft.com/office/drawing/2014/main" id="{FA588F87-A3F5-438A-A40D-0F9EDC5833E2}"/>
                </a:ext>
              </a:extLst>
            </p:cNvPr>
            <p:cNvGrpSpPr/>
            <p:nvPr/>
          </p:nvGrpSpPr>
          <p:grpSpPr>
            <a:xfrm>
              <a:off x="1231830" y="1958072"/>
              <a:ext cx="3559963" cy="3528795"/>
              <a:chOff x="1231830" y="1958072"/>
              <a:chExt cx="3559963" cy="3528795"/>
            </a:xfrm>
          </p:grpSpPr>
          <p:sp>
            <p:nvSpPr>
              <p:cNvPr id="46" name="Freeform: Shape 45">
                <a:extLst>
                  <a:ext uri="{FF2B5EF4-FFF2-40B4-BE49-F238E27FC236}">
                    <a16:creationId xmlns:a16="http://schemas.microsoft.com/office/drawing/2014/main" id="{77650876-9D71-4CC5-93F6-8E173FD1F55D}"/>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Shape 46">
                <a:extLst>
                  <a:ext uri="{FF2B5EF4-FFF2-40B4-BE49-F238E27FC236}">
                    <a16:creationId xmlns:a16="http://schemas.microsoft.com/office/drawing/2014/main" id="{F90532EC-4DEF-4557-95BA-11EB8C853179}"/>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Freeform: Shape 47">
                <a:extLst>
                  <a:ext uri="{FF2B5EF4-FFF2-40B4-BE49-F238E27FC236}">
                    <a16:creationId xmlns:a16="http://schemas.microsoft.com/office/drawing/2014/main" id="{134AE5B7-F449-486C-BE93-A152C1B6D7BB}"/>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Freeform: Shape 48">
                <a:extLst>
                  <a:ext uri="{FF2B5EF4-FFF2-40B4-BE49-F238E27FC236}">
                    <a16:creationId xmlns:a16="http://schemas.microsoft.com/office/drawing/2014/main" id="{94368B46-F566-4D45-A1D6-A680643F5B9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Freeform: Shape 49">
                <a:extLst>
                  <a:ext uri="{FF2B5EF4-FFF2-40B4-BE49-F238E27FC236}">
                    <a16:creationId xmlns:a16="http://schemas.microsoft.com/office/drawing/2014/main" id="{17A3E715-7B92-43EB-BE58-CAAD552459EC}"/>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8A031130-BF64-474D-B758-025A22C30F4E}"/>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4B9DABFB-C0E0-401A-ABBB-64630A20038B}"/>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3" name="Freeform: Shape 52">
                <a:extLst>
                  <a:ext uri="{FF2B5EF4-FFF2-40B4-BE49-F238E27FC236}">
                    <a16:creationId xmlns:a16="http://schemas.microsoft.com/office/drawing/2014/main" id="{9267FBB6-2DDF-451F-8835-F32CF71EED20}"/>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a:extLst>
                  <a:ext uri="{FF2B5EF4-FFF2-40B4-BE49-F238E27FC236}">
                    <a16:creationId xmlns:a16="http://schemas.microsoft.com/office/drawing/2014/main" id="{BCDD46F9-0154-4FCD-AF0C-99025D66C512}"/>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A44A8980-6669-4170-9762-5D4C1527C448}"/>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F065C434-144A-4A93-B6B6-A0F1A3EFE0A4}"/>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a:extLst>
                  <a:ext uri="{FF2B5EF4-FFF2-40B4-BE49-F238E27FC236}">
                    <a16:creationId xmlns:a16="http://schemas.microsoft.com/office/drawing/2014/main" id="{7A160402-1C2C-40E2-B4ED-37957B0C36F7}"/>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5" name="Oval 44">
              <a:extLst>
                <a:ext uri="{FF2B5EF4-FFF2-40B4-BE49-F238E27FC236}">
                  <a16:creationId xmlns:a16="http://schemas.microsoft.com/office/drawing/2014/main" id="{3249B9E2-FD0D-4136-A764-B821845ADE61}"/>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TextBox 78">
            <a:extLst>
              <a:ext uri="{FF2B5EF4-FFF2-40B4-BE49-F238E27FC236}">
                <a16:creationId xmlns:a16="http://schemas.microsoft.com/office/drawing/2014/main" id="{C72D3A0E-A821-48E4-A5EF-BF92FEDE8B15}"/>
              </a:ext>
            </a:extLst>
          </p:cNvPr>
          <p:cNvSpPr txBox="1"/>
          <p:nvPr/>
        </p:nvSpPr>
        <p:spPr>
          <a:xfrm>
            <a:off x="1254762" y="2858924"/>
            <a:ext cx="9083116" cy="2215991"/>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13800" dirty="0">
                <a:solidFill>
                  <a:schemeClr val="bg1">
                    <a:lumMod val="85000"/>
                  </a:schemeClr>
                </a:solidFill>
                <a:effectLst>
                  <a:outerShdw dist="38100" dir="2700000" algn="tl" rotWithShape="0">
                    <a:srgbClr val="432F26"/>
                  </a:outerShdw>
                </a:effectLst>
                <a:latin typeface="Christmas   Classica" pitchFamily="50" charset="0"/>
              </a:rPr>
              <a:t>Add  title</a:t>
            </a:r>
          </a:p>
        </p:txBody>
      </p:sp>
    </p:spTree>
    <p:extLst>
      <p:ext uri="{BB962C8B-B14F-4D97-AF65-F5344CB8AC3E}">
        <p14:creationId xmlns:p14="http://schemas.microsoft.com/office/powerpoint/2010/main" val="19596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1+#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p:cTn id="22" dur="500" fill="hold"/>
                                        <p:tgtEl>
                                          <p:spTgt spid="79"/>
                                        </p:tgtEl>
                                        <p:attrNameLst>
                                          <p:attrName>ppt_w</p:attrName>
                                        </p:attrNameLst>
                                      </p:cBhvr>
                                      <p:tavLst>
                                        <p:tav tm="0">
                                          <p:val>
                                            <p:fltVal val="0"/>
                                          </p:val>
                                        </p:tav>
                                        <p:tav tm="100000">
                                          <p:val>
                                            <p:strVal val="#ppt_w"/>
                                          </p:val>
                                        </p:tav>
                                      </p:tavLst>
                                    </p:anim>
                                    <p:anim calcmode="lin" valueType="num">
                                      <p:cBhvr>
                                        <p:cTn id="23" dur="500" fill="hold"/>
                                        <p:tgtEl>
                                          <p:spTgt spid="79"/>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31"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 calcmode="lin" valueType="num">
                                      <p:cBhvr>
                                        <p:cTn id="29" dur="500" fill="hold"/>
                                        <p:tgtEl>
                                          <p:spTgt spid="19"/>
                                        </p:tgtEl>
                                        <p:attrNameLst>
                                          <p:attrName>style.rotation</p:attrName>
                                        </p:attrNameLst>
                                      </p:cBhvr>
                                      <p:tavLst>
                                        <p:tav tm="0">
                                          <p:val>
                                            <p:fltVal val="90"/>
                                          </p:val>
                                        </p:tav>
                                        <p:tav tm="100000">
                                          <p:val>
                                            <p:fltVal val="0"/>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1A3"/>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7A6E6B3-6A06-4546-AD05-21514CF93955}"/>
              </a:ext>
            </a:extLst>
          </p:cNvPr>
          <p:cNvGrpSpPr/>
          <p:nvPr/>
        </p:nvGrpSpPr>
        <p:grpSpPr>
          <a:xfrm>
            <a:off x="3746906" y="217640"/>
            <a:ext cx="8280408" cy="2002935"/>
            <a:chOff x="-1788023" y="155183"/>
            <a:chExt cx="8897681" cy="5295264"/>
          </a:xfrm>
        </p:grpSpPr>
        <p:sp>
          <p:nvSpPr>
            <p:cNvPr id="60" name="Freeform: Shape 59">
              <a:extLst>
                <a:ext uri="{FF2B5EF4-FFF2-40B4-BE49-F238E27FC236}">
                  <a16:creationId xmlns:a16="http://schemas.microsoft.com/office/drawing/2014/main" id="{D467975C-3BBD-4457-B6D1-61A6B29FEEC6}"/>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1" name="Plaque 60">
              <a:extLst>
                <a:ext uri="{FF2B5EF4-FFF2-40B4-BE49-F238E27FC236}">
                  <a16:creationId xmlns:a16="http://schemas.microsoft.com/office/drawing/2014/main" id="{7F7E6E71-DEB4-495A-839B-94567A41E8A2}"/>
                </a:ext>
              </a:extLst>
            </p:cNvPr>
            <p:cNvSpPr/>
            <p:nvPr/>
          </p:nvSpPr>
          <p:spPr>
            <a:xfrm>
              <a:off x="-1490489" y="414433"/>
              <a:ext cx="8218925" cy="4806203"/>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2" name="Straight Connector 61">
              <a:extLst>
                <a:ext uri="{FF2B5EF4-FFF2-40B4-BE49-F238E27FC236}">
                  <a16:creationId xmlns:a16="http://schemas.microsoft.com/office/drawing/2014/main" id="{65D0321D-61B0-42BA-9BC5-9AFC7502AF87}"/>
                </a:ext>
              </a:extLst>
            </p:cNvPr>
            <p:cNvCxnSpPr>
              <a:cxnSpLocks/>
            </p:cNvCxnSpPr>
            <p:nvPr/>
          </p:nvCxnSpPr>
          <p:spPr>
            <a:xfrm>
              <a:off x="-887807" y="738151"/>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4D3CDB9-CD76-406A-B4C5-7AEB2B6BF288}"/>
                </a:ext>
              </a:extLst>
            </p:cNvPr>
            <p:cNvCxnSpPr>
              <a:cxnSpLocks/>
            </p:cNvCxnSpPr>
            <p:nvPr/>
          </p:nvCxnSpPr>
          <p:spPr>
            <a:xfrm>
              <a:off x="6193571" y="730739"/>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5FD1738-C14D-4E2A-9C05-D1771327BC8E}"/>
              </a:ext>
            </a:extLst>
          </p:cNvPr>
          <p:cNvGrpSpPr/>
          <p:nvPr/>
        </p:nvGrpSpPr>
        <p:grpSpPr>
          <a:xfrm>
            <a:off x="28286" y="-74965"/>
            <a:ext cx="3664617" cy="2287264"/>
            <a:chOff x="28887" y="-679"/>
            <a:chExt cx="4769204" cy="3272152"/>
          </a:xfrm>
        </p:grpSpPr>
        <p:grpSp>
          <p:nvGrpSpPr>
            <p:cNvPr id="78" name="Group 77">
              <a:extLst>
                <a:ext uri="{FF2B5EF4-FFF2-40B4-BE49-F238E27FC236}">
                  <a16:creationId xmlns:a16="http://schemas.microsoft.com/office/drawing/2014/main" id="{1607AA93-9EC7-4BFC-BA24-6E41ED477EA9}"/>
                </a:ext>
              </a:extLst>
            </p:cNvPr>
            <p:cNvGrpSpPr/>
            <p:nvPr/>
          </p:nvGrpSpPr>
          <p:grpSpPr>
            <a:xfrm>
              <a:off x="28887" y="401046"/>
              <a:ext cx="4769204" cy="2870427"/>
              <a:chOff x="-1788023" y="155183"/>
              <a:chExt cx="8897681" cy="5295264"/>
            </a:xfrm>
          </p:grpSpPr>
          <p:sp>
            <p:nvSpPr>
              <p:cNvPr id="70" name="Freeform: Shape 69">
                <a:extLst>
                  <a:ext uri="{FF2B5EF4-FFF2-40B4-BE49-F238E27FC236}">
                    <a16:creationId xmlns:a16="http://schemas.microsoft.com/office/drawing/2014/main" id="{8CCA5B4B-D020-4837-82F6-4EFDE31B68A6}"/>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1" name="Plaque 70">
                <a:extLst>
                  <a:ext uri="{FF2B5EF4-FFF2-40B4-BE49-F238E27FC236}">
                    <a16:creationId xmlns:a16="http://schemas.microsoft.com/office/drawing/2014/main" id="{55A0EED9-6B0A-4F07-AE2B-C4B3BF514C6B}"/>
                  </a:ext>
                </a:extLst>
              </p:cNvPr>
              <p:cNvSpPr/>
              <p:nvPr/>
            </p:nvSpPr>
            <p:spPr>
              <a:xfrm>
                <a:off x="-1362869" y="414433"/>
                <a:ext cx="8091305" cy="4806204"/>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3" name="Straight Connector 72">
                <a:extLst>
                  <a:ext uri="{FF2B5EF4-FFF2-40B4-BE49-F238E27FC236}">
                    <a16:creationId xmlns:a16="http://schemas.microsoft.com/office/drawing/2014/main" id="{7508674B-F2DD-497F-8156-CDDBCF8E4F2C}"/>
                  </a:ext>
                </a:extLst>
              </p:cNvPr>
              <p:cNvCxnSpPr>
                <a:cxnSpLocks/>
              </p:cNvCxnSpPr>
              <p:nvPr/>
            </p:nvCxnSpPr>
            <p:spPr>
              <a:xfrm>
                <a:off x="-113813" y="739017"/>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BC8D50F-C203-431F-8C2C-C85072914502}"/>
                  </a:ext>
                </a:extLst>
              </p:cNvPr>
              <p:cNvCxnSpPr>
                <a:cxnSpLocks/>
              </p:cNvCxnSpPr>
              <p:nvPr/>
            </p:nvCxnSpPr>
            <p:spPr>
              <a:xfrm>
                <a:off x="5398040" y="688736"/>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53E7541-E5D7-4573-A700-595D7577F87C}"/>
                  </a:ext>
                </a:extLst>
              </p:cNvPr>
              <p:cNvSpPr txBox="1"/>
              <p:nvPr/>
            </p:nvSpPr>
            <p:spPr>
              <a:xfrm rot="16200000">
                <a:off x="-2925640" y="2107517"/>
                <a:ext cx="4501049" cy="1419832"/>
              </a:xfrm>
              <a:prstGeom prst="rect">
                <a:avLst/>
              </a:prstGeom>
              <a:noFill/>
            </p:spPr>
            <p:txBody>
              <a:bodyPr wrap="square" rtlCol="0">
                <a:spAutoFit/>
              </a:bodyPr>
              <a:lstStyle/>
              <a:p>
                <a:pPr algn="ctr"/>
                <a:r>
                  <a:rPr lang="id-ID" sz="3200" dirty="0">
                    <a:solidFill>
                      <a:schemeClr val="bg1"/>
                    </a:solidFill>
                    <a:latin typeface="Bebas Neue" panose="020B0606020202050201" pitchFamily="34" charset="0"/>
                  </a:rPr>
                  <a:t>T i c k e t</a:t>
                </a:r>
              </a:p>
            </p:txBody>
          </p:sp>
          <p:sp>
            <p:nvSpPr>
              <p:cNvPr id="77" name="TextBox 76">
                <a:extLst>
                  <a:ext uri="{FF2B5EF4-FFF2-40B4-BE49-F238E27FC236}">
                    <a16:creationId xmlns:a16="http://schemas.microsoft.com/office/drawing/2014/main" id="{006312C6-5D9E-40B2-9B53-A154745722D2}"/>
                  </a:ext>
                </a:extLst>
              </p:cNvPr>
              <p:cNvSpPr txBox="1"/>
              <p:nvPr/>
            </p:nvSpPr>
            <p:spPr>
              <a:xfrm rot="5400000" flipH="1">
                <a:off x="3761515" y="2145027"/>
                <a:ext cx="4501049" cy="1419832"/>
              </a:xfrm>
              <a:prstGeom prst="rect">
                <a:avLst/>
              </a:prstGeom>
              <a:noFill/>
            </p:spPr>
            <p:txBody>
              <a:bodyPr wrap="square" rtlCol="0">
                <a:spAutoFit/>
              </a:bodyPr>
              <a:lstStyle/>
              <a:p>
                <a:pPr algn="ctr"/>
                <a:r>
                  <a:rPr lang="id-ID" sz="3200" dirty="0">
                    <a:solidFill>
                      <a:schemeClr val="bg1"/>
                    </a:solidFill>
                    <a:latin typeface="Bebas Neue" panose="020B0606020202050201" pitchFamily="34" charset="0"/>
                  </a:rPr>
                  <a:t>T i c k e t</a:t>
                </a:r>
              </a:p>
            </p:txBody>
          </p:sp>
        </p:grpSp>
        <p:sp>
          <p:nvSpPr>
            <p:cNvPr id="17" name="TextBox 16">
              <a:extLst>
                <a:ext uri="{FF2B5EF4-FFF2-40B4-BE49-F238E27FC236}">
                  <a16:creationId xmlns:a16="http://schemas.microsoft.com/office/drawing/2014/main" id="{42D204AF-5C14-410D-996A-0B87DE6247FD}"/>
                </a:ext>
              </a:extLst>
            </p:cNvPr>
            <p:cNvSpPr txBox="1"/>
            <p:nvPr/>
          </p:nvSpPr>
          <p:spPr>
            <a:xfrm>
              <a:off x="1757677" y="-679"/>
              <a:ext cx="1333499" cy="2215993"/>
            </a:xfrm>
            <a:prstGeom prst="rect">
              <a:avLst/>
            </a:prstGeom>
            <a:noFill/>
          </p:spPr>
          <p:txBody>
            <a:bodyPr wrap="square" rtlCol="0">
              <a:spAutoFit/>
            </a:bodyPr>
            <a:lstStyle/>
            <a:p>
              <a:pPr algn="ctr"/>
              <a:r>
                <a:rPr lang="id-ID" sz="13800" dirty="0">
                  <a:solidFill>
                    <a:schemeClr val="bg1"/>
                  </a:solidFill>
                  <a:latin typeface="Winkle" panose="02000503000000000000" pitchFamily="2" charset="0"/>
                </a:rPr>
                <a:t>1</a:t>
              </a:r>
            </a:p>
          </p:txBody>
        </p:sp>
      </p:grpSp>
      <p:grpSp>
        <p:nvGrpSpPr>
          <p:cNvPr id="121" name="Group 120">
            <a:extLst>
              <a:ext uri="{FF2B5EF4-FFF2-40B4-BE49-F238E27FC236}">
                <a16:creationId xmlns:a16="http://schemas.microsoft.com/office/drawing/2014/main" id="{7A1FA676-7CFF-4754-B356-7C233D0A29DB}"/>
              </a:ext>
            </a:extLst>
          </p:cNvPr>
          <p:cNvGrpSpPr/>
          <p:nvPr/>
        </p:nvGrpSpPr>
        <p:grpSpPr>
          <a:xfrm>
            <a:off x="8354157" y="2136561"/>
            <a:ext cx="3664617" cy="2287264"/>
            <a:chOff x="28887" y="-679"/>
            <a:chExt cx="4769204" cy="3272152"/>
          </a:xfrm>
        </p:grpSpPr>
        <p:grpSp>
          <p:nvGrpSpPr>
            <p:cNvPr id="122" name="Group 121">
              <a:extLst>
                <a:ext uri="{FF2B5EF4-FFF2-40B4-BE49-F238E27FC236}">
                  <a16:creationId xmlns:a16="http://schemas.microsoft.com/office/drawing/2014/main" id="{E0E5E53D-D638-41F2-AB31-9052AB306294}"/>
                </a:ext>
              </a:extLst>
            </p:cNvPr>
            <p:cNvGrpSpPr/>
            <p:nvPr/>
          </p:nvGrpSpPr>
          <p:grpSpPr>
            <a:xfrm>
              <a:off x="28887" y="401046"/>
              <a:ext cx="4769204" cy="2870427"/>
              <a:chOff x="-1788023" y="155183"/>
              <a:chExt cx="8897681" cy="5295264"/>
            </a:xfrm>
          </p:grpSpPr>
          <p:sp>
            <p:nvSpPr>
              <p:cNvPr id="124" name="Freeform: Shape 123">
                <a:extLst>
                  <a:ext uri="{FF2B5EF4-FFF2-40B4-BE49-F238E27FC236}">
                    <a16:creationId xmlns:a16="http://schemas.microsoft.com/office/drawing/2014/main" id="{C59AE8A4-4AA7-40A2-B62F-59C9BC9EE898}"/>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25" name="Plaque 124">
                <a:extLst>
                  <a:ext uri="{FF2B5EF4-FFF2-40B4-BE49-F238E27FC236}">
                    <a16:creationId xmlns:a16="http://schemas.microsoft.com/office/drawing/2014/main" id="{C80D9883-4DD6-49FA-81CD-9974EC9C7406}"/>
                  </a:ext>
                </a:extLst>
              </p:cNvPr>
              <p:cNvSpPr/>
              <p:nvPr/>
            </p:nvSpPr>
            <p:spPr>
              <a:xfrm>
                <a:off x="-1362869" y="414433"/>
                <a:ext cx="8091305" cy="4806204"/>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26" name="Straight Connector 125">
                <a:extLst>
                  <a:ext uri="{FF2B5EF4-FFF2-40B4-BE49-F238E27FC236}">
                    <a16:creationId xmlns:a16="http://schemas.microsoft.com/office/drawing/2014/main" id="{C92F33D3-8CFE-4877-86CA-5B9D32E0C88C}"/>
                  </a:ext>
                </a:extLst>
              </p:cNvPr>
              <p:cNvCxnSpPr>
                <a:cxnSpLocks/>
              </p:cNvCxnSpPr>
              <p:nvPr/>
            </p:nvCxnSpPr>
            <p:spPr>
              <a:xfrm>
                <a:off x="-113813" y="739017"/>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19F1FC8-C05B-402B-9C7E-E28A042DED20}"/>
                  </a:ext>
                </a:extLst>
              </p:cNvPr>
              <p:cNvCxnSpPr>
                <a:cxnSpLocks/>
              </p:cNvCxnSpPr>
              <p:nvPr/>
            </p:nvCxnSpPr>
            <p:spPr>
              <a:xfrm>
                <a:off x="5398040" y="688736"/>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B77007CB-8D68-4E97-96FD-7672EDF38D77}"/>
                  </a:ext>
                </a:extLst>
              </p:cNvPr>
              <p:cNvSpPr txBox="1"/>
              <p:nvPr/>
            </p:nvSpPr>
            <p:spPr>
              <a:xfrm rot="16200000">
                <a:off x="-2925640" y="2107517"/>
                <a:ext cx="4501049" cy="1419832"/>
              </a:xfrm>
              <a:prstGeom prst="rect">
                <a:avLst/>
              </a:prstGeom>
              <a:noFill/>
            </p:spPr>
            <p:txBody>
              <a:bodyPr wrap="square" rtlCol="0">
                <a:spAutoFit/>
              </a:bodyPr>
              <a:lstStyle/>
              <a:p>
                <a:pPr algn="ctr"/>
                <a:r>
                  <a:rPr lang="id-ID" sz="3200" dirty="0">
                    <a:solidFill>
                      <a:schemeClr val="bg1"/>
                    </a:solidFill>
                    <a:latin typeface="Bebas Neue" panose="020B0606020202050201" pitchFamily="34" charset="0"/>
                  </a:rPr>
                  <a:t>T i c k e t</a:t>
                </a:r>
              </a:p>
            </p:txBody>
          </p:sp>
          <p:sp>
            <p:nvSpPr>
              <p:cNvPr id="129" name="TextBox 128">
                <a:extLst>
                  <a:ext uri="{FF2B5EF4-FFF2-40B4-BE49-F238E27FC236}">
                    <a16:creationId xmlns:a16="http://schemas.microsoft.com/office/drawing/2014/main" id="{9B062F33-A0E5-4D52-B945-14401C292F1D}"/>
                  </a:ext>
                </a:extLst>
              </p:cNvPr>
              <p:cNvSpPr txBox="1"/>
              <p:nvPr/>
            </p:nvSpPr>
            <p:spPr>
              <a:xfrm rot="5400000" flipH="1">
                <a:off x="3761515" y="2145027"/>
                <a:ext cx="4501049" cy="1419832"/>
              </a:xfrm>
              <a:prstGeom prst="rect">
                <a:avLst/>
              </a:prstGeom>
              <a:noFill/>
            </p:spPr>
            <p:txBody>
              <a:bodyPr wrap="square" rtlCol="0">
                <a:spAutoFit/>
              </a:bodyPr>
              <a:lstStyle/>
              <a:p>
                <a:pPr algn="ctr"/>
                <a:r>
                  <a:rPr lang="id-ID" sz="3200" dirty="0">
                    <a:solidFill>
                      <a:schemeClr val="bg1"/>
                    </a:solidFill>
                    <a:latin typeface="Bebas Neue" panose="020B0606020202050201" pitchFamily="34" charset="0"/>
                  </a:rPr>
                  <a:t>T i c k e t</a:t>
                </a:r>
              </a:p>
            </p:txBody>
          </p:sp>
        </p:grpSp>
        <p:sp>
          <p:nvSpPr>
            <p:cNvPr id="123" name="TextBox 122">
              <a:extLst>
                <a:ext uri="{FF2B5EF4-FFF2-40B4-BE49-F238E27FC236}">
                  <a16:creationId xmlns:a16="http://schemas.microsoft.com/office/drawing/2014/main" id="{B2E70E9C-EF10-422F-824E-C52B69B01CBF}"/>
                </a:ext>
              </a:extLst>
            </p:cNvPr>
            <p:cNvSpPr txBox="1"/>
            <p:nvPr/>
          </p:nvSpPr>
          <p:spPr>
            <a:xfrm>
              <a:off x="1757677" y="-679"/>
              <a:ext cx="1333499" cy="3170189"/>
            </a:xfrm>
            <a:prstGeom prst="rect">
              <a:avLst/>
            </a:prstGeom>
            <a:noFill/>
          </p:spPr>
          <p:txBody>
            <a:bodyPr wrap="square" rtlCol="0">
              <a:spAutoFit/>
            </a:bodyPr>
            <a:lstStyle/>
            <a:p>
              <a:pPr algn="ctr"/>
              <a:r>
                <a:rPr lang="id-ID" sz="13800" dirty="0">
                  <a:solidFill>
                    <a:schemeClr val="bg1"/>
                  </a:solidFill>
                  <a:latin typeface="Winkle" panose="02000503000000000000" pitchFamily="2" charset="0"/>
                </a:rPr>
                <a:t>2</a:t>
              </a:r>
            </a:p>
          </p:txBody>
        </p:sp>
      </p:grpSp>
      <p:grpSp>
        <p:nvGrpSpPr>
          <p:cNvPr id="130" name="Group 129">
            <a:extLst>
              <a:ext uri="{FF2B5EF4-FFF2-40B4-BE49-F238E27FC236}">
                <a16:creationId xmlns:a16="http://schemas.microsoft.com/office/drawing/2014/main" id="{BF26C737-47B5-44E7-AABC-F5981329CF74}"/>
              </a:ext>
            </a:extLst>
          </p:cNvPr>
          <p:cNvGrpSpPr/>
          <p:nvPr/>
        </p:nvGrpSpPr>
        <p:grpSpPr>
          <a:xfrm>
            <a:off x="28285" y="4348087"/>
            <a:ext cx="3664617" cy="2287264"/>
            <a:chOff x="28887" y="-679"/>
            <a:chExt cx="4769204" cy="3272152"/>
          </a:xfrm>
        </p:grpSpPr>
        <p:grpSp>
          <p:nvGrpSpPr>
            <p:cNvPr id="131" name="Group 130">
              <a:extLst>
                <a:ext uri="{FF2B5EF4-FFF2-40B4-BE49-F238E27FC236}">
                  <a16:creationId xmlns:a16="http://schemas.microsoft.com/office/drawing/2014/main" id="{DB152553-63CD-458D-8B69-633577E342AC}"/>
                </a:ext>
              </a:extLst>
            </p:cNvPr>
            <p:cNvGrpSpPr/>
            <p:nvPr/>
          </p:nvGrpSpPr>
          <p:grpSpPr>
            <a:xfrm>
              <a:off x="28887" y="401046"/>
              <a:ext cx="4769204" cy="2870427"/>
              <a:chOff x="-1788023" y="155183"/>
              <a:chExt cx="8897681" cy="5295264"/>
            </a:xfrm>
          </p:grpSpPr>
          <p:sp>
            <p:nvSpPr>
              <p:cNvPr id="133" name="Freeform: Shape 132">
                <a:extLst>
                  <a:ext uri="{FF2B5EF4-FFF2-40B4-BE49-F238E27FC236}">
                    <a16:creationId xmlns:a16="http://schemas.microsoft.com/office/drawing/2014/main" id="{DF30AE3D-4680-4B74-B14E-B3ECD01B9805}"/>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34" name="Plaque 133">
                <a:extLst>
                  <a:ext uri="{FF2B5EF4-FFF2-40B4-BE49-F238E27FC236}">
                    <a16:creationId xmlns:a16="http://schemas.microsoft.com/office/drawing/2014/main" id="{1637639E-BF09-4944-AAE8-D7B8397C4D4E}"/>
                  </a:ext>
                </a:extLst>
              </p:cNvPr>
              <p:cNvSpPr/>
              <p:nvPr/>
            </p:nvSpPr>
            <p:spPr>
              <a:xfrm>
                <a:off x="-1362869" y="414433"/>
                <a:ext cx="8091305" cy="4806204"/>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5" name="Straight Connector 134">
                <a:extLst>
                  <a:ext uri="{FF2B5EF4-FFF2-40B4-BE49-F238E27FC236}">
                    <a16:creationId xmlns:a16="http://schemas.microsoft.com/office/drawing/2014/main" id="{5EF1ABD8-B115-44C6-91C4-D897A23F9EDC}"/>
                  </a:ext>
                </a:extLst>
              </p:cNvPr>
              <p:cNvCxnSpPr>
                <a:cxnSpLocks/>
              </p:cNvCxnSpPr>
              <p:nvPr/>
            </p:nvCxnSpPr>
            <p:spPr>
              <a:xfrm>
                <a:off x="-113813" y="739017"/>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74B9BC1-596D-456A-84D2-234403827138}"/>
                  </a:ext>
                </a:extLst>
              </p:cNvPr>
              <p:cNvCxnSpPr>
                <a:cxnSpLocks/>
              </p:cNvCxnSpPr>
              <p:nvPr/>
            </p:nvCxnSpPr>
            <p:spPr>
              <a:xfrm>
                <a:off x="5398040" y="688736"/>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8AF1001E-9A93-4836-AAD3-AF70AAEE81D4}"/>
                  </a:ext>
                </a:extLst>
              </p:cNvPr>
              <p:cNvSpPr txBox="1"/>
              <p:nvPr/>
            </p:nvSpPr>
            <p:spPr>
              <a:xfrm rot="16200000">
                <a:off x="-2925640" y="2107517"/>
                <a:ext cx="4501049" cy="1419832"/>
              </a:xfrm>
              <a:prstGeom prst="rect">
                <a:avLst/>
              </a:prstGeom>
              <a:noFill/>
            </p:spPr>
            <p:txBody>
              <a:bodyPr wrap="square" rtlCol="0">
                <a:spAutoFit/>
              </a:bodyPr>
              <a:lstStyle/>
              <a:p>
                <a:pPr algn="ctr"/>
                <a:r>
                  <a:rPr lang="id-ID" sz="3200" dirty="0">
                    <a:solidFill>
                      <a:schemeClr val="bg1"/>
                    </a:solidFill>
                    <a:latin typeface="Bebas Neue" panose="020B0606020202050201" pitchFamily="34" charset="0"/>
                  </a:rPr>
                  <a:t>T i c k e t</a:t>
                </a:r>
              </a:p>
            </p:txBody>
          </p:sp>
          <p:sp>
            <p:nvSpPr>
              <p:cNvPr id="138" name="TextBox 137">
                <a:extLst>
                  <a:ext uri="{FF2B5EF4-FFF2-40B4-BE49-F238E27FC236}">
                    <a16:creationId xmlns:a16="http://schemas.microsoft.com/office/drawing/2014/main" id="{0A0D4B24-FCFC-49CA-9A5F-719ED7366D74}"/>
                  </a:ext>
                </a:extLst>
              </p:cNvPr>
              <p:cNvSpPr txBox="1"/>
              <p:nvPr/>
            </p:nvSpPr>
            <p:spPr>
              <a:xfrm rot="5400000" flipH="1">
                <a:off x="3761515" y="2145027"/>
                <a:ext cx="4501049" cy="1419832"/>
              </a:xfrm>
              <a:prstGeom prst="rect">
                <a:avLst/>
              </a:prstGeom>
              <a:noFill/>
            </p:spPr>
            <p:txBody>
              <a:bodyPr wrap="square" rtlCol="0">
                <a:spAutoFit/>
              </a:bodyPr>
              <a:lstStyle/>
              <a:p>
                <a:pPr algn="ctr"/>
                <a:r>
                  <a:rPr lang="id-ID" sz="3200" dirty="0">
                    <a:solidFill>
                      <a:schemeClr val="bg1"/>
                    </a:solidFill>
                    <a:latin typeface="Bebas Neue" panose="020B0606020202050201" pitchFamily="34" charset="0"/>
                  </a:rPr>
                  <a:t>T i c k e t</a:t>
                </a:r>
              </a:p>
            </p:txBody>
          </p:sp>
        </p:grpSp>
        <p:sp>
          <p:nvSpPr>
            <p:cNvPr id="132" name="TextBox 131">
              <a:extLst>
                <a:ext uri="{FF2B5EF4-FFF2-40B4-BE49-F238E27FC236}">
                  <a16:creationId xmlns:a16="http://schemas.microsoft.com/office/drawing/2014/main" id="{88750F14-7451-4E08-8EA8-A102C33C97E8}"/>
                </a:ext>
              </a:extLst>
            </p:cNvPr>
            <p:cNvSpPr txBox="1"/>
            <p:nvPr/>
          </p:nvSpPr>
          <p:spPr>
            <a:xfrm>
              <a:off x="1757677" y="-679"/>
              <a:ext cx="1333499" cy="3170189"/>
            </a:xfrm>
            <a:prstGeom prst="rect">
              <a:avLst/>
            </a:prstGeom>
            <a:noFill/>
          </p:spPr>
          <p:txBody>
            <a:bodyPr wrap="square" rtlCol="0">
              <a:spAutoFit/>
            </a:bodyPr>
            <a:lstStyle/>
            <a:p>
              <a:pPr algn="ctr"/>
              <a:r>
                <a:rPr lang="id-ID" sz="13800" dirty="0">
                  <a:solidFill>
                    <a:schemeClr val="bg1"/>
                  </a:solidFill>
                  <a:latin typeface="Winkle" panose="02000503000000000000" pitchFamily="2" charset="0"/>
                </a:rPr>
                <a:t>3</a:t>
              </a:r>
            </a:p>
          </p:txBody>
        </p:sp>
      </p:grpSp>
      <p:sp>
        <p:nvSpPr>
          <p:cNvPr id="139" name="TextBox 138">
            <a:extLst>
              <a:ext uri="{FF2B5EF4-FFF2-40B4-BE49-F238E27FC236}">
                <a16:creationId xmlns:a16="http://schemas.microsoft.com/office/drawing/2014/main" id="{61BBC515-7875-47D4-AE97-92418735432B}"/>
              </a:ext>
            </a:extLst>
          </p:cNvPr>
          <p:cNvSpPr txBox="1"/>
          <p:nvPr/>
        </p:nvSpPr>
        <p:spPr>
          <a:xfrm>
            <a:off x="4740841" y="383677"/>
            <a:ext cx="6292537" cy="1569660"/>
          </a:xfrm>
          <a:prstGeom prst="rect">
            <a:avLst/>
          </a:prstGeom>
          <a:noFill/>
        </p:spPr>
        <p:txBody>
          <a:bodyPr wrap="square" rtlCol="0">
            <a:spAutoFit/>
          </a:bodyPr>
          <a:lstStyle/>
          <a:p>
            <a:r>
              <a:rPr lang="id-ID" sz="3200" dirty="0">
                <a:solidFill>
                  <a:schemeClr val="bg1"/>
                </a:solidFill>
                <a:latin typeface="Winkle" panose="02000503000000000000" pitchFamily="2" charset="0"/>
              </a:rPr>
              <a:t>Lorem ipsum dolor sit amet, consectetuer adipiscing elit. Maecenas porttitor congue massa. </a:t>
            </a:r>
          </a:p>
        </p:txBody>
      </p:sp>
      <p:grpSp>
        <p:nvGrpSpPr>
          <p:cNvPr id="140" name="Group 139">
            <a:extLst>
              <a:ext uri="{FF2B5EF4-FFF2-40B4-BE49-F238E27FC236}">
                <a16:creationId xmlns:a16="http://schemas.microsoft.com/office/drawing/2014/main" id="{CE9CB844-3E5A-499F-92AD-4204F3FF1BD8}"/>
              </a:ext>
            </a:extLst>
          </p:cNvPr>
          <p:cNvGrpSpPr/>
          <p:nvPr/>
        </p:nvGrpSpPr>
        <p:grpSpPr>
          <a:xfrm>
            <a:off x="3787537" y="4634749"/>
            <a:ext cx="8280408" cy="2002935"/>
            <a:chOff x="-1788023" y="155183"/>
            <a:chExt cx="8897681" cy="5295264"/>
          </a:xfrm>
        </p:grpSpPr>
        <p:sp>
          <p:nvSpPr>
            <p:cNvPr id="141" name="Freeform: Shape 140">
              <a:extLst>
                <a:ext uri="{FF2B5EF4-FFF2-40B4-BE49-F238E27FC236}">
                  <a16:creationId xmlns:a16="http://schemas.microsoft.com/office/drawing/2014/main" id="{34E549D1-BACC-4CE2-B4B5-2B957DAA9EB2}"/>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EBA1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42" name="Plaque 141">
              <a:extLst>
                <a:ext uri="{FF2B5EF4-FFF2-40B4-BE49-F238E27FC236}">
                  <a16:creationId xmlns:a16="http://schemas.microsoft.com/office/drawing/2014/main" id="{58073085-5459-4015-84FC-631F95A3E75A}"/>
                </a:ext>
              </a:extLst>
            </p:cNvPr>
            <p:cNvSpPr/>
            <p:nvPr/>
          </p:nvSpPr>
          <p:spPr>
            <a:xfrm>
              <a:off x="-1490489" y="414433"/>
              <a:ext cx="8218925" cy="4806203"/>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43" name="Straight Connector 142">
              <a:extLst>
                <a:ext uri="{FF2B5EF4-FFF2-40B4-BE49-F238E27FC236}">
                  <a16:creationId xmlns:a16="http://schemas.microsoft.com/office/drawing/2014/main" id="{7569274D-ED62-4827-9B9E-1D593E583F34}"/>
                </a:ext>
              </a:extLst>
            </p:cNvPr>
            <p:cNvCxnSpPr>
              <a:cxnSpLocks/>
            </p:cNvCxnSpPr>
            <p:nvPr/>
          </p:nvCxnSpPr>
          <p:spPr>
            <a:xfrm>
              <a:off x="-887807" y="738151"/>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47185C6-CF05-4DA5-ABC6-B52455FE6A66}"/>
                </a:ext>
              </a:extLst>
            </p:cNvPr>
            <p:cNvCxnSpPr>
              <a:cxnSpLocks/>
            </p:cNvCxnSpPr>
            <p:nvPr/>
          </p:nvCxnSpPr>
          <p:spPr>
            <a:xfrm>
              <a:off x="6193571" y="730739"/>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E699953D-BBED-4CAD-BBF5-250BAAA24DCD}"/>
              </a:ext>
            </a:extLst>
          </p:cNvPr>
          <p:cNvSpPr txBox="1"/>
          <p:nvPr/>
        </p:nvSpPr>
        <p:spPr>
          <a:xfrm>
            <a:off x="4856081" y="4800786"/>
            <a:ext cx="6292537" cy="1569660"/>
          </a:xfrm>
          <a:prstGeom prst="rect">
            <a:avLst/>
          </a:prstGeom>
          <a:noFill/>
        </p:spPr>
        <p:txBody>
          <a:bodyPr wrap="square" rtlCol="0">
            <a:spAutoFit/>
          </a:bodyPr>
          <a:lstStyle/>
          <a:p>
            <a:r>
              <a:rPr lang="id-ID" sz="3200" dirty="0">
                <a:solidFill>
                  <a:schemeClr val="bg1"/>
                </a:solidFill>
                <a:latin typeface="Winkle" panose="02000503000000000000" pitchFamily="2" charset="0"/>
              </a:rPr>
              <a:t>Lorem ipsum dolor sit amet, consectetuer adipiscing elit. Maecenas porttitor congue massa. </a:t>
            </a:r>
          </a:p>
        </p:txBody>
      </p:sp>
      <p:grpSp>
        <p:nvGrpSpPr>
          <p:cNvPr id="146" name="Group 145">
            <a:extLst>
              <a:ext uri="{FF2B5EF4-FFF2-40B4-BE49-F238E27FC236}">
                <a16:creationId xmlns:a16="http://schemas.microsoft.com/office/drawing/2014/main" id="{FEF65C29-F1BB-4A19-A45F-8391CEF230B9}"/>
              </a:ext>
            </a:extLst>
          </p:cNvPr>
          <p:cNvGrpSpPr/>
          <p:nvPr/>
        </p:nvGrpSpPr>
        <p:grpSpPr>
          <a:xfrm>
            <a:off x="36152" y="2425051"/>
            <a:ext cx="8280408" cy="2002935"/>
            <a:chOff x="-1788023" y="155183"/>
            <a:chExt cx="8897681" cy="5295264"/>
          </a:xfrm>
        </p:grpSpPr>
        <p:sp>
          <p:nvSpPr>
            <p:cNvPr id="147" name="Freeform: Shape 146">
              <a:extLst>
                <a:ext uri="{FF2B5EF4-FFF2-40B4-BE49-F238E27FC236}">
                  <a16:creationId xmlns:a16="http://schemas.microsoft.com/office/drawing/2014/main" id="{3C5029ED-8CE8-4B23-ABB8-6F316101D7DC}"/>
                </a:ext>
              </a:extLst>
            </p:cNvPr>
            <p:cNvSpPr/>
            <p:nvPr/>
          </p:nvSpPr>
          <p:spPr>
            <a:xfrm>
              <a:off x="-1788023" y="155183"/>
              <a:ext cx="8897681" cy="5295264"/>
            </a:xfrm>
            <a:custGeom>
              <a:avLst/>
              <a:gdLst>
                <a:gd name="connsiteX0" fmla="*/ 749227 w 8897681"/>
                <a:gd name="connsiteY0" fmla="*/ 0 h 5295264"/>
                <a:gd name="connsiteX1" fmla="*/ 8148454 w 8897681"/>
                <a:gd name="connsiteY1" fmla="*/ 0 h 5295264"/>
                <a:gd name="connsiteX2" fmla="*/ 8897681 w 8897681"/>
                <a:gd name="connsiteY2" fmla="*/ 749227 h 5295264"/>
                <a:gd name="connsiteX3" fmla="*/ 8897681 w 8897681"/>
                <a:gd name="connsiteY3" fmla="*/ 1118894 h 5295264"/>
                <a:gd name="connsiteX4" fmla="*/ 8896018 w 8897681"/>
                <a:gd name="connsiteY4" fmla="*/ 1118558 h 5295264"/>
                <a:gd name="connsiteX5" fmla="*/ 8759363 w 8897681"/>
                <a:gd name="connsiteY5" fmla="*/ 1255213 h 5295264"/>
                <a:gd name="connsiteX6" fmla="*/ 8896018 w 8897681"/>
                <a:gd name="connsiteY6" fmla="*/ 1391868 h 5295264"/>
                <a:gd name="connsiteX7" fmla="*/ 8897681 w 8897681"/>
                <a:gd name="connsiteY7" fmla="*/ 1391532 h 5295264"/>
                <a:gd name="connsiteX8" fmla="*/ 8897681 w 8897681"/>
                <a:gd name="connsiteY8" fmla="*/ 1467205 h 5295264"/>
                <a:gd name="connsiteX9" fmla="*/ 8896018 w 8897681"/>
                <a:gd name="connsiteY9" fmla="*/ 1466869 h 5295264"/>
                <a:gd name="connsiteX10" fmla="*/ 8759363 w 8897681"/>
                <a:gd name="connsiteY10" fmla="*/ 1603524 h 5295264"/>
                <a:gd name="connsiteX11" fmla="*/ 8896018 w 8897681"/>
                <a:gd name="connsiteY11" fmla="*/ 1740179 h 5295264"/>
                <a:gd name="connsiteX12" fmla="*/ 8897681 w 8897681"/>
                <a:gd name="connsiteY12" fmla="*/ 1739843 h 5295264"/>
                <a:gd name="connsiteX13" fmla="*/ 8897681 w 8897681"/>
                <a:gd name="connsiteY13" fmla="*/ 1815516 h 5295264"/>
                <a:gd name="connsiteX14" fmla="*/ 8896018 w 8897681"/>
                <a:gd name="connsiteY14" fmla="*/ 1815180 h 5295264"/>
                <a:gd name="connsiteX15" fmla="*/ 8759363 w 8897681"/>
                <a:gd name="connsiteY15" fmla="*/ 1951835 h 5295264"/>
                <a:gd name="connsiteX16" fmla="*/ 8896018 w 8897681"/>
                <a:gd name="connsiteY16" fmla="*/ 2088490 h 5295264"/>
                <a:gd name="connsiteX17" fmla="*/ 8897681 w 8897681"/>
                <a:gd name="connsiteY17" fmla="*/ 2088154 h 5295264"/>
                <a:gd name="connsiteX18" fmla="*/ 8897681 w 8897681"/>
                <a:gd name="connsiteY18" fmla="*/ 2163827 h 5295264"/>
                <a:gd name="connsiteX19" fmla="*/ 8896018 w 8897681"/>
                <a:gd name="connsiteY19" fmla="*/ 2163491 h 5295264"/>
                <a:gd name="connsiteX20" fmla="*/ 8759363 w 8897681"/>
                <a:gd name="connsiteY20" fmla="*/ 2300146 h 5295264"/>
                <a:gd name="connsiteX21" fmla="*/ 8896018 w 8897681"/>
                <a:gd name="connsiteY21" fmla="*/ 2436801 h 5295264"/>
                <a:gd name="connsiteX22" fmla="*/ 8897681 w 8897681"/>
                <a:gd name="connsiteY22" fmla="*/ 2436465 h 5295264"/>
                <a:gd name="connsiteX23" fmla="*/ 8897681 w 8897681"/>
                <a:gd name="connsiteY23" fmla="*/ 2510488 h 5295264"/>
                <a:gd name="connsiteX24" fmla="*/ 8896018 w 8897681"/>
                <a:gd name="connsiteY24" fmla="*/ 2510152 h 5295264"/>
                <a:gd name="connsiteX25" fmla="*/ 8759363 w 8897681"/>
                <a:gd name="connsiteY25" fmla="*/ 2646807 h 5295264"/>
                <a:gd name="connsiteX26" fmla="*/ 8759530 w 8897681"/>
                <a:gd name="connsiteY26" fmla="*/ 2647632 h 5295264"/>
                <a:gd name="connsiteX27" fmla="*/ 8759363 w 8897681"/>
                <a:gd name="connsiteY27" fmla="*/ 2648457 h 5295264"/>
                <a:gd name="connsiteX28" fmla="*/ 8896018 w 8897681"/>
                <a:gd name="connsiteY28" fmla="*/ 2785112 h 5295264"/>
                <a:gd name="connsiteX29" fmla="*/ 8897681 w 8897681"/>
                <a:gd name="connsiteY29" fmla="*/ 2784776 h 5295264"/>
                <a:gd name="connsiteX30" fmla="*/ 8897681 w 8897681"/>
                <a:gd name="connsiteY30" fmla="*/ 2858799 h 5295264"/>
                <a:gd name="connsiteX31" fmla="*/ 8896018 w 8897681"/>
                <a:gd name="connsiteY31" fmla="*/ 2858463 h 5295264"/>
                <a:gd name="connsiteX32" fmla="*/ 8759363 w 8897681"/>
                <a:gd name="connsiteY32" fmla="*/ 2995118 h 5295264"/>
                <a:gd name="connsiteX33" fmla="*/ 8896018 w 8897681"/>
                <a:gd name="connsiteY33" fmla="*/ 3131773 h 5295264"/>
                <a:gd name="connsiteX34" fmla="*/ 8897681 w 8897681"/>
                <a:gd name="connsiteY34" fmla="*/ 3131437 h 5295264"/>
                <a:gd name="connsiteX35" fmla="*/ 8897681 w 8897681"/>
                <a:gd name="connsiteY35" fmla="*/ 3207110 h 5295264"/>
                <a:gd name="connsiteX36" fmla="*/ 8896018 w 8897681"/>
                <a:gd name="connsiteY36" fmla="*/ 3206774 h 5295264"/>
                <a:gd name="connsiteX37" fmla="*/ 8759363 w 8897681"/>
                <a:gd name="connsiteY37" fmla="*/ 3343429 h 5295264"/>
                <a:gd name="connsiteX38" fmla="*/ 8896018 w 8897681"/>
                <a:gd name="connsiteY38" fmla="*/ 3480084 h 5295264"/>
                <a:gd name="connsiteX39" fmla="*/ 8897681 w 8897681"/>
                <a:gd name="connsiteY39" fmla="*/ 3479748 h 5295264"/>
                <a:gd name="connsiteX40" fmla="*/ 8897681 w 8897681"/>
                <a:gd name="connsiteY40" fmla="*/ 3555421 h 5295264"/>
                <a:gd name="connsiteX41" fmla="*/ 8896018 w 8897681"/>
                <a:gd name="connsiteY41" fmla="*/ 3555085 h 5295264"/>
                <a:gd name="connsiteX42" fmla="*/ 8759363 w 8897681"/>
                <a:gd name="connsiteY42" fmla="*/ 3691740 h 5295264"/>
                <a:gd name="connsiteX43" fmla="*/ 8896018 w 8897681"/>
                <a:gd name="connsiteY43" fmla="*/ 3828395 h 5295264"/>
                <a:gd name="connsiteX44" fmla="*/ 8897681 w 8897681"/>
                <a:gd name="connsiteY44" fmla="*/ 3828059 h 5295264"/>
                <a:gd name="connsiteX45" fmla="*/ 8897681 w 8897681"/>
                <a:gd name="connsiteY45" fmla="*/ 3903732 h 5295264"/>
                <a:gd name="connsiteX46" fmla="*/ 8896018 w 8897681"/>
                <a:gd name="connsiteY46" fmla="*/ 3903396 h 5295264"/>
                <a:gd name="connsiteX47" fmla="*/ 8759363 w 8897681"/>
                <a:gd name="connsiteY47" fmla="*/ 4040051 h 5295264"/>
                <a:gd name="connsiteX48" fmla="*/ 8896018 w 8897681"/>
                <a:gd name="connsiteY48" fmla="*/ 4176706 h 5295264"/>
                <a:gd name="connsiteX49" fmla="*/ 8897681 w 8897681"/>
                <a:gd name="connsiteY49" fmla="*/ 4176370 h 5295264"/>
                <a:gd name="connsiteX50" fmla="*/ 8897681 w 8897681"/>
                <a:gd name="connsiteY50" fmla="*/ 4546037 h 5295264"/>
                <a:gd name="connsiteX51" fmla="*/ 8148454 w 8897681"/>
                <a:gd name="connsiteY51" fmla="*/ 5295264 h 5295264"/>
                <a:gd name="connsiteX52" fmla="*/ 749227 w 8897681"/>
                <a:gd name="connsiteY52" fmla="*/ 5295264 h 5295264"/>
                <a:gd name="connsiteX53" fmla="*/ 0 w 8897681"/>
                <a:gd name="connsiteY53" fmla="*/ 4546037 h 5295264"/>
                <a:gd name="connsiteX54" fmla="*/ 0 w 8897681"/>
                <a:gd name="connsiteY54" fmla="*/ 4176300 h 5295264"/>
                <a:gd name="connsiteX55" fmla="*/ 51181 w 8897681"/>
                <a:gd name="connsiteY55" fmla="*/ 4165967 h 5295264"/>
                <a:gd name="connsiteX56" fmla="*/ 134643 w 8897681"/>
                <a:gd name="connsiteY56" fmla="*/ 4040051 h 5295264"/>
                <a:gd name="connsiteX57" fmla="*/ 51181 w 8897681"/>
                <a:gd name="connsiteY57" fmla="*/ 3914135 h 5295264"/>
                <a:gd name="connsiteX58" fmla="*/ 0 w 8897681"/>
                <a:gd name="connsiteY58" fmla="*/ 3903802 h 5295264"/>
                <a:gd name="connsiteX59" fmla="*/ 0 w 8897681"/>
                <a:gd name="connsiteY59" fmla="*/ 3827989 h 5295264"/>
                <a:gd name="connsiteX60" fmla="*/ 51181 w 8897681"/>
                <a:gd name="connsiteY60" fmla="*/ 3817656 h 5295264"/>
                <a:gd name="connsiteX61" fmla="*/ 134643 w 8897681"/>
                <a:gd name="connsiteY61" fmla="*/ 3691740 h 5295264"/>
                <a:gd name="connsiteX62" fmla="*/ 51181 w 8897681"/>
                <a:gd name="connsiteY62" fmla="*/ 3565824 h 5295264"/>
                <a:gd name="connsiteX63" fmla="*/ 0 w 8897681"/>
                <a:gd name="connsiteY63" fmla="*/ 3555491 h 5295264"/>
                <a:gd name="connsiteX64" fmla="*/ 0 w 8897681"/>
                <a:gd name="connsiteY64" fmla="*/ 3479678 h 5295264"/>
                <a:gd name="connsiteX65" fmla="*/ 51181 w 8897681"/>
                <a:gd name="connsiteY65" fmla="*/ 3469345 h 5295264"/>
                <a:gd name="connsiteX66" fmla="*/ 134643 w 8897681"/>
                <a:gd name="connsiteY66" fmla="*/ 3343429 h 5295264"/>
                <a:gd name="connsiteX67" fmla="*/ 51181 w 8897681"/>
                <a:gd name="connsiteY67" fmla="*/ 3217513 h 5295264"/>
                <a:gd name="connsiteX68" fmla="*/ 0 w 8897681"/>
                <a:gd name="connsiteY68" fmla="*/ 3207180 h 5295264"/>
                <a:gd name="connsiteX69" fmla="*/ 0 w 8897681"/>
                <a:gd name="connsiteY69" fmla="*/ 3131367 h 5295264"/>
                <a:gd name="connsiteX70" fmla="*/ 51181 w 8897681"/>
                <a:gd name="connsiteY70" fmla="*/ 3121034 h 5295264"/>
                <a:gd name="connsiteX71" fmla="*/ 134643 w 8897681"/>
                <a:gd name="connsiteY71" fmla="*/ 2995118 h 5295264"/>
                <a:gd name="connsiteX72" fmla="*/ 51181 w 8897681"/>
                <a:gd name="connsiteY72" fmla="*/ 2869202 h 5295264"/>
                <a:gd name="connsiteX73" fmla="*/ 0 w 8897681"/>
                <a:gd name="connsiteY73" fmla="*/ 2858869 h 5295264"/>
                <a:gd name="connsiteX74" fmla="*/ 0 w 8897681"/>
                <a:gd name="connsiteY74" fmla="*/ 2784706 h 5295264"/>
                <a:gd name="connsiteX75" fmla="*/ 51181 w 8897681"/>
                <a:gd name="connsiteY75" fmla="*/ 2774373 h 5295264"/>
                <a:gd name="connsiteX76" fmla="*/ 134643 w 8897681"/>
                <a:gd name="connsiteY76" fmla="*/ 2648457 h 5295264"/>
                <a:gd name="connsiteX77" fmla="*/ 134477 w 8897681"/>
                <a:gd name="connsiteY77" fmla="*/ 2647632 h 5295264"/>
                <a:gd name="connsiteX78" fmla="*/ 134643 w 8897681"/>
                <a:gd name="connsiteY78" fmla="*/ 2646807 h 5295264"/>
                <a:gd name="connsiteX79" fmla="*/ 51181 w 8897681"/>
                <a:gd name="connsiteY79" fmla="*/ 2520891 h 5295264"/>
                <a:gd name="connsiteX80" fmla="*/ 0 w 8897681"/>
                <a:gd name="connsiteY80" fmla="*/ 2510558 h 5295264"/>
                <a:gd name="connsiteX81" fmla="*/ 0 w 8897681"/>
                <a:gd name="connsiteY81" fmla="*/ 2436395 h 5295264"/>
                <a:gd name="connsiteX82" fmla="*/ 51181 w 8897681"/>
                <a:gd name="connsiteY82" fmla="*/ 2426062 h 5295264"/>
                <a:gd name="connsiteX83" fmla="*/ 134643 w 8897681"/>
                <a:gd name="connsiteY83" fmla="*/ 2300146 h 5295264"/>
                <a:gd name="connsiteX84" fmla="*/ 51181 w 8897681"/>
                <a:gd name="connsiteY84" fmla="*/ 2174230 h 5295264"/>
                <a:gd name="connsiteX85" fmla="*/ 0 w 8897681"/>
                <a:gd name="connsiteY85" fmla="*/ 2163897 h 5295264"/>
                <a:gd name="connsiteX86" fmla="*/ 0 w 8897681"/>
                <a:gd name="connsiteY86" fmla="*/ 2088084 h 5295264"/>
                <a:gd name="connsiteX87" fmla="*/ 51181 w 8897681"/>
                <a:gd name="connsiteY87" fmla="*/ 2077751 h 5295264"/>
                <a:gd name="connsiteX88" fmla="*/ 134643 w 8897681"/>
                <a:gd name="connsiteY88" fmla="*/ 1951835 h 5295264"/>
                <a:gd name="connsiteX89" fmla="*/ 51181 w 8897681"/>
                <a:gd name="connsiteY89" fmla="*/ 1825919 h 5295264"/>
                <a:gd name="connsiteX90" fmla="*/ 0 w 8897681"/>
                <a:gd name="connsiteY90" fmla="*/ 1815586 h 5295264"/>
                <a:gd name="connsiteX91" fmla="*/ 0 w 8897681"/>
                <a:gd name="connsiteY91" fmla="*/ 1739773 h 5295264"/>
                <a:gd name="connsiteX92" fmla="*/ 51181 w 8897681"/>
                <a:gd name="connsiteY92" fmla="*/ 1729440 h 5295264"/>
                <a:gd name="connsiteX93" fmla="*/ 134643 w 8897681"/>
                <a:gd name="connsiteY93" fmla="*/ 1603524 h 5295264"/>
                <a:gd name="connsiteX94" fmla="*/ 51181 w 8897681"/>
                <a:gd name="connsiteY94" fmla="*/ 1477608 h 5295264"/>
                <a:gd name="connsiteX95" fmla="*/ 0 w 8897681"/>
                <a:gd name="connsiteY95" fmla="*/ 1467275 h 5295264"/>
                <a:gd name="connsiteX96" fmla="*/ 0 w 8897681"/>
                <a:gd name="connsiteY96" fmla="*/ 1391462 h 5295264"/>
                <a:gd name="connsiteX97" fmla="*/ 51181 w 8897681"/>
                <a:gd name="connsiteY97" fmla="*/ 1381129 h 5295264"/>
                <a:gd name="connsiteX98" fmla="*/ 134643 w 8897681"/>
                <a:gd name="connsiteY98" fmla="*/ 1255213 h 5295264"/>
                <a:gd name="connsiteX99" fmla="*/ 51181 w 8897681"/>
                <a:gd name="connsiteY99" fmla="*/ 1129297 h 5295264"/>
                <a:gd name="connsiteX100" fmla="*/ 0 w 8897681"/>
                <a:gd name="connsiteY100" fmla="*/ 1118964 h 5295264"/>
                <a:gd name="connsiteX101" fmla="*/ 0 w 8897681"/>
                <a:gd name="connsiteY101" fmla="*/ 749227 h 5295264"/>
                <a:gd name="connsiteX102" fmla="*/ 749227 w 8897681"/>
                <a:gd name="connsiteY102" fmla="*/ 0 h 529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897681" h="5295264">
                  <a:moveTo>
                    <a:pt x="749227" y="0"/>
                  </a:moveTo>
                  <a:lnTo>
                    <a:pt x="8148454" y="0"/>
                  </a:lnTo>
                  <a:cubicBezTo>
                    <a:pt x="8148454" y="413787"/>
                    <a:pt x="8483894" y="749227"/>
                    <a:pt x="8897681" y="749227"/>
                  </a:cubicBezTo>
                  <a:lnTo>
                    <a:pt x="8897681" y="1118894"/>
                  </a:lnTo>
                  <a:lnTo>
                    <a:pt x="8896018" y="1118558"/>
                  </a:lnTo>
                  <a:cubicBezTo>
                    <a:pt x="8820546" y="1118558"/>
                    <a:pt x="8759363" y="1179741"/>
                    <a:pt x="8759363" y="1255213"/>
                  </a:cubicBezTo>
                  <a:cubicBezTo>
                    <a:pt x="8759363" y="1330685"/>
                    <a:pt x="8820546" y="1391868"/>
                    <a:pt x="8896018" y="1391868"/>
                  </a:cubicBezTo>
                  <a:lnTo>
                    <a:pt x="8897681" y="1391532"/>
                  </a:lnTo>
                  <a:lnTo>
                    <a:pt x="8897681" y="1467205"/>
                  </a:lnTo>
                  <a:lnTo>
                    <a:pt x="8896018" y="1466869"/>
                  </a:lnTo>
                  <a:cubicBezTo>
                    <a:pt x="8820546" y="1466869"/>
                    <a:pt x="8759363" y="1528052"/>
                    <a:pt x="8759363" y="1603524"/>
                  </a:cubicBezTo>
                  <a:cubicBezTo>
                    <a:pt x="8759363" y="1678996"/>
                    <a:pt x="8820546" y="1740179"/>
                    <a:pt x="8896018" y="1740179"/>
                  </a:cubicBezTo>
                  <a:lnTo>
                    <a:pt x="8897681" y="1739843"/>
                  </a:lnTo>
                  <a:lnTo>
                    <a:pt x="8897681" y="1815516"/>
                  </a:lnTo>
                  <a:lnTo>
                    <a:pt x="8896018" y="1815180"/>
                  </a:lnTo>
                  <a:cubicBezTo>
                    <a:pt x="8820546" y="1815180"/>
                    <a:pt x="8759363" y="1876363"/>
                    <a:pt x="8759363" y="1951835"/>
                  </a:cubicBezTo>
                  <a:cubicBezTo>
                    <a:pt x="8759363" y="2027307"/>
                    <a:pt x="8820546" y="2088490"/>
                    <a:pt x="8896018" y="2088490"/>
                  </a:cubicBezTo>
                  <a:lnTo>
                    <a:pt x="8897681" y="2088154"/>
                  </a:lnTo>
                  <a:lnTo>
                    <a:pt x="8897681" y="2163827"/>
                  </a:lnTo>
                  <a:lnTo>
                    <a:pt x="8896018" y="2163491"/>
                  </a:lnTo>
                  <a:cubicBezTo>
                    <a:pt x="8820546" y="2163491"/>
                    <a:pt x="8759363" y="2224674"/>
                    <a:pt x="8759363" y="2300146"/>
                  </a:cubicBezTo>
                  <a:cubicBezTo>
                    <a:pt x="8759363" y="2375618"/>
                    <a:pt x="8820546" y="2436801"/>
                    <a:pt x="8896018" y="2436801"/>
                  </a:cubicBezTo>
                  <a:lnTo>
                    <a:pt x="8897681" y="2436465"/>
                  </a:lnTo>
                  <a:lnTo>
                    <a:pt x="8897681" y="2510488"/>
                  </a:lnTo>
                  <a:lnTo>
                    <a:pt x="8896018" y="2510152"/>
                  </a:lnTo>
                  <a:cubicBezTo>
                    <a:pt x="8820546" y="2510152"/>
                    <a:pt x="8759363" y="2571335"/>
                    <a:pt x="8759363" y="2646807"/>
                  </a:cubicBezTo>
                  <a:lnTo>
                    <a:pt x="8759530" y="2647632"/>
                  </a:lnTo>
                  <a:lnTo>
                    <a:pt x="8759363" y="2648457"/>
                  </a:lnTo>
                  <a:cubicBezTo>
                    <a:pt x="8759363" y="2723930"/>
                    <a:pt x="8820546" y="2785112"/>
                    <a:pt x="8896018" y="2785112"/>
                  </a:cubicBezTo>
                  <a:lnTo>
                    <a:pt x="8897681" y="2784776"/>
                  </a:lnTo>
                  <a:lnTo>
                    <a:pt x="8897681" y="2858799"/>
                  </a:lnTo>
                  <a:lnTo>
                    <a:pt x="8896018" y="2858463"/>
                  </a:lnTo>
                  <a:cubicBezTo>
                    <a:pt x="8820546" y="2858463"/>
                    <a:pt x="8759363" y="2919646"/>
                    <a:pt x="8759363" y="2995118"/>
                  </a:cubicBezTo>
                  <a:cubicBezTo>
                    <a:pt x="8759363" y="3070590"/>
                    <a:pt x="8820546" y="3131773"/>
                    <a:pt x="8896018" y="3131773"/>
                  </a:cubicBezTo>
                  <a:lnTo>
                    <a:pt x="8897681" y="3131437"/>
                  </a:lnTo>
                  <a:lnTo>
                    <a:pt x="8897681" y="3207110"/>
                  </a:lnTo>
                  <a:lnTo>
                    <a:pt x="8896018" y="3206774"/>
                  </a:lnTo>
                  <a:cubicBezTo>
                    <a:pt x="8820546" y="3206774"/>
                    <a:pt x="8759363" y="3267957"/>
                    <a:pt x="8759363" y="3343429"/>
                  </a:cubicBezTo>
                  <a:cubicBezTo>
                    <a:pt x="8759363" y="3418901"/>
                    <a:pt x="8820546" y="3480084"/>
                    <a:pt x="8896018" y="3480084"/>
                  </a:cubicBezTo>
                  <a:lnTo>
                    <a:pt x="8897681" y="3479748"/>
                  </a:lnTo>
                  <a:lnTo>
                    <a:pt x="8897681" y="3555421"/>
                  </a:lnTo>
                  <a:lnTo>
                    <a:pt x="8896018" y="3555085"/>
                  </a:lnTo>
                  <a:cubicBezTo>
                    <a:pt x="8820546" y="3555085"/>
                    <a:pt x="8759363" y="3616268"/>
                    <a:pt x="8759363" y="3691740"/>
                  </a:cubicBezTo>
                  <a:cubicBezTo>
                    <a:pt x="8759363" y="3767212"/>
                    <a:pt x="8820546" y="3828395"/>
                    <a:pt x="8896018" y="3828395"/>
                  </a:cubicBezTo>
                  <a:lnTo>
                    <a:pt x="8897681" y="3828059"/>
                  </a:lnTo>
                  <a:lnTo>
                    <a:pt x="8897681" y="3903732"/>
                  </a:lnTo>
                  <a:lnTo>
                    <a:pt x="8896018" y="3903396"/>
                  </a:lnTo>
                  <a:cubicBezTo>
                    <a:pt x="8820546" y="3903396"/>
                    <a:pt x="8759363" y="3964579"/>
                    <a:pt x="8759363" y="4040051"/>
                  </a:cubicBezTo>
                  <a:cubicBezTo>
                    <a:pt x="8759363" y="4115524"/>
                    <a:pt x="8820546" y="4176706"/>
                    <a:pt x="8896018" y="4176706"/>
                  </a:cubicBezTo>
                  <a:lnTo>
                    <a:pt x="8897681" y="4176370"/>
                  </a:lnTo>
                  <a:lnTo>
                    <a:pt x="8897681" y="4546037"/>
                  </a:lnTo>
                  <a:cubicBezTo>
                    <a:pt x="8483894" y="4546037"/>
                    <a:pt x="8148454" y="4881477"/>
                    <a:pt x="8148454" y="5295264"/>
                  </a:cubicBezTo>
                  <a:lnTo>
                    <a:pt x="749227" y="5295264"/>
                  </a:lnTo>
                  <a:cubicBezTo>
                    <a:pt x="749227" y="4881477"/>
                    <a:pt x="413787" y="4546037"/>
                    <a:pt x="0" y="4546037"/>
                  </a:cubicBezTo>
                  <a:lnTo>
                    <a:pt x="0" y="4176300"/>
                  </a:lnTo>
                  <a:lnTo>
                    <a:pt x="51181" y="4165967"/>
                  </a:lnTo>
                  <a:cubicBezTo>
                    <a:pt x="100228" y="4145222"/>
                    <a:pt x="134643" y="4096656"/>
                    <a:pt x="134643" y="4040051"/>
                  </a:cubicBezTo>
                  <a:cubicBezTo>
                    <a:pt x="134643" y="3983447"/>
                    <a:pt x="100228" y="3934881"/>
                    <a:pt x="51181" y="3914135"/>
                  </a:cubicBezTo>
                  <a:lnTo>
                    <a:pt x="0" y="3903802"/>
                  </a:lnTo>
                  <a:lnTo>
                    <a:pt x="0" y="3827989"/>
                  </a:lnTo>
                  <a:lnTo>
                    <a:pt x="51181" y="3817656"/>
                  </a:lnTo>
                  <a:cubicBezTo>
                    <a:pt x="100228" y="3796911"/>
                    <a:pt x="134643" y="3748344"/>
                    <a:pt x="134643" y="3691740"/>
                  </a:cubicBezTo>
                  <a:cubicBezTo>
                    <a:pt x="134643" y="3635136"/>
                    <a:pt x="100228" y="3586570"/>
                    <a:pt x="51181" y="3565824"/>
                  </a:cubicBezTo>
                  <a:lnTo>
                    <a:pt x="0" y="3555491"/>
                  </a:lnTo>
                  <a:lnTo>
                    <a:pt x="0" y="3479678"/>
                  </a:lnTo>
                  <a:lnTo>
                    <a:pt x="51181" y="3469345"/>
                  </a:lnTo>
                  <a:cubicBezTo>
                    <a:pt x="100228" y="3448600"/>
                    <a:pt x="134643" y="3400033"/>
                    <a:pt x="134643" y="3343429"/>
                  </a:cubicBezTo>
                  <a:cubicBezTo>
                    <a:pt x="134643" y="3286825"/>
                    <a:pt x="100228" y="3238259"/>
                    <a:pt x="51181" y="3217513"/>
                  </a:cubicBezTo>
                  <a:lnTo>
                    <a:pt x="0" y="3207180"/>
                  </a:lnTo>
                  <a:lnTo>
                    <a:pt x="0" y="3131367"/>
                  </a:lnTo>
                  <a:lnTo>
                    <a:pt x="51181" y="3121034"/>
                  </a:lnTo>
                  <a:cubicBezTo>
                    <a:pt x="100228" y="3100289"/>
                    <a:pt x="134643" y="3051722"/>
                    <a:pt x="134643" y="2995118"/>
                  </a:cubicBezTo>
                  <a:cubicBezTo>
                    <a:pt x="134643" y="2938514"/>
                    <a:pt x="100228" y="2889948"/>
                    <a:pt x="51181" y="2869202"/>
                  </a:cubicBezTo>
                  <a:lnTo>
                    <a:pt x="0" y="2858869"/>
                  </a:lnTo>
                  <a:lnTo>
                    <a:pt x="0" y="2784706"/>
                  </a:lnTo>
                  <a:lnTo>
                    <a:pt x="51181" y="2774373"/>
                  </a:lnTo>
                  <a:cubicBezTo>
                    <a:pt x="100228" y="2753628"/>
                    <a:pt x="134643" y="2705062"/>
                    <a:pt x="134643" y="2648457"/>
                  </a:cubicBezTo>
                  <a:lnTo>
                    <a:pt x="134477" y="2647632"/>
                  </a:lnTo>
                  <a:lnTo>
                    <a:pt x="134643" y="2646807"/>
                  </a:lnTo>
                  <a:cubicBezTo>
                    <a:pt x="134643" y="2590203"/>
                    <a:pt x="100228" y="2541637"/>
                    <a:pt x="51181" y="2520891"/>
                  </a:cubicBezTo>
                  <a:lnTo>
                    <a:pt x="0" y="2510558"/>
                  </a:lnTo>
                  <a:lnTo>
                    <a:pt x="0" y="2436395"/>
                  </a:lnTo>
                  <a:lnTo>
                    <a:pt x="51181" y="2426062"/>
                  </a:lnTo>
                  <a:cubicBezTo>
                    <a:pt x="100228" y="2405317"/>
                    <a:pt x="134643" y="2356750"/>
                    <a:pt x="134643" y="2300146"/>
                  </a:cubicBezTo>
                  <a:cubicBezTo>
                    <a:pt x="134643" y="2243542"/>
                    <a:pt x="100228" y="2194976"/>
                    <a:pt x="51181" y="2174230"/>
                  </a:cubicBezTo>
                  <a:lnTo>
                    <a:pt x="0" y="2163897"/>
                  </a:lnTo>
                  <a:lnTo>
                    <a:pt x="0" y="2088084"/>
                  </a:lnTo>
                  <a:lnTo>
                    <a:pt x="51181" y="2077751"/>
                  </a:lnTo>
                  <a:cubicBezTo>
                    <a:pt x="100228" y="2057006"/>
                    <a:pt x="134643" y="2008439"/>
                    <a:pt x="134643" y="1951835"/>
                  </a:cubicBezTo>
                  <a:cubicBezTo>
                    <a:pt x="134643" y="1895231"/>
                    <a:pt x="100228" y="1846665"/>
                    <a:pt x="51181" y="1825919"/>
                  </a:cubicBezTo>
                  <a:lnTo>
                    <a:pt x="0" y="1815586"/>
                  </a:lnTo>
                  <a:lnTo>
                    <a:pt x="0" y="1739773"/>
                  </a:lnTo>
                  <a:lnTo>
                    <a:pt x="51181" y="1729440"/>
                  </a:lnTo>
                  <a:cubicBezTo>
                    <a:pt x="100228" y="1708695"/>
                    <a:pt x="134643" y="1660128"/>
                    <a:pt x="134643" y="1603524"/>
                  </a:cubicBezTo>
                  <a:cubicBezTo>
                    <a:pt x="134643" y="1546920"/>
                    <a:pt x="100228" y="1498354"/>
                    <a:pt x="51181" y="1477608"/>
                  </a:cubicBezTo>
                  <a:lnTo>
                    <a:pt x="0" y="1467275"/>
                  </a:lnTo>
                  <a:lnTo>
                    <a:pt x="0" y="1391462"/>
                  </a:lnTo>
                  <a:lnTo>
                    <a:pt x="51181" y="1381129"/>
                  </a:lnTo>
                  <a:cubicBezTo>
                    <a:pt x="100228" y="1360384"/>
                    <a:pt x="134643" y="1311817"/>
                    <a:pt x="134643" y="1255213"/>
                  </a:cubicBezTo>
                  <a:cubicBezTo>
                    <a:pt x="134643" y="1198609"/>
                    <a:pt x="100228" y="1150043"/>
                    <a:pt x="51181" y="1129297"/>
                  </a:cubicBezTo>
                  <a:lnTo>
                    <a:pt x="0" y="1118964"/>
                  </a:lnTo>
                  <a:lnTo>
                    <a:pt x="0" y="749227"/>
                  </a:lnTo>
                  <a:cubicBezTo>
                    <a:pt x="413787" y="749227"/>
                    <a:pt x="749227" y="413787"/>
                    <a:pt x="749227" y="0"/>
                  </a:cubicBezTo>
                  <a:close/>
                </a:path>
              </a:pathLst>
            </a:cu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48" name="Plaque 147">
              <a:extLst>
                <a:ext uri="{FF2B5EF4-FFF2-40B4-BE49-F238E27FC236}">
                  <a16:creationId xmlns:a16="http://schemas.microsoft.com/office/drawing/2014/main" id="{3719A224-C81F-44CF-8EAB-031D7079ED97}"/>
                </a:ext>
              </a:extLst>
            </p:cNvPr>
            <p:cNvSpPr/>
            <p:nvPr/>
          </p:nvSpPr>
          <p:spPr>
            <a:xfrm>
              <a:off x="-1490489" y="414433"/>
              <a:ext cx="8218925" cy="4806203"/>
            </a:xfrm>
            <a:prstGeom prst="plaque">
              <a:avLst>
                <a:gd name="adj" fmla="val 14289"/>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49" name="Straight Connector 148">
              <a:extLst>
                <a:ext uri="{FF2B5EF4-FFF2-40B4-BE49-F238E27FC236}">
                  <a16:creationId xmlns:a16="http://schemas.microsoft.com/office/drawing/2014/main" id="{287D77E1-B492-4BA7-801A-787E74B98EB9}"/>
                </a:ext>
              </a:extLst>
            </p:cNvPr>
            <p:cNvCxnSpPr>
              <a:cxnSpLocks/>
            </p:cNvCxnSpPr>
            <p:nvPr/>
          </p:nvCxnSpPr>
          <p:spPr>
            <a:xfrm>
              <a:off x="-887807" y="738151"/>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C5EE7E4-202C-4883-96D1-E96C83CF5B33}"/>
                </a:ext>
              </a:extLst>
            </p:cNvPr>
            <p:cNvCxnSpPr>
              <a:cxnSpLocks/>
            </p:cNvCxnSpPr>
            <p:nvPr/>
          </p:nvCxnSpPr>
          <p:spPr>
            <a:xfrm>
              <a:off x="6193571" y="730739"/>
              <a:ext cx="0" cy="42170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1" name="TextBox 150">
            <a:extLst>
              <a:ext uri="{FF2B5EF4-FFF2-40B4-BE49-F238E27FC236}">
                <a16:creationId xmlns:a16="http://schemas.microsoft.com/office/drawing/2014/main" id="{123954C0-8D80-4ADB-A86D-252C59155DA7}"/>
              </a:ext>
            </a:extLst>
          </p:cNvPr>
          <p:cNvSpPr txBox="1"/>
          <p:nvPr/>
        </p:nvSpPr>
        <p:spPr>
          <a:xfrm>
            <a:off x="1104696" y="2591088"/>
            <a:ext cx="6292537" cy="1569660"/>
          </a:xfrm>
          <a:prstGeom prst="rect">
            <a:avLst/>
          </a:prstGeom>
          <a:noFill/>
        </p:spPr>
        <p:txBody>
          <a:bodyPr wrap="square" rtlCol="0">
            <a:spAutoFit/>
          </a:bodyPr>
          <a:lstStyle/>
          <a:p>
            <a:pPr algn="r"/>
            <a:r>
              <a:rPr lang="id-ID" sz="3200" dirty="0">
                <a:solidFill>
                  <a:schemeClr val="bg1"/>
                </a:solidFill>
                <a:latin typeface="Winkle" panose="02000503000000000000" pitchFamily="2" charset="0"/>
              </a:rPr>
              <a:t>Lorem ipsum dolor sit amet, consectetuer adipiscing elit. Maecenas porttitor congue massa. </a:t>
            </a:r>
          </a:p>
        </p:txBody>
      </p:sp>
    </p:spTree>
    <p:extLst>
      <p:ext uri="{BB962C8B-B14F-4D97-AF65-F5344CB8AC3E}">
        <p14:creationId xmlns:p14="http://schemas.microsoft.com/office/powerpoint/2010/main" val="15334919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ppt_x</p:attrName>
                                        </p:attrNameLst>
                                      </p:cBhvr>
                                      <p:tavLst>
                                        <p:tav tm="0">
                                          <p:val>
                                            <p:strVal val="#ppt_x-#ppt_w/2"/>
                                          </p:val>
                                        </p:tav>
                                        <p:tav tm="100000">
                                          <p:val>
                                            <p:strVal val="#ppt_x"/>
                                          </p:val>
                                        </p:tav>
                                      </p:tavLst>
                                    </p:anim>
                                    <p:anim calcmode="lin" valueType="num">
                                      <p:cBhvr>
                                        <p:cTn id="14" dur="500" fill="hold"/>
                                        <p:tgtEl>
                                          <p:spTgt spid="59"/>
                                        </p:tgtEl>
                                        <p:attrNameLst>
                                          <p:attrName>ppt_y</p:attrName>
                                        </p:attrNameLst>
                                      </p:cBhvr>
                                      <p:tavLst>
                                        <p:tav tm="0">
                                          <p:val>
                                            <p:strVal val="#ppt_y"/>
                                          </p:val>
                                        </p:tav>
                                        <p:tav tm="100000">
                                          <p:val>
                                            <p:strVal val="#ppt_y"/>
                                          </p:val>
                                        </p:tav>
                                      </p:tavLst>
                                    </p:anim>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39"/>
                                        </p:tgtEl>
                                        <p:attrNameLst>
                                          <p:attrName>style.visibility</p:attrName>
                                        </p:attrNameLst>
                                      </p:cBhvr>
                                      <p:to>
                                        <p:strVal val="visible"/>
                                      </p:to>
                                    </p:set>
                                    <p:animEffect transition="in" filter="wipe(up)">
                                      <p:cBhvr>
                                        <p:cTn id="20" dur="1000"/>
                                        <p:tgtEl>
                                          <p:spTgt spid="139"/>
                                        </p:tgtEl>
                                      </p:cBhvr>
                                    </p:animEffect>
                                  </p:childTnLst>
                                </p:cTn>
                              </p:par>
                            </p:childTnLst>
                          </p:cTn>
                        </p:par>
                        <p:par>
                          <p:cTn id="21" fill="hold">
                            <p:stCondLst>
                              <p:cond delay="1500"/>
                            </p:stCondLst>
                            <p:childTnLst>
                              <p:par>
                                <p:cTn id="22" presetID="17" presetClass="entr" presetSubtype="8" fill="hold" nodeType="afterEffect">
                                  <p:stCondLst>
                                    <p:cond delay="0"/>
                                  </p:stCondLst>
                                  <p:childTnLst>
                                    <p:set>
                                      <p:cBhvr>
                                        <p:cTn id="23" dur="1" fill="hold">
                                          <p:stCondLst>
                                            <p:cond delay="0"/>
                                          </p:stCondLst>
                                        </p:cTn>
                                        <p:tgtEl>
                                          <p:spTgt spid="121"/>
                                        </p:tgtEl>
                                        <p:attrNameLst>
                                          <p:attrName>style.visibility</p:attrName>
                                        </p:attrNameLst>
                                      </p:cBhvr>
                                      <p:to>
                                        <p:strVal val="visible"/>
                                      </p:to>
                                    </p:set>
                                    <p:anim calcmode="lin" valueType="num">
                                      <p:cBhvr>
                                        <p:cTn id="24" dur="500" fill="hold"/>
                                        <p:tgtEl>
                                          <p:spTgt spid="121"/>
                                        </p:tgtEl>
                                        <p:attrNameLst>
                                          <p:attrName>ppt_x</p:attrName>
                                        </p:attrNameLst>
                                      </p:cBhvr>
                                      <p:tavLst>
                                        <p:tav tm="0">
                                          <p:val>
                                            <p:strVal val="#ppt_x-#ppt_w/2"/>
                                          </p:val>
                                        </p:tav>
                                        <p:tav tm="100000">
                                          <p:val>
                                            <p:strVal val="#ppt_x"/>
                                          </p:val>
                                        </p:tav>
                                      </p:tavLst>
                                    </p:anim>
                                    <p:anim calcmode="lin" valueType="num">
                                      <p:cBhvr>
                                        <p:cTn id="25" dur="500" fill="hold"/>
                                        <p:tgtEl>
                                          <p:spTgt spid="121"/>
                                        </p:tgtEl>
                                        <p:attrNameLst>
                                          <p:attrName>ppt_y</p:attrName>
                                        </p:attrNameLst>
                                      </p:cBhvr>
                                      <p:tavLst>
                                        <p:tav tm="0">
                                          <p:val>
                                            <p:strVal val="#ppt_y"/>
                                          </p:val>
                                        </p:tav>
                                        <p:tav tm="100000">
                                          <p:val>
                                            <p:strVal val="#ppt_y"/>
                                          </p:val>
                                        </p:tav>
                                      </p:tavLst>
                                    </p:anim>
                                    <p:anim calcmode="lin" valueType="num">
                                      <p:cBhvr>
                                        <p:cTn id="26" dur="500" fill="hold"/>
                                        <p:tgtEl>
                                          <p:spTgt spid="121"/>
                                        </p:tgtEl>
                                        <p:attrNameLst>
                                          <p:attrName>ppt_w</p:attrName>
                                        </p:attrNameLst>
                                      </p:cBhvr>
                                      <p:tavLst>
                                        <p:tav tm="0">
                                          <p:val>
                                            <p:fltVal val="0"/>
                                          </p:val>
                                        </p:tav>
                                        <p:tav tm="100000">
                                          <p:val>
                                            <p:strVal val="#ppt_w"/>
                                          </p:val>
                                        </p:tav>
                                      </p:tavLst>
                                    </p:anim>
                                    <p:anim calcmode="lin" valueType="num">
                                      <p:cBhvr>
                                        <p:cTn id="27" dur="500" fill="hold"/>
                                        <p:tgtEl>
                                          <p:spTgt spid="121"/>
                                        </p:tgtEl>
                                        <p:attrNameLst>
                                          <p:attrName>ppt_h</p:attrName>
                                        </p:attrNameLst>
                                      </p:cBhvr>
                                      <p:tavLst>
                                        <p:tav tm="0">
                                          <p:val>
                                            <p:strVal val="#ppt_h"/>
                                          </p:val>
                                        </p:tav>
                                        <p:tav tm="100000">
                                          <p:val>
                                            <p:strVal val="#ppt_h"/>
                                          </p:val>
                                        </p:tav>
                                      </p:tavLst>
                                    </p:anim>
                                  </p:childTnLst>
                                </p:cTn>
                              </p:par>
                              <p:par>
                                <p:cTn id="28" presetID="17" presetClass="entr" presetSubtype="2" fill="hold" nodeType="withEffect">
                                  <p:stCondLst>
                                    <p:cond delay="0"/>
                                  </p:stCondLst>
                                  <p:childTnLst>
                                    <p:set>
                                      <p:cBhvr>
                                        <p:cTn id="29" dur="1" fill="hold">
                                          <p:stCondLst>
                                            <p:cond delay="0"/>
                                          </p:stCondLst>
                                        </p:cTn>
                                        <p:tgtEl>
                                          <p:spTgt spid="146"/>
                                        </p:tgtEl>
                                        <p:attrNameLst>
                                          <p:attrName>style.visibility</p:attrName>
                                        </p:attrNameLst>
                                      </p:cBhvr>
                                      <p:to>
                                        <p:strVal val="visible"/>
                                      </p:to>
                                    </p:set>
                                    <p:anim calcmode="lin" valueType="num">
                                      <p:cBhvr>
                                        <p:cTn id="30" dur="500" fill="hold"/>
                                        <p:tgtEl>
                                          <p:spTgt spid="146"/>
                                        </p:tgtEl>
                                        <p:attrNameLst>
                                          <p:attrName>ppt_x</p:attrName>
                                        </p:attrNameLst>
                                      </p:cBhvr>
                                      <p:tavLst>
                                        <p:tav tm="0">
                                          <p:val>
                                            <p:strVal val="#ppt_x+#ppt_w/2"/>
                                          </p:val>
                                        </p:tav>
                                        <p:tav tm="100000">
                                          <p:val>
                                            <p:strVal val="#ppt_x"/>
                                          </p:val>
                                        </p:tav>
                                      </p:tavLst>
                                    </p:anim>
                                    <p:anim calcmode="lin" valueType="num">
                                      <p:cBhvr>
                                        <p:cTn id="31" dur="500" fill="hold"/>
                                        <p:tgtEl>
                                          <p:spTgt spid="146"/>
                                        </p:tgtEl>
                                        <p:attrNameLst>
                                          <p:attrName>ppt_y</p:attrName>
                                        </p:attrNameLst>
                                      </p:cBhvr>
                                      <p:tavLst>
                                        <p:tav tm="0">
                                          <p:val>
                                            <p:strVal val="#ppt_y"/>
                                          </p:val>
                                        </p:tav>
                                        <p:tav tm="100000">
                                          <p:val>
                                            <p:strVal val="#ppt_y"/>
                                          </p:val>
                                        </p:tav>
                                      </p:tavLst>
                                    </p:anim>
                                    <p:anim calcmode="lin" valueType="num">
                                      <p:cBhvr>
                                        <p:cTn id="32" dur="500" fill="hold"/>
                                        <p:tgtEl>
                                          <p:spTgt spid="146"/>
                                        </p:tgtEl>
                                        <p:attrNameLst>
                                          <p:attrName>ppt_w</p:attrName>
                                        </p:attrNameLst>
                                      </p:cBhvr>
                                      <p:tavLst>
                                        <p:tav tm="0">
                                          <p:val>
                                            <p:fltVal val="0"/>
                                          </p:val>
                                        </p:tav>
                                        <p:tav tm="100000">
                                          <p:val>
                                            <p:strVal val="#ppt_w"/>
                                          </p:val>
                                        </p:tav>
                                      </p:tavLst>
                                    </p:anim>
                                    <p:anim calcmode="lin" valueType="num">
                                      <p:cBhvr>
                                        <p:cTn id="33" dur="500" fill="hold"/>
                                        <p:tgtEl>
                                          <p:spTgt spid="146"/>
                                        </p:tgtEl>
                                        <p:attrNameLst>
                                          <p:attrName>ppt_h</p:attrName>
                                        </p:attrNameLst>
                                      </p:cBhvr>
                                      <p:tavLst>
                                        <p:tav tm="0">
                                          <p:val>
                                            <p:strVal val="#ppt_h"/>
                                          </p:val>
                                        </p:tav>
                                        <p:tav tm="100000">
                                          <p:val>
                                            <p:strVal val="#ppt_h"/>
                                          </p:val>
                                        </p:tav>
                                      </p:tavLst>
                                    </p:anim>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wipe(up)">
                                      <p:cBhvr>
                                        <p:cTn id="37" dur="1000"/>
                                        <p:tgtEl>
                                          <p:spTgt spid="151"/>
                                        </p:tgtEl>
                                      </p:cBhvr>
                                    </p:animEffect>
                                  </p:childTnLst>
                                </p:cTn>
                              </p:par>
                            </p:childTnLst>
                          </p:cTn>
                        </p:par>
                        <p:par>
                          <p:cTn id="38" fill="hold">
                            <p:stCondLst>
                              <p:cond delay="3000"/>
                            </p:stCondLst>
                            <p:childTnLst>
                              <p:par>
                                <p:cTn id="39" presetID="17" presetClass="entr" presetSubtype="8" fill="hold" nodeType="afterEffect">
                                  <p:stCondLst>
                                    <p:cond delay="0"/>
                                  </p:stCondLst>
                                  <p:childTnLst>
                                    <p:set>
                                      <p:cBhvr>
                                        <p:cTn id="40" dur="1" fill="hold">
                                          <p:stCondLst>
                                            <p:cond delay="0"/>
                                          </p:stCondLst>
                                        </p:cTn>
                                        <p:tgtEl>
                                          <p:spTgt spid="140"/>
                                        </p:tgtEl>
                                        <p:attrNameLst>
                                          <p:attrName>style.visibility</p:attrName>
                                        </p:attrNameLst>
                                      </p:cBhvr>
                                      <p:to>
                                        <p:strVal val="visible"/>
                                      </p:to>
                                    </p:set>
                                    <p:anim calcmode="lin" valueType="num">
                                      <p:cBhvr>
                                        <p:cTn id="41" dur="500" fill="hold"/>
                                        <p:tgtEl>
                                          <p:spTgt spid="140"/>
                                        </p:tgtEl>
                                        <p:attrNameLst>
                                          <p:attrName>ppt_x</p:attrName>
                                        </p:attrNameLst>
                                      </p:cBhvr>
                                      <p:tavLst>
                                        <p:tav tm="0">
                                          <p:val>
                                            <p:strVal val="#ppt_x-#ppt_w/2"/>
                                          </p:val>
                                        </p:tav>
                                        <p:tav tm="100000">
                                          <p:val>
                                            <p:strVal val="#ppt_x"/>
                                          </p:val>
                                        </p:tav>
                                      </p:tavLst>
                                    </p:anim>
                                    <p:anim calcmode="lin" valueType="num">
                                      <p:cBhvr>
                                        <p:cTn id="42" dur="500" fill="hold"/>
                                        <p:tgtEl>
                                          <p:spTgt spid="140"/>
                                        </p:tgtEl>
                                        <p:attrNameLst>
                                          <p:attrName>ppt_y</p:attrName>
                                        </p:attrNameLst>
                                      </p:cBhvr>
                                      <p:tavLst>
                                        <p:tav tm="0">
                                          <p:val>
                                            <p:strVal val="#ppt_y"/>
                                          </p:val>
                                        </p:tav>
                                        <p:tav tm="100000">
                                          <p:val>
                                            <p:strVal val="#ppt_y"/>
                                          </p:val>
                                        </p:tav>
                                      </p:tavLst>
                                    </p:anim>
                                    <p:anim calcmode="lin" valueType="num">
                                      <p:cBhvr>
                                        <p:cTn id="43" dur="500" fill="hold"/>
                                        <p:tgtEl>
                                          <p:spTgt spid="140"/>
                                        </p:tgtEl>
                                        <p:attrNameLst>
                                          <p:attrName>ppt_w</p:attrName>
                                        </p:attrNameLst>
                                      </p:cBhvr>
                                      <p:tavLst>
                                        <p:tav tm="0">
                                          <p:val>
                                            <p:fltVal val="0"/>
                                          </p:val>
                                        </p:tav>
                                        <p:tav tm="100000">
                                          <p:val>
                                            <p:strVal val="#ppt_w"/>
                                          </p:val>
                                        </p:tav>
                                      </p:tavLst>
                                    </p:anim>
                                    <p:anim calcmode="lin" valueType="num">
                                      <p:cBhvr>
                                        <p:cTn id="44" dur="500" fill="hold"/>
                                        <p:tgtEl>
                                          <p:spTgt spid="140"/>
                                        </p:tgtEl>
                                        <p:attrNameLst>
                                          <p:attrName>ppt_h</p:attrName>
                                        </p:attrNameLst>
                                      </p:cBhvr>
                                      <p:tavLst>
                                        <p:tav tm="0">
                                          <p:val>
                                            <p:strVal val="#ppt_h"/>
                                          </p:val>
                                        </p:tav>
                                        <p:tav tm="100000">
                                          <p:val>
                                            <p:strVal val="#ppt_h"/>
                                          </p:val>
                                        </p:tav>
                                      </p:tavLst>
                                    </p:anim>
                                  </p:childTnLst>
                                </p:cTn>
                              </p:par>
                              <p:par>
                                <p:cTn id="45" presetID="17" presetClass="entr" presetSubtype="2" fill="hold" nodeType="withEffect">
                                  <p:stCondLst>
                                    <p:cond delay="0"/>
                                  </p:stCondLst>
                                  <p:childTnLst>
                                    <p:set>
                                      <p:cBhvr>
                                        <p:cTn id="46" dur="1" fill="hold">
                                          <p:stCondLst>
                                            <p:cond delay="0"/>
                                          </p:stCondLst>
                                        </p:cTn>
                                        <p:tgtEl>
                                          <p:spTgt spid="130"/>
                                        </p:tgtEl>
                                        <p:attrNameLst>
                                          <p:attrName>style.visibility</p:attrName>
                                        </p:attrNameLst>
                                      </p:cBhvr>
                                      <p:to>
                                        <p:strVal val="visible"/>
                                      </p:to>
                                    </p:set>
                                    <p:anim calcmode="lin" valueType="num">
                                      <p:cBhvr>
                                        <p:cTn id="47" dur="500" fill="hold"/>
                                        <p:tgtEl>
                                          <p:spTgt spid="130"/>
                                        </p:tgtEl>
                                        <p:attrNameLst>
                                          <p:attrName>ppt_x</p:attrName>
                                        </p:attrNameLst>
                                      </p:cBhvr>
                                      <p:tavLst>
                                        <p:tav tm="0">
                                          <p:val>
                                            <p:strVal val="#ppt_x+#ppt_w/2"/>
                                          </p:val>
                                        </p:tav>
                                        <p:tav tm="100000">
                                          <p:val>
                                            <p:strVal val="#ppt_x"/>
                                          </p:val>
                                        </p:tav>
                                      </p:tavLst>
                                    </p:anim>
                                    <p:anim calcmode="lin" valueType="num">
                                      <p:cBhvr>
                                        <p:cTn id="48" dur="500" fill="hold"/>
                                        <p:tgtEl>
                                          <p:spTgt spid="130"/>
                                        </p:tgtEl>
                                        <p:attrNameLst>
                                          <p:attrName>ppt_y</p:attrName>
                                        </p:attrNameLst>
                                      </p:cBhvr>
                                      <p:tavLst>
                                        <p:tav tm="0">
                                          <p:val>
                                            <p:strVal val="#ppt_y"/>
                                          </p:val>
                                        </p:tav>
                                        <p:tav tm="100000">
                                          <p:val>
                                            <p:strVal val="#ppt_y"/>
                                          </p:val>
                                        </p:tav>
                                      </p:tavLst>
                                    </p:anim>
                                    <p:anim calcmode="lin" valueType="num">
                                      <p:cBhvr>
                                        <p:cTn id="49" dur="500" fill="hold"/>
                                        <p:tgtEl>
                                          <p:spTgt spid="130"/>
                                        </p:tgtEl>
                                        <p:attrNameLst>
                                          <p:attrName>ppt_w</p:attrName>
                                        </p:attrNameLst>
                                      </p:cBhvr>
                                      <p:tavLst>
                                        <p:tav tm="0">
                                          <p:val>
                                            <p:fltVal val="0"/>
                                          </p:val>
                                        </p:tav>
                                        <p:tav tm="100000">
                                          <p:val>
                                            <p:strVal val="#ppt_w"/>
                                          </p:val>
                                        </p:tav>
                                      </p:tavLst>
                                    </p:anim>
                                    <p:anim calcmode="lin" valueType="num">
                                      <p:cBhvr>
                                        <p:cTn id="50" dur="500" fill="hold"/>
                                        <p:tgtEl>
                                          <p:spTgt spid="130"/>
                                        </p:tgtEl>
                                        <p:attrNameLst>
                                          <p:attrName>ppt_h</p:attrName>
                                        </p:attrNameLst>
                                      </p:cBhvr>
                                      <p:tavLst>
                                        <p:tav tm="0">
                                          <p:val>
                                            <p:strVal val="#ppt_h"/>
                                          </p:val>
                                        </p:tav>
                                        <p:tav tm="100000">
                                          <p:val>
                                            <p:strVal val="#ppt_h"/>
                                          </p:val>
                                        </p:tav>
                                      </p:tavLst>
                                    </p:anim>
                                  </p:childTnLst>
                                </p:cTn>
                              </p:par>
                            </p:childTnLst>
                          </p:cTn>
                        </p:par>
                        <p:par>
                          <p:cTn id="51" fill="hold">
                            <p:stCondLst>
                              <p:cond delay="3500"/>
                            </p:stCondLst>
                            <p:childTnLst>
                              <p:par>
                                <p:cTn id="52" presetID="22" presetClass="entr" presetSubtype="1" fill="hold" grpId="0" nodeType="afterEffect">
                                  <p:stCondLst>
                                    <p:cond delay="0"/>
                                  </p:stCondLst>
                                  <p:childTnLst>
                                    <p:set>
                                      <p:cBhvr>
                                        <p:cTn id="53" dur="1" fill="hold">
                                          <p:stCondLst>
                                            <p:cond delay="0"/>
                                          </p:stCondLst>
                                        </p:cTn>
                                        <p:tgtEl>
                                          <p:spTgt spid="145"/>
                                        </p:tgtEl>
                                        <p:attrNameLst>
                                          <p:attrName>style.visibility</p:attrName>
                                        </p:attrNameLst>
                                      </p:cBhvr>
                                      <p:to>
                                        <p:strVal val="visible"/>
                                      </p:to>
                                    </p:set>
                                    <p:animEffect transition="in" filter="wipe(up)">
                                      <p:cBhvr>
                                        <p:cTn id="54"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45" grpId="0"/>
      <p:bldP spid="1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2782973" y="849702"/>
            <a:ext cx="8617103"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4" name="Group 13">
            <a:extLst>
              <a:ext uri="{FF2B5EF4-FFF2-40B4-BE49-F238E27FC236}">
                <a16:creationId xmlns:a16="http://schemas.microsoft.com/office/drawing/2014/main" id="{F2542273-629F-4A3D-BC0B-277D48EF6BBF}"/>
              </a:ext>
            </a:extLst>
          </p:cNvPr>
          <p:cNvGrpSpPr/>
          <p:nvPr/>
        </p:nvGrpSpPr>
        <p:grpSpPr>
          <a:xfrm>
            <a:off x="794659" y="2870047"/>
            <a:ext cx="3736998" cy="3304411"/>
            <a:chOff x="794659" y="2870047"/>
            <a:chExt cx="3736998" cy="3304411"/>
          </a:xfrm>
        </p:grpSpPr>
        <p:sp>
          <p:nvSpPr>
            <p:cNvPr id="2" name="Rectangle 1">
              <a:extLst>
                <a:ext uri="{FF2B5EF4-FFF2-40B4-BE49-F238E27FC236}">
                  <a16:creationId xmlns:a16="http://schemas.microsoft.com/office/drawing/2014/main" id="{D59533A2-3437-42C7-89C6-61C5EED52BFA}"/>
                </a:ext>
              </a:extLst>
            </p:cNvPr>
            <p:cNvSpPr/>
            <p:nvPr/>
          </p:nvSpPr>
          <p:spPr>
            <a:xfrm rot="16184639">
              <a:off x="1521583" y="3172012"/>
              <a:ext cx="2275981" cy="3728911"/>
            </a:xfrm>
            <a:prstGeom prst="rect">
              <a:avLst/>
            </a:pr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Isosceles Triangle 3">
              <a:extLst>
                <a:ext uri="{FF2B5EF4-FFF2-40B4-BE49-F238E27FC236}">
                  <a16:creationId xmlns:a16="http://schemas.microsoft.com/office/drawing/2014/main" id="{4C733A25-21DE-43F2-908E-76EE9773F9F5}"/>
                </a:ext>
              </a:extLst>
            </p:cNvPr>
            <p:cNvSpPr/>
            <p:nvPr/>
          </p:nvSpPr>
          <p:spPr>
            <a:xfrm rot="21581780">
              <a:off x="794659" y="2870047"/>
              <a:ext cx="3736998" cy="1041794"/>
            </a:xfrm>
            <a:custGeom>
              <a:avLst/>
              <a:gdLst>
                <a:gd name="connsiteX0" fmla="*/ 0 w 4917573"/>
                <a:gd name="connsiteY0" fmla="*/ 2269802 h 2269802"/>
                <a:gd name="connsiteX1" fmla="*/ 2458787 w 4917573"/>
                <a:gd name="connsiteY1" fmla="*/ 0 h 2269802"/>
                <a:gd name="connsiteX2" fmla="*/ 4917573 w 4917573"/>
                <a:gd name="connsiteY2" fmla="*/ 2269802 h 2269802"/>
                <a:gd name="connsiteX3" fmla="*/ 0 w 4917573"/>
                <a:gd name="connsiteY3" fmla="*/ 2269802 h 2269802"/>
                <a:gd name="connsiteX0" fmla="*/ 0 w 4917573"/>
                <a:gd name="connsiteY0" fmla="*/ 2270984 h 2270984"/>
                <a:gd name="connsiteX1" fmla="*/ 2458787 w 4917573"/>
                <a:gd name="connsiteY1" fmla="*/ 1182 h 2270984"/>
                <a:gd name="connsiteX2" fmla="*/ 4917573 w 4917573"/>
                <a:gd name="connsiteY2" fmla="*/ 2270984 h 2270984"/>
                <a:gd name="connsiteX3" fmla="*/ 0 w 4917573"/>
                <a:gd name="connsiteY3" fmla="*/ 2270984 h 2270984"/>
              </a:gdLst>
              <a:ahLst/>
              <a:cxnLst>
                <a:cxn ang="0">
                  <a:pos x="connsiteX0" y="connsiteY0"/>
                </a:cxn>
                <a:cxn ang="0">
                  <a:pos x="connsiteX1" y="connsiteY1"/>
                </a:cxn>
                <a:cxn ang="0">
                  <a:pos x="connsiteX2" y="connsiteY2"/>
                </a:cxn>
                <a:cxn ang="0">
                  <a:pos x="connsiteX3" y="connsiteY3"/>
                </a:cxn>
              </a:cxnLst>
              <a:rect l="l" t="t" r="r" b="b"/>
              <a:pathLst>
                <a:path w="4917573" h="2270984">
                  <a:moveTo>
                    <a:pt x="0" y="2270984"/>
                  </a:moveTo>
                  <a:cubicBezTo>
                    <a:pt x="819596" y="1514383"/>
                    <a:pt x="1902541" y="-49068"/>
                    <a:pt x="2458787" y="1182"/>
                  </a:cubicBezTo>
                  <a:cubicBezTo>
                    <a:pt x="3015033" y="51432"/>
                    <a:pt x="4097978" y="1514383"/>
                    <a:pt x="4917573" y="2270984"/>
                  </a:cubicBezTo>
                  <a:lnTo>
                    <a:pt x="0" y="2270984"/>
                  </a:lnTo>
                  <a:close/>
                </a:path>
              </a:pathLst>
            </a:cu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7" name="Group 16">
            <a:extLst>
              <a:ext uri="{FF2B5EF4-FFF2-40B4-BE49-F238E27FC236}">
                <a16:creationId xmlns:a16="http://schemas.microsoft.com/office/drawing/2014/main" id="{E2849FB5-F796-4D28-9E65-92E1EB1DB871}"/>
              </a:ext>
            </a:extLst>
          </p:cNvPr>
          <p:cNvGrpSpPr/>
          <p:nvPr/>
        </p:nvGrpSpPr>
        <p:grpSpPr>
          <a:xfrm>
            <a:off x="1022163" y="3718253"/>
            <a:ext cx="3181390" cy="1844240"/>
            <a:chOff x="1022163" y="3718253"/>
            <a:chExt cx="3181390" cy="1844240"/>
          </a:xfrm>
        </p:grpSpPr>
        <p:sp>
          <p:nvSpPr>
            <p:cNvPr id="8" name="Rectangle 7">
              <a:extLst>
                <a:ext uri="{FF2B5EF4-FFF2-40B4-BE49-F238E27FC236}">
                  <a16:creationId xmlns:a16="http://schemas.microsoft.com/office/drawing/2014/main" id="{B08F4958-87D2-4C16-A21C-19085A7FB1EE}"/>
                </a:ext>
              </a:extLst>
            </p:cNvPr>
            <p:cNvSpPr/>
            <p:nvPr/>
          </p:nvSpPr>
          <p:spPr>
            <a:xfrm rot="16876979">
              <a:off x="1690738" y="3049678"/>
              <a:ext cx="1844240" cy="3181390"/>
            </a:xfrm>
            <a:prstGeom prst="rect">
              <a:avLst/>
            </a:prstGeom>
            <a:solidFill>
              <a:srgbClr val="FEF1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6" name="Rectangle 15">
              <a:extLst>
                <a:ext uri="{FF2B5EF4-FFF2-40B4-BE49-F238E27FC236}">
                  <a16:creationId xmlns:a16="http://schemas.microsoft.com/office/drawing/2014/main" id="{D5A67A00-C1C8-45DA-BB6D-30B885BEFFC9}"/>
                </a:ext>
              </a:extLst>
            </p:cNvPr>
            <p:cNvSpPr/>
            <p:nvPr/>
          </p:nvSpPr>
          <p:spPr>
            <a:xfrm rot="678071">
              <a:off x="1336682" y="3927104"/>
              <a:ext cx="2861767" cy="751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5400" dirty="0">
                  <a:latin typeface="Christmas   Classica" pitchFamily="50" charset="0"/>
                </a:rPr>
                <a:t> hello....</a:t>
              </a:r>
            </a:p>
          </p:txBody>
        </p:sp>
      </p:grpSp>
      <p:grpSp>
        <p:nvGrpSpPr>
          <p:cNvPr id="15" name="Group 14">
            <a:extLst>
              <a:ext uri="{FF2B5EF4-FFF2-40B4-BE49-F238E27FC236}">
                <a16:creationId xmlns:a16="http://schemas.microsoft.com/office/drawing/2014/main" id="{A2BE61E3-894A-4CF6-8AA4-D3F934B6E6F2}"/>
              </a:ext>
            </a:extLst>
          </p:cNvPr>
          <p:cNvGrpSpPr/>
          <p:nvPr/>
        </p:nvGrpSpPr>
        <p:grpSpPr>
          <a:xfrm>
            <a:off x="792356" y="3922295"/>
            <a:ext cx="3754649" cy="2273653"/>
            <a:chOff x="792356" y="3922295"/>
            <a:chExt cx="3754649" cy="2273653"/>
          </a:xfrm>
        </p:grpSpPr>
        <p:sp>
          <p:nvSpPr>
            <p:cNvPr id="5" name="Isosceles Triangle 4">
              <a:extLst>
                <a:ext uri="{FF2B5EF4-FFF2-40B4-BE49-F238E27FC236}">
                  <a16:creationId xmlns:a16="http://schemas.microsoft.com/office/drawing/2014/main" id="{3349F38D-900D-44E2-888D-08A5FD4A7C92}"/>
                </a:ext>
              </a:extLst>
            </p:cNvPr>
            <p:cNvSpPr/>
            <p:nvPr/>
          </p:nvSpPr>
          <p:spPr>
            <a:xfrm rot="16203701">
              <a:off x="2449656" y="4117398"/>
              <a:ext cx="2265702" cy="1891398"/>
            </a:xfrm>
            <a:prstGeom prst="triangle">
              <a:avLst>
                <a:gd name="adj" fmla="val 49142"/>
              </a:avLst>
            </a:pr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Isosceles Triangle 5">
              <a:extLst>
                <a:ext uri="{FF2B5EF4-FFF2-40B4-BE49-F238E27FC236}">
                  <a16:creationId xmlns:a16="http://schemas.microsoft.com/office/drawing/2014/main" id="{D365C9DE-0E7E-4CB7-B8A1-7288B9CF3359}"/>
                </a:ext>
              </a:extLst>
            </p:cNvPr>
            <p:cNvSpPr/>
            <p:nvPr/>
          </p:nvSpPr>
          <p:spPr>
            <a:xfrm rot="16183331" flipV="1">
              <a:off x="605203" y="4109448"/>
              <a:ext cx="2265703" cy="1891398"/>
            </a:xfrm>
            <a:prstGeom prst="triangle">
              <a:avLst>
                <a:gd name="adj" fmla="val 49142"/>
              </a:avLst>
            </a:pr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Isosceles Triangle 3">
              <a:extLst>
                <a:ext uri="{FF2B5EF4-FFF2-40B4-BE49-F238E27FC236}">
                  <a16:creationId xmlns:a16="http://schemas.microsoft.com/office/drawing/2014/main" id="{BD9451B6-ADB7-4FA0-B1CD-8872AFC78715}"/>
                </a:ext>
              </a:extLst>
            </p:cNvPr>
            <p:cNvSpPr/>
            <p:nvPr/>
          </p:nvSpPr>
          <p:spPr>
            <a:xfrm rot="21574987">
              <a:off x="810007" y="4751626"/>
              <a:ext cx="3736998" cy="1429091"/>
            </a:xfrm>
            <a:custGeom>
              <a:avLst/>
              <a:gdLst>
                <a:gd name="connsiteX0" fmla="*/ 0 w 4917573"/>
                <a:gd name="connsiteY0" fmla="*/ 2269802 h 2269802"/>
                <a:gd name="connsiteX1" fmla="*/ 2458787 w 4917573"/>
                <a:gd name="connsiteY1" fmla="*/ 0 h 2269802"/>
                <a:gd name="connsiteX2" fmla="*/ 4917573 w 4917573"/>
                <a:gd name="connsiteY2" fmla="*/ 2269802 h 2269802"/>
                <a:gd name="connsiteX3" fmla="*/ 0 w 4917573"/>
                <a:gd name="connsiteY3" fmla="*/ 2269802 h 2269802"/>
                <a:gd name="connsiteX0" fmla="*/ 0 w 4917573"/>
                <a:gd name="connsiteY0" fmla="*/ 2270984 h 2270984"/>
                <a:gd name="connsiteX1" fmla="*/ 2458787 w 4917573"/>
                <a:gd name="connsiteY1" fmla="*/ 1182 h 2270984"/>
                <a:gd name="connsiteX2" fmla="*/ 4917573 w 4917573"/>
                <a:gd name="connsiteY2" fmla="*/ 2270984 h 2270984"/>
                <a:gd name="connsiteX3" fmla="*/ 0 w 4917573"/>
                <a:gd name="connsiteY3" fmla="*/ 2270984 h 2270984"/>
              </a:gdLst>
              <a:ahLst/>
              <a:cxnLst>
                <a:cxn ang="0">
                  <a:pos x="connsiteX0" y="connsiteY0"/>
                </a:cxn>
                <a:cxn ang="0">
                  <a:pos x="connsiteX1" y="connsiteY1"/>
                </a:cxn>
                <a:cxn ang="0">
                  <a:pos x="connsiteX2" y="connsiteY2"/>
                </a:cxn>
                <a:cxn ang="0">
                  <a:pos x="connsiteX3" y="connsiteY3"/>
                </a:cxn>
              </a:cxnLst>
              <a:rect l="l" t="t" r="r" b="b"/>
              <a:pathLst>
                <a:path w="4917573" h="2270984">
                  <a:moveTo>
                    <a:pt x="0" y="2270984"/>
                  </a:moveTo>
                  <a:cubicBezTo>
                    <a:pt x="819596" y="1514383"/>
                    <a:pt x="1902541" y="-49068"/>
                    <a:pt x="2458787" y="1182"/>
                  </a:cubicBezTo>
                  <a:cubicBezTo>
                    <a:pt x="3015033" y="51432"/>
                    <a:pt x="4097978" y="1514383"/>
                    <a:pt x="4917573" y="2270984"/>
                  </a:cubicBezTo>
                  <a:lnTo>
                    <a:pt x="0" y="2270984"/>
                  </a:lnTo>
                  <a:close/>
                </a:path>
              </a:pathLst>
            </a:custGeom>
            <a:solidFill>
              <a:srgbClr val="DFB98A"/>
            </a:solidFill>
            <a:ln w="28575">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3747302" y="1409017"/>
            <a:ext cx="6716180" cy="1569660"/>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9600" dirty="0">
                <a:solidFill>
                  <a:srgbClr val="FFB11D"/>
                </a:solidFill>
                <a:effectLst>
                  <a:outerShdw dist="38100" dir="2700000" algn="tl" rotWithShape="0">
                    <a:srgbClr val="432F26"/>
                  </a:outerShdw>
                </a:effectLst>
                <a:latin typeface="Christmas   Classica" pitchFamily="50" charset="0"/>
              </a:rPr>
              <a:t>Add  title</a:t>
            </a:r>
          </a:p>
        </p:txBody>
      </p:sp>
      <p:grpSp>
        <p:nvGrpSpPr>
          <p:cNvPr id="19" name="Group 18">
            <a:extLst>
              <a:ext uri="{FF2B5EF4-FFF2-40B4-BE49-F238E27FC236}">
                <a16:creationId xmlns:a16="http://schemas.microsoft.com/office/drawing/2014/main" id="{905B88E5-1FC3-4A64-AEF5-A59850AACE88}"/>
              </a:ext>
            </a:extLst>
          </p:cNvPr>
          <p:cNvGrpSpPr/>
          <p:nvPr/>
        </p:nvGrpSpPr>
        <p:grpSpPr>
          <a:xfrm>
            <a:off x="4929847" y="3115991"/>
            <a:ext cx="5786180" cy="2308324"/>
            <a:chOff x="787400" y="4567284"/>
            <a:chExt cx="5308600" cy="2263656"/>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26502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D6DA0D1-950F-4BF0-952D-48B190364C95}"/>
              </a:ext>
            </a:extLst>
          </p:cNvPr>
          <p:cNvSpPr txBox="1"/>
          <p:nvPr/>
        </p:nvSpPr>
        <p:spPr>
          <a:xfrm>
            <a:off x="5123062" y="3121750"/>
            <a:ext cx="5572175" cy="2308324"/>
          </a:xfrm>
          <a:prstGeom prst="rect">
            <a:avLst/>
          </a:prstGeom>
          <a:noFill/>
        </p:spPr>
        <p:txBody>
          <a:bodyPr wrap="square" rtlCol="0">
            <a:spAutoFit/>
          </a:bodyPr>
          <a:lstStyle/>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1</a:t>
            </a:r>
          </a:p>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2</a:t>
            </a:r>
          </a:p>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3</a:t>
            </a:r>
          </a:p>
          <a:p>
            <a:pPr marL="361950" indent="-361950" algn="just">
              <a:buFont typeface="Wingdings" panose="05000000000000000000" pitchFamily="2" charset="2"/>
              <a:buChar char="§"/>
            </a:pPr>
            <a:r>
              <a:rPr lang="id-ID" sz="3600" dirty="0">
                <a:solidFill>
                  <a:srgbClr val="432F26"/>
                </a:solidFill>
                <a:latin typeface="Winkle" panose="02000503000000000000" pitchFamily="2" charset="0"/>
              </a:rPr>
              <a:t>Point 4</a:t>
            </a:r>
          </a:p>
        </p:txBody>
      </p:sp>
      <p:grpSp>
        <p:nvGrpSpPr>
          <p:cNvPr id="26" name="Group 25">
            <a:extLst>
              <a:ext uri="{FF2B5EF4-FFF2-40B4-BE49-F238E27FC236}">
                <a16:creationId xmlns:a16="http://schemas.microsoft.com/office/drawing/2014/main" id="{185789C7-68B7-4D2F-9BA9-B1B796AB14A0}"/>
              </a:ext>
            </a:extLst>
          </p:cNvPr>
          <p:cNvGrpSpPr/>
          <p:nvPr/>
        </p:nvGrpSpPr>
        <p:grpSpPr>
          <a:xfrm>
            <a:off x="8018246" y="4600494"/>
            <a:ext cx="2414998" cy="1124280"/>
            <a:chOff x="7404100" y="2177335"/>
            <a:chExt cx="2023809" cy="1124280"/>
          </a:xfrm>
        </p:grpSpPr>
        <p:sp>
          <p:nvSpPr>
            <p:cNvPr id="27" name="Freeform: Shape 26">
              <a:extLst>
                <a:ext uri="{FF2B5EF4-FFF2-40B4-BE49-F238E27FC236}">
                  <a16:creationId xmlns:a16="http://schemas.microsoft.com/office/drawing/2014/main" id="{FF1CB338-F599-4CE6-8F01-DCD4C7D2A7C3}"/>
                </a:ext>
              </a:extLst>
            </p:cNvPr>
            <p:cNvSpPr/>
            <p:nvPr/>
          </p:nvSpPr>
          <p:spPr>
            <a:xfrm>
              <a:off x="7404100" y="2177335"/>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F8773100-9503-42D5-8EE9-44C710818740}"/>
                </a:ext>
              </a:extLst>
            </p:cNvPr>
            <p:cNvSpPr/>
            <p:nvPr/>
          </p:nvSpPr>
          <p:spPr>
            <a:xfrm>
              <a:off x="7404100" y="2380207"/>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Freeform: Shape 28">
              <a:extLst>
                <a:ext uri="{FF2B5EF4-FFF2-40B4-BE49-F238E27FC236}">
                  <a16:creationId xmlns:a16="http://schemas.microsoft.com/office/drawing/2014/main" id="{9B640AE1-7E54-4336-B74D-B039BBF2D3EA}"/>
                </a:ext>
              </a:extLst>
            </p:cNvPr>
            <p:cNvSpPr/>
            <p:nvPr/>
          </p:nvSpPr>
          <p:spPr>
            <a:xfrm>
              <a:off x="7404100" y="2583079"/>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Freeform: Shape 29">
              <a:extLst>
                <a:ext uri="{FF2B5EF4-FFF2-40B4-BE49-F238E27FC236}">
                  <a16:creationId xmlns:a16="http://schemas.microsoft.com/office/drawing/2014/main" id="{4AEF197C-F7B3-4C26-8A80-D34AFAC5088C}"/>
                </a:ext>
              </a:extLst>
            </p:cNvPr>
            <p:cNvSpPr/>
            <p:nvPr/>
          </p:nvSpPr>
          <p:spPr>
            <a:xfrm>
              <a:off x="7404100" y="2785951"/>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Freeform: Shape 30">
              <a:extLst>
                <a:ext uri="{FF2B5EF4-FFF2-40B4-BE49-F238E27FC236}">
                  <a16:creationId xmlns:a16="http://schemas.microsoft.com/office/drawing/2014/main" id="{66CBB0BA-1BB3-4DEA-AE06-71066433B707}"/>
                </a:ext>
              </a:extLst>
            </p:cNvPr>
            <p:cNvSpPr/>
            <p:nvPr/>
          </p:nvSpPr>
          <p:spPr>
            <a:xfrm>
              <a:off x="7404100" y="2988823"/>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2" name="Group 31">
            <a:extLst>
              <a:ext uri="{FF2B5EF4-FFF2-40B4-BE49-F238E27FC236}">
                <a16:creationId xmlns:a16="http://schemas.microsoft.com/office/drawing/2014/main" id="{355B99E2-F25A-4215-9145-1EF8D5D5654F}"/>
              </a:ext>
            </a:extLst>
          </p:cNvPr>
          <p:cNvGrpSpPr/>
          <p:nvPr/>
        </p:nvGrpSpPr>
        <p:grpSpPr>
          <a:xfrm>
            <a:off x="9795250" y="4579910"/>
            <a:ext cx="1275988" cy="1275988"/>
            <a:chOff x="1345522" y="674009"/>
            <a:chExt cx="1601556" cy="1601556"/>
          </a:xfrm>
        </p:grpSpPr>
        <p:sp>
          <p:nvSpPr>
            <p:cNvPr id="33" name="Oval 32">
              <a:extLst>
                <a:ext uri="{FF2B5EF4-FFF2-40B4-BE49-F238E27FC236}">
                  <a16:creationId xmlns:a16="http://schemas.microsoft.com/office/drawing/2014/main" id="{E4CA7BFB-A736-4EDE-836A-B68514D795DD}"/>
                </a:ext>
              </a:extLst>
            </p:cNvPr>
            <p:cNvSpPr/>
            <p:nvPr/>
          </p:nvSpPr>
          <p:spPr>
            <a:xfrm>
              <a:off x="1345522" y="674009"/>
              <a:ext cx="1601556" cy="1601556"/>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Oval 33">
              <a:extLst>
                <a:ext uri="{FF2B5EF4-FFF2-40B4-BE49-F238E27FC236}">
                  <a16:creationId xmlns:a16="http://schemas.microsoft.com/office/drawing/2014/main" id="{723B46A0-29FE-492D-BC2A-7E3A41B4D40B}"/>
                </a:ext>
              </a:extLst>
            </p:cNvPr>
            <p:cNvSpPr/>
            <p:nvPr/>
          </p:nvSpPr>
          <p:spPr>
            <a:xfrm>
              <a:off x="1583646" y="912133"/>
              <a:ext cx="1125308" cy="1125308"/>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5" name="Graphic 34" descr="Airplane">
              <a:extLst>
                <a:ext uri="{FF2B5EF4-FFF2-40B4-BE49-F238E27FC236}">
                  <a16:creationId xmlns:a16="http://schemas.microsoft.com/office/drawing/2014/main" id="{2652DAB5-5103-4847-88F8-959C2F236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042621">
              <a:off x="1839284" y="1108661"/>
              <a:ext cx="689938" cy="689938"/>
            </a:xfrm>
            <a:prstGeom prst="rect">
              <a:avLst/>
            </a:prstGeom>
          </p:spPr>
        </p:pic>
        <p:sp>
          <p:nvSpPr>
            <p:cNvPr id="36" name="TextBox 35">
              <a:extLst>
                <a:ext uri="{FF2B5EF4-FFF2-40B4-BE49-F238E27FC236}">
                  <a16:creationId xmlns:a16="http://schemas.microsoft.com/office/drawing/2014/main" id="{8C5138F8-1DFC-4655-91C1-1BBDAF5EE44C}"/>
                </a:ext>
              </a:extLst>
            </p:cNvPr>
            <p:cNvSpPr txBox="1"/>
            <p:nvPr/>
          </p:nvSpPr>
          <p:spPr>
            <a:xfrm>
              <a:off x="1757619" y="861520"/>
              <a:ext cx="793807" cy="369332"/>
            </a:xfrm>
            <a:prstGeom prst="rect">
              <a:avLst/>
            </a:prstGeom>
            <a:noFill/>
          </p:spPr>
          <p:txBody>
            <a:bodyPr wrap="none" rtlCol="0">
              <a:prstTxWarp prst="textArchUp">
                <a:avLst>
                  <a:gd name="adj" fmla="val 12164056"/>
                </a:avLst>
              </a:prstTxWarp>
              <a:spAutoFit/>
            </a:bodyPr>
            <a:lstStyle/>
            <a:p>
              <a:r>
                <a:rPr lang="id-ID" dirty="0">
                  <a:solidFill>
                    <a:srgbClr val="432F26"/>
                  </a:solidFill>
                  <a:latin typeface="Bebas Neue" panose="020B0606020202050201" pitchFamily="34" charset="0"/>
                </a:rPr>
                <a:t>AIR MAIL</a:t>
              </a:r>
            </a:p>
          </p:txBody>
        </p:sp>
        <p:sp>
          <p:nvSpPr>
            <p:cNvPr id="37" name="TextBox 36">
              <a:extLst>
                <a:ext uri="{FF2B5EF4-FFF2-40B4-BE49-F238E27FC236}">
                  <a16:creationId xmlns:a16="http://schemas.microsoft.com/office/drawing/2014/main" id="{08545F6A-ADA5-49EF-8865-EB14C7CEF345}"/>
                </a:ext>
              </a:extLst>
            </p:cNvPr>
            <p:cNvSpPr txBox="1"/>
            <p:nvPr/>
          </p:nvSpPr>
          <p:spPr>
            <a:xfrm>
              <a:off x="1739357" y="1726655"/>
              <a:ext cx="793807" cy="369332"/>
            </a:xfrm>
            <a:prstGeom prst="rect">
              <a:avLst/>
            </a:prstGeom>
            <a:noFill/>
          </p:spPr>
          <p:txBody>
            <a:bodyPr wrap="none" rtlCol="0">
              <a:prstTxWarp prst="textArchUp">
                <a:avLst>
                  <a:gd name="adj" fmla="val 669640"/>
                </a:avLst>
              </a:prstTxWarp>
              <a:spAutoFit/>
            </a:bodyPr>
            <a:lstStyle/>
            <a:p>
              <a:r>
                <a:rPr lang="id-ID" dirty="0">
                  <a:solidFill>
                    <a:srgbClr val="432F26"/>
                  </a:solidFill>
                  <a:latin typeface="Bebas Neue" panose="020B0606020202050201" pitchFamily="34" charset="0"/>
                </a:rPr>
                <a:t>AIR MAIL</a:t>
              </a:r>
            </a:p>
          </p:txBody>
        </p:sp>
      </p:grpSp>
    </p:spTree>
    <p:extLst>
      <p:ext uri="{BB962C8B-B14F-4D97-AF65-F5344CB8AC3E}">
        <p14:creationId xmlns:p14="http://schemas.microsoft.com/office/powerpoint/2010/main" val="34711823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7" presetClass="entr" presetSubtype="4"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ppt_x</p:attrName>
                                        </p:attrNameLst>
                                      </p:cBhvr>
                                      <p:tavLst>
                                        <p:tav tm="0">
                                          <p:val>
                                            <p:strVal val="#ppt_x"/>
                                          </p:val>
                                        </p:tav>
                                        <p:tav tm="100000">
                                          <p:val>
                                            <p:strVal val="#ppt_x"/>
                                          </p:val>
                                        </p:tav>
                                      </p:tavLst>
                                    </p:anim>
                                    <p:anim calcmode="lin" valueType="num">
                                      <p:cBhvr>
                                        <p:cTn id="17" dur="500" fill="hold"/>
                                        <p:tgtEl>
                                          <p:spTgt spid="17"/>
                                        </p:tgtEl>
                                        <p:attrNameLst>
                                          <p:attrName>ppt_y</p:attrName>
                                        </p:attrNameLst>
                                      </p:cBhvr>
                                      <p:tavLst>
                                        <p:tav tm="0">
                                          <p:val>
                                            <p:strVal val="#ppt_y+#ppt_h/2"/>
                                          </p:val>
                                        </p:tav>
                                        <p:tav tm="100000">
                                          <p:val>
                                            <p:strVal val="#ppt_y"/>
                                          </p:val>
                                        </p:tav>
                                      </p:tavLst>
                                    </p:anim>
                                    <p:anim calcmode="lin" valueType="num">
                                      <p:cBhvr>
                                        <p:cTn id="18" dur="500" fill="hold"/>
                                        <p:tgtEl>
                                          <p:spTgt spid="17"/>
                                        </p:tgtEl>
                                        <p:attrNameLst>
                                          <p:attrName>ppt_w</p:attrName>
                                        </p:attrNameLst>
                                      </p:cBhvr>
                                      <p:tavLst>
                                        <p:tav tm="0">
                                          <p:val>
                                            <p:strVal val="#ppt_w"/>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17"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ppt_w/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17" presetClass="entr" presetSubtype="1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strVal val="#ppt_h"/>
                                          </p:val>
                                        </p:tav>
                                        <p:tav tm="100000">
                                          <p:val>
                                            <p:strVal val="#ppt_h"/>
                                          </p:val>
                                        </p:tav>
                                      </p:tavLst>
                                    </p:anim>
                                  </p:childTnLst>
                                </p:cTn>
                              </p:par>
                            </p:childTnLst>
                          </p:cTn>
                        </p:par>
                        <p:par>
                          <p:cTn id="32" fill="hold">
                            <p:stCondLst>
                              <p:cond delay="2000"/>
                            </p:stCondLst>
                            <p:childTnLst>
                              <p:par>
                                <p:cTn id="33" presetID="17"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ppt_x</p:attrName>
                                        </p:attrNameLst>
                                      </p:cBhvr>
                                      <p:tavLst>
                                        <p:tav tm="0">
                                          <p:val>
                                            <p:strVal val="#ppt_x-#ppt_w/2"/>
                                          </p:val>
                                        </p:tav>
                                        <p:tav tm="100000">
                                          <p:val>
                                            <p:strVal val="#ppt_x"/>
                                          </p:val>
                                        </p:tav>
                                      </p:tavLst>
                                    </p:anim>
                                    <p:anim calcmode="lin" valueType="num">
                                      <p:cBhvr>
                                        <p:cTn id="36" dur="500" fill="hold"/>
                                        <p:tgtEl>
                                          <p:spTgt spid="19"/>
                                        </p:tgtEl>
                                        <p:attrNameLst>
                                          <p:attrName>ppt_y</p:attrName>
                                        </p:attrNameLst>
                                      </p:cBhvr>
                                      <p:tavLst>
                                        <p:tav tm="0">
                                          <p:val>
                                            <p:strVal val="#ppt_y"/>
                                          </p:val>
                                        </p:tav>
                                        <p:tav tm="100000">
                                          <p:val>
                                            <p:strVal val="#ppt_y"/>
                                          </p:val>
                                        </p:tav>
                                      </p:tavLst>
                                    </p:anim>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strVal val="#ppt_h"/>
                                          </p:val>
                                        </p:tav>
                                        <p:tav tm="100000">
                                          <p:val>
                                            <p:strVal val="#ppt_h"/>
                                          </p:val>
                                        </p:tav>
                                      </p:tavLst>
                                    </p:anim>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1000"/>
                                        <p:tgtEl>
                                          <p:spTgt spid="25"/>
                                        </p:tgtEl>
                                      </p:cBhvr>
                                    </p:animEffect>
                                  </p:childTnLst>
                                </p:cTn>
                              </p:par>
                            </p:childTnLst>
                          </p:cTn>
                        </p:par>
                        <p:par>
                          <p:cTn id="43" fill="hold">
                            <p:stCondLst>
                              <p:cond delay="3500"/>
                            </p:stCondLst>
                            <p:childTnLst>
                              <p:par>
                                <p:cTn id="44" presetID="31" presetClass="entr" presetSubtype="0"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 calcmode="lin" valueType="num">
                                      <p:cBhvr>
                                        <p:cTn id="48" dur="500" fill="hold"/>
                                        <p:tgtEl>
                                          <p:spTgt spid="32"/>
                                        </p:tgtEl>
                                        <p:attrNameLst>
                                          <p:attrName>style.rotation</p:attrName>
                                        </p:attrNameLst>
                                      </p:cBhvr>
                                      <p:tavLst>
                                        <p:tav tm="0">
                                          <p:val>
                                            <p:fltVal val="90"/>
                                          </p:val>
                                        </p:tav>
                                        <p:tav tm="100000">
                                          <p:val>
                                            <p:fltVal val="0"/>
                                          </p:val>
                                        </p:tav>
                                      </p:tavLst>
                                    </p:anim>
                                    <p:animEffect transition="in" filter="fade">
                                      <p:cBhvr>
                                        <p:cTn id="49" dur="500"/>
                                        <p:tgtEl>
                                          <p:spTgt spid="32"/>
                                        </p:tgtEl>
                                      </p:cBhvr>
                                    </p:animEffect>
                                  </p:childTnLst>
                                </p:cTn>
                              </p:par>
                            </p:childTnLst>
                          </p:cTn>
                        </p:par>
                        <p:par>
                          <p:cTn id="50" fill="hold">
                            <p:stCondLst>
                              <p:cond delay="4000"/>
                            </p:stCondLst>
                            <p:childTnLst>
                              <p:par>
                                <p:cTn id="51" presetID="17" presetClass="entr" presetSubtype="1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E38474F-8547-49C8-BE5C-516E9C0B3499}"/>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30" name="Group 29">
            <a:extLst>
              <a:ext uri="{FF2B5EF4-FFF2-40B4-BE49-F238E27FC236}">
                <a16:creationId xmlns:a16="http://schemas.microsoft.com/office/drawing/2014/main" id="{6EEE5E60-0FBF-47B0-AFA9-318A20BFF004}"/>
              </a:ext>
            </a:extLst>
          </p:cNvPr>
          <p:cNvGrpSpPr/>
          <p:nvPr/>
        </p:nvGrpSpPr>
        <p:grpSpPr>
          <a:xfrm>
            <a:off x="1339468" y="643678"/>
            <a:ext cx="2571751" cy="5195020"/>
            <a:chOff x="4704967" y="830616"/>
            <a:chExt cx="2571751" cy="5195020"/>
          </a:xfrm>
        </p:grpSpPr>
        <p:sp>
          <p:nvSpPr>
            <p:cNvPr id="19" name="Rectangle: Rounded Corners 18">
              <a:extLst>
                <a:ext uri="{FF2B5EF4-FFF2-40B4-BE49-F238E27FC236}">
                  <a16:creationId xmlns:a16="http://schemas.microsoft.com/office/drawing/2014/main" id="{02C7695F-B313-420F-AF10-6413FC0C987C}"/>
                </a:ext>
              </a:extLst>
            </p:cNvPr>
            <p:cNvSpPr/>
            <p:nvPr/>
          </p:nvSpPr>
          <p:spPr>
            <a:xfrm rot="1048636">
              <a:off x="6040272" y="1034960"/>
              <a:ext cx="108984" cy="864741"/>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Rounded Corners 19">
              <a:extLst>
                <a:ext uri="{FF2B5EF4-FFF2-40B4-BE49-F238E27FC236}">
                  <a16:creationId xmlns:a16="http://schemas.microsoft.com/office/drawing/2014/main" id="{0A853F0A-BC90-48DF-B164-CF284E15D945}"/>
                </a:ext>
              </a:extLst>
            </p:cNvPr>
            <p:cNvSpPr/>
            <p:nvPr/>
          </p:nvSpPr>
          <p:spPr>
            <a:xfrm rot="20810687">
              <a:off x="5858175" y="830616"/>
              <a:ext cx="117193" cy="1149563"/>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Freeform: Shape 12">
              <a:extLst>
                <a:ext uri="{FF2B5EF4-FFF2-40B4-BE49-F238E27FC236}">
                  <a16:creationId xmlns:a16="http://schemas.microsoft.com/office/drawing/2014/main" id="{52C5D5DC-DC12-46F5-B975-26F623C7E9CE}"/>
                </a:ext>
              </a:extLst>
            </p:cNvPr>
            <p:cNvSpPr/>
            <p:nvPr/>
          </p:nvSpPr>
          <p:spPr>
            <a:xfrm>
              <a:off x="4704967" y="1785065"/>
              <a:ext cx="2571751" cy="4240571"/>
            </a:xfrm>
            <a:custGeom>
              <a:avLst/>
              <a:gdLst>
                <a:gd name="connsiteX0" fmla="*/ 1279256 w 2571751"/>
                <a:gd name="connsiteY0" fmla="*/ 234236 h 4240571"/>
                <a:gd name="connsiteX1" fmla="*/ 1041131 w 2571751"/>
                <a:gd name="connsiteY1" fmla="*/ 472361 h 4240571"/>
                <a:gd name="connsiteX2" fmla="*/ 1279256 w 2571751"/>
                <a:gd name="connsiteY2" fmla="*/ 710486 h 4240571"/>
                <a:gd name="connsiteX3" fmla="*/ 1517381 w 2571751"/>
                <a:gd name="connsiteY3" fmla="*/ 472361 h 4240571"/>
                <a:gd name="connsiteX4" fmla="*/ 1279256 w 2571751"/>
                <a:gd name="connsiteY4" fmla="*/ 234236 h 4240571"/>
                <a:gd name="connsiteX5" fmla="*/ 520519 w 2571751"/>
                <a:gd name="connsiteY5" fmla="*/ 0 h 4240571"/>
                <a:gd name="connsiteX6" fmla="*/ 2051233 w 2571751"/>
                <a:gd name="connsiteY6" fmla="*/ 0 h 4240571"/>
                <a:gd name="connsiteX7" fmla="*/ 2560260 w 2571751"/>
                <a:gd name="connsiteY7" fmla="*/ 843835 h 4240571"/>
                <a:gd name="connsiteX8" fmla="*/ 2571750 w 2571751"/>
                <a:gd name="connsiteY8" fmla="*/ 843835 h 4240571"/>
                <a:gd name="connsiteX9" fmla="*/ 2571750 w 2571751"/>
                <a:gd name="connsiteY9" fmla="*/ 862884 h 4240571"/>
                <a:gd name="connsiteX10" fmla="*/ 2571751 w 2571751"/>
                <a:gd name="connsiteY10" fmla="*/ 862885 h 4240571"/>
                <a:gd name="connsiteX11" fmla="*/ 2571750 w 2571751"/>
                <a:gd name="connsiteY11" fmla="*/ 862885 h 4240571"/>
                <a:gd name="connsiteX12" fmla="*/ 2571750 w 2571751"/>
                <a:gd name="connsiteY12" fmla="*/ 4240571 h 4240571"/>
                <a:gd name="connsiteX13" fmla="*/ 0 w 2571751"/>
                <a:gd name="connsiteY13" fmla="*/ 4240571 h 4240571"/>
                <a:gd name="connsiteX14" fmla="*/ 0 w 2571751"/>
                <a:gd name="connsiteY14" fmla="*/ 843835 h 4240571"/>
                <a:gd name="connsiteX15" fmla="*/ 11493 w 2571751"/>
                <a:gd name="connsiteY15" fmla="*/ 843835 h 424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1751" h="4240571">
                  <a:moveTo>
                    <a:pt x="1279256" y="234236"/>
                  </a:moveTo>
                  <a:cubicBezTo>
                    <a:pt x="1147743" y="234236"/>
                    <a:pt x="1041131" y="340848"/>
                    <a:pt x="1041131" y="472361"/>
                  </a:cubicBezTo>
                  <a:cubicBezTo>
                    <a:pt x="1041131" y="603874"/>
                    <a:pt x="1147743" y="710486"/>
                    <a:pt x="1279256" y="710486"/>
                  </a:cubicBezTo>
                  <a:cubicBezTo>
                    <a:pt x="1410769" y="710486"/>
                    <a:pt x="1517381" y="603874"/>
                    <a:pt x="1517381" y="472361"/>
                  </a:cubicBezTo>
                  <a:cubicBezTo>
                    <a:pt x="1517381" y="340848"/>
                    <a:pt x="1410769" y="234236"/>
                    <a:pt x="1279256" y="234236"/>
                  </a:cubicBezTo>
                  <a:close/>
                  <a:moveTo>
                    <a:pt x="520519" y="0"/>
                  </a:moveTo>
                  <a:lnTo>
                    <a:pt x="2051233" y="0"/>
                  </a:lnTo>
                  <a:lnTo>
                    <a:pt x="2560260" y="843835"/>
                  </a:lnTo>
                  <a:lnTo>
                    <a:pt x="2571750" y="843835"/>
                  </a:lnTo>
                  <a:lnTo>
                    <a:pt x="2571750" y="862884"/>
                  </a:lnTo>
                  <a:lnTo>
                    <a:pt x="2571751" y="862885"/>
                  </a:lnTo>
                  <a:lnTo>
                    <a:pt x="2571750" y="862885"/>
                  </a:lnTo>
                  <a:lnTo>
                    <a:pt x="2571750" y="4240571"/>
                  </a:lnTo>
                  <a:lnTo>
                    <a:pt x="0" y="4240571"/>
                  </a:lnTo>
                  <a:lnTo>
                    <a:pt x="0" y="843835"/>
                  </a:lnTo>
                  <a:lnTo>
                    <a:pt x="11493" y="843835"/>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4" name="Circle: Hollow 13">
              <a:extLst>
                <a:ext uri="{FF2B5EF4-FFF2-40B4-BE49-F238E27FC236}">
                  <a16:creationId xmlns:a16="http://schemas.microsoft.com/office/drawing/2014/main" id="{D9E12C46-2C1F-4156-97ED-0DF987793A55}"/>
                </a:ext>
              </a:extLst>
            </p:cNvPr>
            <p:cNvSpPr/>
            <p:nvPr/>
          </p:nvSpPr>
          <p:spPr>
            <a:xfrm>
              <a:off x="5705093" y="1962251"/>
              <a:ext cx="571500" cy="571500"/>
            </a:xfrm>
            <a:prstGeom prst="donut">
              <a:avLst/>
            </a:pr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Rectangle: Rounded Corners 15">
              <a:extLst>
                <a:ext uri="{FF2B5EF4-FFF2-40B4-BE49-F238E27FC236}">
                  <a16:creationId xmlns:a16="http://schemas.microsoft.com/office/drawing/2014/main" id="{4225AB40-0FBE-4CC5-9B80-330C5DE6EB01}"/>
                </a:ext>
              </a:extLst>
            </p:cNvPr>
            <p:cNvSpPr/>
            <p:nvPr/>
          </p:nvSpPr>
          <p:spPr>
            <a:xfrm>
              <a:off x="5843017" y="1715082"/>
              <a:ext cx="147826" cy="494337"/>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3EDC5921-4FE0-412A-A39C-3852DD78A9CC}"/>
                </a:ext>
              </a:extLst>
            </p:cNvPr>
            <p:cNvSpPr/>
            <p:nvPr/>
          </p:nvSpPr>
          <p:spPr>
            <a:xfrm>
              <a:off x="5990843" y="1715082"/>
              <a:ext cx="147826" cy="494337"/>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3" name="Group 22">
              <a:extLst>
                <a:ext uri="{FF2B5EF4-FFF2-40B4-BE49-F238E27FC236}">
                  <a16:creationId xmlns:a16="http://schemas.microsoft.com/office/drawing/2014/main" id="{5F28AE47-C2FB-41A1-914A-C4ADD6D8DA53}"/>
                </a:ext>
              </a:extLst>
            </p:cNvPr>
            <p:cNvGrpSpPr/>
            <p:nvPr/>
          </p:nvGrpSpPr>
          <p:grpSpPr>
            <a:xfrm>
              <a:off x="4957822" y="3162121"/>
              <a:ext cx="2066039" cy="1191168"/>
              <a:chOff x="787400" y="4567284"/>
              <a:chExt cx="5308600" cy="1131828"/>
            </a:xfrm>
          </p:grpSpPr>
          <p:cxnSp>
            <p:nvCxnSpPr>
              <p:cNvPr id="24" name="Straight Connector 23">
                <a:extLst>
                  <a:ext uri="{FF2B5EF4-FFF2-40B4-BE49-F238E27FC236}">
                    <a16:creationId xmlns:a16="http://schemas.microsoft.com/office/drawing/2014/main" id="{2384B538-4517-4900-9567-CD3D574D154D}"/>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2AD9E44-7AA2-459A-A9DA-71A1A5DAA715}"/>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6498A9-DC50-43C5-82EC-B6C3758E9B4F}"/>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CCDD183-C0FB-4097-BBE2-4F568D0620A1}"/>
                </a:ext>
              </a:extLst>
            </p:cNvPr>
            <p:cNvSpPr txBox="1"/>
            <p:nvPr/>
          </p:nvSpPr>
          <p:spPr>
            <a:xfrm>
              <a:off x="4957824" y="2551837"/>
              <a:ext cx="2066038" cy="1754326"/>
            </a:xfrm>
            <a:prstGeom prst="rect">
              <a:avLst/>
            </a:prstGeom>
            <a:noFill/>
          </p:spPr>
          <p:txBody>
            <a:bodyPr wrap="square" rtlCol="0">
              <a:spAutoFit/>
            </a:bodyPr>
            <a:lstStyle/>
            <a:p>
              <a:pPr algn="ctr"/>
              <a:r>
                <a:rPr lang="id-ID" sz="3600" dirty="0">
                  <a:solidFill>
                    <a:srgbClr val="432F26"/>
                  </a:solidFill>
                  <a:latin typeface="Winkle" panose="02000503000000000000" pitchFamily="2" charset="0"/>
                </a:rPr>
                <a:t>Add a simple text here</a:t>
              </a:r>
            </a:p>
          </p:txBody>
        </p:sp>
      </p:grpSp>
      <p:sp>
        <p:nvSpPr>
          <p:cNvPr id="8" name="Freeform: Shape 7">
            <a:extLst>
              <a:ext uri="{FF2B5EF4-FFF2-40B4-BE49-F238E27FC236}">
                <a16:creationId xmlns:a16="http://schemas.microsoft.com/office/drawing/2014/main" id="{64BABD4F-B14D-406C-AD39-677A154832E4}"/>
              </a:ext>
            </a:extLst>
          </p:cNvPr>
          <p:cNvSpPr/>
          <p:nvPr/>
        </p:nvSpPr>
        <p:spPr>
          <a:xfrm>
            <a:off x="1339469" y="3956635"/>
            <a:ext cx="2571750" cy="1880315"/>
          </a:xfrm>
          <a:custGeom>
            <a:avLst/>
            <a:gdLst>
              <a:gd name="connsiteX0" fmla="*/ 0 w 2571750"/>
              <a:gd name="connsiteY0" fmla="*/ 0 h 1880315"/>
              <a:gd name="connsiteX1" fmla="*/ 819150 w 2571750"/>
              <a:gd name="connsiteY1" fmla="*/ 0 h 1880315"/>
              <a:gd name="connsiteX2" fmla="*/ 1285875 w 2571750"/>
              <a:gd name="connsiteY2" fmla="*/ 466725 h 1880315"/>
              <a:gd name="connsiteX3" fmla="*/ 1752600 w 2571750"/>
              <a:gd name="connsiteY3" fmla="*/ 0 h 1880315"/>
              <a:gd name="connsiteX4" fmla="*/ 2571750 w 2571750"/>
              <a:gd name="connsiteY4" fmla="*/ 0 h 1880315"/>
              <a:gd name="connsiteX5" fmla="*/ 2571750 w 2571750"/>
              <a:gd name="connsiteY5" fmla="*/ 1880315 h 1880315"/>
              <a:gd name="connsiteX6" fmla="*/ 0 w 2571750"/>
              <a:gd name="connsiteY6" fmla="*/ 1880315 h 188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1880315">
                <a:moveTo>
                  <a:pt x="0" y="0"/>
                </a:moveTo>
                <a:lnTo>
                  <a:pt x="819150" y="0"/>
                </a:lnTo>
                <a:cubicBezTo>
                  <a:pt x="819150" y="257765"/>
                  <a:pt x="1028110" y="466725"/>
                  <a:pt x="1285875" y="466725"/>
                </a:cubicBezTo>
                <a:cubicBezTo>
                  <a:pt x="1543640" y="466725"/>
                  <a:pt x="1752600" y="257765"/>
                  <a:pt x="1752600" y="0"/>
                </a:cubicBezTo>
                <a:lnTo>
                  <a:pt x="2571750" y="0"/>
                </a:lnTo>
                <a:lnTo>
                  <a:pt x="2571750" y="1880315"/>
                </a:lnTo>
                <a:lnTo>
                  <a:pt x="0" y="1880315"/>
                </a:lnTo>
                <a:close/>
              </a:path>
            </a:pathLst>
          </a:custGeom>
          <a:solidFill>
            <a:srgbClr val="FFB11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latin typeface="Winkle" panose="02000503000000000000" pitchFamily="2" charset="0"/>
            </a:endParaRPr>
          </a:p>
        </p:txBody>
      </p:sp>
      <p:grpSp>
        <p:nvGrpSpPr>
          <p:cNvPr id="31" name="Group 30">
            <a:extLst>
              <a:ext uri="{FF2B5EF4-FFF2-40B4-BE49-F238E27FC236}">
                <a16:creationId xmlns:a16="http://schemas.microsoft.com/office/drawing/2014/main" id="{1039B2B9-F32A-41B8-85A2-793B040E3099}"/>
              </a:ext>
            </a:extLst>
          </p:cNvPr>
          <p:cNvGrpSpPr/>
          <p:nvPr/>
        </p:nvGrpSpPr>
        <p:grpSpPr>
          <a:xfrm>
            <a:off x="4793868" y="643678"/>
            <a:ext cx="2571751" cy="5195020"/>
            <a:chOff x="4704967" y="830616"/>
            <a:chExt cx="2571751" cy="5195020"/>
          </a:xfrm>
        </p:grpSpPr>
        <p:sp>
          <p:nvSpPr>
            <p:cNvPr id="32" name="Rectangle: Rounded Corners 31">
              <a:extLst>
                <a:ext uri="{FF2B5EF4-FFF2-40B4-BE49-F238E27FC236}">
                  <a16:creationId xmlns:a16="http://schemas.microsoft.com/office/drawing/2014/main" id="{56D4B2EC-59BF-4534-B4A5-830B45F5B577}"/>
                </a:ext>
              </a:extLst>
            </p:cNvPr>
            <p:cNvSpPr/>
            <p:nvPr/>
          </p:nvSpPr>
          <p:spPr>
            <a:xfrm rot="1048636">
              <a:off x="6040272" y="1034960"/>
              <a:ext cx="108984" cy="864741"/>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Rounded Corners 32">
              <a:extLst>
                <a:ext uri="{FF2B5EF4-FFF2-40B4-BE49-F238E27FC236}">
                  <a16:creationId xmlns:a16="http://schemas.microsoft.com/office/drawing/2014/main" id="{5B8E4725-64D9-472F-B2D3-EE0934A71178}"/>
                </a:ext>
              </a:extLst>
            </p:cNvPr>
            <p:cNvSpPr/>
            <p:nvPr/>
          </p:nvSpPr>
          <p:spPr>
            <a:xfrm rot="20810687">
              <a:off x="5858175" y="830616"/>
              <a:ext cx="117193" cy="1149563"/>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Freeform: Shape 33">
              <a:extLst>
                <a:ext uri="{FF2B5EF4-FFF2-40B4-BE49-F238E27FC236}">
                  <a16:creationId xmlns:a16="http://schemas.microsoft.com/office/drawing/2014/main" id="{6757F416-A0D4-4A6C-94D1-AC3BCC1EB378}"/>
                </a:ext>
              </a:extLst>
            </p:cNvPr>
            <p:cNvSpPr/>
            <p:nvPr/>
          </p:nvSpPr>
          <p:spPr>
            <a:xfrm>
              <a:off x="4704967" y="1785065"/>
              <a:ext cx="2571751" cy="4240571"/>
            </a:xfrm>
            <a:custGeom>
              <a:avLst/>
              <a:gdLst>
                <a:gd name="connsiteX0" fmla="*/ 1279256 w 2571751"/>
                <a:gd name="connsiteY0" fmla="*/ 234236 h 4240571"/>
                <a:gd name="connsiteX1" fmla="*/ 1041131 w 2571751"/>
                <a:gd name="connsiteY1" fmla="*/ 472361 h 4240571"/>
                <a:gd name="connsiteX2" fmla="*/ 1279256 w 2571751"/>
                <a:gd name="connsiteY2" fmla="*/ 710486 h 4240571"/>
                <a:gd name="connsiteX3" fmla="*/ 1517381 w 2571751"/>
                <a:gd name="connsiteY3" fmla="*/ 472361 h 4240571"/>
                <a:gd name="connsiteX4" fmla="*/ 1279256 w 2571751"/>
                <a:gd name="connsiteY4" fmla="*/ 234236 h 4240571"/>
                <a:gd name="connsiteX5" fmla="*/ 520519 w 2571751"/>
                <a:gd name="connsiteY5" fmla="*/ 0 h 4240571"/>
                <a:gd name="connsiteX6" fmla="*/ 2051233 w 2571751"/>
                <a:gd name="connsiteY6" fmla="*/ 0 h 4240571"/>
                <a:gd name="connsiteX7" fmla="*/ 2560260 w 2571751"/>
                <a:gd name="connsiteY7" fmla="*/ 843835 h 4240571"/>
                <a:gd name="connsiteX8" fmla="*/ 2571750 w 2571751"/>
                <a:gd name="connsiteY8" fmla="*/ 843835 h 4240571"/>
                <a:gd name="connsiteX9" fmla="*/ 2571750 w 2571751"/>
                <a:gd name="connsiteY9" fmla="*/ 862884 h 4240571"/>
                <a:gd name="connsiteX10" fmla="*/ 2571751 w 2571751"/>
                <a:gd name="connsiteY10" fmla="*/ 862885 h 4240571"/>
                <a:gd name="connsiteX11" fmla="*/ 2571750 w 2571751"/>
                <a:gd name="connsiteY11" fmla="*/ 862885 h 4240571"/>
                <a:gd name="connsiteX12" fmla="*/ 2571750 w 2571751"/>
                <a:gd name="connsiteY12" fmla="*/ 4240571 h 4240571"/>
                <a:gd name="connsiteX13" fmla="*/ 0 w 2571751"/>
                <a:gd name="connsiteY13" fmla="*/ 4240571 h 4240571"/>
                <a:gd name="connsiteX14" fmla="*/ 0 w 2571751"/>
                <a:gd name="connsiteY14" fmla="*/ 843835 h 4240571"/>
                <a:gd name="connsiteX15" fmla="*/ 11493 w 2571751"/>
                <a:gd name="connsiteY15" fmla="*/ 843835 h 424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1751" h="4240571">
                  <a:moveTo>
                    <a:pt x="1279256" y="234236"/>
                  </a:moveTo>
                  <a:cubicBezTo>
                    <a:pt x="1147743" y="234236"/>
                    <a:pt x="1041131" y="340848"/>
                    <a:pt x="1041131" y="472361"/>
                  </a:cubicBezTo>
                  <a:cubicBezTo>
                    <a:pt x="1041131" y="603874"/>
                    <a:pt x="1147743" y="710486"/>
                    <a:pt x="1279256" y="710486"/>
                  </a:cubicBezTo>
                  <a:cubicBezTo>
                    <a:pt x="1410769" y="710486"/>
                    <a:pt x="1517381" y="603874"/>
                    <a:pt x="1517381" y="472361"/>
                  </a:cubicBezTo>
                  <a:cubicBezTo>
                    <a:pt x="1517381" y="340848"/>
                    <a:pt x="1410769" y="234236"/>
                    <a:pt x="1279256" y="234236"/>
                  </a:cubicBezTo>
                  <a:close/>
                  <a:moveTo>
                    <a:pt x="520519" y="0"/>
                  </a:moveTo>
                  <a:lnTo>
                    <a:pt x="2051233" y="0"/>
                  </a:lnTo>
                  <a:lnTo>
                    <a:pt x="2560260" y="843835"/>
                  </a:lnTo>
                  <a:lnTo>
                    <a:pt x="2571750" y="843835"/>
                  </a:lnTo>
                  <a:lnTo>
                    <a:pt x="2571750" y="862884"/>
                  </a:lnTo>
                  <a:lnTo>
                    <a:pt x="2571751" y="862885"/>
                  </a:lnTo>
                  <a:lnTo>
                    <a:pt x="2571750" y="862885"/>
                  </a:lnTo>
                  <a:lnTo>
                    <a:pt x="2571750" y="4240571"/>
                  </a:lnTo>
                  <a:lnTo>
                    <a:pt x="0" y="4240571"/>
                  </a:lnTo>
                  <a:lnTo>
                    <a:pt x="0" y="843835"/>
                  </a:lnTo>
                  <a:lnTo>
                    <a:pt x="11493" y="843835"/>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5" name="Circle: Hollow 34">
              <a:extLst>
                <a:ext uri="{FF2B5EF4-FFF2-40B4-BE49-F238E27FC236}">
                  <a16:creationId xmlns:a16="http://schemas.microsoft.com/office/drawing/2014/main" id="{A61DB8C3-7ED7-4466-8456-0CFC013ED0AB}"/>
                </a:ext>
              </a:extLst>
            </p:cNvPr>
            <p:cNvSpPr/>
            <p:nvPr/>
          </p:nvSpPr>
          <p:spPr>
            <a:xfrm>
              <a:off x="5705093" y="1962251"/>
              <a:ext cx="571500" cy="571500"/>
            </a:xfrm>
            <a:prstGeom prst="donut">
              <a:avLst/>
            </a:pr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6" name="Rectangle: Rounded Corners 35">
              <a:extLst>
                <a:ext uri="{FF2B5EF4-FFF2-40B4-BE49-F238E27FC236}">
                  <a16:creationId xmlns:a16="http://schemas.microsoft.com/office/drawing/2014/main" id="{88570AD6-C26D-49F3-BFC1-F5AFE3EA6253}"/>
                </a:ext>
              </a:extLst>
            </p:cNvPr>
            <p:cNvSpPr/>
            <p:nvPr/>
          </p:nvSpPr>
          <p:spPr>
            <a:xfrm>
              <a:off x="5843017" y="1715082"/>
              <a:ext cx="147826" cy="494337"/>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Rounded Corners 36">
              <a:extLst>
                <a:ext uri="{FF2B5EF4-FFF2-40B4-BE49-F238E27FC236}">
                  <a16:creationId xmlns:a16="http://schemas.microsoft.com/office/drawing/2014/main" id="{6E0270F5-B7C0-47A8-97BB-21B55DEC45E5}"/>
                </a:ext>
              </a:extLst>
            </p:cNvPr>
            <p:cNvSpPr/>
            <p:nvPr/>
          </p:nvSpPr>
          <p:spPr>
            <a:xfrm>
              <a:off x="5990843" y="1715082"/>
              <a:ext cx="147826" cy="494337"/>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8" name="Group 37">
              <a:extLst>
                <a:ext uri="{FF2B5EF4-FFF2-40B4-BE49-F238E27FC236}">
                  <a16:creationId xmlns:a16="http://schemas.microsoft.com/office/drawing/2014/main" id="{075BD5DD-B969-49CB-A4B6-E355F43F9349}"/>
                </a:ext>
              </a:extLst>
            </p:cNvPr>
            <p:cNvGrpSpPr/>
            <p:nvPr/>
          </p:nvGrpSpPr>
          <p:grpSpPr>
            <a:xfrm>
              <a:off x="4957822" y="3162121"/>
              <a:ext cx="2066039" cy="1191168"/>
              <a:chOff x="787400" y="4567284"/>
              <a:chExt cx="5308600" cy="1131828"/>
            </a:xfrm>
          </p:grpSpPr>
          <p:cxnSp>
            <p:nvCxnSpPr>
              <p:cNvPr id="40" name="Straight Connector 39">
                <a:extLst>
                  <a:ext uri="{FF2B5EF4-FFF2-40B4-BE49-F238E27FC236}">
                    <a16:creationId xmlns:a16="http://schemas.microsoft.com/office/drawing/2014/main" id="{2F8D060C-C11A-41E8-B229-8CBD5D5F46DB}"/>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75F94A-FEE1-46C0-B7D7-C7B62F8F1F0C}"/>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4FAA3B-DC8B-42FF-A8A0-5B9E1BBE4C95}"/>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A4C56617-9A69-4B8E-A75A-2EF4E3D3C732}"/>
                </a:ext>
              </a:extLst>
            </p:cNvPr>
            <p:cNvSpPr txBox="1"/>
            <p:nvPr/>
          </p:nvSpPr>
          <p:spPr>
            <a:xfrm>
              <a:off x="4957824" y="2551837"/>
              <a:ext cx="2066038" cy="1754326"/>
            </a:xfrm>
            <a:prstGeom prst="rect">
              <a:avLst/>
            </a:prstGeom>
            <a:noFill/>
          </p:spPr>
          <p:txBody>
            <a:bodyPr wrap="square" rtlCol="0">
              <a:spAutoFit/>
            </a:bodyPr>
            <a:lstStyle/>
            <a:p>
              <a:pPr algn="ctr"/>
              <a:r>
                <a:rPr lang="id-ID" sz="3600" dirty="0">
                  <a:solidFill>
                    <a:srgbClr val="432F26"/>
                  </a:solidFill>
                  <a:latin typeface="Winkle" panose="02000503000000000000" pitchFamily="2" charset="0"/>
                </a:rPr>
                <a:t>Add a simple text here</a:t>
              </a:r>
            </a:p>
          </p:txBody>
        </p:sp>
      </p:grpSp>
      <p:sp>
        <p:nvSpPr>
          <p:cNvPr id="43" name="Freeform: Shape 42">
            <a:extLst>
              <a:ext uri="{FF2B5EF4-FFF2-40B4-BE49-F238E27FC236}">
                <a16:creationId xmlns:a16="http://schemas.microsoft.com/office/drawing/2014/main" id="{B37EF167-3E5B-4F5F-B722-128138FB6884}"/>
              </a:ext>
            </a:extLst>
          </p:cNvPr>
          <p:cNvSpPr/>
          <p:nvPr/>
        </p:nvSpPr>
        <p:spPr>
          <a:xfrm>
            <a:off x="4793869" y="3956635"/>
            <a:ext cx="2571750" cy="1880315"/>
          </a:xfrm>
          <a:custGeom>
            <a:avLst/>
            <a:gdLst>
              <a:gd name="connsiteX0" fmla="*/ 0 w 2571750"/>
              <a:gd name="connsiteY0" fmla="*/ 0 h 1880315"/>
              <a:gd name="connsiteX1" fmla="*/ 819150 w 2571750"/>
              <a:gd name="connsiteY1" fmla="*/ 0 h 1880315"/>
              <a:gd name="connsiteX2" fmla="*/ 1285875 w 2571750"/>
              <a:gd name="connsiteY2" fmla="*/ 466725 h 1880315"/>
              <a:gd name="connsiteX3" fmla="*/ 1752600 w 2571750"/>
              <a:gd name="connsiteY3" fmla="*/ 0 h 1880315"/>
              <a:gd name="connsiteX4" fmla="*/ 2571750 w 2571750"/>
              <a:gd name="connsiteY4" fmla="*/ 0 h 1880315"/>
              <a:gd name="connsiteX5" fmla="*/ 2571750 w 2571750"/>
              <a:gd name="connsiteY5" fmla="*/ 1880315 h 1880315"/>
              <a:gd name="connsiteX6" fmla="*/ 0 w 2571750"/>
              <a:gd name="connsiteY6" fmla="*/ 1880315 h 188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1880315">
                <a:moveTo>
                  <a:pt x="0" y="0"/>
                </a:moveTo>
                <a:lnTo>
                  <a:pt x="819150" y="0"/>
                </a:lnTo>
                <a:cubicBezTo>
                  <a:pt x="819150" y="257765"/>
                  <a:pt x="1028110" y="466725"/>
                  <a:pt x="1285875" y="466725"/>
                </a:cubicBezTo>
                <a:cubicBezTo>
                  <a:pt x="1543640" y="466725"/>
                  <a:pt x="1752600" y="257765"/>
                  <a:pt x="1752600" y="0"/>
                </a:cubicBezTo>
                <a:lnTo>
                  <a:pt x="2571750" y="0"/>
                </a:lnTo>
                <a:lnTo>
                  <a:pt x="2571750" y="1880315"/>
                </a:lnTo>
                <a:lnTo>
                  <a:pt x="0" y="1880315"/>
                </a:lnTo>
                <a:close/>
              </a:path>
            </a:pathLst>
          </a:custGeom>
          <a:solidFill>
            <a:srgbClr val="EBA156"/>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44" name="Group 43">
            <a:extLst>
              <a:ext uri="{FF2B5EF4-FFF2-40B4-BE49-F238E27FC236}">
                <a16:creationId xmlns:a16="http://schemas.microsoft.com/office/drawing/2014/main" id="{622F1CB2-54BE-453B-B2B2-A31FB87F98C7}"/>
              </a:ext>
            </a:extLst>
          </p:cNvPr>
          <p:cNvGrpSpPr/>
          <p:nvPr/>
        </p:nvGrpSpPr>
        <p:grpSpPr>
          <a:xfrm>
            <a:off x="8248268" y="643678"/>
            <a:ext cx="2571751" cy="5195020"/>
            <a:chOff x="4704967" y="830616"/>
            <a:chExt cx="2571751" cy="5195020"/>
          </a:xfrm>
        </p:grpSpPr>
        <p:sp>
          <p:nvSpPr>
            <p:cNvPr id="45" name="Rectangle: Rounded Corners 44">
              <a:extLst>
                <a:ext uri="{FF2B5EF4-FFF2-40B4-BE49-F238E27FC236}">
                  <a16:creationId xmlns:a16="http://schemas.microsoft.com/office/drawing/2014/main" id="{9234FF01-BAA3-415E-9D60-1578FA47EA7D}"/>
                </a:ext>
              </a:extLst>
            </p:cNvPr>
            <p:cNvSpPr/>
            <p:nvPr/>
          </p:nvSpPr>
          <p:spPr>
            <a:xfrm rot="1048636">
              <a:off x="6040272" y="1034960"/>
              <a:ext cx="108984" cy="864741"/>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a:extLst>
                <a:ext uri="{FF2B5EF4-FFF2-40B4-BE49-F238E27FC236}">
                  <a16:creationId xmlns:a16="http://schemas.microsoft.com/office/drawing/2014/main" id="{54442F4A-3ADC-4BD0-ADE0-9028D7D12476}"/>
                </a:ext>
              </a:extLst>
            </p:cNvPr>
            <p:cNvSpPr/>
            <p:nvPr/>
          </p:nvSpPr>
          <p:spPr>
            <a:xfrm rot="20810687">
              <a:off x="5858175" y="830616"/>
              <a:ext cx="117193" cy="1149563"/>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Shape 46">
              <a:extLst>
                <a:ext uri="{FF2B5EF4-FFF2-40B4-BE49-F238E27FC236}">
                  <a16:creationId xmlns:a16="http://schemas.microsoft.com/office/drawing/2014/main" id="{825FBF67-0B79-4598-99D4-C0D5860DF7B2}"/>
                </a:ext>
              </a:extLst>
            </p:cNvPr>
            <p:cNvSpPr/>
            <p:nvPr/>
          </p:nvSpPr>
          <p:spPr>
            <a:xfrm>
              <a:off x="4704967" y="1785065"/>
              <a:ext cx="2571751" cy="4240571"/>
            </a:xfrm>
            <a:custGeom>
              <a:avLst/>
              <a:gdLst>
                <a:gd name="connsiteX0" fmla="*/ 1279256 w 2571751"/>
                <a:gd name="connsiteY0" fmla="*/ 234236 h 4240571"/>
                <a:gd name="connsiteX1" fmla="*/ 1041131 w 2571751"/>
                <a:gd name="connsiteY1" fmla="*/ 472361 h 4240571"/>
                <a:gd name="connsiteX2" fmla="*/ 1279256 w 2571751"/>
                <a:gd name="connsiteY2" fmla="*/ 710486 h 4240571"/>
                <a:gd name="connsiteX3" fmla="*/ 1517381 w 2571751"/>
                <a:gd name="connsiteY3" fmla="*/ 472361 h 4240571"/>
                <a:gd name="connsiteX4" fmla="*/ 1279256 w 2571751"/>
                <a:gd name="connsiteY4" fmla="*/ 234236 h 4240571"/>
                <a:gd name="connsiteX5" fmla="*/ 520519 w 2571751"/>
                <a:gd name="connsiteY5" fmla="*/ 0 h 4240571"/>
                <a:gd name="connsiteX6" fmla="*/ 2051233 w 2571751"/>
                <a:gd name="connsiteY6" fmla="*/ 0 h 4240571"/>
                <a:gd name="connsiteX7" fmla="*/ 2560260 w 2571751"/>
                <a:gd name="connsiteY7" fmla="*/ 843835 h 4240571"/>
                <a:gd name="connsiteX8" fmla="*/ 2571750 w 2571751"/>
                <a:gd name="connsiteY8" fmla="*/ 843835 h 4240571"/>
                <a:gd name="connsiteX9" fmla="*/ 2571750 w 2571751"/>
                <a:gd name="connsiteY9" fmla="*/ 862884 h 4240571"/>
                <a:gd name="connsiteX10" fmla="*/ 2571751 w 2571751"/>
                <a:gd name="connsiteY10" fmla="*/ 862885 h 4240571"/>
                <a:gd name="connsiteX11" fmla="*/ 2571750 w 2571751"/>
                <a:gd name="connsiteY11" fmla="*/ 862885 h 4240571"/>
                <a:gd name="connsiteX12" fmla="*/ 2571750 w 2571751"/>
                <a:gd name="connsiteY12" fmla="*/ 4240571 h 4240571"/>
                <a:gd name="connsiteX13" fmla="*/ 0 w 2571751"/>
                <a:gd name="connsiteY13" fmla="*/ 4240571 h 4240571"/>
                <a:gd name="connsiteX14" fmla="*/ 0 w 2571751"/>
                <a:gd name="connsiteY14" fmla="*/ 843835 h 4240571"/>
                <a:gd name="connsiteX15" fmla="*/ 11493 w 2571751"/>
                <a:gd name="connsiteY15" fmla="*/ 843835 h 424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1751" h="4240571">
                  <a:moveTo>
                    <a:pt x="1279256" y="234236"/>
                  </a:moveTo>
                  <a:cubicBezTo>
                    <a:pt x="1147743" y="234236"/>
                    <a:pt x="1041131" y="340848"/>
                    <a:pt x="1041131" y="472361"/>
                  </a:cubicBezTo>
                  <a:cubicBezTo>
                    <a:pt x="1041131" y="603874"/>
                    <a:pt x="1147743" y="710486"/>
                    <a:pt x="1279256" y="710486"/>
                  </a:cubicBezTo>
                  <a:cubicBezTo>
                    <a:pt x="1410769" y="710486"/>
                    <a:pt x="1517381" y="603874"/>
                    <a:pt x="1517381" y="472361"/>
                  </a:cubicBezTo>
                  <a:cubicBezTo>
                    <a:pt x="1517381" y="340848"/>
                    <a:pt x="1410769" y="234236"/>
                    <a:pt x="1279256" y="234236"/>
                  </a:cubicBezTo>
                  <a:close/>
                  <a:moveTo>
                    <a:pt x="520519" y="0"/>
                  </a:moveTo>
                  <a:lnTo>
                    <a:pt x="2051233" y="0"/>
                  </a:lnTo>
                  <a:lnTo>
                    <a:pt x="2560260" y="843835"/>
                  </a:lnTo>
                  <a:lnTo>
                    <a:pt x="2571750" y="843835"/>
                  </a:lnTo>
                  <a:lnTo>
                    <a:pt x="2571750" y="862884"/>
                  </a:lnTo>
                  <a:lnTo>
                    <a:pt x="2571751" y="862885"/>
                  </a:lnTo>
                  <a:lnTo>
                    <a:pt x="2571750" y="862885"/>
                  </a:lnTo>
                  <a:lnTo>
                    <a:pt x="2571750" y="4240571"/>
                  </a:lnTo>
                  <a:lnTo>
                    <a:pt x="0" y="4240571"/>
                  </a:lnTo>
                  <a:lnTo>
                    <a:pt x="0" y="843835"/>
                  </a:lnTo>
                  <a:lnTo>
                    <a:pt x="11493" y="843835"/>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8" name="Circle: Hollow 47">
              <a:extLst>
                <a:ext uri="{FF2B5EF4-FFF2-40B4-BE49-F238E27FC236}">
                  <a16:creationId xmlns:a16="http://schemas.microsoft.com/office/drawing/2014/main" id="{3CC3B076-C443-4D8E-A25F-5546EE2DE887}"/>
                </a:ext>
              </a:extLst>
            </p:cNvPr>
            <p:cNvSpPr/>
            <p:nvPr/>
          </p:nvSpPr>
          <p:spPr>
            <a:xfrm>
              <a:off x="5705093" y="1962251"/>
              <a:ext cx="571500" cy="571500"/>
            </a:xfrm>
            <a:prstGeom prst="donut">
              <a:avLst/>
            </a:prstGeom>
            <a:solidFill>
              <a:srgbClr val="DFB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9" name="Rectangle: Rounded Corners 48">
              <a:extLst>
                <a:ext uri="{FF2B5EF4-FFF2-40B4-BE49-F238E27FC236}">
                  <a16:creationId xmlns:a16="http://schemas.microsoft.com/office/drawing/2014/main" id="{EC8B872C-9E35-4241-A48A-944C32E61E35}"/>
                </a:ext>
              </a:extLst>
            </p:cNvPr>
            <p:cNvSpPr/>
            <p:nvPr/>
          </p:nvSpPr>
          <p:spPr>
            <a:xfrm>
              <a:off x="5843017" y="1715082"/>
              <a:ext cx="147826" cy="494337"/>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Rounded Corners 49">
              <a:extLst>
                <a:ext uri="{FF2B5EF4-FFF2-40B4-BE49-F238E27FC236}">
                  <a16:creationId xmlns:a16="http://schemas.microsoft.com/office/drawing/2014/main" id="{D66E4917-BB22-4082-A770-D3BB0F6B0BFE}"/>
                </a:ext>
              </a:extLst>
            </p:cNvPr>
            <p:cNvSpPr/>
            <p:nvPr/>
          </p:nvSpPr>
          <p:spPr>
            <a:xfrm>
              <a:off x="5990843" y="1715082"/>
              <a:ext cx="147826" cy="494337"/>
            </a:xfrm>
            <a:prstGeom prst="roundRect">
              <a:avLst/>
            </a:prstGeom>
            <a:solidFill>
              <a:srgbClr val="D8A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1" name="Group 50">
              <a:extLst>
                <a:ext uri="{FF2B5EF4-FFF2-40B4-BE49-F238E27FC236}">
                  <a16:creationId xmlns:a16="http://schemas.microsoft.com/office/drawing/2014/main" id="{D50AAE9E-900C-48CA-92BC-296A09FD2FD0}"/>
                </a:ext>
              </a:extLst>
            </p:cNvPr>
            <p:cNvGrpSpPr/>
            <p:nvPr/>
          </p:nvGrpSpPr>
          <p:grpSpPr>
            <a:xfrm>
              <a:off x="4957822" y="3162121"/>
              <a:ext cx="2066039" cy="1191168"/>
              <a:chOff x="787400" y="4567284"/>
              <a:chExt cx="5308600" cy="1131828"/>
            </a:xfrm>
          </p:grpSpPr>
          <p:cxnSp>
            <p:nvCxnSpPr>
              <p:cNvPr id="53" name="Straight Connector 52">
                <a:extLst>
                  <a:ext uri="{FF2B5EF4-FFF2-40B4-BE49-F238E27FC236}">
                    <a16:creationId xmlns:a16="http://schemas.microsoft.com/office/drawing/2014/main" id="{64F081A1-EA9B-4D6A-9030-52123CA3FE76}"/>
                  </a:ext>
                </a:extLst>
              </p:cNvPr>
              <p:cNvCxnSpPr>
                <a:cxnSpLocks/>
              </p:cNvCxnSpPr>
              <p:nvPr/>
            </p:nvCxnSpPr>
            <p:spPr>
              <a:xfrm>
                <a:off x="787400" y="4567284"/>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530919C-5C57-4256-8F6A-3FF13847342A}"/>
                  </a:ext>
                </a:extLst>
              </p:cNvPr>
              <p:cNvCxnSpPr>
                <a:cxnSpLocks/>
              </p:cNvCxnSpPr>
              <p:nvPr/>
            </p:nvCxnSpPr>
            <p:spPr>
              <a:xfrm>
                <a:off x="787400" y="513319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C17AD8-0BA9-4BCE-A136-392F5DD03596}"/>
                  </a:ext>
                </a:extLst>
              </p:cNvPr>
              <p:cNvCxnSpPr>
                <a:cxnSpLocks/>
              </p:cNvCxnSpPr>
              <p:nvPr/>
            </p:nvCxnSpPr>
            <p:spPr>
              <a:xfrm>
                <a:off x="787400" y="5699112"/>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DFB8F02C-B006-4306-A361-773212CA745F}"/>
                </a:ext>
              </a:extLst>
            </p:cNvPr>
            <p:cNvSpPr txBox="1"/>
            <p:nvPr/>
          </p:nvSpPr>
          <p:spPr>
            <a:xfrm>
              <a:off x="4957824" y="2551837"/>
              <a:ext cx="2066038" cy="1754326"/>
            </a:xfrm>
            <a:prstGeom prst="rect">
              <a:avLst/>
            </a:prstGeom>
            <a:noFill/>
          </p:spPr>
          <p:txBody>
            <a:bodyPr wrap="square" rtlCol="0">
              <a:spAutoFit/>
            </a:bodyPr>
            <a:lstStyle/>
            <a:p>
              <a:pPr algn="ctr"/>
              <a:r>
                <a:rPr lang="id-ID" sz="3600" dirty="0">
                  <a:solidFill>
                    <a:srgbClr val="432F26"/>
                  </a:solidFill>
                  <a:latin typeface="Winkle" panose="02000503000000000000" pitchFamily="2" charset="0"/>
                </a:rPr>
                <a:t>Add a simple text here</a:t>
              </a:r>
            </a:p>
          </p:txBody>
        </p:sp>
      </p:grpSp>
      <p:sp>
        <p:nvSpPr>
          <p:cNvPr id="56" name="Freeform: Shape 55">
            <a:extLst>
              <a:ext uri="{FF2B5EF4-FFF2-40B4-BE49-F238E27FC236}">
                <a16:creationId xmlns:a16="http://schemas.microsoft.com/office/drawing/2014/main" id="{89FF262F-C7D9-4B71-BA75-F92CB35F86BA}"/>
              </a:ext>
            </a:extLst>
          </p:cNvPr>
          <p:cNvSpPr/>
          <p:nvPr/>
        </p:nvSpPr>
        <p:spPr>
          <a:xfrm>
            <a:off x="8248269" y="3956635"/>
            <a:ext cx="2571750" cy="1880315"/>
          </a:xfrm>
          <a:custGeom>
            <a:avLst/>
            <a:gdLst>
              <a:gd name="connsiteX0" fmla="*/ 0 w 2571750"/>
              <a:gd name="connsiteY0" fmla="*/ 0 h 1880315"/>
              <a:gd name="connsiteX1" fmla="*/ 819150 w 2571750"/>
              <a:gd name="connsiteY1" fmla="*/ 0 h 1880315"/>
              <a:gd name="connsiteX2" fmla="*/ 1285875 w 2571750"/>
              <a:gd name="connsiteY2" fmla="*/ 466725 h 1880315"/>
              <a:gd name="connsiteX3" fmla="*/ 1752600 w 2571750"/>
              <a:gd name="connsiteY3" fmla="*/ 0 h 1880315"/>
              <a:gd name="connsiteX4" fmla="*/ 2571750 w 2571750"/>
              <a:gd name="connsiteY4" fmla="*/ 0 h 1880315"/>
              <a:gd name="connsiteX5" fmla="*/ 2571750 w 2571750"/>
              <a:gd name="connsiteY5" fmla="*/ 1880315 h 1880315"/>
              <a:gd name="connsiteX6" fmla="*/ 0 w 2571750"/>
              <a:gd name="connsiteY6" fmla="*/ 1880315 h 188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1880315">
                <a:moveTo>
                  <a:pt x="0" y="0"/>
                </a:moveTo>
                <a:lnTo>
                  <a:pt x="819150" y="0"/>
                </a:lnTo>
                <a:cubicBezTo>
                  <a:pt x="819150" y="257765"/>
                  <a:pt x="1028110" y="466725"/>
                  <a:pt x="1285875" y="466725"/>
                </a:cubicBezTo>
                <a:cubicBezTo>
                  <a:pt x="1543640" y="466725"/>
                  <a:pt x="1752600" y="257765"/>
                  <a:pt x="1752600" y="0"/>
                </a:cubicBezTo>
                <a:lnTo>
                  <a:pt x="2571750" y="0"/>
                </a:lnTo>
                <a:lnTo>
                  <a:pt x="2571750" y="1880315"/>
                </a:lnTo>
                <a:lnTo>
                  <a:pt x="0" y="1880315"/>
                </a:lnTo>
                <a:close/>
              </a:path>
            </a:pathLst>
          </a:custGeom>
          <a:solidFill>
            <a:srgbClr val="E48519"/>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3847398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ppt_y+#ppt_h/2"/>
                                          </p:val>
                                        </p:tav>
                                        <p:tav tm="100000">
                                          <p:val>
                                            <p:strVal val="#ppt_y"/>
                                          </p:val>
                                        </p:tav>
                                      </p:tavLst>
                                    </p:anim>
                                    <p:anim calcmode="lin" valueType="num">
                                      <p:cBhvr>
                                        <p:cTn id="9" dur="500" fill="hold"/>
                                        <p:tgtEl>
                                          <p:spTgt spid="8"/>
                                        </p:tgtEl>
                                        <p:attrNameLst>
                                          <p:attrName>ppt_w</p:attrName>
                                        </p:attrNameLst>
                                      </p:cBhvr>
                                      <p:tavLst>
                                        <p:tav tm="0">
                                          <p:val>
                                            <p:strVal val="#ppt_w"/>
                                          </p:val>
                                        </p:tav>
                                        <p:tav tm="100000">
                                          <p:val>
                                            <p:strVal val="#ppt_w"/>
                                          </p:val>
                                        </p:tav>
                                      </p:tavLst>
                                    </p:anim>
                                    <p:anim calcmode="lin" valueType="num">
                                      <p:cBhvr>
                                        <p:cTn id="10" dur="500" fill="hold"/>
                                        <p:tgtEl>
                                          <p:spTgt spid="8"/>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ppt_x</p:attrName>
                                        </p:attrNameLst>
                                      </p:cBhvr>
                                      <p:tavLst>
                                        <p:tav tm="0">
                                          <p:val>
                                            <p:strVal val="#ppt_x"/>
                                          </p:val>
                                        </p:tav>
                                        <p:tav tm="100000">
                                          <p:val>
                                            <p:strVal val="#ppt_x"/>
                                          </p:val>
                                        </p:tav>
                                      </p:tavLst>
                                    </p:anim>
                                    <p:anim calcmode="lin" valueType="num">
                                      <p:cBhvr>
                                        <p:cTn id="14" dur="500" fill="hold"/>
                                        <p:tgtEl>
                                          <p:spTgt spid="30"/>
                                        </p:tgtEl>
                                        <p:attrNameLst>
                                          <p:attrName>ppt_y</p:attrName>
                                        </p:attrNameLst>
                                      </p:cBhvr>
                                      <p:tavLst>
                                        <p:tav tm="0">
                                          <p:val>
                                            <p:strVal val="#ppt_y-#ppt_h/2"/>
                                          </p:val>
                                        </p:tav>
                                        <p:tav tm="100000">
                                          <p:val>
                                            <p:strVal val="#ppt_y"/>
                                          </p:val>
                                        </p:tav>
                                      </p:tavLst>
                                    </p:anim>
                                    <p:anim calcmode="lin" valueType="num">
                                      <p:cBhvr>
                                        <p:cTn id="15" dur="500" fill="hold"/>
                                        <p:tgtEl>
                                          <p:spTgt spid="30"/>
                                        </p:tgtEl>
                                        <p:attrNameLst>
                                          <p:attrName>ppt_w</p:attrName>
                                        </p:attrNameLst>
                                      </p:cBhvr>
                                      <p:tavLst>
                                        <p:tav tm="0">
                                          <p:val>
                                            <p:strVal val="#ppt_w"/>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17" presetClass="entr" presetSubtype="4"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ppt_x</p:attrName>
                                        </p:attrNameLst>
                                      </p:cBhvr>
                                      <p:tavLst>
                                        <p:tav tm="0">
                                          <p:val>
                                            <p:strVal val="#ppt_x"/>
                                          </p:val>
                                        </p:tav>
                                        <p:tav tm="100000">
                                          <p:val>
                                            <p:strVal val="#ppt_x"/>
                                          </p:val>
                                        </p:tav>
                                      </p:tavLst>
                                    </p:anim>
                                    <p:anim calcmode="lin" valueType="num">
                                      <p:cBhvr>
                                        <p:cTn id="21" dur="500" fill="hold"/>
                                        <p:tgtEl>
                                          <p:spTgt spid="43"/>
                                        </p:tgtEl>
                                        <p:attrNameLst>
                                          <p:attrName>ppt_y</p:attrName>
                                        </p:attrNameLst>
                                      </p:cBhvr>
                                      <p:tavLst>
                                        <p:tav tm="0">
                                          <p:val>
                                            <p:strVal val="#ppt_y+#ppt_h/2"/>
                                          </p:val>
                                        </p:tav>
                                        <p:tav tm="100000">
                                          <p:val>
                                            <p:strVal val="#ppt_y"/>
                                          </p:val>
                                        </p:tav>
                                      </p:tavLst>
                                    </p:anim>
                                    <p:anim calcmode="lin" valueType="num">
                                      <p:cBhvr>
                                        <p:cTn id="22" dur="500" fill="hold"/>
                                        <p:tgtEl>
                                          <p:spTgt spid="43"/>
                                        </p:tgtEl>
                                        <p:attrNameLst>
                                          <p:attrName>ppt_w</p:attrName>
                                        </p:attrNameLst>
                                      </p:cBhvr>
                                      <p:tavLst>
                                        <p:tav tm="0">
                                          <p:val>
                                            <p:strVal val="#ppt_w"/>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childTnLst>
                                </p:cTn>
                              </p:par>
                              <p:par>
                                <p:cTn id="24" presetID="17" presetClass="entr" presetSubtype="1"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ppt_x</p:attrName>
                                        </p:attrNameLst>
                                      </p:cBhvr>
                                      <p:tavLst>
                                        <p:tav tm="0">
                                          <p:val>
                                            <p:strVal val="#ppt_x"/>
                                          </p:val>
                                        </p:tav>
                                        <p:tav tm="100000">
                                          <p:val>
                                            <p:strVal val="#ppt_x"/>
                                          </p:val>
                                        </p:tav>
                                      </p:tavLst>
                                    </p:anim>
                                    <p:anim calcmode="lin" valueType="num">
                                      <p:cBhvr>
                                        <p:cTn id="27" dur="500" fill="hold"/>
                                        <p:tgtEl>
                                          <p:spTgt spid="31"/>
                                        </p:tgtEl>
                                        <p:attrNameLst>
                                          <p:attrName>ppt_y</p:attrName>
                                        </p:attrNameLst>
                                      </p:cBhvr>
                                      <p:tavLst>
                                        <p:tav tm="0">
                                          <p:val>
                                            <p:strVal val="#ppt_y-#ppt_h/2"/>
                                          </p:val>
                                        </p:tav>
                                        <p:tav tm="100000">
                                          <p:val>
                                            <p:strVal val="#ppt_y"/>
                                          </p:val>
                                        </p:tav>
                                      </p:tavLst>
                                    </p:anim>
                                    <p:anim calcmode="lin" valueType="num">
                                      <p:cBhvr>
                                        <p:cTn id="28" dur="500" fill="hold"/>
                                        <p:tgtEl>
                                          <p:spTgt spid="31"/>
                                        </p:tgtEl>
                                        <p:attrNameLst>
                                          <p:attrName>ppt_w</p:attrName>
                                        </p:attrNameLst>
                                      </p:cBhvr>
                                      <p:tavLst>
                                        <p:tav tm="0">
                                          <p:val>
                                            <p:strVal val="#ppt_w"/>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ppt_h/2"/>
                                          </p:val>
                                        </p:tav>
                                        <p:tav tm="100000">
                                          <p:val>
                                            <p:strVal val="#ppt_y"/>
                                          </p:val>
                                        </p:tav>
                                      </p:tavLst>
                                    </p:anim>
                                    <p:anim calcmode="lin" valueType="num">
                                      <p:cBhvr>
                                        <p:cTn id="35" dur="500" fill="hold"/>
                                        <p:tgtEl>
                                          <p:spTgt spid="56"/>
                                        </p:tgtEl>
                                        <p:attrNameLst>
                                          <p:attrName>ppt_w</p:attrName>
                                        </p:attrNameLst>
                                      </p:cBhvr>
                                      <p:tavLst>
                                        <p:tav tm="0">
                                          <p:val>
                                            <p:strVal val="#ppt_w"/>
                                          </p:val>
                                        </p:tav>
                                        <p:tav tm="100000">
                                          <p:val>
                                            <p:strVal val="#ppt_w"/>
                                          </p:val>
                                        </p:tav>
                                      </p:tavLst>
                                    </p:anim>
                                    <p:anim calcmode="lin" valueType="num">
                                      <p:cBhvr>
                                        <p:cTn id="36" dur="500" fill="hold"/>
                                        <p:tgtEl>
                                          <p:spTgt spid="56"/>
                                        </p:tgtEl>
                                        <p:attrNameLst>
                                          <p:attrName>ppt_h</p:attrName>
                                        </p:attrNameLst>
                                      </p:cBhvr>
                                      <p:tavLst>
                                        <p:tav tm="0">
                                          <p:val>
                                            <p:fltVal val="0"/>
                                          </p:val>
                                        </p:tav>
                                        <p:tav tm="100000">
                                          <p:val>
                                            <p:strVal val="#ppt_h"/>
                                          </p:val>
                                        </p:tav>
                                      </p:tavLst>
                                    </p:anim>
                                  </p:childTnLst>
                                </p:cTn>
                              </p:par>
                              <p:par>
                                <p:cTn id="37" presetID="17" presetClass="entr" presetSubtype="1"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500" fill="hold"/>
                                        <p:tgtEl>
                                          <p:spTgt spid="44"/>
                                        </p:tgtEl>
                                        <p:attrNameLst>
                                          <p:attrName>ppt_x</p:attrName>
                                        </p:attrNameLst>
                                      </p:cBhvr>
                                      <p:tavLst>
                                        <p:tav tm="0">
                                          <p:val>
                                            <p:strVal val="#ppt_x"/>
                                          </p:val>
                                        </p:tav>
                                        <p:tav tm="100000">
                                          <p:val>
                                            <p:strVal val="#ppt_x"/>
                                          </p:val>
                                        </p:tav>
                                      </p:tavLst>
                                    </p:anim>
                                    <p:anim calcmode="lin" valueType="num">
                                      <p:cBhvr>
                                        <p:cTn id="40" dur="500" fill="hold"/>
                                        <p:tgtEl>
                                          <p:spTgt spid="44"/>
                                        </p:tgtEl>
                                        <p:attrNameLst>
                                          <p:attrName>ppt_y</p:attrName>
                                        </p:attrNameLst>
                                      </p:cBhvr>
                                      <p:tavLst>
                                        <p:tav tm="0">
                                          <p:val>
                                            <p:strVal val="#ppt_y-#ppt_h/2"/>
                                          </p:val>
                                        </p:tav>
                                        <p:tav tm="100000">
                                          <p:val>
                                            <p:strVal val="#ppt_y"/>
                                          </p:val>
                                        </p:tav>
                                      </p:tavLst>
                                    </p:anim>
                                    <p:anim calcmode="lin" valueType="num">
                                      <p:cBhvr>
                                        <p:cTn id="41" dur="500" fill="hold"/>
                                        <p:tgtEl>
                                          <p:spTgt spid="44"/>
                                        </p:tgtEl>
                                        <p:attrNameLst>
                                          <p:attrName>ppt_w</p:attrName>
                                        </p:attrNameLst>
                                      </p:cBhvr>
                                      <p:tavLst>
                                        <p:tav tm="0">
                                          <p:val>
                                            <p:strVal val="#ppt_w"/>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4.58333E-6 1.11111E-6 L -4.58333E-6 0.05949 " pathEditMode="relative" rAng="0" ptsTypes="AA">
                                      <p:cBhvr>
                                        <p:cTn id="46" dur="1000" fill="hold"/>
                                        <p:tgtEl>
                                          <p:spTgt spid="8"/>
                                        </p:tgtEl>
                                        <p:attrNameLst>
                                          <p:attrName>ppt_x</p:attrName>
                                          <p:attrName>ppt_y</p:attrName>
                                        </p:attrNameLst>
                                      </p:cBhvr>
                                      <p:rCtr x="0" y="2963"/>
                                    </p:animMotion>
                                  </p:childTnLst>
                                </p:cTn>
                              </p:par>
                              <p:par>
                                <p:cTn id="47" presetID="64" presetClass="path" presetSubtype="0" accel="50000" decel="50000" fill="hold" nodeType="withEffect">
                                  <p:stCondLst>
                                    <p:cond delay="0"/>
                                  </p:stCondLst>
                                  <p:childTnLst>
                                    <p:animMotion origin="layout" path="M -4.58333E-6 -3.7037E-6 L -4.58333E-6 -0.06319 " pathEditMode="relative" rAng="0" ptsTypes="AA">
                                      <p:cBhvr>
                                        <p:cTn id="48" dur="1000" fill="hold"/>
                                        <p:tgtEl>
                                          <p:spTgt spid="30"/>
                                        </p:tgtEl>
                                        <p:attrNameLst>
                                          <p:attrName>ppt_x</p:attrName>
                                          <p:attrName>ppt_y</p:attrName>
                                        </p:attrNameLst>
                                      </p:cBhvr>
                                      <p:rCtr x="0" y="-3171"/>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2.08333E-6 1.11111E-6 L 2.08333E-6 0.05949 " pathEditMode="relative" rAng="0" ptsTypes="AA">
                                      <p:cBhvr>
                                        <p:cTn id="52" dur="1000" fill="hold"/>
                                        <p:tgtEl>
                                          <p:spTgt spid="43"/>
                                        </p:tgtEl>
                                        <p:attrNameLst>
                                          <p:attrName>ppt_x</p:attrName>
                                          <p:attrName>ppt_y</p:attrName>
                                        </p:attrNameLst>
                                      </p:cBhvr>
                                      <p:rCtr x="0" y="2963"/>
                                    </p:animMotion>
                                  </p:childTnLst>
                                </p:cTn>
                              </p:par>
                              <p:par>
                                <p:cTn id="53" presetID="64" presetClass="path" presetSubtype="0" accel="50000" decel="50000" fill="hold" nodeType="withEffect">
                                  <p:stCondLst>
                                    <p:cond delay="0"/>
                                  </p:stCondLst>
                                  <p:childTnLst>
                                    <p:animMotion origin="layout" path="M 2.08333E-6 -3.7037E-6 L 2.08333E-6 -0.06319 " pathEditMode="relative" rAng="0" ptsTypes="AA">
                                      <p:cBhvr>
                                        <p:cTn id="54" dur="1000" fill="hold"/>
                                        <p:tgtEl>
                                          <p:spTgt spid="31"/>
                                        </p:tgtEl>
                                        <p:attrNameLst>
                                          <p:attrName>ppt_x</p:attrName>
                                          <p:attrName>ppt_y</p:attrName>
                                        </p:attrNameLst>
                                      </p:cBhvr>
                                      <p:rCtr x="0" y="-3171"/>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1.25E-6 1.11111E-6 L -1.25E-6 0.05949 " pathEditMode="relative" rAng="0" ptsTypes="AA">
                                      <p:cBhvr>
                                        <p:cTn id="58" dur="1000" fill="hold"/>
                                        <p:tgtEl>
                                          <p:spTgt spid="56"/>
                                        </p:tgtEl>
                                        <p:attrNameLst>
                                          <p:attrName>ppt_x</p:attrName>
                                          <p:attrName>ppt_y</p:attrName>
                                        </p:attrNameLst>
                                      </p:cBhvr>
                                      <p:rCtr x="0" y="2963"/>
                                    </p:animMotion>
                                  </p:childTnLst>
                                </p:cTn>
                              </p:par>
                              <p:par>
                                <p:cTn id="59" presetID="64" presetClass="path" presetSubtype="0" accel="50000" decel="50000" fill="hold" nodeType="withEffect">
                                  <p:stCondLst>
                                    <p:cond delay="0"/>
                                  </p:stCondLst>
                                  <p:childTnLst>
                                    <p:animMotion origin="layout" path="M -1.25E-6 -3.7037E-6 L -1.25E-6 -0.06319 " pathEditMode="relative" rAng="0" ptsTypes="AA">
                                      <p:cBhvr>
                                        <p:cTn id="60" dur="1000" fill="hold"/>
                                        <p:tgtEl>
                                          <p:spTgt spid="44"/>
                                        </p:tgtEl>
                                        <p:attrNameLst>
                                          <p:attrName>ppt_x</p:attrName>
                                          <p:attrName>ppt_y</p:attrName>
                                        </p:attrNameLst>
                                      </p:cBhvr>
                                      <p:rCtr x="0" y="-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43" grpId="0" animBg="1"/>
      <p:bldP spid="43" grpId="1" animBg="1"/>
      <p:bldP spid="56" grpId="0" animBg="1"/>
      <p:bldP spid="5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38AA5EE-9B47-410E-8D40-69BCE4970306}"/>
              </a:ext>
            </a:extLst>
          </p:cNvPr>
          <p:cNvSpPr/>
          <p:nvPr/>
        </p:nvSpPr>
        <p:spPr>
          <a:xfrm rot="2669755">
            <a:off x="-1287894" y="-3276855"/>
            <a:ext cx="14557477" cy="13498486"/>
          </a:xfrm>
          <a:custGeom>
            <a:avLst/>
            <a:gdLst>
              <a:gd name="connsiteX0" fmla="*/ 12526857 w 14557477"/>
              <a:gd name="connsiteY0" fmla="*/ 5918137 h 13498486"/>
              <a:gd name="connsiteX1" fmla="*/ 13035940 w 14557477"/>
              <a:gd name="connsiteY1" fmla="*/ 5417934 h 13498486"/>
              <a:gd name="connsiteX2" fmla="*/ 13968422 w 14557477"/>
              <a:gd name="connsiteY2" fmla="*/ 5417934 h 13498486"/>
              <a:gd name="connsiteX3" fmla="*/ 13459338 w 14557477"/>
              <a:gd name="connsiteY3" fmla="*/ 5918137 h 13498486"/>
              <a:gd name="connsiteX4" fmla="*/ 11825500 w 14557477"/>
              <a:gd name="connsiteY4" fmla="*/ 6607260 h 13498486"/>
              <a:gd name="connsiteX5" fmla="*/ 12334585 w 14557477"/>
              <a:gd name="connsiteY5" fmla="*/ 6107056 h 13498486"/>
              <a:gd name="connsiteX6" fmla="*/ 13267067 w 14557477"/>
              <a:gd name="connsiteY6" fmla="*/ 6107055 h 13498486"/>
              <a:gd name="connsiteX7" fmla="*/ 12757982 w 14557477"/>
              <a:gd name="connsiteY7" fmla="*/ 6607260 h 13498486"/>
              <a:gd name="connsiteX8" fmla="*/ 11124144 w 14557477"/>
              <a:gd name="connsiteY8" fmla="*/ 7296383 h 13498486"/>
              <a:gd name="connsiteX9" fmla="*/ 11633228 w 14557477"/>
              <a:gd name="connsiteY9" fmla="*/ 6796179 h 13498486"/>
              <a:gd name="connsiteX10" fmla="*/ 12565709 w 14557477"/>
              <a:gd name="connsiteY10" fmla="*/ 6796179 h 13498486"/>
              <a:gd name="connsiteX11" fmla="*/ 12056625 w 14557477"/>
              <a:gd name="connsiteY11" fmla="*/ 7296383 h 13498486"/>
              <a:gd name="connsiteX12" fmla="*/ 10422788 w 14557477"/>
              <a:gd name="connsiteY12" fmla="*/ 7985505 h 13498486"/>
              <a:gd name="connsiteX13" fmla="*/ 10931872 w 14557477"/>
              <a:gd name="connsiteY13" fmla="*/ 7485301 h 13498486"/>
              <a:gd name="connsiteX14" fmla="*/ 11864354 w 14557477"/>
              <a:gd name="connsiteY14" fmla="*/ 7485301 h 13498486"/>
              <a:gd name="connsiteX15" fmla="*/ 11355269 w 14557477"/>
              <a:gd name="connsiteY15" fmla="*/ 7985505 h 13498486"/>
              <a:gd name="connsiteX16" fmla="*/ 9721433 w 14557477"/>
              <a:gd name="connsiteY16" fmla="*/ 8674627 h 13498486"/>
              <a:gd name="connsiteX17" fmla="*/ 10230517 w 14557477"/>
              <a:gd name="connsiteY17" fmla="*/ 8174423 h 13498486"/>
              <a:gd name="connsiteX18" fmla="*/ 11162998 w 14557477"/>
              <a:gd name="connsiteY18" fmla="*/ 8174423 h 13498486"/>
              <a:gd name="connsiteX19" fmla="*/ 10653914 w 14557477"/>
              <a:gd name="connsiteY19" fmla="*/ 8674627 h 13498486"/>
              <a:gd name="connsiteX20" fmla="*/ 9020076 w 14557477"/>
              <a:gd name="connsiteY20" fmla="*/ 9363750 h 13498486"/>
              <a:gd name="connsiteX21" fmla="*/ 9529161 w 14557477"/>
              <a:gd name="connsiteY21" fmla="*/ 8863545 h 13498486"/>
              <a:gd name="connsiteX22" fmla="*/ 10461642 w 14557477"/>
              <a:gd name="connsiteY22" fmla="*/ 8863545 h 13498486"/>
              <a:gd name="connsiteX23" fmla="*/ 9952557 w 14557477"/>
              <a:gd name="connsiteY23" fmla="*/ 9363750 h 13498486"/>
              <a:gd name="connsiteX24" fmla="*/ 8318720 w 14557477"/>
              <a:gd name="connsiteY24" fmla="*/ 10052873 h 13498486"/>
              <a:gd name="connsiteX25" fmla="*/ 8827805 w 14557477"/>
              <a:gd name="connsiteY25" fmla="*/ 9552668 h 13498486"/>
              <a:gd name="connsiteX26" fmla="*/ 9760286 w 14557477"/>
              <a:gd name="connsiteY26" fmla="*/ 9552668 h 13498486"/>
              <a:gd name="connsiteX27" fmla="*/ 9251201 w 14557477"/>
              <a:gd name="connsiteY27" fmla="*/ 10052873 h 13498486"/>
              <a:gd name="connsiteX28" fmla="*/ 7617364 w 14557477"/>
              <a:gd name="connsiteY28" fmla="*/ 10741995 h 13498486"/>
              <a:gd name="connsiteX29" fmla="*/ 8126449 w 14557477"/>
              <a:gd name="connsiteY29" fmla="*/ 10241790 h 13498486"/>
              <a:gd name="connsiteX30" fmla="*/ 9058929 w 14557477"/>
              <a:gd name="connsiteY30" fmla="*/ 10241790 h 13498486"/>
              <a:gd name="connsiteX31" fmla="*/ 8549845 w 14557477"/>
              <a:gd name="connsiteY31" fmla="*/ 10741995 h 13498486"/>
              <a:gd name="connsiteX32" fmla="*/ 6916008 w 14557477"/>
              <a:gd name="connsiteY32" fmla="*/ 11431117 h 13498486"/>
              <a:gd name="connsiteX33" fmla="*/ 7425092 w 14557477"/>
              <a:gd name="connsiteY33" fmla="*/ 10930913 h 13498486"/>
              <a:gd name="connsiteX34" fmla="*/ 8357573 w 14557477"/>
              <a:gd name="connsiteY34" fmla="*/ 10930913 h 13498486"/>
              <a:gd name="connsiteX35" fmla="*/ 7848489 w 14557477"/>
              <a:gd name="connsiteY35" fmla="*/ 11431117 h 13498486"/>
              <a:gd name="connsiteX36" fmla="*/ 6214652 w 14557477"/>
              <a:gd name="connsiteY36" fmla="*/ 12120240 h 13498486"/>
              <a:gd name="connsiteX37" fmla="*/ 6723736 w 14557477"/>
              <a:gd name="connsiteY37" fmla="*/ 11620035 h 13498486"/>
              <a:gd name="connsiteX38" fmla="*/ 7656217 w 14557477"/>
              <a:gd name="connsiteY38" fmla="*/ 11620035 h 13498486"/>
              <a:gd name="connsiteX39" fmla="*/ 7147133 w 14557477"/>
              <a:gd name="connsiteY39" fmla="*/ 12120240 h 13498486"/>
              <a:gd name="connsiteX40" fmla="*/ 5513296 w 14557477"/>
              <a:gd name="connsiteY40" fmla="*/ 12809362 h 13498486"/>
              <a:gd name="connsiteX41" fmla="*/ 6022380 w 14557477"/>
              <a:gd name="connsiteY41" fmla="*/ 12309158 h 13498486"/>
              <a:gd name="connsiteX42" fmla="*/ 6954861 w 14557477"/>
              <a:gd name="connsiteY42" fmla="*/ 12309158 h 13498486"/>
              <a:gd name="connsiteX43" fmla="*/ 6445777 w 14557477"/>
              <a:gd name="connsiteY43" fmla="*/ 12809362 h 13498486"/>
              <a:gd name="connsiteX44" fmla="*/ 13473253 w 14557477"/>
              <a:gd name="connsiteY44" fmla="*/ 4728811 h 13498486"/>
              <a:gd name="connsiteX45" fmla="*/ 14449058 w 14557477"/>
              <a:gd name="connsiteY45" fmla="*/ 4728811 h 13498486"/>
              <a:gd name="connsiteX46" fmla="*/ 14557477 w 14557477"/>
              <a:gd name="connsiteY46" fmla="*/ 4839153 h 13498486"/>
              <a:gd name="connsiteX47" fmla="*/ 14160693 w 14557477"/>
              <a:gd name="connsiteY47" fmla="*/ 5229016 h 13498486"/>
              <a:gd name="connsiteX48" fmla="*/ 13228212 w 14557477"/>
              <a:gd name="connsiteY48" fmla="*/ 5229016 h 13498486"/>
              <a:gd name="connsiteX49" fmla="*/ 13602952 w 14557477"/>
              <a:gd name="connsiteY49" fmla="*/ 4860812 h 13498486"/>
              <a:gd name="connsiteX50" fmla="*/ 4469646 w 14557477"/>
              <a:gd name="connsiteY50" fmla="*/ 12998279 h 13498486"/>
              <a:gd name="connsiteX51" fmla="*/ 6253506 w 14557477"/>
              <a:gd name="connsiteY51" fmla="*/ 12998279 h 13498486"/>
              <a:gd name="connsiteX52" fmla="*/ 5744420 w 14557477"/>
              <a:gd name="connsiteY52" fmla="*/ 13498486 h 13498486"/>
              <a:gd name="connsiteX53" fmla="*/ 4961127 w 14557477"/>
              <a:gd name="connsiteY53" fmla="*/ 13498486 h 13498486"/>
              <a:gd name="connsiteX54" fmla="*/ 12796150 w 14557477"/>
              <a:gd name="connsiteY54" fmla="*/ 4039688 h 13498486"/>
              <a:gd name="connsiteX55" fmla="*/ 13771956 w 14557477"/>
              <a:gd name="connsiteY55" fmla="*/ 4039688 h 13498486"/>
              <a:gd name="connsiteX56" fmla="*/ 14263436 w 14557477"/>
              <a:gd name="connsiteY56" fmla="*/ 4539893 h 13498486"/>
              <a:gd name="connsiteX57" fmla="*/ 13287630 w 14557477"/>
              <a:gd name="connsiteY57" fmla="*/ 4539893 h 13498486"/>
              <a:gd name="connsiteX58" fmla="*/ 3792545 w 14557477"/>
              <a:gd name="connsiteY58" fmla="*/ 12309158 h 13498486"/>
              <a:gd name="connsiteX59" fmla="*/ 4790446 w 14557477"/>
              <a:gd name="connsiteY59" fmla="*/ 12309158 h 13498486"/>
              <a:gd name="connsiteX60" fmla="*/ 5281925 w 14557477"/>
              <a:gd name="connsiteY60" fmla="*/ 12809362 h 13498486"/>
              <a:gd name="connsiteX61" fmla="*/ 4284024 w 14557477"/>
              <a:gd name="connsiteY61" fmla="*/ 12809362 h 13498486"/>
              <a:gd name="connsiteX62" fmla="*/ 12119048 w 14557477"/>
              <a:gd name="connsiteY62" fmla="*/ 3350565 h 13498486"/>
              <a:gd name="connsiteX63" fmla="*/ 13094853 w 14557477"/>
              <a:gd name="connsiteY63" fmla="*/ 3350565 h 13498486"/>
              <a:gd name="connsiteX64" fmla="*/ 13586333 w 14557477"/>
              <a:gd name="connsiteY64" fmla="*/ 3850770 h 13498486"/>
              <a:gd name="connsiteX65" fmla="*/ 12610528 w 14557477"/>
              <a:gd name="connsiteY65" fmla="*/ 3850770 h 13498486"/>
              <a:gd name="connsiteX66" fmla="*/ 3115442 w 14557477"/>
              <a:gd name="connsiteY66" fmla="*/ 11620035 h 13498486"/>
              <a:gd name="connsiteX67" fmla="*/ 4113343 w 14557477"/>
              <a:gd name="connsiteY67" fmla="*/ 11620035 h 13498486"/>
              <a:gd name="connsiteX68" fmla="*/ 4604823 w 14557477"/>
              <a:gd name="connsiteY68" fmla="*/ 12120240 h 13498486"/>
              <a:gd name="connsiteX69" fmla="*/ 3606922 w 14557477"/>
              <a:gd name="connsiteY69" fmla="*/ 12120240 h 13498486"/>
              <a:gd name="connsiteX70" fmla="*/ 11441946 w 14557477"/>
              <a:gd name="connsiteY70" fmla="*/ 2661443 h 13498486"/>
              <a:gd name="connsiteX71" fmla="*/ 12417752 w 14557477"/>
              <a:gd name="connsiteY71" fmla="*/ 2661443 h 13498486"/>
              <a:gd name="connsiteX72" fmla="*/ 12909232 w 14557477"/>
              <a:gd name="connsiteY72" fmla="*/ 3161649 h 13498486"/>
              <a:gd name="connsiteX73" fmla="*/ 11933427 w 14557477"/>
              <a:gd name="connsiteY73" fmla="*/ 3161649 h 13498486"/>
              <a:gd name="connsiteX74" fmla="*/ 2438340 w 14557477"/>
              <a:gd name="connsiteY74" fmla="*/ 10930913 h 13498486"/>
              <a:gd name="connsiteX75" fmla="*/ 3436241 w 14557477"/>
              <a:gd name="connsiteY75" fmla="*/ 10930913 h 13498486"/>
              <a:gd name="connsiteX76" fmla="*/ 3927721 w 14557477"/>
              <a:gd name="connsiteY76" fmla="*/ 11431117 h 13498486"/>
              <a:gd name="connsiteX77" fmla="*/ 2929820 w 14557477"/>
              <a:gd name="connsiteY77" fmla="*/ 11431117 h 13498486"/>
              <a:gd name="connsiteX78" fmla="*/ 10793902 w 14557477"/>
              <a:gd name="connsiteY78" fmla="*/ 2001895 h 13498486"/>
              <a:gd name="connsiteX79" fmla="*/ 11769708 w 14557477"/>
              <a:gd name="connsiteY79" fmla="*/ 2001895 h 13498486"/>
              <a:gd name="connsiteX80" fmla="*/ 12261188 w 14557477"/>
              <a:gd name="connsiteY80" fmla="*/ 2502100 h 13498486"/>
              <a:gd name="connsiteX81" fmla="*/ 11285382 w 14557477"/>
              <a:gd name="connsiteY81" fmla="*/ 2502100 h 13498486"/>
              <a:gd name="connsiteX82" fmla="*/ 1761238 w 14557477"/>
              <a:gd name="connsiteY82" fmla="*/ 10241790 h 13498486"/>
              <a:gd name="connsiteX83" fmla="*/ 2759139 w 14557477"/>
              <a:gd name="connsiteY83" fmla="*/ 10241790 h 13498486"/>
              <a:gd name="connsiteX84" fmla="*/ 3250619 w 14557477"/>
              <a:gd name="connsiteY84" fmla="*/ 10741995 h 13498486"/>
              <a:gd name="connsiteX85" fmla="*/ 2252718 w 14557477"/>
              <a:gd name="connsiteY85" fmla="*/ 10741995 h 13498486"/>
              <a:gd name="connsiteX86" fmla="*/ 10103359 w 14557477"/>
              <a:gd name="connsiteY86" fmla="*/ 1299093 h 13498486"/>
              <a:gd name="connsiteX87" fmla="*/ 11079164 w 14557477"/>
              <a:gd name="connsiteY87" fmla="*/ 1299093 h 13498486"/>
              <a:gd name="connsiteX88" fmla="*/ 11570645 w 14557477"/>
              <a:gd name="connsiteY88" fmla="*/ 1799298 h 13498486"/>
              <a:gd name="connsiteX89" fmla="*/ 10594839 w 14557477"/>
              <a:gd name="connsiteY89" fmla="*/ 1799298 h 13498486"/>
              <a:gd name="connsiteX90" fmla="*/ 1084136 w 14557477"/>
              <a:gd name="connsiteY90" fmla="*/ 9552668 h 13498486"/>
              <a:gd name="connsiteX91" fmla="*/ 2082037 w 14557477"/>
              <a:gd name="connsiteY91" fmla="*/ 9552668 h 13498486"/>
              <a:gd name="connsiteX92" fmla="*/ 2573517 w 14557477"/>
              <a:gd name="connsiteY92" fmla="*/ 10052873 h 13498486"/>
              <a:gd name="connsiteX93" fmla="*/ 1575616 w 14557477"/>
              <a:gd name="connsiteY93" fmla="*/ 10052873 h 13498486"/>
              <a:gd name="connsiteX94" fmla="*/ 9451469 w 14557477"/>
              <a:gd name="connsiteY94" fmla="*/ 635630 h 13498486"/>
              <a:gd name="connsiteX95" fmla="*/ 10427274 w 14557477"/>
              <a:gd name="connsiteY95" fmla="*/ 635630 h 13498486"/>
              <a:gd name="connsiteX96" fmla="*/ 10918754 w 14557477"/>
              <a:gd name="connsiteY96" fmla="*/ 1135835 h 13498486"/>
              <a:gd name="connsiteX97" fmla="*/ 9942949 w 14557477"/>
              <a:gd name="connsiteY97" fmla="*/ 1135835 h 13498486"/>
              <a:gd name="connsiteX98" fmla="*/ 407033 w 14557477"/>
              <a:gd name="connsiteY98" fmla="*/ 8863545 h 13498486"/>
              <a:gd name="connsiteX99" fmla="*/ 1404934 w 14557477"/>
              <a:gd name="connsiteY99" fmla="*/ 8863545 h 13498486"/>
              <a:gd name="connsiteX100" fmla="*/ 1896414 w 14557477"/>
              <a:gd name="connsiteY100" fmla="*/ 9363750 h 13498486"/>
              <a:gd name="connsiteX101" fmla="*/ 898513 w 14557477"/>
              <a:gd name="connsiteY101" fmla="*/ 9363750 h 13498486"/>
              <a:gd name="connsiteX102" fmla="*/ 1874725 w 14557477"/>
              <a:gd name="connsiteY102" fmla="*/ 6607261 h 13498486"/>
              <a:gd name="connsiteX103" fmla="*/ 2383810 w 14557477"/>
              <a:gd name="connsiteY103" fmla="*/ 6107056 h 13498486"/>
              <a:gd name="connsiteX104" fmla="*/ 3466800 w 14557477"/>
              <a:gd name="connsiteY104" fmla="*/ 6107056 h 13498486"/>
              <a:gd name="connsiteX105" fmla="*/ 2957715 w 14557477"/>
              <a:gd name="connsiteY105" fmla="*/ 6607261 h 13498486"/>
              <a:gd name="connsiteX106" fmla="*/ 279743 w 14557477"/>
              <a:gd name="connsiteY106" fmla="*/ 8174422 h 13498486"/>
              <a:gd name="connsiteX107" fmla="*/ 1362733 w 14557477"/>
              <a:gd name="connsiteY107" fmla="*/ 8174422 h 13498486"/>
              <a:gd name="connsiteX108" fmla="*/ 1039697 w 14557477"/>
              <a:gd name="connsiteY108" fmla="*/ 8491823 h 13498486"/>
              <a:gd name="connsiteX109" fmla="*/ 1219312 w 14557477"/>
              <a:gd name="connsiteY109" fmla="*/ 8674628 h 13498486"/>
              <a:gd name="connsiteX110" fmla="*/ 221411 w 14557477"/>
              <a:gd name="connsiteY110" fmla="*/ 8674628 h 13498486"/>
              <a:gd name="connsiteX111" fmla="*/ 0 w 14557477"/>
              <a:gd name="connsiteY111" fmla="*/ 8449286 h 13498486"/>
              <a:gd name="connsiteX112" fmla="*/ 5381506 w 14557477"/>
              <a:gd name="connsiteY112" fmla="*/ 3161648 h 13498486"/>
              <a:gd name="connsiteX113" fmla="*/ 5890591 w 14557477"/>
              <a:gd name="connsiteY113" fmla="*/ 2661443 h 13498486"/>
              <a:gd name="connsiteX114" fmla="*/ 6973580 w 14557477"/>
              <a:gd name="connsiteY114" fmla="*/ 2661443 h 13498486"/>
              <a:gd name="connsiteX115" fmla="*/ 6464495 w 14557477"/>
              <a:gd name="connsiteY115" fmla="*/ 3161648 h 13498486"/>
              <a:gd name="connsiteX116" fmla="*/ 3277438 w 14557477"/>
              <a:gd name="connsiteY116" fmla="*/ 5229016 h 13498486"/>
              <a:gd name="connsiteX117" fmla="*/ 3786523 w 14557477"/>
              <a:gd name="connsiteY117" fmla="*/ 4728810 h 13498486"/>
              <a:gd name="connsiteX118" fmla="*/ 4869513 w 14557477"/>
              <a:gd name="connsiteY118" fmla="*/ 4728810 h 13498486"/>
              <a:gd name="connsiteX119" fmla="*/ 4360427 w 14557477"/>
              <a:gd name="connsiteY119" fmla="*/ 5229016 h 13498486"/>
              <a:gd name="connsiteX120" fmla="*/ 8090195 w 14557477"/>
              <a:gd name="connsiteY120" fmla="*/ 500206 h 13498486"/>
              <a:gd name="connsiteX121" fmla="*/ 8599281 w 14557477"/>
              <a:gd name="connsiteY121" fmla="*/ 0 h 13498486"/>
              <a:gd name="connsiteX122" fmla="*/ 9802732 w 14557477"/>
              <a:gd name="connsiteY122" fmla="*/ 0 h 13498486"/>
              <a:gd name="connsiteX123" fmla="*/ 10294212 w 14557477"/>
              <a:gd name="connsiteY123" fmla="*/ 500206 h 13498486"/>
              <a:gd name="connsiteX124" fmla="*/ 9318407 w 14557477"/>
              <a:gd name="connsiteY124" fmla="*/ 500206 h 13498486"/>
              <a:gd name="connsiteX125" fmla="*/ 9247073 w 14557477"/>
              <a:gd name="connsiteY125" fmla="*/ 427606 h 13498486"/>
              <a:gd name="connsiteX126" fmla="*/ 9173185 w 14557477"/>
              <a:gd name="connsiteY126" fmla="*/ 500206 h 13498486"/>
              <a:gd name="connsiteX127" fmla="*/ 7443283 w 14557477"/>
              <a:gd name="connsiteY127" fmla="*/ 1135834 h 13498486"/>
              <a:gd name="connsiteX128" fmla="*/ 7952367 w 14557477"/>
              <a:gd name="connsiteY128" fmla="*/ 635630 h 13498486"/>
              <a:gd name="connsiteX129" fmla="*/ 9035357 w 14557477"/>
              <a:gd name="connsiteY129" fmla="*/ 635630 h 13498486"/>
              <a:gd name="connsiteX130" fmla="*/ 8526272 w 14557477"/>
              <a:gd name="connsiteY130" fmla="*/ 1135835 h 13498486"/>
              <a:gd name="connsiteX131" fmla="*/ 5189235 w 14557477"/>
              <a:gd name="connsiteY131" fmla="*/ 3350565 h 13498486"/>
              <a:gd name="connsiteX132" fmla="*/ 6272225 w 14557477"/>
              <a:gd name="connsiteY132" fmla="*/ 3350565 h 13498486"/>
              <a:gd name="connsiteX133" fmla="*/ 5763140 w 14557477"/>
              <a:gd name="connsiteY133" fmla="*/ 3850770 h 13498486"/>
              <a:gd name="connsiteX134" fmla="*/ 4680151 w 14557477"/>
              <a:gd name="connsiteY134" fmla="*/ 3850770 h 13498486"/>
              <a:gd name="connsiteX135" fmla="*/ 1173369 w 14557477"/>
              <a:gd name="connsiteY135" fmla="*/ 7296383 h 13498486"/>
              <a:gd name="connsiteX136" fmla="*/ 1682454 w 14557477"/>
              <a:gd name="connsiteY136" fmla="*/ 6796178 h 13498486"/>
              <a:gd name="connsiteX137" fmla="*/ 2765444 w 14557477"/>
              <a:gd name="connsiteY137" fmla="*/ 6796178 h 13498486"/>
              <a:gd name="connsiteX138" fmla="*/ 2256359 w 14557477"/>
              <a:gd name="connsiteY138" fmla="*/ 7296383 h 13498486"/>
              <a:gd name="connsiteX139" fmla="*/ 6052762 w 14557477"/>
              <a:gd name="connsiteY139" fmla="*/ 2502100 h 13498486"/>
              <a:gd name="connsiteX140" fmla="*/ 6561847 w 14557477"/>
              <a:gd name="connsiteY140" fmla="*/ 2001895 h 13498486"/>
              <a:gd name="connsiteX141" fmla="*/ 7644837 w 14557477"/>
              <a:gd name="connsiteY141" fmla="*/ 2001895 h 13498486"/>
              <a:gd name="connsiteX142" fmla="*/ 7135752 w 14557477"/>
              <a:gd name="connsiteY142" fmla="*/ 2502100 h 13498486"/>
              <a:gd name="connsiteX143" fmla="*/ 2576081 w 14557477"/>
              <a:gd name="connsiteY143" fmla="*/ 5918138 h 13498486"/>
              <a:gd name="connsiteX144" fmla="*/ 3085165 w 14557477"/>
              <a:gd name="connsiteY144" fmla="*/ 5417934 h 13498486"/>
              <a:gd name="connsiteX145" fmla="*/ 4168155 w 14557477"/>
              <a:gd name="connsiteY145" fmla="*/ 5417934 h 13498486"/>
              <a:gd name="connsiteX146" fmla="*/ 3659071 w 14557477"/>
              <a:gd name="connsiteY146" fmla="*/ 5918138 h 13498486"/>
              <a:gd name="connsiteX147" fmla="*/ 4487878 w 14557477"/>
              <a:gd name="connsiteY147" fmla="*/ 4039688 h 13498486"/>
              <a:gd name="connsiteX148" fmla="*/ 5570868 w 14557477"/>
              <a:gd name="connsiteY148" fmla="*/ 4039688 h 13498486"/>
              <a:gd name="connsiteX149" fmla="*/ 5061784 w 14557477"/>
              <a:gd name="connsiteY149" fmla="*/ 4539893 h 13498486"/>
              <a:gd name="connsiteX150" fmla="*/ 3978794 w 14557477"/>
              <a:gd name="connsiteY150" fmla="*/ 4539893 h 13498486"/>
              <a:gd name="connsiteX151" fmla="*/ 472013 w 14557477"/>
              <a:gd name="connsiteY151" fmla="*/ 7985505 h 13498486"/>
              <a:gd name="connsiteX152" fmla="*/ 981098 w 14557477"/>
              <a:gd name="connsiteY152" fmla="*/ 7485301 h 13498486"/>
              <a:gd name="connsiteX153" fmla="*/ 2064087 w 14557477"/>
              <a:gd name="connsiteY153" fmla="*/ 7485301 h 13498486"/>
              <a:gd name="connsiteX154" fmla="*/ 1555003 w 14557477"/>
              <a:gd name="connsiteY154" fmla="*/ 7985505 h 13498486"/>
              <a:gd name="connsiteX155" fmla="*/ 7277126 w 14557477"/>
              <a:gd name="connsiteY155" fmla="*/ 1299092 h 13498486"/>
              <a:gd name="connsiteX156" fmla="*/ 8360116 w 14557477"/>
              <a:gd name="connsiteY156" fmla="*/ 1299092 h 13498486"/>
              <a:gd name="connsiteX157" fmla="*/ 7851030 w 14557477"/>
              <a:gd name="connsiteY157" fmla="*/ 1799298 h 13498486"/>
              <a:gd name="connsiteX158" fmla="*/ 6768041 w 14557477"/>
              <a:gd name="connsiteY158" fmla="*/ 1799298 h 1349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557477" h="13498486">
                <a:moveTo>
                  <a:pt x="12526857" y="5918137"/>
                </a:moveTo>
                <a:lnTo>
                  <a:pt x="13035940" y="5417934"/>
                </a:lnTo>
                <a:lnTo>
                  <a:pt x="13968422" y="5417934"/>
                </a:lnTo>
                <a:lnTo>
                  <a:pt x="13459338" y="5918137"/>
                </a:lnTo>
                <a:close/>
                <a:moveTo>
                  <a:pt x="11825500" y="6607260"/>
                </a:moveTo>
                <a:lnTo>
                  <a:pt x="12334585" y="6107056"/>
                </a:lnTo>
                <a:lnTo>
                  <a:pt x="13267067" y="6107055"/>
                </a:lnTo>
                <a:lnTo>
                  <a:pt x="12757982" y="6607260"/>
                </a:lnTo>
                <a:close/>
                <a:moveTo>
                  <a:pt x="11124144" y="7296383"/>
                </a:moveTo>
                <a:lnTo>
                  <a:pt x="11633228" y="6796179"/>
                </a:lnTo>
                <a:lnTo>
                  <a:pt x="12565709" y="6796179"/>
                </a:lnTo>
                <a:lnTo>
                  <a:pt x="12056625" y="7296383"/>
                </a:lnTo>
                <a:close/>
                <a:moveTo>
                  <a:pt x="10422788" y="7985505"/>
                </a:moveTo>
                <a:lnTo>
                  <a:pt x="10931872" y="7485301"/>
                </a:lnTo>
                <a:lnTo>
                  <a:pt x="11864354" y="7485301"/>
                </a:lnTo>
                <a:lnTo>
                  <a:pt x="11355269" y="7985505"/>
                </a:lnTo>
                <a:close/>
                <a:moveTo>
                  <a:pt x="9721433" y="8674627"/>
                </a:moveTo>
                <a:lnTo>
                  <a:pt x="10230517" y="8174423"/>
                </a:lnTo>
                <a:lnTo>
                  <a:pt x="11162998" y="8174423"/>
                </a:lnTo>
                <a:lnTo>
                  <a:pt x="10653914" y="8674627"/>
                </a:lnTo>
                <a:close/>
                <a:moveTo>
                  <a:pt x="9020076" y="9363750"/>
                </a:moveTo>
                <a:lnTo>
                  <a:pt x="9529161" y="8863545"/>
                </a:lnTo>
                <a:lnTo>
                  <a:pt x="10461642" y="8863545"/>
                </a:lnTo>
                <a:lnTo>
                  <a:pt x="9952557" y="9363750"/>
                </a:lnTo>
                <a:close/>
                <a:moveTo>
                  <a:pt x="8318720" y="10052873"/>
                </a:moveTo>
                <a:lnTo>
                  <a:pt x="8827805" y="9552668"/>
                </a:lnTo>
                <a:lnTo>
                  <a:pt x="9760286" y="9552668"/>
                </a:lnTo>
                <a:lnTo>
                  <a:pt x="9251201" y="10052873"/>
                </a:lnTo>
                <a:close/>
                <a:moveTo>
                  <a:pt x="7617364" y="10741995"/>
                </a:moveTo>
                <a:lnTo>
                  <a:pt x="8126449" y="10241790"/>
                </a:lnTo>
                <a:lnTo>
                  <a:pt x="9058929" y="10241790"/>
                </a:lnTo>
                <a:lnTo>
                  <a:pt x="8549845" y="10741995"/>
                </a:lnTo>
                <a:close/>
                <a:moveTo>
                  <a:pt x="6916008" y="11431117"/>
                </a:moveTo>
                <a:lnTo>
                  <a:pt x="7425092" y="10930913"/>
                </a:lnTo>
                <a:lnTo>
                  <a:pt x="8357573" y="10930913"/>
                </a:lnTo>
                <a:lnTo>
                  <a:pt x="7848489" y="11431117"/>
                </a:lnTo>
                <a:close/>
                <a:moveTo>
                  <a:pt x="6214652" y="12120240"/>
                </a:moveTo>
                <a:lnTo>
                  <a:pt x="6723736" y="11620035"/>
                </a:lnTo>
                <a:lnTo>
                  <a:pt x="7656217" y="11620035"/>
                </a:lnTo>
                <a:lnTo>
                  <a:pt x="7147133" y="12120240"/>
                </a:lnTo>
                <a:close/>
                <a:moveTo>
                  <a:pt x="5513296" y="12809362"/>
                </a:moveTo>
                <a:lnTo>
                  <a:pt x="6022380" y="12309158"/>
                </a:lnTo>
                <a:lnTo>
                  <a:pt x="6954861" y="12309158"/>
                </a:lnTo>
                <a:lnTo>
                  <a:pt x="6445777" y="12809362"/>
                </a:lnTo>
                <a:close/>
                <a:moveTo>
                  <a:pt x="13473253" y="4728811"/>
                </a:moveTo>
                <a:lnTo>
                  <a:pt x="14449058" y="4728811"/>
                </a:lnTo>
                <a:lnTo>
                  <a:pt x="14557477" y="4839153"/>
                </a:lnTo>
                <a:lnTo>
                  <a:pt x="14160693" y="5229016"/>
                </a:lnTo>
                <a:lnTo>
                  <a:pt x="13228212" y="5229016"/>
                </a:lnTo>
                <a:lnTo>
                  <a:pt x="13602952" y="4860812"/>
                </a:lnTo>
                <a:close/>
                <a:moveTo>
                  <a:pt x="4469646" y="12998279"/>
                </a:moveTo>
                <a:lnTo>
                  <a:pt x="6253506" y="12998279"/>
                </a:lnTo>
                <a:lnTo>
                  <a:pt x="5744420" y="13498486"/>
                </a:lnTo>
                <a:lnTo>
                  <a:pt x="4961127" y="13498486"/>
                </a:lnTo>
                <a:close/>
                <a:moveTo>
                  <a:pt x="12796150" y="4039688"/>
                </a:moveTo>
                <a:lnTo>
                  <a:pt x="13771956" y="4039688"/>
                </a:lnTo>
                <a:lnTo>
                  <a:pt x="14263436" y="4539893"/>
                </a:lnTo>
                <a:lnTo>
                  <a:pt x="13287630" y="4539893"/>
                </a:lnTo>
                <a:close/>
                <a:moveTo>
                  <a:pt x="3792545" y="12309158"/>
                </a:moveTo>
                <a:lnTo>
                  <a:pt x="4790446" y="12309158"/>
                </a:lnTo>
                <a:lnTo>
                  <a:pt x="5281925" y="12809362"/>
                </a:lnTo>
                <a:lnTo>
                  <a:pt x="4284024" y="12809362"/>
                </a:lnTo>
                <a:close/>
                <a:moveTo>
                  <a:pt x="12119048" y="3350565"/>
                </a:moveTo>
                <a:lnTo>
                  <a:pt x="13094853" y="3350565"/>
                </a:lnTo>
                <a:lnTo>
                  <a:pt x="13586333" y="3850770"/>
                </a:lnTo>
                <a:lnTo>
                  <a:pt x="12610528" y="3850770"/>
                </a:lnTo>
                <a:close/>
                <a:moveTo>
                  <a:pt x="3115442" y="11620035"/>
                </a:moveTo>
                <a:lnTo>
                  <a:pt x="4113343" y="11620035"/>
                </a:lnTo>
                <a:lnTo>
                  <a:pt x="4604823" y="12120240"/>
                </a:lnTo>
                <a:lnTo>
                  <a:pt x="3606922" y="12120240"/>
                </a:lnTo>
                <a:close/>
                <a:moveTo>
                  <a:pt x="11441946" y="2661443"/>
                </a:moveTo>
                <a:lnTo>
                  <a:pt x="12417752" y="2661443"/>
                </a:lnTo>
                <a:lnTo>
                  <a:pt x="12909232" y="3161649"/>
                </a:lnTo>
                <a:lnTo>
                  <a:pt x="11933427" y="3161649"/>
                </a:lnTo>
                <a:close/>
                <a:moveTo>
                  <a:pt x="2438340" y="10930913"/>
                </a:moveTo>
                <a:lnTo>
                  <a:pt x="3436241" y="10930913"/>
                </a:lnTo>
                <a:lnTo>
                  <a:pt x="3927721" y="11431117"/>
                </a:lnTo>
                <a:lnTo>
                  <a:pt x="2929820" y="11431117"/>
                </a:lnTo>
                <a:close/>
                <a:moveTo>
                  <a:pt x="10793902" y="2001895"/>
                </a:moveTo>
                <a:lnTo>
                  <a:pt x="11769708" y="2001895"/>
                </a:lnTo>
                <a:lnTo>
                  <a:pt x="12261188" y="2502100"/>
                </a:lnTo>
                <a:lnTo>
                  <a:pt x="11285382" y="2502100"/>
                </a:lnTo>
                <a:close/>
                <a:moveTo>
                  <a:pt x="1761238" y="10241790"/>
                </a:moveTo>
                <a:lnTo>
                  <a:pt x="2759139" y="10241790"/>
                </a:lnTo>
                <a:lnTo>
                  <a:pt x="3250619" y="10741995"/>
                </a:lnTo>
                <a:lnTo>
                  <a:pt x="2252718" y="10741995"/>
                </a:lnTo>
                <a:close/>
                <a:moveTo>
                  <a:pt x="10103359" y="1299093"/>
                </a:moveTo>
                <a:lnTo>
                  <a:pt x="11079164" y="1299093"/>
                </a:lnTo>
                <a:lnTo>
                  <a:pt x="11570645" y="1799298"/>
                </a:lnTo>
                <a:lnTo>
                  <a:pt x="10594839" y="1799298"/>
                </a:lnTo>
                <a:close/>
                <a:moveTo>
                  <a:pt x="1084136" y="9552668"/>
                </a:moveTo>
                <a:lnTo>
                  <a:pt x="2082037" y="9552668"/>
                </a:lnTo>
                <a:lnTo>
                  <a:pt x="2573517" y="10052873"/>
                </a:lnTo>
                <a:lnTo>
                  <a:pt x="1575616" y="10052873"/>
                </a:lnTo>
                <a:close/>
                <a:moveTo>
                  <a:pt x="9451469" y="635630"/>
                </a:moveTo>
                <a:lnTo>
                  <a:pt x="10427274" y="635630"/>
                </a:lnTo>
                <a:lnTo>
                  <a:pt x="10918754" y="1135835"/>
                </a:lnTo>
                <a:lnTo>
                  <a:pt x="9942949" y="1135835"/>
                </a:lnTo>
                <a:close/>
                <a:moveTo>
                  <a:pt x="407033" y="8863545"/>
                </a:moveTo>
                <a:lnTo>
                  <a:pt x="1404934" y="8863545"/>
                </a:lnTo>
                <a:lnTo>
                  <a:pt x="1896414" y="9363750"/>
                </a:lnTo>
                <a:lnTo>
                  <a:pt x="898513" y="9363750"/>
                </a:lnTo>
                <a:close/>
                <a:moveTo>
                  <a:pt x="1874725" y="6607261"/>
                </a:moveTo>
                <a:lnTo>
                  <a:pt x="2383810" y="6107056"/>
                </a:lnTo>
                <a:lnTo>
                  <a:pt x="3466800" y="6107056"/>
                </a:lnTo>
                <a:lnTo>
                  <a:pt x="2957715" y="6607261"/>
                </a:lnTo>
                <a:close/>
                <a:moveTo>
                  <a:pt x="279743" y="8174422"/>
                </a:moveTo>
                <a:lnTo>
                  <a:pt x="1362733" y="8174422"/>
                </a:lnTo>
                <a:lnTo>
                  <a:pt x="1039697" y="8491823"/>
                </a:lnTo>
                <a:lnTo>
                  <a:pt x="1219312" y="8674628"/>
                </a:lnTo>
                <a:lnTo>
                  <a:pt x="221411" y="8674628"/>
                </a:lnTo>
                <a:lnTo>
                  <a:pt x="0" y="8449286"/>
                </a:lnTo>
                <a:close/>
                <a:moveTo>
                  <a:pt x="5381506" y="3161648"/>
                </a:moveTo>
                <a:lnTo>
                  <a:pt x="5890591" y="2661443"/>
                </a:lnTo>
                <a:lnTo>
                  <a:pt x="6973580" y="2661443"/>
                </a:lnTo>
                <a:lnTo>
                  <a:pt x="6464495" y="3161648"/>
                </a:lnTo>
                <a:close/>
                <a:moveTo>
                  <a:pt x="3277438" y="5229016"/>
                </a:moveTo>
                <a:lnTo>
                  <a:pt x="3786523" y="4728810"/>
                </a:lnTo>
                <a:lnTo>
                  <a:pt x="4869513" y="4728810"/>
                </a:lnTo>
                <a:lnTo>
                  <a:pt x="4360427" y="5229016"/>
                </a:lnTo>
                <a:close/>
                <a:moveTo>
                  <a:pt x="8090195" y="500206"/>
                </a:moveTo>
                <a:lnTo>
                  <a:pt x="8599281" y="0"/>
                </a:lnTo>
                <a:lnTo>
                  <a:pt x="9802732" y="0"/>
                </a:lnTo>
                <a:lnTo>
                  <a:pt x="10294212" y="500206"/>
                </a:lnTo>
                <a:lnTo>
                  <a:pt x="9318407" y="500206"/>
                </a:lnTo>
                <a:lnTo>
                  <a:pt x="9247073" y="427606"/>
                </a:lnTo>
                <a:lnTo>
                  <a:pt x="9173185" y="500206"/>
                </a:lnTo>
                <a:close/>
                <a:moveTo>
                  <a:pt x="7443283" y="1135834"/>
                </a:moveTo>
                <a:lnTo>
                  <a:pt x="7952367" y="635630"/>
                </a:lnTo>
                <a:lnTo>
                  <a:pt x="9035357" y="635630"/>
                </a:lnTo>
                <a:lnTo>
                  <a:pt x="8526272" y="1135835"/>
                </a:lnTo>
                <a:close/>
                <a:moveTo>
                  <a:pt x="5189235" y="3350565"/>
                </a:moveTo>
                <a:lnTo>
                  <a:pt x="6272225" y="3350565"/>
                </a:lnTo>
                <a:lnTo>
                  <a:pt x="5763140" y="3850770"/>
                </a:lnTo>
                <a:lnTo>
                  <a:pt x="4680151" y="3850770"/>
                </a:lnTo>
                <a:close/>
                <a:moveTo>
                  <a:pt x="1173369" y="7296383"/>
                </a:moveTo>
                <a:lnTo>
                  <a:pt x="1682454" y="6796178"/>
                </a:lnTo>
                <a:lnTo>
                  <a:pt x="2765444" y="6796178"/>
                </a:lnTo>
                <a:lnTo>
                  <a:pt x="2256359" y="7296383"/>
                </a:lnTo>
                <a:close/>
                <a:moveTo>
                  <a:pt x="6052762" y="2502100"/>
                </a:moveTo>
                <a:lnTo>
                  <a:pt x="6561847" y="2001895"/>
                </a:lnTo>
                <a:lnTo>
                  <a:pt x="7644837" y="2001895"/>
                </a:lnTo>
                <a:lnTo>
                  <a:pt x="7135752" y="2502100"/>
                </a:lnTo>
                <a:close/>
                <a:moveTo>
                  <a:pt x="2576081" y="5918138"/>
                </a:moveTo>
                <a:lnTo>
                  <a:pt x="3085165" y="5417934"/>
                </a:lnTo>
                <a:lnTo>
                  <a:pt x="4168155" y="5417934"/>
                </a:lnTo>
                <a:lnTo>
                  <a:pt x="3659071" y="5918138"/>
                </a:lnTo>
                <a:close/>
                <a:moveTo>
                  <a:pt x="4487878" y="4039688"/>
                </a:moveTo>
                <a:lnTo>
                  <a:pt x="5570868" y="4039688"/>
                </a:lnTo>
                <a:lnTo>
                  <a:pt x="5061784" y="4539893"/>
                </a:lnTo>
                <a:lnTo>
                  <a:pt x="3978794" y="4539893"/>
                </a:lnTo>
                <a:close/>
                <a:moveTo>
                  <a:pt x="472013" y="7985505"/>
                </a:moveTo>
                <a:lnTo>
                  <a:pt x="981098" y="7485301"/>
                </a:lnTo>
                <a:lnTo>
                  <a:pt x="2064087" y="7485301"/>
                </a:lnTo>
                <a:lnTo>
                  <a:pt x="1555003" y="7985505"/>
                </a:lnTo>
                <a:close/>
                <a:moveTo>
                  <a:pt x="7277126" y="1299092"/>
                </a:moveTo>
                <a:lnTo>
                  <a:pt x="8360116" y="1299092"/>
                </a:lnTo>
                <a:lnTo>
                  <a:pt x="7851030" y="1799298"/>
                </a:lnTo>
                <a:lnTo>
                  <a:pt x="6768041" y="1799298"/>
                </a:lnTo>
                <a:close/>
              </a:path>
            </a:pathLst>
          </a:custGeom>
          <a:solidFill>
            <a:srgbClr val="FEF1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nvGrpSpPr>
          <p:cNvPr id="13" name="Group 12">
            <a:extLst>
              <a:ext uri="{FF2B5EF4-FFF2-40B4-BE49-F238E27FC236}">
                <a16:creationId xmlns:a16="http://schemas.microsoft.com/office/drawing/2014/main" id="{F3963372-8665-4170-A6A0-944A22EF1EEB}"/>
              </a:ext>
            </a:extLst>
          </p:cNvPr>
          <p:cNvGrpSpPr/>
          <p:nvPr/>
        </p:nvGrpSpPr>
        <p:grpSpPr>
          <a:xfrm>
            <a:off x="781051" y="849702"/>
            <a:ext cx="10619026" cy="5333076"/>
            <a:chOff x="2782972" y="849702"/>
            <a:chExt cx="8617103" cy="5333076"/>
          </a:xfrm>
        </p:grpSpPr>
        <p:sp>
          <p:nvSpPr>
            <p:cNvPr id="10" name="Rectangle: Rounded Corners 9">
              <a:extLst>
                <a:ext uri="{FF2B5EF4-FFF2-40B4-BE49-F238E27FC236}">
                  <a16:creationId xmlns:a16="http://schemas.microsoft.com/office/drawing/2014/main" id="{B3B7F3E6-A0CB-46D9-B9E1-5A24111EEB95}"/>
                </a:ext>
              </a:extLst>
            </p:cNvPr>
            <p:cNvSpPr/>
            <p:nvPr/>
          </p:nvSpPr>
          <p:spPr>
            <a:xfrm>
              <a:off x="2782972" y="849702"/>
              <a:ext cx="8617103" cy="5333076"/>
            </a:xfrm>
            <a:prstGeom prst="roundRect">
              <a:avLst>
                <a:gd name="adj" fmla="val 10237"/>
              </a:avLst>
            </a:prstGeom>
            <a:solidFill>
              <a:srgbClr val="FEF1A3"/>
            </a:solidFill>
            <a:ln w="28575">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2E089E5F-60A3-4BF7-B379-9505F0BD2E18}"/>
                </a:ext>
              </a:extLst>
            </p:cNvPr>
            <p:cNvSpPr/>
            <p:nvPr/>
          </p:nvSpPr>
          <p:spPr>
            <a:xfrm>
              <a:off x="2935372" y="1002102"/>
              <a:ext cx="8308043" cy="4992681"/>
            </a:xfrm>
            <a:prstGeom prst="roundRect">
              <a:avLst>
                <a:gd name="adj" fmla="val 10237"/>
              </a:avLst>
            </a:prstGeom>
            <a:noFill/>
            <a:ln w="28575">
              <a:solidFill>
                <a:srgbClr val="EBA15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9" name="Group 18">
            <a:extLst>
              <a:ext uri="{FF2B5EF4-FFF2-40B4-BE49-F238E27FC236}">
                <a16:creationId xmlns:a16="http://schemas.microsoft.com/office/drawing/2014/main" id="{905B88E5-1FC3-4A64-AEF5-A59850AACE88}"/>
              </a:ext>
            </a:extLst>
          </p:cNvPr>
          <p:cNvGrpSpPr/>
          <p:nvPr/>
        </p:nvGrpSpPr>
        <p:grpSpPr>
          <a:xfrm>
            <a:off x="1435985" y="1534842"/>
            <a:ext cx="9280042" cy="3889474"/>
            <a:chOff x="787400" y="3016731"/>
            <a:chExt cx="5308600" cy="3814209"/>
          </a:xfrm>
        </p:grpSpPr>
        <p:cxnSp>
          <p:nvCxnSpPr>
            <p:cNvPr id="20" name="Straight Connector 19">
              <a:extLst>
                <a:ext uri="{FF2B5EF4-FFF2-40B4-BE49-F238E27FC236}">
                  <a16:creationId xmlns:a16="http://schemas.microsoft.com/office/drawing/2014/main" id="{B644ACDD-38F2-4F95-8225-DD8DE6468450}"/>
                </a:ext>
              </a:extLst>
            </p:cNvPr>
            <p:cNvCxnSpPr>
              <a:cxnSpLocks/>
            </p:cNvCxnSpPr>
            <p:nvPr/>
          </p:nvCxnSpPr>
          <p:spPr>
            <a:xfrm>
              <a:off x="787400" y="4288135"/>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CFC69-5E95-4A43-A9EF-690D1D6F3704}"/>
                </a:ext>
              </a:extLst>
            </p:cNvPr>
            <p:cNvCxnSpPr>
              <a:cxnSpLocks/>
            </p:cNvCxnSpPr>
            <p:nvPr/>
          </p:nvCxnSpPr>
          <p:spPr>
            <a:xfrm>
              <a:off x="787400" y="4923836"/>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4F3F1-319E-4144-8160-DAA14E90035D}"/>
                </a:ext>
              </a:extLst>
            </p:cNvPr>
            <p:cNvCxnSpPr>
              <a:cxnSpLocks/>
            </p:cNvCxnSpPr>
            <p:nvPr/>
          </p:nvCxnSpPr>
          <p:spPr>
            <a:xfrm>
              <a:off x="787400" y="5559538"/>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73E44C3-F8C2-4EAA-AC77-BBB3BAB73089}"/>
                </a:ext>
              </a:extLst>
            </p:cNvPr>
            <p:cNvCxnSpPr>
              <a:cxnSpLocks/>
            </p:cNvCxnSpPr>
            <p:nvPr/>
          </p:nvCxnSpPr>
          <p:spPr>
            <a:xfrm>
              <a:off x="787400" y="61952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589433-E9A1-461D-939B-D7212D60878D}"/>
                </a:ext>
              </a:extLst>
            </p:cNvPr>
            <p:cNvCxnSpPr>
              <a:cxnSpLocks/>
            </p:cNvCxnSpPr>
            <p:nvPr/>
          </p:nvCxnSpPr>
          <p:spPr>
            <a:xfrm>
              <a:off x="787400" y="6830940"/>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A11BEB9-814A-4FC9-969F-4EB2184049A8}"/>
                </a:ext>
              </a:extLst>
            </p:cNvPr>
            <p:cNvCxnSpPr>
              <a:cxnSpLocks/>
            </p:cNvCxnSpPr>
            <p:nvPr/>
          </p:nvCxnSpPr>
          <p:spPr>
            <a:xfrm>
              <a:off x="787400" y="3652433"/>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E0C10C-5278-4854-B2DB-CB3F273AADC8}"/>
                </a:ext>
              </a:extLst>
            </p:cNvPr>
            <p:cNvCxnSpPr>
              <a:cxnSpLocks/>
            </p:cNvCxnSpPr>
            <p:nvPr/>
          </p:nvCxnSpPr>
          <p:spPr>
            <a:xfrm>
              <a:off x="787400" y="3016731"/>
              <a:ext cx="5308600" cy="0"/>
            </a:xfrm>
            <a:prstGeom prst="line">
              <a:avLst/>
            </a:prstGeom>
            <a:ln w="28575">
              <a:solidFill>
                <a:srgbClr val="EBA156"/>
              </a:solidFill>
            </a:ln>
          </p:spPr>
          <p:style>
            <a:lnRef idx="1">
              <a:schemeClr val="accent1"/>
            </a:lnRef>
            <a:fillRef idx="0">
              <a:schemeClr val="accent1"/>
            </a:fillRef>
            <a:effectRef idx="0">
              <a:schemeClr val="accent1"/>
            </a:effectRef>
            <a:fontRef idx="minor">
              <a:schemeClr val="tx1"/>
            </a:fontRef>
          </p:style>
        </p:cxnSp>
      </p:grpSp>
      <p:sp>
        <p:nvSpPr>
          <p:cNvPr id="3" name="Arrow: Pentagon 2">
            <a:extLst>
              <a:ext uri="{FF2B5EF4-FFF2-40B4-BE49-F238E27FC236}">
                <a16:creationId xmlns:a16="http://schemas.microsoft.com/office/drawing/2014/main" id="{F79CB735-835C-4036-BD31-D876EA0E02D5}"/>
              </a:ext>
            </a:extLst>
          </p:cNvPr>
          <p:cNvSpPr/>
          <p:nvPr/>
        </p:nvSpPr>
        <p:spPr>
          <a:xfrm flipH="1">
            <a:off x="11048471" y="1327595"/>
            <a:ext cx="1194202"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1</a:t>
            </a:r>
            <a:endParaRPr lang="id-ID" dirty="0">
              <a:latin typeface="Winkle" panose="02000503000000000000" pitchFamily="2" charset="0"/>
            </a:endParaRPr>
          </a:p>
        </p:txBody>
      </p:sp>
      <p:sp>
        <p:nvSpPr>
          <p:cNvPr id="38" name="Arrow: Pentagon 37">
            <a:extLst>
              <a:ext uri="{FF2B5EF4-FFF2-40B4-BE49-F238E27FC236}">
                <a16:creationId xmlns:a16="http://schemas.microsoft.com/office/drawing/2014/main" id="{5BD6A4D7-660B-486E-AC70-6347DE7E21E9}"/>
              </a:ext>
            </a:extLst>
          </p:cNvPr>
          <p:cNvSpPr/>
          <p:nvPr/>
        </p:nvSpPr>
        <p:spPr>
          <a:xfrm flipH="1">
            <a:off x="11048474" y="2221793"/>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2</a:t>
            </a:r>
            <a:endParaRPr lang="id-ID" dirty="0">
              <a:latin typeface="Winkle" panose="02000503000000000000" pitchFamily="2" charset="0"/>
            </a:endParaRPr>
          </a:p>
        </p:txBody>
      </p:sp>
      <p:sp>
        <p:nvSpPr>
          <p:cNvPr id="39" name="Arrow: Pentagon 38">
            <a:extLst>
              <a:ext uri="{FF2B5EF4-FFF2-40B4-BE49-F238E27FC236}">
                <a16:creationId xmlns:a16="http://schemas.microsoft.com/office/drawing/2014/main" id="{8F874363-A767-44C3-BC8A-63F90B2CEB23}"/>
              </a:ext>
            </a:extLst>
          </p:cNvPr>
          <p:cNvSpPr/>
          <p:nvPr/>
        </p:nvSpPr>
        <p:spPr>
          <a:xfrm flipH="1">
            <a:off x="11048474" y="3115991"/>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3</a:t>
            </a:r>
            <a:endParaRPr lang="id-ID" dirty="0">
              <a:latin typeface="Winkle" panose="02000503000000000000" pitchFamily="2" charset="0"/>
            </a:endParaRPr>
          </a:p>
        </p:txBody>
      </p:sp>
      <p:sp>
        <p:nvSpPr>
          <p:cNvPr id="40" name="Arrow: Pentagon 39">
            <a:extLst>
              <a:ext uri="{FF2B5EF4-FFF2-40B4-BE49-F238E27FC236}">
                <a16:creationId xmlns:a16="http://schemas.microsoft.com/office/drawing/2014/main" id="{F3734E67-D4CC-4185-97FE-870156CC97FD}"/>
              </a:ext>
            </a:extLst>
          </p:cNvPr>
          <p:cNvSpPr/>
          <p:nvPr/>
        </p:nvSpPr>
        <p:spPr>
          <a:xfrm flipH="1">
            <a:off x="11048474" y="4010189"/>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4</a:t>
            </a:r>
            <a:endParaRPr lang="id-ID" dirty="0">
              <a:latin typeface="Winkle" panose="02000503000000000000" pitchFamily="2" charset="0"/>
            </a:endParaRPr>
          </a:p>
        </p:txBody>
      </p:sp>
      <p:sp>
        <p:nvSpPr>
          <p:cNvPr id="41" name="Arrow: Pentagon 40">
            <a:extLst>
              <a:ext uri="{FF2B5EF4-FFF2-40B4-BE49-F238E27FC236}">
                <a16:creationId xmlns:a16="http://schemas.microsoft.com/office/drawing/2014/main" id="{C9DF7B25-3A9B-48D1-8A7A-51890B6897C1}"/>
              </a:ext>
            </a:extLst>
          </p:cNvPr>
          <p:cNvSpPr/>
          <p:nvPr/>
        </p:nvSpPr>
        <p:spPr>
          <a:xfrm flipH="1">
            <a:off x="11048474" y="4904387"/>
            <a:ext cx="1194201" cy="866939"/>
          </a:xfrm>
          <a:prstGeom prst="homePlate">
            <a:avLst/>
          </a:prstGeom>
          <a:solidFill>
            <a:srgbClr val="F5C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latin typeface="Winkle" panose="02000503000000000000" pitchFamily="2" charset="0"/>
              </a:rPr>
              <a:t>5</a:t>
            </a:r>
            <a:endParaRPr lang="id-ID" dirty="0">
              <a:latin typeface="Winkle" panose="02000503000000000000" pitchFamily="2" charset="0"/>
            </a:endParaRPr>
          </a:p>
        </p:txBody>
      </p:sp>
      <p:grpSp>
        <p:nvGrpSpPr>
          <p:cNvPr id="28" name="Group 27">
            <a:extLst>
              <a:ext uri="{FF2B5EF4-FFF2-40B4-BE49-F238E27FC236}">
                <a16:creationId xmlns:a16="http://schemas.microsoft.com/office/drawing/2014/main" id="{D22FE16A-9922-47F2-8E90-F1D0C3B30116}"/>
              </a:ext>
            </a:extLst>
          </p:cNvPr>
          <p:cNvGrpSpPr/>
          <p:nvPr/>
        </p:nvGrpSpPr>
        <p:grpSpPr>
          <a:xfrm>
            <a:off x="8018246" y="4600494"/>
            <a:ext cx="2414998" cy="1124280"/>
            <a:chOff x="7404100" y="2177335"/>
            <a:chExt cx="2023809" cy="1124280"/>
          </a:xfrm>
        </p:grpSpPr>
        <p:sp>
          <p:nvSpPr>
            <p:cNvPr id="29" name="Freeform: Shape 28">
              <a:extLst>
                <a:ext uri="{FF2B5EF4-FFF2-40B4-BE49-F238E27FC236}">
                  <a16:creationId xmlns:a16="http://schemas.microsoft.com/office/drawing/2014/main" id="{2B3B8C6C-7B68-48DF-982A-731B8474E3C3}"/>
                </a:ext>
              </a:extLst>
            </p:cNvPr>
            <p:cNvSpPr/>
            <p:nvPr/>
          </p:nvSpPr>
          <p:spPr>
            <a:xfrm>
              <a:off x="7404100" y="2177335"/>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Freeform: Shape 29">
              <a:extLst>
                <a:ext uri="{FF2B5EF4-FFF2-40B4-BE49-F238E27FC236}">
                  <a16:creationId xmlns:a16="http://schemas.microsoft.com/office/drawing/2014/main" id="{44C67229-8782-40AD-B7F5-26627910942B}"/>
                </a:ext>
              </a:extLst>
            </p:cNvPr>
            <p:cNvSpPr/>
            <p:nvPr/>
          </p:nvSpPr>
          <p:spPr>
            <a:xfrm>
              <a:off x="7404100" y="2380207"/>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Freeform: Shape 30">
              <a:extLst>
                <a:ext uri="{FF2B5EF4-FFF2-40B4-BE49-F238E27FC236}">
                  <a16:creationId xmlns:a16="http://schemas.microsoft.com/office/drawing/2014/main" id="{E2BAAF8A-7A24-4567-B097-8FC41821CEF9}"/>
                </a:ext>
              </a:extLst>
            </p:cNvPr>
            <p:cNvSpPr/>
            <p:nvPr/>
          </p:nvSpPr>
          <p:spPr>
            <a:xfrm>
              <a:off x="7404100" y="2583079"/>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a:extLst>
                <a:ext uri="{FF2B5EF4-FFF2-40B4-BE49-F238E27FC236}">
                  <a16:creationId xmlns:a16="http://schemas.microsoft.com/office/drawing/2014/main" id="{EEC246A1-C885-4ECA-85A6-5FA4A93CC894}"/>
                </a:ext>
              </a:extLst>
            </p:cNvPr>
            <p:cNvSpPr/>
            <p:nvPr/>
          </p:nvSpPr>
          <p:spPr>
            <a:xfrm>
              <a:off x="7404100" y="2785951"/>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Freeform: Shape 32">
              <a:extLst>
                <a:ext uri="{FF2B5EF4-FFF2-40B4-BE49-F238E27FC236}">
                  <a16:creationId xmlns:a16="http://schemas.microsoft.com/office/drawing/2014/main" id="{C13F81FE-04DF-4D54-A691-CF92DB4E7051}"/>
                </a:ext>
              </a:extLst>
            </p:cNvPr>
            <p:cNvSpPr/>
            <p:nvPr/>
          </p:nvSpPr>
          <p:spPr>
            <a:xfrm>
              <a:off x="7404100" y="2988823"/>
              <a:ext cx="2023809" cy="312792"/>
            </a:xfrm>
            <a:custGeom>
              <a:avLst/>
              <a:gdLst>
                <a:gd name="connsiteX0" fmla="*/ 0 w 5840361"/>
                <a:gd name="connsiteY0" fmla="*/ 796509 h 796509"/>
                <a:gd name="connsiteX1" fmla="*/ 1946787 w 5840361"/>
                <a:gd name="connsiteY1" fmla="*/ 96 h 796509"/>
                <a:gd name="connsiteX2" fmla="*/ 4306529 w 5840361"/>
                <a:gd name="connsiteY2" fmla="*/ 737515 h 796509"/>
                <a:gd name="connsiteX3" fmla="*/ 5840361 w 5840361"/>
                <a:gd name="connsiteY3" fmla="*/ 96 h 796509"/>
              </a:gdLst>
              <a:ahLst/>
              <a:cxnLst>
                <a:cxn ang="0">
                  <a:pos x="connsiteX0" y="connsiteY0"/>
                </a:cxn>
                <a:cxn ang="0">
                  <a:pos x="connsiteX1" y="connsiteY1"/>
                </a:cxn>
                <a:cxn ang="0">
                  <a:pos x="connsiteX2" y="connsiteY2"/>
                </a:cxn>
                <a:cxn ang="0">
                  <a:pos x="connsiteX3" y="connsiteY3"/>
                </a:cxn>
              </a:cxnLst>
              <a:rect l="l" t="t" r="r" b="b"/>
              <a:pathLst>
                <a:path w="5840361" h="796509">
                  <a:moveTo>
                    <a:pt x="0" y="796509"/>
                  </a:moveTo>
                  <a:cubicBezTo>
                    <a:pt x="614516" y="403218"/>
                    <a:pt x="1229032" y="9928"/>
                    <a:pt x="1946787" y="96"/>
                  </a:cubicBezTo>
                  <a:cubicBezTo>
                    <a:pt x="2664542" y="-9736"/>
                    <a:pt x="3657600" y="737515"/>
                    <a:pt x="4306529" y="737515"/>
                  </a:cubicBezTo>
                  <a:cubicBezTo>
                    <a:pt x="4955458" y="737515"/>
                    <a:pt x="5397909" y="368805"/>
                    <a:pt x="5840361" y="96"/>
                  </a:cubicBezTo>
                </a:path>
              </a:pathLst>
            </a:cu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4" name="Group 33">
            <a:extLst>
              <a:ext uri="{FF2B5EF4-FFF2-40B4-BE49-F238E27FC236}">
                <a16:creationId xmlns:a16="http://schemas.microsoft.com/office/drawing/2014/main" id="{D30447BB-D452-4F85-BFA7-A152D0DED129}"/>
              </a:ext>
            </a:extLst>
          </p:cNvPr>
          <p:cNvGrpSpPr/>
          <p:nvPr/>
        </p:nvGrpSpPr>
        <p:grpSpPr>
          <a:xfrm>
            <a:off x="9795250" y="4579910"/>
            <a:ext cx="1275988" cy="1275988"/>
            <a:chOff x="1345522" y="674009"/>
            <a:chExt cx="1601556" cy="1601556"/>
          </a:xfrm>
        </p:grpSpPr>
        <p:sp>
          <p:nvSpPr>
            <p:cNvPr id="35" name="Oval 34">
              <a:extLst>
                <a:ext uri="{FF2B5EF4-FFF2-40B4-BE49-F238E27FC236}">
                  <a16:creationId xmlns:a16="http://schemas.microsoft.com/office/drawing/2014/main" id="{45FE8F0A-8A76-47A7-8BE0-8BD48644496F}"/>
                </a:ext>
              </a:extLst>
            </p:cNvPr>
            <p:cNvSpPr/>
            <p:nvPr/>
          </p:nvSpPr>
          <p:spPr>
            <a:xfrm>
              <a:off x="1345522" y="674009"/>
              <a:ext cx="1601556" cy="1601556"/>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6" name="Oval 35">
              <a:extLst>
                <a:ext uri="{FF2B5EF4-FFF2-40B4-BE49-F238E27FC236}">
                  <a16:creationId xmlns:a16="http://schemas.microsoft.com/office/drawing/2014/main" id="{E2C76224-EB20-464F-BF99-22F31FCAF623}"/>
                </a:ext>
              </a:extLst>
            </p:cNvPr>
            <p:cNvSpPr/>
            <p:nvPr/>
          </p:nvSpPr>
          <p:spPr>
            <a:xfrm>
              <a:off x="1583646" y="912133"/>
              <a:ext cx="1125308" cy="1125308"/>
            </a:xfrm>
            <a:prstGeom prst="ellipse">
              <a:avLst/>
            </a:prstGeom>
            <a:noFill/>
            <a:ln w="28575">
              <a:solidFill>
                <a:srgbClr val="432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7" name="Graphic 36" descr="Airplane">
              <a:extLst>
                <a:ext uri="{FF2B5EF4-FFF2-40B4-BE49-F238E27FC236}">
                  <a16:creationId xmlns:a16="http://schemas.microsoft.com/office/drawing/2014/main" id="{C450010C-8BF2-4724-B99D-6EFDC6ABF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042621">
              <a:off x="1839284" y="1108661"/>
              <a:ext cx="689938" cy="689938"/>
            </a:xfrm>
            <a:prstGeom prst="rect">
              <a:avLst/>
            </a:prstGeom>
          </p:spPr>
        </p:pic>
        <p:sp>
          <p:nvSpPr>
            <p:cNvPr id="42" name="TextBox 41">
              <a:extLst>
                <a:ext uri="{FF2B5EF4-FFF2-40B4-BE49-F238E27FC236}">
                  <a16:creationId xmlns:a16="http://schemas.microsoft.com/office/drawing/2014/main" id="{04D52133-F52D-44DD-ACAD-E29BDCA9E2A9}"/>
                </a:ext>
              </a:extLst>
            </p:cNvPr>
            <p:cNvSpPr txBox="1"/>
            <p:nvPr/>
          </p:nvSpPr>
          <p:spPr>
            <a:xfrm>
              <a:off x="1757619" y="861520"/>
              <a:ext cx="793807" cy="369332"/>
            </a:xfrm>
            <a:prstGeom prst="rect">
              <a:avLst/>
            </a:prstGeom>
            <a:noFill/>
          </p:spPr>
          <p:txBody>
            <a:bodyPr wrap="none" rtlCol="0">
              <a:prstTxWarp prst="textArchUp">
                <a:avLst>
                  <a:gd name="adj" fmla="val 12164056"/>
                </a:avLst>
              </a:prstTxWarp>
              <a:spAutoFit/>
            </a:bodyPr>
            <a:lstStyle/>
            <a:p>
              <a:r>
                <a:rPr lang="id-ID" dirty="0">
                  <a:solidFill>
                    <a:srgbClr val="432F26"/>
                  </a:solidFill>
                  <a:latin typeface="Bebas Neue" panose="020B0606020202050201" pitchFamily="34" charset="0"/>
                </a:rPr>
                <a:t>AIR MAIL</a:t>
              </a:r>
            </a:p>
          </p:txBody>
        </p:sp>
        <p:sp>
          <p:nvSpPr>
            <p:cNvPr id="43" name="TextBox 42">
              <a:extLst>
                <a:ext uri="{FF2B5EF4-FFF2-40B4-BE49-F238E27FC236}">
                  <a16:creationId xmlns:a16="http://schemas.microsoft.com/office/drawing/2014/main" id="{82F71C6C-CFC3-48DA-94AE-52720EA715E0}"/>
                </a:ext>
              </a:extLst>
            </p:cNvPr>
            <p:cNvSpPr txBox="1"/>
            <p:nvPr/>
          </p:nvSpPr>
          <p:spPr>
            <a:xfrm>
              <a:off x="1739357" y="1726655"/>
              <a:ext cx="793807" cy="369332"/>
            </a:xfrm>
            <a:prstGeom prst="rect">
              <a:avLst/>
            </a:prstGeom>
            <a:noFill/>
          </p:spPr>
          <p:txBody>
            <a:bodyPr wrap="none" rtlCol="0">
              <a:prstTxWarp prst="textArchUp">
                <a:avLst>
                  <a:gd name="adj" fmla="val 669640"/>
                </a:avLst>
              </a:prstTxWarp>
              <a:spAutoFit/>
            </a:bodyPr>
            <a:lstStyle/>
            <a:p>
              <a:r>
                <a:rPr lang="id-ID" dirty="0">
                  <a:solidFill>
                    <a:srgbClr val="432F26"/>
                  </a:solidFill>
                  <a:latin typeface="Bebas Neue" panose="020B0606020202050201" pitchFamily="34" charset="0"/>
                </a:rPr>
                <a:t>AIR MAIL</a:t>
              </a:r>
            </a:p>
          </p:txBody>
        </p:sp>
      </p:grpSp>
      <p:grpSp>
        <p:nvGrpSpPr>
          <p:cNvPr id="44" name="Group 43">
            <a:extLst>
              <a:ext uri="{FF2B5EF4-FFF2-40B4-BE49-F238E27FC236}">
                <a16:creationId xmlns:a16="http://schemas.microsoft.com/office/drawing/2014/main" id="{81F04E93-438E-4819-BDE0-970F23832EFB}"/>
              </a:ext>
            </a:extLst>
          </p:cNvPr>
          <p:cNvGrpSpPr/>
          <p:nvPr/>
        </p:nvGrpSpPr>
        <p:grpSpPr>
          <a:xfrm>
            <a:off x="1314133" y="1770061"/>
            <a:ext cx="1648946" cy="1634509"/>
            <a:chOff x="1231830" y="1958072"/>
            <a:chExt cx="3559963" cy="3528795"/>
          </a:xfrm>
        </p:grpSpPr>
        <p:grpSp>
          <p:nvGrpSpPr>
            <p:cNvPr id="45" name="Group 44">
              <a:extLst>
                <a:ext uri="{FF2B5EF4-FFF2-40B4-BE49-F238E27FC236}">
                  <a16:creationId xmlns:a16="http://schemas.microsoft.com/office/drawing/2014/main" id="{9A417E85-234C-4084-84DC-59DE019255C7}"/>
                </a:ext>
              </a:extLst>
            </p:cNvPr>
            <p:cNvGrpSpPr/>
            <p:nvPr/>
          </p:nvGrpSpPr>
          <p:grpSpPr>
            <a:xfrm>
              <a:off x="1231830" y="1958072"/>
              <a:ext cx="3559963" cy="3528795"/>
              <a:chOff x="1231830" y="1958072"/>
              <a:chExt cx="3559963" cy="3528795"/>
            </a:xfrm>
          </p:grpSpPr>
          <p:sp>
            <p:nvSpPr>
              <p:cNvPr id="47" name="Freeform: Shape 46">
                <a:extLst>
                  <a:ext uri="{FF2B5EF4-FFF2-40B4-BE49-F238E27FC236}">
                    <a16:creationId xmlns:a16="http://schemas.microsoft.com/office/drawing/2014/main" id="{B53831CE-768D-442B-8BAD-C2AA63A81E3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Freeform: Shape 47">
                <a:extLst>
                  <a:ext uri="{FF2B5EF4-FFF2-40B4-BE49-F238E27FC236}">
                    <a16:creationId xmlns:a16="http://schemas.microsoft.com/office/drawing/2014/main" id="{4027204D-345E-44B6-85D7-9A60F3909044}"/>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Freeform: Shape 48">
                <a:extLst>
                  <a:ext uri="{FF2B5EF4-FFF2-40B4-BE49-F238E27FC236}">
                    <a16:creationId xmlns:a16="http://schemas.microsoft.com/office/drawing/2014/main" id="{6B23C24D-3B36-407B-B211-B0DE0D52AC81}"/>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Freeform: Shape 49">
                <a:extLst>
                  <a:ext uri="{FF2B5EF4-FFF2-40B4-BE49-F238E27FC236}">
                    <a16:creationId xmlns:a16="http://schemas.microsoft.com/office/drawing/2014/main" id="{A896AAB1-91C9-4F6A-A977-14E83E6FBEE8}"/>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39F2F916-B0A3-4728-97A7-7D221519DE36}"/>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a:extLst>
                  <a:ext uri="{FF2B5EF4-FFF2-40B4-BE49-F238E27FC236}">
                    <a16:creationId xmlns:a16="http://schemas.microsoft.com/office/drawing/2014/main" id="{639BE57E-F4AD-484C-869A-D35BC66279EC}"/>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a:extLst>
                  <a:ext uri="{FF2B5EF4-FFF2-40B4-BE49-F238E27FC236}">
                    <a16:creationId xmlns:a16="http://schemas.microsoft.com/office/drawing/2014/main" id="{C10F94EC-B13A-44C1-9F1E-42E287692A06}"/>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4" name="Freeform: Shape 53">
                <a:extLst>
                  <a:ext uri="{FF2B5EF4-FFF2-40B4-BE49-F238E27FC236}">
                    <a16:creationId xmlns:a16="http://schemas.microsoft.com/office/drawing/2014/main" id="{2C886995-D5D4-4073-8E5E-38908C8943D1}"/>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a:extLst>
                  <a:ext uri="{FF2B5EF4-FFF2-40B4-BE49-F238E27FC236}">
                    <a16:creationId xmlns:a16="http://schemas.microsoft.com/office/drawing/2014/main" id="{1077EF06-0D01-4DC6-BEFB-27C4368961CF}"/>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CA7E5535-9416-405E-BED7-843942935C62}"/>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a:extLst>
                  <a:ext uri="{FF2B5EF4-FFF2-40B4-BE49-F238E27FC236}">
                    <a16:creationId xmlns:a16="http://schemas.microsoft.com/office/drawing/2014/main" id="{4F37E4AE-D455-4235-B6D6-BD90D17587E0}"/>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a:extLst>
                  <a:ext uri="{FF2B5EF4-FFF2-40B4-BE49-F238E27FC236}">
                    <a16:creationId xmlns:a16="http://schemas.microsoft.com/office/drawing/2014/main" id="{0C567CD4-3FC8-49D2-9631-1649F1AD88AC}"/>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6" name="Oval 45">
              <a:extLst>
                <a:ext uri="{FF2B5EF4-FFF2-40B4-BE49-F238E27FC236}">
                  <a16:creationId xmlns:a16="http://schemas.microsoft.com/office/drawing/2014/main" id="{8268B17E-29E2-4804-AB5F-010A78A3E4EC}"/>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9" name="Group 58">
            <a:extLst>
              <a:ext uri="{FF2B5EF4-FFF2-40B4-BE49-F238E27FC236}">
                <a16:creationId xmlns:a16="http://schemas.microsoft.com/office/drawing/2014/main" id="{E5002CCB-8991-47D6-AB24-302E8E639FC6}"/>
              </a:ext>
            </a:extLst>
          </p:cNvPr>
          <p:cNvGrpSpPr/>
          <p:nvPr/>
        </p:nvGrpSpPr>
        <p:grpSpPr>
          <a:xfrm>
            <a:off x="3178063" y="1687243"/>
            <a:ext cx="942948" cy="934692"/>
            <a:chOff x="1231830" y="1958072"/>
            <a:chExt cx="3559963" cy="3528795"/>
          </a:xfrm>
        </p:grpSpPr>
        <p:grpSp>
          <p:nvGrpSpPr>
            <p:cNvPr id="60" name="Group 59">
              <a:extLst>
                <a:ext uri="{FF2B5EF4-FFF2-40B4-BE49-F238E27FC236}">
                  <a16:creationId xmlns:a16="http://schemas.microsoft.com/office/drawing/2014/main" id="{3E2204C0-A315-4CCB-9F9C-59D34FD41C98}"/>
                </a:ext>
              </a:extLst>
            </p:cNvPr>
            <p:cNvGrpSpPr/>
            <p:nvPr/>
          </p:nvGrpSpPr>
          <p:grpSpPr>
            <a:xfrm>
              <a:off x="1231830" y="1958072"/>
              <a:ext cx="3559963" cy="3528795"/>
              <a:chOff x="1231830" y="1958072"/>
              <a:chExt cx="3559963" cy="3528795"/>
            </a:xfrm>
          </p:grpSpPr>
          <p:sp>
            <p:nvSpPr>
              <p:cNvPr id="62" name="Freeform: Shape 61">
                <a:extLst>
                  <a:ext uri="{FF2B5EF4-FFF2-40B4-BE49-F238E27FC236}">
                    <a16:creationId xmlns:a16="http://schemas.microsoft.com/office/drawing/2014/main" id="{5648AF8B-41D0-4CB6-83F4-1AAD34B4B516}"/>
                  </a:ext>
                </a:extLst>
              </p:cNvPr>
              <p:cNvSpPr/>
              <p:nvPr/>
            </p:nvSpPr>
            <p:spPr>
              <a:xfrm rot="17906398">
                <a:off x="1513170" y="305199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Shape 62">
                <a:extLst>
                  <a:ext uri="{FF2B5EF4-FFF2-40B4-BE49-F238E27FC236}">
                    <a16:creationId xmlns:a16="http://schemas.microsoft.com/office/drawing/2014/main" id="{6CD8567C-65FF-4F91-9492-6F7F66982B83}"/>
                  </a:ext>
                </a:extLst>
              </p:cNvPr>
              <p:cNvSpPr/>
              <p:nvPr/>
            </p:nvSpPr>
            <p:spPr>
              <a:xfrm rot="1397611">
                <a:off x="2455571" y="195807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Freeform: Shape 63">
                <a:extLst>
                  <a:ext uri="{FF2B5EF4-FFF2-40B4-BE49-F238E27FC236}">
                    <a16:creationId xmlns:a16="http://schemas.microsoft.com/office/drawing/2014/main" id="{500CECD4-7BEC-4DDA-AB2A-F85500C6EC76}"/>
                  </a:ext>
                </a:extLst>
              </p:cNvPr>
              <p:cNvSpPr/>
              <p:nvPr/>
            </p:nvSpPr>
            <p:spPr>
              <a:xfrm rot="11853848">
                <a:off x="2765593" y="3968309"/>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Freeform: Shape 64">
                <a:extLst>
                  <a:ext uri="{FF2B5EF4-FFF2-40B4-BE49-F238E27FC236}">
                    <a16:creationId xmlns:a16="http://schemas.microsoft.com/office/drawing/2014/main" id="{D6AFB952-816B-4D81-B66A-1D6268D77E13}"/>
                  </a:ext>
                </a:extLst>
              </p:cNvPr>
              <p:cNvSpPr/>
              <p:nvPr/>
            </p:nvSpPr>
            <p:spPr>
              <a:xfrm rot="6803216">
                <a:off x="3510583" y="2825915"/>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a:extLst>
                  <a:ext uri="{FF2B5EF4-FFF2-40B4-BE49-F238E27FC236}">
                    <a16:creationId xmlns:a16="http://schemas.microsoft.com/office/drawing/2014/main" id="{C9C1B4A9-BD2D-456A-9841-F385A42FBD1C}"/>
                  </a:ext>
                </a:extLst>
              </p:cNvPr>
              <p:cNvSpPr/>
              <p:nvPr/>
            </p:nvSpPr>
            <p:spPr>
              <a:xfrm rot="3142820">
                <a:off x="2952644" y="202228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a:extLst>
                  <a:ext uri="{FF2B5EF4-FFF2-40B4-BE49-F238E27FC236}">
                    <a16:creationId xmlns:a16="http://schemas.microsoft.com/office/drawing/2014/main" id="{90749F6C-D307-4EB6-8F0E-E7563DEEB238}"/>
                  </a:ext>
                </a:extLst>
              </p:cNvPr>
              <p:cNvSpPr/>
              <p:nvPr/>
            </p:nvSpPr>
            <p:spPr>
              <a:xfrm rot="4995372">
                <a:off x="3340768" y="234797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a:extLst>
                  <a:ext uri="{FF2B5EF4-FFF2-40B4-BE49-F238E27FC236}">
                    <a16:creationId xmlns:a16="http://schemas.microsoft.com/office/drawing/2014/main" id="{26FE7BF4-718E-4455-A17E-4B60F0B0FEBE}"/>
                  </a:ext>
                </a:extLst>
              </p:cNvPr>
              <p:cNvSpPr/>
              <p:nvPr/>
            </p:nvSpPr>
            <p:spPr>
              <a:xfrm rot="8031608">
                <a:off x="3554574" y="3293936"/>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9" name="Freeform: Shape 68">
                <a:extLst>
                  <a:ext uri="{FF2B5EF4-FFF2-40B4-BE49-F238E27FC236}">
                    <a16:creationId xmlns:a16="http://schemas.microsoft.com/office/drawing/2014/main" id="{A9DCC6CE-3577-4D04-BE73-1FDF8FD44BE0}"/>
                  </a:ext>
                </a:extLst>
              </p:cNvPr>
              <p:cNvSpPr/>
              <p:nvPr/>
            </p:nvSpPr>
            <p:spPr>
              <a:xfrm rot="10278286">
                <a:off x="3285906" y="3775822"/>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Freeform: Shape 69">
                <a:extLst>
                  <a:ext uri="{FF2B5EF4-FFF2-40B4-BE49-F238E27FC236}">
                    <a16:creationId xmlns:a16="http://schemas.microsoft.com/office/drawing/2014/main" id="{FEF70816-12BD-4C39-9CFB-EF63F7BC0898}"/>
                  </a:ext>
                </a:extLst>
              </p:cNvPr>
              <p:cNvSpPr/>
              <p:nvPr/>
            </p:nvSpPr>
            <p:spPr>
              <a:xfrm>
                <a:off x="1980575" y="2128770"/>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a:extLst>
                  <a:ext uri="{FF2B5EF4-FFF2-40B4-BE49-F238E27FC236}">
                    <a16:creationId xmlns:a16="http://schemas.microsoft.com/office/drawing/2014/main" id="{469C1946-06DF-428F-A53C-B6C9DDEB4A7B}"/>
                  </a:ext>
                </a:extLst>
              </p:cNvPr>
              <p:cNvSpPr/>
              <p:nvPr/>
            </p:nvSpPr>
            <p:spPr>
              <a:xfrm rot="19702504">
                <a:off x="1636477" y="2506127"/>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Shape 71">
                <a:extLst>
                  <a:ext uri="{FF2B5EF4-FFF2-40B4-BE49-F238E27FC236}">
                    <a16:creationId xmlns:a16="http://schemas.microsoft.com/office/drawing/2014/main" id="{E6872B62-E64C-4110-AF07-F423599E48BA}"/>
                  </a:ext>
                </a:extLst>
              </p:cNvPr>
              <p:cNvSpPr/>
              <p:nvPr/>
            </p:nvSpPr>
            <p:spPr>
              <a:xfrm rot="15896451">
                <a:off x="1746436" y="3587979"/>
                <a:ext cx="955878"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a:extLst>
                  <a:ext uri="{FF2B5EF4-FFF2-40B4-BE49-F238E27FC236}">
                    <a16:creationId xmlns:a16="http://schemas.microsoft.com/office/drawing/2014/main" id="{AE29C47E-C815-495B-A8F0-AB4A9BD97789}"/>
                  </a:ext>
                </a:extLst>
              </p:cNvPr>
              <p:cNvSpPr/>
              <p:nvPr/>
            </p:nvSpPr>
            <p:spPr>
              <a:xfrm rot="13809425">
                <a:off x="2192205" y="3982998"/>
                <a:ext cx="955879" cy="1518558"/>
              </a:xfrm>
              <a:custGeom>
                <a:avLst/>
                <a:gdLst>
                  <a:gd name="connsiteX0" fmla="*/ 653024 w 955879"/>
                  <a:gd name="connsiteY0" fmla="*/ 1324768 h 1518558"/>
                  <a:gd name="connsiteX1" fmla="*/ 62474 w 955879"/>
                  <a:gd name="connsiteY1" fmla="*/ 505618 h 1518558"/>
                  <a:gd name="connsiteX2" fmla="*/ 62474 w 955879"/>
                  <a:gd name="connsiteY2" fmla="*/ 10318 h 1518558"/>
                  <a:gd name="connsiteX3" fmla="*/ 462524 w 955879"/>
                  <a:gd name="connsiteY3" fmla="*/ 257968 h 1518558"/>
                  <a:gd name="connsiteX4" fmla="*/ 919724 w 955879"/>
                  <a:gd name="connsiteY4" fmla="*/ 1248568 h 1518558"/>
                  <a:gd name="connsiteX5" fmla="*/ 900674 w 955879"/>
                  <a:gd name="connsiteY5" fmla="*/ 1515268 h 1518558"/>
                  <a:gd name="connsiteX6" fmla="*/ 653024 w 955879"/>
                  <a:gd name="connsiteY6" fmla="*/ 1324768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879" h="1518558">
                    <a:moveTo>
                      <a:pt x="653024" y="1324768"/>
                    </a:moveTo>
                    <a:cubicBezTo>
                      <a:pt x="513324" y="1156493"/>
                      <a:pt x="160899" y="724693"/>
                      <a:pt x="62474" y="505618"/>
                    </a:cubicBezTo>
                    <a:cubicBezTo>
                      <a:pt x="-35951" y="286543"/>
                      <a:pt x="-4201" y="51593"/>
                      <a:pt x="62474" y="10318"/>
                    </a:cubicBezTo>
                    <a:cubicBezTo>
                      <a:pt x="129149" y="-30957"/>
                      <a:pt x="319649" y="51593"/>
                      <a:pt x="462524" y="257968"/>
                    </a:cubicBezTo>
                    <a:cubicBezTo>
                      <a:pt x="605399" y="464343"/>
                      <a:pt x="846699" y="1039018"/>
                      <a:pt x="919724" y="1248568"/>
                    </a:cubicBezTo>
                    <a:cubicBezTo>
                      <a:pt x="992749" y="1458118"/>
                      <a:pt x="938774" y="1499393"/>
                      <a:pt x="900674" y="1515268"/>
                    </a:cubicBezTo>
                    <a:cubicBezTo>
                      <a:pt x="862574" y="1531143"/>
                      <a:pt x="792724" y="1493043"/>
                      <a:pt x="653024" y="1324768"/>
                    </a:cubicBezTo>
                    <a:close/>
                  </a:path>
                </a:pathLst>
              </a:custGeom>
              <a:solidFill>
                <a:schemeClr val="bg1"/>
              </a:solidFill>
              <a:ln>
                <a:solidFill>
                  <a:srgbClr val="D8A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1" name="Oval 60">
              <a:extLst>
                <a:ext uri="{FF2B5EF4-FFF2-40B4-BE49-F238E27FC236}">
                  <a16:creationId xmlns:a16="http://schemas.microsoft.com/office/drawing/2014/main" id="{901C7234-DEFC-4350-9715-D28670EB5150}"/>
                </a:ext>
              </a:extLst>
            </p:cNvPr>
            <p:cNvSpPr/>
            <p:nvPr/>
          </p:nvSpPr>
          <p:spPr>
            <a:xfrm>
              <a:off x="2614958" y="3366060"/>
              <a:ext cx="821076" cy="821076"/>
            </a:xfrm>
            <a:prstGeom prst="ellipse">
              <a:avLst/>
            </a:prstGeom>
            <a:solidFill>
              <a:srgbClr val="D8A645"/>
            </a:solidFill>
            <a:ln>
              <a:solidFill>
                <a:srgbClr val="EBA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FD497DB4-7C92-497D-8BDA-29F995D72576}"/>
              </a:ext>
            </a:extLst>
          </p:cNvPr>
          <p:cNvSpPr txBox="1"/>
          <p:nvPr/>
        </p:nvSpPr>
        <p:spPr>
          <a:xfrm>
            <a:off x="2737910" y="2513772"/>
            <a:ext cx="6716180" cy="2215991"/>
          </a:xfrm>
          <a:prstGeom prst="rect">
            <a:avLst/>
          </a:prstGeom>
          <a:noFill/>
          <a:effectLst>
            <a:outerShdw blurRad="50800" dist="38100" algn="l" rotWithShape="0">
              <a:schemeClr val="bg1">
                <a:alpha val="40000"/>
              </a:schemeClr>
            </a:outerShdw>
          </a:effectLst>
        </p:spPr>
        <p:txBody>
          <a:bodyPr wrap="square" rtlCol="0">
            <a:spAutoFit/>
          </a:bodyPr>
          <a:lstStyle/>
          <a:p>
            <a:pPr algn="ctr"/>
            <a:r>
              <a:rPr lang="id-ID" sz="13800" dirty="0">
                <a:solidFill>
                  <a:srgbClr val="FFB11D"/>
                </a:solidFill>
                <a:effectLst>
                  <a:outerShdw dist="38100" dir="2700000" algn="tl" rotWithShape="0">
                    <a:srgbClr val="432F26"/>
                  </a:outerShdw>
                </a:effectLst>
                <a:latin typeface="Christmas   Classica" pitchFamily="50" charset="0"/>
              </a:rPr>
              <a:t>Add  title</a:t>
            </a:r>
          </a:p>
        </p:txBody>
      </p:sp>
    </p:spTree>
    <p:extLst>
      <p:ext uri="{BB962C8B-B14F-4D97-AF65-F5344CB8AC3E}">
        <p14:creationId xmlns:p14="http://schemas.microsoft.com/office/powerpoint/2010/main" val="1589114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ppt_x</p:attrName>
                                        </p:attrNameLst>
                                      </p:cBhvr>
                                      <p:tavLst>
                                        <p:tav tm="0">
                                          <p:val>
                                            <p:strVal val="#ppt_x-#ppt_w/2"/>
                                          </p:val>
                                        </p:tav>
                                        <p:tav tm="100000">
                                          <p:val>
                                            <p:strVal val="#ppt_x"/>
                                          </p:val>
                                        </p:tav>
                                      </p:tavLst>
                                    </p:anim>
                                    <p:anim calcmode="lin" valueType="num">
                                      <p:cBhvr>
                                        <p:cTn id="15" dur="500" fill="hold"/>
                                        <p:tgtEl>
                                          <p:spTgt spid="19"/>
                                        </p:tgtEl>
                                        <p:attrNameLst>
                                          <p:attrName>ppt_y</p:attrName>
                                        </p:attrNameLst>
                                      </p:cBhvr>
                                      <p:tavLst>
                                        <p:tav tm="0">
                                          <p:val>
                                            <p:strVal val="#ppt_y"/>
                                          </p:val>
                                        </p:tav>
                                        <p:tav tm="100000">
                                          <p:val>
                                            <p:strVal val="#ppt_y"/>
                                          </p:val>
                                        </p:tav>
                                      </p:tavLst>
                                    </p:anim>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3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 calcmode="lin" valueType="num">
                                      <p:cBhvr>
                                        <p:cTn id="28" dur="500" fill="hold"/>
                                        <p:tgtEl>
                                          <p:spTgt spid="34"/>
                                        </p:tgtEl>
                                        <p:attrNameLst>
                                          <p:attrName>style.rotation</p:attrName>
                                        </p:attrNameLst>
                                      </p:cBhvr>
                                      <p:tavLst>
                                        <p:tav tm="0">
                                          <p:val>
                                            <p:fltVal val="90"/>
                                          </p:val>
                                        </p:tav>
                                        <p:tav tm="100000">
                                          <p:val>
                                            <p:fltVal val="0"/>
                                          </p:val>
                                        </p:tav>
                                      </p:tavLst>
                                    </p:anim>
                                    <p:animEffect transition="in" filter="fade">
                                      <p:cBhvr>
                                        <p:cTn id="29" dur="500"/>
                                        <p:tgtEl>
                                          <p:spTgt spid="34"/>
                                        </p:tgtEl>
                                      </p:cBhvr>
                                    </p:animEffect>
                                  </p:childTnLst>
                                </p:cTn>
                              </p:par>
                            </p:childTnLst>
                          </p:cTn>
                        </p:par>
                        <p:par>
                          <p:cTn id="30" fill="hold">
                            <p:stCondLst>
                              <p:cond delay="2000"/>
                            </p:stCondLst>
                            <p:childTnLst>
                              <p:par>
                                <p:cTn id="31" presetID="17" presetClass="entr" presetSubtype="10"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strVal val="#ppt_h"/>
                                          </p:val>
                                        </p:tav>
                                        <p:tav tm="100000">
                                          <p:val>
                                            <p:strVal val="#ppt_h"/>
                                          </p:val>
                                        </p:tav>
                                      </p:tavLst>
                                    </p:anim>
                                  </p:childTnLst>
                                </p:cTn>
                              </p:par>
                            </p:childTnLst>
                          </p:cTn>
                        </p:par>
                        <p:par>
                          <p:cTn id="35" fill="hold">
                            <p:stCondLst>
                              <p:cond delay="2500"/>
                            </p:stCondLst>
                            <p:childTnLst>
                              <p:par>
                                <p:cTn id="36" presetID="31" presetClass="entr" presetSubtype="0"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500" fill="hold"/>
                                        <p:tgtEl>
                                          <p:spTgt spid="44"/>
                                        </p:tgtEl>
                                        <p:attrNameLst>
                                          <p:attrName>ppt_w</p:attrName>
                                        </p:attrNameLst>
                                      </p:cBhvr>
                                      <p:tavLst>
                                        <p:tav tm="0">
                                          <p:val>
                                            <p:fltVal val="0"/>
                                          </p:val>
                                        </p:tav>
                                        <p:tav tm="100000">
                                          <p:val>
                                            <p:strVal val="#ppt_w"/>
                                          </p:val>
                                        </p:tav>
                                      </p:tavLst>
                                    </p:anim>
                                    <p:anim calcmode="lin" valueType="num">
                                      <p:cBhvr>
                                        <p:cTn id="39" dur="500" fill="hold"/>
                                        <p:tgtEl>
                                          <p:spTgt spid="44"/>
                                        </p:tgtEl>
                                        <p:attrNameLst>
                                          <p:attrName>ppt_h</p:attrName>
                                        </p:attrNameLst>
                                      </p:cBhvr>
                                      <p:tavLst>
                                        <p:tav tm="0">
                                          <p:val>
                                            <p:fltVal val="0"/>
                                          </p:val>
                                        </p:tav>
                                        <p:tav tm="100000">
                                          <p:val>
                                            <p:strVal val="#ppt_h"/>
                                          </p:val>
                                        </p:tav>
                                      </p:tavLst>
                                    </p:anim>
                                    <p:anim calcmode="lin" valueType="num">
                                      <p:cBhvr>
                                        <p:cTn id="40" dur="500" fill="hold"/>
                                        <p:tgtEl>
                                          <p:spTgt spid="44"/>
                                        </p:tgtEl>
                                        <p:attrNameLst>
                                          <p:attrName>style.rotation</p:attrName>
                                        </p:attrNameLst>
                                      </p:cBhvr>
                                      <p:tavLst>
                                        <p:tav tm="0">
                                          <p:val>
                                            <p:fltVal val="90"/>
                                          </p:val>
                                        </p:tav>
                                        <p:tav tm="100000">
                                          <p:val>
                                            <p:fltVal val="0"/>
                                          </p:val>
                                        </p:tav>
                                      </p:tavLst>
                                    </p:anim>
                                    <p:animEffect transition="in" filter="fade">
                                      <p:cBhvr>
                                        <p:cTn id="41" dur="500"/>
                                        <p:tgtEl>
                                          <p:spTgt spid="44"/>
                                        </p:tgtEl>
                                      </p:cBhvr>
                                    </p:animEffect>
                                  </p:childTnLst>
                                </p:cTn>
                              </p:par>
                            </p:childTnLst>
                          </p:cTn>
                        </p:par>
                        <p:par>
                          <p:cTn id="42" fill="hold">
                            <p:stCondLst>
                              <p:cond delay="3000"/>
                            </p:stCondLst>
                            <p:childTnLst>
                              <p:par>
                                <p:cTn id="43" presetID="31" presetClass="entr" presetSubtype="0"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 calcmode="lin" valueType="num">
                                      <p:cBhvr>
                                        <p:cTn id="47" dur="500" fill="hold"/>
                                        <p:tgtEl>
                                          <p:spTgt spid="59"/>
                                        </p:tgtEl>
                                        <p:attrNameLst>
                                          <p:attrName>style.rotation</p:attrName>
                                        </p:attrNameLst>
                                      </p:cBhvr>
                                      <p:tavLst>
                                        <p:tav tm="0">
                                          <p:val>
                                            <p:fltVal val="90"/>
                                          </p:val>
                                        </p:tav>
                                        <p:tav tm="100000">
                                          <p:val>
                                            <p:fltVal val="0"/>
                                          </p:val>
                                        </p:tav>
                                      </p:tavLst>
                                    </p:anim>
                                    <p:animEffect transition="in" filter="fade">
                                      <p:cBhvr>
                                        <p:cTn id="48" dur="500"/>
                                        <p:tgtEl>
                                          <p:spTgt spid="59"/>
                                        </p:tgtEl>
                                      </p:cBhvr>
                                    </p:animEffect>
                                  </p:childTnLst>
                                </p:cTn>
                              </p:par>
                            </p:childTnLst>
                          </p:cTn>
                        </p:par>
                        <p:par>
                          <p:cTn id="49" fill="hold">
                            <p:stCondLst>
                              <p:cond delay="3500"/>
                            </p:stCondLst>
                            <p:childTnLst>
                              <p:par>
                                <p:cTn id="50" presetID="17" presetClass="entr" presetSubtype="2"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fill="hold"/>
                                        <p:tgtEl>
                                          <p:spTgt spid="3"/>
                                        </p:tgtEl>
                                        <p:attrNameLst>
                                          <p:attrName>ppt_x</p:attrName>
                                        </p:attrNameLst>
                                      </p:cBhvr>
                                      <p:tavLst>
                                        <p:tav tm="0">
                                          <p:val>
                                            <p:strVal val="#ppt_x+#ppt_w/2"/>
                                          </p:val>
                                        </p:tav>
                                        <p:tav tm="100000">
                                          <p:val>
                                            <p:strVal val="#ppt_x"/>
                                          </p:val>
                                        </p:tav>
                                      </p:tavLst>
                                    </p:anim>
                                    <p:anim calcmode="lin" valueType="num">
                                      <p:cBhvr>
                                        <p:cTn id="53" dur="500" fill="hold"/>
                                        <p:tgtEl>
                                          <p:spTgt spid="3"/>
                                        </p:tgtEl>
                                        <p:attrNameLst>
                                          <p:attrName>ppt_y</p:attrName>
                                        </p:attrNameLst>
                                      </p:cBhvr>
                                      <p:tavLst>
                                        <p:tav tm="0">
                                          <p:val>
                                            <p:strVal val="#ppt_y"/>
                                          </p:val>
                                        </p:tav>
                                        <p:tav tm="100000">
                                          <p:val>
                                            <p:strVal val="#ppt_y"/>
                                          </p:val>
                                        </p:tav>
                                      </p:tavLst>
                                    </p:anim>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strVal val="#ppt_h"/>
                                          </p:val>
                                        </p:tav>
                                        <p:tav tm="100000">
                                          <p:val>
                                            <p:strVal val="#ppt_h"/>
                                          </p:val>
                                        </p:tav>
                                      </p:tavLst>
                                    </p:anim>
                                  </p:childTnLst>
                                </p:cTn>
                              </p:par>
                            </p:childTnLst>
                          </p:cTn>
                        </p:par>
                        <p:par>
                          <p:cTn id="56" fill="hold">
                            <p:stCondLst>
                              <p:cond delay="4000"/>
                            </p:stCondLst>
                            <p:childTnLst>
                              <p:par>
                                <p:cTn id="57" presetID="17" presetClass="entr" presetSubtype="2"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ppt_x</p:attrName>
                                        </p:attrNameLst>
                                      </p:cBhvr>
                                      <p:tavLst>
                                        <p:tav tm="0">
                                          <p:val>
                                            <p:strVal val="#ppt_x+#ppt_w/2"/>
                                          </p:val>
                                        </p:tav>
                                        <p:tav tm="100000">
                                          <p:val>
                                            <p:strVal val="#ppt_x"/>
                                          </p:val>
                                        </p:tav>
                                      </p:tavLst>
                                    </p:anim>
                                    <p:anim calcmode="lin" valueType="num">
                                      <p:cBhvr>
                                        <p:cTn id="60" dur="500" fill="hold"/>
                                        <p:tgtEl>
                                          <p:spTgt spid="38"/>
                                        </p:tgtEl>
                                        <p:attrNameLst>
                                          <p:attrName>ppt_y</p:attrName>
                                        </p:attrNameLst>
                                      </p:cBhvr>
                                      <p:tavLst>
                                        <p:tav tm="0">
                                          <p:val>
                                            <p:strVal val="#ppt_y"/>
                                          </p:val>
                                        </p:tav>
                                        <p:tav tm="100000">
                                          <p:val>
                                            <p:strVal val="#ppt_y"/>
                                          </p:val>
                                        </p:tav>
                                      </p:tavLst>
                                    </p:anim>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strVal val="#ppt_h"/>
                                          </p:val>
                                        </p:tav>
                                        <p:tav tm="100000">
                                          <p:val>
                                            <p:strVal val="#ppt_h"/>
                                          </p:val>
                                        </p:tav>
                                      </p:tavLst>
                                    </p:anim>
                                  </p:childTnLst>
                                </p:cTn>
                              </p:par>
                            </p:childTnLst>
                          </p:cTn>
                        </p:par>
                        <p:par>
                          <p:cTn id="63" fill="hold">
                            <p:stCondLst>
                              <p:cond delay="4500"/>
                            </p:stCondLst>
                            <p:childTnLst>
                              <p:par>
                                <p:cTn id="64" presetID="17" presetClass="entr" presetSubtype="2"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ppt_x</p:attrName>
                                        </p:attrNameLst>
                                      </p:cBhvr>
                                      <p:tavLst>
                                        <p:tav tm="0">
                                          <p:val>
                                            <p:strVal val="#ppt_x+#ppt_w/2"/>
                                          </p:val>
                                        </p:tav>
                                        <p:tav tm="100000">
                                          <p:val>
                                            <p:strVal val="#ppt_x"/>
                                          </p:val>
                                        </p:tav>
                                      </p:tavLst>
                                    </p:anim>
                                    <p:anim calcmode="lin" valueType="num">
                                      <p:cBhvr>
                                        <p:cTn id="67" dur="500" fill="hold"/>
                                        <p:tgtEl>
                                          <p:spTgt spid="39"/>
                                        </p:tgtEl>
                                        <p:attrNameLst>
                                          <p:attrName>ppt_y</p:attrName>
                                        </p:attrNameLst>
                                      </p:cBhvr>
                                      <p:tavLst>
                                        <p:tav tm="0">
                                          <p:val>
                                            <p:strVal val="#ppt_y"/>
                                          </p:val>
                                        </p:tav>
                                        <p:tav tm="100000">
                                          <p:val>
                                            <p:strVal val="#ppt_y"/>
                                          </p:val>
                                        </p:tav>
                                      </p:tavLst>
                                    </p:anim>
                                    <p:anim calcmode="lin" valueType="num">
                                      <p:cBhvr>
                                        <p:cTn id="68" dur="500" fill="hold"/>
                                        <p:tgtEl>
                                          <p:spTgt spid="39"/>
                                        </p:tgtEl>
                                        <p:attrNameLst>
                                          <p:attrName>ppt_w</p:attrName>
                                        </p:attrNameLst>
                                      </p:cBhvr>
                                      <p:tavLst>
                                        <p:tav tm="0">
                                          <p:val>
                                            <p:fltVal val="0"/>
                                          </p:val>
                                        </p:tav>
                                        <p:tav tm="100000">
                                          <p:val>
                                            <p:strVal val="#ppt_w"/>
                                          </p:val>
                                        </p:tav>
                                      </p:tavLst>
                                    </p:anim>
                                    <p:anim calcmode="lin" valueType="num">
                                      <p:cBhvr>
                                        <p:cTn id="69" dur="500" fill="hold"/>
                                        <p:tgtEl>
                                          <p:spTgt spid="39"/>
                                        </p:tgtEl>
                                        <p:attrNameLst>
                                          <p:attrName>ppt_h</p:attrName>
                                        </p:attrNameLst>
                                      </p:cBhvr>
                                      <p:tavLst>
                                        <p:tav tm="0">
                                          <p:val>
                                            <p:strVal val="#ppt_h"/>
                                          </p:val>
                                        </p:tav>
                                        <p:tav tm="100000">
                                          <p:val>
                                            <p:strVal val="#ppt_h"/>
                                          </p:val>
                                        </p:tav>
                                      </p:tavLst>
                                    </p:anim>
                                  </p:childTnLst>
                                </p:cTn>
                              </p:par>
                            </p:childTnLst>
                          </p:cTn>
                        </p:par>
                        <p:par>
                          <p:cTn id="70" fill="hold">
                            <p:stCondLst>
                              <p:cond delay="5000"/>
                            </p:stCondLst>
                            <p:childTnLst>
                              <p:par>
                                <p:cTn id="71" presetID="17" presetClass="entr" presetSubtype="2" fill="hold" grpId="0" nodeType="after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p:cTn id="73" dur="500" fill="hold"/>
                                        <p:tgtEl>
                                          <p:spTgt spid="40"/>
                                        </p:tgtEl>
                                        <p:attrNameLst>
                                          <p:attrName>ppt_x</p:attrName>
                                        </p:attrNameLst>
                                      </p:cBhvr>
                                      <p:tavLst>
                                        <p:tav tm="0">
                                          <p:val>
                                            <p:strVal val="#ppt_x+#ppt_w/2"/>
                                          </p:val>
                                        </p:tav>
                                        <p:tav tm="100000">
                                          <p:val>
                                            <p:strVal val="#ppt_x"/>
                                          </p:val>
                                        </p:tav>
                                      </p:tavLst>
                                    </p:anim>
                                    <p:anim calcmode="lin" valueType="num">
                                      <p:cBhvr>
                                        <p:cTn id="74" dur="500" fill="hold"/>
                                        <p:tgtEl>
                                          <p:spTgt spid="40"/>
                                        </p:tgtEl>
                                        <p:attrNameLst>
                                          <p:attrName>ppt_y</p:attrName>
                                        </p:attrNameLst>
                                      </p:cBhvr>
                                      <p:tavLst>
                                        <p:tav tm="0">
                                          <p:val>
                                            <p:strVal val="#ppt_y"/>
                                          </p:val>
                                        </p:tav>
                                        <p:tav tm="100000">
                                          <p:val>
                                            <p:strVal val="#ppt_y"/>
                                          </p:val>
                                        </p:tav>
                                      </p:tavLst>
                                    </p:anim>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strVal val="#ppt_h"/>
                                          </p:val>
                                        </p:tav>
                                        <p:tav tm="100000">
                                          <p:val>
                                            <p:strVal val="#ppt_h"/>
                                          </p:val>
                                        </p:tav>
                                      </p:tavLst>
                                    </p:anim>
                                  </p:childTnLst>
                                </p:cTn>
                              </p:par>
                            </p:childTnLst>
                          </p:cTn>
                        </p:par>
                        <p:par>
                          <p:cTn id="77" fill="hold">
                            <p:stCondLst>
                              <p:cond delay="5500"/>
                            </p:stCondLst>
                            <p:childTnLst>
                              <p:par>
                                <p:cTn id="78" presetID="17" presetClass="entr" presetSubtype="2"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anim calcmode="lin" valueType="num">
                                      <p:cBhvr>
                                        <p:cTn id="80" dur="500" fill="hold"/>
                                        <p:tgtEl>
                                          <p:spTgt spid="41"/>
                                        </p:tgtEl>
                                        <p:attrNameLst>
                                          <p:attrName>ppt_x</p:attrName>
                                        </p:attrNameLst>
                                      </p:cBhvr>
                                      <p:tavLst>
                                        <p:tav tm="0">
                                          <p:val>
                                            <p:strVal val="#ppt_x+#ppt_w/2"/>
                                          </p:val>
                                        </p:tav>
                                        <p:tav tm="100000">
                                          <p:val>
                                            <p:strVal val="#ppt_x"/>
                                          </p:val>
                                        </p:tav>
                                      </p:tavLst>
                                    </p:anim>
                                    <p:anim calcmode="lin" valueType="num">
                                      <p:cBhvr>
                                        <p:cTn id="81" dur="500" fill="hold"/>
                                        <p:tgtEl>
                                          <p:spTgt spid="41"/>
                                        </p:tgtEl>
                                        <p:attrNameLst>
                                          <p:attrName>ppt_y</p:attrName>
                                        </p:attrNameLst>
                                      </p:cBhvr>
                                      <p:tavLst>
                                        <p:tav tm="0">
                                          <p:val>
                                            <p:strVal val="#ppt_y"/>
                                          </p:val>
                                        </p:tav>
                                        <p:tav tm="100000">
                                          <p:val>
                                            <p:strVal val="#ppt_y"/>
                                          </p:val>
                                        </p:tav>
                                      </p:tavLst>
                                    </p:anim>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8" grpId="0" animBg="1"/>
      <p:bldP spid="39" grpId="0" animBg="1"/>
      <p:bldP spid="40" grpId="0" animBg="1"/>
      <p:bldP spid="41" grpId="0" animBg="1"/>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672</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Bebas Neue</vt:lpstr>
      <vt:lpstr>Calibri Light</vt:lpstr>
      <vt:lpstr>Winkle</vt:lpstr>
      <vt:lpstr>Calibri</vt:lpstr>
      <vt:lpstr>Christmas   Classica</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Izza Nasira Azzahra</dc:creator>
  <cp:lastModifiedBy>Izza Nasira Azzahra</cp:lastModifiedBy>
  <cp:revision>56</cp:revision>
  <dcterms:created xsi:type="dcterms:W3CDTF">2021-07-05T12:15:38Z</dcterms:created>
  <dcterms:modified xsi:type="dcterms:W3CDTF">2021-07-07T15:55:36Z</dcterms:modified>
</cp:coreProperties>
</file>