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  <p:embeddedFont>
      <p:font typeface="Comic Sans MS" panose="030F0702030302020204" pitchFamily="66" charset="0"/>
      <p:regular r:id="rId19"/>
      <p:bold r:id="rId20"/>
      <p:italic r:id="rId21"/>
      <p:boldItalic r:id="rId22"/>
    </p:embeddedFont>
    <p:embeddedFont>
      <p:font typeface="In your face, Joffrey! " panose="020B0604020202020204" charset="0"/>
      <p:regular r:id="rId23"/>
    </p:embeddedFont>
    <p:embeddedFont>
      <p:font typeface="VCR OSD Mono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21FrDY3AxPRLbpSDmkfQw==" hashData="U1OY7MphtFVT/YLCvbhEA4KWTj06ziaDQNK0R5V3BYyGUPP2eKnFkc/6a83dux38lrwteiWDZctfr25Fx6Zrdg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2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72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F654-2D2D-46F2-924C-52DC65259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FC834-B9AA-406E-8298-569D16334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481F-2D36-4AFA-ACAF-3DD2A9AD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C3ABE-9FB8-44CA-95AE-6157E7D0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A56E-130A-4466-9AA3-4FCE237D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15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1E9A2-6C52-4AE2-A5A3-7AD2CF5A1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4A30B-C540-4FC2-AAC1-7D32988DF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CC51B-448F-4F2F-8E79-E0D3DA671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887AE-A197-4259-926F-438D5579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7D0C1-7AA0-413B-B91F-D8B43877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3026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6C2A9-32C6-4B34-93B5-C5E975760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3BF32-32D2-445A-8C30-2801DC8D9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1E47-E445-4A64-A145-748E3315B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F2717-7500-4D34-82CF-C93CB5825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595D-703F-4C90-B720-18FCB3AFF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101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FE77-14A5-45DE-8D5A-F66D28EB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3FB45-A733-4DDA-9070-7C0CE4B5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CA4D3-AE01-4B91-868E-09ADD74E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7101-B8C0-4CDF-934C-7FE58F7A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3AE1-1D1E-4C9D-8076-7EDE1FA4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480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91D0-DF04-4D1F-B5B0-9231BE30A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07A87-3B92-4B4F-9C8D-E43F26C50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ED32-165B-447F-BAFB-31E0A25E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C1FC3-2636-4481-90D9-D3C3E92FE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658A-454E-4B99-98CB-635E7363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4573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262E-814C-4B12-827D-CF7F0474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2711-1F63-4812-9A3E-5060A3F93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C7F74-AB1E-4F7F-AC9F-9C3F34E0A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E9ECE-B78F-4F72-A7B8-F4664A4E3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903ED-7C6F-4A33-857C-55674961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DC88A-96AC-48FB-9FF0-B3AB09EA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763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C94B9-AD91-4B2F-AB71-A8763903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EB7A7-D57B-4E87-83E7-294D78D6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8E5B56-7482-4471-89A1-ABC6B2828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959E8-9D78-466C-8941-BA0A34850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EB80E-9D49-427A-B741-609ECD145C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CF029-EF54-49F8-9102-6D00DC11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A58AA1-22E9-48BF-A4CB-5311F37E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100F7-8234-4296-80D8-A65667F7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70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C0F3-5B55-4B51-91AE-320B983A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E5A72-57EC-463C-9738-69A2C922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392EBC-F647-4CE2-A317-8B104C66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86504-96D8-4F1A-AF5B-D9FA0785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1887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C2BB7-CB0E-4DF4-8391-ABFE09A1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04A13C-ED04-494B-802E-D625F616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E3E3C-9591-4E24-94AF-347433A4C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182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AC14-C23A-435D-AFED-C447C4EFE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5F4EF-276F-4A17-9F8D-71F5C69C8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3BFD0-5E68-4BF8-A65C-16C3461C3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2B14-E70B-4649-A502-CB22C9DB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6380B-E664-4542-B999-91F3DC7B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7B88B-8B60-46AB-BF0A-F4745F9F5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5283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BDBE0-2348-4B88-94C4-12D13722B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2457A-23D3-42E6-B649-6E8AA53EB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95F73-BD5F-4678-9D94-DA1B54895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064C9-342C-4A26-AC52-8DCBFDD03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311D2-D3A4-4A76-90C3-D8BB1A03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00DF8-0C75-47A6-BFF3-28F8ED888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051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4FD2E-FAD3-406A-8A06-6E630AB10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E0632-CCBC-44FE-9ED7-9708B646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3BEB6-0532-4FE5-A82D-8872F6025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4E143-F1A5-4420-AFDE-EAE6B8EB182C}" type="datetimeFigureOut">
              <a:rPr lang="en-ID" smtClean="0"/>
              <a:t>31/07/2021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C120B-C808-49FD-8F1B-1E97717EF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261CE-F9AB-4013-9187-C9B2B7EC8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23CD7-46E0-4377-A6DC-365D30D434B7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868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4.xml"/><Relationship Id="rId7" Type="http://schemas.openxmlformats.org/officeDocument/2006/relationships/image" Target="../media/image3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slide" Target="slide10.xml"/><Relationship Id="rId4" Type="http://schemas.openxmlformats.org/officeDocument/2006/relationships/slide" Target="slide3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.xml"/><Relationship Id="rId11" Type="http://schemas.openxmlformats.org/officeDocument/2006/relationships/image" Target="../media/image10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6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11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slide" Target="slide1.xml"/><Relationship Id="rId4" Type="http://schemas.openxmlformats.org/officeDocument/2006/relationships/image" Target="../media/image4.png"/><Relationship Id="rId9" Type="http://schemas.openxmlformats.org/officeDocument/2006/relationships/slide" Target="slide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8.xml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612E181-FBF6-4E7E-A9A8-C413ABB9CDB1}"/>
              </a:ext>
            </a:extLst>
          </p:cNvPr>
          <p:cNvSpPr txBox="1"/>
          <p:nvPr/>
        </p:nvSpPr>
        <p:spPr>
          <a:xfrm>
            <a:off x="4051210" y="0"/>
            <a:ext cx="4089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In your face, Joffrey! " panose="02000603000000000000" pitchFamily="2" charset="0"/>
              </a:rPr>
              <a:t>MENU PRESENTASI</a:t>
            </a:r>
            <a:endParaRPr lang="en-ID" sz="7200" dirty="0">
              <a:solidFill>
                <a:schemeClr val="bg1"/>
              </a:solidFill>
              <a:latin typeface="In your face, Joffrey! " panose="02000603000000000000" pitchFamily="2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521E7F3-ADC6-425B-BF2E-EE382E181E05}"/>
              </a:ext>
            </a:extLst>
          </p:cNvPr>
          <p:cNvSpPr/>
          <p:nvPr/>
        </p:nvSpPr>
        <p:spPr>
          <a:xfrm>
            <a:off x="2511186" y="3220872"/>
            <a:ext cx="3373200" cy="745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TextBox 23">
            <a:hlinkClick r:id="rId2" action="ppaction://hlinksldjump"/>
            <a:extLst>
              <a:ext uri="{FF2B5EF4-FFF2-40B4-BE49-F238E27FC236}">
                <a16:creationId xmlns:a16="http://schemas.microsoft.com/office/drawing/2014/main" id="{B4698FA9-BEE6-4E84-8A00-2E0ADA81A049}"/>
              </a:ext>
            </a:extLst>
          </p:cNvPr>
          <p:cNvSpPr txBox="1"/>
          <p:nvPr/>
        </p:nvSpPr>
        <p:spPr>
          <a:xfrm>
            <a:off x="3084393" y="3258186"/>
            <a:ext cx="25202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n your face, Joffrey! " panose="02000603000000000000" pitchFamily="2" charset="0"/>
              </a:rPr>
              <a:t>JUDUL PRESENTASI</a:t>
            </a:r>
            <a:endParaRPr lang="en-ID" sz="4000" dirty="0">
              <a:solidFill>
                <a:schemeClr val="bg1"/>
              </a:solidFill>
              <a:latin typeface="In your face, Joffrey! " panose="02000603000000000000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8484EC-2504-4F4D-AFB2-5853036023DC}"/>
              </a:ext>
            </a:extLst>
          </p:cNvPr>
          <p:cNvSpPr/>
          <p:nvPr/>
        </p:nvSpPr>
        <p:spPr>
          <a:xfrm>
            <a:off x="2511186" y="4299045"/>
            <a:ext cx="3373200" cy="745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TextBox 25">
            <a:hlinkClick r:id="rId3" action="ppaction://hlinksldjump"/>
            <a:extLst>
              <a:ext uri="{FF2B5EF4-FFF2-40B4-BE49-F238E27FC236}">
                <a16:creationId xmlns:a16="http://schemas.microsoft.com/office/drawing/2014/main" id="{0DB84CFC-99A3-4F56-979F-8A1196B72893}"/>
              </a:ext>
            </a:extLst>
          </p:cNvPr>
          <p:cNvSpPr txBox="1"/>
          <p:nvPr/>
        </p:nvSpPr>
        <p:spPr>
          <a:xfrm>
            <a:off x="3679856" y="4336359"/>
            <a:ext cx="10358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n your face, Joffrey! " panose="02000603000000000000" pitchFamily="2" charset="0"/>
              </a:rPr>
              <a:t>MATERI</a:t>
            </a:r>
            <a:endParaRPr lang="en-ID" sz="4000" dirty="0">
              <a:solidFill>
                <a:schemeClr val="bg1"/>
              </a:solidFill>
              <a:latin typeface="In your face, Joffrey! " panose="02000603000000000000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C977CB3-B75D-4AA5-A7C4-C915ED17B64F}"/>
              </a:ext>
            </a:extLst>
          </p:cNvPr>
          <p:cNvSpPr/>
          <p:nvPr/>
        </p:nvSpPr>
        <p:spPr>
          <a:xfrm>
            <a:off x="6268872" y="3220872"/>
            <a:ext cx="3373200" cy="745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hlinkClick r:id="rId4" action="ppaction://hlinksldjump"/>
            <a:extLst>
              <a:ext uri="{FF2B5EF4-FFF2-40B4-BE49-F238E27FC236}">
                <a16:creationId xmlns:a16="http://schemas.microsoft.com/office/drawing/2014/main" id="{F387111D-4D93-4E6A-BDEF-C33E85BB048D}"/>
              </a:ext>
            </a:extLst>
          </p:cNvPr>
          <p:cNvSpPr txBox="1"/>
          <p:nvPr/>
        </p:nvSpPr>
        <p:spPr>
          <a:xfrm>
            <a:off x="6598370" y="3258186"/>
            <a:ext cx="27142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n your face, Joffrey! " panose="02000603000000000000" pitchFamily="2" charset="0"/>
              </a:rPr>
              <a:t>ANGGOTA KELOMPOK</a:t>
            </a:r>
            <a:endParaRPr lang="en-ID" sz="4000" dirty="0">
              <a:solidFill>
                <a:schemeClr val="bg1"/>
              </a:solidFill>
              <a:latin typeface="In your face, Joffrey! " panose="02000603000000000000" pitchFamily="2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185A9F8-7EF6-4C9E-85F3-F066A346639B}"/>
              </a:ext>
            </a:extLst>
          </p:cNvPr>
          <p:cNvSpPr/>
          <p:nvPr/>
        </p:nvSpPr>
        <p:spPr>
          <a:xfrm>
            <a:off x="6268872" y="4299045"/>
            <a:ext cx="3373200" cy="745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hlinkClick r:id="rId5" action="ppaction://hlinksldjump"/>
            <a:extLst>
              <a:ext uri="{FF2B5EF4-FFF2-40B4-BE49-F238E27FC236}">
                <a16:creationId xmlns:a16="http://schemas.microsoft.com/office/drawing/2014/main" id="{1B764960-1BAB-43A7-9CF4-50307A860D74}"/>
              </a:ext>
            </a:extLst>
          </p:cNvPr>
          <p:cNvSpPr txBox="1"/>
          <p:nvPr/>
        </p:nvSpPr>
        <p:spPr>
          <a:xfrm>
            <a:off x="7598644" y="4336359"/>
            <a:ext cx="713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In your face, Joffrey! " panose="02000603000000000000" pitchFamily="2" charset="0"/>
              </a:rPr>
              <a:t>EXIT</a:t>
            </a:r>
            <a:endParaRPr lang="en-ID" sz="4000" dirty="0">
              <a:solidFill>
                <a:schemeClr val="bg1"/>
              </a:solidFill>
              <a:latin typeface="In your face, Joffrey! " panose="02000603000000000000" pitchFamily="2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C30CF8A-4D87-45E7-A872-8CBAD21D11A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5323" r="24461" b="17811"/>
          <a:stretch/>
        </p:blipFill>
        <p:spPr>
          <a:xfrm>
            <a:off x="-1255594" y="1661978"/>
            <a:ext cx="547769" cy="707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6761F6-7711-4134-90DA-714E26897E8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7315" r="31268" b="17610"/>
          <a:stretch/>
        </p:blipFill>
        <p:spPr>
          <a:xfrm>
            <a:off x="12610531" y="1153964"/>
            <a:ext cx="573206" cy="606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9090A-09D8-4A4A-8706-887FFB22660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/>
          <a:stretch/>
        </p:blipFill>
        <p:spPr>
          <a:xfrm>
            <a:off x="11652643" y="6040076"/>
            <a:ext cx="499416" cy="744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A4C274-8212-49B4-910D-D6F683349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6155140"/>
            <a:ext cx="499416" cy="62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01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26914 -0.61482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-3074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35417 -0.2004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100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2944 -0.60648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27" y="-3032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77556E-17 L -0.33541 -0.1085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C30CF8A-4D87-45E7-A872-8CBAD21D1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5323" r="24461" b="17811"/>
          <a:stretch/>
        </p:blipFill>
        <p:spPr>
          <a:xfrm>
            <a:off x="-1255594" y="1661978"/>
            <a:ext cx="547769" cy="707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6761F6-7711-4134-90DA-714E26897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7315" r="31268" b="17610"/>
          <a:stretch/>
        </p:blipFill>
        <p:spPr>
          <a:xfrm>
            <a:off x="12610531" y="1153964"/>
            <a:ext cx="573206" cy="606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9090A-09D8-4A4A-8706-887FFB226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/>
          <a:stretch/>
        </p:blipFill>
        <p:spPr>
          <a:xfrm>
            <a:off x="11652643" y="6040076"/>
            <a:ext cx="499416" cy="744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A4C274-8212-49B4-910D-D6F683349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6155140"/>
            <a:ext cx="499416" cy="6291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863F66-C975-4BB2-8509-B18F13DAA3FE}"/>
              </a:ext>
            </a:extLst>
          </p:cNvPr>
          <p:cNvSpPr/>
          <p:nvPr/>
        </p:nvSpPr>
        <p:spPr>
          <a:xfrm>
            <a:off x="1673817" y="2369864"/>
            <a:ext cx="8460000" cy="19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43891-E0FB-4D88-B8F0-8FF0C2DCC916}"/>
              </a:ext>
            </a:extLst>
          </p:cNvPr>
          <p:cNvSpPr txBox="1"/>
          <p:nvPr/>
        </p:nvSpPr>
        <p:spPr>
          <a:xfrm>
            <a:off x="3606553" y="2510725"/>
            <a:ext cx="4594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VCR OSD Mono" panose="02000609000000000000" pitchFamily="49" charset="0"/>
              </a:rPr>
              <a:t>Do You Want to Exit ?</a:t>
            </a:r>
            <a:endParaRPr lang="en-ID" sz="2800" dirty="0">
              <a:latin typeface="VCR OSD Mono" panose="02000609000000000000" pitchFamily="49" charset="0"/>
            </a:endParaRPr>
          </a:p>
        </p:txBody>
      </p:sp>
      <p:sp>
        <p:nvSpPr>
          <p:cNvPr id="16" name="TextBox 15">
            <a:hlinkClick r:id="rId6" action="ppaction://hlinksldjump"/>
            <a:extLst>
              <a:ext uri="{FF2B5EF4-FFF2-40B4-BE49-F238E27FC236}">
                <a16:creationId xmlns:a16="http://schemas.microsoft.com/office/drawing/2014/main" id="{AA463900-08F4-40EE-BB6A-A069FEEC9B1D}"/>
              </a:ext>
            </a:extLst>
          </p:cNvPr>
          <p:cNvSpPr txBox="1"/>
          <p:nvPr/>
        </p:nvSpPr>
        <p:spPr>
          <a:xfrm>
            <a:off x="2058183" y="371331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VCR OSD Mono" panose="02000609000000000000" pitchFamily="49" charset="0"/>
              </a:rPr>
              <a:t>Yes</a:t>
            </a:r>
            <a:endParaRPr lang="en-ID" sz="2400" dirty="0">
              <a:solidFill>
                <a:srgbClr val="FF0000"/>
              </a:solidFill>
              <a:latin typeface="VCR OSD Mono" panose="020006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94FB81-8059-42DC-A531-DF54982D5BFA}"/>
              </a:ext>
            </a:extLst>
          </p:cNvPr>
          <p:cNvSpPr txBox="1"/>
          <p:nvPr/>
        </p:nvSpPr>
        <p:spPr>
          <a:xfrm>
            <a:off x="5155374" y="3713314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VCR OSD Mono" panose="02000609000000000000" pitchFamily="49" charset="0"/>
              </a:rPr>
              <a:t>No</a:t>
            </a:r>
            <a:endParaRPr lang="en-ID" sz="2400" dirty="0">
              <a:solidFill>
                <a:srgbClr val="00B050"/>
              </a:solidFill>
              <a:latin typeface="VCR OSD Mono" panose="020006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75E253-6F98-46F6-9DEA-8CFA593FA9E1}"/>
              </a:ext>
            </a:extLst>
          </p:cNvPr>
          <p:cNvSpPr txBox="1"/>
          <p:nvPr/>
        </p:nvSpPr>
        <p:spPr>
          <a:xfrm>
            <a:off x="8071426" y="3713314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VCR OSD Mono" panose="02000609000000000000" pitchFamily="49" charset="0"/>
              </a:rPr>
              <a:t>Cancel</a:t>
            </a:r>
            <a:endParaRPr lang="en-ID" sz="2400" dirty="0">
              <a:solidFill>
                <a:srgbClr val="FFFF00"/>
              </a:solidFill>
              <a:latin typeface="VCR OSD Mono" panose="020006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9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2.96296E-6 L 0.08464 -0.2303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11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26198 -0.21042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10664 -0.22199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77556E-17 L -0.21445 -0.1085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-54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" grpId="0"/>
      <p:bldP spid="17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993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5612E181-FBF6-4E7E-A9A8-C413ABB9CDB1}"/>
              </a:ext>
            </a:extLst>
          </p:cNvPr>
          <p:cNvSpPr txBox="1"/>
          <p:nvPr/>
        </p:nvSpPr>
        <p:spPr>
          <a:xfrm>
            <a:off x="823563" y="2921169"/>
            <a:ext cx="10544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VCR OSD Mono" panose="02000609000000000000" pitchFamily="49" charset="0"/>
              </a:rPr>
              <a:t>JUDUL PRESENTASI KALIAN</a:t>
            </a:r>
            <a:endParaRPr lang="en-ID" sz="6000" dirty="0">
              <a:solidFill>
                <a:schemeClr val="bg1"/>
              </a:solidFill>
              <a:latin typeface="VCR OSD Mono" panose="02000609000000000000" pitchFamily="49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C30CF8A-4D87-45E7-A872-8CBAD21D1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5323" r="24461" b="17811"/>
          <a:stretch/>
        </p:blipFill>
        <p:spPr>
          <a:xfrm>
            <a:off x="-1255594" y="1661978"/>
            <a:ext cx="547769" cy="707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6761F6-7711-4134-90DA-714E26897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7315" r="31268" b="17610"/>
          <a:stretch/>
        </p:blipFill>
        <p:spPr>
          <a:xfrm>
            <a:off x="12610531" y="1153964"/>
            <a:ext cx="573206" cy="606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9090A-09D8-4A4A-8706-887FFB226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/>
          <a:stretch/>
        </p:blipFill>
        <p:spPr>
          <a:xfrm>
            <a:off x="11652643" y="6040076"/>
            <a:ext cx="499416" cy="744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A4C274-8212-49B4-910D-D6F683349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6155140"/>
            <a:ext cx="499416" cy="62918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76FCF2-AF0C-4736-A6EE-E6DDBEE4F0A1}"/>
              </a:ext>
            </a:extLst>
          </p:cNvPr>
          <p:cNvSpPr/>
          <p:nvPr/>
        </p:nvSpPr>
        <p:spPr>
          <a:xfrm>
            <a:off x="54867" y="6281515"/>
            <a:ext cx="964800" cy="4824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hlinkClick r:id="rId6" action="ppaction://hlinksldjump"/>
            <a:extLst>
              <a:ext uri="{FF2B5EF4-FFF2-40B4-BE49-F238E27FC236}">
                <a16:creationId xmlns:a16="http://schemas.microsoft.com/office/drawing/2014/main" id="{85E6B050-B0DA-40A8-A100-F83F56089613}"/>
              </a:ext>
            </a:extLst>
          </p:cNvPr>
          <p:cNvSpPr txBox="1"/>
          <p:nvPr/>
        </p:nvSpPr>
        <p:spPr>
          <a:xfrm>
            <a:off x="250970" y="6261105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n your face, Joffrey! " panose="02000603000000000000" pitchFamily="2" charset="0"/>
              </a:rPr>
              <a:t>BACK</a:t>
            </a:r>
            <a:endParaRPr lang="en-ID" sz="2800" dirty="0">
              <a:solidFill>
                <a:schemeClr val="bg1"/>
              </a:solidFill>
              <a:latin typeface="In your face, Joffrey! 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08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2.96296E-6 L 0.08685 -0.2676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-133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35417 -0.20046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08" y="-100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15885 -0.24351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43" y="-1217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77556E-17 L -0.33541 -0.1085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771" y="-54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3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C30CF8A-4D87-45E7-A872-8CBAD21D1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5323" r="24461" b="17811"/>
          <a:stretch/>
        </p:blipFill>
        <p:spPr>
          <a:xfrm>
            <a:off x="-1255594" y="1661978"/>
            <a:ext cx="547769" cy="707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6761F6-7711-4134-90DA-714E26897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7315" r="31268" b="17610"/>
          <a:stretch/>
        </p:blipFill>
        <p:spPr>
          <a:xfrm>
            <a:off x="12610531" y="1153964"/>
            <a:ext cx="573206" cy="606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9090A-09D8-4A4A-8706-887FFB226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/>
          <a:stretch/>
        </p:blipFill>
        <p:spPr>
          <a:xfrm>
            <a:off x="11652643" y="6040076"/>
            <a:ext cx="499416" cy="744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A4C274-8212-49B4-910D-D6F683349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6155140"/>
            <a:ext cx="499416" cy="62918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76FCF2-AF0C-4736-A6EE-E6DDBEE4F0A1}"/>
              </a:ext>
            </a:extLst>
          </p:cNvPr>
          <p:cNvSpPr/>
          <p:nvPr/>
        </p:nvSpPr>
        <p:spPr>
          <a:xfrm>
            <a:off x="54867" y="6281515"/>
            <a:ext cx="964800" cy="4824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hlinkClick r:id="rId6" action="ppaction://hlinksldjump"/>
            <a:extLst>
              <a:ext uri="{FF2B5EF4-FFF2-40B4-BE49-F238E27FC236}">
                <a16:creationId xmlns:a16="http://schemas.microsoft.com/office/drawing/2014/main" id="{85E6B050-B0DA-40A8-A100-F83F56089613}"/>
              </a:ext>
            </a:extLst>
          </p:cNvPr>
          <p:cNvSpPr txBox="1"/>
          <p:nvPr/>
        </p:nvSpPr>
        <p:spPr>
          <a:xfrm>
            <a:off x="250970" y="6261105"/>
            <a:ext cx="572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In your face, Joffrey! " panose="02000603000000000000" pitchFamily="2" charset="0"/>
              </a:rPr>
              <a:t>BACK</a:t>
            </a:r>
            <a:endParaRPr lang="en-ID" sz="2800" dirty="0">
              <a:solidFill>
                <a:schemeClr val="bg1"/>
              </a:solidFill>
              <a:latin typeface="In your face, Joffrey! " panose="02000603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8B0E5-6405-4093-9771-F7F8BC89F0D2}"/>
              </a:ext>
            </a:extLst>
          </p:cNvPr>
          <p:cNvSpPr/>
          <p:nvPr/>
        </p:nvSpPr>
        <p:spPr>
          <a:xfrm>
            <a:off x="2562600" y="874800"/>
            <a:ext cx="7066800" cy="5108400"/>
          </a:xfrm>
          <a:prstGeom prst="roundRect">
            <a:avLst>
              <a:gd name="adj" fmla="val 3621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7FCA8-95F8-4259-98C5-5A86E956AEDB}"/>
              </a:ext>
            </a:extLst>
          </p:cNvPr>
          <p:cNvSpPr txBox="1"/>
          <p:nvPr/>
        </p:nvSpPr>
        <p:spPr>
          <a:xfrm>
            <a:off x="3564611" y="1164874"/>
            <a:ext cx="5715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NAMA ANGGOTA KELOMPOK :</a:t>
            </a:r>
            <a:endParaRPr lang="en-ID" sz="3200" dirty="0">
              <a:solidFill>
                <a:schemeClr val="bg1"/>
              </a:solidFill>
              <a:latin typeface="VCR OSD Mono" panose="02000609000000000000" pitchFamily="49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9ACC36B-8B60-4F6E-8C2A-0B11F4736696}"/>
              </a:ext>
            </a:extLst>
          </p:cNvPr>
          <p:cNvGrpSpPr/>
          <p:nvPr/>
        </p:nvGrpSpPr>
        <p:grpSpPr>
          <a:xfrm>
            <a:off x="2782200" y="1872847"/>
            <a:ext cx="6627600" cy="943988"/>
            <a:chOff x="2782200" y="1872847"/>
            <a:chExt cx="6627600" cy="94398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A1E065-3847-411A-9668-C110BEA7D14E}"/>
                </a:ext>
              </a:extLst>
            </p:cNvPr>
            <p:cNvSpPr/>
            <p:nvPr/>
          </p:nvSpPr>
          <p:spPr>
            <a:xfrm>
              <a:off x="2782200" y="2015921"/>
              <a:ext cx="6627600" cy="680400"/>
            </a:xfrm>
            <a:prstGeom prst="roundRect">
              <a:avLst>
                <a:gd name="adj" fmla="val 3095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D3CD1C1-2CC7-4A90-863F-712178DFC2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188" r="65443"/>
            <a:stretch/>
          </p:blipFill>
          <p:spPr>
            <a:xfrm>
              <a:off x="2798147" y="1872847"/>
              <a:ext cx="964800" cy="94398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8C1BD0-24D7-4DB5-84A7-0DE243F9D8BA}"/>
                </a:ext>
              </a:extLst>
            </p:cNvPr>
            <p:cNvSpPr txBox="1"/>
            <p:nvPr/>
          </p:nvSpPr>
          <p:spPr>
            <a:xfrm>
              <a:off x="3875772" y="2086638"/>
              <a:ext cx="1996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CR OSD Mono" panose="02000609000000000000" pitchFamily="49" charset="0"/>
                </a:rPr>
                <a:t>ANGGOTA 01</a:t>
              </a:r>
              <a:endParaRPr lang="en-ID" sz="2400" dirty="0">
                <a:solidFill>
                  <a:schemeClr val="bg1"/>
                </a:solidFill>
                <a:latin typeface="VCR OSD Mono" panose="02000609000000000000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EC4077-F792-43F4-A8D3-F67AABCCD46F}"/>
              </a:ext>
            </a:extLst>
          </p:cNvPr>
          <p:cNvGrpSpPr/>
          <p:nvPr/>
        </p:nvGrpSpPr>
        <p:grpSpPr>
          <a:xfrm>
            <a:off x="2782200" y="2937348"/>
            <a:ext cx="6627600" cy="910047"/>
            <a:chOff x="2782200" y="2937348"/>
            <a:chExt cx="6627600" cy="91004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C2BA4F67-5409-4638-9A35-D12ED80E6EEC}"/>
                </a:ext>
              </a:extLst>
            </p:cNvPr>
            <p:cNvSpPr/>
            <p:nvPr/>
          </p:nvSpPr>
          <p:spPr>
            <a:xfrm>
              <a:off x="2782200" y="2937348"/>
              <a:ext cx="6627600" cy="680400"/>
            </a:xfrm>
            <a:prstGeom prst="roundRect">
              <a:avLst>
                <a:gd name="adj" fmla="val 3095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6762480-8308-42AD-9856-9A989568D1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332" r="65443" b="32196"/>
            <a:stretch/>
          </p:blipFill>
          <p:spPr>
            <a:xfrm>
              <a:off x="2827971" y="2968734"/>
              <a:ext cx="964800" cy="878661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499903-0212-4635-83F7-7E2C1B37147F}"/>
                </a:ext>
              </a:extLst>
            </p:cNvPr>
            <p:cNvSpPr txBox="1"/>
            <p:nvPr/>
          </p:nvSpPr>
          <p:spPr>
            <a:xfrm>
              <a:off x="3869544" y="3004049"/>
              <a:ext cx="1996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CR OSD Mono" panose="02000609000000000000" pitchFamily="49" charset="0"/>
                </a:rPr>
                <a:t>ANGGOTA 02</a:t>
              </a:r>
              <a:endParaRPr lang="en-ID" sz="2400" dirty="0">
                <a:solidFill>
                  <a:schemeClr val="bg1"/>
                </a:solidFill>
                <a:latin typeface="VCR OSD Mono" panose="02000609000000000000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25A0455-9CFE-4837-BC09-1EA923BA643F}"/>
              </a:ext>
            </a:extLst>
          </p:cNvPr>
          <p:cNvGrpSpPr/>
          <p:nvPr/>
        </p:nvGrpSpPr>
        <p:grpSpPr>
          <a:xfrm>
            <a:off x="2751198" y="3768925"/>
            <a:ext cx="6658602" cy="800914"/>
            <a:chOff x="2751198" y="3768925"/>
            <a:chExt cx="6658602" cy="80091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F3920F4-1708-4DBF-9B55-8FA7A841E2ED}"/>
                </a:ext>
              </a:extLst>
            </p:cNvPr>
            <p:cNvSpPr/>
            <p:nvPr/>
          </p:nvSpPr>
          <p:spPr>
            <a:xfrm>
              <a:off x="2782200" y="3858775"/>
              <a:ext cx="6627600" cy="680400"/>
            </a:xfrm>
            <a:prstGeom prst="roundRect">
              <a:avLst>
                <a:gd name="adj" fmla="val 3095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F3FBE30-4C9F-481F-835E-22589502A6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14" t="34308" r="-6835" b="37004"/>
            <a:stretch/>
          </p:blipFill>
          <p:spPr>
            <a:xfrm>
              <a:off x="2751198" y="3768925"/>
              <a:ext cx="1058697" cy="80091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29FB77-3188-47FE-845B-44DCFE14C17B}"/>
                </a:ext>
              </a:extLst>
            </p:cNvPr>
            <p:cNvSpPr txBox="1"/>
            <p:nvPr/>
          </p:nvSpPr>
          <p:spPr>
            <a:xfrm>
              <a:off x="3922720" y="3938549"/>
              <a:ext cx="1996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CR OSD Mono" panose="02000609000000000000" pitchFamily="49" charset="0"/>
                </a:rPr>
                <a:t>ANGGOTA 03</a:t>
              </a:r>
              <a:endParaRPr lang="en-ID" sz="2400" dirty="0">
                <a:solidFill>
                  <a:schemeClr val="bg1"/>
                </a:solidFill>
                <a:latin typeface="VCR OSD Mono" panose="02000609000000000000" pitchFamily="49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9B67C40-D388-46CC-9F40-C40629735A7C}"/>
              </a:ext>
            </a:extLst>
          </p:cNvPr>
          <p:cNvGrpSpPr/>
          <p:nvPr/>
        </p:nvGrpSpPr>
        <p:grpSpPr>
          <a:xfrm>
            <a:off x="2782200" y="4705645"/>
            <a:ext cx="6627600" cy="884801"/>
            <a:chOff x="2782200" y="4705645"/>
            <a:chExt cx="6627600" cy="884801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5E9F8D8-E4FF-44E9-B640-22AE54F0275B}"/>
                </a:ext>
              </a:extLst>
            </p:cNvPr>
            <p:cNvSpPr/>
            <p:nvPr/>
          </p:nvSpPr>
          <p:spPr>
            <a:xfrm>
              <a:off x="2782200" y="4780202"/>
              <a:ext cx="6627600" cy="680400"/>
            </a:xfrm>
            <a:prstGeom prst="roundRect">
              <a:avLst>
                <a:gd name="adj" fmla="val 30955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6883BE7-3496-4CCC-9418-9ABF5B3571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85" t="68307" r="33705" b="1"/>
            <a:stretch/>
          </p:blipFill>
          <p:spPr>
            <a:xfrm>
              <a:off x="2782200" y="4705645"/>
              <a:ext cx="902044" cy="8848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16EFB23-D9FD-4E52-9F7C-D8C343C29B27}"/>
                </a:ext>
              </a:extLst>
            </p:cNvPr>
            <p:cNvSpPr txBox="1"/>
            <p:nvPr/>
          </p:nvSpPr>
          <p:spPr>
            <a:xfrm>
              <a:off x="3869544" y="4889569"/>
              <a:ext cx="1996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VCR OSD Mono" panose="02000609000000000000" pitchFamily="49" charset="0"/>
                </a:rPr>
                <a:t>ANGGOTA 04</a:t>
              </a:r>
              <a:endParaRPr lang="en-ID" sz="2400" dirty="0">
                <a:solidFill>
                  <a:schemeClr val="bg1"/>
                </a:solidFill>
                <a:latin typeface="VCR OSD Mono" panose="02000609000000000000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31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2.96296E-6 L 0.08464 -0.2303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11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26198 -0.21042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10664 -0.22199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77556E-17 L -0.21445 -0.1085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-544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C30CF8A-4D87-45E7-A872-8CBAD21D1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5323" r="24461" b="17811"/>
          <a:stretch/>
        </p:blipFill>
        <p:spPr>
          <a:xfrm>
            <a:off x="-1255594" y="1661978"/>
            <a:ext cx="547769" cy="707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6761F6-7711-4134-90DA-714E26897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7315" r="31268" b="17610"/>
          <a:stretch/>
        </p:blipFill>
        <p:spPr>
          <a:xfrm>
            <a:off x="12610531" y="1153964"/>
            <a:ext cx="573206" cy="606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9090A-09D8-4A4A-8706-887FFB226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/>
          <a:stretch/>
        </p:blipFill>
        <p:spPr>
          <a:xfrm>
            <a:off x="11652643" y="6040076"/>
            <a:ext cx="499416" cy="744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A4C274-8212-49B4-910D-D6F683349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6155140"/>
            <a:ext cx="499416" cy="6291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8B0E5-6405-4093-9771-F7F8BC89F0D2}"/>
              </a:ext>
            </a:extLst>
          </p:cNvPr>
          <p:cNvSpPr/>
          <p:nvPr/>
        </p:nvSpPr>
        <p:spPr>
          <a:xfrm>
            <a:off x="876000" y="1089000"/>
            <a:ext cx="10440000" cy="4680000"/>
          </a:xfrm>
          <a:prstGeom prst="roundRect">
            <a:avLst>
              <a:gd name="adj" fmla="val 3621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7FCA8-95F8-4259-98C5-5A86E956AEDB}"/>
              </a:ext>
            </a:extLst>
          </p:cNvPr>
          <p:cNvSpPr txBox="1"/>
          <p:nvPr/>
        </p:nvSpPr>
        <p:spPr>
          <a:xfrm>
            <a:off x="4560964" y="250474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SUB JUDUL 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5DB1EE-949F-46C3-B524-77E9B67EFB44}"/>
              </a:ext>
            </a:extLst>
          </p:cNvPr>
          <p:cNvSpPr txBox="1"/>
          <p:nvPr/>
        </p:nvSpPr>
        <p:spPr>
          <a:xfrm>
            <a:off x="3875163" y="3228945"/>
            <a:ext cx="408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MATERI PRESENTASI KALIAN</a:t>
            </a:r>
          </a:p>
        </p:txBody>
      </p:sp>
      <p:pic>
        <p:nvPicPr>
          <p:cNvPr id="6" name="Graphic 5">
            <a:hlinkClick r:id="rId6" action="ppaction://hlinksldjump"/>
            <a:extLst>
              <a:ext uri="{FF2B5EF4-FFF2-40B4-BE49-F238E27FC236}">
                <a16:creationId xmlns:a16="http://schemas.microsoft.com/office/drawing/2014/main" id="{53E4D14C-66CE-46D1-9D42-A8707BBE8F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2784" y="250474"/>
            <a:ext cx="496632" cy="496632"/>
          </a:xfrm>
          <a:prstGeom prst="rect">
            <a:avLst/>
          </a:prstGeom>
        </p:spPr>
      </p:pic>
      <p:pic>
        <p:nvPicPr>
          <p:cNvPr id="18" name="Graphic 17">
            <a:hlinkClick r:id="rId9" action="ppaction://hlinksldjump"/>
            <a:extLst>
              <a:ext uri="{FF2B5EF4-FFF2-40B4-BE49-F238E27FC236}">
                <a16:creationId xmlns:a16="http://schemas.microsoft.com/office/drawing/2014/main" id="{42A4B840-978C-44BB-904F-418809873A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31018" y="2998509"/>
            <a:ext cx="860982" cy="86098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B25365C-53BA-43DC-A2CB-2FCECF700400}"/>
              </a:ext>
            </a:extLst>
          </p:cNvPr>
          <p:cNvSpPr/>
          <p:nvPr/>
        </p:nvSpPr>
        <p:spPr>
          <a:xfrm>
            <a:off x="11274643" y="164861"/>
            <a:ext cx="756000" cy="75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30204-7FB1-458D-8DC4-751C982E8A5E}"/>
              </a:ext>
            </a:extLst>
          </p:cNvPr>
          <p:cNvSpPr txBox="1"/>
          <p:nvPr/>
        </p:nvSpPr>
        <p:spPr>
          <a:xfrm>
            <a:off x="11440085" y="16486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1222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2.96296E-6 L 0.08464 -0.2303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11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26198 -0.21042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10664 -0.22199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77556E-17 L -0.21445 -0.1085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C30CF8A-4D87-45E7-A872-8CBAD21D1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5323" r="24461" b="17811"/>
          <a:stretch/>
        </p:blipFill>
        <p:spPr>
          <a:xfrm>
            <a:off x="-1255594" y="1661978"/>
            <a:ext cx="547769" cy="707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6761F6-7711-4134-90DA-714E26897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7315" r="31268" b="17610"/>
          <a:stretch/>
        </p:blipFill>
        <p:spPr>
          <a:xfrm>
            <a:off x="12610531" y="1153964"/>
            <a:ext cx="573206" cy="606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9090A-09D8-4A4A-8706-887FFB226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/>
          <a:stretch/>
        </p:blipFill>
        <p:spPr>
          <a:xfrm>
            <a:off x="11652643" y="6040076"/>
            <a:ext cx="499416" cy="744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A4C274-8212-49B4-910D-D6F683349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6155140"/>
            <a:ext cx="499416" cy="6291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8B0E5-6405-4093-9771-F7F8BC89F0D2}"/>
              </a:ext>
            </a:extLst>
          </p:cNvPr>
          <p:cNvSpPr/>
          <p:nvPr/>
        </p:nvSpPr>
        <p:spPr>
          <a:xfrm>
            <a:off x="876000" y="1089000"/>
            <a:ext cx="10440000" cy="4680000"/>
          </a:xfrm>
          <a:prstGeom prst="roundRect">
            <a:avLst>
              <a:gd name="adj" fmla="val 3621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7FCA8-95F8-4259-98C5-5A86E956AEDB}"/>
              </a:ext>
            </a:extLst>
          </p:cNvPr>
          <p:cNvSpPr txBox="1"/>
          <p:nvPr/>
        </p:nvSpPr>
        <p:spPr>
          <a:xfrm>
            <a:off x="4560964" y="250474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SUB JUDUL 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5DB1EE-949F-46C3-B524-77E9B67EFB44}"/>
              </a:ext>
            </a:extLst>
          </p:cNvPr>
          <p:cNvSpPr txBox="1"/>
          <p:nvPr/>
        </p:nvSpPr>
        <p:spPr>
          <a:xfrm>
            <a:off x="3875163" y="3228945"/>
            <a:ext cx="408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MATERI PRESENTASI KALIAN</a:t>
            </a:r>
          </a:p>
        </p:txBody>
      </p:sp>
      <p:pic>
        <p:nvPicPr>
          <p:cNvPr id="18" name="Graphic 17">
            <a:hlinkClick r:id="rId6" action="ppaction://hlinksldjump"/>
            <a:extLst>
              <a:ext uri="{FF2B5EF4-FFF2-40B4-BE49-F238E27FC236}">
                <a16:creationId xmlns:a16="http://schemas.microsoft.com/office/drawing/2014/main" id="{42A4B840-978C-44BB-904F-418809873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31018" y="2998509"/>
            <a:ext cx="860982" cy="86098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B25365C-53BA-43DC-A2CB-2FCECF700400}"/>
              </a:ext>
            </a:extLst>
          </p:cNvPr>
          <p:cNvSpPr/>
          <p:nvPr/>
        </p:nvSpPr>
        <p:spPr>
          <a:xfrm>
            <a:off x="11274643" y="164861"/>
            <a:ext cx="756000" cy="75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30204-7FB1-458D-8DC4-751C982E8A5E}"/>
              </a:ext>
            </a:extLst>
          </p:cNvPr>
          <p:cNvSpPr txBox="1"/>
          <p:nvPr/>
        </p:nvSpPr>
        <p:spPr>
          <a:xfrm>
            <a:off x="11440085" y="16486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2</a:t>
            </a:r>
          </a:p>
        </p:txBody>
      </p:sp>
      <p:pic>
        <p:nvPicPr>
          <p:cNvPr id="13" name="Graphic 12">
            <a:hlinkClick r:id="rId9" action="ppaction://hlinksldjump"/>
            <a:extLst>
              <a:ext uri="{FF2B5EF4-FFF2-40B4-BE49-F238E27FC236}">
                <a16:creationId xmlns:a16="http://schemas.microsoft.com/office/drawing/2014/main" id="{B272A81A-F7FA-4632-A7DF-0ECF7E2127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2998509"/>
            <a:ext cx="860982" cy="860982"/>
          </a:xfrm>
          <a:prstGeom prst="rect">
            <a:avLst/>
          </a:prstGeom>
        </p:spPr>
      </p:pic>
      <p:pic>
        <p:nvPicPr>
          <p:cNvPr id="14" name="Graphic 13">
            <a:hlinkClick r:id="rId10" action="ppaction://hlinksldjump"/>
            <a:extLst>
              <a:ext uri="{FF2B5EF4-FFF2-40B4-BE49-F238E27FC236}">
                <a16:creationId xmlns:a16="http://schemas.microsoft.com/office/drawing/2014/main" id="{6D257574-A3DB-4989-9090-BDBE3B8F515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784" y="250474"/>
            <a:ext cx="496632" cy="4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0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2.96296E-6 L 0.08464 -0.2303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11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26198 -0.21042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10664 -0.22199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77556E-17 L -0.21445 -0.1085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C30CF8A-4D87-45E7-A872-8CBAD21D1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5323" r="24461" b="17811"/>
          <a:stretch/>
        </p:blipFill>
        <p:spPr>
          <a:xfrm>
            <a:off x="-1255594" y="1661978"/>
            <a:ext cx="547769" cy="707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6761F6-7711-4134-90DA-714E26897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7315" r="31268" b="17610"/>
          <a:stretch/>
        </p:blipFill>
        <p:spPr>
          <a:xfrm>
            <a:off x="12610531" y="1153964"/>
            <a:ext cx="573206" cy="606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9090A-09D8-4A4A-8706-887FFB226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/>
          <a:stretch/>
        </p:blipFill>
        <p:spPr>
          <a:xfrm>
            <a:off x="11652643" y="6040076"/>
            <a:ext cx="499416" cy="744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A4C274-8212-49B4-910D-D6F683349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6155140"/>
            <a:ext cx="499416" cy="6291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8B0E5-6405-4093-9771-F7F8BC89F0D2}"/>
              </a:ext>
            </a:extLst>
          </p:cNvPr>
          <p:cNvSpPr/>
          <p:nvPr/>
        </p:nvSpPr>
        <p:spPr>
          <a:xfrm>
            <a:off x="876000" y="1089000"/>
            <a:ext cx="10440000" cy="4680000"/>
          </a:xfrm>
          <a:prstGeom prst="roundRect">
            <a:avLst>
              <a:gd name="adj" fmla="val 3621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7FCA8-95F8-4259-98C5-5A86E956AEDB}"/>
              </a:ext>
            </a:extLst>
          </p:cNvPr>
          <p:cNvSpPr txBox="1"/>
          <p:nvPr/>
        </p:nvSpPr>
        <p:spPr>
          <a:xfrm>
            <a:off x="4560964" y="250474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SUB JUDUL 03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5DB1EE-949F-46C3-B524-77E9B67EFB44}"/>
              </a:ext>
            </a:extLst>
          </p:cNvPr>
          <p:cNvSpPr txBox="1"/>
          <p:nvPr/>
        </p:nvSpPr>
        <p:spPr>
          <a:xfrm>
            <a:off x="3875163" y="3228945"/>
            <a:ext cx="408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MATERI PRESENTASI KALIAN</a:t>
            </a:r>
          </a:p>
        </p:txBody>
      </p:sp>
      <p:pic>
        <p:nvPicPr>
          <p:cNvPr id="18" name="Graphic 17">
            <a:hlinkClick r:id="rId6" action="ppaction://hlinksldjump"/>
            <a:extLst>
              <a:ext uri="{FF2B5EF4-FFF2-40B4-BE49-F238E27FC236}">
                <a16:creationId xmlns:a16="http://schemas.microsoft.com/office/drawing/2014/main" id="{42A4B840-978C-44BB-904F-418809873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31018" y="2998509"/>
            <a:ext cx="860982" cy="86098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B25365C-53BA-43DC-A2CB-2FCECF700400}"/>
              </a:ext>
            </a:extLst>
          </p:cNvPr>
          <p:cNvSpPr/>
          <p:nvPr/>
        </p:nvSpPr>
        <p:spPr>
          <a:xfrm>
            <a:off x="11274643" y="164861"/>
            <a:ext cx="756000" cy="75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30204-7FB1-458D-8DC4-751C982E8A5E}"/>
              </a:ext>
            </a:extLst>
          </p:cNvPr>
          <p:cNvSpPr txBox="1"/>
          <p:nvPr/>
        </p:nvSpPr>
        <p:spPr>
          <a:xfrm>
            <a:off x="11440085" y="16486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3</a:t>
            </a:r>
          </a:p>
        </p:txBody>
      </p:sp>
      <p:pic>
        <p:nvPicPr>
          <p:cNvPr id="13" name="Graphic 12">
            <a:hlinkClick r:id="rId9" action="ppaction://hlinksldjump"/>
            <a:extLst>
              <a:ext uri="{FF2B5EF4-FFF2-40B4-BE49-F238E27FC236}">
                <a16:creationId xmlns:a16="http://schemas.microsoft.com/office/drawing/2014/main" id="{7E5CB0D0-779F-4814-B290-F1DA535B0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2998509"/>
            <a:ext cx="860982" cy="860982"/>
          </a:xfrm>
          <a:prstGeom prst="rect">
            <a:avLst/>
          </a:prstGeom>
        </p:spPr>
      </p:pic>
      <p:pic>
        <p:nvPicPr>
          <p:cNvPr id="14" name="Graphic 13">
            <a:hlinkClick r:id="rId10" action="ppaction://hlinksldjump"/>
            <a:extLst>
              <a:ext uri="{FF2B5EF4-FFF2-40B4-BE49-F238E27FC236}">
                <a16:creationId xmlns:a16="http://schemas.microsoft.com/office/drawing/2014/main" id="{A7A42594-ACA7-4213-99A9-9617C63E13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784" y="250474"/>
            <a:ext cx="496632" cy="4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4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2.96296E-6 L 0.08464 -0.2303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11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26198 -0.21042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10664 -0.22199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77556E-17 L -0.21445 -0.1085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C30CF8A-4D87-45E7-A872-8CBAD21D1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5323" r="24461" b="17811"/>
          <a:stretch/>
        </p:blipFill>
        <p:spPr>
          <a:xfrm>
            <a:off x="-1255594" y="1661978"/>
            <a:ext cx="547769" cy="707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6761F6-7711-4134-90DA-714E26897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7315" r="31268" b="17610"/>
          <a:stretch/>
        </p:blipFill>
        <p:spPr>
          <a:xfrm>
            <a:off x="12610531" y="1153964"/>
            <a:ext cx="573206" cy="606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9090A-09D8-4A4A-8706-887FFB226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/>
          <a:stretch/>
        </p:blipFill>
        <p:spPr>
          <a:xfrm>
            <a:off x="11652643" y="6040076"/>
            <a:ext cx="499416" cy="744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A4C274-8212-49B4-910D-D6F683349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6155140"/>
            <a:ext cx="499416" cy="6291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8B0E5-6405-4093-9771-F7F8BC89F0D2}"/>
              </a:ext>
            </a:extLst>
          </p:cNvPr>
          <p:cNvSpPr/>
          <p:nvPr/>
        </p:nvSpPr>
        <p:spPr>
          <a:xfrm>
            <a:off x="876000" y="1089000"/>
            <a:ext cx="10440000" cy="4680000"/>
          </a:xfrm>
          <a:prstGeom prst="roundRect">
            <a:avLst>
              <a:gd name="adj" fmla="val 3621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7FCA8-95F8-4259-98C5-5A86E956AEDB}"/>
              </a:ext>
            </a:extLst>
          </p:cNvPr>
          <p:cNvSpPr txBox="1"/>
          <p:nvPr/>
        </p:nvSpPr>
        <p:spPr>
          <a:xfrm>
            <a:off x="4560964" y="250474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SUB JUDUL 04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5DB1EE-949F-46C3-B524-77E9B67EFB44}"/>
              </a:ext>
            </a:extLst>
          </p:cNvPr>
          <p:cNvSpPr txBox="1"/>
          <p:nvPr/>
        </p:nvSpPr>
        <p:spPr>
          <a:xfrm>
            <a:off x="3875163" y="3228945"/>
            <a:ext cx="408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MATERI PRESENTASI KALIAN</a:t>
            </a:r>
          </a:p>
        </p:txBody>
      </p:sp>
      <p:pic>
        <p:nvPicPr>
          <p:cNvPr id="18" name="Graphic 17">
            <a:hlinkClick r:id="rId6" action="ppaction://hlinksldjump"/>
            <a:extLst>
              <a:ext uri="{FF2B5EF4-FFF2-40B4-BE49-F238E27FC236}">
                <a16:creationId xmlns:a16="http://schemas.microsoft.com/office/drawing/2014/main" id="{42A4B840-978C-44BB-904F-418809873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31018" y="2998509"/>
            <a:ext cx="860982" cy="86098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B25365C-53BA-43DC-A2CB-2FCECF700400}"/>
              </a:ext>
            </a:extLst>
          </p:cNvPr>
          <p:cNvSpPr/>
          <p:nvPr/>
        </p:nvSpPr>
        <p:spPr>
          <a:xfrm>
            <a:off x="11274643" y="164861"/>
            <a:ext cx="756000" cy="75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30204-7FB1-458D-8DC4-751C982E8A5E}"/>
              </a:ext>
            </a:extLst>
          </p:cNvPr>
          <p:cNvSpPr txBox="1"/>
          <p:nvPr/>
        </p:nvSpPr>
        <p:spPr>
          <a:xfrm>
            <a:off x="11440085" y="16486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4</a:t>
            </a:r>
          </a:p>
        </p:txBody>
      </p:sp>
      <p:pic>
        <p:nvPicPr>
          <p:cNvPr id="13" name="Graphic 12">
            <a:hlinkClick r:id="rId9" action="ppaction://hlinksldjump"/>
            <a:extLst>
              <a:ext uri="{FF2B5EF4-FFF2-40B4-BE49-F238E27FC236}">
                <a16:creationId xmlns:a16="http://schemas.microsoft.com/office/drawing/2014/main" id="{7E5CB0D0-779F-4814-B290-F1DA535B0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2998509"/>
            <a:ext cx="860982" cy="860982"/>
          </a:xfrm>
          <a:prstGeom prst="rect">
            <a:avLst/>
          </a:prstGeom>
        </p:spPr>
      </p:pic>
      <p:pic>
        <p:nvPicPr>
          <p:cNvPr id="14" name="Graphic 13">
            <a:hlinkClick r:id="rId10" action="ppaction://hlinksldjump"/>
            <a:extLst>
              <a:ext uri="{FF2B5EF4-FFF2-40B4-BE49-F238E27FC236}">
                <a16:creationId xmlns:a16="http://schemas.microsoft.com/office/drawing/2014/main" id="{B0B64BD2-4CAB-46A8-864B-C676476CCC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784" y="250474"/>
            <a:ext cx="496632" cy="4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01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2.96296E-6 L 0.08464 -0.2303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11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26198 -0.21042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10664 -0.22199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77556E-17 L -0.21445 -0.1085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C30CF8A-4D87-45E7-A872-8CBAD21D1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5323" r="24461" b="17811"/>
          <a:stretch/>
        </p:blipFill>
        <p:spPr>
          <a:xfrm>
            <a:off x="-1255594" y="1661978"/>
            <a:ext cx="547769" cy="707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6761F6-7711-4134-90DA-714E26897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7315" r="31268" b="17610"/>
          <a:stretch/>
        </p:blipFill>
        <p:spPr>
          <a:xfrm>
            <a:off x="12610531" y="1153964"/>
            <a:ext cx="573206" cy="606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9090A-09D8-4A4A-8706-887FFB226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/>
          <a:stretch/>
        </p:blipFill>
        <p:spPr>
          <a:xfrm>
            <a:off x="11652643" y="6040076"/>
            <a:ext cx="499416" cy="744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A4C274-8212-49B4-910D-D6F683349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6155140"/>
            <a:ext cx="499416" cy="6291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8B0E5-6405-4093-9771-F7F8BC89F0D2}"/>
              </a:ext>
            </a:extLst>
          </p:cNvPr>
          <p:cNvSpPr/>
          <p:nvPr/>
        </p:nvSpPr>
        <p:spPr>
          <a:xfrm>
            <a:off x="876000" y="1089000"/>
            <a:ext cx="10440000" cy="4680000"/>
          </a:xfrm>
          <a:prstGeom prst="roundRect">
            <a:avLst>
              <a:gd name="adj" fmla="val 3621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7FCA8-95F8-4259-98C5-5A86E956AEDB}"/>
              </a:ext>
            </a:extLst>
          </p:cNvPr>
          <p:cNvSpPr txBox="1"/>
          <p:nvPr/>
        </p:nvSpPr>
        <p:spPr>
          <a:xfrm>
            <a:off x="4560964" y="250474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SUB JUDUL 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5DB1EE-949F-46C3-B524-77E9B67EFB44}"/>
              </a:ext>
            </a:extLst>
          </p:cNvPr>
          <p:cNvSpPr txBox="1"/>
          <p:nvPr/>
        </p:nvSpPr>
        <p:spPr>
          <a:xfrm>
            <a:off x="3875163" y="3228945"/>
            <a:ext cx="408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MATERI PRESENTASI KALIAN</a:t>
            </a:r>
          </a:p>
        </p:txBody>
      </p:sp>
      <p:pic>
        <p:nvPicPr>
          <p:cNvPr id="18" name="Graphic 17">
            <a:hlinkClick r:id="rId6" action="ppaction://hlinksldjump"/>
            <a:extLst>
              <a:ext uri="{FF2B5EF4-FFF2-40B4-BE49-F238E27FC236}">
                <a16:creationId xmlns:a16="http://schemas.microsoft.com/office/drawing/2014/main" id="{42A4B840-978C-44BB-904F-418809873A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31018" y="2998509"/>
            <a:ext cx="860982" cy="860982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B25365C-53BA-43DC-A2CB-2FCECF700400}"/>
              </a:ext>
            </a:extLst>
          </p:cNvPr>
          <p:cNvSpPr/>
          <p:nvPr/>
        </p:nvSpPr>
        <p:spPr>
          <a:xfrm>
            <a:off x="11274643" y="164861"/>
            <a:ext cx="756000" cy="75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30204-7FB1-458D-8DC4-751C982E8A5E}"/>
              </a:ext>
            </a:extLst>
          </p:cNvPr>
          <p:cNvSpPr txBox="1"/>
          <p:nvPr/>
        </p:nvSpPr>
        <p:spPr>
          <a:xfrm>
            <a:off x="11440085" y="16486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5</a:t>
            </a:r>
          </a:p>
        </p:txBody>
      </p:sp>
      <p:pic>
        <p:nvPicPr>
          <p:cNvPr id="13" name="Graphic 12">
            <a:hlinkClick r:id="rId9" action="ppaction://hlinksldjump"/>
            <a:extLst>
              <a:ext uri="{FF2B5EF4-FFF2-40B4-BE49-F238E27FC236}">
                <a16:creationId xmlns:a16="http://schemas.microsoft.com/office/drawing/2014/main" id="{7E5CB0D0-779F-4814-B290-F1DA535B0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2998509"/>
            <a:ext cx="860982" cy="860982"/>
          </a:xfrm>
          <a:prstGeom prst="rect">
            <a:avLst/>
          </a:prstGeom>
        </p:spPr>
      </p:pic>
      <p:pic>
        <p:nvPicPr>
          <p:cNvPr id="14" name="Graphic 13">
            <a:hlinkClick r:id="rId10" action="ppaction://hlinksldjump"/>
            <a:extLst>
              <a:ext uri="{FF2B5EF4-FFF2-40B4-BE49-F238E27FC236}">
                <a16:creationId xmlns:a16="http://schemas.microsoft.com/office/drawing/2014/main" id="{21575252-3D6F-4DF8-B3FA-A69FA12F54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2784" y="250474"/>
            <a:ext cx="496632" cy="4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5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2.96296E-6 L 0.08464 -0.2303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11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26198 -0.21042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10664 -0.22199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77556E-17 L -0.21445 -0.1085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AC30CF8A-4D87-45E7-A872-8CBAD21D11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8" t="15323" r="24461" b="17811"/>
          <a:stretch/>
        </p:blipFill>
        <p:spPr>
          <a:xfrm>
            <a:off x="-1255594" y="1661978"/>
            <a:ext cx="547769" cy="70788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66761F6-7711-4134-90DA-714E26897E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3" t="17315" r="31268" b="17610"/>
          <a:stretch/>
        </p:blipFill>
        <p:spPr>
          <a:xfrm>
            <a:off x="12610531" y="1153964"/>
            <a:ext cx="573206" cy="60659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09090A-09D8-4A4A-8706-887FFB2266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48"/>
          <a:stretch/>
        </p:blipFill>
        <p:spPr>
          <a:xfrm>
            <a:off x="11652643" y="6040076"/>
            <a:ext cx="499416" cy="7442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4A4C274-8212-49B4-910D-D6F6833496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6155140"/>
            <a:ext cx="499416" cy="62918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B28B0E5-6405-4093-9771-F7F8BC89F0D2}"/>
              </a:ext>
            </a:extLst>
          </p:cNvPr>
          <p:cNvSpPr/>
          <p:nvPr/>
        </p:nvSpPr>
        <p:spPr>
          <a:xfrm>
            <a:off x="876000" y="1089000"/>
            <a:ext cx="10440000" cy="4680000"/>
          </a:xfrm>
          <a:prstGeom prst="roundRect">
            <a:avLst>
              <a:gd name="adj" fmla="val 3621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7FCA8-95F8-4259-98C5-5A86E956AEDB}"/>
              </a:ext>
            </a:extLst>
          </p:cNvPr>
          <p:cNvSpPr txBox="1"/>
          <p:nvPr/>
        </p:nvSpPr>
        <p:spPr>
          <a:xfrm>
            <a:off x="4560964" y="250474"/>
            <a:ext cx="30700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SUB JUDUL 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5DB1EE-949F-46C3-B524-77E9B67EFB44}"/>
              </a:ext>
            </a:extLst>
          </p:cNvPr>
          <p:cNvSpPr txBox="1"/>
          <p:nvPr/>
        </p:nvSpPr>
        <p:spPr>
          <a:xfrm>
            <a:off x="3875163" y="3228945"/>
            <a:ext cx="4084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MATERI PRESENTASI KALIAN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25365C-53BA-43DC-A2CB-2FCECF700400}"/>
              </a:ext>
            </a:extLst>
          </p:cNvPr>
          <p:cNvSpPr/>
          <p:nvPr/>
        </p:nvSpPr>
        <p:spPr>
          <a:xfrm>
            <a:off x="11274643" y="164861"/>
            <a:ext cx="756000" cy="75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30204-7FB1-458D-8DC4-751C982E8A5E}"/>
              </a:ext>
            </a:extLst>
          </p:cNvPr>
          <p:cNvSpPr txBox="1"/>
          <p:nvPr/>
        </p:nvSpPr>
        <p:spPr>
          <a:xfrm>
            <a:off x="11440085" y="16486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VCR OSD Mono" panose="02000609000000000000" pitchFamily="49" charset="0"/>
              </a:rPr>
              <a:t>6</a:t>
            </a:r>
          </a:p>
        </p:txBody>
      </p:sp>
      <p:pic>
        <p:nvPicPr>
          <p:cNvPr id="13" name="Graphic 12">
            <a:hlinkClick r:id="rId6" action="ppaction://hlinksldjump"/>
            <a:extLst>
              <a:ext uri="{FF2B5EF4-FFF2-40B4-BE49-F238E27FC236}">
                <a16:creationId xmlns:a16="http://schemas.microsoft.com/office/drawing/2014/main" id="{7E5CB0D0-779F-4814-B290-F1DA535B011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0" y="2998509"/>
            <a:ext cx="860982" cy="860982"/>
          </a:xfrm>
          <a:prstGeom prst="rect">
            <a:avLst/>
          </a:prstGeom>
        </p:spPr>
      </p:pic>
      <p:pic>
        <p:nvPicPr>
          <p:cNvPr id="14" name="Graphic 13">
            <a:hlinkClick r:id="rId9" action="ppaction://hlinksldjump"/>
            <a:extLst>
              <a:ext uri="{FF2B5EF4-FFF2-40B4-BE49-F238E27FC236}">
                <a16:creationId xmlns:a16="http://schemas.microsoft.com/office/drawing/2014/main" id="{01C74300-C605-45ED-A813-35F66E38D4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2784" y="250474"/>
            <a:ext cx="496632" cy="49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44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99 2.96296E-6 L 0.08464 -0.2303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1152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1.48148E-6 L 0.26198 -0.21042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99" y="-105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0.10664 -0.22199 " pathEditMode="relative" rAng="0" ptsTypes="AA">
                                      <p:cBhvr>
                                        <p:cTn id="18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39" y="-111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77556E-17 L -0.21445 -0.10856 " pathEditMode="relative" rAng="0" ptsTypes="AA">
                                      <p:cBhvr>
                                        <p:cTn id="20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29" y="-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76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Comic Sans MS</vt:lpstr>
      <vt:lpstr>VCR OSD Mono</vt:lpstr>
      <vt:lpstr>Arial</vt:lpstr>
      <vt:lpstr>In your face, Joffrey! 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Neesach</dc:creator>
  <cp:lastModifiedBy>Vu Thanh Trung</cp:lastModifiedBy>
  <cp:revision>21</cp:revision>
  <dcterms:created xsi:type="dcterms:W3CDTF">2021-01-03T00:10:45Z</dcterms:created>
  <dcterms:modified xsi:type="dcterms:W3CDTF">2021-07-31T09:33:33Z</dcterms:modified>
</cp:coreProperties>
</file>