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embeddedFontLst>
    <p:embeddedFont>
      <p:font typeface="Aharoni" panose="02010803020104030203" pitchFamily="2" charset="-79"/>
      <p:bold r:id="rId12"/>
    </p:embeddedFont>
    <p:embeddedFont>
      <p:font typeface="Arial Black" panose="020B0A04020102020204" pitchFamily="34" charset="0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Vividly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1D51C7"/>
    <a:srgbClr val="E41E1D"/>
    <a:srgbClr val="FFFF00"/>
    <a:srgbClr val="F57373"/>
    <a:srgbClr val="009300"/>
    <a:srgbClr val="F1DB2E"/>
    <a:srgbClr val="DD1C1C"/>
    <a:srgbClr val="00B050"/>
    <a:srgbClr val="73B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68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21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46A1B-C1E0-41BC-AA87-6A41D4F56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D197CB-151C-4EEA-9313-DFE7FB550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22729-FE86-4513-990A-1169CEF2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ECDAD-5DC9-43BF-8321-9BD3890E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99438-5E6B-49EF-83D8-15F1D2A7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27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B26-CC31-424E-9871-8A311784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C5ED4-184B-40D0-9C0B-488BD7FD5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06F97-9D09-4B20-8099-A9358F7B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C8B2-1FB5-4F56-A066-FFFD1C3B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68A7-D381-48B2-BB31-89DF9C17E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987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4EC93-A45F-410B-8D14-C7F7ED76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4714E-0FEE-45BB-8DFD-05C5A5B90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59D2-465B-47D4-8AD9-706E1CCD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E9103-38B4-4038-B052-D8336EA45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26E7-0351-45A3-82C8-FEC101BF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4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237E-7285-4084-81B7-D15C9B09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7B46-AF55-4644-B640-CDB7D60C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66359-819C-49AB-AC46-4DAE7FF1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2529-F656-4BBF-A174-2F98D47D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25D4-35A6-40D3-A486-60379F46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495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34C-294F-47F7-9DCF-E6534CFB1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DF018-F5F6-4DA8-9AD9-9993D61B2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22B1E-C02B-4B07-9926-1C29E296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98FD-65FC-4CF5-90DC-ED90D6A1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112BB-F5A2-4484-AC5C-A5E1BF4C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786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D834B-E930-42BF-943F-ADD5B7121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F843-4922-44AB-B301-C5EF4E15B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8B6F0-6AEE-4D05-AE00-6784F9CB4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0522A-938F-482D-9495-3F2004C3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1CBEB-94B2-471E-8DA1-44129F570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90FC-44EB-4D9B-9BCB-321DC2BC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6652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7F93-06C6-4B0C-8B58-68355C59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A2819-95D1-48F0-BD96-C1C15C496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253E7-E2B3-4A84-98BE-ACF4EB2E2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01DF3-37AF-4948-8F52-296028B0D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39A99-05CB-49D7-AF91-C3420CFE7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85-B0EE-40A6-9131-F429AD1D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3EE83-636B-4FA0-9AB5-B93E8BFF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0D588-D43D-462F-B2CD-4C5C2D6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413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6732-0032-46B6-94EF-9EB0C646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9DA58-8E45-401B-9E48-174C10B0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4BFA0-6F0B-443C-A161-3E1AF210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5D826-5953-4CE1-90DD-166CEE86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0630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B44FE-8C95-480B-9699-E399A9E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CE537-9003-4F3C-AF49-7B08067C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B7B8D-15DD-47C7-9725-F796CBD1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2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F05E-3DC5-44FB-8084-9E37AF6F2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2136D-41C4-47C0-8CDE-FC250DEA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49065-FF1B-41B1-9440-2079321CD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C89EB-960C-498F-AEFC-6C38E465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62C7-9B32-42B1-9CCA-88C091DD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2CD3F-1EC9-4257-9224-B765660F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444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1202-53C4-49CF-B00A-177787CD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291F1B-195E-43C4-989A-348BDA8D2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7CA4-8B1E-43A4-A379-4DB7E1478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2C4A9-5B39-488D-AE1E-B4F4196E5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625F7-871F-40C2-9AE2-703DC12B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16E63-BC76-47C5-9430-16B4120A4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2992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1000" b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CF3AC-52BB-48D1-B0FC-1947F8CA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5D0FB-BF64-4DED-87C7-C5CC811F5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CD660-E3D0-4168-B60D-FCA46516C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B883-E0AC-4B74-B07E-B5AF7AC1BF5A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D6342-1091-41B5-8714-A1F7050F7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98BD-ABD6-4724-A3E5-6522BFF68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A7C39-54DA-45EA-B3E7-220762EC9F2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618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slide" Target="slide3.xml"/><Relationship Id="rId4" Type="http://schemas.openxmlformats.org/officeDocument/2006/relationships/image" Target="../media/image3.sv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4.xml"/><Relationship Id="rId4" Type="http://schemas.openxmlformats.org/officeDocument/2006/relationships/image" Target="../media/image3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slide" Target="slide2.xml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11" Type="http://schemas.openxmlformats.org/officeDocument/2006/relationships/slide" Target="slide3.xml"/><Relationship Id="rId5" Type="http://schemas.openxmlformats.org/officeDocument/2006/relationships/image" Target="../media/image2.png"/><Relationship Id="rId10" Type="http://schemas.openxmlformats.org/officeDocument/2006/relationships/image" Target="../media/image6.png"/><Relationship Id="rId4" Type="http://schemas.openxmlformats.org/officeDocument/2006/relationships/slide" Target="slide1.xml"/><Relationship Id="rId9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12" Type="http://schemas.openxmlformats.org/officeDocument/2006/relationships/slide" Target="slide8.xml"/><Relationship Id="rId2" Type="http://schemas.openxmlformats.org/officeDocument/2006/relationships/image" Target="../media/image4.png"/><Relationship Id="rId16" Type="http://schemas.openxmlformats.org/officeDocument/2006/relationships/slide" Target="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slide" Target="slide2.xml"/><Relationship Id="rId5" Type="http://schemas.openxmlformats.org/officeDocument/2006/relationships/slide" Target="slide5.xml"/><Relationship Id="rId15" Type="http://schemas.openxmlformats.org/officeDocument/2006/relationships/image" Target="../media/image7.png"/><Relationship Id="rId10" Type="http://schemas.openxmlformats.org/officeDocument/2006/relationships/image" Target="../media/image3.sv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1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13" Type="http://schemas.openxmlformats.org/officeDocument/2006/relationships/slide" Target="slide4.xml"/><Relationship Id="rId3" Type="http://schemas.openxmlformats.org/officeDocument/2006/relationships/image" Target="../media/image8.png"/><Relationship Id="rId7" Type="http://schemas.openxmlformats.org/officeDocument/2006/relationships/image" Target="../media/image3.svg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slide" Target="slide3.xml"/><Relationship Id="rId5" Type="http://schemas.openxmlformats.org/officeDocument/2006/relationships/slide" Target="slide1.xml"/><Relationship Id="rId10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0A91AD6-F6CD-4D40-8EDA-A8BF90CC1D3F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6">
            <a:hlinkClick r:id="rId2" action="ppaction://hlinksldjump"/>
            <a:extLst>
              <a:ext uri="{FF2B5EF4-FFF2-40B4-BE49-F238E27FC236}">
                <a16:creationId xmlns:a16="http://schemas.microsoft.com/office/drawing/2014/main" id="{3D1EA1E5-4E4C-4905-906D-C185CB721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12" name="Picture 11">
            <a:hlinkClick r:id="rId6" action="ppaction://hlinksldjump"/>
            <a:extLst>
              <a:ext uri="{FF2B5EF4-FFF2-40B4-BE49-F238E27FC236}">
                <a16:creationId xmlns:a16="http://schemas.microsoft.com/office/drawing/2014/main" id="{B8E0843E-89DD-442A-8587-50A3B66C7C7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14" name="Picture 13">
            <a:hlinkClick r:id="rId8" action="ppaction://hlinksldjump"/>
            <a:extLst>
              <a:ext uri="{FF2B5EF4-FFF2-40B4-BE49-F238E27FC236}">
                <a16:creationId xmlns:a16="http://schemas.microsoft.com/office/drawing/2014/main" id="{BBAAFDCC-BC0F-4855-9BCA-5DF5C895020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16" name="Picture 15">
            <a:hlinkClick r:id="rId10" action="ppaction://hlinksldjump"/>
            <a:extLst>
              <a:ext uri="{FF2B5EF4-FFF2-40B4-BE49-F238E27FC236}">
                <a16:creationId xmlns:a16="http://schemas.microsoft.com/office/drawing/2014/main" id="{1BBB9C78-E546-43D6-A2EA-6A3203BD33E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17" name="Picture 16">
            <a:hlinkClick r:id="rId12" action="ppaction://hlinksldjump"/>
            <a:extLst>
              <a:ext uri="{FF2B5EF4-FFF2-40B4-BE49-F238E27FC236}">
                <a16:creationId xmlns:a16="http://schemas.microsoft.com/office/drawing/2014/main" id="{52662B8E-62CB-4007-A9CB-AC87EC5A0E5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0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4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9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3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9ACC0-3E99-4612-8A83-55ABCAB25248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BA55-CC8F-4C80-A6EF-827676800D78}"/>
              </a:ext>
            </a:extLst>
          </p:cNvPr>
          <p:cNvSpPr txBox="1"/>
          <p:nvPr/>
        </p:nvSpPr>
        <p:spPr>
          <a:xfrm>
            <a:off x="545910" y="1829255"/>
            <a:ext cx="1636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Font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A324-1994-482B-A410-F3AF942218A8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21FBE3-051E-4CA7-92D9-0BA2AEE436BE}"/>
              </a:ext>
            </a:extLst>
          </p:cNvPr>
          <p:cNvSpPr/>
          <p:nvPr/>
        </p:nvSpPr>
        <p:spPr>
          <a:xfrm>
            <a:off x="436728" y="1621680"/>
            <a:ext cx="11491415" cy="31277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99F482-6FA6-497A-8E34-9E88597A57E4}"/>
              </a:ext>
            </a:extLst>
          </p:cNvPr>
          <p:cNvSpPr txBox="1"/>
          <p:nvPr/>
        </p:nvSpPr>
        <p:spPr>
          <a:xfrm>
            <a:off x="751994" y="2572732"/>
            <a:ext cx="2480166" cy="1977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Aharoni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Vividly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D" sz="2800" dirty="0">
                <a:latin typeface="Aharoni" panose="02010803020104030203" pitchFamily="2" charset="-79"/>
                <a:cs typeface="Aharoni" panose="02010803020104030203" pitchFamily="2" charset="-79"/>
              </a:rPr>
              <a:t>Arial Black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26B55-EED7-4E10-91A5-D0150F59D540}"/>
              </a:ext>
            </a:extLst>
          </p:cNvPr>
          <p:cNvSpPr txBox="1"/>
          <p:nvPr/>
        </p:nvSpPr>
        <p:spPr>
          <a:xfrm>
            <a:off x="5484135" y="1944190"/>
            <a:ext cx="148309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Pics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A3EA6-A779-4266-9B97-0AA27CB4EC13}"/>
              </a:ext>
            </a:extLst>
          </p:cNvPr>
          <p:cNvSpPr txBox="1"/>
          <p:nvPr/>
        </p:nvSpPr>
        <p:spPr>
          <a:xfrm>
            <a:off x="5581037" y="2572732"/>
            <a:ext cx="2852063" cy="6848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Pixabay.com</a:t>
            </a:r>
            <a:endParaRPr lang="en-ID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C66E5-EBDD-4493-A2FE-4C175B1D90CE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982E80-F94C-4E88-B797-7C0FCF8D4057}"/>
              </a:ext>
            </a:extLst>
          </p:cNvPr>
          <p:cNvSpPr txBox="1"/>
          <p:nvPr/>
        </p:nvSpPr>
        <p:spPr>
          <a:xfrm>
            <a:off x="655092" y="5066179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B6D045F-682A-4418-BD82-D361AA38531D}"/>
              </a:ext>
            </a:extLst>
          </p:cNvPr>
          <p:cNvSpPr/>
          <p:nvPr/>
        </p:nvSpPr>
        <p:spPr>
          <a:xfrm>
            <a:off x="436728" y="4956995"/>
            <a:ext cx="11491415" cy="17508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464FC-DE20-467A-A855-683F248F9155}"/>
              </a:ext>
            </a:extLst>
          </p:cNvPr>
          <p:cNvSpPr txBox="1"/>
          <p:nvPr/>
        </p:nvSpPr>
        <p:spPr>
          <a:xfrm>
            <a:off x="2607871" y="4945004"/>
            <a:ext cx="935326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forget to subscribe, like, comment and share (@neesach) 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473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0A91AD6-F6CD-4D40-8EDA-A8BF90CC1D3F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Graphic 6">
            <a:hlinkClick r:id="rId2" action="ppaction://hlinksldjump"/>
            <a:extLst>
              <a:ext uri="{FF2B5EF4-FFF2-40B4-BE49-F238E27FC236}">
                <a16:creationId xmlns:a16="http://schemas.microsoft.com/office/drawing/2014/main" id="{3D1EA1E5-4E4C-4905-906D-C185CB721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14" name="Picture 13">
            <a:hlinkClick r:id="rId6" action="ppaction://hlinksldjump"/>
            <a:extLst>
              <a:ext uri="{FF2B5EF4-FFF2-40B4-BE49-F238E27FC236}">
                <a16:creationId xmlns:a16="http://schemas.microsoft.com/office/drawing/2014/main" id="{BBAAFDCC-BC0F-4855-9BCA-5DF5C895020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16" name="Picture 15">
            <a:hlinkClick r:id="rId8" action="ppaction://hlinksldjump"/>
            <a:extLst>
              <a:ext uri="{FF2B5EF4-FFF2-40B4-BE49-F238E27FC236}">
                <a16:creationId xmlns:a16="http://schemas.microsoft.com/office/drawing/2014/main" id="{1BBB9C78-E546-43D6-A2EA-6A3203BD33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17" name="Picture 16">
            <a:hlinkClick r:id="rId10" action="ppaction://hlinksldjump"/>
            <a:extLst>
              <a:ext uri="{FF2B5EF4-FFF2-40B4-BE49-F238E27FC236}">
                <a16:creationId xmlns:a16="http://schemas.microsoft.com/office/drawing/2014/main" id="{52662B8E-62CB-4007-A9CB-AC87EC5A0E5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73B7CF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D442F6-155B-477E-91B9-7AB8229E2DF3}"/>
              </a:ext>
            </a:extLst>
          </p:cNvPr>
          <p:cNvSpPr txBox="1"/>
          <p:nvPr/>
        </p:nvSpPr>
        <p:spPr>
          <a:xfrm>
            <a:off x="6096000" y="2974046"/>
            <a:ext cx="814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by</a:t>
            </a:r>
            <a:endParaRPr lang="en-ID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4CE908F-A2E5-475E-BB70-A376F47AFAC8}"/>
              </a:ext>
            </a:extLst>
          </p:cNvPr>
          <p:cNvSpPr txBox="1"/>
          <p:nvPr/>
        </p:nvSpPr>
        <p:spPr>
          <a:xfrm>
            <a:off x="6096000" y="2989576"/>
            <a:ext cx="814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  <a:r>
              <a:rPr lang="en-US" sz="4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endParaRPr lang="en-ID" sz="4000" dirty="0">
              <a:solidFill>
                <a:srgbClr val="1D51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C087E6D-7B74-4A4E-A687-E26A4D6F79D0}"/>
              </a:ext>
            </a:extLst>
          </p:cNvPr>
          <p:cNvSpPr txBox="1"/>
          <p:nvPr/>
        </p:nvSpPr>
        <p:spPr>
          <a:xfrm>
            <a:off x="5494072" y="3882856"/>
            <a:ext cx="2018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Group :</a:t>
            </a:r>
            <a:endParaRPr lang="en-ID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BA9C8C-42F3-422E-B3C0-DD476181BB91}"/>
              </a:ext>
            </a:extLst>
          </p:cNvPr>
          <p:cNvSpPr txBox="1"/>
          <p:nvPr/>
        </p:nvSpPr>
        <p:spPr>
          <a:xfrm>
            <a:off x="5480423" y="3882856"/>
            <a:ext cx="2018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</a:t>
            </a:r>
            <a:r>
              <a:rPr lang="en-US" sz="4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sz="4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 </a:t>
            </a:r>
            <a:r>
              <a:rPr lang="en-US" sz="4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ID" sz="4000" dirty="0">
              <a:solidFill>
                <a:srgbClr val="F57373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5657214" y="4713322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Class :</a:t>
            </a:r>
            <a:endParaRPr lang="en-ID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D252C-4347-4406-8249-9166E8FBAC5E}"/>
              </a:ext>
            </a:extLst>
          </p:cNvPr>
          <p:cNvSpPr txBox="1"/>
          <p:nvPr/>
        </p:nvSpPr>
        <p:spPr>
          <a:xfrm>
            <a:off x="5630341" y="4713322"/>
            <a:ext cx="16898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4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4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4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:</a:t>
            </a:r>
            <a:endParaRPr lang="en-ID" sz="4000" dirty="0">
              <a:solidFill>
                <a:srgbClr val="1D51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B2264-7A76-4322-B29A-59FD9A1CE06F}"/>
              </a:ext>
            </a:extLst>
          </p:cNvPr>
          <p:cNvSpPr/>
          <p:nvPr/>
        </p:nvSpPr>
        <p:spPr>
          <a:xfrm>
            <a:off x="10253837" y="1310493"/>
            <a:ext cx="903409" cy="903409"/>
          </a:xfrm>
          <a:prstGeom prst="ellipse">
            <a:avLst/>
          </a:prstGeom>
          <a:solidFill>
            <a:srgbClr val="F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EC7617-C7B6-4C29-8A3A-759E7F938E37}"/>
              </a:ext>
            </a:extLst>
          </p:cNvPr>
          <p:cNvSpPr/>
          <p:nvPr/>
        </p:nvSpPr>
        <p:spPr>
          <a:xfrm>
            <a:off x="10134700" y="1379076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52B1-AF2F-41D8-BBCC-5849D02D1652}"/>
              </a:ext>
            </a:extLst>
          </p:cNvPr>
          <p:cNvSpPr txBox="1"/>
          <p:nvPr/>
        </p:nvSpPr>
        <p:spPr>
          <a:xfrm>
            <a:off x="2380771" y="1242816"/>
            <a:ext cx="8396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Your Presentation Title</a:t>
            </a:r>
            <a:endParaRPr lang="en-ID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67958E-DC50-4795-A681-85A2FA31C48C}"/>
              </a:ext>
            </a:extLst>
          </p:cNvPr>
          <p:cNvSpPr txBox="1"/>
          <p:nvPr/>
        </p:nvSpPr>
        <p:spPr>
          <a:xfrm>
            <a:off x="2355749" y="1258736"/>
            <a:ext cx="8396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endParaRPr lang="en-ID" sz="6000" dirty="0">
              <a:solidFill>
                <a:srgbClr val="1D51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BEF0DF-0E5F-4FAA-9E2D-624E041B62C0}"/>
              </a:ext>
            </a:extLst>
          </p:cNvPr>
          <p:cNvSpPr/>
          <p:nvPr/>
        </p:nvSpPr>
        <p:spPr>
          <a:xfrm>
            <a:off x="10253837" y="2798200"/>
            <a:ext cx="903409" cy="903409"/>
          </a:xfrm>
          <a:prstGeom prst="ellipse">
            <a:avLst/>
          </a:prstGeom>
          <a:solidFill>
            <a:srgbClr val="1D5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CBD7CF-F532-40AA-9925-9F76A5B94BA1}"/>
              </a:ext>
            </a:extLst>
          </p:cNvPr>
          <p:cNvSpPr/>
          <p:nvPr/>
        </p:nvSpPr>
        <p:spPr>
          <a:xfrm>
            <a:off x="10134700" y="2866783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2D5F-FE4B-4F5E-B2C4-9AB7CE9E58DE}"/>
              </a:ext>
            </a:extLst>
          </p:cNvPr>
          <p:cNvSpPr/>
          <p:nvPr/>
        </p:nvSpPr>
        <p:spPr>
          <a:xfrm>
            <a:off x="10222431" y="4490524"/>
            <a:ext cx="903409" cy="903409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430313-0240-466B-8524-EC3EDBDAA749}"/>
              </a:ext>
            </a:extLst>
          </p:cNvPr>
          <p:cNvSpPr/>
          <p:nvPr/>
        </p:nvSpPr>
        <p:spPr>
          <a:xfrm>
            <a:off x="10103294" y="4559107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1D7556-3C12-4885-854F-B7ED27FE22AC}"/>
              </a:ext>
            </a:extLst>
          </p:cNvPr>
          <p:cNvSpPr/>
          <p:nvPr/>
        </p:nvSpPr>
        <p:spPr>
          <a:xfrm>
            <a:off x="145742" y="4368706"/>
            <a:ext cx="1083456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hlinkClick r:id="rId13" action="ppaction://hlinksldjump"/>
            <a:extLst>
              <a:ext uri="{FF2B5EF4-FFF2-40B4-BE49-F238E27FC236}">
                <a16:creationId xmlns:a16="http://schemas.microsoft.com/office/drawing/2014/main" id="{B8E0843E-89DD-442A-8587-50A3B66C7C7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225" b="76119"/>
          <a:stretch/>
        </p:blipFill>
        <p:spPr>
          <a:xfrm>
            <a:off x="245789" y="4465200"/>
            <a:ext cx="883362" cy="10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3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73B7CF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1766021" y="716974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:</a:t>
            </a:r>
            <a:endParaRPr lang="en-ID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D252C-4347-4406-8249-9166E8FBAC5E}"/>
              </a:ext>
            </a:extLst>
          </p:cNvPr>
          <p:cNvSpPr txBox="1"/>
          <p:nvPr/>
        </p:nvSpPr>
        <p:spPr>
          <a:xfrm>
            <a:off x="1743599" y="730622"/>
            <a:ext cx="1771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4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4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 </a:t>
            </a:r>
            <a:r>
              <a:rPr lang="en-US" sz="4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  <a:endParaRPr lang="en-ID" sz="4000" dirty="0">
              <a:solidFill>
                <a:srgbClr val="1D51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2AAB36-A4E7-4189-AE28-D7F0098A5A73}"/>
              </a:ext>
            </a:extLst>
          </p:cNvPr>
          <p:cNvSpPr/>
          <p:nvPr/>
        </p:nvSpPr>
        <p:spPr>
          <a:xfrm>
            <a:off x="2975524" y="1983205"/>
            <a:ext cx="1551666" cy="1551666"/>
          </a:xfrm>
          <a:prstGeom prst="roundRect">
            <a:avLst/>
          </a:prstGeom>
          <a:solidFill>
            <a:srgbClr val="DD1C1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3DB563E-8211-45EC-8C4A-6BE7FB421404}"/>
              </a:ext>
            </a:extLst>
          </p:cNvPr>
          <p:cNvSpPr/>
          <p:nvPr/>
        </p:nvSpPr>
        <p:spPr>
          <a:xfrm>
            <a:off x="2793058" y="3932928"/>
            <a:ext cx="1908458" cy="707886"/>
          </a:xfrm>
          <a:prstGeom prst="roundRect">
            <a:avLst/>
          </a:prstGeom>
          <a:solidFill>
            <a:srgbClr val="DD1C1C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51A29A-C0FD-4103-A7E7-4D16B64B99FA}"/>
              </a:ext>
            </a:extLst>
          </p:cNvPr>
          <p:cNvSpPr txBox="1"/>
          <p:nvPr/>
        </p:nvSpPr>
        <p:spPr>
          <a:xfrm>
            <a:off x="3085888" y="3909925"/>
            <a:ext cx="13227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Name 01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5A3381D-C33E-4B1E-B360-E68AFA711A08}"/>
              </a:ext>
            </a:extLst>
          </p:cNvPr>
          <p:cNvSpPr/>
          <p:nvPr/>
        </p:nvSpPr>
        <p:spPr>
          <a:xfrm>
            <a:off x="5945437" y="1983205"/>
            <a:ext cx="1551666" cy="1551666"/>
          </a:xfrm>
          <a:prstGeom prst="roundRect">
            <a:avLst/>
          </a:prstGeom>
          <a:solidFill>
            <a:srgbClr val="F1DB2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2828F9F2-48EF-4398-AC32-510F93CCD5F1}"/>
              </a:ext>
            </a:extLst>
          </p:cNvPr>
          <p:cNvSpPr/>
          <p:nvPr/>
        </p:nvSpPr>
        <p:spPr>
          <a:xfrm>
            <a:off x="5762971" y="3932928"/>
            <a:ext cx="1908458" cy="707886"/>
          </a:xfrm>
          <a:prstGeom prst="roundRect">
            <a:avLst/>
          </a:prstGeom>
          <a:solidFill>
            <a:srgbClr val="F1DB2E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75FD3A-6196-4F8E-9E76-A10672EBEC95}"/>
              </a:ext>
            </a:extLst>
          </p:cNvPr>
          <p:cNvSpPr txBox="1"/>
          <p:nvPr/>
        </p:nvSpPr>
        <p:spPr>
          <a:xfrm>
            <a:off x="6014924" y="3909925"/>
            <a:ext cx="1404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Name 02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D441C536-439E-4702-9F28-CC7A7462D6D0}"/>
              </a:ext>
            </a:extLst>
          </p:cNvPr>
          <p:cNvSpPr/>
          <p:nvPr/>
        </p:nvSpPr>
        <p:spPr>
          <a:xfrm>
            <a:off x="8915351" y="1983205"/>
            <a:ext cx="1551666" cy="1551666"/>
          </a:xfrm>
          <a:prstGeom prst="roundRect">
            <a:avLst/>
          </a:prstGeom>
          <a:solidFill>
            <a:srgbClr val="0093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2AE85E0-BD0B-4D9C-AF62-8CC04113BEC2}"/>
              </a:ext>
            </a:extLst>
          </p:cNvPr>
          <p:cNvSpPr/>
          <p:nvPr/>
        </p:nvSpPr>
        <p:spPr>
          <a:xfrm>
            <a:off x="8732885" y="3932928"/>
            <a:ext cx="1908458" cy="707886"/>
          </a:xfrm>
          <a:prstGeom prst="roundRect">
            <a:avLst/>
          </a:prstGeom>
          <a:solidFill>
            <a:srgbClr val="0093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7128A7B-3ABE-4158-8AEC-4EA4633FD28C}"/>
              </a:ext>
            </a:extLst>
          </p:cNvPr>
          <p:cNvSpPr txBox="1"/>
          <p:nvPr/>
        </p:nvSpPr>
        <p:spPr>
          <a:xfrm>
            <a:off x="8987243" y="3909925"/>
            <a:ext cx="1399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Name 03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1D7556-3C12-4885-854F-B7ED27FE22AC}"/>
              </a:ext>
            </a:extLst>
          </p:cNvPr>
          <p:cNvSpPr/>
          <p:nvPr/>
        </p:nvSpPr>
        <p:spPr>
          <a:xfrm>
            <a:off x="42452" y="2990278"/>
            <a:ext cx="1346032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FD7ACB3F-2C50-4018-BA4A-1188A7D9C178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2" name="Graphic 91">
            <a:hlinkClick r:id="rId4" action="ppaction://hlinksldjump"/>
            <a:extLst>
              <a:ext uri="{FF2B5EF4-FFF2-40B4-BE49-F238E27FC236}">
                <a16:creationId xmlns:a16="http://schemas.microsoft.com/office/drawing/2014/main" id="{790CA102-34F7-4729-81F8-3505876F9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93" name="Picture 92">
            <a:hlinkClick r:id="rId7" action="ppaction://hlinksldjump"/>
            <a:extLst>
              <a:ext uri="{FF2B5EF4-FFF2-40B4-BE49-F238E27FC236}">
                <a16:creationId xmlns:a16="http://schemas.microsoft.com/office/drawing/2014/main" id="{BE9059DA-032A-46DD-B89A-B22CBCF7061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94" name="Picture 93">
            <a:hlinkClick r:id="rId9" action="ppaction://hlinksldjump"/>
            <a:extLst>
              <a:ext uri="{FF2B5EF4-FFF2-40B4-BE49-F238E27FC236}">
                <a16:creationId xmlns:a16="http://schemas.microsoft.com/office/drawing/2014/main" id="{EA554EC6-71D9-4CA0-8AB6-66504A8E287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95" name="Picture 94">
            <a:hlinkClick r:id="rId11" action="ppaction://hlinksldjump"/>
            <a:extLst>
              <a:ext uri="{FF2B5EF4-FFF2-40B4-BE49-F238E27FC236}">
                <a16:creationId xmlns:a16="http://schemas.microsoft.com/office/drawing/2014/main" id="{D8E62CB3-138E-41E1-82EA-8F032F24F5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70" y="3180548"/>
            <a:ext cx="1165996" cy="704456"/>
          </a:xfrm>
          <a:prstGeom prst="rect">
            <a:avLst/>
          </a:prstGeom>
        </p:spPr>
      </p:pic>
      <p:pic>
        <p:nvPicPr>
          <p:cNvPr id="96" name="Picture 95">
            <a:hlinkClick r:id="rId13" action="ppaction://hlinksldjump"/>
            <a:extLst>
              <a:ext uri="{FF2B5EF4-FFF2-40B4-BE49-F238E27FC236}">
                <a16:creationId xmlns:a16="http://schemas.microsoft.com/office/drawing/2014/main" id="{165DA59B-DFD1-4A70-AE67-11357B8F50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73B7CF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1766021" y="716974"/>
            <a:ext cx="2100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Contens</a:t>
            </a:r>
            <a:endParaRPr lang="en-ID" sz="4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A6D252C-4347-4406-8249-9166E8FBAC5E}"/>
              </a:ext>
            </a:extLst>
          </p:cNvPr>
          <p:cNvSpPr txBox="1"/>
          <p:nvPr/>
        </p:nvSpPr>
        <p:spPr>
          <a:xfrm>
            <a:off x="1744461" y="730622"/>
            <a:ext cx="2100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  <a:r>
              <a:rPr lang="en-US" sz="4000" dirty="0" err="1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40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4000" dirty="0" err="1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4000" dirty="0" err="1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en-US" sz="4000" dirty="0" err="1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40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</a:t>
            </a:r>
            <a:endParaRPr lang="en-ID" sz="4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6825-1A0B-41E9-A8A3-E8FB7DE8A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2280701" y="1864979"/>
            <a:ext cx="2817325" cy="227917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87126806-B668-4CF1-99B5-03E2F26B2C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5323364" y="1864979"/>
            <a:ext cx="2817325" cy="227917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B4C0E813-3199-4C6C-BEFD-2A2153C3E6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8366027" y="1864979"/>
            <a:ext cx="2817325" cy="2279176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BA7AD95-DE70-413C-9788-9F525FB312E0}"/>
              </a:ext>
            </a:extLst>
          </p:cNvPr>
          <p:cNvSpPr/>
          <p:nvPr/>
        </p:nvSpPr>
        <p:spPr>
          <a:xfrm>
            <a:off x="2975524" y="4465200"/>
            <a:ext cx="1268930" cy="572071"/>
          </a:xfrm>
          <a:prstGeom prst="roundRect">
            <a:avLst>
              <a:gd name="adj" fmla="val 50000"/>
            </a:avLst>
          </a:prstGeom>
          <a:solidFill>
            <a:srgbClr val="1D51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hlinkClick r:id="rId5" action="ppaction://hlinksldjump"/>
            <a:extLst>
              <a:ext uri="{FF2B5EF4-FFF2-40B4-BE49-F238E27FC236}">
                <a16:creationId xmlns:a16="http://schemas.microsoft.com/office/drawing/2014/main" id="{FB43D3F7-909A-422B-A0D6-DDE818625F91}"/>
              </a:ext>
            </a:extLst>
          </p:cNvPr>
          <p:cNvSpPr txBox="1"/>
          <p:nvPr/>
        </p:nvSpPr>
        <p:spPr>
          <a:xfrm>
            <a:off x="3391031" y="4391103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01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EFCAD94-AEF9-460E-B12A-7274BA34F6BA}"/>
              </a:ext>
            </a:extLst>
          </p:cNvPr>
          <p:cNvSpPr/>
          <p:nvPr/>
        </p:nvSpPr>
        <p:spPr>
          <a:xfrm>
            <a:off x="6123204" y="4440016"/>
            <a:ext cx="1268930" cy="572071"/>
          </a:xfrm>
          <a:prstGeom prst="roundRect">
            <a:avLst>
              <a:gd name="adj" fmla="val 50000"/>
            </a:avLst>
          </a:prstGeom>
          <a:solidFill>
            <a:srgbClr val="E41E1D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TextBox 68">
            <a:hlinkClick r:id="rId6" action="ppaction://hlinksldjump"/>
            <a:extLst>
              <a:ext uri="{FF2B5EF4-FFF2-40B4-BE49-F238E27FC236}">
                <a16:creationId xmlns:a16="http://schemas.microsoft.com/office/drawing/2014/main" id="{F51B2139-F289-4011-A0B2-2D31F38C8A36}"/>
              </a:ext>
            </a:extLst>
          </p:cNvPr>
          <p:cNvSpPr txBox="1"/>
          <p:nvPr/>
        </p:nvSpPr>
        <p:spPr>
          <a:xfrm>
            <a:off x="6538711" y="4365919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02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C413D90-2FF6-4984-8376-FBEF82B1449D}"/>
              </a:ext>
            </a:extLst>
          </p:cNvPr>
          <p:cNvSpPr/>
          <p:nvPr/>
        </p:nvSpPr>
        <p:spPr>
          <a:xfrm>
            <a:off x="9169753" y="4351346"/>
            <a:ext cx="1268930" cy="572071"/>
          </a:xfrm>
          <a:prstGeom prst="roundRect">
            <a:avLst>
              <a:gd name="adj" fmla="val 50000"/>
            </a:avLst>
          </a:prstGeom>
          <a:solidFill>
            <a:srgbClr val="0099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6" name="TextBox 75">
            <a:hlinkClick r:id="rId7" action="ppaction://hlinksldjump"/>
            <a:extLst>
              <a:ext uri="{FF2B5EF4-FFF2-40B4-BE49-F238E27FC236}">
                <a16:creationId xmlns:a16="http://schemas.microsoft.com/office/drawing/2014/main" id="{8DB49CA5-6C0E-4E74-A97A-F1ECD25F5F71}"/>
              </a:ext>
            </a:extLst>
          </p:cNvPr>
          <p:cNvSpPr txBox="1"/>
          <p:nvPr/>
        </p:nvSpPr>
        <p:spPr>
          <a:xfrm>
            <a:off x="9585260" y="4277249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ividly" panose="02000503000000000000" pitchFamily="2" charset="0"/>
              </a:rPr>
              <a:t>03</a:t>
            </a:r>
            <a:endParaRPr lang="en-ID" sz="3200" dirty="0">
              <a:solidFill>
                <a:schemeClr val="bg1"/>
              </a:solidFill>
              <a:latin typeface="Vividly" panose="02000503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1D7556-3C12-4885-854F-B7ED27FE22AC}"/>
              </a:ext>
            </a:extLst>
          </p:cNvPr>
          <p:cNvSpPr/>
          <p:nvPr/>
        </p:nvSpPr>
        <p:spPr>
          <a:xfrm>
            <a:off x="215600" y="1570910"/>
            <a:ext cx="1121782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E62BD0-E4E1-4FC5-BDD0-73AEECA99872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8" name="Graphic 77">
            <a:hlinkClick r:id="rId8" action="ppaction://hlinksldjump"/>
            <a:extLst>
              <a:ext uri="{FF2B5EF4-FFF2-40B4-BE49-F238E27FC236}">
                <a16:creationId xmlns:a16="http://schemas.microsoft.com/office/drawing/2014/main" id="{BD1DAA80-82BC-4B3B-9CAD-E33F430C99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82" name="Picture 81">
            <a:hlinkClick r:id="rId11" action="ppaction://hlinksldjump"/>
            <a:extLst>
              <a:ext uri="{FF2B5EF4-FFF2-40B4-BE49-F238E27FC236}">
                <a16:creationId xmlns:a16="http://schemas.microsoft.com/office/drawing/2014/main" id="{F51E96FB-6D52-41CB-8154-C09BF57C01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83" name="Picture 82">
            <a:hlinkClick r:id="rId12" action="ppaction://hlinksldjump"/>
            <a:extLst>
              <a:ext uri="{FF2B5EF4-FFF2-40B4-BE49-F238E27FC236}">
                <a16:creationId xmlns:a16="http://schemas.microsoft.com/office/drawing/2014/main" id="{D224B7B0-6C2D-4015-9616-594412D8D1C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84" name="Picture 83">
            <a:hlinkClick r:id="rId14" action="ppaction://hlinksldjump"/>
            <a:extLst>
              <a:ext uri="{FF2B5EF4-FFF2-40B4-BE49-F238E27FC236}">
                <a16:creationId xmlns:a16="http://schemas.microsoft.com/office/drawing/2014/main" id="{576C3034-FD4A-47AA-8BEF-42F5B94E9E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85" name="Picture 84">
            <a:hlinkClick r:id="rId16" action="ppaction://hlinksldjump"/>
            <a:extLst>
              <a:ext uri="{FF2B5EF4-FFF2-40B4-BE49-F238E27FC236}">
                <a16:creationId xmlns:a16="http://schemas.microsoft.com/office/drawing/2014/main" id="{CBEA2BBE-B729-440B-8379-EEFB719AAB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1D51C7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1766021" y="71697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Subtitle 01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6825-1A0B-41E9-A8A3-E8FB7DE8A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1736550" y="1955238"/>
            <a:ext cx="3165439" cy="25607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77EA7D-0373-4958-A7D6-DBCAE92CB531}"/>
              </a:ext>
            </a:extLst>
          </p:cNvPr>
          <p:cNvCxnSpPr>
            <a:cxnSpLocks/>
          </p:cNvCxnSpPr>
          <p:nvPr/>
        </p:nvCxnSpPr>
        <p:spPr>
          <a:xfrm>
            <a:off x="4973621" y="2064689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2C48047-0383-4E32-BD57-67E1EACF4FCB}"/>
              </a:ext>
            </a:extLst>
          </p:cNvPr>
          <p:cNvCxnSpPr>
            <a:cxnSpLocks/>
          </p:cNvCxnSpPr>
          <p:nvPr/>
        </p:nvCxnSpPr>
        <p:spPr>
          <a:xfrm>
            <a:off x="4973621" y="2937991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78A09D-FE32-4BE8-9579-BAE18F623CB9}"/>
              </a:ext>
            </a:extLst>
          </p:cNvPr>
          <p:cNvCxnSpPr>
            <a:cxnSpLocks/>
          </p:cNvCxnSpPr>
          <p:nvPr/>
        </p:nvCxnSpPr>
        <p:spPr>
          <a:xfrm>
            <a:off x="4973621" y="3811293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843001-5700-4410-8323-5121E5F091E1}"/>
              </a:ext>
            </a:extLst>
          </p:cNvPr>
          <p:cNvCxnSpPr>
            <a:cxnSpLocks/>
          </p:cNvCxnSpPr>
          <p:nvPr/>
        </p:nvCxnSpPr>
        <p:spPr>
          <a:xfrm>
            <a:off x="4973621" y="4684594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A2A758D7-7B93-4568-B21B-D12147A41976}"/>
              </a:ext>
            </a:extLst>
          </p:cNvPr>
          <p:cNvSpPr/>
          <p:nvPr/>
        </p:nvSpPr>
        <p:spPr>
          <a:xfrm>
            <a:off x="215600" y="1570910"/>
            <a:ext cx="1121782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3F9E003-0C87-4664-BDBB-5CFD2E505974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5" name="Graphic 84">
            <a:hlinkClick r:id="rId5" action="ppaction://hlinksldjump"/>
            <a:extLst>
              <a:ext uri="{FF2B5EF4-FFF2-40B4-BE49-F238E27FC236}">
                <a16:creationId xmlns:a16="http://schemas.microsoft.com/office/drawing/2014/main" id="{359E32A8-B835-4563-891F-08EFB8EFE0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86" name="Picture 85">
            <a:hlinkClick r:id="rId8" action="ppaction://hlinksldjump"/>
            <a:extLst>
              <a:ext uri="{FF2B5EF4-FFF2-40B4-BE49-F238E27FC236}">
                <a16:creationId xmlns:a16="http://schemas.microsoft.com/office/drawing/2014/main" id="{27DF585D-887A-4CB0-BEC7-D909FFC5C3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87" name="Picture 86">
            <a:hlinkClick r:id="rId9" action="ppaction://hlinksldjump"/>
            <a:extLst>
              <a:ext uri="{FF2B5EF4-FFF2-40B4-BE49-F238E27FC236}">
                <a16:creationId xmlns:a16="http://schemas.microsoft.com/office/drawing/2014/main" id="{860C0247-182C-4C28-8296-25379C3B4955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88" name="Picture 87">
            <a:hlinkClick r:id="rId11" action="ppaction://hlinksldjump"/>
            <a:extLst>
              <a:ext uri="{FF2B5EF4-FFF2-40B4-BE49-F238E27FC236}">
                <a16:creationId xmlns:a16="http://schemas.microsoft.com/office/drawing/2014/main" id="{5F68C80A-6607-466F-86FC-8EFDC3B91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89" name="Picture 88">
            <a:hlinkClick r:id="rId13" action="ppaction://hlinksldjump"/>
            <a:extLst>
              <a:ext uri="{FF2B5EF4-FFF2-40B4-BE49-F238E27FC236}">
                <a16:creationId xmlns:a16="http://schemas.microsoft.com/office/drawing/2014/main" id="{4FF46B25-4BA5-423B-9965-5D2A8F4CF0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E41E1D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1766021" y="71697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Subtitle 02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6825-1A0B-41E9-A8A3-E8FB7DE8A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1736550" y="1955238"/>
            <a:ext cx="3165439" cy="25607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77EA7D-0373-4958-A7D6-DBCAE92CB531}"/>
              </a:ext>
            </a:extLst>
          </p:cNvPr>
          <p:cNvCxnSpPr>
            <a:cxnSpLocks/>
          </p:cNvCxnSpPr>
          <p:nvPr/>
        </p:nvCxnSpPr>
        <p:spPr>
          <a:xfrm>
            <a:off x="4973621" y="2064689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2C48047-0383-4E32-BD57-67E1EACF4FCB}"/>
              </a:ext>
            </a:extLst>
          </p:cNvPr>
          <p:cNvCxnSpPr>
            <a:cxnSpLocks/>
          </p:cNvCxnSpPr>
          <p:nvPr/>
        </p:nvCxnSpPr>
        <p:spPr>
          <a:xfrm>
            <a:off x="4973621" y="2937991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78A09D-FE32-4BE8-9579-BAE18F623CB9}"/>
              </a:ext>
            </a:extLst>
          </p:cNvPr>
          <p:cNvCxnSpPr>
            <a:cxnSpLocks/>
          </p:cNvCxnSpPr>
          <p:nvPr/>
        </p:nvCxnSpPr>
        <p:spPr>
          <a:xfrm>
            <a:off x="4973621" y="3811293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843001-5700-4410-8323-5121E5F091E1}"/>
              </a:ext>
            </a:extLst>
          </p:cNvPr>
          <p:cNvCxnSpPr>
            <a:cxnSpLocks/>
          </p:cNvCxnSpPr>
          <p:nvPr/>
        </p:nvCxnSpPr>
        <p:spPr>
          <a:xfrm>
            <a:off x="4973621" y="4684594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314BD8-E77A-4A3F-B2DB-2533618A7C57}"/>
              </a:ext>
            </a:extLst>
          </p:cNvPr>
          <p:cNvSpPr/>
          <p:nvPr/>
        </p:nvSpPr>
        <p:spPr>
          <a:xfrm>
            <a:off x="215600" y="1570910"/>
            <a:ext cx="1121782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620B810-57C3-4E71-8CE5-AB5A2ECB6B84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" name="Graphic 68">
            <a:hlinkClick r:id="rId5" action="ppaction://hlinksldjump"/>
            <a:extLst>
              <a:ext uri="{FF2B5EF4-FFF2-40B4-BE49-F238E27FC236}">
                <a16:creationId xmlns:a16="http://schemas.microsoft.com/office/drawing/2014/main" id="{EE9D4267-C738-435E-A22E-6D1FC6BB15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75" name="Picture 74">
            <a:hlinkClick r:id="rId8" action="ppaction://hlinksldjump"/>
            <a:extLst>
              <a:ext uri="{FF2B5EF4-FFF2-40B4-BE49-F238E27FC236}">
                <a16:creationId xmlns:a16="http://schemas.microsoft.com/office/drawing/2014/main" id="{4DBEF79E-150C-4918-951D-5C3A48B7D7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76" name="Picture 75">
            <a:hlinkClick r:id="rId9" action="ppaction://hlinksldjump"/>
            <a:extLst>
              <a:ext uri="{FF2B5EF4-FFF2-40B4-BE49-F238E27FC236}">
                <a16:creationId xmlns:a16="http://schemas.microsoft.com/office/drawing/2014/main" id="{5DA63719-13CC-47D8-8423-A1C8D848268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77" name="Picture 76">
            <a:hlinkClick r:id="rId11" action="ppaction://hlinksldjump"/>
            <a:extLst>
              <a:ext uri="{FF2B5EF4-FFF2-40B4-BE49-F238E27FC236}">
                <a16:creationId xmlns:a16="http://schemas.microsoft.com/office/drawing/2014/main" id="{F679F726-FB61-4293-B911-0FC5ACEB3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78" name="Picture 77">
            <a:hlinkClick r:id="rId13" action="ppaction://hlinksldjump"/>
            <a:extLst>
              <a:ext uri="{FF2B5EF4-FFF2-40B4-BE49-F238E27FC236}">
                <a16:creationId xmlns:a16="http://schemas.microsoft.com/office/drawing/2014/main" id="{D88EC27D-E2DB-48E8-BB8F-969AA6283BE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07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009900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BAC8E7-286B-4827-84DD-BB23D018D5C1}"/>
              </a:ext>
            </a:extLst>
          </p:cNvPr>
          <p:cNvSpPr txBox="1"/>
          <p:nvPr/>
        </p:nvSpPr>
        <p:spPr>
          <a:xfrm>
            <a:off x="1766021" y="716974"/>
            <a:ext cx="2316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Subtitle 03</a:t>
            </a:r>
            <a:endParaRPr lang="en-ID" sz="28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6825-1A0B-41E9-A8A3-E8FB7DE8AD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8" r="55816" b="79024"/>
          <a:stretch/>
        </p:blipFill>
        <p:spPr>
          <a:xfrm>
            <a:off x="1736550" y="1955238"/>
            <a:ext cx="3165439" cy="256079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77EA7D-0373-4958-A7D6-DBCAE92CB531}"/>
              </a:ext>
            </a:extLst>
          </p:cNvPr>
          <p:cNvCxnSpPr>
            <a:cxnSpLocks/>
          </p:cNvCxnSpPr>
          <p:nvPr/>
        </p:nvCxnSpPr>
        <p:spPr>
          <a:xfrm>
            <a:off x="4973621" y="2064689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2C48047-0383-4E32-BD57-67E1EACF4FCB}"/>
              </a:ext>
            </a:extLst>
          </p:cNvPr>
          <p:cNvCxnSpPr>
            <a:cxnSpLocks/>
          </p:cNvCxnSpPr>
          <p:nvPr/>
        </p:nvCxnSpPr>
        <p:spPr>
          <a:xfrm>
            <a:off x="4973621" y="2937991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778A09D-FE32-4BE8-9579-BAE18F623CB9}"/>
              </a:ext>
            </a:extLst>
          </p:cNvPr>
          <p:cNvCxnSpPr>
            <a:cxnSpLocks/>
          </p:cNvCxnSpPr>
          <p:nvPr/>
        </p:nvCxnSpPr>
        <p:spPr>
          <a:xfrm>
            <a:off x="4973621" y="3811293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D843001-5700-4410-8323-5121E5F091E1}"/>
              </a:ext>
            </a:extLst>
          </p:cNvPr>
          <p:cNvCxnSpPr>
            <a:cxnSpLocks/>
          </p:cNvCxnSpPr>
          <p:nvPr/>
        </p:nvCxnSpPr>
        <p:spPr>
          <a:xfrm>
            <a:off x="4973621" y="4684594"/>
            <a:ext cx="620973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80479F5-25F6-49BE-95AE-E51D1C8C8285}"/>
              </a:ext>
            </a:extLst>
          </p:cNvPr>
          <p:cNvSpPr/>
          <p:nvPr/>
        </p:nvSpPr>
        <p:spPr>
          <a:xfrm>
            <a:off x="215600" y="1570910"/>
            <a:ext cx="1121782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47337A1-8D82-4F32-B2DC-31833B083BFA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9" name="Graphic 68">
            <a:hlinkClick r:id="rId5" action="ppaction://hlinksldjump"/>
            <a:extLst>
              <a:ext uri="{FF2B5EF4-FFF2-40B4-BE49-F238E27FC236}">
                <a16:creationId xmlns:a16="http://schemas.microsoft.com/office/drawing/2014/main" id="{BB4CE603-0FBA-49DF-A15A-167A0132B6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75" name="Picture 74">
            <a:hlinkClick r:id="rId8" action="ppaction://hlinksldjump"/>
            <a:extLst>
              <a:ext uri="{FF2B5EF4-FFF2-40B4-BE49-F238E27FC236}">
                <a16:creationId xmlns:a16="http://schemas.microsoft.com/office/drawing/2014/main" id="{E597BE20-89F3-4A4E-8D74-1444A0BC40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76" name="Picture 75">
            <a:hlinkClick r:id="rId9" action="ppaction://hlinksldjump"/>
            <a:extLst>
              <a:ext uri="{FF2B5EF4-FFF2-40B4-BE49-F238E27FC236}">
                <a16:creationId xmlns:a16="http://schemas.microsoft.com/office/drawing/2014/main" id="{0BB709B2-7B54-4474-8B5F-BFC385C4D72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91634" y="327309"/>
            <a:ext cx="683268" cy="721902"/>
          </a:xfrm>
          <a:prstGeom prst="rect">
            <a:avLst/>
          </a:prstGeom>
        </p:spPr>
      </p:pic>
      <p:pic>
        <p:nvPicPr>
          <p:cNvPr id="77" name="Picture 76">
            <a:hlinkClick r:id="rId11" action="ppaction://hlinksldjump"/>
            <a:extLst>
              <a:ext uri="{FF2B5EF4-FFF2-40B4-BE49-F238E27FC236}">
                <a16:creationId xmlns:a16="http://schemas.microsoft.com/office/drawing/2014/main" id="{9F59EC7C-BD5B-4C53-99CF-AE09BD02C8D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78" name="Picture 77">
            <a:hlinkClick r:id="rId13" action="ppaction://hlinksldjump"/>
            <a:extLst>
              <a:ext uri="{FF2B5EF4-FFF2-40B4-BE49-F238E27FC236}">
                <a16:creationId xmlns:a16="http://schemas.microsoft.com/office/drawing/2014/main" id="{C1A51BAC-7AED-4684-BC4D-ED7EF1C22C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76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7DFD5F-22E8-4223-8DA5-C2012B70A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076" y="3780429"/>
            <a:ext cx="1773686" cy="1084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3EB3AD-B3D2-4458-90DA-3DA05ACB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131490" y="1637730"/>
            <a:ext cx="1773686" cy="108499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F231449-1DE8-4E71-AE0E-1B95A1187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137" y="7201288"/>
            <a:ext cx="926431" cy="92643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8840BC1-8A48-4103-A7B1-06D434BEB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68" y="7801670"/>
            <a:ext cx="652098" cy="65209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DE52A5A-09ED-4486-8DF0-AB5E95008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352" y="8420453"/>
            <a:ext cx="463216" cy="46321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CE71990-16C8-4BF3-9B84-82BF356E0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254" y="8094404"/>
            <a:ext cx="652098" cy="65209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89A05E0-78C2-4E81-9C4E-80B20D253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072" y="8680488"/>
            <a:ext cx="463216" cy="46321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6D05B7-BA7F-456E-8DDF-711BA1505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537" y="10169078"/>
            <a:ext cx="926431" cy="92643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974AA78-8DE4-4600-ADB5-C5A97627C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52" y="10850544"/>
            <a:ext cx="489931" cy="489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F8BB187-F971-426B-B51E-C97AB4AEC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752" y="11388243"/>
            <a:ext cx="463216" cy="46321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DDEAE95-D12A-44F6-998E-096CB0387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654" y="11062194"/>
            <a:ext cx="652098" cy="65209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9FDC1CB-F6EA-4BFF-A96C-8160D1F118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7472" y="11648278"/>
            <a:ext cx="463216" cy="46321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8FE4077-2C99-4C15-8C37-612C9F7F5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475" y="6760577"/>
            <a:ext cx="926431" cy="92643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20CD4EE-162E-443D-8001-FD468CA18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340" y="7475621"/>
            <a:ext cx="652098" cy="65209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33A2257-293D-46CB-A417-87AC96AF4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124" y="8094404"/>
            <a:ext cx="463216" cy="46321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5B2993D-E190-4EB2-B1C6-7BDD0CD43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26" y="7768355"/>
            <a:ext cx="652098" cy="6520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EE2D94F-5E22-472A-AF7B-1D507D468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4" y="8354439"/>
            <a:ext cx="463216" cy="463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6EE4844-8560-474A-9E58-3462FB5CC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09" y="9843029"/>
            <a:ext cx="926431" cy="92643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9B185EE7-E92A-4B41-B809-B80FE1462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24" y="10524495"/>
            <a:ext cx="489931" cy="4899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E5CFED5-CBA5-46E4-B726-7F2737BE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524" y="11062194"/>
            <a:ext cx="463216" cy="46321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25CE80-11CB-4A50-8978-EB6304759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426" y="10736145"/>
            <a:ext cx="652098" cy="65209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DFBA04E-D432-440B-A515-903598811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244" y="11322229"/>
            <a:ext cx="463216" cy="46321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0825D-2848-46FC-B5C8-8CECC2929BFE}"/>
              </a:ext>
            </a:extLst>
          </p:cNvPr>
          <p:cNvSpPr/>
          <p:nvPr/>
        </p:nvSpPr>
        <p:spPr>
          <a:xfrm>
            <a:off x="1624084" y="586854"/>
            <a:ext cx="10076282" cy="5553884"/>
          </a:xfrm>
          <a:prstGeom prst="roundRect">
            <a:avLst>
              <a:gd name="adj" fmla="val 4871"/>
            </a:avLst>
          </a:prstGeom>
          <a:solidFill>
            <a:srgbClr val="73B7CF">
              <a:alpha val="50000"/>
            </a:srgb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7B2264-7A76-4322-B29A-59FD9A1CE06F}"/>
              </a:ext>
            </a:extLst>
          </p:cNvPr>
          <p:cNvSpPr/>
          <p:nvPr/>
        </p:nvSpPr>
        <p:spPr>
          <a:xfrm>
            <a:off x="10253837" y="1310493"/>
            <a:ext cx="903409" cy="903409"/>
          </a:xfrm>
          <a:prstGeom prst="ellipse">
            <a:avLst/>
          </a:prstGeom>
          <a:solidFill>
            <a:srgbClr val="F573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AEC7617-C7B6-4C29-8A3A-759E7F938E37}"/>
              </a:ext>
            </a:extLst>
          </p:cNvPr>
          <p:cNvSpPr/>
          <p:nvPr/>
        </p:nvSpPr>
        <p:spPr>
          <a:xfrm>
            <a:off x="10134700" y="1379076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7952B1-AF2F-41D8-BBCC-5849D02D1652}"/>
              </a:ext>
            </a:extLst>
          </p:cNvPr>
          <p:cNvSpPr txBox="1"/>
          <p:nvPr/>
        </p:nvSpPr>
        <p:spPr>
          <a:xfrm>
            <a:off x="4851149" y="2687325"/>
            <a:ext cx="4039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endParaRPr lang="en-ID" sz="60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67958E-DC50-4795-A681-85A2FA31C48C}"/>
              </a:ext>
            </a:extLst>
          </p:cNvPr>
          <p:cNvSpPr txBox="1"/>
          <p:nvPr/>
        </p:nvSpPr>
        <p:spPr>
          <a:xfrm>
            <a:off x="4835059" y="2698874"/>
            <a:ext cx="40398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6000" dirty="0">
                <a:solidFill>
                  <a:srgbClr val="1D51C7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k </a:t>
            </a:r>
            <a:r>
              <a:rPr lang="en-US" sz="6000" dirty="0">
                <a:solidFill>
                  <a:srgbClr val="F57373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</a:t>
            </a:r>
            <a:r>
              <a:rPr lang="en-US" sz="6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</a:t>
            </a:r>
            <a:r>
              <a:rPr lang="en-US" sz="6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endParaRPr lang="en-ID" sz="6000" dirty="0">
              <a:solidFill>
                <a:srgbClr val="1D51C7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4BEF0DF-0E5F-4FAA-9E2D-624E041B62C0}"/>
              </a:ext>
            </a:extLst>
          </p:cNvPr>
          <p:cNvSpPr/>
          <p:nvPr/>
        </p:nvSpPr>
        <p:spPr>
          <a:xfrm>
            <a:off x="10253837" y="2798200"/>
            <a:ext cx="903409" cy="903409"/>
          </a:xfrm>
          <a:prstGeom prst="ellipse">
            <a:avLst/>
          </a:prstGeom>
          <a:solidFill>
            <a:srgbClr val="1D5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2CBD7CF-F532-40AA-9925-9F76A5B94BA1}"/>
              </a:ext>
            </a:extLst>
          </p:cNvPr>
          <p:cNvSpPr/>
          <p:nvPr/>
        </p:nvSpPr>
        <p:spPr>
          <a:xfrm>
            <a:off x="10134700" y="2866783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152D5F-FE4B-4F5E-B2C4-9AB7CE9E58DE}"/>
              </a:ext>
            </a:extLst>
          </p:cNvPr>
          <p:cNvSpPr/>
          <p:nvPr/>
        </p:nvSpPr>
        <p:spPr>
          <a:xfrm>
            <a:off x="10222431" y="4490524"/>
            <a:ext cx="903409" cy="903409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4430313-0240-466B-8524-EC3EDBDAA749}"/>
              </a:ext>
            </a:extLst>
          </p:cNvPr>
          <p:cNvSpPr/>
          <p:nvPr/>
        </p:nvSpPr>
        <p:spPr>
          <a:xfrm>
            <a:off x="10103294" y="4559107"/>
            <a:ext cx="903409" cy="90340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26908C-9F90-44AC-8D79-7609C31886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56" t="341" r="54874" b="77109"/>
          <a:stretch/>
        </p:blipFill>
        <p:spPr>
          <a:xfrm>
            <a:off x="2867747" y="2357797"/>
            <a:ext cx="2104716" cy="192625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C1D7556-3C12-4885-854F-B7ED27FE22AC}"/>
              </a:ext>
            </a:extLst>
          </p:cNvPr>
          <p:cNvSpPr/>
          <p:nvPr/>
        </p:nvSpPr>
        <p:spPr>
          <a:xfrm>
            <a:off x="253926" y="145761"/>
            <a:ext cx="1001668" cy="1084997"/>
          </a:xfrm>
          <a:prstGeom prst="roundRect">
            <a:avLst/>
          </a:prstGeom>
          <a:solidFill>
            <a:schemeClr val="bg1">
              <a:alpha val="50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3896CAE-D1CA-4901-A0E4-379C79D57C26}"/>
              </a:ext>
            </a:extLst>
          </p:cNvPr>
          <p:cNvSpPr/>
          <p:nvPr/>
        </p:nvSpPr>
        <p:spPr>
          <a:xfrm>
            <a:off x="245660" y="5923326"/>
            <a:ext cx="805020" cy="80502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6" name="Graphic 75">
            <a:hlinkClick r:id="rId5" action="ppaction://hlinksldjump"/>
            <a:extLst>
              <a:ext uri="{FF2B5EF4-FFF2-40B4-BE49-F238E27FC236}">
                <a16:creationId xmlns:a16="http://schemas.microsoft.com/office/drawing/2014/main" id="{1E393834-748A-4378-A9CD-BEC0C5DD2B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3072" y="6140738"/>
            <a:ext cx="370196" cy="370196"/>
          </a:xfrm>
          <a:prstGeom prst="rect">
            <a:avLst/>
          </a:prstGeom>
        </p:spPr>
      </p:pic>
      <p:pic>
        <p:nvPicPr>
          <p:cNvPr id="77" name="Picture 76">
            <a:hlinkClick r:id="rId8" action="ppaction://hlinksldjump"/>
            <a:extLst>
              <a:ext uri="{FF2B5EF4-FFF2-40B4-BE49-F238E27FC236}">
                <a16:creationId xmlns:a16="http://schemas.microsoft.com/office/drawing/2014/main" id="{93C6C1AE-32E1-417D-A05B-721B765FAD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98" b="76119"/>
          <a:stretch/>
        </p:blipFill>
        <p:spPr>
          <a:xfrm>
            <a:off x="291540" y="4465200"/>
            <a:ext cx="1083456" cy="1000407"/>
          </a:xfrm>
          <a:prstGeom prst="rect">
            <a:avLst/>
          </a:prstGeom>
        </p:spPr>
      </p:pic>
      <p:pic>
        <p:nvPicPr>
          <p:cNvPr id="78" name="Picture 77">
            <a:hlinkClick r:id="rId9" action="ppaction://hlinksldjump"/>
            <a:extLst>
              <a:ext uri="{FF2B5EF4-FFF2-40B4-BE49-F238E27FC236}">
                <a16:creationId xmlns:a16="http://schemas.microsoft.com/office/drawing/2014/main" id="{D6DA5C68-8519-418B-A992-3928D55C974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64" r="82200" b="31024"/>
          <a:stretch/>
        </p:blipFill>
        <p:spPr>
          <a:xfrm>
            <a:off x="454020" y="327309"/>
            <a:ext cx="683268" cy="721902"/>
          </a:xfrm>
          <a:prstGeom prst="rect">
            <a:avLst/>
          </a:prstGeom>
        </p:spPr>
      </p:pic>
      <p:pic>
        <p:nvPicPr>
          <p:cNvPr id="79" name="Picture 78">
            <a:hlinkClick r:id="rId11" action="ppaction://hlinksldjump"/>
            <a:extLst>
              <a:ext uri="{FF2B5EF4-FFF2-40B4-BE49-F238E27FC236}">
                <a16:creationId xmlns:a16="http://schemas.microsoft.com/office/drawing/2014/main" id="{FF199BC0-F817-444D-84D2-C01A814D1D1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4" y="3101928"/>
            <a:ext cx="1375448" cy="831000"/>
          </a:xfrm>
          <a:prstGeom prst="rect">
            <a:avLst/>
          </a:prstGeom>
        </p:spPr>
      </p:pic>
      <p:pic>
        <p:nvPicPr>
          <p:cNvPr id="80" name="Picture 79">
            <a:hlinkClick r:id="rId13" action="ppaction://hlinksldjump"/>
            <a:extLst>
              <a:ext uri="{FF2B5EF4-FFF2-40B4-BE49-F238E27FC236}">
                <a16:creationId xmlns:a16="http://schemas.microsoft.com/office/drawing/2014/main" id="{17698CD3-0145-4072-9D2B-7745E5E544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49" t="630" r="33949" b="79533"/>
          <a:stretch/>
        </p:blipFill>
        <p:spPr>
          <a:xfrm>
            <a:off x="189079" y="1581483"/>
            <a:ext cx="1288378" cy="9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96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 p14:presetBounceEnd="16727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 p14:bounceEnd="16727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 p14:presetBounceEnd="16727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 p14:bounceEnd="16727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 p14:bounceEnd="50000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 p14:bounceEnd="50000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 p14:presetBounceEnd="50000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 p14:bounceEnd="50000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 p14:presetBounceEnd="50000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 p14:bounceEnd="50000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 p14:presetBounceEnd="50000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 p14:bounceEnd="50000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 p14:presetBounceEnd="50000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 p14:bounceEnd="50000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 p14:bounceEnd="50000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 p14:presetBounceEnd="50000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 p14:bounceEnd="50000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 p14:presetBounceEnd="50000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 p14:bounceEnd="50000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 p14:presetBounceEnd="50000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 p14:bounceEnd="50000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 p14:bounceEnd="50000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35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3.33333E-6 -4.07407E-6 L -1.16341 -0.04513 " pathEditMode="relative" rAng="0" ptsTypes="AA">
                                          <p:cBhvr>
                                            <p:cTn id="6" dur="5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8177" y="-22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7" presetID="63" presetClass="path" presetSubtype="0" repeatCount="indefinite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animMotion origin="layout" path="M 3.33333E-6 -4.07407E-6 L 1.17786 0.01852 " pathEditMode="relative" rAng="0" ptsTypes="AA">
                                          <p:cBhvr>
                                            <p:cTn id="8" dur="5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8893" y="92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5E-6 -2.59259E-6 L 0.05586 -1.22639 " pathEditMode="relative" rAng="0" ptsTypes="AA">
                                          <p:cBhvr>
                                            <p:cTn id="10" dur="3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12" dur="3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14" dur="3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16" dur="30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18" dur="3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20" dur="30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22" dur="30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24" dur="3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26" dur="30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28" dur="30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64" presetClass="pat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16667E-7 -7.40741E-7 L 0.05586 -1.22639 " pathEditMode="relative" rAng="0" ptsTypes="AA">
                                          <p:cBhvr>
                                            <p:cTn id="30" dur="30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786" y="-613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64" presetClass="path" presetSubtype="0" repeatCount="indefinite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animMotion origin="layout" path="M -1.04167E-6 -3.7037E-6 L -0.05351 -1.27615 " pathEditMode="relative" rAng="0" ptsTypes="AA">
                                          <p:cBhvr>
                                            <p:cTn id="32" dur="3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3" presetID="64" presetClass="path" presetSubtype="0" repeatCount="indefinite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Motion origin="layout" path="M 2.08333E-6 -4.07407E-6 L -0.05352 -1.35277 " pathEditMode="relative" rAng="0" ptsTypes="AA">
                                          <p:cBhvr>
                                            <p:cTn id="34" dur="30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5" presetID="64" presetClass="path" presetSubtype="0" repeatCount="indefinite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animMotion origin="layout" path="M -4.79167E-6 2.22222E-6 L -0.05351 -1.27616 " pathEditMode="relative" rAng="0" ptsTypes="AA">
                                          <p:cBhvr>
                                            <p:cTn id="36" dur="30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38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7" presetID="64" presetClass="path" presetSubtype="0" repeatCount="indefinite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animMotion origin="layout" path="M -4.375E-6 2.96296E-6 L -0.05351 -1.35278 " pathEditMode="relative" rAng="0" ptsTypes="AA">
                                          <p:cBhvr>
                                            <p:cTn id="38" dur="30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82" y="-6763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9" presetID="64" presetClass="path" presetSubtype="0" repeatCount="indefinite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animMotion origin="layout" path="M 2.5E-6 -1.48148E-6 L 0.0858 -1.64143 " pathEditMode="relative" rAng="0" ptsTypes="AA">
                                          <p:cBhvr>
                                            <p:cTn id="40" dur="3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284" y="-82083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1" presetID="64" presetClass="path" presetSubtype="0" repeatCount="indefinite" fill="hold" nodeType="withEffect">
                                      <p:stCondLst>
                                        <p:cond delay="350"/>
                                      </p:stCondLst>
                                      <p:childTnLst>
                                        <p:animMotion origin="layout" path="M -1.04167E-6 -4.07407E-6 L -0.21875 -1.67754 " pathEditMode="relative" rAng="0" ptsTypes="AA">
                                          <p:cBhvr>
                                            <p:cTn id="42" dur="30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0938" y="-8388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64" presetClass="path" presetSubtype="0" repeatCount="indefinite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animMotion origin="layout" path="M 2.08333E-6 -2.96296E-6 L -0.10599 -1.77847 " pathEditMode="relative" rAng="0" ptsTypes="AA">
                                          <p:cBhvr>
                                            <p:cTn id="44" dur="30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5299" y="-88935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64" presetClass="path" presetSubtype="0" repeatCount="indefinite" fill="hold" nodeType="withEffect">
                                      <p:stCondLst>
                                        <p:cond delay="450"/>
                                      </p:stCondLst>
                                      <p:childTnLst>
                                        <p:animMotion origin="layout" path="M -4.79167E-6 3.33333E-6 L -0.16289 -1.73056 " pathEditMode="relative" rAng="0" ptsTypes="AA">
                                          <p:cBhvr>
                                            <p:cTn id="46" dur="3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8151" y="-86528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7" presetID="64" presetClass="path" presetSubtype="0" repeatCount="indefinite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-4.375E-6 4.07407E-6 L -0.19518 -1.79537 " pathEditMode="relative" rAng="0" ptsTypes="AA">
                                          <p:cBhvr>
                                            <p:cTn id="48" dur="3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766" y="-89769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9ACC0-3E99-4612-8A83-55ABCAB25248}"/>
              </a:ext>
            </a:extLst>
          </p:cNvPr>
          <p:cNvSpPr txBox="1"/>
          <p:nvPr/>
        </p:nvSpPr>
        <p:spPr>
          <a:xfrm>
            <a:off x="655092" y="259308"/>
            <a:ext cx="19527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NOTE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6D52C-EB17-40A1-9B18-676B481C875D}"/>
              </a:ext>
            </a:extLst>
          </p:cNvPr>
          <p:cNvSpPr txBox="1"/>
          <p:nvPr/>
        </p:nvSpPr>
        <p:spPr>
          <a:xfrm>
            <a:off x="2866029" y="291770"/>
            <a:ext cx="65806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Don’t distribute/sell this template</a:t>
            </a:r>
          </a:p>
          <a:p>
            <a:r>
              <a:rPr lang="en-US" sz="3200" dirty="0">
                <a:latin typeface="Aharoni" panose="02010803020104030203" pitchFamily="2" charset="-79"/>
                <a:cs typeface="Aharoni" panose="02010803020104030203" pitchFamily="2" charset="-79"/>
              </a:rPr>
              <a:t>Free for personal use</a:t>
            </a:r>
            <a:endParaRPr lang="en-ID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8BA55-CC8F-4C80-A6EF-827676800D78}"/>
              </a:ext>
            </a:extLst>
          </p:cNvPr>
          <p:cNvSpPr txBox="1"/>
          <p:nvPr/>
        </p:nvSpPr>
        <p:spPr>
          <a:xfrm>
            <a:off x="545910" y="1829255"/>
            <a:ext cx="3119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Font color :</a:t>
            </a:r>
            <a:endParaRPr lang="en-ID" sz="4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9F042-F936-4DBD-BDB4-4AA8AF02FBE5}"/>
              </a:ext>
            </a:extLst>
          </p:cNvPr>
          <p:cNvSpPr/>
          <p:nvPr/>
        </p:nvSpPr>
        <p:spPr>
          <a:xfrm rot="16200000">
            <a:off x="655092" y="4718865"/>
            <a:ext cx="450574" cy="450574"/>
          </a:xfrm>
          <a:prstGeom prst="roundRect">
            <a:avLst/>
          </a:prstGeom>
          <a:solidFill>
            <a:srgbClr val="F57373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B2F7E2-BAAA-4ED0-992C-E182F8AE39EA}"/>
              </a:ext>
            </a:extLst>
          </p:cNvPr>
          <p:cNvSpPr/>
          <p:nvPr/>
        </p:nvSpPr>
        <p:spPr>
          <a:xfrm rot="16200000">
            <a:off x="655092" y="2839038"/>
            <a:ext cx="450574" cy="450574"/>
          </a:xfrm>
          <a:prstGeom prst="roundRect">
            <a:avLst/>
          </a:prstGeom>
          <a:solidFill>
            <a:srgbClr val="1D51C7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2EF258-3C53-404B-B277-31808076D4B4}"/>
              </a:ext>
            </a:extLst>
          </p:cNvPr>
          <p:cNvSpPr/>
          <p:nvPr/>
        </p:nvSpPr>
        <p:spPr>
          <a:xfrm rot="16200000">
            <a:off x="6342377" y="2839038"/>
            <a:ext cx="450574" cy="450574"/>
          </a:xfrm>
          <a:prstGeom prst="roundRect">
            <a:avLst/>
          </a:prstGeom>
          <a:solidFill>
            <a:srgbClr val="FFFF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1F416D-2944-4F57-96DC-37DD65C4004B}"/>
              </a:ext>
            </a:extLst>
          </p:cNvPr>
          <p:cNvSpPr/>
          <p:nvPr/>
        </p:nvSpPr>
        <p:spPr>
          <a:xfrm rot="16200000">
            <a:off x="6342377" y="4718865"/>
            <a:ext cx="450574" cy="450574"/>
          </a:xfrm>
          <a:prstGeom prst="roundRect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14A324-1994-482B-A410-F3AF942218A8}"/>
              </a:ext>
            </a:extLst>
          </p:cNvPr>
          <p:cNvSpPr/>
          <p:nvPr/>
        </p:nvSpPr>
        <p:spPr>
          <a:xfrm>
            <a:off x="436728" y="150125"/>
            <a:ext cx="11491415" cy="13647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21FBE3-051E-4CA7-92D9-0BA2AEE436BE}"/>
              </a:ext>
            </a:extLst>
          </p:cNvPr>
          <p:cNvSpPr/>
          <p:nvPr/>
        </p:nvSpPr>
        <p:spPr>
          <a:xfrm>
            <a:off x="436728" y="1621680"/>
            <a:ext cx="11491415" cy="497701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416169-A85C-4E01-98DC-B9C37F4527C6}"/>
              </a:ext>
            </a:extLst>
          </p:cNvPr>
          <p:cNvGrpSpPr/>
          <p:nvPr/>
        </p:nvGrpSpPr>
        <p:grpSpPr>
          <a:xfrm rot="16200000">
            <a:off x="4595279" y="1310316"/>
            <a:ext cx="450574" cy="1807318"/>
            <a:chOff x="2435266" y="2924421"/>
            <a:chExt cx="450574" cy="18073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96082F4-ABFA-453B-B13D-255A0087984D}"/>
                </a:ext>
              </a:extLst>
            </p:cNvPr>
            <p:cNvSpPr/>
            <p:nvPr/>
          </p:nvSpPr>
          <p:spPr>
            <a:xfrm>
              <a:off x="2435266" y="3376669"/>
              <a:ext cx="450574" cy="450574"/>
            </a:xfrm>
            <a:prstGeom prst="roundRect">
              <a:avLst/>
            </a:prstGeom>
            <a:solidFill>
              <a:srgbClr val="F57373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3ECE51B-7EA3-43CC-830B-93389CDF3898}"/>
                </a:ext>
              </a:extLst>
            </p:cNvPr>
            <p:cNvSpPr/>
            <p:nvPr/>
          </p:nvSpPr>
          <p:spPr>
            <a:xfrm>
              <a:off x="2435266" y="2924421"/>
              <a:ext cx="450574" cy="450574"/>
            </a:xfrm>
            <a:prstGeom prst="roundRect">
              <a:avLst/>
            </a:prstGeom>
            <a:solidFill>
              <a:srgbClr val="1D51C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51EBECD-929D-4C82-AA71-3FAA149F0217}"/>
                </a:ext>
              </a:extLst>
            </p:cNvPr>
            <p:cNvSpPr/>
            <p:nvPr/>
          </p:nvSpPr>
          <p:spPr>
            <a:xfrm>
              <a:off x="2435266" y="3828917"/>
              <a:ext cx="450574" cy="450574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B5290FA-B42D-488C-B9DD-E329B0F4F6F9}"/>
                </a:ext>
              </a:extLst>
            </p:cNvPr>
            <p:cNvSpPr/>
            <p:nvPr/>
          </p:nvSpPr>
          <p:spPr>
            <a:xfrm>
              <a:off x="2435266" y="4281165"/>
              <a:ext cx="450574" cy="450574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8D83A3E-DD8F-48AB-9A74-7D7160F5C6E7}"/>
              </a:ext>
            </a:extLst>
          </p:cNvPr>
          <p:cNvSpPr txBox="1"/>
          <p:nvPr/>
        </p:nvSpPr>
        <p:spPr>
          <a:xfrm>
            <a:off x="1251570" y="2822208"/>
            <a:ext cx="27126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#1D51C7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29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81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199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976B25-D80B-435D-AE99-7BC6B90D0C34}"/>
              </a:ext>
            </a:extLst>
          </p:cNvPr>
          <p:cNvSpPr txBox="1"/>
          <p:nvPr/>
        </p:nvSpPr>
        <p:spPr>
          <a:xfrm>
            <a:off x="1251570" y="4707739"/>
            <a:ext cx="264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#F57373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245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115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115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8840A4-07FE-4F47-9184-81C55BEBBAFF}"/>
              </a:ext>
            </a:extLst>
          </p:cNvPr>
          <p:cNvSpPr txBox="1"/>
          <p:nvPr/>
        </p:nvSpPr>
        <p:spPr>
          <a:xfrm>
            <a:off x="6938855" y="2822208"/>
            <a:ext cx="26452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#FFFF00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255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255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0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7AEBDC-A8FE-4EAB-8A1E-A7C92C069964}"/>
              </a:ext>
            </a:extLst>
          </p:cNvPr>
          <p:cNvSpPr txBox="1"/>
          <p:nvPr/>
        </p:nvSpPr>
        <p:spPr>
          <a:xfrm>
            <a:off x="6938855" y="4707739"/>
            <a:ext cx="26789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HEX : #00B050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R : 0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G : 176</a:t>
            </a:r>
          </a:p>
          <a:p>
            <a:r>
              <a:rPr lang="en-US" sz="2400" dirty="0">
                <a:latin typeface="Arial Black" panose="020B0A04020102020204" pitchFamily="34" charset="0"/>
                <a:cs typeface="Aharoni" panose="02010803020104030203" pitchFamily="2" charset="-79"/>
              </a:rPr>
              <a:t>B : 80</a:t>
            </a:r>
            <a:endParaRPr lang="en-ID" sz="2400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97460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</vt:lpstr>
      <vt:lpstr>Aharoni</vt:lpstr>
      <vt:lpstr>Wingdings</vt:lpstr>
      <vt:lpstr>Vividly</vt:lpstr>
      <vt:lpstr>Arial</vt:lpstr>
      <vt:lpstr>Arial Black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</cp:revision>
  <dcterms:created xsi:type="dcterms:W3CDTF">2021-04-07T19:18:29Z</dcterms:created>
  <dcterms:modified xsi:type="dcterms:W3CDTF">2021-07-31T09:26:46Z</dcterms:modified>
</cp:coreProperties>
</file>