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0" r:id="rId3"/>
    <p:sldId id="259" r:id="rId4"/>
    <p:sldId id="258" r:id="rId5"/>
    <p:sldId id="256" r:id="rId6"/>
    <p:sldId id="261" r:id="rId7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Hug Me Tight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4D7"/>
    <a:srgbClr val="A2816B"/>
    <a:srgbClr val="B7ADA2"/>
    <a:srgbClr val="F7F7EA"/>
    <a:srgbClr val="D6AD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3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6220-B90F-4F46-AD5F-3CC519AAA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7EC06-258D-419D-BD11-41DEF0A0B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03356-CEF6-4DCE-AF74-259CBB5B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8538-EF92-42D5-BD05-4B403A4AAE93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642C6-C636-4041-B88C-8C84385A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6278F-2C66-4912-87FB-A13397DA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FDC1-3F23-4F8D-A120-CEF5AF5F6E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19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BCF1-2F7D-4588-8347-3C6DF136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47624-4F8B-4027-9312-2B47A31D5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842F9-A8D7-4205-8558-913930E8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8538-EF92-42D5-BD05-4B403A4AAE93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292F3-ECD9-4E8F-A3DA-AF9CE74C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34CDF-687E-4EE1-AEA6-1854853F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FDC1-3F23-4F8D-A120-CEF5AF5F6E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638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6056AA-27D4-4294-ABFF-ABCE03365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5FF30-176F-44B5-A949-5211C7AC5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94209-DD13-4665-888C-D90889C93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8538-EF92-42D5-BD05-4B403A4AAE93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FBF35-0894-4F28-8D06-A86733EE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42E61-0283-41F6-B267-FFACEA1E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FDC1-3F23-4F8D-A120-CEF5AF5F6E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522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7C99-7AE4-49E9-AEB1-E5F0F4E3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20CCA-15B6-42D6-83DA-4B2CECCDA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0F13B-C7AB-45D2-9F78-966BD8F9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8538-EF92-42D5-BD05-4B403A4AAE93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A0F67-40E6-4847-AEE9-65E0BFE6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92E00-816E-482F-8E09-7B31AB10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FDC1-3F23-4F8D-A120-CEF5AF5F6E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978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8AD5-2F32-4CFF-B27F-F62D7240C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604A8-DE4E-4F63-B1B9-8C6A978EE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06A4E-6908-4E02-8049-5E10067C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8538-EF92-42D5-BD05-4B403A4AAE93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D40D8-B676-4CD9-B9FE-32A38A65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8EC3D-658A-4086-A26C-39F3343B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FDC1-3F23-4F8D-A120-CEF5AF5F6E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955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019E-100B-4029-84C1-5D5D50B84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766F7-3C29-40EC-8E69-B3C7D5652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9CC77-3B3E-4463-8D84-A72074401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619BB-B131-4D77-9329-F582A625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8538-EF92-42D5-BD05-4B403A4AAE93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F2483-F95A-4076-88D7-0F01020DA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87F08-3DF4-4CCD-B053-DDF401D24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FDC1-3F23-4F8D-A120-CEF5AF5F6E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465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E79C3-58F6-4340-8C28-5AE58C707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0716E-16DD-428F-A23B-E6F4A02AE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D9201-98DE-43FA-A026-EF7BCB187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D6147-0FBF-4440-A93E-2A59A3F6D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CF61C-E7F6-4348-BCC4-CF214B861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11600A-93D1-4206-920F-D9551A9C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8538-EF92-42D5-BD05-4B403A4AAE93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EE9A9-A830-410D-BBA8-BFFE66F0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9A4240-E61A-4860-BC9B-466060EB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FDC1-3F23-4F8D-A120-CEF5AF5F6E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439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94B3-3194-47D2-8451-B58F4C73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9EDEEE-EB72-415C-8131-4205E50A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8538-EF92-42D5-BD05-4B403A4AAE93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6D081-FFC0-4D96-A37E-159460354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AC40E-0657-4015-8592-F6DDDF59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FDC1-3F23-4F8D-A120-CEF5AF5F6E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050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C5DAD-DAAC-466B-8545-B34367F0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8538-EF92-42D5-BD05-4B403A4AAE93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E3E65-B9EC-4D7E-A757-8738DA3F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9AF6F-B917-405F-B090-8EFDEF27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FDC1-3F23-4F8D-A120-CEF5AF5F6E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678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D836-6F88-40E6-A1D4-F65E303C6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32CD-81F3-4C82-BBED-F2435BF3B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79EAB-C696-42C8-90BE-D81126A4F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A9CBF-3B73-49EC-BDCB-350E30A8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8538-EF92-42D5-BD05-4B403A4AAE93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E289B-80E4-4B21-85DA-BCFA3351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CF700-D7D8-464C-B793-285A3BAA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FDC1-3F23-4F8D-A120-CEF5AF5F6E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998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D8C6-EECD-4D81-90D0-17C5464FB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F3CD7-C01F-4F5D-822A-E60F38214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AD632-EC70-44E7-8B50-9B389833C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A4442-9223-4999-82CD-6A6950E3F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8538-EF92-42D5-BD05-4B403A4AAE93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663FA-5855-415E-A686-C4E16B841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3D3C9-BA57-484E-A41B-A7B969F7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FFDC1-3F23-4F8D-A120-CEF5AF5F6E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045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4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65176-BDF4-4D24-AE86-E4EF8AE7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6D1D4-D2EF-4E05-858E-BD5390592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2CE4E-37DA-44E3-B512-E57F7B378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18538-EF92-42D5-BD05-4B403A4AAE93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2F438-9B02-4143-BE55-C863F10BD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BD3AA-F956-47FD-8CE3-95460D133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FFDC1-3F23-4F8D-A120-CEF5AF5F6E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383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FDA4A55-7068-41D4-990D-C927BD14A217}"/>
              </a:ext>
            </a:extLst>
          </p:cNvPr>
          <p:cNvGrpSpPr/>
          <p:nvPr/>
        </p:nvGrpSpPr>
        <p:grpSpPr>
          <a:xfrm>
            <a:off x="-1012873" y="-1190580"/>
            <a:ext cx="14333867" cy="9142034"/>
            <a:chOff x="-1012873" y="-1190580"/>
            <a:chExt cx="14333867" cy="914203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6BCED0-DC2F-4B86-8894-E9D3896A2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340" y="2147077"/>
              <a:ext cx="6534984" cy="4618736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56FCE6B-1CC7-4DF1-8803-ECACC13F350F}"/>
                </a:ext>
              </a:extLst>
            </p:cNvPr>
            <p:cNvGrpSpPr/>
            <p:nvPr/>
          </p:nvGrpSpPr>
          <p:grpSpPr>
            <a:xfrm>
              <a:off x="-1012873" y="-1125416"/>
              <a:ext cx="3221502" cy="3221502"/>
              <a:chOff x="-1012873" y="-1125416"/>
              <a:chExt cx="3221502" cy="3221502"/>
            </a:xfrm>
          </p:grpSpPr>
          <p:sp>
            <p:nvSpPr>
              <p:cNvPr id="5" name="Cloud 4">
                <a:extLst>
                  <a:ext uri="{FF2B5EF4-FFF2-40B4-BE49-F238E27FC236}">
                    <a16:creationId xmlns:a16="http://schemas.microsoft.com/office/drawing/2014/main" id="{B1683ECE-FBF4-4C03-8A3A-0DAADF5F84DE}"/>
                  </a:ext>
                </a:extLst>
              </p:cNvPr>
              <p:cNvSpPr/>
              <p:nvPr/>
            </p:nvSpPr>
            <p:spPr>
              <a:xfrm rot="16521021">
                <a:off x="-1012873" y="-1125416"/>
                <a:ext cx="3221502" cy="3221502"/>
              </a:xfrm>
              <a:prstGeom prst="cloud">
                <a:avLst/>
              </a:prstGeom>
              <a:solidFill>
                <a:srgbClr val="F7F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" name="Cloud 6">
                <a:extLst>
                  <a:ext uri="{FF2B5EF4-FFF2-40B4-BE49-F238E27FC236}">
                    <a16:creationId xmlns:a16="http://schemas.microsoft.com/office/drawing/2014/main" id="{3A179060-0403-4578-8979-66E3E4964A89}"/>
                  </a:ext>
                </a:extLst>
              </p:cNvPr>
              <p:cNvSpPr/>
              <p:nvPr/>
            </p:nvSpPr>
            <p:spPr>
              <a:xfrm rot="16521021">
                <a:off x="-830955" y="-999899"/>
                <a:ext cx="2616642" cy="2616642"/>
              </a:xfrm>
              <a:prstGeom prst="cloud">
                <a:avLst/>
              </a:prstGeom>
              <a:solidFill>
                <a:srgbClr val="B7ADA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9D14DAD-87DC-42FC-8E68-1F3E8F00A1B6}"/>
                </a:ext>
              </a:extLst>
            </p:cNvPr>
            <p:cNvGrpSpPr/>
            <p:nvPr/>
          </p:nvGrpSpPr>
          <p:grpSpPr>
            <a:xfrm>
              <a:off x="10051366" y="-1190580"/>
              <a:ext cx="3221502" cy="3221502"/>
              <a:chOff x="10051366" y="-1190580"/>
              <a:chExt cx="3221502" cy="3221502"/>
            </a:xfrm>
          </p:grpSpPr>
          <p:sp>
            <p:nvSpPr>
              <p:cNvPr id="6" name="Cloud 5">
                <a:extLst>
                  <a:ext uri="{FF2B5EF4-FFF2-40B4-BE49-F238E27FC236}">
                    <a16:creationId xmlns:a16="http://schemas.microsoft.com/office/drawing/2014/main" id="{29837644-D018-4CC5-8DC1-F5E0C5F39864}"/>
                  </a:ext>
                </a:extLst>
              </p:cNvPr>
              <p:cNvSpPr/>
              <p:nvPr/>
            </p:nvSpPr>
            <p:spPr>
              <a:xfrm rot="479612">
                <a:off x="10051366" y="-1190580"/>
                <a:ext cx="3221502" cy="3221502"/>
              </a:xfrm>
              <a:prstGeom prst="cloud">
                <a:avLst/>
              </a:prstGeom>
              <a:solidFill>
                <a:srgbClr val="F7F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8" name="Cloud 7">
                <a:extLst>
                  <a:ext uri="{FF2B5EF4-FFF2-40B4-BE49-F238E27FC236}">
                    <a16:creationId xmlns:a16="http://schemas.microsoft.com/office/drawing/2014/main" id="{ADBBCF01-4430-4A3C-979F-D5C05BB999B7}"/>
                  </a:ext>
                </a:extLst>
              </p:cNvPr>
              <p:cNvSpPr/>
              <p:nvPr/>
            </p:nvSpPr>
            <p:spPr>
              <a:xfrm rot="21036207">
                <a:off x="10353796" y="-999899"/>
                <a:ext cx="2616642" cy="2616642"/>
              </a:xfrm>
              <a:prstGeom prst="cloud">
                <a:avLst/>
              </a:prstGeom>
              <a:solidFill>
                <a:srgbClr val="B7ADA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EF9D37E-8F87-4AA9-B990-BCC226EFC18C}"/>
                </a:ext>
              </a:extLst>
            </p:cNvPr>
            <p:cNvGrpSpPr/>
            <p:nvPr/>
          </p:nvGrpSpPr>
          <p:grpSpPr>
            <a:xfrm>
              <a:off x="-964747" y="4729952"/>
              <a:ext cx="3221502" cy="3221502"/>
              <a:chOff x="-1012873" y="-1125416"/>
              <a:chExt cx="3221502" cy="3221502"/>
            </a:xfrm>
          </p:grpSpPr>
          <p:sp>
            <p:nvSpPr>
              <p:cNvPr id="12" name="Cloud 11">
                <a:extLst>
                  <a:ext uri="{FF2B5EF4-FFF2-40B4-BE49-F238E27FC236}">
                    <a16:creationId xmlns:a16="http://schemas.microsoft.com/office/drawing/2014/main" id="{C47508A8-CFBD-428E-93CA-C2ADF6A96085}"/>
                  </a:ext>
                </a:extLst>
              </p:cNvPr>
              <p:cNvSpPr/>
              <p:nvPr/>
            </p:nvSpPr>
            <p:spPr>
              <a:xfrm rot="16521021">
                <a:off x="-1012873" y="-1125416"/>
                <a:ext cx="3221502" cy="3221502"/>
              </a:xfrm>
              <a:prstGeom prst="cloud">
                <a:avLst/>
              </a:prstGeom>
              <a:solidFill>
                <a:srgbClr val="F7F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3" name="Cloud 12">
                <a:extLst>
                  <a:ext uri="{FF2B5EF4-FFF2-40B4-BE49-F238E27FC236}">
                    <a16:creationId xmlns:a16="http://schemas.microsoft.com/office/drawing/2014/main" id="{782879EF-9990-4848-BCA4-FC4F3EF922A5}"/>
                  </a:ext>
                </a:extLst>
              </p:cNvPr>
              <p:cNvSpPr/>
              <p:nvPr/>
            </p:nvSpPr>
            <p:spPr>
              <a:xfrm rot="16521021">
                <a:off x="-830955" y="-999899"/>
                <a:ext cx="2616642" cy="2616642"/>
              </a:xfrm>
              <a:prstGeom prst="cloud">
                <a:avLst/>
              </a:prstGeom>
              <a:solidFill>
                <a:srgbClr val="B7ADA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759AB06-4130-4B0F-9D70-BF3450197D35}"/>
                </a:ext>
              </a:extLst>
            </p:cNvPr>
            <p:cNvGrpSpPr/>
            <p:nvPr/>
          </p:nvGrpSpPr>
          <p:grpSpPr>
            <a:xfrm>
              <a:off x="10099492" y="4664788"/>
              <a:ext cx="3221502" cy="3221502"/>
              <a:chOff x="10051366" y="-1190580"/>
              <a:chExt cx="3221502" cy="3221502"/>
            </a:xfrm>
          </p:grpSpPr>
          <p:sp>
            <p:nvSpPr>
              <p:cNvPr id="15" name="Cloud 14">
                <a:extLst>
                  <a:ext uri="{FF2B5EF4-FFF2-40B4-BE49-F238E27FC236}">
                    <a16:creationId xmlns:a16="http://schemas.microsoft.com/office/drawing/2014/main" id="{2BFC5848-53C6-4DA3-AEB2-26B4A21D08A8}"/>
                  </a:ext>
                </a:extLst>
              </p:cNvPr>
              <p:cNvSpPr/>
              <p:nvPr/>
            </p:nvSpPr>
            <p:spPr>
              <a:xfrm rot="479612">
                <a:off x="10051366" y="-1190580"/>
                <a:ext cx="3221502" cy="3221502"/>
              </a:xfrm>
              <a:prstGeom prst="cloud">
                <a:avLst/>
              </a:prstGeom>
              <a:solidFill>
                <a:srgbClr val="F7F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6" name="Cloud 15">
                <a:extLst>
                  <a:ext uri="{FF2B5EF4-FFF2-40B4-BE49-F238E27FC236}">
                    <a16:creationId xmlns:a16="http://schemas.microsoft.com/office/drawing/2014/main" id="{62EF3B20-D0D5-4D5E-B21E-B2547C6C2F78}"/>
                  </a:ext>
                </a:extLst>
              </p:cNvPr>
              <p:cNvSpPr/>
              <p:nvPr/>
            </p:nvSpPr>
            <p:spPr>
              <a:xfrm rot="21036207">
                <a:off x="10353796" y="-999899"/>
                <a:ext cx="2616642" cy="2616642"/>
              </a:xfrm>
              <a:prstGeom prst="cloud">
                <a:avLst/>
              </a:prstGeom>
              <a:solidFill>
                <a:srgbClr val="B7ADA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A4CB4C6-43D3-4990-B2CD-2970ECCBBB56}"/>
              </a:ext>
            </a:extLst>
          </p:cNvPr>
          <p:cNvSpPr txBox="1"/>
          <p:nvPr/>
        </p:nvSpPr>
        <p:spPr>
          <a:xfrm>
            <a:off x="1950108" y="2239264"/>
            <a:ext cx="8848897" cy="1261884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r>
              <a:rPr lang="en-US" sz="7600" dirty="0">
                <a:solidFill>
                  <a:srgbClr val="B7ADA2"/>
                </a:solidFill>
                <a:latin typeface="Hug Me Tight" pitchFamily="2" charset="0"/>
              </a:rPr>
              <a:t>JUDUL PRESENTASI</a:t>
            </a:r>
            <a:endParaRPr lang="en-ID" sz="7600" dirty="0">
              <a:solidFill>
                <a:srgbClr val="B7ADA2"/>
              </a:solidFill>
              <a:latin typeface="Hug Me T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99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F2EEB88-5DC0-4823-A6C7-FAAEE59CC85B}"/>
              </a:ext>
            </a:extLst>
          </p:cNvPr>
          <p:cNvGrpSpPr/>
          <p:nvPr/>
        </p:nvGrpSpPr>
        <p:grpSpPr>
          <a:xfrm>
            <a:off x="-1012873" y="-1237711"/>
            <a:ext cx="14029562" cy="8095711"/>
            <a:chOff x="-1012873" y="-1237711"/>
            <a:chExt cx="14029562" cy="809571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135437E-0172-42AF-B24F-3674360B0806}"/>
                </a:ext>
              </a:extLst>
            </p:cNvPr>
            <p:cNvGrpSpPr/>
            <p:nvPr/>
          </p:nvGrpSpPr>
          <p:grpSpPr>
            <a:xfrm>
              <a:off x="9795187" y="-1237711"/>
              <a:ext cx="3221502" cy="3221502"/>
              <a:chOff x="-1012873" y="-1125416"/>
              <a:chExt cx="3221502" cy="3221502"/>
            </a:xfrm>
          </p:grpSpPr>
          <p:sp>
            <p:nvSpPr>
              <p:cNvPr id="54" name="Cloud 53">
                <a:extLst>
                  <a:ext uri="{FF2B5EF4-FFF2-40B4-BE49-F238E27FC236}">
                    <a16:creationId xmlns:a16="http://schemas.microsoft.com/office/drawing/2014/main" id="{2BFDBF05-D241-4837-8A38-E5D7F57213B2}"/>
                  </a:ext>
                </a:extLst>
              </p:cNvPr>
              <p:cNvSpPr/>
              <p:nvPr/>
            </p:nvSpPr>
            <p:spPr>
              <a:xfrm rot="16521021">
                <a:off x="-1012873" y="-1125416"/>
                <a:ext cx="3221502" cy="3221502"/>
              </a:xfrm>
              <a:prstGeom prst="cloud">
                <a:avLst/>
              </a:prstGeom>
              <a:solidFill>
                <a:srgbClr val="F7F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5" name="Cloud 54">
                <a:extLst>
                  <a:ext uri="{FF2B5EF4-FFF2-40B4-BE49-F238E27FC236}">
                    <a16:creationId xmlns:a16="http://schemas.microsoft.com/office/drawing/2014/main" id="{B92C8222-CFB5-481E-937E-CD6E8E4B62B0}"/>
                  </a:ext>
                </a:extLst>
              </p:cNvPr>
              <p:cNvSpPr/>
              <p:nvPr/>
            </p:nvSpPr>
            <p:spPr>
              <a:xfrm rot="16521021">
                <a:off x="-830955" y="-999899"/>
                <a:ext cx="2616642" cy="2616642"/>
              </a:xfrm>
              <a:prstGeom prst="cloud">
                <a:avLst/>
              </a:prstGeom>
              <a:solidFill>
                <a:srgbClr val="B7ADA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7685817-18B0-4A9B-9DD4-AC6F184EBF65}"/>
                </a:ext>
              </a:extLst>
            </p:cNvPr>
            <p:cNvGrpSpPr/>
            <p:nvPr/>
          </p:nvGrpSpPr>
          <p:grpSpPr>
            <a:xfrm>
              <a:off x="-1012873" y="-1125416"/>
              <a:ext cx="3221502" cy="3221502"/>
              <a:chOff x="-1012873" y="-1125416"/>
              <a:chExt cx="3221502" cy="3221502"/>
            </a:xfrm>
          </p:grpSpPr>
          <p:sp>
            <p:nvSpPr>
              <p:cNvPr id="51" name="Cloud 50">
                <a:extLst>
                  <a:ext uri="{FF2B5EF4-FFF2-40B4-BE49-F238E27FC236}">
                    <a16:creationId xmlns:a16="http://schemas.microsoft.com/office/drawing/2014/main" id="{156B62DF-2223-4113-8E34-ED244CA31FEC}"/>
                  </a:ext>
                </a:extLst>
              </p:cNvPr>
              <p:cNvSpPr/>
              <p:nvPr/>
            </p:nvSpPr>
            <p:spPr>
              <a:xfrm rot="16521021">
                <a:off x="-1012873" y="-1125416"/>
                <a:ext cx="3221502" cy="3221502"/>
              </a:xfrm>
              <a:prstGeom prst="cloud">
                <a:avLst/>
              </a:prstGeom>
              <a:solidFill>
                <a:srgbClr val="F7F7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2" name="Cloud 51">
                <a:extLst>
                  <a:ext uri="{FF2B5EF4-FFF2-40B4-BE49-F238E27FC236}">
                    <a16:creationId xmlns:a16="http://schemas.microsoft.com/office/drawing/2014/main" id="{63F949A2-0B56-4653-ACFC-F81EA3A7DEF5}"/>
                  </a:ext>
                </a:extLst>
              </p:cNvPr>
              <p:cNvSpPr/>
              <p:nvPr/>
            </p:nvSpPr>
            <p:spPr>
              <a:xfrm rot="16521021">
                <a:off x="-830955" y="-999899"/>
                <a:ext cx="2616642" cy="2616642"/>
              </a:xfrm>
              <a:prstGeom prst="cloud">
                <a:avLst/>
              </a:prstGeom>
              <a:solidFill>
                <a:srgbClr val="B7ADA2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D44E463-3F9C-49BE-9E69-AD33D6D3AF1E}"/>
                </a:ext>
              </a:extLst>
            </p:cNvPr>
            <p:cNvSpPr/>
            <p:nvPr/>
          </p:nvSpPr>
          <p:spPr>
            <a:xfrm>
              <a:off x="368967" y="240631"/>
              <a:ext cx="11550317" cy="6376737"/>
            </a:xfrm>
            <a:prstGeom prst="roundRect">
              <a:avLst>
                <a:gd name="adj" fmla="val 2509"/>
              </a:avLst>
            </a:prstGeom>
            <a:solidFill>
              <a:srgbClr val="B7ADA2"/>
            </a:solidFill>
            <a:ln w="28575">
              <a:solidFill>
                <a:srgbClr val="F7F7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5C4C0A3-724E-49B1-BE5C-F2258A3CB73D}"/>
                </a:ext>
              </a:extLst>
            </p:cNvPr>
            <p:cNvSpPr/>
            <p:nvPr/>
          </p:nvSpPr>
          <p:spPr>
            <a:xfrm>
              <a:off x="633662" y="6168190"/>
              <a:ext cx="6978316" cy="689810"/>
            </a:xfrm>
            <a:prstGeom prst="roundRect">
              <a:avLst>
                <a:gd name="adj" fmla="val 50000"/>
              </a:avLst>
            </a:prstGeom>
            <a:solidFill>
              <a:srgbClr val="A2816B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D9DAA2-4637-46A9-B520-D139CD4180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91" t="8836" r="8156"/>
            <a:stretch/>
          </p:blipFill>
          <p:spPr>
            <a:xfrm>
              <a:off x="786062" y="5620945"/>
              <a:ext cx="705853" cy="1094489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BE423A5-889C-44FD-BF6B-5FF009A97B81}"/>
              </a:ext>
            </a:extLst>
          </p:cNvPr>
          <p:cNvSpPr txBox="1"/>
          <p:nvPr/>
        </p:nvSpPr>
        <p:spPr>
          <a:xfrm>
            <a:off x="1262073" y="6251484"/>
            <a:ext cx="2010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7F7EA"/>
                </a:solidFill>
                <a:latin typeface="Hug Me Tight" pitchFamily="2" charset="0"/>
              </a:rPr>
              <a:t>Materi</a:t>
            </a:r>
            <a:endParaRPr lang="en-ID" sz="2800" dirty="0">
              <a:solidFill>
                <a:srgbClr val="F7F7EA"/>
              </a:solidFill>
              <a:latin typeface="Hug Me T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46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02D35ADD-596E-4167-B3DE-DE062C229270}"/>
              </a:ext>
            </a:extLst>
          </p:cNvPr>
          <p:cNvGrpSpPr/>
          <p:nvPr/>
        </p:nvGrpSpPr>
        <p:grpSpPr>
          <a:xfrm rot="4420366">
            <a:off x="-1289324" y="4391405"/>
            <a:ext cx="3221502" cy="3221502"/>
            <a:chOff x="-1012873" y="-1125416"/>
            <a:chExt cx="3221502" cy="3221502"/>
          </a:xfrm>
        </p:grpSpPr>
        <p:sp>
          <p:nvSpPr>
            <p:cNvPr id="32" name="Cloud 31">
              <a:extLst>
                <a:ext uri="{FF2B5EF4-FFF2-40B4-BE49-F238E27FC236}">
                  <a16:creationId xmlns:a16="http://schemas.microsoft.com/office/drawing/2014/main" id="{032D6F4D-A7EA-43F3-BD4F-3141DD2E2187}"/>
                </a:ext>
              </a:extLst>
            </p:cNvPr>
            <p:cNvSpPr/>
            <p:nvPr/>
          </p:nvSpPr>
          <p:spPr>
            <a:xfrm rot="16521021">
              <a:off x="-1012873" y="-1125416"/>
              <a:ext cx="3221502" cy="3221502"/>
            </a:xfrm>
            <a:prstGeom prst="cloud">
              <a:avLst/>
            </a:prstGeom>
            <a:solidFill>
              <a:srgbClr val="F7F7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3" name="Cloud 32">
              <a:extLst>
                <a:ext uri="{FF2B5EF4-FFF2-40B4-BE49-F238E27FC236}">
                  <a16:creationId xmlns:a16="http://schemas.microsoft.com/office/drawing/2014/main" id="{4AFD3120-5C09-4E3D-A29A-4B7C6F00B5E0}"/>
                </a:ext>
              </a:extLst>
            </p:cNvPr>
            <p:cNvSpPr/>
            <p:nvPr/>
          </p:nvSpPr>
          <p:spPr>
            <a:xfrm rot="16521021">
              <a:off x="-830955" y="-999899"/>
              <a:ext cx="2616642" cy="2616642"/>
            </a:xfrm>
            <a:prstGeom prst="cloud">
              <a:avLst/>
            </a:prstGeom>
            <a:solidFill>
              <a:srgbClr val="B7ADA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688B95E-9E1C-4011-9FD4-7E347912F68B}"/>
              </a:ext>
            </a:extLst>
          </p:cNvPr>
          <p:cNvGrpSpPr/>
          <p:nvPr/>
        </p:nvGrpSpPr>
        <p:grpSpPr>
          <a:xfrm>
            <a:off x="428709" y="140545"/>
            <a:ext cx="5378533" cy="6576910"/>
            <a:chOff x="428709" y="8198"/>
            <a:chExt cx="5378533" cy="657691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88AB6DB-15BA-41FA-B28F-930FED370C3D}"/>
                </a:ext>
              </a:extLst>
            </p:cNvPr>
            <p:cNvSpPr/>
            <p:nvPr/>
          </p:nvSpPr>
          <p:spPr>
            <a:xfrm>
              <a:off x="1702147" y="8198"/>
              <a:ext cx="2725166" cy="882316"/>
            </a:xfrm>
            <a:prstGeom prst="roundRect">
              <a:avLst>
                <a:gd name="adj" fmla="val 48837"/>
              </a:avLst>
            </a:prstGeom>
            <a:solidFill>
              <a:srgbClr val="B7ADA2"/>
            </a:solidFill>
            <a:ln w="28575">
              <a:solidFill>
                <a:srgbClr val="F7F7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2352166-EB47-43EB-B439-DE1674753CFD}"/>
                </a:ext>
              </a:extLst>
            </p:cNvPr>
            <p:cNvSpPr/>
            <p:nvPr/>
          </p:nvSpPr>
          <p:spPr>
            <a:xfrm>
              <a:off x="428709" y="617444"/>
              <a:ext cx="5378533" cy="5967664"/>
            </a:xfrm>
            <a:prstGeom prst="roundRect">
              <a:avLst>
                <a:gd name="adj" fmla="val 2410"/>
              </a:avLst>
            </a:prstGeom>
            <a:solidFill>
              <a:srgbClr val="B7ADA2"/>
            </a:solidFill>
            <a:ln w="28575">
              <a:solidFill>
                <a:srgbClr val="F7F7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A861F621-B0C8-4A6F-9935-7A95AC03C1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53" t="8197" r="11034"/>
            <a:stretch/>
          </p:blipFill>
          <p:spPr>
            <a:xfrm>
              <a:off x="4939273" y="5184205"/>
              <a:ext cx="772700" cy="130513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FB7B313-046A-498C-9610-B9E7CF9AA1F0}"/>
              </a:ext>
            </a:extLst>
          </p:cNvPr>
          <p:cNvSpPr txBox="1"/>
          <p:nvPr/>
        </p:nvSpPr>
        <p:spPr>
          <a:xfrm>
            <a:off x="2369668" y="183558"/>
            <a:ext cx="1390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7F7EA"/>
                </a:solidFill>
                <a:latin typeface="Hug Me Tight" pitchFamily="2" charset="0"/>
              </a:rPr>
              <a:t>Materi</a:t>
            </a:r>
            <a:endParaRPr lang="en-ID" sz="2800" dirty="0">
              <a:solidFill>
                <a:srgbClr val="F7F7EA"/>
              </a:solidFill>
              <a:latin typeface="Hug Me Tight" pitchFamily="2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FD666FB-13F5-4D72-9022-E5829B834BDD}"/>
              </a:ext>
            </a:extLst>
          </p:cNvPr>
          <p:cNvGrpSpPr/>
          <p:nvPr/>
        </p:nvGrpSpPr>
        <p:grpSpPr>
          <a:xfrm>
            <a:off x="6348246" y="140545"/>
            <a:ext cx="5378533" cy="6576910"/>
            <a:chOff x="428709" y="8198"/>
            <a:chExt cx="5378533" cy="6576910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C513B01E-9F2C-47A5-BCF4-12278BB55F74}"/>
                </a:ext>
              </a:extLst>
            </p:cNvPr>
            <p:cNvSpPr/>
            <p:nvPr/>
          </p:nvSpPr>
          <p:spPr>
            <a:xfrm>
              <a:off x="1702147" y="8198"/>
              <a:ext cx="2725166" cy="882316"/>
            </a:xfrm>
            <a:prstGeom prst="roundRect">
              <a:avLst>
                <a:gd name="adj" fmla="val 48837"/>
              </a:avLst>
            </a:prstGeom>
            <a:solidFill>
              <a:srgbClr val="B7ADA2"/>
            </a:solidFill>
            <a:ln w="28575">
              <a:solidFill>
                <a:srgbClr val="F7F7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CE451FB9-B045-4079-B96E-7612C475F708}"/>
                </a:ext>
              </a:extLst>
            </p:cNvPr>
            <p:cNvSpPr/>
            <p:nvPr/>
          </p:nvSpPr>
          <p:spPr>
            <a:xfrm>
              <a:off x="428709" y="617444"/>
              <a:ext cx="5378533" cy="5967664"/>
            </a:xfrm>
            <a:prstGeom prst="roundRect">
              <a:avLst>
                <a:gd name="adj" fmla="val 2410"/>
              </a:avLst>
            </a:prstGeom>
            <a:solidFill>
              <a:srgbClr val="B7ADA2"/>
            </a:solidFill>
            <a:ln w="28575">
              <a:solidFill>
                <a:srgbClr val="F7F7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5F971ACE-7D1C-4241-A3F7-2C1D19AB5B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53" t="8197" r="11034"/>
            <a:stretch/>
          </p:blipFill>
          <p:spPr>
            <a:xfrm>
              <a:off x="4939273" y="5184205"/>
              <a:ext cx="772700" cy="1305130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CB6152D-693F-48AF-B78D-FE6459FD95AF}"/>
              </a:ext>
            </a:extLst>
          </p:cNvPr>
          <p:cNvSpPr txBox="1"/>
          <p:nvPr/>
        </p:nvSpPr>
        <p:spPr>
          <a:xfrm>
            <a:off x="8289205" y="183558"/>
            <a:ext cx="1390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7F7EA"/>
                </a:solidFill>
                <a:latin typeface="Hug Me Tight" pitchFamily="2" charset="0"/>
              </a:rPr>
              <a:t>Materi</a:t>
            </a:r>
            <a:endParaRPr lang="en-ID" sz="2800" dirty="0">
              <a:solidFill>
                <a:srgbClr val="F7F7EA"/>
              </a:solidFill>
              <a:latin typeface="Hug Me T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27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2E1A6A8-45AA-421F-A3EE-12BBA341DD23}"/>
              </a:ext>
            </a:extLst>
          </p:cNvPr>
          <p:cNvGrpSpPr/>
          <p:nvPr/>
        </p:nvGrpSpPr>
        <p:grpSpPr>
          <a:xfrm>
            <a:off x="256676" y="52138"/>
            <a:ext cx="3785934" cy="6649451"/>
            <a:chOff x="256676" y="104275"/>
            <a:chExt cx="3785934" cy="664945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91013F4-742A-43BE-BE7B-41F092CF2B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09" t="12734" r="10208"/>
            <a:stretch/>
          </p:blipFill>
          <p:spPr>
            <a:xfrm>
              <a:off x="1630661" y="104275"/>
              <a:ext cx="1095289" cy="1764630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8DCC356-B914-49BC-A5E8-D1DBB9D40F95}"/>
                </a:ext>
              </a:extLst>
            </p:cNvPr>
            <p:cNvSpPr/>
            <p:nvPr/>
          </p:nvSpPr>
          <p:spPr>
            <a:xfrm>
              <a:off x="256676" y="1868906"/>
              <a:ext cx="3785934" cy="4884820"/>
            </a:xfrm>
            <a:prstGeom prst="roundRect">
              <a:avLst>
                <a:gd name="adj" fmla="val 6159"/>
              </a:avLst>
            </a:prstGeom>
            <a:solidFill>
              <a:srgbClr val="B7ADA2"/>
            </a:solidFill>
            <a:ln w="28575">
              <a:solidFill>
                <a:srgbClr val="F7F7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21AEFD-8947-4556-9C32-DC655E37CA5B}"/>
                </a:ext>
              </a:extLst>
            </p:cNvPr>
            <p:cNvSpPr/>
            <p:nvPr/>
          </p:nvSpPr>
          <p:spPr>
            <a:xfrm>
              <a:off x="256676" y="1716501"/>
              <a:ext cx="890337" cy="890337"/>
            </a:xfrm>
            <a:prstGeom prst="ellipse">
              <a:avLst/>
            </a:prstGeom>
            <a:solidFill>
              <a:srgbClr val="F7F7EA"/>
            </a:solidFill>
            <a:ln w="28575">
              <a:solidFill>
                <a:srgbClr val="B7AD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11F1E0F-85F4-4B08-BD3D-229393EFF2A1}"/>
              </a:ext>
            </a:extLst>
          </p:cNvPr>
          <p:cNvSpPr txBox="1"/>
          <p:nvPr/>
        </p:nvSpPr>
        <p:spPr>
          <a:xfrm>
            <a:off x="407532" y="1847922"/>
            <a:ext cx="588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B7ADA2"/>
                </a:solidFill>
                <a:latin typeface="Hug Me Tight" pitchFamily="2" charset="0"/>
              </a:rPr>
              <a:t>01</a:t>
            </a:r>
            <a:endParaRPr lang="en-ID" sz="2800" dirty="0">
              <a:solidFill>
                <a:srgbClr val="B7ADA2"/>
              </a:solidFill>
              <a:latin typeface="Hug Me Tight" pitchFamily="2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3E577A-C95A-42F5-BD43-67079A906953}"/>
              </a:ext>
            </a:extLst>
          </p:cNvPr>
          <p:cNvGrpSpPr/>
          <p:nvPr/>
        </p:nvGrpSpPr>
        <p:grpSpPr>
          <a:xfrm>
            <a:off x="4267202" y="52138"/>
            <a:ext cx="3785934" cy="6649451"/>
            <a:chOff x="256676" y="104275"/>
            <a:chExt cx="3785934" cy="664945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6285A46-B141-45A4-8F07-FA6B589D29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09" t="12734" r="10208"/>
            <a:stretch/>
          </p:blipFill>
          <p:spPr>
            <a:xfrm>
              <a:off x="1630661" y="104275"/>
              <a:ext cx="1095289" cy="1764630"/>
            </a:xfrm>
            <a:prstGeom prst="rect">
              <a:avLst/>
            </a:prstGeom>
          </p:spPr>
        </p:pic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6339EF2-CBFF-4802-851E-563B250EF42A}"/>
                </a:ext>
              </a:extLst>
            </p:cNvPr>
            <p:cNvSpPr/>
            <p:nvPr/>
          </p:nvSpPr>
          <p:spPr>
            <a:xfrm>
              <a:off x="256676" y="1868906"/>
              <a:ext cx="3785934" cy="4884820"/>
            </a:xfrm>
            <a:prstGeom prst="roundRect">
              <a:avLst>
                <a:gd name="adj" fmla="val 6159"/>
              </a:avLst>
            </a:prstGeom>
            <a:solidFill>
              <a:srgbClr val="B7ADA2"/>
            </a:solidFill>
            <a:ln w="28575">
              <a:solidFill>
                <a:srgbClr val="F7F7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A3924E8-3370-4060-88E9-C86CF4E14641}"/>
                </a:ext>
              </a:extLst>
            </p:cNvPr>
            <p:cNvSpPr/>
            <p:nvPr/>
          </p:nvSpPr>
          <p:spPr>
            <a:xfrm>
              <a:off x="256676" y="1716501"/>
              <a:ext cx="890337" cy="890337"/>
            </a:xfrm>
            <a:prstGeom prst="ellipse">
              <a:avLst/>
            </a:prstGeom>
            <a:solidFill>
              <a:srgbClr val="F7F7EA"/>
            </a:solidFill>
            <a:ln w="28575">
              <a:solidFill>
                <a:srgbClr val="B7AD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DFE98B0-A147-478A-8DB7-62F9D6AB6C4E}"/>
              </a:ext>
            </a:extLst>
          </p:cNvPr>
          <p:cNvSpPr txBox="1"/>
          <p:nvPr/>
        </p:nvSpPr>
        <p:spPr>
          <a:xfrm>
            <a:off x="4420463" y="1847922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B7ADA2"/>
                </a:solidFill>
                <a:latin typeface="Hug Me Tight" pitchFamily="2" charset="0"/>
              </a:rPr>
              <a:t>02</a:t>
            </a:r>
            <a:endParaRPr lang="en-ID" sz="2800" dirty="0">
              <a:solidFill>
                <a:srgbClr val="B7ADA2"/>
              </a:solidFill>
              <a:latin typeface="Hug Me Tight" pitchFamily="2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AB922B0-39F0-4B70-B0B2-49C3DED32252}"/>
              </a:ext>
            </a:extLst>
          </p:cNvPr>
          <p:cNvGrpSpPr/>
          <p:nvPr/>
        </p:nvGrpSpPr>
        <p:grpSpPr>
          <a:xfrm>
            <a:off x="8277729" y="52138"/>
            <a:ext cx="3785934" cy="6649451"/>
            <a:chOff x="256676" y="104275"/>
            <a:chExt cx="3785934" cy="664945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06851FF-DFDF-498D-B93B-F895CA80BB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09" t="12734" r="10208"/>
            <a:stretch/>
          </p:blipFill>
          <p:spPr>
            <a:xfrm>
              <a:off x="1630661" y="104275"/>
              <a:ext cx="1095289" cy="1764630"/>
            </a:xfrm>
            <a:prstGeom prst="rect">
              <a:avLst/>
            </a:prstGeom>
          </p:spPr>
        </p:pic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5480D39-C19A-416B-9CAF-152B4C9A039B}"/>
                </a:ext>
              </a:extLst>
            </p:cNvPr>
            <p:cNvSpPr/>
            <p:nvPr/>
          </p:nvSpPr>
          <p:spPr>
            <a:xfrm>
              <a:off x="256676" y="1868906"/>
              <a:ext cx="3785934" cy="4884820"/>
            </a:xfrm>
            <a:prstGeom prst="roundRect">
              <a:avLst>
                <a:gd name="adj" fmla="val 6159"/>
              </a:avLst>
            </a:prstGeom>
            <a:solidFill>
              <a:srgbClr val="B7ADA2"/>
            </a:solidFill>
            <a:ln w="28575">
              <a:solidFill>
                <a:srgbClr val="F7F7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96EF81E-5592-4237-8CCC-4F55A675BF4D}"/>
                </a:ext>
              </a:extLst>
            </p:cNvPr>
            <p:cNvSpPr/>
            <p:nvPr/>
          </p:nvSpPr>
          <p:spPr>
            <a:xfrm>
              <a:off x="256676" y="1716501"/>
              <a:ext cx="890337" cy="890337"/>
            </a:xfrm>
            <a:prstGeom prst="ellipse">
              <a:avLst/>
            </a:prstGeom>
            <a:solidFill>
              <a:srgbClr val="F7F7EA"/>
            </a:solidFill>
            <a:ln w="28575">
              <a:solidFill>
                <a:srgbClr val="B7AD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FD0EFEA-889D-4A9A-9A6E-9BE192DB79BE}"/>
              </a:ext>
            </a:extLst>
          </p:cNvPr>
          <p:cNvSpPr txBox="1"/>
          <p:nvPr/>
        </p:nvSpPr>
        <p:spPr>
          <a:xfrm>
            <a:off x="8432593" y="1867974"/>
            <a:ext cx="580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B7ADA2"/>
                </a:solidFill>
                <a:latin typeface="Hug Me Tight" pitchFamily="2" charset="0"/>
              </a:rPr>
              <a:t>03</a:t>
            </a:r>
            <a:endParaRPr lang="en-ID" sz="2800" dirty="0">
              <a:solidFill>
                <a:srgbClr val="B7ADA2"/>
              </a:solidFill>
              <a:latin typeface="Hug Me T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85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E56DE503-1970-48CA-893A-0F6520279CDB}"/>
              </a:ext>
            </a:extLst>
          </p:cNvPr>
          <p:cNvGrpSpPr/>
          <p:nvPr/>
        </p:nvGrpSpPr>
        <p:grpSpPr>
          <a:xfrm>
            <a:off x="419608" y="263769"/>
            <a:ext cx="6088004" cy="6330461"/>
            <a:chOff x="419608" y="263769"/>
            <a:chExt cx="6088004" cy="6330461"/>
          </a:xfrm>
        </p:grpSpPr>
        <p:sp>
          <p:nvSpPr>
            <p:cNvPr id="11" name="Plaque 10">
              <a:extLst>
                <a:ext uri="{FF2B5EF4-FFF2-40B4-BE49-F238E27FC236}">
                  <a16:creationId xmlns:a16="http://schemas.microsoft.com/office/drawing/2014/main" id="{27C3A862-567E-4E0E-966B-15D62442DD38}"/>
                </a:ext>
              </a:extLst>
            </p:cNvPr>
            <p:cNvSpPr/>
            <p:nvPr/>
          </p:nvSpPr>
          <p:spPr>
            <a:xfrm>
              <a:off x="423339" y="263769"/>
              <a:ext cx="5082951" cy="6330461"/>
            </a:xfrm>
            <a:prstGeom prst="plaque">
              <a:avLst>
                <a:gd name="adj" fmla="val 9194"/>
              </a:avLst>
            </a:prstGeom>
            <a:solidFill>
              <a:srgbClr val="B7ADA2"/>
            </a:solidFill>
            <a:ln w="28575">
              <a:solidFill>
                <a:srgbClr val="F7F7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3B2C74F-3CBA-4FBB-94E7-BB2BEC7F065A}"/>
                </a:ext>
              </a:extLst>
            </p:cNvPr>
            <p:cNvSpPr/>
            <p:nvPr/>
          </p:nvSpPr>
          <p:spPr>
            <a:xfrm>
              <a:off x="423339" y="263769"/>
              <a:ext cx="351692" cy="351692"/>
            </a:xfrm>
            <a:prstGeom prst="ellipse">
              <a:avLst/>
            </a:prstGeom>
            <a:solidFill>
              <a:srgbClr val="B7ADA2"/>
            </a:solidFill>
            <a:ln w="28575">
              <a:solidFill>
                <a:srgbClr val="F7F7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A17B3C4-E17D-4C18-925E-BCC3AABBBC47}"/>
                </a:ext>
              </a:extLst>
            </p:cNvPr>
            <p:cNvSpPr/>
            <p:nvPr/>
          </p:nvSpPr>
          <p:spPr>
            <a:xfrm>
              <a:off x="5154598" y="263769"/>
              <a:ext cx="351692" cy="351692"/>
            </a:xfrm>
            <a:prstGeom prst="ellipse">
              <a:avLst/>
            </a:prstGeom>
            <a:solidFill>
              <a:srgbClr val="B7ADA2"/>
            </a:solidFill>
            <a:ln w="28575">
              <a:solidFill>
                <a:srgbClr val="F7F7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05471C8-687E-4A03-A86C-2D5F2DDC5A5A}"/>
                </a:ext>
              </a:extLst>
            </p:cNvPr>
            <p:cNvSpPr/>
            <p:nvPr/>
          </p:nvSpPr>
          <p:spPr>
            <a:xfrm>
              <a:off x="419608" y="6242538"/>
              <a:ext cx="351692" cy="351692"/>
            </a:xfrm>
            <a:prstGeom prst="ellipse">
              <a:avLst/>
            </a:prstGeom>
            <a:solidFill>
              <a:srgbClr val="B7ADA2"/>
            </a:solidFill>
            <a:ln w="28575">
              <a:solidFill>
                <a:srgbClr val="F7F7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8F520E-49C9-4A71-B889-226868A1F634}"/>
                </a:ext>
              </a:extLst>
            </p:cNvPr>
            <p:cNvCxnSpPr>
              <a:cxnSpLocks/>
            </p:cNvCxnSpPr>
            <p:nvPr/>
          </p:nvCxnSpPr>
          <p:spPr>
            <a:xfrm>
              <a:off x="685242" y="1730326"/>
              <a:ext cx="4559144" cy="0"/>
            </a:xfrm>
            <a:prstGeom prst="line">
              <a:avLst/>
            </a:prstGeom>
            <a:ln w="28575">
              <a:solidFill>
                <a:srgbClr val="F7F7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A441DC6-D82E-4F91-9666-E135A27969F5}"/>
                </a:ext>
              </a:extLst>
            </p:cNvPr>
            <p:cNvCxnSpPr>
              <a:cxnSpLocks/>
            </p:cNvCxnSpPr>
            <p:nvPr/>
          </p:nvCxnSpPr>
          <p:spPr>
            <a:xfrm>
              <a:off x="685242" y="2274706"/>
              <a:ext cx="4559144" cy="0"/>
            </a:xfrm>
            <a:prstGeom prst="line">
              <a:avLst/>
            </a:prstGeom>
            <a:ln w="28575">
              <a:solidFill>
                <a:srgbClr val="F7F7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21570B-E205-49B8-9CD4-A8EDBBC0E5E8}"/>
                </a:ext>
              </a:extLst>
            </p:cNvPr>
            <p:cNvCxnSpPr>
              <a:cxnSpLocks/>
            </p:cNvCxnSpPr>
            <p:nvPr/>
          </p:nvCxnSpPr>
          <p:spPr>
            <a:xfrm>
              <a:off x="685242" y="2819086"/>
              <a:ext cx="4559144" cy="0"/>
            </a:xfrm>
            <a:prstGeom prst="line">
              <a:avLst/>
            </a:prstGeom>
            <a:ln w="28575">
              <a:solidFill>
                <a:srgbClr val="F7F7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428C778-10E2-45EB-A1BD-462FC656C4E6}"/>
                </a:ext>
              </a:extLst>
            </p:cNvPr>
            <p:cNvCxnSpPr>
              <a:cxnSpLocks/>
            </p:cNvCxnSpPr>
            <p:nvPr/>
          </p:nvCxnSpPr>
          <p:spPr>
            <a:xfrm>
              <a:off x="685242" y="3363466"/>
              <a:ext cx="4559144" cy="0"/>
            </a:xfrm>
            <a:prstGeom prst="line">
              <a:avLst/>
            </a:prstGeom>
            <a:ln w="28575">
              <a:solidFill>
                <a:srgbClr val="F7F7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25E040-63E2-4B83-ABC1-F42425F97C6E}"/>
                </a:ext>
              </a:extLst>
            </p:cNvPr>
            <p:cNvCxnSpPr>
              <a:cxnSpLocks/>
            </p:cNvCxnSpPr>
            <p:nvPr/>
          </p:nvCxnSpPr>
          <p:spPr>
            <a:xfrm>
              <a:off x="685242" y="3907846"/>
              <a:ext cx="4559144" cy="0"/>
            </a:xfrm>
            <a:prstGeom prst="line">
              <a:avLst/>
            </a:prstGeom>
            <a:ln w="28575">
              <a:solidFill>
                <a:srgbClr val="F7F7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C4983C9-FA2D-49BF-A35A-D1DBC6050825}"/>
                </a:ext>
              </a:extLst>
            </p:cNvPr>
            <p:cNvCxnSpPr>
              <a:cxnSpLocks/>
            </p:cNvCxnSpPr>
            <p:nvPr/>
          </p:nvCxnSpPr>
          <p:spPr>
            <a:xfrm>
              <a:off x="685242" y="4452226"/>
              <a:ext cx="4559144" cy="0"/>
            </a:xfrm>
            <a:prstGeom prst="line">
              <a:avLst/>
            </a:prstGeom>
            <a:ln w="28575">
              <a:solidFill>
                <a:srgbClr val="F7F7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DF41AA-5F9A-4B5F-BC34-A09D66D9BE32}"/>
                </a:ext>
              </a:extLst>
            </p:cNvPr>
            <p:cNvCxnSpPr>
              <a:cxnSpLocks/>
            </p:cNvCxnSpPr>
            <p:nvPr/>
          </p:nvCxnSpPr>
          <p:spPr>
            <a:xfrm>
              <a:off x="685242" y="4996606"/>
              <a:ext cx="4559144" cy="0"/>
            </a:xfrm>
            <a:prstGeom prst="line">
              <a:avLst/>
            </a:prstGeom>
            <a:ln w="28575">
              <a:solidFill>
                <a:srgbClr val="F7F7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496820-11D4-4BA0-B6E2-02D025CA7E20}"/>
                </a:ext>
              </a:extLst>
            </p:cNvPr>
            <p:cNvCxnSpPr>
              <a:cxnSpLocks/>
            </p:cNvCxnSpPr>
            <p:nvPr/>
          </p:nvCxnSpPr>
          <p:spPr>
            <a:xfrm>
              <a:off x="685242" y="5540986"/>
              <a:ext cx="4559144" cy="0"/>
            </a:xfrm>
            <a:prstGeom prst="line">
              <a:avLst/>
            </a:prstGeom>
            <a:ln w="28575">
              <a:solidFill>
                <a:srgbClr val="F7F7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B27BD5-1063-4888-B975-3566F86682BA}"/>
                </a:ext>
              </a:extLst>
            </p:cNvPr>
            <p:cNvCxnSpPr>
              <a:cxnSpLocks/>
            </p:cNvCxnSpPr>
            <p:nvPr/>
          </p:nvCxnSpPr>
          <p:spPr>
            <a:xfrm>
              <a:off x="685242" y="6085369"/>
              <a:ext cx="4559144" cy="0"/>
            </a:xfrm>
            <a:prstGeom prst="line">
              <a:avLst/>
            </a:prstGeom>
            <a:ln w="28575">
              <a:solidFill>
                <a:srgbClr val="F7F7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70FDA19-38A2-496E-A93A-35D042630C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49"/>
            <a:stretch/>
          </p:blipFill>
          <p:spPr>
            <a:xfrm>
              <a:off x="4504968" y="3737758"/>
              <a:ext cx="2002644" cy="2856472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BA7ED57-08FF-4CE4-9348-A53DAAE1485B}"/>
              </a:ext>
            </a:extLst>
          </p:cNvPr>
          <p:cNvSpPr txBox="1"/>
          <p:nvPr/>
        </p:nvSpPr>
        <p:spPr>
          <a:xfrm>
            <a:off x="2065375" y="772630"/>
            <a:ext cx="1390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7F7EA"/>
                </a:solidFill>
                <a:latin typeface="Hug Me Tight" pitchFamily="2" charset="0"/>
              </a:rPr>
              <a:t>Materi</a:t>
            </a:r>
            <a:endParaRPr lang="en-ID" sz="2800" dirty="0">
              <a:solidFill>
                <a:srgbClr val="F7F7EA"/>
              </a:solidFill>
              <a:latin typeface="Hug Me Tight" pitchFamily="2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7F25C12-B526-4C4F-9DDB-150C6A636BF9}"/>
              </a:ext>
            </a:extLst>
          </p:cNvPr>
          <p:cNvGrpSpPr/>
          <p:nvPr/>
        </p:nvGrpSpPr>
        <p:grpSpPr>
          <a:xfrm>
            <a:off x="6539055" y="263769"/>
            <a:ext cx="6088004" cy="6330461"/>
            <a:chOff x="419608" y="263769"/>
            <a:chExt cx="6088004" cy="6330461"/>
          </a:xfrm>
        </p:grpSpPr>
        <p:sp>
          <p:nvSpPr>
            <p:cNvPr id="52" name="Plaque 51">
              <a:extLst>
                <a:ext uri="{FF2B5EF4-FFF2-40B4-BE49-F238E27FC236}">
                  <a16:creationId xmlns:a16="http://schemas.microsoft.com/office/drawing/2014/main" id="{03C796C8-1E04-40DA-8F05-4E08A93FD570}"/>
                </a:ext>
              </a:extLst>
            </p:cNvPr>
            <p:cNvSpPr/>
            <p:nvPr/>
          </p:nvSpPr>
          <p:spPr>
            <a:xfrm>
              <a:off x="423339" y="263769"/>
              <a:ext cx="5082951" cy="6330461"/>
            </a:xfrm>
            <a:prstGeom prst="plaque">
              <a:avLst>
                <a:gd name="adj" fmla="val 9194"/>
              </a:avLst>
            </a:prstGeom>
            <a:solidFill>
              <a:srgbClr val="B7ADA2"/>
            </a:solidFill>
            <a:ln w="28575">
              <a:solidFill>
                <a:srgbClr val="F7F7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F0888CE-A464-4287-B4FD-66AC443FFE80}"/>
                </a:ext>
              </a:extLst>
            </p:cNvPr>
            <p:cNvSpPr/>
            <p:nvPr/>
          </p:nvSpPr>
          <p:spPr>
            <a:xfrm>
              <a:off x="423339" y="263769"/>
              <a:ext cx="351692" cy="351692"/>
            </a:xfrm>
            <a:prstGeom prst="ellipse">
              <a:avLst/>
            </a:prstGeom>
            <a:solidFill>
              <a:srgbClr val="B7ADA2"/>
            </a:solidFill>
            <a:ln w="28575">
              <a:solidFill>
                <a:srgbClr val="F7F7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CAFA959-AE1C-43A8-995B-C3AE80DB7392}"/>
                </a:ext>
              </a:extLst>
            </p:cNvPr>
            <p:cNvSpPr/>
            <p:nvPr/>
          </p:nvSpPr>
          <p:spPr>
            <a:xfrm>
              <a:off x="5154598" y="263769"/>
              <a:ext cx="351692" cy="351692"/>
            </a:xfrm>
            <a:prstGeom prst="ellipse">
              <a:avLst/>
            </a:prstGeom>
            <a:solidFill>
              <a:srgbClr val="B7ADA2"/>
            </a:solidFill>
            <a:ln w="28575">
              <a:solidFill>
                <a:srgbClr val="F7F7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47A5791-27CA-4F4C-86E1-E430A42BE9E9}"/>
                </a:ext>
              </a:extLst>
            </p:cNvPr>
            <p:cNvSpPr/>
            <p:nvPr/>
          </p:nvSpPr>
          <p:spPr>
            <a:xfrm>
              <a:off x="419608" y="6242538"/>
              <a:ext cx="351692" cy="351692"/>
            </a:xfrm>
            <a:prstGeom prst="ellipse">
              <a:avLst/>
            </a:prstGeom>
            <a:solidFill>
              <a:srgbClr val="B7ADA2"/>
            </a:solidFill>
            <a:ln w="28575">
              <a:solidFill>
                <a:srgbClr val="F7F7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38B2996-6CD3-41D0-81F0-DFB970604433}"/>
                </a:ext>
              </a:extLst>
            </p:cNvPr>
            <p:cNvCxnSpPr>
              <a:cxnSpLocks/>
            </p:cNvCxnSpPr>
            <p:nvPr/>
          </p:nvCxnSpPr>
          <p:spPr>
            <a:xfrm>
              <a:off x="685242" y="1730326"/>
              <a:ext cx="4559144" cy="0"/>
            </a:xfrm>
            <a:prstGeom prst="line">
              <a:avLst/>
            </a:prstGeom>
            <a:ln w="28575">
              <a:solidFill>
                <a:srgbClr val="F7F7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D76C4EC-BA11-45C7-8EFD-E12979BE6188}"/>
                </a:ext>
              </a:extLst>
            </p:cNvPr>
            <p:cNvCxnSpPr>
              <a:cxnSpLocks/>
            </p:cNvCxnSpPr>
            <p:nvPr/>
          </p:nvCxnSpPr>
          <p:spPr>
            <a:xfrm>
              <a:off x="685242" y="2274706"/>
              <a:ext cx="4559144" cy="0"/>
            </a:xfrm>
            <a:prstGeom prst="line">
              <a:avLst/>
            </a:prstGeom>
            <a:ln w="28575">
              <a:solidFill>
                <a:srgbClr val="F7F7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7D6B14C-C7A1-4105-88AF-26998FCC8711}"/>
                </a:ext>
              </a:extLst>
            </p:cNvPr>
            <p:cNvCxnSpPr>
              <a:cxnSpLocks/>
            </p:cNvCxnSpPr>
            <p:nvPr/>
          </p:nvCxnSpPr>
          <p:spPr>
            <a:xfrm>
              <a:off x="685242" y="2819086"/>
              <a:ext cx="4559144" cy="0"/>
            </a:xfrm>
            <a:prstGeom prst="line">
              <a:avLst/>
            </a:prstGeom>
            <a:ln w="28575">
              <a:solidFill>
                <a:srgbClr val="F7F7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36A83C2-F09F-46C4-89A6-EFFED37DC094}"/>
                </a:ext>
              </a:extLst>
            </p:cNvPr>
            <p:cNvCxnSpPr>
              <a:cxnSpLocks/>
            </p:cNvCxnSpPr>
            <p:nvPr/>
          </p:nvCxnSpPr>
          <p:spPr>
            <a:xfrm>
              <a:off x="685242" y="3363466"/>
              <a:ext cx="4559144" cy="0"/>
            </a:xfrm>
            <a:prstGeom prst="line">
              <a:avLst/>
            </a:prstGeom>
            <a:ln w="28575">
              <a:solidFill>
                <a:srgbClr val="F7F7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CEE28EC-595C-43EE-9604-3E6A0A922371}"/>
                </a:ext>
              </a:extLst>
            </p:cNvPr>
            <p:cNvCxnSpPr>
              <a:cxnSpLocks/>
            </p:cNvCxnSpPr>
            <p:nvPr/>
          </p:nvCxnSpPr>
          <p:spPr>
            <a:xfrm>
              <a:off x="685242" y="3907846"/>
              <a:ext cx="4559144" cy="0"/>
            </a:xfrm>
            <a:prstGeom prst="line">
              <a:avLst/>
            </a:prstGeom>
            <a:ln w="28575">
              <a:solidFill>
                <a:srgbClr val="F7F7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C0A4E43-0AAA-4493-9710-57BBFD1149E8}"/>
                </a:ext>
              </a:extLst>
            </p:cNvPr>
            <p:cNvCxnSpPr>
              <a:cxnSpLocks/>
            </p:cNvCxnSpPr>
            <p:nvPr/>
          </p:nvCxnSpPr>
          <p:spPr>
            <a:xfrm>
              <a:off x="685242" y="4452226"/>
              <a:ext cx="4559144" cy="0"/>
            </a:xfrm>
            <a:prstGeom prst="line">
              <a:avLst/>
            </a:prstGeom>
            <a:ln w="28575">
              <a:solidFill>
                <a:srgbClr val="F7F7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86BB863-AA7E-4409-B6EC-F10E9A8F3893}"/>
                </a:ext>
              </a:extLst>
            </p:cNvPr>
            <p:cNvCxnSpPr>
              <a:cxnSpLocks/>
            </p:cNvCxnSpPr>
            <p:nvPr/>
          </p:nvCxnSpPr>
          <p:spPr>
            <a:xfrm>
              <a:off x="685242" y="4996606"/>
              <a:ext cx="4559144" cy="0"/>
            </a:xfrm>
            <a:prstGeom prst="line">
              <a:avLst/>
            </a:prstGeom>
            <a:ln w="28575">
              <a:solidFill>
                <a:srgbClr val="F7F7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4B9BCFC-D6E0-4957-ADE2-5F0A694D78D7}"/>
                </a:ext>
              </a:extLst>
            </p:cNvPr>
            <p:cNvCxnSpPr>
              <a:cxnSpLocks/>
            </p:cNvCxnSpPr>
            <p:nvPr/>
          </p:nvCxnSpPr>
          <p:spPr>
            <a:xfrm>
              <a:off x="685242" y="5540986"/>
              <a:ext cx="4559144" cy="0"/>
            </a:xfrm>
            <a:prstGeom prst="line">
              <a:avLst/>
            </a:prstGeom>
            <a:ln w="28575">
              <a:solidFill>
                <a:srgbClr val="F7F7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0D265F6-DAC7-4D0A-8B33-9BDCF5700244}"/>
                </a:ext>
              </a:extLst>
            </p:cNvPr>
            <p:cNvCxnSpPr>
              <a:cxnSpLocks/>
            </p:cNvCxnSpPr>
            <p:nvPr/>
          </p:nvCxnSpPr>
          <p:spPr>
            <a:xfrm>
              <a:off x="685242" y="6085369"/>
              <a:ext cx="4559144" cy="0"/>
            </a:xfrm>
            <a:prstGeom prst="line">
              <a:avLst/>
            </a:prstGeom>
            <a:ln w="28575">
              <a:solidFill>
                <a:srgbClr val="F7F7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A59F3F05-42E9-4D75-A1B9-3AFE787381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49"/>
            <a:stretch/>
          </p:blipFill>
          <p:spPr>
            <a:xfrm>
              <a:off x="4504968" y="3737758"/>
              <a:ext cx="2002644" cy="2856472"/>
            </a:xfrm>
            <a:prstGeom prst="rect">
              <a:avLst/>
            </a:prstGeom>
          </p:spPr>
        </p:pic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670E4F19-A8E9-4A64-86F2-72E1FDC32A2B}"/>
              </a:ext>
            </a:extLst>
          </p:cNvPr>
          <p:cNvSpPr txBox="1"/>
          <p:nvPr/>
        </p:nvSpPr>
        <p:spPr>
          <a:xfrm>
            <a:off x="8572995" y="911284"/>
            <a:ext cx="1390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7F7EA"/>
                </a:solidFill>
                <a:latin typeface="Hug Me Tight" pitchFamily="2" charset="0"/>
              </a:rPr>
              <a:t>Materi</a:t>
            </a:r>
            <a:endParaRPr lang="en-ID" sz="2800" dirty="0">
              <a:solidFill>
                <a:srgbClr val="F7F7EA"/>
              </a:solidFill>
              <a:latin typeface="Hug Me T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21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6BCED0-DC2F-4B86-8894-E9D3896A2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340" y="2147077"/>
            <a:ext cx="6534984" cy="461873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56FCE6B-1CC7-4DF1-8803-ECACC13F350F}"/>
              </a:ext>
            </a:extLst>
          </p:cNvPr>
          <p:cNvGrpSpPr/>
          <p:nvPr/>
        </p:nvGrpSpPr>
        <p:grpSpPr>
          <a:xfrm>
            <a:off x="-1012873" y="-1125416"/>
            <a:ext cx="3221502" cy="3221502"/>
            <a:chOff x="-1012873" y="-1125416"/>
            <a:chExt cx="3221502" cy="3221502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B1683ECE-FBF4-4C03-8A3A-0DAADF5F84DE}"/>
                </a:ext>
              </a:extLst>
            </p:cNvPr>
            <p:cNvSpPr/>
            <p:nvPr/>
          </p:nvSpPr>
          <p:spPr>
            <a:xfrm rot="16521021">
              <a:off x="-1012873" y="-1125416"/>
              <a:ext cx="3221502" cy="3221502"/>
            </a:xfrm>
            <a:prstGeom prst="cloud">
              <a:avLst/>
            </a:prstGeom>
            <a:solidFill>
              <a:srgbClr val="F7F7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3A179060-0403-4578-8979-66E3E4964A89}"/>
                </a:ext>
              </a:extLst>
            </p:cNvPr>
            <p:cNvSpPr/>
            <p:nvPr/>
          </p:nvSpPr>
          <p:spPr>
            <a:xfrm rot="16521021">
              <a:off x="-830955" y="-999899"/>
              <a:ext cx="2616642" cy="2616642"/>
            </a:xfrm>
            <a:prstGeom prst="cloud">
              <a:avLst/>
            </a:prstGeom>
            <a:solidFill>
              <a:srgbClr val="B7ADA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9D14DAD-87DC-42FC-8E68-1F3E8F00A1B6}"/>
              </a:ext>
            </a:extLst>
          </p:cNvPr>
          <p:cNvGrpSpPr/>
          <p:nvPr/>
        </p:nvGrpSpPr>
        <p:grpSpPr>
          <a:xfrm>
            <a:off x="10051366" y="-1190580"/>
            <a:ext cx="3221502" cy="3221502"/>
            <a:chOff x="10051366" y="-1190580"/>
            <a:chExt cx="3221502" cy="3221502"/>
          </a:xfrm>
        </p:grpSpPr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29837644-D018-4CC5-8DC1-F5E0C5F39864}"/>
                </a:ext>
              </a:extLst>
            </p:cNvPr>
            <p:cNvSpPr/>
            <p:nvPr/>
          </p:nvSpPr>
          <p:spPr>
            <a:xfrm rot="479612">
              <a:off x="10051366" y="-1190580"/>
              <a:ext cx="3221502" cy="3221502"/>
            </a:xfrm>
            <a:prstGeom prst="cloud">
              <a:avLst/>
            </a:prstGeom>
            <a:solidFill>
              <a:srgbClr val="F7F7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ADBBCF01-4430-4A3C-979F-D5C05BB999B7}"/>
                </a:ext>
              </a:extLst>
            </p:cNvPr>
            <p:cNvSpPr/>
            <p:nvPr/>
          </p:nvSpPr>
          <p:spPr>
            <a:xfrm rot="21036207">
              <a:off x="10353796" y="-999899"/>
              <a:ext cx="2616642" cy="2616642"/>
            </a:xfrm>
            <a:prstGeom prst="cloud">
              <a:avLst/>
            </a:prstGeom>
            <a:solidFill>
              <a:srgbClr val="B7ADA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EF9D37E-8F87-4AA9-B990-BCC226EFC18C}"/>
              </a:ext>
            </a:extLst>
          </p:cNvPr>
          <p:cNvGrpSpPr/>
          <p:nvPr/>
        </p:nvGrpSpPr>
        <p:grpSpPr>
          <a:xfrm>
            <a:off x="-964747" y="4729952"/>
            <a:ext cx="3221502" cy="3221502"/>
            <a:chOff x="-1012873" y="-1125416"/>
            <a:chExt cx="3221502" cy="3221502"/>
          </a:xfrm>
        </p:grpSpPr>
        <p:sp>
          <p:nvSpPr>
            <p:cNvPr id="12" name="Cloud 11">
              <a:extLst>
                <a:ext uri="{FF2B5EF4-FFF2-40B4-BE49-F238E27FC236}">
                  <a16:creationId xmlns:a16="http://schemas.microsoft.com/office/drawing/2014/main" id="{C47508A8-CFBD-428E-93CA-C2ADF6A96085}"/>
                </a:ext>
              </a:extLst>
            </p:cNvPr>
            <p:cNvSpPr/>
            <p:nvPr/>
          </p:nvSpPr>
          <p:spPr>
            <a:xfrm rot="16521021">
              <a:off x="-1012873" y="-1125416"/>
              <a:ext cx="3221502" cy="3221502"/>
            </a:xfrm>
            <a:prstGeom prst="cloud">
              <a:avLst/>
            </a:prstGeom>
            <a:solidFill>
              <a:srgbClr val="F7F7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Cloud 12">
              <a:extLst>
                <a:ext uri="{FF2B5EF4-FFF2-40B4-BE49-F238E27FC236}">
                  <a16:creationId xmlns:a16="http://schemas.microsoft.com/office/drawing/2014/main" id="{782879EF-9990-4848-BCA4-FC4F3EF922A5}"/>
                </a:ext>
              </a:extLst>
            </p:cNvPr>
            <p:cNvSpPr/>
            <p:nvPr/>
          </p:nvSpPr>
          <p:spPr>
            <a:xfrm rot="16521021">
              <a:off x="-830955" y="-999899"/>
              <a:ext cx="2616642" cy="2616642"/>
            </a:xfrm>
            <a:prstGeom prst="cloud">
              <a:avLst/>
            </a:prstGeom>
            <a:solidFill>
              <a:srgbClr val="B7ADA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59AB06-4130-4B0F-9D70-BF3450197D35}"/>
              </a:ext>
            </a:extLst>
          </p:cNvPr>
          <p:cNvGrpSpPr/>
          <p:nvPr/>
        </p:nvGrpSpPr>
        <p:grpSpPr>
          <a:xfrm>
            <a:off x="10099492" y="4664788"/>
            <a:ext cx="3221502" cy="3221502"/>
            <a:chOff x="10051366" y="-1190580"/>
            <a:chExt cx="3221502" cy="3221502"/>
          </a:xfrm>
        </p:grpSpPr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2BFC5848-53C6-4DA3-AEB2-26B4A21D08A8}"/>
                </a:ext>
              </a:extLst>
            </p:cNvPr>
            <p:cNvSpPr/>
            <p:nvPr/>
          </p:nvSpPr>
          <p:spPr>
            <a:xfrm rot="479612">
              <a:off x="10051366" y="-1190580"/>
              <a:ext cx="3221502" cy="3221502"/>
            </a:xfrm>
            <a:prstGeom prst="cloud">
              <a:avLst/>
            </a:prstGeom>
            <a:solidFill>
              <a:srgbClr val="F7F7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6" name="Cloud 15">
              <a:extLst>
                <a:ext uri="{FF2B5EF4-FFF2-40B4-BE49-F238E27FC236}">
                  <a16:creationId xmlns:a16="http://schemas.microsoft.com/office/drawing/2014/main" id="{62EF3B20-D0D5-4D5E-B21E-B2547C6C2F78}"/>
                </a:ext>
              </a:extLst>
            </p:cNvPr>
            <p:cNvSpPr/>
            <p:nvPr/>
          </p:nvSpPr>
          <p:spPr>
            <a:xfrm rot="21036207">
              <a:off x="10353796" y="-999899"/>
              <a:ext cx="2616642" cy="2616642"/>
            </a:xfrm>
            <a:prstGeom prst="cloud">
              <a:avLst/>
            </a:prstGeom>
            <a:solidFill>
              <a:srgbClr val="B7ADA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A4CB4C6-43D3-4990-B2CD-2970ECCBBB56}"/>
              </a:ext>
            </a:extLst>
          </p:cNvPr>
          <p:cNvSpPr txBox="1"/>
          <p:nvPr/>
        </p:nvSpPr>
        <p:spPr>
          <a:xfrm>
            <a:off x="4247643" y="1733038"/>
            <a:ext cx="4543431" cy="1261884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0412294"/>
              </a:avLst>
            </a:prstTxWarp>
            <a:spAutoFit/>
          </a:bodyPr>
          <a:lstStyle/>
          <a:p>
            <a:r>
              <a:rPr lang="en-US" sz="7600" dirty="0">
                <a:solidFill>
                  <a:srgbClr val="B7ADA2"/>
                </a:solidFill>
                <a:latin typeface="Hug Me Tight" pitchFamily="2" charset="0"/>
              </a:rPr>
              <a:t>THANK YOU</a:t>
            </a:r>
            <a:endParaRPr lang="en-ID" sz="7600" dirty="0">
              <a:solidFill>
                <a:srgbClr val="B7ADA2"/>
              </a:solidFill>
              <a:latin typeface="Hug Me T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25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12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Hug Me Tight</vt:lpstr>
      <vt:lpstr>Arial</vt:lpstr>
      <vt:lpstr>Calibri Light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Neesach</dc:creator>
  <cp:lastModifiedBy>Vu Thanh Trung</cp:lastModifiedBy>
  <cp:revision>17</cp:revision>
  <dcterms:created xsi:type="dcterms:W3CDTF">2021-01-16T10:58:20Z</dcterms:created>
  <dcterms:modified xsi:type="dcterms:W3CDTF">2021-07-31T09:24:58Z</dcterms:modified>
</cp:coreProperties>
</file>