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68" r:id="rId2"/>
    <p:sldId id="271" r:id="rId3"/>
    <p:sldId id="272" r:id="rId4"/>
    <p:sldId id="258" r:id="rId5"/>
    <p:sldId id="263" r:id="rId6"/>
    <p:sldId id="273" r:id="rId7"/>
    <p:sldId id="259" r:id="rId8"/>
    <p:sldId id="264" r:id="rId9"/>
    <p:sldId id="274" r:id="rId10"/>
    <p:sldId id="260" r:id="rId11"/>
    <p:sldId id="265" r:id="rId12"/>
    <p:sldId id="275" r:id="rId13"/>
    <p:sldId id="261" r:id="rId14"/>
    <p:sldId id="266" r:id="rId15"/>
    <p:sldId id="276" r:id="rId16"/>
    <p:sldId id="262" r:id="rId17"/>
    <p:sldId id="267" r:id="rId18"/>
    <p:sldId id="277" r:id="rId19"/>
    <p:sldId id="278" r:id="rId20"/>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Calibri Light" panose="020F0302020204030204" pitchFamily="34" charset="0"/>
      <p:regular r:id="rId25"/>
      <p:italic r:id="rId26"/>
    </p:embeddedFont>
    <p:embeddedFont>
      <p:font typeface="Modern Love" panose="04090805081005020601" pitchFamily="82" charset="0"/>
      <p:regular r:id="rId27"/>
    </p:embeddedFont>
    <p:embeddedFont>
      <p:font typeface="Simplicity" panose="02000503000000000000" pitchFamily="2" charset="0"/>
      <p:regular r:id="rId28"/>
    </p:embeddedFont>
  </p:embeddedFontLst>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0EC749A-3388-480D-B426-87DDD10BB7F7}">
          <p14:sldIdLst>
            <p14:sldId id="268"/>
            <p14:sldId id="271"/>
            <p14:sldId id="272"/>
          </p14:sldIdLst>
        </p14:section>
        <p14:section name="Topic 1" id="{DA381BFD-90C0-485B-8A45-062A6CEEA21D}">
          <p14:sldIdLst>
            <p14:sldId id="258"/>
            <p14:sldId id="263"/>
            <p14:sldId id="273"/>
          </p14:sldIdLst>
        </p14:section>
        <p14:section name="Topic 2" id="{8D2578BF-7721-4E21-BD10-F7C8C8F959E4}">
          <p14:sldIdLst>
            <p14:sldId id="259"/>
            <p14:sldId id="264"/>
            <p14:sldId id="274"/>
          </p14:sldIdLst>
        </p14:section>
        <p14:section name="Topic 3" id="{8A420D2B-3486-42EF-86D7-D2ADAD984D75}">
          <p14:sldIdLst>
            <p14:sldId id="260"/>
            <p14:sldId id="265"/>
            <p14:sldId id="275"/>
          </p14:sldIdLst>
        </p14:section>
        <p14:section name="Topic 4" id="{CCBD1802-40B5-40CF-A463-2017EBC56651}">
          <p14:sldIdLst>
            <p14:sldId id="261"/>
            <p14:sldId id="266"/>
            <p14:sldId id="276"/>
          </p14:sldIdLst>
        </p14:section>
        <p14:section name="Topic 5" id="{179C5096-2FD2-46A5-8DCC-BC04E67F23E0}">
          <p14:sldIdLst>
            <p14:sldId id="262"/>
            <p14:sldId id="267"/>
            <p14:sldId id="277"/>
          </p14:sldIdLst>
        </p14:section>
        <p14:section name="Outro" id="{2AF0AA34-10C8-463D-9F8E-0C02B1E099A2}">
          <p14:sldIdLst>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EED3D3"/>
    <a:srgbClr val="48D2EE"/>
    <a:srgbClr val="AEEAF0"/>
    <a:srgbClr val="FCC7AA"/>
    <a:srgbClr val="FAEAEA"/>
    <a:srgbClr val="F2CCCB"/>
    <a:srgbClr val="FFB7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8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60824-3897-4589-ACDA-DB4A2A97AA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B5405331-7AFC-4478-A79D-D84CBEAEB3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F5B1B949-4514-4834-B336-87530F2E3A92}"/>
              </a:ext>
            </a:extLst>
          </p:cNvPr>
          <p:cNvSpPr>
            <a:spLocks noGrp="1"/>
          </p:cNvSpPr>
          <p:nvPr>
            <p:ph type="dt" sz="half" idx="10"/>
          </p:nvPr>
        </p:nvSpPr>
        <p:spPr/>
        <p:txBody>
          <a:bodyPr/>
          <a:lstStyle/>
          <a:p>
            <a:fld id="{DB8339D8-8FFC-49A1-94D2-BB5850546474}" type="datetimeFigureOut">
              <a:rPr lang="id-ID" smtClean="0"/>
              <a:t>08/05/2021</a:t>
            </a:fld>
            <a:endParaRPr lang="id-ID"/>
          </a:p>
        </p:txBody>
      </p:sp>
      <p:sp>
        <p:nvSpPr>
          <p:cNvPr id="5" name="Footer Placeholder 4">
            <a:extLst>
              <a:ext uri="{FF2B5EF4-FFF2-40B4-BE49-F238E27FC236}">
                <a16:creationId xmlns:a16="http://schemas.microsoft.com/office/drawing/2014/main" id="{17B0E53F-6547-4DAF-B708-E48BF376EE23}"/>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068453C2-1AC6-4B17-BFDF-83DCCEED7F9C}"/>
              </a:ext>
            </a:extLst>
          </p:cNvPr>
          <p:cNvSpPr>
            <a:spLocks noGrp="1"/>
          </p:cNvSpPr>
          <p:nvPr>
            <p:ph type="sldNum" sz="quarter" idx="12"/>
          </p:nvPr>
        </p:nvSpPr>
        <p:spPr/>
        <p:txBody>
          <a:bodyPr/>
          <a:lstStyle/>
          <a:p>
            <a:fld id="{42841CC6-8B9E-4ED8-BEBD-B6A6F3291FD9}" type="slidenum">
              <a:rPr lang="id-ID" smtClean="0"/>
              <a:t>‹#›</a:t>
            </a:fld>
            <a:endParaRPr lang="id-ID"/>
          </a:p>
        </p:txBody>
      </p:sp>
    </p:spTree>
    <p:extLst>
      <p:ext uri="{BB962C8B-B14F-4D97-AF65-F5344CB8AC3E}">
        <p14:creationId xmlns:p14="http://schemas.microsoft.com/office/powerpoint/2010/main" val="4100916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E09E4-AB45-4B3B-9808-F9A73727122E}"/>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A3895F9F-5670-459A-86EB-BBEC00E1CC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2CA60741-8963-438C-AC06-A281A3D6CBCC}"/>
              </a:ext>
            </a:extLst>
          </p:cNvPr>
          <p:cNvSpPr>
            <a:spLocks noGrp="1"/>
          </p:cNvSpPr>
          <p:nvPr>
            <p:ph type="dt" sz="half" idx="10"/>
          </p:nvPr>
        </p:nvSpPr>
        <p:spPr/>
        <p:txBody>
          <a:bodyPr/>
          <a:lstStyle/>
          <a:p>
            <a:fld id="{DB8339D8-8FFC-49A1-94D2-BB5850546474}" type="datetimeFigureOut">
              <a:rPr lang="id-ID" smtClean="0"/>
              <a:t>08/05/2021</a:t>
            </a:fld>
            <a:endParaRPr lang="id-ID"/>
          </a:p>
        </p:txBody>
      </p:sp>
      <p:sp>
        <p:nvSpPr>
          <p:cNvPr id="5" name="Footer Placeholder 4">
            <a:extLst>
              <a:ext uri="{FF2B5EF4-FFF2-40B4-BE49-F238E27FC236}">
                <a16:creationId xmlns:a16="http://schemas.microsoft.com/office/drawing/2014/main" id="{77929E20-CBFC-4686-BCD6-008C03013A86}"/>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58F22BFA-7FAE-43EF-9572-0AA8A45BBFBB}"/>
              </a:ext>
            </a:extLst>
          </p:cNvPr>
          <p:cNvSpPr>
            <a:spLocks noGrp="1"/>
          </p:cNvSpPr>
          <p:nvPr>
            <p:ph type="sldNum" sz="quarter" idx="12"/>
          </p:nvPr>
        </p:nvSpPr>
        <p:spPr/>
        <p:txBody>
          <a:bodyPr/>
          <a:lstStyle/>
          <a:p>
            <a:fld id="{42841CC6-8B9E-4ED8-BEBD-B6A6F3291FD9}" type="slidenum">
              <a:rPr lang="id-ID" smtClean="0"/>
              <a:t>‹#›</a:t>
            </a:fld>
            <a:endParaRPr lang="id-ID"/>
          </a:p>
        </p:txBody>
      </p:sp>
    </p:spTree>
    <p:extLst>
      <p:ext uri="{BB962C8B-B14F-4D97-AF65-F5344CB8AC3E}">
        <p14:creationId xmlns:p14="http://schemas.microsoft.com/office/powerpoint/2010/main" val="827512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272408-C619-45EF-AB25-41A36E8775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9C807326-9877-44CA-9E35-2E7450A94E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A990514E-8700-4FFD-9600-66B4C56D99DB}"/>
              </a:ext>
            </a:extLst>
          </p:cNvPr>
          <p:cNvSpPr>
            <a:spLocks noGrp="1"/>
          </p:cNvSpPr>
          <p:nvPr>
            <p:ph type="dt" sz="half" idx="10"/>
          </p:nvPr>
        </p:nvSpPr>
        <p:spPr/>
        <p:txBody>
          <a:bodyPr/>
          <a:lstStyle/>
          <a:p>
            <a:fld id="{DB8339D8-8FFC-49A1-94D2-BB5850546474}" type="datetimeFigureOut">
              <a:rPr lang="id-ID" smtClean="0"/>
              <a:t>08/05/2021</a:t>
            </a:fld>
            <a:endParaRPr lang="id-ID"/>
          </a:p>
        </p:txBody>
      </p:sp>
      <p:sp>
        <p:nvSpPr>
          <p:cNvPr id="5" name="Footer Placeholder 4">
            <a:extLst>
              <a:ext uri="{FF2B5EF4-FFF2-40B4-BE49-F238E27FC236}">
                <a16:creationId xmlns:a16="http://schemas.microsoft.com/office/drawing/2014/main" id="{E5FC6888-67EC-44B2-94D5-9240D4E7A228}"/>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61558419-36DD-482C-9C9F-54268E8C02BE}"/>
              </a:ext>
            </a:extLst>
          </p:cNvPr>
          <p:cNvSpPr>
            <a:spLocks noGrp="1"/>
          </p:cNvSpPr>
          <p:nvPr>
            <p:ph type="sldNum" sz="quarter" idx="12"/>
          </p:nvPr>
        </p:nvSpPr>
        <p:spPr/>
        <p:txBody>
          <a:bodyPr/>
          <a:lstStyle/>
          <a:p>
            <a:fld id="{42841CC6-8B9E-4ED8-BEBD-B6A6F3291FD9}" type="slidenum">
              <a:rPr lang="id-ID" smtClean="0"/>
              <a:t>‹#›</a:t>
            </a:fld>
            <a:endParaRPr lang="id-ID"/>
          </a:p>
        </p:txBody>
      </p:sp>
    </p:spTree>
    <p:extLst>
      <p:ext uri="{BB962C8B-B14F-4D97-AF65-F5344CB8AC3E}">
        <p14:creationId xmlns:p14="http://schemas.microsoft.com/office/powerpoint/2010/main" val="3814107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7DB0E-6AF2-4136-9942-F472A5B52F7E}"/>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8BEB28E8-E7B1-421C-AF26-E2C7EF4B82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B4A57EE1-2DCF-4633-B9C6-2B09326B649C}"/>
              </a:ext>
            </a:extLst>
          </p:cNvPr>
          <p:cNvSpPr>
            <a:spLocks noGrp="1"/>
          </p:cNvSpPr>
          <p:nvPr>
            <p:ph type="dt" sz="half" idx="10"/>
          </p:nvPr>
        </p:nvSpPr>
        <p:spPr/>
        <p:txBody>
          <a:bodyPr/>
          <a:lstStyle/>
          <a:p>
            <a:fld id="{DB8339D8-8FFC-49A1-94D2-BB5850546474}" type="datetimeFigureOut">
              <a:rPr lang="id-ID" smtClean="0"/>
              <a:t>08/05/2021</a:t>
            </a:fld>
            <a:endParaRPr lang="id-ID"/>
          </a:p>
        </p:txBody>
      </p:sp>
      <p:sp>
        <p:nvSpPr>
          <p:cNvPr id="5" name="Footer Placeholder 4">
            <a:extLst>
              <a:ext uri="{FF2B5EF4-FFF2-40B4-BE49-F238E27FC236}">
                <a16:creationId xmlns:a16="http://schemas.microsoft.com/office/drawing/2014/main" id="{1ED59097-0F6B-46BC-A073-604CCA4205B9}"/>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BE3A4F4D-B743-421E-9066-DBE54B454C25}"/>
              </a:ext>
            </a:extLst>
          </p:cNvPr>
          <p:cNvSpPr>
            <a:spLocks noGrp="1"/>
          </p:cNvSpPr>
          <p:nvPr>
            <p:ph type="sldNum" sz="quarter" idx="12"/>
          </p:nvPr>
        </p:nvSpPr>
        <p:spPr/>
        <p:txBody>
          <a:bodyPr/>
          <a:lstStyle/>
          <a:p>
            <a:fld id="{42841CC6-8B9E-4ED8-BEBD-B6A6F3291FD9}" type="slidenum">
              <a:rPr lang="id-ID" smtClean="0"/>
              <a:t>‹#›</a:t>
            </a:fld>
            <a:endParaRPr lang="id-ID"/>
          </a:p>
        </p:txBody>
      </p:sp>
    </p:spTree>
    <p:extLst>
      <p:ext uri="{BB962C8B-B14F-4D97-AF65-F5344CB8AC3E}">
        <p14:creationId xmlns:p14="http://schemas.microsoft.com/office/powerpoint/2010/main" val="3731148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31314-FFF9-418B-AD48-DF2C628B80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98D6672A-0B07-4C3C-A1B6-45BA267FA4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DFACA4-88A5-4B82-9634-501771707361}"/>
              </a:ext>
            </a:extLst>
          </p:cNvPr>
          <p:cNvSpPr>
            <a:spLocks noGrp="1"/>
          </p:cNvSpPr>
          <p:nvPr>
            <p:ph type="dt" sz="half" idx="10"/>
          </p:nvPr>
        </p:nvSpPr>
        <p:spPr/>
        <p:txBody>
          <a:bodyPr/>
          <a:lstStyle/>
          <a:p>
            <a:fld id="{DB8339D8-8FFC-49A1-94D2-BB5850546474}" type="datetimeFigureOut">
              <a:rPr lang="id-ID" smtClean="0"/>
              <a:t>08/05/2021</a:t>
            </a:fld>
            <a:endParaRPr lang="id-ID"/>
          </a:p>
        </p:txBody>
      </p:sp>
      <p:sp>
        <p:nvSpPr>
          <p:cNvPr id="5" name="Footer Placeholder 4">
            <a:extLst>
              <a:ext uri="{FF2B5EF4-FFF2-40B4-BE49-F238E27FC236}">
                <a16:creationId xmlns:a16="http://schemas.microsoft.com/office/drawing/2014/main" id="{B8DD8209-8E53-4615-862E-6ED27D22A86F}"/>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D2D0BB6C-F43E-4151-BDD9-776D11B002D9}"/>
              </a:ext>
            </a:extLst>
          </p:cNvPr>
          <p:cNvSpPr>
            <a:spLocks noGrp="1"/>
          </p:cNvSpPr>
          <p:nvPr>
            <p:ph type="sldNum" sz="quarter" idx="12"/>
          </p:nvPr>
        </p:nvSpPr>
        <p:spPr/>
        <p:txBody>
          <a:bodyPr/>
          <a:lstStyle/>
          <a:p>
            <a:fld id="{42841CC6-8B9E-4ED8-BEBD-B6A6F3291FD9}" type="slidenum">
              <a:rPr lang="id-ID" smtClean="0"/>
              <a:t>‹#›</a:t>
            </a:fld>
            <a:endParaRPr lang="id-ID"/>
          </a:p>
        </p:txBody>
      </p:sp>
    </p:spTree>
    <p:extLst>
      <p:ext uri="{BB962C8B-B14F-4D97-AF65-F5344CB8AC3E}">
        <p14:creationId xmlns:p14="http://schemas.microsoft.com/office/powerpoint/2010/main" val="2316724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CE122-D00C-41A1-BF6C-695F0292A678}"/>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1C70E769-3D53-4D82-9C7F-3A3F913E77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5A5684C2-9FBC-483A-8DA7-9EA8047395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91F1BD10-74B4-48A8-ACC5-18411852DAA6}"/>
              </a:ext>
            </a:extLst>
          </p:cNvPr>
          <p:cNvSpPr>
            <a:spLocks noGrp="1"/>
          </p:cNvSpPr>
          <p:nvPr>
            <p:ph type="dt" sz="half" idx="10"/>
          </p:nvPr>
        </p:nvSpPr>
        <p:spPr/>
        <p:txBody>
          <a:bodyPr/>
          <a:lstStyle/>
          <a:p>
            <a:fld id="{DB8339D8-8FFC-49A1-94D2-BB5850546474}" type="datetimeFigureOut">
              <a:rPr lang="id-ID" smtClean="0"/>
              <a:t>08/05/2021</a:t>
            </a:fld>
            <a:endParaRPr lang="id-ID"/>
          </a:p>
        </p:txBody>
      </p:sp>
      <p:sp>
        <p:nvSpPr>
          <p:cNvPr id="6" name="Footer Placeholder 5">
            <a:extLst>
              <a:ext uri="{FF2B5EF4-FFF2-40B4-BE49-F238E27FC236}">
                <a16:creationId xmlns:a16="http://schemas.microsoft.com/office/drawing/2014/main" id="{10ABA8F7-24FD-49FF-ADEC-58D6123B0569}"/>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791836B6-8149-45AC-B7D0-DCB3C80D1B0C}"/>
              </a:ext>
            </a:extLst>
          </p:cNvPr>
          <p:cNvSpPr>
            <a:spLocks noGrp="1"/>
          </p:cNvSpPr>
          <p:nvPr>
            <p:ph type="sldNum" sz="quarter" idx="12"/>
          </p:nvPr>
        </p:nvSpPr>
        <p:spPr/>
        <p:txBody>
          <a:bodyPr/>
          <a:lstStyle/>
          <a:p>
            <a:fld id="{42841CC6-8B9E-4ED8-BEBD-B6A6F3291FD9}" type="slidenum">
              <a:rPr lang="id-ID" smtClean="0"/>
              <a:t>‹#›</a:t>
            </a:fld>
            <a:endParaRPr lang="id-ID"/>
          </a:p>
        </p:txBody>
      </p:sp>
    </p:spTree>
    <p:extLst>
      <p:ext uri="{BB962C8B-B14F-4D97-AF65-F5344CB8AC3E}">
        <p14:creationId xmlns:p14="http://schemas.microsoft.com/office/powerpoint/2010/main" val="4162854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744F5-9832-42AA-9298-6371AE2BAF27}"/>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04C68CAB-58CE-4F56-8910-0B5EA67BBE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370FDE-F357-4D70-8C8C-3EED7AA59E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303153CC-A51E-4D8C-8831-301F7F8095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97A854-B059-4631-B1F7-20BC3F6B9C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C8BCAD06-34C7-4BFD-99FA-811B05B0E724}"/>
              </a:ext>
            </a:extLst>
          </p:cNvPr>
          <p:cNvSpPr>
            <a:spLocks noGrp="1"/>
          </p:cNvSpPr>
          <p:nvPr>
            <p:ph type="dt" sz="half" idx="10"/>
          </p:nvPr>
        </p:nvSpPr>
        <p:spPr/>
        <p:txBody>
          <a:bodyPr/>
          <a:lstStyle/>
          <a:p>
            <a:fld id="{DB8339D8-8FFC-49A1-94D2-BB5850546474}" type="datetimeFigureOut">
              <a:rPr lang="id-ID" smtClean="0"/>
              <a:t>08/05/2021</a:t>
            </a:fld>
            <a:endParaRPr lang="id-ID"/>
          </a:p>
        </p:txBody>
      </p:sp>
      <p:sp>
        <p:nvSpPr>
          <p:cNvPr id="8" name="Footer Placeholder 7">
            <a:extLst>
              <a:ext uri="{FF2B5EF4-FFF2-40B4-BE49-F238E27FC236}">
                <a16:creationId xmlns:a16="http://schemas.microsoft.com/office/drawing/2014/main" id="{7139B387-A309-4308-A739-127D3C89CF1C}"/>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2CEA48E1-A808-42F6-923D-B1FED5CA46FE}"/>
              </a:ext>
            </a:extLst>
          </p:cNvPr>
          <p:cNvSpPr>
            <a:spLocks noGrp="1"/>
          </p:cNvSpPr>
          <p:nvPr>
            <p:ph type="sldNum" sz="quarter" idx="12"/>
          </p:nvPr>
        </p:nvSpPr>
        <p:spPr/>
        <p:txBody>
          <a:bodyPr/>
          <a:lstStyle/>
          <a:p>
            <a:fld id="{42841CC6-8B9E-4ED8-BEBD-B6A6F3291FD9}" type="slidenum">
              <a:rPr lang="id-ID" smtClean="0"/>
              <a:t>‹#›</a:t>
            </a:fld>
            <a:endParaRPr lang="id-ID"/>
          </a:p>
        </p:txBody>
      </p:sp>
    </p:spTree>
    <p:extLst>
      <p:ext uri="{BB962C8B-B14F-4D97-AF65-F5344CB8AC3E}">
        <p14:creationId xmlns:p14="http://schemas.microsoft.com/office/powerpoint/2010/main" val="26490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A8993-EEEE-43D1-9D0D-A3D643A1F8F1}"/>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3CE5EB37-49F2-4507-B41B-535AA58FCF33}"/>
              </a:ext>
            </a:extLst>
          </p:cNvPr>
          <p:cNvSpPr>
            <a:spLocks noGrp="1"/>
          </p:cNvSpPr>
          <p:nvPr>
            <p:ph type="dt" sz="half" idx="10"/>
          </p:nvPr>
        </p:nvSpPr>
        <p:spPr/>
        <p:txBody>
          <a:bodyPr/>
          <a:lstStyle/>
          <a:p>
            <a:fld id="{DB8339D8-8FFC-49A1-94D2-BB5850546474}" type="datetimeFigureOut">
              <a:rPr lang="id-ID" smtClean="0"/>
              <a:t>08/05/2021</a:t>
            </a:fld>
            <a:endParaRPr lang="id-ID"/>
          </a:p>
        </p:txBody>
      </p:sp>
      <p:sp>
        <p:nvSpPr>
          <p:cNvPr id="4" name="Footer Placeholder 3">
            <a:extLst>
              <a:ext uri="{FF2B5EF4-FFF2-40B4-BE49-F238E27FC236}">
                <a16:creationId xmlns:a16="http://schemas.microsoft.com/office/drawing/2014/main" id="{A4A7C51E-E7AE-4D9A-8863-0175A890DB9D}"/>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D66FB6B1-F6AC-41CC-9228-C4C78C8AC547}"/>
              </a:ext>
            </a:extLst>
          </p:cNvPr>
          <p:cNvSpPr>
            <a:spLocks noGrp="1"/>
          </p:cNvSpPr>
          <p:nvPr>
            <p:ph type="sldNum" sz="quarter" idx="12"/>
          </p:nvPr>
        </p:nvSpPr>
        <p:spPr/>
        <p:txBody>
          <a:bodyPr/>
          <a:lstStyle/>
          <a:p>
            <a:fld id="{42841CC6-8B9E-4ED8-BEBD-B6A6F3291FD9}" type="slidenum">
              <a:rPr lang="id-ID" smtClean="0"/>
              <a:t>‹#›</a:t>
            </a:fld>
            <a:endParaRPr lang="id-ID"/>
          </a:p>
        </p:txBody>
      </p:sp>
    </p:spTree>
    <p:extLst>
      <p:ext uri="{BB962C8B-B14F-4D97-AF65-F5344CB8AC3E}">
        <p14:creationId xmlns:p14="http://schemas.microsoft.com/office/powerpoint/2010/main" val="237174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CCD9E6-EDAC-4C1C-BE49-F9ED47297C38}"/>
              </a:ext>
            </a:extLst>
          </p:cNvPr>
          <p:cNvSpPr>
            <a:spLocks noGrp="1"/>
          </p:cNvSpPr>
          <p:nvPr>
            <p:ph type="dt" sz="half" idx="10"/>
          </p:nvPr>
        </p:nvSpPr>
        <p:spPr/>
        <p:txBody>
          <a:bodyPr/>
          <a:lstStyle/>
          <a:p>
            <a:fld id="{DB8339D8-8FFC-49A1-94D2-BB5850546474}" type="datetimeFigureOut">
              <a:rPr lang="id-ID" smtClean="0"/>
              <a:t>08/05/2021</a:t>
            </a:fld>
            <a:endParaRPr lang="id-ID"/>
          </a:p>
        </p:txBody>
      </p:sp>
      <p:sp>
        <p:nvSpPr>
          <p:cNvPr id="3" name="Footer Placeholder 2">
            <a:extLst>
              <a:ext uri="{FF2B5EF4-FFF2-40B4-BE49-F238E27FC236}">
                <a16:creationId xmlns:a16="http://schemas.microsoft.com/office/drawing/2014/main" id="{1C7D3976-944D-426C-9B93-EA5A2DED11AE}"/>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4345A073-2939-41A8-A6DA-79228FCE7F3A}"/>
              </a:ext>
            </a:extLst>
          </p:cNvPr>
          <p:cNvSpPr>
            <a:spLocks noGrp="1"/>
          </p:cNvSpPr>
          <p:nvPr>
            <p:ph type="sldNum" sz="quarter" idx="12"/>
          </p:nvPr>
        </p:nvSpPr>
        <p:spPr/>
        <p:txBody>
          <a:bodyPr/>
          <a:lstStyle/>
          <a:p>
            <a:fld id="{42841CC6-8B9E-4ED8-BEBD-B6A6F3291FD9}" type="slidenum">
              <a:rPr lang="id-ID" smtClean="0"/>
              <a:t>‹#›</a:t>
            </a:fld>
            <a:endParaRPr lang="id-ID"/>
          </a:p>
        </p:txBody>
      </p:sp>
    </p:spTree>
    <p:extLst>
      <p:ext uri="{BB962C8B-B14F-4D97-AF65-F5344CB8AC3E}">
        <p14:creationId xmlns:p14="http://schemas.microsoft.com/office/powerpoint/2010/main" val="2481844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46BF7-04D5-456E-B0E5-F366C6D281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006E6CF1-610D-4285-9B07-C85E9EA083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367B197A-8943-4EA5-89B2-40C7240AC9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1D0713-65A8-42BF-9EDB-A16CC3B01E55}"/>
              </a:ext>
            </a:extLst>
          </p:cNvPr>
          <p:cNvSpPr>
            <a:spLocks noGrp="1"/>
          </p:cNvSpPr>
          <p:nvPr>
            <p:ph type="dt" sz="half" idx="10"/>
          </p:nvPr>
        </p:nvSpPr>
        <p:spPr/>
        <p:txBody>
          <a:bodyPr/>
          <a:lstStyle/>
          <a:p>
            <a:fld id="{DB8339D8-8FFC-49A1-94D2-BB5850546474}" type="datetimeFigureOut">
              <a:rPr lang="id-ID" smtClean="0"/>
              <a:t>08/05/2021</a:t>
            </a:fld>
            <a:endParaRPr lang="id-ID"/>
          </a:p>
        </p:txBody>
      </p:sp>
      <p:sp>
        <p:nvSpPr>
          <p:cNvPr id="6" name="Footer Placeholder 5">
            <a:extLst>
              <a:ext uri="{FF2B5EF4-FFF2-40B4-BE49-F238E27FC236}">
                <a16:creationId xmlns:a16="http://schemas.microsoft.com/office/drawing/2014/main" id="{824A09DC-8BF9-4E7E-8666-30A57B8B3E78}"/>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8879FA7C-9D27-42E7-89EE-21BD32E4EB00}"/>
              </a:ext>
            </a:extLst>
          </p:cNvPr>
          <p:cNvSpPr>
            <a:spLocks noGrp="1"/>
          </p:cNvSpPr>
          <p:nvPr>
            <p:ph type="sldNum" sz="quarter" idx="12"/>
          </p:nvPr>
        </p:nvSpPr>
        <p:spPr/>
        <p:txBody>
          <a:bodyPr/>
          <a:lstStyle/>
          <a:p>
            <a:fld id="{42841CC6-8B9E-4ED8-BEBD-B6A6F3291FD9}" type="slidenum">
              <a:rPr lang="id-ID" smtClean="0"/>
              <a:t>‹#›</a:t>
            </a:fld>
            <a:endParaRPr lang="id-ID"/>
          </a:p>
        </p:txBody>
      </p:sp>
    </p:spTree>
    <p:extLst>
      <p:ext uri="{BB962C8B-B14F-4D97-AF65-F5344CB8AC3E}">
        <p14:creationId xmlns:p14="http://schemas.microsoft.com/office/powerpoint/2010/main" val="3981510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1DECF-BB27-43B0-A45D-436461FD80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F4F5219E-E339-46D2-B6BD-336CF799A0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17870B52-8378-4942-8D1B-9AFCA85454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96803F-C013-48CE-8CA3-2BB2CC569DD0}"/>
              </a:ext>
            </a:extLst>
          </p:cNvPr>
          <p:cNvSpPr>
            <a:spLocks noGrp="1"/>
          </p:cNvSpPr>
          <p:nvPr>
            <p:ph type="dt" sz="half" idx="10"/>
          </p:nvPr>
        </p:nvSpPr>
        <p:spPr/>
        <p:txBody>
          <a:bodyPr/>
          <a:lstStyle/>
          <a:p>
            <a:fld id="{DB8339D8-8FFC-49A1-94D2-BB5850546474}" type="datetimeFigureOut">
              <a:rPr lang="id-ID" smtClean="0"/>
              <a:t>08/05/2021</a:t>
            </a:fld>
            <a:endParaRPr lang="id-ID"/>
          </a:p>
        </p:txBody>
      </p:sp>
      <p:sp>
        <p:nvSpPr>
          <p:cNvPr id="6" name="Footer Placeholder 5">
            <a:extLst>
              <a:ext uri="{FF2B5EF4-FFF2-40B4-BE49-F238E27FC236}">
                <a16:creationId xmlns:a16="http://schemas.microsoft.com/office/drawing/2014/main" id="{1E8791CB-620E-43D9-B940-433D262AD165}"/>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C9BB9AFF-548C-4BCA-8DA9-CA6E2D167A7E}"/>
              </a:ext>
            </a:extLst>
          </p:cNvPr>
          <p:cNvSpPr>
            <a:spLocks noGrp="1"/>
          </p:cNvSpPr>
          <p:nvPr>
            <p:ph type="sldNum" sz="quarter" idx="12"/>
          </p:nvPr>
        </p:nvSpPr>
        <p:spPr/>
        <p:txBody>
          <a:bodyPr/>
          <a:lstStyle/>
          <a:p>
            <a:fld id="{42841CC6-8B9E-4ED8-BEBD-B6A6F3291FD9}" type="slidenum">
              <a:rPr lang="id-ID" smtClean="0"/>
              <a:t>‹#›</a:t>
            </a:fld>
            <a:endParaRPr lang="id-ID"/>
          </a:p>
        </p:txBody>
      </p:sp>
    </p:spTree>
    <p:extLst>
      <p:ext uri="{BB962C8B-B14F-4D97-AF65-F5344CB8AC3E}">
        <p14:creationId xmlns:p14="http://schemas.microsoft.com/office/powerpoint/2010/main" val="3201865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33F5FD-E9B4-4237-9B96-4FD01FF9C0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85A5DA4E-0E05-439B-9471-DA84245D16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E7E18BF0-E5D3-4277-845A-66812038EF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8339D8-8FFC-49A1-94D2-BB5850546474}" type="datetimeFigureOut">
              <a:rPr lang="id-ID" smtClean="0"/>
              <a:t>08/05/2021</a:t>
            </a:fld>
            <a:endParaRPr lang="id-ID"/>
          </a:p>
        </p:txBody>
      </p:sp>
      <p:sp>
        <p:nvSpPr>
          <p:cNvPr id="5" name="Footer Placeholder 4">
            <a:extLst>
              <a:ext uri="{FF2B5EF4-FFF2-40B4-BE49-F238E27FC236}">
                <a16:creationId xmlns:a16="http://schemas.microsoft.com/office/drawing/2014/main" id="{FFE0EBE1-A9A6-4E10-B632-5BAF72BD17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831BB2CA-FD73-45B3-98C3-F106D15AEC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841CC6-8B9E-4ED8-BEBD-B6A6F3291FD9}" type="slidenum">
              <a:rPr lang="id-ID" smtClean="0"/>
              <a:t>‹#›</a:t>
            </a:fld>
            <a:endParaRPr lang="id-ID"/>
          </a:p>
        </p:txBody>
      </p:sp>
    </p:spTree>
    <p:extLst>
      <p:ext uri="{BB962C8B-B14F-4D97-AF65-F5344CB8AC3E}">
        <p14:creationId xmlns:p14="http://schemas.microsoft.com/office/powerpoint/2010/main" val="3709084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Layout" Target="../slideLayouts/slideLayout7.xml"/><Relationship Id="rId5" Type="http://schemas.microsoft.com/office/2007/relationships/hdphoto" Target="../media/hdphoto6.wdp"/><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Layout" Target="../slideLayouts/slideLayout7.xml"/><Relationship Id="rId5" Type="http://schemas.microsoft.com/office/2007/relationships/hdphoto" Target="../media/hdphoto6.wdp"/><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8.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9.png"/><Relationship Id="rId1" Type="http://schemas.openxmlformats.org/officeDocument/2006/relationships/slideLayout" Target="../slideLayouts/slideLayout7.xml"/><Relationship Id="rId5" Type="http://schemas.microsoft.com/office/2007/relationships/hdphoto" Target="../media/hdphoto6.wdp"/><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5.png"/><Relationship Id="rId3" Type="http://schemas.openxmlformats.org/officeDocument/2006/relationships/slide" Target="slide4.xml"/><Relationship Id="rId7" Type="http://schemas.openxmlformats.org/officeDocument/2006/relationships/image" Target="../media/image3.png"/><Relationship Id="rId12" Type="http://schemas.openxmlformats.org/officeDocument/2006/relationships/slide" Target="slide13.xml"/><Relationship Id="rId2" Type="http://schemas.openxmlformats.org/officeDocument/2006/relationships/image" Target="../media/image2.png"/><Relationship Id="rId16"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7.xml"/><Relationship Id="rId11" Type="http://schemas.openxmlformats.org/officeDocument/2006/relationships/image" Target="../media/image5.png"/><Relationship Id="rId5" Type="http://schemas.openxmlformats.org/officeDocument/2006/relationships/image" Target="../media/image3.png"/><Relationship Id="rId15" Type="http://schemas.openxmlformats.org/officeDocument/2006/relationships/slide" Target="slide16.xml"/><Relationship Id="rId10"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slide" Target="slide10.xml"/><Relationship Id="rId1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7" Type="http://schemas.microsoft.com/office/2007/relationships/hdphoto" Target="../media/hdphoto5.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4.wdp"/><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CCCB">
            <a:alpha val="35000"/>
          </a:srgbClr>
        </a:solidFill>
        <a:effectLst/>
      </p:bgPr>
    </p:bg>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B8BD31DB-BB79-43CF-BC3C-16CAB3DD33F4}"/>
              </a:ext>
            </a:extLst>
          </p:cNvPr>
          <p:cNvSpPr/>
          <p:nvPr/>
        </p:nvSpPr>
        <p:spPr>
          <a:xfrm>
            <a:off x="-766760" y="1104900"/>
            <a:ext cx="23098120" cy="10572750"/>
          </a:xfrm>
          <a:custGeom>
            <a:avLst/>
            <a:gdLst>
              <a:gd name="connsiteX0" fmla="*/ 20430624 w 23098120"/>
              <a:gd name="connsiteY0" fmla="*/ 1462271 h 10572750"/>
              <a:gd name="connsiteX1" fmla="*/ 20426852 w 23098120"/>
              <a:gd name="connsiteY1" fmla="*/ 1499671 h 10572750"/>
              <a:gd name="connsiteX2" fmla="*/ 20439164 w 23098120"/>
              <a:gd name="connsiteY2" fmla="*/ 1493740 h 10572750"/>
              <a:gd name="connsiteX3" fmla="*/ 20481768 w 23098120"/>
              <a:gd name="connsiteY3" fmla="*/ 1478147 h 10572750"/>
              <a:gd name="connsiteX4" fmla="*/ 10143623 w 23098120"/>
              <a:gd name="connsiteY4" fmla="*/ 1462271 h 10572750"/>
              <a:gd name="connsiteX5" fmla="*/ 10139853 w 23098120"/>
              <a:gd name="connsiteY5" fmla="*/ 1499671 h 10572750"/>
              <a:gd name="connsiteX6" fmla="*/ 10152165 w 23098120"/>
              <a:gd name="connsiteY6" fmla="*/ 1493740 h 10572750"/>
              <a:gd name="connsiteX7" fmla="*/ 10194768 w 23098120"/>
              <a:gd name="connsiteY7" fmla="*/ 1478147 h 10572750"/>
              <a:gd name="connsiteX8" fmla="*/ 1181102 w 23098120"/>
              <a:gd name="connsiteY8" fmla="*/ 0 h 10572750"/>
              <a:gd name="connsiteX9" fmla="*/ 1819276 w 23098120"/>
              <a:gd name="connsiteY9" fmla="*/ 638175 h 10572750"/>
              <a:gd name="connsiteX10" fmla="*/ 1816378 w 23098120"/>
              <a:gd name="connsiteY10" fmla="*/ 666928 h 10572750"/>
              <a:gd name="connsiteX11" fmla="*/ 1883447 w 23098120"/>
              <a:gd name="connsiteY11" fmla="*/ 646109 h 10572750"/>
              <a:gd name="connsiteX12" fmla="*/ 1962151 w 23098120"/>
              <a:gd name="connsiteY12" fmla="*/ 638175 h 10572750"/>
              <a:gd name="connsiteX13" fmla="*/ 2238294 w 23098120"/>
              <a:gd name="connsiteY13" fmla="*/ 752557 h 10572750"/>
              <a:gd name="connsiteX14" fmla="*/ 2283753 w 23098120"/>
              <a:gd name="connsiteY14" fmla="*/ 807654 h 10572750"/>
              <a:gd name="connsiteX15" fmla="*/ 2313128 w 23098120"/>
              <a:gd name="connsiteY15" fmla="*/ 753535 h 10572750"/>
              <a:gd name="connsiteX16" fmla="*/ 3300414 w 23098120"/>
              <a:gd name="connsiteY16" fmla="*/ 228600 h 10572750"/>
              <a:gd name="connsiteX17" fmla="*/ 4466850 w 23098120"/>
              <a:gd name="connsiteY17" fmla="*/ 1179272 h 10572750"/>
              <a:gd name="connsiteX18" fmla="*/ 4487962 w 23098120"/>
              <a:gd name="connsiteY18" fmla="*/ 1388700 h 10572750"/>
              <a:gd name="connsiteX19" fmla="*/ 4537180 w 23098120"/>
              <a:gd name="connsiteY19" fmla="*/ 1395271 h 10572750"/>
              <a:gd name="connsiteX20" fmla="*/ 4552308 w 23098120"/>
              <a:gd name="connsiteY20" fmla="*/ 1377801 h 10572750"/>
              <a:gd name="connsiteX21" fmla="*/ 4814886 w 23098120"/>
              <a:gd name="connsiteY21" fmla="*/ 1276350 h 10572750"/>
              <a:gd name="connsiteX22" fmla="*/ 5033233 w 23098120"/>
              <a:gd name="connsiteY22" fmla="*/ 1343045 h 10572750"/>
              <a:gd name="connsiteX23" fmla="*/ 5068240 w 23098120"/>
              <a:gd name="connsiteY23" fmla="*/ 1371928 h 10572750"/>
              <a:gd name="connsiteX24" fmla="*/ 5093228 w 23098120"/>
              <a:gd name="connsiteY24" fmla="*/ 1248165 h 10572750"/>
              <a:gd name="connsiteX25" fmla="*/ 5453062 w 23098120"/>
              <a:gd name="connsiteY25" fmla="*/ 1009650 h 10572750"/>
              <a:gd name="connsiteX26" fmla="*/ 5671410 w 23098120"/>
              <a:gd name="connsiteY26" fmla="*/ 1076345 h 10572750"/>
              <a:gd name="connsiteX27" fmla="*/ 5710704 w 23098120"/>
              <a:gd name="connsiteY27" fmla="*/ 1108767 h 10572750"/>
              <a:gd name="connsiteX28" fmla="*/ 5700711 w 23098120"/>
              <a:gd name="connsiteY28" fmla="*/ 1009650 h 10572750"/>
              <a:gd name="connsiteX29" fmla="*/ 6338886 w 23098120"/>
              <a:gd name="connsiteY29" fmla="*/ 371475 h 10572750"/>
              <a:gd name="connsiteX30" fmla="*/ 6926909 w 23098120"/>
              <a:gd name="connsiteY30" fmla="*/ 761243 h 10572750"/>
              <a:gd name="connsiteX31" fmla="*/ 6936972 w 23098120"/>
              <a:gd name="connsiteY31" fmla="*/ 793663 h 10572750"/>
              <a:gd name="connsiteX32" fmla="*/ 7051597 w 23098120"/>
              <a:gd name="connsiteY32" fmla="*/ 699089 h 10572750"/>
              <a:gd name="connsiteX33" fmla="*/ 7562848 w 23098120"/>
              <a:gd name="connsiteY33" fmla="*/ 542924 h 10572750"/>
              <a:gd name="connsiteX34" fmla="*/ 8458672 w 23098120"/>
              <a:gd name="connsiteY34" fmla="*/ 1273041 h 10572750"/>
              <a:gd name="connsiteX35" fmla="*/ 8463308 w 23098120"/>
              <a:gd name="connsiteY35" fmla="*/ 1319031 h 10572750"/>
              <a:gd name="connsiteX36" fmla="*/ 8520499 w 23098120"/>
              <a:gd name="connsiteY36" fmla="*/ 1287989 h 10572750"/>
              <a:gd name="connsiteX37" fmla="*/ 8672509 w 23098120"/>
              <a:gd name="connsiteY37" fmla="*/ 1257300 h 10572750"/>
              <a:gd name="connsiteX38" fmla="*/ 8824519 w 23098120"/>
              <a:gd name="connsiteY38" fmla="*/ 1287989 h 10572750"/>
              <a:gd name="connsiteX39" fmla="*/ 8883449 w 23098120"/>
              <a:gd name="connsiteY39" fmla="*/ 1319975 h 10572750"/>
              <a:gd name="connsiteX40" fmla="*/ 8917923 w 23098120"/>
              <a:gd name="connsiteY40" fmla="*/ 1208917 h 10572750"/>
              <a:gd name="connsiteX41" fmla="*/ 9505947 w 23098120"/>
              <a:gd name="connsiteY41" fmla="*/ 819149 h 10572750"/>
              <a:gd name="connsiteX42" fmla="*/ 9634562 w 23098120"/>
              <a:gd name="connsiteY42" fmla="*/ 832114 h 10572750"/>
              <a:gd name="connsiteX43" fmla="*/ 9730282 w 23098120"/>
              <a:gd name="connsiteY43" fmla="*/ 861828 h 10572750"/>
              <a:gd name="connsiteX44" fmla="*/ 9742748 w 23098120"/>
              <a:gd name="connsiteY44" fmla="*/ 738160 h 10572750"/>
              <a:gd name="connsiteX45" fmla="*/ 10367958 w 23098120"/>
              <a:gd name="connsiteY45" fmla="*/ 228600 h 10572750"/>
              <a:gd name="connsiteX46" fmla="*/ 10797053 w 23098120"/>
              <a:gd name="connsiteY46" fmla="*/ 394387 h 10572750"/>
              <a:gd name="connsiteX47" fmla="*/ 10858604 w 23098120"/>
              <a:gd name="connsiteY47" fmla="*/ 458948 h 10572750"/>
              <a:gd name="connsiteX48" fmla="*/ 10880078 w 23098120"/>
              <a:gd name="connsiteY48" fmla="*/ 389769 h 10572750"/>
              <a:gd name="connsiteX49" fmla="*/ 11468102 w 23098120"/>
              <a:gd name="connsiteY49" fmla="*/ 0 h 10572750"/>
              <a:gd name="connsiteX50" fmla="*/ 12106276 w 23098120"/>
              <a:gd name="connsiteY50" fmla="*/ 638175 h 10572750"/>
              <a:gd name="connsiteX51" fmla="*/ 12103378 w 23098120"/>
              <a:gd name="connsiteY51" fmla="*/ 666928 h 10572750"/>
              <a:gd name="connsiteX52" fmla="*/ 12170447 w 23098120"/>
              <a:gd name="connsiteY52" fmla="*/ 646109 h 10572750"/>
              <a:gd name="connsiteX53" fmla="*/ 12249151 w 23098120"/>
              <a:gd name="connsiteY53" fmla="*/ 638175 h 10572750"/>
              <a:gd name="connsiteX54" fmla="*/ 12525294 w 23098120"/>
              <a:gd name="connsiteY54" fmla="*/ 752557 h 10572750"/>
              <a:gd name="connsiteX55" fmla="*/ 12570753 w 23098120"/>
              <a:gd name="connsiteY55" fmla="*/ 807654 h 10572750"/>
              <a:gd name="connsiteX56" fmla="*/ 12600128 w 23098120"/>
              <a:gd name="connsiteY56" fmla="*/ 753535 h 10572750"/>
              <a:gd name="connsiteX57" fmla="*/ 13587414 w 23098120"/>
              <a:gd name="connsiteY57" fmla="*/ 228600 h 10572750"/>
              <a:gd name="connsiteX58" fmla="*/ 14753850 w 23098120"/>
              <a:gd name="connsiteY58" fmla="*/ 1179272 h 10572750"/>
              <a:gd name="connsiteX59" fmla="*/ 14774962 w 23098120"/>
              <a:gd name="connsiteY59" fmla="*/ 1388700 h 10572750"/>
              <a:gd name="connsiteX60" fmla="*/ 14824180 w 23098120"/>
              <a:gd name="connsiteY60" fmla="*/ 1395271 h 10572750"/>
              <a:gd name="connsiteX61" fmla="*/ 14839308 w 23098120"/>
              <a:gd name="connsiteY61" fmla="*/ 1377801 h 10572750"/>
              <a:gd name="connsiteX62" fmla="*/ 15101886 w 23098120"/>
              <a:gd name="connsiteY62" fmla="*/ 1276350 h 10572750"/>
              <a:gd name="connsiteX63" fmla="*/ 15320233 w 23098120"/>
              <a:gd name="connsiteY63" fmla="*/ 1343045 h 10572750"/>
              <a:gd name="connsiteX64" fmla="*/ 15355240 w 23098120"/>
              <a:gd name="connsiteY64" fmla="*/ 1371928 h 10572750"/>
              <a:gd name="connsiteX65" fmla="*/ 15380228 w 23098120"/>
              <a:gd name="connsiteY65" fmla="*/ 1248165 h 10572750"/>
              <a:gd name="connsiteX66" fmla="*/ 15740062 w 23098120"/>
              <a:gd name="connsiteY66" fmla="*/ 1009650 h 10572750"/>
              <a:gd name="connsiteX67" fmla="*/ 15958410 w 23098120"/>
              <a:gd name="connsiteY67" fmla="*/ 1076345 h 10572750"/>
              <a:gd name="connsiteX68" fmla="*/ 15997704 w 23098120"/>
              <a:gd name="connsiteY68" fmla="*/ 1108767 h 10572750"/>
              <a:gd name="connsiteX69" fmla="*/ 15987711 w 23098120"/>
              <a:gd name="connsiteY69" fmla="*/ 1009650 h 10572750"/>
              <a:gd name="connsiteX70" fmla="*/ 16625886 w 23098120"/>
              <a:gd name="connsiteY70" fmla="*/ 371475 h 10572750"/>
              <a:gd name="connsiteX71" fmla="*/ 17213908 w 23098120"/>
              <a:gd name="connsiteY71" fmla="*/ 761243 h 10572750"/>
              <a:gd name="connsiteX72" fmla="*/ 17223972 w 23098120"/>
              <a:gd name="connsiteY72" fmla="*/ 793663 h 10572750"/>
              <a:gd name="connsiteX73" fmla="*/ 17338596 w 23098120"/>
              <a:gd name="connsiteY73" fmla="*/ 699089 h 10572750"/>
              <a:gd name="connsiteX74" fmla="*/ 17849848 w 23098120"/>
              <a:gd name="connsiteY74" fmla="*/ 542924 h 10572750"/>
              <a:gd name="connsiteX75" fmla="*/ 18745672 w 23098120"/>
              <a:gd name="connsiteY75" fmla="*/ 1273041 h 10572750"/>
              <a:gd name="connsiteX76" fmla="*/ 18750308 w 23098120"/>
              <a:gd name="connsiteY76" fmla="*/ 1319031 h 10572750"/>
              <a:gd name="connsiteX77" fmla="*/ 18807500 w 23098120"/>
              <a:gd name="connsiteY77" fmla="*/ 1287989 h 10572750"/>
              <a:gd name="connsiteX78" fmla="*/ 18959508 w 23098120"/>
              <a:gd name="connsiteY78" fmla="*/ 1257300 h 10572750"/>
              <a:gd name="connsiteX79" fmla="*/ 19111520 w 23098120"/>
              <a:gd name="connsiteY79" fmla="*/ 1287989 h 10572750"/>
              <a:gd name="connsiteX80" fmla="*/ 19170448 w 23098120"/>
              <a:gd name="connsiteY80" fmla="*/ 1319975 h 10572750"/>
              <a:gd name="connsiteX81" fmla="*/ 19204924 w 23098120"/>
              <a:gd name="connsiteY81" fmla="*/ 1208917 h 10572750"/>
              <a:gd name="connsiteX82" fmla="*/ 19792948 w 23098120"/>
              <a:gd name="connsiteY82" fmla="*/ 819149 h 10572750"/>
              <a:gd name="connsiteX83" fmla="*/ 19921562 w 23098120"/>
              <a:gd name="connsiteY83" fmla="*/ 832114 h 10572750"/>
              <a:gd name="connsiteX84" fmla="*/ 20017282 w 23098120"/>
              <a:gd name="connsiteY84" fmla="*/ 861828 h 10572750"/>
              <a:gd name="connsiteX85" fmla="*/ 20029748 w 23098120"/>
              <a:gd name="connsiteY85" fmla="*/ 738160 h 10572750"/>
              <a:gd name="connsiteX86" fmla="*/ 20654958 w 23098120"/>
              <a:gd name="connsiteY86" fmla="*/ 228600 h 10572750"/>
              <a:gd name="connsiteX87" fmla="*/ 21242982 w 23098120"/>
              <a:gd name="connsiteY87" fmla="*/ 618368 h 10572750"/>
              <a:gd name="connsiteX88" fmla="*/ 21276806 w 23098120"/>
              <a:gd name="connsiteY88" fmla="*/ 727332 h 10572750"/>
              <a:gd name="connsiteX89" fmla="*/ 21279236 w 23098120"/>
              <a:gd name="connsiteY89" fmla="*/ 726013 h 10572750"/>
              <a:gd name="connsiteX90" fmla="*/ 21431244 w 23098120"/>
              <a:gd name="connsiteY90" fmla="*/ 695324 h 10572750"/>
              <a:gd name="connsiteX91" fmla="*/ 21821770 w 23098120"/>
              <a:gd name="connsiteY91" fmla="*/ 1085849 h 10572750"/>
              <a:gd name="connsiteX92" fmla="*/ 21803596 w 23098120"/>
              <a:gd name="connsiteY92" fmla="*/ 1175868 h 10572750"/>
              <a:gd name="connsiteX93" fmla="*/ 21860256 w 23098120"/>
              <a:gd name="connsiteY93" fmla="*/ 1145114 h 10572750"/>
              <a:gd name="connsiteX94" fmla="*/ 22012264 w 23098120"/>
              <a:gd name="connsiteY94" fmla="*/ 1114425 h 10572750"/>
              <a:gd name="connsiteX95" fmla="*/ 22336094 w 23098120"/>
              <a:gd name="connsiteY95" fmla="*/ 1286604 h 10572750"/>
              <a:gd name="connsiteX96" fmla="*/ 22338940 w 23098120"/>
              <a:gd name="connsiteY96" fmla="*/ 1291847 h 10572750"/>
              <a:gd name="connsiteX97" fmla="*/ 22347760 w 23098120"/>
              <a:gd name="connsiteY97" fmla="*/ 1248165 h 10572750"/>
              <a:gd name="connsiteX98" fmla="*/ 22707596 w 23098120"/>
              <a:gd name="connsiteY98" fmla="*/ 1009650 h 10572750"/>
              <a:gd name="connsiteX99" fmla="*/ 23098120 w 23098120"/>
              <a:gd name="connsiteY99" fmla="*/ 1400175 h 10572750"/>
              <a:gd name="connsiteX100" fmla="*/ 22925940 w 23098120"/>
              <a:gd name="connsiteY100" fmla="*/ 1724004 h 10572750"/>
              <a:gd name="connsiteX101" fmla="*/ 22925680 w 23098120"/>
              <a:gd name="connsiteY101" fmla="*/ 1724146 h 10572750"/>
              <a:gd name="connsiteX102" fmla="*/ 22987640 w 23098120"/>
              <a:gd name="connsiteY102" fmla="*/ 1807456 h 10572750"/>
              <a:gd name="connsiteX103" fmla="*/ 23040972 w 23098120"/>
              <a:gd name="connsiteY103" fmla="*/ 2000250 h 10572750"/>
              <a:gd name="connsiteX104" fmla="*/ 22925068 w 23098120"/>
              <a:gd name="connsiteY104" fmla="*/ 2277178 h 10572750"/>
              <a:gd name="connsiteX105" fmla="*/ 22844792 w 23098120"/>
              <a:gd name="connsiteY105" fmla="*/ 2348186 h 10572750"/>
              <a:gd name="connsiteX106" fmla="*/ 22883256 w 23098120"/>
              <a:gd name="connsiteY106" fmla="*/ 2450817 h 10572750"/>
              <a:gd name="connsiteX107" fmla="*/ 22926670 w 23098120"/>
              <a:gd name="connsiteY107" fmla="*/ 2762251 h 10572750"/>
              <a:gd name="connsiteX108" fmla="*/ 22832320 w 23098120"/>
              <a:gd name="connsiteY108" fmla="*/ 3209594 h 10572750"/>
              <a:gd name="connsiteX109" fmla="*/ 22788560 w 23098120"/>
              <a:gd name="connsiteY109" fmla="*/ 3286407 h 10572750"/>
              <a:gd name="connsiteX110" fmla="*/ 22788560 w 23098120"/>
              <a:gd name="connsiteY110" fmla="*/ 10572750 h 10572750"/>
              <a:gd name="connsiteX111" fmla="*/ 12501560 w 23098120"/>
              <a:gd name="connsiteY111" fmla="*/ 10572750 h 10572750"/>
              <a:gd name="connsiteX112" fmla="*/ 10596560 w 23098120"/>
              <a:gd name="connsiteY112" fmla="*/ 10572750 h 10572750"/>
              <a:gd name="connsiteX113" fmla="*/ 309560 w 23098120"/>
              <a:gd name="connsiteY113" fmla="*/ 10572750 h 10572750"/>
              <a:gd name="connsiteX114" fmla="*/ 309560 w 23098120"/>
              <a:gd name="connsiteY114" fmla="*/ 2763292 h 10572750"/>
              <a:gd name="connsiteX115" fmla="*/ 265252 w 23098120"/>
              <a:gd name="connsiteY115" fmla="*/ 2704040 h 10572750"/>
              <a:gd name="connsiteX116" fmla="*/ 61912 w 23098120"/>
              <a:gd name="connsiteY116" fmla="*/ 2038350 h 10572750"/>
              <a:gd name="connsiteX117" fmla="*/ 155477 w 23098120"/>
              <a:gd name="connsiteY117" fmla="*/ 1574905 h 10572750"/>
              <a:gd name="connsiteX118" fmla="*/ 236538 w 23098120"/>
              <a:gd name="connsiteY118" fmla="*/ 1425562 h 10572750"/>
              <a:gd name="connsiteX119" fmla="*/ 172178 w 23098120"/>
              <a:gd name="connsiteY119" fmla="*/ 1390628 h 10572750"/>
              <a:gd name="connsiteX120" fmla="*/ 0 w 23098120"/>
              <a:gd name="connsiteY120" fmla="*/ 1066799 h 10572750"/>
              <a:gd name="connsiteX121" fmla="*/ 390525 w 23098120"/>
              <a:gd name="connsiteY121" fmla="*/ 676274 h 10572750"/>
              <a:gd name="connsiteX122" fmla="*/ 542534 w 23098120"/>
              <a:gd name="connsiteY122" fmla="*/ 706963 h 10572750"/>
              <a:gd name="connsiteX123" fmla="*/ 550285 w 23098120"/>
              <a:gd name="connsiteY123" fmla="*/ 711170 h 10572750"/>
              <a:gd name="connsiteX124" fmla="*/ 542927 w 23098120"/>
              <a:gd name="connsiteY124" fmla="*/ 638175 h 10572750"/>
              <a:gd name="connsiteX125" fmla="*/ 1181102 w 23098120"/>
              <a:gd name="connsiteY125" fmla="*/ 0 h 1057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23098120" h="10572750">
                <a:moveTo>
                  <a:pt x="20430624" y="1462271"/>
                </a:moveTo>
                <a:lnTo>
                  <a:pt x="20426852" y="1499671"/>
                </a:lnTo>
                <a:lnTo>
                  <a:pt x="20439164" y="1493740"/>
                </a:lnTo>
                <a:lnTo>
                  <a:pt x="20481768" y="1478147"/>
                </a:lnTo>
                <a:close/>
                <a:moveTo>
                  <a:pt x="10143623" y="1462271"/>
                </a:moveTo>
                <a:lnTo>
                  <a:pt x="10139853" y="1499671"/>
                </a:lnTo>
                <a:lnTo>
                  <a:pt x="10152165" y="1493740"/>
                </a:lnTo>
                <a:lnTo>
                  <a:pt x="10194768" y="1478147"/>
                </a:lnTo>
                <a:close/>
                <a:moveTo>
                  <a:pt x="1181102" y="0"/>
                </a:moveTo>
                <a:cubicBezTo>
                  <a:pt x="1533555" y="0"/>
                  <a:pt x="1819276" y="285721"/>
                  <a:pt x="1819276" y="638175"/>
                </a:cubicBezTo>
                <a:lnTo>
                  <a:pt x="1816378" y="666928"/>
                </a:lnTo>
                <a:lnTo>
                  <a:pt x="1883447" y="646109"/>
                </a:lnTo>
                <a:cubicBezTo>
                  <a:pt x="1908869" y="640907"/>
                  <a:pt x="1935191" y="638175"/>
                  <a:pt x="1962151" y="638175"/>
                </a:cubicBezTo>
                <a:cubicBezTo>
                  <a:pt x="2069992" y="638175"/>
                  <a:pt x="2167623" y="681886"/>
                  <a:pt x="2238294" y="752557"/>
                </a:cubicBezTo>
                <a:lnTo>
                  <a:pt x="2283753" y="807654"/>
                </a:lnTo>
                <a:lnTo>
                  <a:pt x="2313128" y="753535"/>
                </a:lnTo>
                <a:cubicBezTo>
                  <a:pt x="2527093" y="436827"/>
                  <a:pt x="2889436" y="228600"/>
                  <a:pt x="3300414" y="228600"/>
                </a:cubicBezTo>
                <a:cubicBezTo>
                  <a:pt x="3875782" y="228600"/>
                  <a:pt x="4355828" y="636725"/>
                  <a:pt x="4466850" y="1179272"/>
                </a:cubicBezTo>
                <a:lnTo>
                  <a:pt x="4487962" y="1388700"/>
                </a:lnTo>
                <a:lnTo>
                  <a:pt x="4537180" y="1395271"/>
                </a:lnTo>
                <a:lnTo>
                  <a:pt x="4552308" y="1377801"/>
                </a:lnTo>
                <a:cubicBezTo>
                  <a:pt x="4621659" y="1314768"/>
                  <a:pt x="4713785" y="1276350"/>
                  <a:pt x="4814886" y="1276350"/>
                </a:cubicBezTo>
                <a:cubicBezTo>
                  <a:pt x="4895766" y="1276350"/>
                  <a:pt x="4970907" y="1300937"/>
                  <a:pt x="5033233" y="1343045"/>
                </a:cubicBezTo>
                <a:lnTo>
                  <a:pt x="5068240" y="1371928"/>
                </a:lnTo>
                <a:lnTo>
                  <a:pt x="5093228" y="1248165"/>
                </a:lnTo>
                <a:cubicBezTo>
                  <a:pt x="5152512" y="1108000"/>
                  <a:pt x="5291303" y="1009650"/>
                  <a:pt x="5453062" y="1009650"/>
                </a:cubicBezTo>
                <a:cubicBezTo>
                  <a:pt x="5533942" y="1009650"/>
                  <a:pt x="5609080" y="1034237"/>
                  <a:pt x="5671410" y="1076345"/>
                </a:cubicBezTo>
                <a:lnTo>
                  <a:pt x="5710704" y="1108767"/>
                </a:lnTo>
                <a:lnTo>
                  <a:pt x="5700711" y="1009650"/>
                </a:lnTo>
                <a:cubicBezTo>
                  <a:pt x="5700711" y="657196"/>
                  <a:pt x="5986432" y="371475"/>
                  <a:pt x="6338886" y="371475"/>
                </a:cubicBezTo>
                <a:cubicBezTo>
                  <a:pt x="6603225" y="371475"/>
                  <a:pt x="6830028" y="532193"/>
                  <a:pt x="6926909" y="761243"/>
                </a:cubicBezTo>
                <a:lnTo>
                  <a:pt x="6936972" y="793663"/>
                </a:lnTo>
                <a:lnTo>
                  <a:pt x="7051597" y="699089"/>
                </a:lnTo>
                <a:cubicBezTo>
                  <a:pt x="7197537" y="600494"/>
                  <a:pt x="7373469" y="542924"/>
                  <a:pt x="7562848" y="542924"/>
                </a:cubicBezTo>
                <a:cubicBezTo>
                  <a:pt x="8004732" y="542924"/>
                  <a:pt x="8373407" y="856364"/>
                  <a:pt x="8458672" y="1273041"/>
                </a:cubicBezTo>
                <a:lnTo>
                  <a:pt x="8463308" y="1319031"/>
                </a:lnTo>
                <a:lnTo>
                  <a:pt x="8520499" y="1287989"/>
                </a:lnTo>
                <a:cubicBezTo>
                  <a:pt x="8567220" y="1268228"/>
                  <a:pt x="8618588" y="1257300"/>
                  <a:pt x="8672509" y="1257300"/>
                </a:cubicBezTo>
                <a:cubicBezTo>
                  <a:pt x="8726429" y="1257300"/>
                  <a:pt x="8777797" y="1268228"/>
                  <a:pt x="8824519" y="1287989"/>
                </a:cubicBezTo>
                <a:lnTo>
                  <a:pt x="8883449" y="1319975"/>
                </a:lnTo>
                <a:lnTo>
                  <a:pt x="8917923" y="1208917"/>
                </a:lnTo>
                <a:cubicBezTo>
                  <a:pt x="9014803" y="979867"/>
                  <a:pt x="9241606" y="819149"/>
                  <a:pt x="9505947" y="819149"/>
                </a:cubicBezTo>
                <a:cubicBezTo>
                  <a:pt x="9550004" y="819149"/>
                  <a:pt x="9593019" y="823613"/>
                  <a:pt x="9634562" y="832114"/>
                </a:cubicBezTo>
                <a:lnTo>
                  <a:pt x="9730282" y="861828"/>
                </a:lnTo>
                <a:lnTo>
                  <a:pt x="9742748" y="738160"/>
                </a:lnTo>
                <a:cubicBezTo>
                  <a:pt x="9802256" y="447355"/>
                  <a:pt x="10059561" y="228600"/>
                  <a:pt x="10367958" y="228600"/>
                </a:cubicBezTo>
                <a:cubicBezTo>
                  <a:pt x="10533171" y="228600"/>
                  <a:pt x="10683721" y="291381"/>
                  <a:pt x="10797053" y="394387"/>
                </a:cubicBezTo>
                <a:lnTo>
                  <a:pt x="10858604" y="458948"/>
                </a:lnTo>
                <a:lnTo>
                  <a:pt x="10880078" y="389769"/>
                </a:lnTo>
                <a:cubicBezTo>
                  <a:pt x="10976959" y="160718"/>
                  <a:pt x="11203762" y="0"/>
                  <a:pt x="11468102" y="0"/>
                </a:cubicBezTo>
                <a:cubicBezTo>
                  <a:pt x="11820555" y="0"/>
                  <a:pt x="12106276" y="285721"/>
                  <a:pt x="12106276" y="638175"/>
                </a:cubicBezTo>
                <a:lnTo>
                  <a:pt x="12103378" y="666928"/>
                </a:lnTo>
                <a:lnTo>
                  <a:pt x="12170447" y="646109"/>
                </a:lnTo>
                <a:cubicBezTo>
                  <a:pt x="12195869" y="640907"/>
                  <a:pt x="12222191" y="638175"/>
                  <a:pt x="12249151" y="638175"/>
                </a:cubicBezTo>
                <a:cubicBezTo>
                  <a:pt x="12356992" y="638175"/>
                  <a:pt x="12454623" y="681886"/>
                  <a:pt x="12525294" y="752557"/>
                </a:cubicBezTo>
                <a:lnTo>
                  <a:pt x="12570753" y="807654"/>
                </a:lnTo>
                <a:lnTo>
                  <a:pt x="12600128" y="753535"/>
                </a:lnTo>
                <a:cubicBezTo>
                  <a:pt x="12814093" y="436827"/>
                  <a:pt x="13176436" y="228600"/>
                  <a:pt x="13587414" y="228600"/>
                </a:cubicBezTo>
                <a:cubicBezTo>
                  <a:pt x="14162782" y="228600"/>
                  <a:pt x="14642828" y="636725"/>
                  <a:pt x="14753850" y="1179272"/>
                </a:cubicBezTo>
                <a:lnTo>
                  <a:pt x="14774962" y="1388700"/>
                </a:lnTo>
                <a:lnTo>
                  <a:pt x="14824180" y="1395271"/>
                </a:lnTo>
                <a:lnTo>
                  <a:pt x="14839308" y="1377801"/>
                </a:lnTo>
                <a:cubicBezTo>
                  <a:pt x="14908659" y="1314768"/>
                  <a:pt x="15000785" y="1276350"/>
                  <a:pt x="15101886" y="1276350"/>
                </a:cubicBezTo>
                <a:cubicBezTo>
                  <a:pt x="15182766" y="1276350"/>
                  <a:pt x="15257907" y="1300937"/>
                  <a:pt x="15320233" y="1343045"/>
                </a:cubicBezTo>
                <a:lnTo>
                  <a:pt x="15355240" y="1371928"/>
                </a:lnTo>
                <a:lnTo>
                  <a:pt x="15380228" y="1248165"/>
                </a:lnTo>
                <a:cubicBezTo>
                  <a:pt x="15439512" y="1108000"/>
                  <a:pt x="15578303" y="1009650"/>
                  <a:pt x="15740062" y="1009650"/>
                </a:cubicBezTo>
                <a:cubicBezTo>
                  <a:pt x="15820942" y="1009650"/>
                  <a:pt x="15896080" y="1034237"/>
                  <a:pt x="15958410" y="1076345"/>
                </a:cubicBezTo>
                <a:lnTo>
                  <a:pt x="15997704" y="1108767"/>
                </a:lnTo>
                <a:lnTo>
                  <a:pt x="15987711" y="1009650"/>
                </a:lnTo>
                <a:cubicBezTo>
                  <a:pt x="15987711" y="657196"/>
                  <a:pt x="16273432" y="371475"/>
                  <a:pt x="16625886" y="371475"/>
                </a:cubicBezTo>
                <a:cubicBezTo>
                  <a:pt x="16890225" y="371475"/>
                  <a:pt x="17117028" y="532193"/>
                  <a:pt x="17213908" y="761243"/>
                </a:cubicBezTo>
                <a:lnTo>
                  <a:pt x="17223972" y="793663"/>
                </a:lnTo>
                <a:lnTo>
                  <a:pt x="17338596" y="699089"/>
                </a:lnTo>
                <a:cubicBezTo>
                  <a:pt x="17484536" y="600494"/>
                  <a:pt x="17660468" y="542924"/>
                  <a:pt x="17849848" y="542924"/>
                </a:cubicBezTo>
                <a:cubicBezTo>
                  <a:pt x="18291732" y="542924"/>
                  <a:pt x="18660408" y="856364"/>
                  <a:pt x="18745672" y="1273041"/>
                </a:cubicBezTo>
                <a:lnTo>
                  <a:pt x="18750308" y="1319031"/>
                </a:lnTo>
                <a:lnTo>
                  <a:pt x="18807500" y="1287989"/>
                </a:lnTo>
                <a:cubicBezTo>
                  <a:pt x="18854220" y="1268228"/>
                  <a:pt x="18905588" y="1257300"/>
                  <a:pt x="18959508" y="1257300"/>
                </a:cubicBezTo>
                <a:cubicBezTo>
                  <a:pt x="19013428" y="1257300"/>
                  <a:pt x="19064796" y="1268228"/>
                  <a:pt x="19111520" y="1287989"/>
                </a:cubicBezTo>
                <a:lnTo>
                  <a:pt x="19170448" y="1319975"/>
                </a:lnTo>
                <a:lnTo>
                  <a:pt x="19204924" y="1208917"/>
                </a:lnTo>
                <a:cubicBezTo>
                  <a:pt x="19301804" y="979867"/>
                  <a:pt x="19528606" y="819149"/>
                  <a:pt x="19792948" y="819149"/>
                </a:cubicBezTo>
                <a:cubicBezTo>
                  <a:pt x="19837004" y="819149"/>
                  <a:pt x="19880018" y="823613"/>
                  <a:pt x="19921562" y="832114"/>
                </a:cubicBezTo>
                <a:lnTo>
                  <a:pt x="20017282" y="861828"/>
                </a:lnTo>
                <a:lnTo>
                  <a:pt x="20029748" y="738160"/>
                </a:lnTo>
                <a:cubicBezTo>
                  <a:pt x="20089256" y="447355"/>
                  <a:pt x="20346560" y="228600"/>
                  <a:pt x="20654958" y="228600"/>
                </a:cubicBezTo>
                <a:cubicBezTo>
                  <a:pt x="20919298" y="228600"/>
                  <a:pt x="21146102" y="389318"/>
                  <a:pt x="21242982" y="618368"/>
                </a:cubicBezTo>
                <a:lnTo>
                  <a:pt x="21276806" y="727332"/>
                </a:lnTo>
                <a:lnTo>
                  <a:pt x="21279236" y="726013"/>
                </a:lnTo>
                <a:cubicBezTo>
                  <a:pt x="21325956" y="706252"/>
                  <a:pt x="21377324" y="695324"/>
                  <a:pt x="21431244" y="695324"/>
                </a:cubicBezTo>
                <a:cubicBezTo>
                  <a:pt x="21646926" y="695324"/>
                  <a:pt x="21821770" y="870168"/>
                  <a:pt x="21821770" y="1085849"/>
                </a:cubicBezTo>
                <a:lnTo>
                  <a:pt x="21803596" y="1175868"/>
                </a:lnTo>
                <a:lnTo>
                  <a:pt x="21860256" y="1145114"/>
                </a:lnTo>
                <a:cubicBezTo>
                  <a:pt x="21906976" y="1125353"/>
                  <a:pt x="21958344" y="1114425"/>
                  <a:pt x="22012264" y="1114425"/>
                </a:cubicBezTo>
                <a:cubicBezTo>
                  <a:pt x="22147066" y="1114425"/>
                  <a:pt x="22265914" y="1182723"/>
                  <a:pt x="22336094" y="1286604"/>
                </a:cubicBezTo>
                <a:lnTo>
                  <a:pt x="22338940" y="1291847"/>
                </a:lnTo>
                <a:lnTo>
                  <a:pt x="22347760" y="1248165"/>
                </a:lnTo>
                <a:cubicBezTo>
                  <a:pt x="22407044" y="1108000"/>
                  <a:pt x="22545834" y="1009650"/>
                  <a:pt x="22707596" y="1009650"/>
                </a:cubicBezTo>
                <a:cubicBezTo>
                  <a:pt x="22923276" y="1009650"/>
                  <a:pt x="23098120" y="1184494"/>
                  <a:pt x="23098120" y="1400175"/>
                </a:cubicBezTo>
                <a:cubicBezTo>
                  <a:pt x="23098120" y="1534975"/>
                  <a:pt x="23029822" y="1653824"/>
                  <a:pt x="22925940" y="1724004"/>
                </a:cubicBezTo>
                <a:lnTo>
                  <a:pt x="22925680" y="1724146"/>
                </a:lnTo>
                <a:lnTo>
                  <a:pt x="22987640" y="1807456"/>
                </a:lnTo>
                <a:cubicBezTo>
                  <a:pt x="23021980" y="1866713"/>
                  <a:pt x="23040972" y="1931863"/>
                  <a:pt x="23040972" y="2000250"/>
                </a:cubicBezTo>
                <a:cubicBezTo>
                  <a:pt x="23040972" y="2102830"/>
                  <a:pt x="22998244" y="2198127"/>
                  <a:pt x="22925068" y="2277178"/>
                </a:cubicBezTo>
                <a:lnTo>
                  <a:pt x="22844792" y="2348186"/>
                </a:lnTo>
                <a:lnTo>
                  <a:pt x="22883256" y="2450817"/>
                </a:lnTo>
                <a:cubicBezTo>
                  <a:pt x="22911212" y="2546539"/>
                  <a:pt x="22926670" y="2651781"/>
                  <a:pt x="22926670" y="2762251"/>
                </a:cubicBezTo>
                <a:cubicBezTo>
                  <a:pt x="22926670" y="2927957"/>
                  <a:pt x="22891888" y="3081897"/>
                  <a:pt x="22832320" y="3209594"/>
                </a:cubicBezTo>
                <a:lnTo>
                  <a:pt x="22788560" y="3286407"/>
                </a:lnTo>
                <a:lnTo>
                  <a:pt x="22788560" y="10572750"/>
                </a:lnTo>
                <a:lnTo>
                  <a:pt x="12501560" y="10572750"/>
                </a:lnTo>
                <a:lnTo>
                  <a:pt x="10596560" y="10572750"/>
                </a:lnTo>
                <a:lnTo>
                  <a:pt x="309560" y="10572750"/>
                </a:lnTo>
                <a:lnTo>
                  <a:pt x="309560" y="2763292"/>
                </a:lnTo>
                <a:lnTo>
                  <a:pt x="265252" y="2704040"/>
                </a:lnTo>
                <a:cubicBezTo>
                  <a:pt x="136874" y="2514015"/>
                  <a:pt x="61912" y="2284937"/>
                  <a:pt x="61912" y="2038350"/>
                </a:cubicBezTo>
                <a:cubicBezTo>
                  <a:pt x="61912" y="1873959"/>
                  <a:pt x="95228" y="1717349"/>
                  <a:pt x="155477" y="1574905"/>
                </a:cubicBezTo>
                <a:lnTo>
                  <a:pt x="236538" y="1425562"/>
                </a:lnTo>
                <a:lnTo>
                  <a:pt x="172178" y="1390628"/>
                </a:lnTo>
                <a:cubicBezTo>
                  <a:pt x="68298" y="1320448"/>
                  <a:pt x="0" y="1201599"/>
                  <a:pt x="0" y="1066799"/>
                </a:cubicBezTo>
                <a:cubicBezTo>
                  <a:pt x="0" y="851118"/>
                  <a:pt x="174844" y="676274"/>
                  <a:pt x="390525" y="676274"/>
                </a:cubicBezTo>
                <a:cubicBezTo>
                  <a:pt x="444445" y="676274"/>
                  <a:pt x="495813" y="687202"/>
                  <a:pt x="542534" y="706963"/>
                </a:cubicBezTo>
                <a:lnTo>
                  <a:pt x="550285" y="711170"/>
                </a:lnTo>
                <a:lnTo>
                  <a:pt x="542927" y="638175"/>
                </a:lnTo>
                <a:cubicBezTo>
                  <a:pt x="542927" y="285721"/>
                  <a:pt x="828648" y="0"/>
                  <a:pt x="1181102" y="0"/>
                </a:cubicBezTo>
                <a:close/>
              </a:path>
            </a:pathLst>
          </a:custGeom>
          <a:solidFill>
            <a:srgbClr val="F2CCCB">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32" name="Freeform: Shape 31">
            <a:extLst>
              <a:ext uri="{FF2B5EF4-FFF2-40B4-BE49-F238E27FC236}">
                <a16:creationId xmlns:a16="http://schemas.microsoft.com/office/drawing/2014/main" id="{F735F268-F613-49E8-828C-3B5E2A0350A8}"/>
              </a:ext>
            </a:extLst>
          </p:cNvPr>
          <p:cNvSpPr/>
          <p:nvPr/>
        </p:nvSpPr>
        <p:spPr>
          <a:xfrm flipH="1">
            <a:off x="-9720260" y="2476500"/>
            <a:ext cx="23098120" cy="10572750"/>
          </a:xfrm>
          <a:custGeom>
            <a:avLst/>
            <a:gdLst>
              <a:gd name="connsiteX0" fmla="*/ 20430624 w 23098120"/>
              <a:gd name="connsiteY0" fmla="*/ 1462271 h 10572750"/>
              <a:gd name="connsiteX1" fmla="*/ 20426852 w 23098120"/>
              <a:gd name="connsiteY1" fmla="*/ 1499671 h 10572750"/>
              <a:gd name="connsiteX2" fmla="*/ 20439164 w 23098120"/>
              <a:gd name="connsiteY2" fmla="*/ 1493740 h 10572750"/>
              <a:gd name="connsiteX3" fmla="*/ 20481768 w 23098120"/>
              <a:gd name="connsiteY3" fmla="*/ 1478147 h 10572750"/>
              <a:gd name="connsiteX4" fmla="*/ 10143623 w 23098120"/>
              <a:gd name="connsiteY4" fmla="*/ 1462271 h 10572750"/>
              <a:gd name="connsiteX5" fmla="*/ 10139853 w 23098120"/>
              <a:gd name="connsiteY5" fmla="*/ 1499671 h 10572750"/>
              <a:gd name="connsiteX6" fmla="*/ 10152165 w 23098120"/>
              <a:gd name="connsiteY6" fmla="*/ 1493740 h 10572750"/>
              <a:gd name="connsiteX7" fmla="*/ 10194768 w 23098120"/>
              <a:gd name="connsiteY7" fmla="*/ 1478147 h 10572750"/>
              <a:gd name="connsiteX8" fmla="*/ 1181102 w 23098120"/>
              <a:gd name="connsiteY8" fmla="*/ 0 h 10572750"/>
              <a:gd name="connsiteX9" fmla="*/ 1819276 w 23098120"/>
              <a:gd name="connsiteY9" fmla="*/ 638175 h 10572750"/>
              <a:gd name="connsiteX10" fmla="*/ 1816378 w 23098120"/>
              <a:gd name="connsiteY10" fmla="*/ 666928 h 10572750"/>
              <a:gd name="connsiteX11" fmla="*/ 1883447 w 23098120"/>
              <a:gd name="connsiteY11" fmla="*/ 646109 h 10572750"/>
              <a:gd name="connsiteX12" fmla="*/ 1962151 w 23098120"/>
              <a:gd name="connsiteY12" fmla="*/ 638175 h 10572750"/>
              <a:gd name="connsiteX13" fmla="*/ 2238294 w 23098120"/>
              <a:gd name="connsiteY13" fmla="*/ 752557 h 10572750"/>
              <a:gd name="connsiteX14" fmla="*/ 2283753 w 23098120"/>
              <a:gd name="connsiteY14" fmla="*/ 807654 h 10572750"/>
              <a:gd name="connsiteX15" fmla="*/ 2313128 w 23098120"/>
              <a:gd name="connsiteY15" fmla="*/ 753535 h 10572750"/>
              <a:gd name="connsiteX16" fmla="*/ 3300414 w 23098120"/>
              <a:gd name="connsiteY16" fmla="*/ 228600 h 10572750"/>
              <a:gd name="connsiteX17" fmla="*/ 4466850 w 23098120"/>
              <a:gd name="connsiteY17" fmla="*/ 1179272 h 10572750"/>
              <a:gd name="connsiteX18" fmla="*/ 4487962 w 23098120"/>
              <a:gd name="connsiteY18" fmla="*/ 1388700 h 10572750"/>
              <a:gd name="connsiteX19" fmla="*/ 4537180 w 23098120"/>
              <a:gd name="connsiteY19" fmla="*/ 1395271 h 10572750"/>
              <a:gd name="connsiteX20" fmla="*/ 4552308 w 23098120"/>
              <a:gd name="connsiteY20" fmla="*/ 1377801 h 10572750"/>
              <a:gd name="connsiteX21" fmla="*/ 4814886 w 23098120"/>
              <a:gd name="connsiteY21" fmla="*/ 1276350 h 10572750"/>
              <a:gd name="connsiteX22" fmla="*/ 5033233 w 23098120"/>
              <a:gd name="connsiteY22" fmla="*/ 1343045 h 10572750"/>
              <a:gd name="connsiteX23" fmla="*/ 5068240 w 23098120"/>
              <a:gd name="connsiteY23" fmla="*/ 1371928 h 10572750"/>
              <a:gd name="connsiteX24" fmla="*/ 5093228 w 23098120"/>
              <a:gd name="connsiteY24" fmla="*/ 1248165 h 10572750"/>
              <a:gd name="connsiteX25" fmla="*/ 5453062 w 23098120"/>
              <a:gd name="connsiteY25" fmla="*/ 1009650 h 10572750"/>
              <a:gd name="connsiteX26" fmla="*/ 5671410 w 23098120"/>
              <a:gd name="connsiteY26" fmla="*/ 1076345 h 10572750"/>
              <a:gd name="connsiteX27" fmla="*/ 5710704 w 23098120"/>
              <a:gd name="connsiteY27" fmla="*/ 1108767 h 10572750"/>
              <a:gd name="connsiteX28" fmla="*/ 5700711 w 23098120"/>
              <a:gd name="connsiteY28" fmla="*/ 1009650 h 10572750"/>
              <a:gd name="connsiteX29" fmla="*/ 6338886 w 23098120"/>
              <a:gd name="connsiteY29" fmla="*/ 371475 h 10572750"/>
              <a:gd name="connsiteX30" fmla="*/ 6926909 w 23098120"/>
              <a:gd name="connsiteY30" fmla="*/ 761243 h 10572750"/>
              <a:gd name="connsiteX31" fmla="*/ 6936972 w 23098120"/>
              <a:gd name="connsiteY31" fmla="*/ 793663 h 10572750"/>
              <a:gd name="connsiteX32" fmla="*/ 7051597 w 23098120"/>
              <a:gd name="connsiteY32" fmla="*/ 699089 h 10572750"/>
              <a:gd name="connsiteX33" fmla="*/ 7562848 w 23098120"/>
              <a:gd name="connsiteY33" fmla="*/ 542924 h 10572750"/>
              <a:gd name="connsiteX34" fmla="*/ 8458672 w 23098120"/>
              <a:gd name="connsiteY34" fmla="*/ 1273041 h 10572750"/>
              <a:gd name="connsiteX35" fmla="*/ 8463308 w 23098120"/>
              <a:gd name="connsiteY35" fmla="*/ 1319031 h 10572750"/>
              <a:gd name="connsiteX36" fmla="*/ 8520499 w 23098120"/>
              <a:gd name="connsiteY36" fmla="*/ 1287989 h 10572750"/>
              <a:gd name="connsiteX37" fmla="*/ 8672509 w 23098120"/>
              <a:gd name="connsiteY37" fmla="*/ 1257300 h 10572750"/>
              <a:gd name="connsiteX38" fmla="*/ 8824519 w 23098120"/>
              <a:gd name="connsiteY38" fmla="*/ 1287989 h 10572750"/>
              <a:gd name="connsiteX39" fmla="*/ 8883449 w 23098120"/>
              <a:gd name="connsiteY39" fmla="*/ 1319975 h 10572750"/>
              <a:gd name="connsiteX40" fmla="*/ 8917923 w 23098120"/>
              <a:gd name="connsiteY40" fmla="*/ 1208917 h 10572750"/>
              <a:gd name="connsiteX41" fmla="*/ 9505947 w 23098120"/>
              <a:gd name="connsiteY41" fmla="*/ 819149 h 10572750"/>
              <a:gd name="connsiteX42" fmla="*/ 9634562 w 23098120"/>
              <a:gd name="connsiteY42" fmla="*/ 832114 h 10572750"/>
              <a:gd name="connsiteX43" fmla="*/ 9730282 w 23098120"/>
              <a:gd name="connsiteY43" fmla="*/ 861828 h 10572750"/>
              <a:gd name="connsiteX44" fmla="*/ 9742748 w 23098120"/>
              <a:gd name="connsiteY44" fmla="*/ 738160 h 10572750"/>
              <a:gd name="connsiteX45" fmla="*/ 10367958 w 23098120"/>
              <a:gd name="connsiteY45" fmla="*/ 228600 h 10572750"/>
              <a:gd name="connsiteX46" fmla="*/ 10797053 w 23098120"/>
              <a:gd name="connsiteY46" fmla="*/ 394387 h 10572750"/>
              <a:gd name="connsiteX47" fmla="*/ 10858604 w 23098120"/>
              <a:gd name="connsiteY47" fmla="*/ 458948 h 10572750"/>
              <a:gd name="connsiteX48" fmla="*/ 10880078 w 23098120"/>
              <a:gd name="connsiteY48" fmla="*/ 389769 h 10572750"/>
              <a:gd name="connsiteX49" fmla="*/ 11468102 w 23098120"/>
              <a:gd name="connsiteY49" fmla="*/ 0 h 10572750"/>
              <a:gd name="connsiteX50" fmla="*/ 12106276 w 23098120"/>
              <a:gd name="connsiteY50" fmla="*/ 638175 h 10572750"/>
              <a:gd name="connsiteX51" fmla="*/ 12103378 w 23098120"/>
              <a:gd name="connsiteY51" fmla="*/ 666928 h 10572750"/>
              <a:gd name="connsiteX52" fmla="*/ 12170447 w 23098120"/>
              <a:gd name="connsiteY52" fmla="*/ 646109 h 10572750"/>
              <a:gd name="connsiteX53" fmla="*/ 12249151 w 23098120"/>
              <a:gd name="connsiteY53" fmla="*/ 638175 h 10572750"/>
              <a:gd name="connsiteX54" fmla="*/ 12525294 w 23098120"/>
              <a:gd name="connsiteY54" fmla="*/ 752557 h 10572750"/>
              <a:gd name="connsiteX55" fmla="*/ 12570753 w 23098120"/>
              <a:gd name="connsiteY55" fmla="*/ 807654 h 10572750"/>
              <a:gd name="connsiteX56" fmla="*/ 12600128 w 23098120"/>
              <a:gd name="connsiteY56" fmla="*/ 753535 h 10572750"/>
              <a:gd name="connsiteX57" fmla="*/ 13587414 w 23098120"/>
              <a:gd name="connsiteY57" fmla="*/ 228600 h 10572750"/>
              <a:gd name="connsiteX58" fmla="*/ 14753850 w 23098120"/>
              <a:gd name="connsiteY58" fmla="*/ 1179272 h 10572750"/>
              <a:gd name="connsiteX59" fmla="*/ 14774962 w 23098120"/>
              <a:gd name="connsiteY59" fmla="*/ 1388700 h 10572750"/>
              <a:gd name="connsiteX60" fmla="*/ 14824180 w 23098120"/>
              <a:gd name="connsiteY60" fmla="*/ 1395271 h 10572750"/>
              <a:gd name="connsiteX61" fmla="*/ 14839308 w 23098120"/>
              <a:gd name="connsiteY61" fmla="*/ 1377801 h 10572750"/>
              <a:gd name="connsiteX62" fmla="*/ 15101886 w 23098120"/>
              <a:gd name="connsiteY62" fmla="*/ 1276350 h 10572750"/>
              <a:gd name="connsiteX63" fmla="*/ 15320233 w 23098120"/>
              <a:gd name="connsiteY63" fmla="*/ 1343045 h 10572750"/>
              <a:gd name="connsiteX64" fmla="*/ 15355240 w 23098120"/>
              <a:gd name="connsiteY64" fmla="*/ 1371928 h 10572750"/>
              <a:gd name="connsiteX65" fmla="*/ 15380228 w 23098120"/>
              <a:gd name="connsiteY65" fmla="*/ 1248165 h 10572750"/>
              <a:gd name="connsiteX66" fmla="*/ 15740062 w 23098120"/>
              <a:gd name="connsiteY66" fmla="*/ 1009650 h 10572750"/>
              <a:gd name="connsiteX67" fmla="*/ 15958410 w 23098120"/>
              <a:gd name="connsiteY67" fmla="*/ 1076345 h 10572750"/>
              <a:gd name="connsiteX68" fmla="*/ 15997704 w 23098120"/>
              <a:gd name="connsiteY68" fmla="*/ 1108767 h 10572750"/>
              <a:gd name="connsiteX69" fmla="*/ 15987711 w 23098120"/>
              <a:gd name="connsiteY69" fmla="*/ 1009650 h 10572750"/>
              <a:gd name="connsiteX70" fmla="*/ 16625886 w 23098120"/>
              <a:gd name="connsiteY70" fmla="*/ 371475 h 10572750"/>
              <a:gd name="connsiteX71" fmla="*/ 17213908 w 23098120"/>
              <a:gd name="connsiteY71" fmla="*/ 761243 h 10572750"/>
              <a:gd name="connsiteX72" fmla="*/ 17223972 w 23098120"/>
              <a:gd name="connsiteY72" fmla="*/ 793663 h 10572750"/>
              <a:gd name="connsiteX73" fmla="*/ 17338596 w 23098120"/>
              <a:gd name="connsiteY73" fmla="*/ 699089 h 10572750"/>
              <a:gd name="connsiteX74" fmla="*/ 17849848 w 23098120"/>
              <a:gd name="connsiteY74" fmla="*/ 542924 h 10572750"/>
              <a:gd name="connsiteX75" fmla="*/ 18745672 w 23098120"/>
              <a:gd name="connsiteY75" fmla="*/ 1273041 h 10572750"/>
              <a:gd name="connsiteX76" fmla="*/ 18750308 w 23098120"/>
              <a:gd name="connsiteY76" fmla="*/ 1319031 h 10572750"/>
              <a:gd name="connsiteX77" fmla="*/ 18807500 w 23098120"/>
              <a:gd name="connsiteY77" fmla="*/ 1287989 h 10572750"/>
              <a:gd name="connsiteX78" fmla="*/ 18959508 w 23098120"/>
              <a:gd name="connsiteY78" fmla="*/ 1257300 h 10572750"/>
              <a:gd name="connsiteX79" fmla="*/ 19111520 w 23098120"/>
              <a:gd name="connsiteY79" fmla="*/ 1287989 h 10572750"/>
              <a:gd name="connsiteX80" fmla="*/ 19170448 w 23098120"/>
              <a:gd name="connsiteY80" fmla="*/ 1319975 h 10572750"/>
              <a:gd name="connsiteX81" fmla="*/ 19204924 w 23098120"/>
              <a:gd name="connsiteY81" fmla="*/ 1208917 h 10572750"/>
              <a:gd name="connsiteX82" fmla="*/ 19792948 w 23098120"/>
              <a:gd name="connsiteY82" fmla="*/ 819149 h 10572750"/>
              <a:gd name="connsiteX83" fmla="*/ 19921562 w 23098120"/>
              <a:gd name="connsiteY83" fmla="*/ 832114 h 10572750"/>
              <a:gd name="connsiteX84" fmla="*/ 20017282 w 23098120"/>
              <a:gd name="connsiteY84" fmla="*/ 861828 h 10572750"/>
              <a:gd name="connsiteX85" fmla="*/ 20029748 w 23098120"/>
              <a:gd name="connsiteY85" fmla="*/ 738160 h 10572750"/>
              <a:gd name="connsiteX86" fmla="*/ 20654958 w 23098120"/>
              <a:gd name="connsiteY86" fmla="*/ 228600 h 10572750"/>
              <a:gd name="connsiteX87" fmla="*/ 21242982 w 23098120"/>
              <a:gd name="connsiteY87" fmla="*/ 618368 h 10572750"/>
              <a:gd name="connsiteX88" fmla="*/ 21276806 w 23098120"/>
              <a:gd name="connsiteY88" fmla="*/ 727332 h 10572750"/>
              <a:gd name="connsiteX89" fmla="*/ 21279236 w 23098120"/>
              <a:gd name="connsiteY89" fmla="*/ 726013 h 10572750"/>
              <a:gd name="connsiteX90" fmla="*/ 21431244 w 23098120"/>
              <a:gd name="connsiteY90" fmla="*/ 695324 h 10572750"/>
              <a:gd name="connsiteX91" fmla="*/ 21821770 w 23098120"/>
              <a:gd name="connsiteY91" fmla="*/ 1085849 h 10572750"/>
              <a:gd name="connsiteX92" fmla="*/ 21803596 w 23098120"/>
              <a:gd name="connsiteY92" fmla="*/ 1175868 h 10572750"/>
              <a:gd name="connsiteX93" fmla="*/ 21860256 w 23098120"/>
              <a:gd name="connsiteY93" fmla="*/ 1145114 h 10572750"/>
              <a:gd name="connsiteX94" fmla="*/ 22012264 w 23098120"/>
              <a:gd name="connsiteY94" fmla="*/ 1114425 h 10572750"/>
              <a:gd name="connsiteX95" fmla="*/ 22336094 w 23098120"/>
              <a:gd name="connsiteY95" fmla="*/ 1286604 h 10572750"/>
              <a:gd name="connsiteX96" fmla="*/ 22338940 w 23098120"/>
              <a:gd name="connsiteY96" fmla="*/ 1291847 h 10572750"/>
              <a:gd name="connsiteX97" fmla="*/ 22347760 w 23098120"/>
              <a:gd name="connsiteY97" fmla="*/ 1248165 h 10572750"/>
              <a:gd name="connsiteX98" fmla="*/ 22707596 w 23098120"/>
              <a:gd name="connsiteY98" fmla="*/ 1009650 h 10572750"/>
              <a:gd name="connsiteX99" fmla="*/ 23098120 w 23098120"/>
              <a:gd name="connsiteY99" fmla="*/ 1400175 h 10572750"/>
              <a:gd name="connsiteX100" fmla="*/ 22925940 w 23098120"/>
              <a:gd name="connsiteY100" fmla="*/ 1724004 h 10572750"/>
              <a:gd name="connsiteX101" fmla="*/ 22925680 w 23098120"/>
              <a:gd name="connsiteY101" fmla="*/ 1724146 h 10572750"/>
              <a:gd name="connsiteX102" fmla="*/ 22987640 w 23098120"/>
              <a:gd name="connsiteY102" fmla="*/ 1807456 h 10572750"/>
              <a:gd name="connsiteX103" fmla="*/ 23040972 w 23098120"/>
              <a:gd name="connsiteY103" fmla="*/ 2000250 h 10572750"/>
              <a:gd name="connsiteX104" fmla="*/ 22925068 w 23098120"/>
              <a:gd name="connsiteY104" fmla="*/ 2277178 h 10572750"/>
              <a:gd name="connsiteX105" fmla="*/ 22844792 w 23098120"/>
              <a:gd name="connsiteY105" fmla="*/ 2348186 h 10572750"/>
              <a:gd name="connsiteX106" fmla="*/ 22883256 w 23098120"/>
              <a:gd name="connsiteY106" fmla="*/ 2450817 h 10572750"/>
              <a:gd name="connsiteX107" fmla="*/ 22926670 w 23098120"/>
              <a:gd name="connsiteY107" fmla="*/ 2762251 h 10572750"/>
              <a:gd name="connsiteX108" fmla="*/ 22832320 w 23098120"/>
              <a:gd name="connsiteY108" fmla="*/ 3209594 h 10572750"/>
              <a:gd name="connsiteX109" fmla="*/ 22788560 w 23098120"/>
              <a:gd name="connsiteY109" fmla="*/ 3286407 h 10572750"/>
              <a:gd name="connsiteX110" fmla="*/ 22788560 w 23098120"/>
              <a:gd name="connsiteY110" fmla="*/ 10572750 h 10572750"/>
              <a:gd name="connsiteX111" fmla="*/ 12501560 w 23098120"/>
              <a:gd name="connsiteY111" fmla="*/ 10572750 h 10572750"/>
              <a:gd name="connsiteX112" fmla="*/ 10596560 w 23098120"/>
              <a:gd name="connsiteY112" fmla="*/ 10572750 h 10572750"/>
              <a:gd name="connsiteX113" fmla="*/ 309560 w 23098120"/>
              <a:gd name="connsiteY113" fmla="*/ 10572750 h 10572750"/>
              <a:gd name="connsiteX114" fmla="*/ 309560 w 23098120"/>
              <a:gd name="connsiteY114" fmla="*/ 2763292 h 10572750"/>
              <a:gd name="connsiteX115" fmla="*/ 265252 w 23098120"/>
              <a:gd name="connsiteY115" fmla="*/ 2704040 h 10572750"/>
              <a:gd name="connsiteX116" fmla="*/ 61912 w 23098120"/>
              <a:gd name="connsiteY116" fmla="*/ 2038350 h 10572750"/>
              <a:gd name="connsiteX117" fmla="*/ 155477 w 23098120"/>
              <a:gd name="connsiteY117" fmla="*/ 1574905 h 10572750"/>
              <a:gd name="connsiteX118" fmla="*/ 236538 w 23098120"/>
              <a:gd name="connsiteY118" fmla="*/ 1425562 h 10572750"/>
              <a:gd name="connsiteX119" fmla="*/ 172178 w 23098120"/>
              <a:gd name="connsiteY119" fmla="*/ 1390628 h 10572750"/>
              <a:gd name="connsiteX120" fmla="*/ 0 w 23098120"/>
              <a:gd name="connsiteY120" fmla="*/ 1066799 h 10572750"/>
              <a:gd name="connsiteX121" fmla="*/ 390525 w 23098120"/>
              <a:gd name="connsiteY121" fmla="*/ 676274 h 10572750"/>
              <a:gd name="connsiteX122" fmla="*/ 542534 w 23098120"/>
              <a:gd name="connsiteY122" fmla="*/ 706963 h 10572750"/>
              <a:gd name="connsiteX123" fmla="*/ 550285 w 23098120"/>
              <a:gd name="connsiteY123" fmla="*/ 711170 h 10572750"/>
              <a:gd name="connsiteX124" fmla="*/ 542927 w 23098120"/>
              <a:gd name="connsiteY124" fmla="*/ 638175 h 10572750"/>
              <a:gd name="connsiteX125" fmla="*/ 1181102 w 23098120"/>
              <a:gd name="connsiteY125" fmla="*/ 0 h 1057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23098120" h="10572750">
                <a:moveTo>
                  <a:pt x="20430624" y="1462271"/>
                </a:moveTo>
                <a:lnTo>
                  <a:pt x="20426852" y="1499671"/>
                </a:lnTo>
                <a:lnTo>
                  <a:pt x="20439164" y="1493740"/>
                </a:lnTo>
                <a:lnTo>
                  <a:pt x="20481768" y="1478147"/>
                </a:lnTo>
                <a:close/>
                <a:moveTo>
                  <a:pt x="10143623" y="1462271"/>
                </a:moveTo>
                <a:lnTo>
                  <a:pt x="10139853" y="1499671"/>
                </a:lnTo>
                <a:lnTo>
                  <a:pt x="10152165" y="1493740"/>
                </a:lnTo>
                <a:lnTo>
                  <a:pt x="10194768" y="1478147"/>
                </a:lnTo>
                <a:close/>
                <a:moveTo>
                  <a:pt x="1181102" y="0"/>
                </a:moveTo>
                <a:cubicBezTo>
                  <a:pt x="1533555" y="0"/>
                  <a:pt x="1819276" y="285721"/>
                  <a:pt x="1819276" y="638175"/>
                </a:cubicBezTo>
                <a:lnTo>
                  <a:pt x="1816378" y="666928"/>
                </a:lnTo>
                <a:lnTo>
                  <a:pt x="1883447" y="646109"/>
                </a:lnTo>
                <a:cubicBezTo>
                  <a:pt x="1908869" y="640907"/>
                  <a:pt x="1935191" y="638175"/>
                  <a:pt x="1962151" y="638175"/>
                </a:cubicBezTo>
                <a:cubicBezTo>
                  <a:pt x="2069992" y="638175"/>
                  <a:pt x="2167623" y="681886"/>
                  <a:pt x="2238294" y="752557"/>
                </a:cubicBezTo>
                <a:lnTo>
                  <a:pt x="2283753" y="807654"/>
                </a:lnTo>
                <a:lnTo>
                  <a:pt x="2313128" y="753535"/>
                </a:lnTo>
                <a:cubicBezTo>
                  <a:pt x="2527093" y="436827"/>
                  <a:pt x="2889436" y="228600"/>
                  <a:pt x="3300414" y="228600"/>
                </a:cubicBezTo>
                <a:cubicBezTo>
                  <a:pt x="3875782" y="228600"/>
                  <a:pt x="4355828" y="636725"/>
                  <a:pt x="4466850" y="1179272"/>
                </a:cubicBezTo>
                <a:lnTo>
                  <a:pt x="4487962" y="1388700"/>
                </a:lnTo>
                <a:lnTo>
                  <a:pt x="4537180" y="1395271"/>
                </a:lnTo>
                <a:lnTo>
                  <a:pt x="4552308" y="1377801"/>
                </a:lnTo>
                <a:cubicBezTo>
                  <a:pt x="4621659" y="1314768"/>
                  <a:pt x="4713785" y="1276350"/>
                  <a:pt x="4814886" y="1276350"/>
                </a:cubicBezTo>
                <a:cubicBezTo>
                  <a:pt x="4895766" y="1276350"/>
                  <a:pt x="4970907" y="1300937"/>
                  <a:pt x="5033233" y="1343045"/>
                </a:cubicBezTo>
                <a:lnTo>
                  <a:pt x="5068240" y="1371928"/>
                </a:lnTo>
                <a:lnTo>
                  <a:pt x="5093228" y="1248165"/>
                </a:lnTo>
                <a:cubicBezTo>
                  <a:pt x="5152512" y="1108000"/>
                  <a:pt x="5291303" y="1009650"/>
                  <a:pt x="5453062" y="1009650"/>
                </a:cubicBezTo>
                <a:cubicBezTo>
                  <a:pt x="5533942" y="1009650"/>
                  <a:pt x="5609080" y="1034237"/>
                  <a:pt x="5671410" y="1076345"/>
                </a:cubicBezTo>
                <a:lnTo>
                  <a:pt x="5710704" y="1108767"/>
                </a:lnTo>
                <a:lnTo>
                  <a:pt x="5700711" y="1009650"/>
                </a:lnTo>
                <a:cubicBezTo>
                  <a:pt x="5700711" y="657196"/>
                  <a:pt x="5986432" y="371475"/>
                  <a:pt x="6338886" y="371475"/>
                </a:cubicBezTo>
                <a:cubicBezTo>
                  <a:pt x="6603225" y="371475"/>
                  <a:pt x="6830028" y="532193"/>
                  <a:pt x="6926909" y="761243"/>
                </a:cubicBezTo>
                <a:lnTo>
                  <a:pt x="6936972" y="793663"/>
                </a:lnTo>
                <a:lnTo>
                  <a:pt x="7051597" y="699089"/>
                </a:lnTo>
                <a:cubicBezTo>
                  <a:pt x="7197537" y="600494"/>
                  <a:pt x="7373469" y="542924"/>
                  <a:pt x="7562848" y="542924"/>
                </a:cubicBezTo>
                <a:cubicBezTo>
                  <a:pt x="8004732" y="542924"/>
                  <a:pt x="8373407" y="856364"/>
                  <a:pt x="8458672" y="1273041"/>
                </a:cubicBezTo>
                <a:lnTo>
                  <a:pt x="8463308" y="1319031"/>
                </a:lnTo>
                <a:lnTo>
                  <a:pt x="8520499" y="1287989"/>
                </a:lnTo>
                <a:cubicBezTo>
                  <a:pt x="8567220" y="1268228"/>
                  <a:pt x="8618588" y="1257300"/>
                  <a:pt x="8672509" y="1257300"/>
                </a:cubicBezTo>
                <a:cubicBezTo>
                  <a:pt x="8726429" y="1257300"/>
                  <a:pt x="8777797" y="1268228"/>
                  <a:pt x="8824519" y="1287989"/>
                </a:cubicBezTo>
                <a:lnTo>
                  <a:pt x="8883449" y="1319975"/>
                </a:lnTo>
                <a:lnTo>
                  <a:pt x="8917923" y="1208917"/>
                </a:lnTo>
                <a:cubicBezTo>
                  <a:pt x="9014803" y="979867"/>
                  <a:pt x="9241606" y="819149"/>
                  <a:pt x="9505947" y="819149"/>
                </a:cubicBezTo>
                <a:cubicBezTo>
                  <a:pt x="9550004" y="819149"/>
                  <a:pt x="9593019" y="823613"/>
                  <a:pt x="9634562" y="832114"/>
                </a:cubicBezTo>
                <a:lnTo>
                  <a:pt x="9730282" y="861828"/>
                </a:lnTo>
                <a:lnTo>
                  <a:pt x="9742748" y="738160"/>
                </a:lnTo>
                <a:cubicBezTo>
                  <a:pt x="9802256" y="447355"/>
                  <a:pt x="10059561" y="228600"/>
                  <a:pt x="10367958" y="228600"/>
                </a:cubicBezTo>
                <a:cubicBezTo>
                  <a:pt x="10533171" y="228600"/>
                  <a:pt x="10683721" y="291381"/>
                  <a:pt x="10797053" y="394387"/>
                </a:cubicBezTo>
                <a:lnTo>
                  <a:pt x="10858604" y="458948"/>
                </a:lnTo>
                <a:lnTo>
                  <a:pt x="10880078" y="389769"/>
                </a:lnTo>
                <a:cubicBezTo>
                  <a:pt x="10976959" y="160718"/>
                  <a:pt x="11203762" y="0"/>
                  <a:pt x="11468102" y="0"/>
                </a:cubicBezTo>
                <a:cubicBezTo>
                  <a:pt x="11820555" y="0"/>
                  <a:pt x="12106276" y="285721"/>
                  <a:pt x="12106276" y="638175"/>
                </a:cubicBezTo>
                <a:lnTo>
                  <a:pt x="12103378" y="666928"/>
                </a:lnTo>
                <a:lnTo>
                  <a:pt x="12170447" y="646109"/>
                </a:lnTo>
                <a:cubicBezTo>
                  <a:pt x="12195869" y="640907"/>
                  <a:pt x="12222191" y="638175"/>
                  <a:pt x="12249151" y="638175"/>
                </a:cubicBezTo>
                <a:cubicBezTo>
                  <a:pt x="12356992" y="638175"/>
                  <a:pt x="12454623" y="681886"/>
                  <a:pt x="12525294" y="752557"/>
                </a:cubicBezTo>
                <a:lnTo>
                  <a:pt x="12570753" y="807654"/>
                </a:lnTo>
                <a:lnTo>
                  <a:pt x="12600128" y="753535"/>
                </a:lnTo>
                <a:cubicBezTo>
                  <a:pt x="12814093" y="436827"/>
                  <a:pt x="13176436" y="228600"/>
                  <a:pt x="13587414" y="228600"/>
                </a:cubicBezTo>
                <a:cubicBezTo>
                  <a:pt x="14162782" y="228600"/>
                  <a:pt x="14642828" y="636725"/>
                  <a:pt x="14753850" y="1179272"/>
                </a:cubicBezTo>
                <a:lnTo>
                  <a:pt x="14774962" y="1388700"/>
                </a:lnTo>
                <a:lnTo>
                  <a:pt x="14824180" y="1395271"/>
                </a:lnTo>
                <a:lnTo>
                  <a:pt x="14839308" y="1377801"/>
                </a:lnTo>
                <a:cubicBezTo>
                  <a:pt x="14908659" y="1314768"/>
                  <a:pt x="15000785" y="1276350"/>
                  <a:pt x="15101886" y="1276350"/>
                </a:cubicBezTo>
                <a:cubicBezTo>
                  <a:pt x="15182766" y="1276350"/>
                  <a:pt x="15257907" y="1300937"/>
                  <a:pt x="15320233" y="1343045"/>
                </a:cubicBezTo>
                <a:lnTo>
                  <a:pt x="15355240" y="1371928"/>
                </a:lnTo>
                <a:lnTo>
                  <a:pt x="15380228" y="1248165"/>
                </a:lnTo>
                <a:cubicBezTo>
                  <a:pt x="15439512" y="1108000"/>
                  <a:pt x="15578303" y="1009650"/>
                  <a:pt x="15740062" y="1009650"/>
                </a:cubicBezTo>
                <a:cubicBezTo>
                  <a:pt x="15820942" y="1009650"/>
                  <a:pt x="15896080" y="1034237"/>
                  <a:pt x="15958410" y="1076345"/>
                </a:cubicBezTo>
                <a:lnTo>
                  <a:pt x="15997704" y="1108767"/>
                </a:lnTo>
                <a:lnTo>
                  <a:pt x="15987711" y="1009650"/>
                </a:lnTo>
                <a:cubicBezTo>
                  <a:pt x="15987711" y="657196"/>
                  <a:pt x="16273432" y="371475"/>
                  <a:pt x="16625886" y="371475"/>
                </a:cubicBezTo>
                <a:cubicBezTo>
                  <a:pt x="16890225" y="371475"/>
                  <a:pt x="17117028" y="532193"/>
                  <a:pt x="17213908" y="761243"/>
                </a:cubicBezTo>
                <a:lnTo>
                  <a:pt x="17223972" y="793663"/>
                </a:lnTo>
                <a:lnTo>
                  <a:pt x="17338596" y="699089"/>
                </a:lnTo>
                <a:cubicBezTo>
                  <a:pt x="17484536" y="600494"/>
                  <a:pt x="17660468" y="542924"/>
                  <a:pt x="17849848" y="542924"/>
                </a:cubicBezTo>
                <a:cubicBezTo>
                  <a:pt x="18291732" y="542924"/>
                  <a:pt x="18660408" y="856364"/>
                  <a:pt x="18745672" y="1273041"/>
                </a:cubicBezTo>
                <a:lnTo>
                  <a:pt x="18750308" y="1319031"/>
                </a:lnTo>
                <a:lnTo>
                  <a:pt x="18807500" y="1287989"/>
                </a:lnTo>
                <a:cubicBezTo>
                  <a:pt x="18854220" y="1268228"/>
                  <a:pt x="18905588" y="1257300"/>
                  <a:pt x="18959508" y="1257300"/>
                </a:cubicBezTo>
                <a:cubicBezTo>
                  <a:pt x="19013428" y="1257300"/>
                  <a:pt x="19064796" y="1268228"/>
                  <a:pt x="19111520" y="1287989"/>
                </a:cubicBezTo>
                <a:lnTo>
                  <a:pt x="19170448" y="1319975"/>
                </a:lnTo>
                <a:lnTo>
                  <a:pt x="19204924" y="1208917"/>
                </a:lnTo>
                <a:cubicBezTo>
                  <a:pt x="19301804" y="979867"/>
                  <a:pt x="19528606" y="819149"/>
                  <a:pt x="19792948" y="819149"/>
                </a:cubicBezTo>
                <a:cubicBezTo>
                  <a:pt x="19837004" y="819149"/>
                  <a:pt x="19880018" y="823613"/>
                  <a:pt x="19921562" y="832114"/>
                </a:cubicBezTo>
                <a:lnTo>
                  <a:pt x="20017282" y="861828"/>
                </a:lnTo>
                <a:lnTo>
                  <a:pt x="20029748" y="738160"/>
                </a:lnTo>
                <a:cubicBezTo>
                  <a:pt x="20089256" y="447355"/>
                  <a:pt x="20346560" y="228600"/>
                  <a:pt x="20654958" y="228600"/>
                </a:cubicBezTo>
                <a:cubicBezTo>
                  <a:pt x="20919298" y="228600"/>
                  <a:pt x="21146102" y="389318"/>
                  <a:pt x="21242982" y="618368"/>
                </a:cubicBezTo>
                <a:lnTo>
                  <a:pt x="21276806" y="727332"/>
                </a:lnTo>
                <a:lnTo>
                  <a:pt x="21279236" y="726013"/>
                </a:lnTo>
                <a:cubicBezTo>
                  <a:pt x="21325956" y="706252"/>
                  <a:pt x="21377324" y="695324"/>
                  <a:pt x="21431244" y="695324"/>
                </a:cubicBezTo>
                <a:cubicBezTo>
                  <a:pt x="21646926" y="695324"/>
                  <a:pt x="21821770" y="870168"/>
                  <a:pt x="21821770" y="1085849"/>
                </a:cubicBezTo>
                <a:lnTo>
                  <a:pt x="21803596" y="1175868"/>
                </a:lnTo>
                <a:lnTo>
                  <a:pt x="21860256" y="1145114"/>
                </a:lnTo>
                <a:cubicBezTo>
                  <a:pt x="21906976" y="1125353"/>
                  <a:pt x="21958344" y="1114425"/>
                  <a:pt x="22012264" y="1114425"/>
                </a:cubicBezTo>
                <a:cubicBezTo>
                  <a:pt x="22147066" y="1114425"/>
                  <a:pt x="22265914" y="1182723"/>
                  <a:pt x="22336094" y="1286604"/>
                </a:cubicBezTo>
                <a:lnTo>
                  <a:pt x="22338940" y="1291847"/>
                </a:lnTo>
                <a:lnTo>
                  <a:pt x="22347760" y="1248165"/>
                </a:lnTo>
                <a:cubicBezTo>
                  <a:pt x="22407044" y="1108000"/>
                  <a:pt x="22545834" y="1009650"/>
                  <a:pt x="22707596" y="1009650"/>
                </a:cubicBezTo>
                <a:cubicBezTo>
                  <a:pt x="22923276" y="1009650"/>
                  <a:pt x="23098120" y="1184494"/>
                  <a:pt x="23098120" y="1400175"/>
                </a:cubicBezTo>
                <a:cubicBezTo>
                  <a:pt x="23098120" y="1534975"/>
                  <a:pt x="23029822" y="1653824"/>
                  <a:pt x="22925940" y="1724004"/>
                </a:cubicBezTo>
                <a:lnTo>
                  <a:pt x="22925680" y="1724146"/>
                </a:lnTo>
                <a:lnTo>
                  <a:pt x="22987640" y="1807456"/>
                </a:lnTo>
                <a:cubicBezTo>
                  <a:pt x="23021980" y="1866713"/>
                  <a:pt x="23040972" y="1931863"/>
                  <a:pt x="23040972" y="2000250"/>
                </a:cubicBezTo>
                <a:cubicBezTo>
                  <a:pt x="23040972" y="2102830"/>
                  <a:pt x="22998244" y="2198127"/>
                  <a:pt x="22925068" y="2277178"/>
                </a:cubicBezTo>
                <a:lnTo>
                  <a:pt x="22844792" y="2348186"/>
                </a:lnTo>
                <a:lnTo>
                  <a:pt x="22883256" y="2450817"/>
                </a:lnTo>
                <a:cubicBezTo>
                  <a:pt x="22911212" y="2546539"/>
                  <a:pt x="22926670" y="2651781"/>
                  <a:pt x="22926670" y="2762251"/>
                </a:cubicBezTo>
                <a:cubicBezTo>
                  <a:pt x="22926670" y="2927957"/>
                  <a:pt x="22891888" y="3081897"/>
                  <a:pt x="22832320" y="3209594"/>
                </a:cubicBezTo>
                <a:lnTo>
                  <a:pt x="22788560" y="3286407"/>
                </a:lnTo>
                <a:lnTo>
                  <a:pt x="22788560" y="10572750"/>
                </a:lnTo>
                <a:lnTo>
                  <a:pt x="12501560" y="10572750"/>
                </a:lnTo>
                <a:lnTo>
                  <a:pt x="10596560" y="10572750"/>
                </a:lnTo>
                <a:lnTo>
                  <a:pt x="309560" y="10572750"/>
                </a:lnTo>
                <a:lnTo>
                  <a:pt x="309560" y="2763292"/>
                </a:lnTo>
                <a:lnTo>
                  <a:pt x="265252" y="2704040"/>
                </a:lnTo>
                <a:cubicBezTo>
                  <a:pt x="136874" y="2514015"/>
                  <a:pt x="61912" y="2284937"/>
                  <a:pt x="61912" y="2038350"/>
                </a:cubicBezTo>
                <a:cubicBezTo>
                  <a:pt x="61912" y="1873959"/>
                  <a:pt x="95228" y="1717349"/>
                  <a:pt x="155477" y="1574905"/>
                </a:cubicBezTo>
                <a:lnTo>
                  <a:pt x="236538" y="1425562"/>
                </a:lnTo>
                <a:lnTo>
                  <a:pt x="172178" y="1390628"/>
                </a:lnTo>
                <a:cubicBezTo>
                  <a:pt x="68298" y="1320448"/>
                  <a:pt x="0" y="1201599"/>
                  <a:pt x="0" y="1066799"/>
                </a:cubicBezTo>
                <a:cubicBezTo>
                  <a:pt x="0" y="851118"/>
                  <a:pt x="174844" y="676274"/>
                  <a:pt x="390525" y="676274"/>
                </a:cubicBezTo>
                <a:cubicBezTo>
                  <a:pt x="444445" y="676274"/>
                  <a:pt x="495813" y="687202"/>
                  <a:pt x="542534" y="706963"/>
                </a:cubicBezTo>
                <a:lnTo>
                  <a:pt x="550285" y="711170"/>
                </a:lnTo>
                <a:lnTo>
                  <a:pt x="542927" y="638175"/>
                </a:lnTo>
                <a:cubicBezTo>
                  <a:pt x="542927" y="285721"/>
                  <a:pt x="828648" y="0"/>
                  <a:pt x="1181102" y="0"/>
                </a:cubicBezTo>
                <a:close/>
              </a:path>
            </a:pathLst>
          </a:custGeom>
          <a:solidFill>
            <a:srgbClr val="F2CCCB">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33" name="Freeform: Shape 32">
            <a:extLst>
              <a:ext uri="{FF2B5EF4-FFF2-40B4-BE49-F238E27FC236}">
                <a16:creationId xmlns:a16="http://schemas.microsoft.com/office/drawing/2014/main" id="{FDF72FA9-7B09-41E7-91EA-9BB8A1F570E8}"/>
              </a:ext>
            </a:extLst>
          </p:cNvPr>
          <p:cNvSpPr/>
          <p:nvPr/>
        </p:nvSpPr>
        <p:spPr>
          <a:xfrm>
            <a:off x="-1681160" y="4724400"/>
            <a:ext cx="23098120" cy="10572750"/>
          </a:xfrm>
          <a:custGeom>
            <a:avLst/>
            <a:gdLst>
              <a:gd name="connsiteX0" fmla="*/ 20430624 w 23098120"/>
              <a:gd name="connsiteY0" fmla="*/ 1462271 h 10572750"/>
              <a:gd name="connsiteX1" fmla="*/ 20426852 w 23098120"/>
              <a:gd name="connsiteY1" fmla="*/ 1499671 h 10572750"/>
              <a:gd name="connsiteX2" fmla="*/ 20439164 w 23098120"/>
              <a:gd name="connsiteY2" fmla="*/ 1493740 h 10572750"/>
              <a:gd name="connsiteX3" fmla="*/ 20481768 w 23098120"/>
              <a:gd name="connsiteY3" fmla="*/ 1478147 h 10572750"/>
              <a:gd name="connsiteX4" fmla="*/ 10143623 w 23098120"/>
              <a:gd name="connsiteY4" fmla="*/ 1462271 h 10572750"/>
              <a:gd name="connsiteX5" fmla="*/ 10139853 w 23098120"/>
              <a:gd name="connsiteY5" fmla="*/ 1499671 h 10572750"/>
              <a:gd name="connsiteX6" fmla="*/ 10152165 w 23098120"/>
              <a:gd name="connsiteY6" fmla="*/ 1493740 h 10572750"/>
              <a:gd name="connsiteX7" fmla="*/ 10194768 w 23098120"/>
              <a:gd name="connsiteY7" fmla="*/ 1478147 h 10572750"/>
              <a:gd name="connsiteX8" fmla="*/ 1181102 w 23098120"/>
              <a:gd name="connsiteY8" fmla="*/ 0 h 10572750"/>
              <a:gd name="connsiteX9" fmla="*/ 1819276 w 23098120"/>
              <a:gd name="connsiteY9" fmla="*/ 638175 h 10572750"/>
              <a:gd name="connsiteX10" fmla="*/ 1816378 w 23098120"/>
              <a:gd name="connsiteY10" fmla="*/ 666928 h 10572750"/>
              <a:gd name="connsiteX11" fmla="*/ 1883447 w 23098120"/>
              <a:gd name="connsiteY11" fmla="*/ 646109 h 10572750"/>
              <a:gd name="connsiteX12" fmla="*/ 1962151 w 23098120"/>
              <a:gd name="connsiteY12" fmla="*/ 638175 h 10572750"/>
              <a:gd name="connsiteX13" fmla="*/ 2238294 w 23098120"/>
              <a:gd name="connsiteY13" fmla="*/ 752557 h 10572750"/>
              <a:gd name="connsiteX14" fmla="*/ 2283753 w 23098120"/>
              <a:gd name="connsiteY14" fmla="*/ 807654 h 10572750"/>
              <a:gd name="connsiteX15" fmla="*/ 2313128 w 23098120"/>
              <a:gd name="connsiteY15" fmla="*/ 753535 h 10572750"/>
              <a:gd name="connsiteX16" fmla="*/ 3300414 w 23098120"/>
              <a:gd name="connsiteY16" fmla="*/ 228600 h 10572750"/>
              <a:gd name="connsiteX17" fmla="*/ 4466850 w 23098120"/>
              <a:gd name="connsiteY17" fmla="*/ 1179272 h 10572750"/>
              <a:gd name="connsiteX18" fmla="*/ 4487962 w 23098120"/>
              <a:gd name="connsiteY18" fmla="*/ 1388700 h 10572750"/>
              <a:gd name="connsiteX19" fmla="*/ 4537180 w 23098120"/>
              <a:gd name="connsiteY19" fmla="*/ 1395271 h 10572750"/>
              <a:gd name="connsiteX20" fmla="*/ 4552308 w 23098120"/>
              <a:gd name="connsiteY20" fmla="*/ 1377801 h 10572750"/>
              <a:gd name="connsiteX21" fmla="*/ 4814886 w 23098120"/>
              <a:gd name="connsiteY21" fmla="*/ 1276350 h 10572750"/>
              <a:gd name="connsiteX22" fmla="*/ 5033233 w 23098120"/>
              <a:gd name="connsiteY22" fmla="*/ 1343045 h 10572750"/>
              <a:gd name="connsiteX23" fmla="*/ 5068240 w 23098120"/>
              <a:gd name="connsiteY23" fmla="*/ 1371928 h 10572750"/>
              <a:gd name="connsiteX24" fmla="*/ 5093228 w 23098120"/>
              <a:gd name="connsiteY24" fmla="*/ 1248165 h 10572750"/>
              <a:gd name="connsiteX25" fmla="*/ 5453062 w 23098120"/>
              <a:gd name="connsiteY25" fmla="*/ 1009650 h 10572750"/>
              <a:gd name="connsiteX26" fmla="*/ 5671410 w 23098120"/>
              <a:gd name="connsiteY26" fmla="*/ 1076345 h 10572750"/>
              <a:gd name="connsiteX27" fmla="*/ 5710704 w 23098120"/>
              <a:gd name="connsiteY27" fmla="*/ 1108767 h 10572750"/>
              <a:gd name="connsiteX28" fmla="*/ 5700711 w 23098120"/>
              <a:gd name="connsiteY28" fmla="*/ 1009650 h 10572750"/>
              <a:gd name="connsiteX29" fmla="*/ 6338886 w 23098120"/>
              <a:gd name="connsiteY29" fmla="*/ 371475 h 10572750"/>
              <a:gd name="connsiteX30" fmla="*/ 6926909 w 23098120"/>
              <a:gd name="connsiteY30" fmla="*/ 761243 h 10572750"/>
              <a:gd name="connsiteX31" fmla="*/ 6936972 w 23098120"/>
              <a:gd name="connsiteY31" fmla="*/ 793663 h 10572750"/>
              <a:gd name="connsiteX32" fmla="*/ 7051597 w 23098120"/>
              <a:gd name="connsiteY32" fmla="*/ 699089 h 10572750"/>
              <a:gd name="connsiteX33" fmla="*/ 7562848 w 23098120"/>
              <a:gd name="connsiteY33" fmla="*/ 542924 h 10572750"/>
              <a:gd name="connsiteX34" fmla="*/ 8458672 w 23098120"/>
              <a:gd name="connsiteY34" fmla="*/ 1273041 h 10572750"/>
              <a:gd name="connsiteX35" fmla="*/ 8463308 w 23098120"/>
              <a:gd name="connsiteY35" fmla="*/ 1319031 h 10572750"/>
              <a:gd name="connsiteX36" fmla="*/ 8520499 w 23098120"/>
              <a:gd name="connsiteY36" fmla="*/ 1287989 h 10572750"/>
              <a:gd name="connsiteX37" fmla="*/ 8672509 w 23098120"/>
              <a:gd name="connsiteY37" fmla="*/ 1257300 h 10572750"/>
              <a:gd name="connsiteX38" fmla="*/ 8824519 w 23098120"/>
              <a:gd name="connsiteY38" fmla="*/ 1287989 h 10572750"/>
              <a:gd name="connsiteX39" fmla="*/ 8883449 w 23098120"/>
              <a:gd name="connsiteY39" fmla="*/ 1319975 h 10572750"/>
              <a:gd name="connsiteX40" fmla="*/ 8917923 w 23098120"/>
              <a:gd name="connsiteY40" fmla="*/ 1208917 h 10572750"/>
              <a:gd name="connsiteX41" fmla="*/ 9505947 w 23098120"/>
              <a:gd name="connsiteY41" fmla="*/ 819149 h 10572750"/>
              <a:gd name="connsiteX42" fmla="*/ 9634562 w 23098120"/>
              <a:gd name="connsiteY42" fmla="*/ 832114 h 10572750"/>
              <a:gd name="connsiteX43" fmla="*/ 9730282 w 23098120"/>
              <a:gd name="connsiteY43" fmla="*/ 861828 h 10572750"/>
              <a:gd name="connsiteX44" fmla="*/ 9742748 w 23098120"/>
              <a:gd name="connsiteY44" fmla="*/ 738160 h 10572750"/>
              <a:gd name="connsiteX45" fmla="*/ 10367958 w 23098120"/>
              <a:gd name="connsiteY45" fmla="*/ 228600 h 10572750"/>
              <a:gd name="connsiteX46" fmla="*/ 10797053 w 23098120"/>
              <a:gd name="connsiteY46" fmla="*/ 394387 h 10572750"/>
              <a:gd name="connsiteX47" fmla="*/ 10858604 w 23098120"/>
              <a:gd name="connsiteY47" fmla="*/ 458948 h 10572750"/>
              <a:gd name="connsiteX48" fmla="*/ 10880078 w 23098120"/>
              <a:gd name="connsiteY48" fmla="*/ 389769 h 10572750"/>
              <a:gd name="connsiteX49" fmla="*/ 11468102 w 23098120"/>
              <a:gd name="connsiteY49" fmla="*/ 0 h 10572750"/>
              <a:gd name="connsiteX50" fmla="*/ 12106276 w 23098120"/>
              <a:gd name="connsiteY50" fmla="*/ 638175 h 10572750"/>
              <a:gd name="connsiteX51" fmla="*/ 12103378 w 23098120"/>
              <a:gd name="connsiteY51" fmla="*/ 666928 h 10572750"/>
              <a:gd name="connsiteX52" fmla="*/ 12170447 w 23098120"/>
              <a:gd name="connsiteY52" fmla="*/ 646109 h 10572750"/>
              <a:gd name="connsiteX53" fmla="*/ 12249151 w 23098120"/>
              <a:gd name="connsiteY53" fmla="*/ 638175 h 10572750"/>
              <a:gd name="connsiteX54" fmla="*/ 12525294 w 23098120"/>
              <a:gd name="connsiteY54" fmla="*/ 752557 h 10572750"/>
              <a:gd name="connsiteX55" fmla="*/ 12570753 w 23098120"/>
              <a:gd name="connsiteY55" fmla="*/ 807654 h 10572750"/>
              <a:gd name="connsiteX56" fmla="*/ 12600128 w 23098120"/>
              <a:gd name="connsiteY56" fmla="*/ 753535 h 10572750"/>
              <a:gd name="connsiteX57" fmla="*/ 13587414 w 23098120"/>
              <a:gd name="connsiteY57" fmla="*/ 228600 h 10572750"/>
              <a:gd name="connsiteX58" fmla="*/ 14753850 w 23098120"/>
              <a:gd name="connsiteY58" fmla="*/ 1179272 h 10572750"/>
              <a:gd name="connsiteX59" fmla="*/ 14774962 w 23098120"/>
              <a:gd name="connsiteY59" fmla="*/ 1388700 h 10572750"/>
              <a:gd name="connsiteX60" fmla="*/ 14824180 w 23098120"/>
              <a:gd name="connsiteY60" fmla="*/ 1395271 h 10572750"/>
              <a:gd name="connsiteX61" fmla="*/ 14839308 w 23098120"/>
              <a:gd name="connsiteY61" fmla="*/ 1377801 h 10572750"/>
              <a:gd name="connsiteX62" fmla="*/ 15101886 w 23098120"/>
              <a:gd name="connsiteY62" fmla="*/ 1276350 h 10572750"/>
              <a:gd name="connsiteX63" fmla="*/ 15320233 w 23098120"/>
              <a:gd name="connsiteY63" fmla="*/ 1343045 h 10572750"/>
              <a:gd name="connsiteX64" fmla="*/ 15355240 w 23098120"/>
              <a:gd name="connsiteY64" fmla="*/ 1371928 h 10572750"/>
              <a:gd name="connsiteX65" fmla="*/ 15380228 w 23098120"/>
              <a:gd name="connsiteY65" fmla="*/ 1248165 h 10572750"/>
              <a:gd name="connsiteX66" fmla="*/ 15740062 w 23098120"/>
              <a:gd name="connsiteY66" fmla="*/ 1009650 h 10572750"/>
              <a:gd name="connsiteX67" fmla="*/ 15958410 w 23098120"/>
              <a:gd name="connsiteY67" fmla="*/ 1076345 h 10572750"/>
              <a:gd name="connsiteX68" fmla="*/ 15997704 w 23098120"/>
              <a:gd name="connsiteY68" fmla="*/ 1108767 h 10572750"/>
              <a:gd name="connsiteX69" fmla="*/ 15987711 w 23098120"/>
              <a:gd name="connsiteY69" fmla="*/ 1009650 h 10572750"/>
              <a:gd name="connsiteX70" fmla="*/ 16625886 w 23098120"/>
              <a:gd name="connsiteY70" fmla="*/ 371475 h 10572750"/>
              <a:gd name="connsiteX71" fmla="*/ 17213908 w 23098120"/>
              <a:gd name="connsiteY71" fmla="*/ 761243 h 10572750"/>
              <a:gd name="connsiteX72" fmla="*/ 17223972 w 23098120"/>
              <a:gd name="connsiteY72" fmla="*/ 793663 h 10572750"/>
              <a:gd name="connsiteX73" fmla="*/ 17338596 w 23098120"/>
              <a:gd name="connsiteY73" fmla="*/ 699089 h 10572750"/>
              <a:gd name="connsiteX74" fmla="*/ 17849848 w 23098120"/>
              <a:gd name="connsiteY74" fmla="*/ 542924 h 10572750"/>
              <a:gd name="connsiteX75" fmla="*/ 18745672 w 23098120"/>
              <a:gd name="connsiteY75" fmla="*/ 1273041 h 10572750"/>
              <a:gd name="connsiteX76" fmla="*/ 18750308 w 23098120"/>
              <a:gd name="connsiteY76" fmla="*/ 1319031 h 10572750"/>
              <a:gd name="connsiteX77" fmla="*/ 18807500 w 23098120"/>
              <a:gd name="connsiteY77" fmla="*/ 1287989 h 10572750"/>
              <a:gd name="connsiteX78" fmla="*/ 18959508 w 23098120"/>
              <a:gd name="connsiteY78" fmla="*/ 1257300 h 10572750"/>
              <a:gd name="connsiteX79" fmla="*/ 19111520 w 23098120"/>
              <a:gd name="connsiteY79" fmla="*/ 1287989 h 10572750"/>
              <a:gd name="connsiteX80" fmla="*/ 19170448 w 23098120"/>
              <a:gd name="connsiteY80" fmla="*/ 1319975 h 10572750"/>
              <a:gd name="connsiteX81" fmla="*/ 19204924 w 23098120"/>
              <a:gd name="connsiteY81" fmla="*/ 1208917 h 10572750"/>
              <a:gd name="connsiteX82" fmla="*/ 19792948 w 23098120"/>
              <a:gd name="connsiteY82" fmla="*/ 819149 h 10572750"/>
              <a:gd name="connsiteX83" fmla="*/ 19921562 w 23098120"/>
              <a:gd name="connsiteY83" fmla="*/ 832114 h 10572750"/>
              <a:gd name="connsiteX84" fmla="*/ 20017282 w 23098120"/>
              <a:gd name="connsiteY84" fmla="*/ 861828 h 10572750"/>
              <a:gd name="connsiteX85" fmla="*/ 20029748 w 23098120"/>
              <a:gd name="connsiteY85" fmla="*/ 738160 h 10572750"/>
              <a:gd name="connsiteX86" fmla="*/ 20654958 w 23098120"/>
              <a:gd name="connsiteY86" fmla="*/ 228600 h 10572750"/>
              <a:gd name="connsiteX87" fmla="*/ 21242982 w 23098120"/>
              <a:gd name="connsiteY87" fmla="*/ 618368 h 10572750"/>
              <a:gd name="connsiteX88" fmla="*/ 21276806 w 23098120"/>
              <a:gd name="connsiteY88" fmla="*/ 727332 h 10572750"/>
              <a:gd name="connsiteX89" fmla="*/ 21279236 w 23098120"/>
              <a:gd name="connsiteY89" fmla="*/ 726013 h 10572750"/>
              <a:gd name="connsiteX90" fmla="*/ 21431244 w 23098120"/>
              <a:gd name="connsiteY90" fmla="*/ 695324 h 10572750"/>
              <a:gd name="connsiteX91" fmla="*/ 21821770 w 23098120"/>
              <a:gd name="connsiteY91" fmla="*/ 1085849 h 10572750"/>
              <a:gd name="connsiteX92" fmla="*/ 21803596 w 23098120"/>
              <a:gd name="connsiteY92" fmla="*/ 1175868 h 10572750"/>
              <a:gd name="connsiteX93" fmla="*/ 21860256 w 23098120"/>
              <a:gd name="connsiteY93" fmla="*/ 1145114 h 10572750"/>
              <a:gd name="connsiteX94" fmla="*/ 22012264 w 23098120"/>
              <a:gd name="connsiteY94" fmla="*/ 1114425 h 10572750"/>
              <a:gd name="connsiteX95" fmla="*/ 22336094 w 23098120"/>
              <a:gd name="connsiteY95" fmla="*/ 1286604 h 10572750"/>
              <a:gd name="connsiteX96" fmla="*/ 22338940 w 23098120"/>
              <a:gd name="connsiteY96" fmla="*/ 1291847 h 10572750"/>
              <a:gd name="connsiteX97" fmla="*/ 22347760 w 23098120"/>
              <a:gd name="connsiteY97" fmla="*/ 1248165 h 10572750"/>
              <a:gd name="connsiteX98" fmla="*/ 22707596 w 23098120"/>
              <a:gd name="connsiteY98" fmla="*/ 1009650 h 10572750"/>
              <a:gd name="connsiteX99" fmla="*/ 23098120 w 23098120"/>
              <a:gd name="connsiteY99" fmla="*/ 1400175 h 10572750"/>
              <a:gd name="connsiteX100" fmla="*/ 22925940 w 23098120"/>
              <a:gd name="connsiteY100" fmla="*/ 1724004 h 10572750"/>
              <a:gd name="connsiteX101" fmla="*/ 22925680 w 23098120"/>
              <a:gd name="connsiteY101" fmla="*/ 1724146 h 10572750"/>
              <a:gd name="connsiteX102" fmla="*/ 22987640 w 23098120"/>
              <a:gd name="connsiteY102" fmla="*/ 1807456 h 10572750"/>
              <a:gd name="connsiteX103" fmla="*/ 23040972 w 23098120"/>
              <a:gd name="connsiteY103" fmla="*/ 2000250 h 10572750"/>
              <a:gd name="connsiteX104" fmla="*/ 22925068 w 23098120"/>
              <a:gd name="connsiteY104" fmla="*/ 2277178 h 10572750"/>
              <a:gd name="connsiteX105" fmla="*/ 22844792 w 23098120"/>
              <a:gd name="connsiteY105" fmla="*/ 2348186 h 10572750"/>
              <a:gd name="connsiteX106" fmla="*/ 22883256 w 23098120"/>
              <a:gd name="connsiteY106" fmla="*/ 2450817 h 10572750"/>
              <a:gd name="connsiteX107" fmla="*/ 22926670 w 23098120"/>
              <a:gd name="connsiteY107" fmla="*/ 2762251 h 10572750"/>
              <a:gd name="connsiteX108" fmla="*/ 22832320 w 23098120"/>
              <a:gd name="connsiteY108" fmla="*/ 3209594 h 10572750"/>
              <a:gd name="connsiteX109" fmla="*/ 22788560 w 23098120"/>
              <a:gd name="connsiteY109" fmla="*/ 3286407 h 10572750"/>
              <a:gd name="connsiteX110" fmla="*/ 22788560 w 23098120"/>
              <a:gd name="connsiteY110" fmla="*/ 10572750 h 10572750"/>
              <a:gd name="connsiteX111" fmla="*/ 12501560 w 23098120"/>
              <a:gd name="connsiteY111" fmla="*/ 10572750 h 10572750"/>
              <a:gd name="connsiteX112" fmla="*/ 10596560 w 23098120"/>
              <a:gd name="connsiteY112" fmla="*/ 10572750 h 10572750"/>
              <a:gd name="connsiteX113" fmla="*/ 309560 w 23098120"/>
              <a:gd name="connsiteY113" fmla="*/ 10572750 h 10572750"/>
              <a:gd name="connsiteX114" fmla="*/ 309560 w 23098120"/>
              <a:gd name="connsiteY114" fmla="*/ 2763292 h 10572750"/>
              <a:gd name="connsiteX115" fmla="*/ 265252 w 23098120"/>
              <a:gd name="connsiteY115" fmla="*/ 2704040 h 10572750"/>
              <a:gd name="connsiteX116" fmla="*/ 61912 w 23098120"/>
              <a:gd name="connsiteY116" fmla="*/ 2038350 h 10572750"/>
              <a:gd name="connsiteX117" fmla="*/ 155477 w 23098120"/>
              <a:gd name="connsiteY117" fmla="*/ 1574905 h 10572750"/>
              <a:gd name="connsiteX118" fmla="*/ 236538 w 23098120"/>
              <a:gd name="connsiteY118" fmla="*/ 1425562 h 10572750"/>
              <a:gd name="connsiteX119" fmla="*/ 172178 w 23098120"/>
              <a:gd name="connsiteY119" fmla="*/ 1390628 h 10572750"/>
              <a:gd name="connsiteX120" fmla="*/ 0 w 23098120"/>
              <a:gd name="connsiteY120" fmla="*/ 1066799 h 10572750"/>
              <a:gd name="connsiteX121" fmla="*/ 390525 w 23098120"/>
              <a:gd name="connsiteY121" fmla="*/ 676274 h 10572750"/>
              <a:gd name="connsiteX122" fmla="*/ 542534 w 23098120"/>
              <a:gd name="connsiteY122" fmla="*/ 706963 h 10572750"/>
              <a:gd name="connsiteX123" fmla="*/ 550285 w 23098120"/>
              <a:gd name="connsiteY123" fmla="*/ 711170 h 10572750"/>
              <a:gd name="connsiteX124" fmla="*/ 542927 w 23098120"/>
              <a:gd name="connsiteY124" fmla="*/ 638175 h 10572750"/>
              <a:gd name="connsiteX125" fmla="*/ 1181102 w 23098120"/>
              <a:gd name="connsiteY125" fmla="*/ 0 h 1057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23098120" h="10572750">
                <a:moveTo>
                  <a:pt x="20430624" y="1462271"/>
                </a:moveTo>
                <a:lnTo>
                  <a:pt x="20426852" y="1499671"/>
                </a:lnTo>
                <a:lnTo>
                  <a:pt x="20439164" y="1493740"/>
                </a:lnTo>
                <a:lnTo>
                  <a:pt x="20481768" y="1478147"/>
                </a:lnTo>
                <a:close/>
                <a:moveTo>
                  <a:pt x="10143623" y="1462271"/>
                </a:moveTo>
                <a:lnTo>
                  <a:pt x="10139853" y="1499671"/>
                </a:lnTo>
                <a:lnTo>
                  <a:pt x="10152165" y="1493740"/>
                </a:lnTo>
                <a:lnTo>
                  <a:pt x="10194768" y="1478147"/>
                </a:lnTo>
                <a:close/>
                <a:moveTo>
                  <a:pt x="1181102" y="0"/>
                </a:moveTo>
                <a:cubicBezTo>
                  <a:pt x="1533555" y="0"/>
                  <a:pt x="1819276" y="285721"/>
                  <a:pt x="1819276" y="638175"/>
                </a:cubicBezTo>
                <a:lnTo>
                  <a:pt x="1816378" y="666928"/>
                </a:lnTo>
                <a:lnTo>
                  <a:pt x="1883447" y="646109"/>
                </a:lnTo>
                <a:cubicBezTo>
                  <a:pt x="1908869" y="640907"/>
                  <a:pt x="1935191" y="638175"/>
                  <a:pt x="1962151" y="638175"/>
                </a:cubicBezTo>
                <a:cubicBezTo>
                  <a:pt x="2069992" y="638175"/>
                  <a:pt x="2167623" y="681886"/>
                  <a:pt x="2238294" y="752557"/>
                </a:cubicBezTo>
                <a:lnTo>
                  <a:pt x="2283753" y="807654"/>
                </a:lnTo>
                <a:lnTo>
                  <a:pt x="2313128" y="753535"/>
                </a:lnTo>
                <a:cubicBezTo>
                  <a:pt x="2527093" y="436827"/>
                  <a:pt x="2889436" y="228600"/>
                  <a:pt x="3300414" y="228600"/>
                </a:cubicBezTo>
                <a:cubicBezTo>
                  <a:pt x="3875782" y="228600"/>
                  <a:pt x="4355828" y="636725"/>
                  <a:pt x="4466850" y="1179272"/>
                </a:cubicBezTo>
                <a:lnTo>
                  <a:pt x="4487962" y="1388700"/>
                </a:lnTo>
                <a:lnTo>
                  <a:pt x="4537180" y="1395271"/>
                </a:lnTo>
                <a:lnTo>
                  <a:pt x="4552308" y="1377801"/>
                </a:lnTo>
                <a:cubicBezTo>
                  <a:pt x="4621659" y="1314768"/>
                  <a:pt x="4713785" y="1276350"/>
                  <a:pt x="4814886" y="1276350"/>
                </a:cubicBezTo>
                <a:cubicBezTo>
                  <a:pt x="4895766" y="1276350"/>
                  <a:pt x="4970907" y="1300937"/>
                  <a:pt x="5033233" y="1343045"/>
                </a:cubicBezTo>
                <a:lnTo>
                  <a:pt x="5068240" y="1371928"/>
                </a:lnTo>
                <a:lnTo>
                  <a:pt x="5093228" y="1248165"/>
                </a:lnTo>
                <a:cubicBezTo>
                  <a:pt x="5152512" y="1108000"/>
                  <a:pt x="5291303" y="1009650"/>
                  <a:pt x="5453062" y="1009650"/>
                </a:cubicBezTo>
                <a:cubicBezTo>
                  <a:pt x="5533942" y="1009650"/>
                  <a:pt x="5609080" y="1034237"/>
                  <a:pt x="5671410" y="1076345"/>
                </a:cubicBezTo>
                <a:lnTo>
                  <a:pt x="5710704" y="1108767"/>
                </a:lnTo>
                <a:lnTo>
                  <a:pt x="5700711" y="1009650"/>
                </a:lnTo>
                <a:cubicBezTo>
                  <a:pt x="5700711" y="657196"/>
                  <a:pt x="5986432" y="371475"/>
                  <a:pt x="6338886" y="371475"/>
                </a:cubicBezTo>
                <a:cubicBezTo>
                  <a:pt x="6603225" y="371475"/>
                  <a:pt x="6830028" y="532193"/>
                  <a:pt x="6926909" y="761243"/>
                </a:cubicBezTo>
                <a:lnTo>
                  <a:pt x="6936972" y="793663"/>
                </a:lnTo>
                <a:lnTo>
                  <a:pt x="7051597" y="699089"/>
                </a:lnTo>
                <a:cubicBezTo>
                  <a:pt x="7197537" y="600494"/>
                  <a:pt x="7373469" y="542924"/>
                  <a:pt x="7562848" y="542924"/>
                </a:cubicBezTo>
                <a:cubicBezTo>
                  <a:pt x="8004732" y="542924"/>
                  <a:pt x="8373407" y="856364"/>
                  <a:pt x="8458672" y="1273041"/>
                </a:cubicBezTo>
                <a:lnTo>
                  <a:pt x="8463308" y="1319031"/>
                </a:lnTo>
                <a:lnTo>
                  <a:pt x="8520499" y="1287989"/>
                </a:lnTo>
                <a:cubicBezTo>
                  <a:pt x="8567220" y="1268228"/>
                  <a:pt x="8618588" y="1257300"/>
                  <a:pt x="8672509" y="1257300"/>
                </a:cubicBezTo>
                <a:cubicBezTo>
                  <a:pt x="8726429" y="1257300"/>
                  <a:pt x="8777797" y="1268228"/>
                  <a:pt x="8824519" y="1287989"/>
                </a:cubicBezTo>
                <a:lnTo>
                  <a:pt x="8883449" y="1319975"/>
                </a:lnTo>
                <a:lnTo>
                  <a:pt x="8917923" y="1208917"/>
                </a:lnTo>
                <a:cubicBezTo>
                  <a:pt x="9014803" y="979867"/>
                  <a:pt x="9241606" y="819149"/>
                  <a:pt x="9505947" y="819149"/>
                </a:cubicBezTo>
                <a:cubicBezTo>
                  <a:pt x="9550004" y="819149"/>
                  <a:pt x="9593019" y="823613"/>
                  <a:pt x="9634562" y="832114"/>
                </a:cubicBezTo>
                <a:lnTo>
                  <a:pt x="9730282" y="861828"/>
                </a:lnTo>
                <a:lnTo>
                  <a:pt x="9742748" y="738160"/>
                </a:lnTo>
                <a:cubicBezTo>
                  <a:pt x="9802256" y="447355"/>
                  <a:pt x="10059561" y="228600"/>
                  <a:pt x="10367958" y="228600"/>
                </a:cubicBezTo>
                <a:cubicBezTo>
                  <a:pt x="10533171" y="228600"/>
                  <a:pt x="10683721" y="291381"/>
                  <a:pt x="10797053" y="394387"/>
                </a:cubicBezTo>
                <a:lnTo>
                  <a:pt x="10858604" y="458948"/>
                </a:lnTo>
                <a:lnTo>
                  <a:pt x="10880078" y="389769"/>
                </a:lnTo>
                <a:cubicBezTo>
                  <a:pt x="10976959" y="160718"/>
                  <a:pt x="11203762" y="0"/>
                  <a:pt x="11468102" y="0"/>
                </a:cubicBezTo>
                <a:cubicBezTo>
                  <a:pt x="11820555" y="0"/>
                  <a:pt x="12106276" y="285721"/>
                  <a:pt x="12106276" y="638175"/>
                </a:cubicBezTo>
                <a:lnTo>
                  <a:pt x="12103378" y="666928"/>
                </a:lnTo>
                <a:lnTo>
                  <a:pt x="12170447" y="646109"/>
                </a:lnTo>
                <a:cubicBezTo>
                  <a:pt x="12195869" y="640907"/>
                  <a:pt x="12222191" y="638175"/>
                  <a:pt x="12249151" y="638175"/>
                </a:cubicBezTo>
                <a:cubicBezTo>
                  <a:pt x="12356992" y="638175"/>
                  <a:pt x="12454623" y="681886"/>
                  <a:pt x="12525294" y="752557"/>
                </a:cubicBezTo>
                <a:lnTo>
                  <a:pt x="12570753" y="807654"/>
                </a:lnTo>
                <a:lnTo>
                  <a:pt x="12600128" y="753535"/>
                </a:lnTo>
                <a:cubicBezTo>
                  <a:pt x="12814093" y="436827"/>
                  <a:pt x="13176436" y="228600"/>
                  <a:pt x="13587414" y="228600"/>
                </a:cubicBezTo>
                <a:cubicBezTo>
                  <a:pt x="14162782" y="228600"/>
                  <a:pt x="14642828" y="636725"/>
                  <a:pt x="14753850" y="1179272"/>
                </a:cubicBezTo>
                <a:lnTo>
                  <a:pt x="14774962" y="1388700"/>
                </a:lnTo>
                <a:lnTo>
                  <a:pt x="14824180" y="1395271"/>
                </a:lnTo>
                <a:lnTo>
                  <a:pt x="14839308" y="1377801"/>
                </a:lnTo>
                <a:cubicBezTo>
                  <a:pt x="14908659" y="1314768"/>
                  <a:pt x="15000785" y="1276350"/>
                  <a:pt x="15101886" y="1276350"/>
                </a:cubicBezTo>
                <a:cubicBezTo>
                  <a:pt x="15182766" y="1276350"/>
                  <a:pt x="15257907" y="1300937"/>
                  <a:pt x="15320233" y="1343045"/>
                </a:cubicBezTo>
                <a:lnTo>
                  <a:pt x="15355240" y="1371928"/>
                </a:lnTo>
                <a:lnTo>
                  <a:pt x="15380228" y="1248165"/>
                </a:lnTo>
                <a:cubicBezTo>
                  <a:pt x="15439512" y="1108000"/>
                  <a:pt x="15578303" y="1009650"/>
                  <a:pt x="15740062" y="1009650"/>
                </a:cubicBezTo>
                <a:cubicBezTo>
                  <a:pt x="15820942" y="1009650"/>
                  <a:pt x="15896080" y="1034237"/>
                  <a:pt x="15958410" y="1076345"/>
                </a:cubicBezTo>
                <a:lnTo>
                  <a:pt x="15997704" y="1108767"/>
                </a:lnTo>
                <a:lnTo>
                  <a:pt x="15987711" y="1009650"/>
                </a:lnTo>
                <a:cubicBezTo>
                  <a:pt x="15987711" y="657196"/>
                  <a:pt x="16273432" y="371475"/>
                  <a:pt x="16625886" y="371475"/>
                </a:cubicBezTo>
                <a:cubicBezTo>
                  <a:pt x="16890225" y="371475"/>
                  <a:pt x="17117028" y="532193"/>
                  <a:pt x="17213908" y="761243"/>
                </a:cubicBezTo>
                <a:lnTo>
                  <a:pt x="17223972" y="793663"/>
                </a:lnTo>
                <a:lnTo>
                  <a:pt x="17338596" y="699089"/>
                </a:lnTo>
                <a:cubicBezTo>
                  <a:pt x="17484536" y="600494"/>
                  <a:pt x="17660468" y="542924"/>
                  <a:pt x="17849848" y="542924"/>
                </a:cubicBezTo>
                <a:cubicBezTo>
                  <a:pt x="18291732" y="542924"/>
                  <a:pt x="18660408" y="856364"/>
                  <a:pt x="18745672" y="1273041"/>
                </a:cubicBezTo>
                <a:lnTo>
                  <a:pt x="18750308" y="1319031"/>
                </a:lnTo>
                <a:lnTo>
                  <a:pt x="18807500" y="1287989"/>
                </a:lnTo>
                <a:cubicBezTo>
                  <a:pt x="18854220" y="1268228"/>
                  <a:pt x="18905588" y="1257300"/>
                  <a:pt x="18959508" y="1257300"/>
                </a:cubicBezTo>
                <a:cubicBezTo>
                  <a:pt x="19013428" y="1257300"/>
                  <a:pt x="19064796" y="1268228"/>
                  <a:pt x="19111520" y="1287989"/>
                </a:cubicBezTo>
                <a:lnTo>
                  <a:pt x="19170448" y="1319975"/>
                </a:lnTo>
                <a:lnTo>
                  <a:pt x="19204924" y="1208917"/>
                </a:lnTo>
                <a:cubicBezTo>
                  <a:pt x="19301804" y="979867"/>
                  <a:pt x="19528606" y="819149"/>
                  <a:pt x="19792948" y="819149"/>
                </a:cubicBezTo>
                <a:cubicBezTo>
                  <a:pt x="19837004" y="819149"/>
                  <a:pt x="19880018" y="823613"/>
                  <a:pt x="19921562" y="832114"/>
                </a:cubicBezTo>
                <a:lnTo>
                  <a:pt x="20017282" y="861828"/>
                </a:lnTo>
                <a:lnTo>
                  <a:pt x="20029748" y="738160"/>
                </a:lnTo>
                <a:cubicBezTo>
                  <a:pt x="20089256" y="447355"/>
                  <a:pt x="20346560" y="228600"/>
                  <a:pt x="20654958" y="228600"/>
                </a:cubicBezTo>
                <a:cubicBezTo>
                  <a:pt x="20919298" y="228600"/>
                  <a:pt x="21146102" y="389318"/>
                  <a:pt x="21242982" y="618368"/>
                </a:cubicBezTo>
                <a:lnTo>
                  <a:pt x="21276806" y="727332"/>
                </a:lnTo>
                <a:lnTo>
                  <a:pt x="21279236" y="726013"/>
                </a:lnTo>
                <a:cubicBezTo>
                  <a:pt x="21325956" y="706252"/>
                  <a:pt x="21377324" y="695324"/>
                  <a:pt x="21431244" y="695324"/>
                </a:cubicBezTo>
                <a:cubicBezTo>
                  <a:pt x="21646926" y="695324"/>
                  <a:pt x="21821770" y="870168"/>
                  <a:pt x="21821770" y="1085849"/>
                </a:cubicBezTo>
                <a:lnTo>
                  <a:pt x="21803596" y="1175868"/>
                </a:lnTo>
                <a:lnTo>
                  <a:pt x="21860256" y="1145114"/>
                </a:lnTo>
                <a:cubicBezTo>
                  <a:pt x="21906976" y="1125353"/>
                  <a:pt x="21958344" y="1114425"/>
                  <a:pt x="22012264" y="1114425"/>
                </a:cubicBezTo>
                <a:cubicBezTo>
                  <a:pt x="22147066" y="1114425"/>
                  <a:pt x="22265914" y="1182723"/>
                  <a:pt x="22336094" y="1286604"/>
                </a:cubicBezTo>
                <a:lnTo>
                  <a:pt x="22338940" y="1291847"/>
                </a:lnTo>
                <a:lnTo>
                  <a:pt x="22347760" y="1248165"/>
                </a:lnTo>
                <a:cubicBezTo>
                  <a:pt x="22407044" y="1108000"/>
                  <a:pt x="22545834" y="1009650"/>
                  <a:pt x="22707596" y="1009650"/>
                </a:cubicBezTo>
                <a:cubicBezTo>
                  <a:pt x="22923276" y="1009650"/>
                  <a:pt x="23098120" y="1184494"/>
                  <a:pt x="23098120" y="1400175"/>
                </a:cubicBezTo>
                <a:cubicBezTo>
                  <a:pt x="23098120" y="1534975"/>
                  <a:pt x="23029822" y="1653824"/>
                  <a:pt x="22925940" y="1724004"/>
                </a:cubicBezTo>
                <a:lnTo>
                  <a:pt x="22925680" y="1724146"/>
                </a:lnTo>
                <a:lnTo>
                  <a:pt x="22987640" y="1807456"/>
                </a:lnTo>
                <a:cubicBezTo>
                  <a:pt x="23021980" y="1866713"/>
                  <a:pt x="23040972" y="1931863"/>
                  <a:pt x="23040972" y="2000250"/>
                </a:cubicBezTo>
                <a:cubicBezTo>
                  <a:pt x="23040972" y="2102830"/>
                  <a:pt x="22998244" y="2198127"/>
                  <a:pt x="22925068" y="2277178"/>
                </a:cubicBezTo>
                <a:lnTo>
                  <a:pt x="22844792" y="2348186"/>
                </a:lnTo>
                <a:lnTo>
                  <a:pt x="22883256" y="2450817"/>
                </a:lnTo>
                <a:cubicBezTo>
                  <a:pt x="22911212" y="2546539"/>
                  <a:pt x="22926670" y="2651781"/>
                  <a:pt x="22926670" y="2762251"/>
                </a:cubicBezTo>
                <a:cubicBezTo>
                  <a:pt x="22926670" y="2927957"/>
                  <a:pt x="22891888" y="3081897"/>
                  <a:pt x="22832320" y="3209594"/>
                </a:cubicBezTo>
                <a:lnTo>
                  <a:pt x="22788560" y="3286407"/>
                </a:lnTo>
                <a:lnTo>
                  <a:pt x="22788560" y="10572750"/>
                </a:lnTo>
                <a:lnTo>
                  <a:pt x="12501560" y="10572750"/>
                </a:lnTo>
                <a:lnTo>
                  <a:pt x="10596560" y="10572750"/>
                </a:lnTo>
                <a:lnTo>
                  <a:pt x="309560" y="10572750"/>
                </a:lnTo>
                <a:lnTo>
                  <a:pt x="309560" y="2763292"/>
                </a:lnTo>
                <a:lnTo>
                  <a:pt x="265252" y="2704040"/>
                </a:lnTo>
                <a:cubicBezTo>
                  <a:pt x="136874" y="2514015"/>
                  <a:pt x="61912" y="2284937"/>
                  <a:pt x="61912" y="2038350"/>
                </a:cubicBezTo>
                <a:cubicBezTo>
                  <a:pt x="61912" y="1873959"/>
                  <a:pt x="95228" y="1717349"/>
                  <a:pt x="155477" y="1574905"/>
                </a:cubicBezTo>
                <a:lnTo>
                  <a:pt x="236538" y="1425562"/>
                </a:lnTo>
                <a:lnTo>
                  <a:pt x="172178" y="1390628"/>
                </a:lnTo>
                <a:cubicBezTo>
                  <a:pt x="68298" y="1320448"/>
                  <a:pt x="0" y="1201599"/>
                  <a:pt x="0" y="1066799"/>
                </a:cubicBezTo>
                <a:cubicBezTo>
                  <a:pt x="0" y="851118"/>
                  <a:pt x="174844" y="676274"/>
                  <a:pt x="390525" y="676274"/>
                </a:cubicBezTo>
                <a:cubicBezTo>
                  <a:pt x="444445" y="676274"/>
                  <a:pt x="495813" y="687202"/>
                  <a:pt x="542534" y="706963"/>
                </a:cubicBezTo>
                <a:lnTo>
                  <a:pt x="550285" y="711170"/>
                </a:lnTo>
                <a:lnTo>
                  <a:pt x="542927" y="638175"/>
                </a:lnTo>
                <a:cubicBezTo>
                  <a:pt x="542927" y="285721"/>
                  <a:pt x="828648" y="0"/>
                  <a:pt x="1181102" y="0"/>
                </a:cubicBezTo>
                <a:close/>
              </a:path>
            </a:pathLst>
          </a:custGeom>
          <a:solidFill>
            <a:srgbClr val="F2CCCB">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47" name="Freeform: Shape 46">
            <a:extLst>
              <a:ext uri="{FF2B5EF4-FFF2-40B4-BE49-F238E27FC236}">
                <a16:creationId xmlns:a16="http://schemas.microsoft.com/office/drawing/2014/main" id="{0DA2B984-EBE3-4A77-B1F5-DC604F1E886C}"/>
              </a:ext>
            </a:extLst>
          </p:cNvPr>
          <p:cNvSpPr/>
          <p:nvPr/>
        </p:nvSpPr>
        <p:spPr>
          <a:xfrm>
            <a:off x="731341" y="542925"/>
            <a:ext cx="3021509" cy="1581150"/>
          </a:xfrm>
          <a:custGeom>
            <a:avLst/>
            <a:gdLst>
              <a:gd name="connsiteX0" fmla="*/ 1954709 w 3973596"/>
              <a:gd name="connsiteY0" fmla="*/ 0 h 1801466"/>
              <a:gd name="connsiteX1" fmla="*/ 2537121 w 3973596"/>
              <a:gd name="connsiteY1" fmla="*/ 309666 h 1801466"/>
              <a:gd name="connsiteX2" fmla="*/ 2596640 w 3973596"/>
              <a:gd name="connsiteY2" fmla="*/ 419321 h 1801466"/>
              <a:gd name="connsiteX3" fmla="*/ 2602905 w 3973596"/>
              <a:gd name="connsiteY3" fmla="*/ 411727 h 1801466"/>
              <a:gd name="connsiteX4" fmla="*/ 2879048 w 3973596"/>
              <a:gd name="connsiteY4" fmla="*/ 297345 h 1801466"/>
              <a:gd name="connsiteX5" fmla="*/ 3261639 w 3973596"/>
              <a:gd name="connsiteY5" fmla="*/ 609166 h 1801466"/>
              <a:gd name="connsiteX6" fmla="*/ 3268062 w 3973596"/>
              <a:gd name="connsiteY6" fmla="*/ 672885 h 1801466"/>
              <a:gd name="connsiteX7" fmla="*/ 3316027 w 3973596"/>
              <a:gd name="connsiteY7" fmla="*/ 662260 h 1801466"/>
              <a:gd name="connsiteX8" fmla="*/ 3426322 w 3973596"/>
              <a:gd name="connsiteY8" fmla="*/ 654326 h 1801466"/>
              <a:gd name="connsiteX9" fmla="*/ 3973596 w 3973596"/>
              <a:gd name="connsiteY9" fmla="*/ 1044851 h 1801466"/>
              <a:gd name="connsiteX10" fmla="*/ 3426322 w 3973596"/>
              <a:gd name="connsiteY10" fmla="*/ 1435376 h 1801466"/>
              <a:gd name="connsiteX11" fmla="*/ 3120336 w 3973596"/>
              <a:gd name="connsiteY11" fmla="*/ 1368681 h 1801466"/>
              <a:gd name="connsiteX12" fmla="*/ 3065917 w 3973596"/>
              <a:gd name="connsiteY12" fmla="*/ 1336641 h 1801466"/>
              <a:gd name="connsiteX13" fmla="*/ 3060829 w 3973596"/>
              <a:gd name="connsiteY13" fmla="*/ 1370354 h 1801466"/>
              <a:gd name="connsiteX14" fmla="*/ 2351125 w 3973596"/>
              <a:gd name="connsiteY14" fmla="*/ 1756740 h 1801466"/>
              <a:gd name="connsiteX15" fmla="*/ 1731580 w 3973596"/>
              <a:gd name="connsiteY15" fmla="*/ 1523755 h 1801466"/>
              <a:gd name="connsiteX16" fmla="*/ 1724686 w 3973596"/>
              <a:gd name="connsiteY16" fmla="*/ 1514481 h 1801466"/>
              <a:gd name="connsiteX17" fmla="*/ 1712498 w 3973596"/>
              <a:gd name="connsiteY17" fmla="*/ 1549293 h 1801466"/>
              <a:gd name="connsiteX18" fmla="*/ 1283400 w 3973596"/>
              <a:gd name="connsiteY18" fmla="*/ 1801466 h 1801466"/>
              <a:gd name="connsiteX19" fmla="*/ 827167 w 3973596"/>
              <a:gd name="connsiteY19" fmla="*/ 1471790 h 1801466"/>
              <a:gd name="connsiteX20" fmla="*/ 823474 w 3973596"/>
              <a:gd name="connsiteY20" fmla="*/ 1439308 h 1801466"/>
              <a:gd name="connsiteX21" fmla="*/ 794990 w 3973596"/>
              <a:gd name="connsiteY21" fmla="*/ 1465281 h 1801466"/>
              <a:gd name="connsiteX22" fmla="*/ 465694 w 3973596"/>
              <a:gd name="connsiteY22" fmla="*/ 1567897 h 1801466"/>
              <a:gd name="connsiteX23" fmla="*/ 0 w 3973596"/>
              <a:gd name="connsiteY23" fmla="*/ 1217542 h 1801466"/>
              <a:gd name="connsiteX24" fmla="*/ 465694 w 3973596"/>
              <a:gd name="connsiteY24" fmla="*/ 867187 h 1801466"/>
              <a:gd name="connsiteX25" fmla="*/ 646963 w 3973596"/>
              <a:gd name="connsiteY25" fmla="*/ 894720 h 1801466"/>
              <a:gd name="connsiteX26" fmla="*/ 692529 w 3973596"/>
              <a:gd name="connsiteY26" fmla="*/ 913327 h 1801466"/>
              <a:gd name="connsiteX27" fmla="*/ 679602 w 3973596"/>
              <a:gd name="connsiteY27" fmla="*/ 851452 h 1801466"/>
              <a:gd name="connsiteX28" fmla="*/ 1042166 w 3973596"/>
              <a:gd name="connsiteY28" fmla="*/ 501097 h 1801466"/>
              <a:gd name="connsiteX29" fmla="*/ 1244879 w 3973596"/>
              <a:gd name="connsiteY29" fmla="*/ 560932 h 1801466"/>
              <a:gd name="connsiteX30" fmla="*/ 1264986 w 3973596"/>
              <a:gd name="connsiteY30" fmla="*/ 576963 h 1801466"/>
              <a:gd name="connsiteX31" fmla="*/ 1266614 w 3973596"/>
              <a:gd name="connsiteY31" fmla="*/ 560814 h 1801466"/>
              <a:gd name="connsiteX32" fmla="*/ 1954709 w 3973596"/>
              <a:gd name="connsiteY32" fmla="*/ 0 h 1801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973596" h="1801466">
                <a:moveTo>
                  <a:pt x="1954709" y="0"/>
                </a:moveTo>
                <a:cubicBezTo>
                  <a:pt x="2197150" y="0"/>
                  <a:pt x="2410901" y="122836"/>
                  <a:pt x="2537121" y="309666"/>
                </a:cubicBezTo>
                <a:lnTo>
                  <a:pt x="2596640" y="419321"/>
                </a:lnTo>
                <a:lnTo>
                  <a:pt x="2602905" y="411727"/>
                </a:lnTo>
                <a:cubicBezTo>
                  <a:pt x="2673576" y="341056"/>
                  <a:pt x="2771208" y="297345"/>
                  <a:pt x="2879048" y="297345"/>
                </a:cubicBezTo>
                <a:cubicBezTo>
                  <a:pt x="3067769" y="297345"/>
                  <a:pt x="3225224" y="431210"/>
                  <a:pt x="3261639" y="609166"/>
                </a:cubicBezTo>
                <a:lnTo>
                  <a:pt x="3268062" y="672885"/>
                </a:lnTo>
                <a:lnTo>
                  <a:pt x="3316027" y="662260"/>
                </a:lnTo>
                <a:cubicBezTo>
                  <a:pt x="3351654" y="657058"/>
                  <a:pt x="3388541" y="654326"/>
                  <a:pt x="3426322" y="654326"/>
                </a:cubicBezTo>
                <a:cubicBezTo>
                  <a:pt x="3728573" y="654326"/>
                  <a:pt x="3973596" y="829170"/>
                  <a:pt x="3973596" y="1044851"/>
                </a:cubicBezTo>
                <a:cubicBezTo>
                  <a:pt x="3973596" y="1260532"/>
                  <a:pt x="3728573" y="1435376"/>
                  <a:pt x="3426322" y="1435376"/>
                </a:cubicBezTo>
                <a:cubicBezTo>
                  <a:pt x="3312978" y="1435376"/>
                  <a:pt x="3207682" y="1410789"/>
                  <a:pt x="3120336" y="1368681"/>
                </a:cubicBezTo>
                <a:lnTo>
                  <a:pt x="3065917" y="1336641"/>
                </a:lnTo>
                <a:lnTo>
                  <a:pt x="3060829" y="1370354"/>
                </a:lnTo>
                <a:cubicBezTo>
                  <a:pt x="2993280" y="1590864"/>
                  <a:pt x="2701201" y="1756740"/>
                  <a:pt x="2351125" y="1756740"/>
                </a:cubicBezTo>
                <a:cubicBezTo>
                  <a:pt x="2088568" y="1756740"/>
                  <a:pt x="1858635" y="1663435"/>
                  <a:pt x="1731580" y="1523755"/>
                </a:cubicBezTo>
                <a:lnTo>
                  <a:pt x="1724686" y="1514481"/>
                </a:lnTo>
                <a:lnTo>
                  <a:pt x="1712498" y="1549293"/>
                </a:lnTo>
                <a:cubicBezTo>
                  <a:pt x="1641801" y="1697485"/>
                  <a:pt x="1476297" y="1801466"/>
                  <a:pt x="1283400" y="1801466"/>
                </a:cubicBezTo>
                <a:cubicBezTo>
                  <a:pt x="1058354" y="1801466"/>
                  <a:pt x="870591" y="1659936"/>
                  <a:pt x="827167" y="1471790"/>
                </a:cubicBezTo>
                <a:lnTo>
                  <a:pt x="823474" y="1439308"/>
                </a:lnTo>
                <a:lnTo>
                  <a:pt x="794990" y="1465281"/>
                </a:lnTo>
                <a:cubicBezTo>
                  <a:pt x="710716" y="1528682"/>
                  <a:pt x="594292" y="1567897"/>
                  <a:pt x="465694" y="1567897"/>
                </a:cubicBezTo>
                <a:cubicBezTo>
                  <a:pt x="208498" y="1567897"/>
                  <a:pt x="0" y="1411038"/>
                  <a:pt x="0" y="1217542"/>
                </a:cubicBezTo>
                <a:cubicBezTo>
                  <a:pt x="0" y="1024046"/>
                  <a:pt x="208498" y="867187"/>
                  <a:pt x="465694" y="867187"/>
                </a:cubicBezTo>
                <a:cubicBezTo>
                  <a:pt x="529993" y="867187"/>
                  <a:pt x="591248" y="876991"/>
                  <a:pt x="646963" y="894720"/>
                </a:cubicBezTo>
                <a:lnTo>
                  <a:pt x="692529" y="913327"/>
                </a:lnTo>
                <a:lnTo>
                  <a:pt x="679602" y="851452"/>
                </a:lnTo>
                <a:cubicBezTo>
                  <a:pt x="679602" y="657956"/>
                  <a:pt x="841927" y="501097"/>
                  <a:pt x="1042166" y="501097"/>
                </a:cubicBezTo>
                <a:cubicBezTo>
                  <a:pt x="1117256" y="501097"/>
                  <a:pt x="1187014" y="523155"/>
                  <a:pt x="1244879" y="560932"/>
                </a:cubicBezTo>
                <a:lnTo>
                  <a:pt x="1264986" y="576963"/>
                </a:lnTo>
                <a:lnTo>
                  <a:pt x="1266614" y="560814"/>
                </a:lnTo>
                <a:cubicBezTo>
                  <a:pt x="1332107" y="240759"/>
                  <a:pt x="1615292" y="0"/>
                  <a:pt x="19547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48" name="Freeform: Shape 47">
            <a:extLst>
              <a:ext uri="{FF2B5EF4-FFF2-40B4-BE49-F238E27FC236}">
                <a16:creationId xmlns:a16="http://schemas.microsoft.com/office/drawing/2014/main" id="{23AEE8BB-C8F8-49BE-B005-DA8B0321D0C6}"/>
              </a:ext>
            </a:extLst>
          </p:cNvPr>
          <p:cNvSpPr/>
          <p:nvPr/>
        </p:nvSpPr>
        <p:spPr>
          <a:xfrm>
            <a:off x="8751391" y="3933825"/>
            <a:ext cx="3021509" cy="1581150"/>
          </a:xfrm>
          <a:custGeom>
            <a:avLst/>
            <a:gdLst>
              <a:gd name="connsiteX0" fmla="*/ 1954709 w 3973596"/>
              <a:gd name="connsiteY0" fmla="*/ 0 h 1801466"/>
              <a:gd name="connsiteX1" fmla="*/ 2537121 w 3973596"/>
              <a:gd name="connsiteY1" fmla="*/ 309666 h 1801466"/>
              <a:gd name="connsiteX2" fmla="*/ 2596640 w 3973596"/>
              <a:gd name="connsiteY2" fmla="*/ 419321 h 1801466"/>
              <a:gd name="connsiteX3" fmla="*/ 2602905 w 3973596"/>
              <a:gd name="connsiteY3" fmla="*/ 411727 h 1801466"/>
              <a:gd name="connsiteX4" fmla="*/ 2879048 w 3973596"/>
              <a:gd name="connsiteY4" fmla="*/ 297345 h 1801466"/>
              <a:gd name="connsiteX5" fmla="*/ 3261639 w 3973596"/>
              <a:gd name="connsiteY5" fmla="*/ 609166 h 1801466"/>
              <a:gd name="connsiteX6" fmla="*/ 3268062 w 3973596"/>
              <a:gd name="connsiteY6" fmla="*/ 672885 h 1801466"/>
              <a:gd name="connsiteX7" fmla="*/ 3316027 w 3973596"/>
              <a:gd name="connsiteY7" fmla="*/ 662260 h 1801466"/>
              <a:gd name="connsiteX8" fmla="*/ 3426322 w 3973596"/>
              <a:gd name="connsiteY8" fmla="*/ 654326 h 1801466"/>
              <a:gd name="connsiteX9" fmla="*/ 3973596 w 3973596"/>
              <a:gd name="connsiteY9" fmla="*/ 1044851 h 1801466"/>
              <a:gd name="connsiteX10" fmla="*/ 3426322 w 3973596"/>
              <a:gd name="connsiteY10" fmla="*/ 1435376 h 1801466"/>
              <a:gd name="connsiteX11" fmla="*/ 3120336 w 3973596"/>
              <a:gd name="connsiteY11" fmla="*/ 1368681 h 1801466"/>
              <a:gd name="connsiteX12" fmla="*/ 3065917 w 3973596"/>
              <a:gd name="connsiteY12" fmla="*/ 1336641 h 1801466"/>
              <a:gd name="connsiteX13" fmla="*/ 3060829 w 3973596"/>
              <a:gd name="connsiteY13" fmla="*/ 1370354 h 1801466"/>
              <a:gd name="connsiteX14" fmla="*/ 2351125 w 3973596"/>
              <a:gd name="connsiteY14" fmla="*/ 1756740 h 1801466"/>
              <a:gd name="connsiteX15" fmla="*/ 1731580 w 3973596"/>
              <a:gd name="connsiteY15" fmla="*/ 1523755 h 1801466"/>
              <a:gd name="connsiteX16" fmla="*/ 1724686 w 3973596"/>
              <a:gd name="connsiteY16" fmla="*/ 1514481 h 1801466"/>
              <a:gd name="connsiteX17" fmla="*/ 1712498 w 3973596"/>
              <a:gd name="connsiteY17" fmla="*/ 1549293 h 1801466"/>
              <a:gd name="connsiteX18" fmla="*/ 1283400 w 3973596"/>
              <a:gd name="connsiteY18" fmla="*/ 1801466 h 1801466"/>
              <a:gd name="connsiteX19" fmla="*/ 827167 w 3973596"/>
              <a:gd name="connsiteY19" fmla="*/ 1471790 h 1801466"/>
              <a:gd name="connsiteX20" fmla="*/ 823474 w 3973596"/>
              <a:gd name="connsiteY20" fmla="*/ 1439308 h 1801466"/>
              <a:gd name="connsiteX21" fmla="*/ 794990 w 3973596"/>
              <a:gd name="connsiteY21" fmla="*/ 1465281 h 1801466"/>
              <a:gd name="connsiteX22" fmla="*/ 465694 w 3973596"/>
              <a:gd name="connsiteY22" fmla="*/ 1567897 h 1801466"/>
              <a:gd name="connsiteX23" fmla="*/ 0 w 3973596"/>
              <a:gd name="connsiteY23" fmla="*/ 1217542 h 1801466"/>
              <a:gd name="connsiteX24" fmla="*/ 465694 w 3973596"/>
              <a:gd name="connsiteY24" fmla="*/ 867187 h 1801466"/>
              <a:gd name="connsiteX25" fmla="*/ 646963 w 3973596"/>
              <a:gd name="connsiteY25" fmla="*/ 894720 h 1801466"/>
              <a:gd name="connsiteX26" fmla="*/ 692529 w 3973596"/>
              <a:gd name="connsiteY26" fmla="*/ 913327 h 1801466"/>
              <a:gd name="connsiteX27" fmla="*/ 679602 w 3973596"/>
              <a:gd name="connsiteY27" fmla="*/ 851452 h 1801466"/>
              <a:gd name="connsiteX28" fmla="*/ 1042166 w 3973596"/>
              <a:gd name="connsiteY28" fmla="*/ 501097 h 1801466"/>
              <a:gd name="connsiteX29" fmla="*/ 1244879 w 3973596"/>
              <a:gd name="connsiteY29" fmla="*/ 560932 h 1801466"/>
              <a:gd name="connsiteX30" fmla="*/ 1264986 w 3973596"/>
              <a:gd name="connsiteY30" fmla="*/ 576963 h 1801466"/>
              <a:gd name="connsiteX31" fmla="*/ 1266614 w 3973596"/>
              <a:gd name="connsiteY31" fmla="*/ 560814 h 1801466"/>
              <a:gd name="connsiteX32" fmla="*/ 1954709 w 3973596"/>
              <a:gd name="connsiteY32" fmla="*/ 0 h 1801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973596" h="1801466">
                <a:moveTo>
                  <a:pt x="1954709" y="0"/>
                </a:moveTo>
                <a:cubicBezTo>
                  <a:pt x="2197150" y="0"/>
                  <a:pt x="2410901" y="122836"/>
                  <a:pt x="2537121" y="309666"/>
                </a:cubicBezTo>
                <a:lnTo>
                  <a:pt x="2596640" y="419321"/>
                </a:lnTo>
                <a:lnTo>
                  <a:pt x="2602905" y="411727"/>
                </a:lnTo>
                <a:cubicBezTo>
                  <a:pt x="2673576" y="341056"/>
                  <a:pt x="2771208" y="297345"/>
                  <a:pt x="2879048" y="297345"/>
                </a:cubicBezTo>
                <a:cubicBezTo>
                  <a:pt x="3067769" y="297345"/>
                  <a:pt x="3225224" y="431210"/>
                  <a:pt x="3261639" y="609166"/>
                </a:cubicBezTo>
                <a:lnTo>
                  <a:pt x="3268062" y="672885"/>
                </a:lnTo>
                <a:lnTo>
                  <a:pt x="3316027" y="662260"/>
                </a:lnTo>
                <a:cubicBezTo>
                  <a:pt x="3351654" y="657058"/>
                  <a:pt x="3388541" y="654326"/>
                  <a:pt x="3426322" y="654326"/>
                </a:cubicBezTo>
                <a:cubicBezTo>
                  <a:pt x="3728573" y="654326"/>
                  <a:pt x="3973596" y="829170"/>
                  <a:pt x="3973596" y="1044851"/>
                </a:cubicBezTo>
                <a:cubicBezTo>
                  <a:pt x="3973596" y="1260532"/>
                  <a:pt x="3728573" y="1435376"/>
                  <a:pt x="3426322" y="1435376"/>
                </a:cubicBezTo>
                <a:cubicBezTo>
                  <a:pt x="3312978" y="1435376"/>
                  <a:pt x="3207682" y="1410789"/>
                  <a:pt x="3120336" y="1368681"/>
                </a:cubicBezTo>
                <a:lnTo>
                  <a:pt x="3065917" y="1336641"/>
                </a:lnTo>
                <a:lnTo>
                  <a:pt x="3060829" y="1370354"/>
                </a:lnTo>
                <a:cubicBezTo>
                  <a:pt x="2993280" y="1590864"/>
                  <a:pt x="2701201" y="1756740"/>
                  <a:pt x="2351125" y="1756740"/>
                </a:cubicBezTo>
                <a:cubicBezTo>
                  <a:pt x="2088568" y="1756740"/>
                  <a:pt x="1858635" y="1663435"/>
                  <a:pt x="1731580" y="1523755"/>
                </a:cubicBezTo>
                <a:lnTo>
                  <a:pt x="1724686" y="1514481"/>
                </a:lnTo>
                <a:lnTo>
                  <a:pt x="1712498" y="1549293"/>
                </a:lnTo>
                <a:cubicBezTo>
                  <a:pt x="1641801" y="1697485"/>
                  <a:pt x="1476297" y="1801466"/>
                  <a:pt x="1283400" y="1801466"/>
                </a:cubicBezTo>
                <a:cubicBezTo>
                  <a:pt x="1058354" y="1801466"/>
                  <a:pt x="870591" y="1659936"/>
                  <a:pt x="827167" y="1471790"/>
                </a:cubicBezTo>
                <a:lnTo>
                  <a:pt x="823474" y="1439308"/>
                </a:lnTo>
                <a:lnTo>
                  <a:pt x="794990" y="1465281"/>
                </a:lnTo>
                <a:cubicBezTo>
                  <a:pt x="710716" y="1528682"/>
                  <a:pt x="594292" y="1567897"/>
                  <a:pt x="465694" y="1567897"/>
                </a:cubicBezTo>
                <a:cubicBezTo>
                  <a:pt x="208498" y="1567897"/>
                  <a:pt x="0" y="1411038"/>
                  <a:pt x="0" y="1217542"/>
                </a:cubicBezTo>
                <a:cubicBezTo>
                  <a:pt x="0" y="1024046"/>
                  <a:pt x="208498" y="867187"/>
                  <a:pt x="465694" y="867187"/>
                </a:cubicBezTo>
                <a:cubicBezTo>
                  <a:pt x="529993" y="867187"/>
                  <a:pt x="591248" y="876991"/>
                  <a:pt x="646963" y="894720"/>
                </a:cubicBezTo>
                <a:lnTo>
                  <a:pt x="692529" y="913327"/>
                </a:lnTo>
                <a:lnTo>
                  <a:pt x="679602" y="851452"/>
                </a:lnTo>
                <a:cubicBezTo>
                  <a:pt x="679602" y="657956"/>
                  <a:pt x="841927" y="501097"/>
                  <a:pt x="1042166" y="501097"/>
                </a:cubicBezTo>
                <a:cubicBezTo>
                  <a:pt x="1117256" y="501097"/>
                  <a:pt x="1187014" y="523155"/>
                  <a:pt x="1244879" y="560932"/>
                </a:cubicBezTo>
                <a:lnTo>
                  <a:pt x="1264986" y="576963"/>
                </a:lnTo>
                <a:lnTo>
                  <a:pt x="1266614" y="560814"/>
                </a:lnTo>
                <a:cubicBezTo>
                  <a:pt x="1332107" y="240759"/>
                  <a:pt x="1615292" y="0"/>
                  <a:pt x="19547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49" name="TextBox 48">
            <a:extLst>
              <a:ext uri="{FF2B5EF4-FFF2-40B4-BE49-F238E27FC236}">
                <a16:creationId xmlns:a16="http://schemas.microsoft.com/office/drawing/2014/main" id="{89B21217-C610-4D0D-A3B3-44BBD7275AA7}"/>
              </a:ext>
            </a:extLst>
          </p:cNvPr>
          <p:cNvSpPr txBox="1"/>
          <p:nvPr/>
        </p:nvSpPr>
        <p:spPr>
          <a:xfrm>
            <a:off x="2293145" y="2705725"/>
            <a:ext cx="7605710" cy="1446550"/>
          </a:xfrm>
          <a:prstGeom prst="rect">
            <a:avLst/>
          </a:prstGeom>
          <a:noFill/>
        </p:spPr>
        <p:txBody>
          <a:bodyPr wrap="square" rtlCol="0">
            <a:spAutoFit/>
          </a:bodyPr>
          <a:lstStyle/>
          <a:p>
            <a:pPr algn="ctr"/>
            <a:r>
              <a:rPr lang="id-ID" sz="8800" dirty="0">
                <a:solidFill>
                  <a:schemeClr val="tx1">
                    <a:lumMod val="65000"/>
                    <a:lumOff val="35000"/>
                  </a:schemeClr>
                </a:solidFill>
                <a:effectLst>
                  <a:outerShdw dist="165100" dir="2700000" sx="99000" sy="99000" algn="tl" rotWithShape="0">
                    <a:schemeClr val="bg1">
                      <a:alpha val="63000"/>
                    </a:schemeClr>
                  </a:outerShdw>
                </a:effectLst>
                <a:latin typeface="Modern Love" panose="04090805081005020601" pitchFamily="82" charset="0"/>
              </a:rPr>
              <a:t>Add title here</a:t>
            </a:r>
          </a:p>
        </p:txBody>
      </p:sp>
    </p:spTree>
    <p:custDataLst>
      <p:tags r:id="rId1"/>
    </p:custDataLst>
    <p:extLst>
      <p:ext uri="{BB962C8B-B14F-4D97-AF65-F5344CB8AC3E}">
        <p14:creationId xmlns:p14="http://schemas.microsoft.com/office/powerpoint/2010/main" val="177377178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50000" decel="50000" autoRev="1" fill="hold" grpId="0" nodeType="withEffect">
                                  <p:stCondLst>
                                    <p:cond delay="0"/>
                                  </p:stCondLst>
                                  <p:childTnLst>
                                    <p:animMotion origin="layout" path="M 5E-6 -4.44444E-6 L -0.76875 -4.44444E-6 " pathEditMode="relative" rAng="0" ptsTypes="AA">
                                      <p:cBhvr>
                                        <p:cTn id="6" dur="10000" fill="hold"/>
                                        <p:tgtEl>
                                          <p:spTgt spid="30"/>
                                        </p:tgtEl>
                                        <p:attrNameLst>
                                          <p:attrName>ppt_x</p:attrName>
                                          <p:attrName>ppt_y</p:attrName>
                                        </p:attrNameLst>
                                      </p:cBhvr>
                                      <p:rCtr x="-38438" y="0"/>
                                    </p:animMotion>
                                  </p:childTnLst>
                                </p:cTn>
                              </p:par>
                              <p:par>
                                <p:cTn id="7" presetID="59" presetClass="path" presetSubtype="0" repeatCount="indefinite" accel="9000" decel="7000" autoRev="1" fill="hold" grpId="0" nodeType="withEffect">
                                  <p:stCondLst>
                                    <p:cond delay="0"/>
                                  </p:stCondLst>
                                  <p:childTnLst>
                                    <p:animMotion origin="layout" path="M 2.77556E-17 4.07407E-6 C 2.77556E-17 -0.02454 0.07669 -0.04329 0.17031 -0.04329 C 0.26654 -0.04329 0.34375 -0.02454 0.34375 4.07407E-6 C 0.34375 0.02476 0.42044 0.0449 0.51693 0.0449 C 0.61029 0.0449 0.6875 0.02476 0.6875 4.07407E-6 " pathEditMode="relative" rAng="0" ptsTypes="AAAAA">
                                      <p:cBhvr>
                                        <p:cTn id="8" dur="10000" fill="hold"/>
                                        <p:tgtEl>
                                          <p:spTgt spid="32"/>
                                        </p:tgtEl>
                                        <p:attrNameLst>
                                          <p:attrName>ppt_x</p:attrName>
                                          <p:attrName>ppt_y</p:attrName>
                                        </p:attrNameLst>
                                      </p:cBhvr>
                                      <p:rCtr x="34375" y="69"/>
                                    </p:animMotion>
                                  </p:childTnLst>
                                </p:cTn>
                              </p:par>
                              <p:par>
                                <p:cTn id="9" presetID="59" presetClass="path" presetSubtype="0" repeatCount="indefinite" accel="9000" decel="7000" autoRev="1" fill="hold" grpId="0" nodeType="withEffect">
                                  <p:stCondLst>
                                    <p:cond delay="0"/>
                                  </p:stCondLst>
                                  <p:childTnLst>
                                    <p:animMotion origin="layout" path="M -0.64688 -1.48148E-6 C -0.64688 -0.02129 -0.57487 -0.03773 -0.48672 -0.03773 C -0.39623 -0.03773 -0.32344 -0.02129 -0.32344 -1.48148E-6 C -0.32344 0.02222 -0.25144 0.04005 -0.16055 0.04005 C -0.07278 0.04005 5E-6 0.02222 5E-6 -1.48148E-6 " pathEditMode="relative" rAng="0" ptsTypes="AAAAA">
                                      <p:cBhvr>
                                        <p:cTn id="10" dur="10000" spd="-100000" fill="hold"/>
                                        <p:tgtEl>
                                          <p:spTgt spid="33"/>
                                        </p:tgtEl>
                                        <p:attrNameLst>
                                          <p:attrName>ppt_x</p:attrName>
                                          <p:attrName>ppt_y</p:attrName>
                                        </p:attrNameLst>
                                      </p:cBhvr>
                                      <p:rCtr x="32344" y="116"/>
                                    </p:animMotion>
                                  </p:childTnLst>
                                </p:cTn>
                              </p:par>
                              <p:par>
                                <p:cTn id="11" presetID="63" presetClass="path" presetSubtype="0" repeatCount="indefinite" accel="12000" decel="17000" autoRev="1" fill="hold" grpId="0" nodeType="withEffect">
                                  <p:stCondLst>
                                    <p:cond delay="250"/>
                                  </p:stCondLst>
                                  <p:childTnLst>
                                    <p:animMotion origin="layout" path="M -4.16667E-6 -4.44444E-6 L 0.0599 -4.44444E-6 " pathEditMode="relative" rAng="0" ptsTypes="AA">
                                      <p:cBhvr>
                                        <p:cTn id="12" dur="5000" fill="hold"/>
                                        <p:tgtEl>
                                          <p:spTgt spid="47"/>
                                        </p:tgtEl>
                                        <p:attrNameLst>
                                          <p:attrName>ppt_x</p:attrName>
                                          <p:attrName>ppt_y</p:attrName>
                                        </p:attrNameLst>
                                      </p:cBhvr>
                                      <p:rCtr x="2995" y="0"/>
                                    </p:animMotion>
                                  </p:childTnLst>
                                </p:cTn>
                              </p:par>
                              <p:par>
                                <p:cTn id="13" presetID="63" presetClass="path" presetSubtype="0" repeatCount="indefinite" accel="12000" decel="17000" autoRev="1" fill="hold" grpId="0" nodeType="withEffect">
                                  <p:stCondLst>
                                    <p:cond delay="250"/>
                                  </p:stCondLst>
                                  <p:childTnLst>
                                    <p:animMotion origin="layout" path="M 3.33333E-6 1.11111E-6 L -0.07448 1.11111E-6 " pathEditMode="relative" rAng="0" ptsTypes="AA">
                                      <p:cBhvr>
                                        <p:cTn id="14" dur="5000" fill="hold"/>
                                        <p:tgtEl>
                                          <p:spTgt spid="48"/>
                                        </p:tgtEl>
                                        <p:attrNameLst>
                                          <p:attrName>ppt_x</p:attrName>
                                          <p:attrName>ppt_y</p:attrName>
                                        </p:attrNameLst>
                                      </p:cBhvr>
                                      <p:rCtr x="-3724" y="0"/>
                                    </p:animMotion>
                                  </p:childTnLst>
                                </p:cTn>
                              </p:par>
                              <p:par>
                                <p:cTn id="15" presetID="53" presetClass="entr" presetSubtype="16" fill="hold" grpId="1" nodeType="withEffect">
                                  <p:stCondLst>
                                    <p:cond delay="1000"/>
                                  </p:stCondLst>
                                  <p:childTnLst>
                                    <p:set>
                                      <p:cBhvr>
                                        <p:cTn id="16" dur="1" fill="hold">
                                          <p:stCondLst>
                                            <p:cond delay="0"/>
                                          </p:stCondLst>
                                        </p:cTn>
                                        <p:tgtEl>
                                          <p:spTgt spid="49"/>
                                        </p:tgtEl>
                                        <p:attrNameLst>
                                          <p:attrName>style.visibility</p:attrName>
                                        </p:attrNameLst>
                                      </p:cBhvr>
                                      <p:to>
                                        <p:strVal val="visible"/>
                                      </p:to>
                                    </p:set>
                                    <p:anim calcmode="lin" valueType="num">
                                      <p:cBhvr>
                                        <p:cTn id="17" dur="1750" fill="hold"/>
                                        <p:tgtEl>
                                          <p:spTgt spid="49"/>
                                        </p:tgtEl>
                                        <p:attrNameLst>
                                          <p:attrName>ppt_w</p:attrName>
                                        </p:attrNameLst>
                                      </p:cBhvr>
                                      <p:tavLst>
                                        <p:tav tm="0">
                                          <p:val>
                                            <p:fltVal val="0"/>
                                          </p:val>
                                        </p:tav>
                                        <p:tav tm="100000">
                                          <p:val>
                                            <p:strVal val="#ppt_w"/>
                                          </p:val>
                                        </p:tav>
                                      </p:tavLst>
                                    </p:anim>
                                    <p:anim calcmode="lin" valueType="num">
                                      <p:cBhvr>
                                        <p:cTn id="18" dur="1750" fill="hold"/>
                                        <p:tgtEl>
                                          <p:spTgt spid="49"/>
                                        </p:tgtEl>
                                        <p:attrNameLst>
                                          <p:attrName>ppt_h</p:attrName>
                                        </p:attrNameLst>
                                      </p:cBhvr>
                                      <p:tavLst>
                                        <p:tav tm="0">
                                          <p:val>
                                            <p:fltVal val="0"/>
                                          </p:val>
                                        </p:tav>
                                        <p:tav tm="100000">
                                          <p:val>
                                            <p:strVal val="#ppt_h"/>
                                          </p:val>
                                        </p:tav>
                                      </p:tavLst>
                                    </p:anim>
                                    <p:animEffect transition="in" filter="fade">
                                      <p:cBhvr>
                                        <p:cTn id="19" dur="1750"/>
                                        <p:tgtEl>
                                          <p:spTgt spid="49"/>
                                        </p:tgtEl>
                                      </p:cBhvr>
                                    </p:animEffect>
                                  </p:childTnLst>
                                </p:cTn>
                              </p:par>
                              <p:par>
                                <p:cTn id="20" presetID="6" presetClass="emph" presetSubtype="0" repeatCount="indefinite" accel="7000" decel="14000" autoRev="1" fill="hold" grpId="0" nodeType="withEffect">
                                  <p:stCondLst>
                                    <p:cond delay="2750"/>
                                  </p:stCondLst>
                                  <p:childTnLst>
                                    <p:animScale>
                                      <p:cBhvr>
                                        <p:cTn id="21" dur="1050" fill="hold"/>
                                        <p:tgtEl>
                                          <p:spTgt spid="49"/>
                                        </p:tgtEl>
                                      </p:cBhvr>
                                      <p:by x="110000" y="110000"/>
                                    </p:animScale>
                                  </p:childTnLst>
                                </p:cTn>
                              </p:par>
                            </p:childTnLst>
                          </p:cTn>
                        </p:par>
                      </p:childTnLst>
                    </p:cTn>
                  </p:par>
                  <p:par>
                    <p:cTn id="22" fill="hold">
                      <p:stCondLst>
                        <p:cond delay="indefinite"/>
                      </p:stCondLst>
                      <p:childTnLst>
                        <p:par>
                          <p:cTn id="23" fill="hold">
                            <p:stCondLst>
                              <p:cond delay="0"/>
                            </p:stCondLst>
                            <p:childTnLst>
                              <p:par>
                                <p:cTn id="24" presetID="35" presetClass="path" presetSubtype="0" accel="50000" decel="50000" fill="hold" grpId="1" nodeType="clickEffect">
                                  <p:stCondLst>
                                    <p:cond delay="0"/>
                                  </p:stCondLst>
                                  <p:childTnLst>
                                    <p:animMotion origin="layout" path="M -4.16667E-6 -4.44444E-6 L -0.39635 -4.44444E-6 " pathEditMode="relative" rAng="0" ptsTypes="AA">
                                      <p:cBhvr>
                                        <p:cTn id="25" dur="4000" fill="hold"/>
                                        <p:tgtEl>
                                          <p:spTgt spid="47"/>
                                        </p:tgtEl>
                                        <p:attrNameLst>
                                          <p:attrName>ppt_x</p:attrName>
                                          <p:attrName>ppt_y</p:attrName>
                                        </p:attrNameLst>
                                      </p:cBhvr>
                                      <p:rCtr x="-19818" y="0"/>
                                    </p:animMotion>
                                  </p:childTnLst>
                                </p:cTn>
                              </p:par>
                              <p:par>
                                <p:cTn id="26" presetID="35" presetClass="path" presetSubtype="0" accel="50000" decel="50000" fill="hold" grpId="1" nodeType="withEffect">
                                  <p:stCondLst>
                                    <p:cond delay="0"/>
                                  </p:stCondLst>
                                  <p:childTnLst>
                                    <p:animMotion origin="layout" path="M 3.33333E-6 1.11111E-6 L 0.31771 1.11111E-6 " pathEditMode="relative" rAng="0" ptsTypes="AA">
                                      <p:cBhvr>
                                        <p:cTn id="27" dur="4000" fill="hold"/>
                                        <p:tgtEl>
                                          <p:spTgt spid="48"/>
                                        </p:tgtEl>
                                        <p:attrNameLst>
                                          <p:attrName>ppt_x</p:attrName>
                                          <p:attrName>ppt_y</p:attrName>
                                        </p:attrNameLst>
                                      </p:cBhvr>
                                      <p:rCtr x="15885" y="0"/>
                                    </p:animMotion>
                                  </p:childTnLst>
                                </p:cTn>
                              </p:par>
                              <p:par>
                                <p:cTn id="28" presetID="64" presetClass="path" presetSubtype="0" accel="50000" decel="50000" fill="hold" grpId="1" nodeType="withEffect">
                                  <p:stCondLst>
                                    <p:cond delay="0"/>
                                  </p:stCondLst>
                                  <p:childTnLst>
                                    <p:animMotion origin="layout" path="M 5E-6 -4.44444E-6 L 5E-6 -0.52222 " pathEditMode="relative" rAng="0" ptsTypes="AA">
                                      <p:cBhvr>
                                        <p:cTn id="29" dur="4000" fill="hold"/>
                                        <p:tgtEl>
                                          <p:spTgt spid="30"/>
                                        </p:tgtEl>
                                        <p:attrNameLst>
                                          <p:attrName>ppt_x</p:attrName>
                                          <p:attrName>ppt_y</p:attrName>
                                        </p:attrNameLst>
                                      </p:cBhvr>
                                      <p:rCtr x="0" y="-26111"/>
                                    </p:animMotion>
                                  </p:childTnLst>
                                </p:cTn>
                              </p:par>
                              <p:par>
                                <p:cTn id="30" presetID="64" presetClass="path" presetSubtype="0" accel="50000" decel="50000" fill="hold" grpId="1" nodeType="withEffect">
                                  <p:stCondLst>
                                    <p:cond delay="0"/>
                                  </p:stCondLst>
                                  <p:childTnLst>
                                    <p:animMotion origin="layout" path="M 2.77556E-17 -4.44444E-6 L 2.77556E-17 -0.74027 " pathEditMode="relative" rAng="0" ptsTypes="AA">
                                      <p:cBhvr>
                                        <p:cTn id="31" dur="4000" fill="hold"/>
                                        <p:tgtEl>
                                          <p:spTgt spid="32"/>
                                        </p:tgtEl>
                                        <p:attrNameLst>
                                          <p:attrName>ppt_x</p:attrName>
                                          <p:attrName>ppt_y</p:attrName>
                                        </p:attrNameLst>
                                      </p:cBhvr>
                                      <p:rCtr x="0" y="-37014"/>
                                    </p:animMotion>
                                  </p:childTnLst>
                                </p:cTn>
                              </p:par>
                              <p:par>
                                <p:cTn id="32" presetID="64" presetClass="path" presetSubtype="0" accel="50000" decel="50000" fill="hold" grpId="1" nodeType="withEffect">
                                  <p:stCondLst>
                                    <p:cond delay="0"/>
                                  </p:stCondLst>
                                  <p:childTnLst>
                                    <p:animMotion origin="layout" path="M 5E-6 -2.22222E-6 L 5E-6 -1.15 " pathEditMode="relative" rAng="0" ptsTypes="AA">
                                      <p:cBhvr>
                                        <p:cTn id="33" dur="4000" fill="hold"/>
                                        <p:tgtEl>
                                          <p:spTgt spid="33"/>
                                        </p:tgtEl>
                                        <p:attrNameLst>
                                          <p:attrName>ppt_x</p:attrName>
                                          <p:attrName>ppt_y</p:attrName>
                                        </p:attrNameLst>
                                      </p:cBhvr>
                                      <p:rCtr x="0" y="-57500"/>
                                    </p:animMotion>
                                  </p:childTnLst>
                                </p:cTn>
                              </p:par>
                              <p:par>
                                <p:cTn id="34" presetID="64" presetClass="path" presetSubtype="0" accel="50000" decel="50000" fill="hold" grpId="2" nodeType="withEffect">
                                  <p:stCondLst>
                                    <p:cond delay="0"/>
                                  </p:stCondLst>
                                  <p:childTnLst>
                                    <p:animMotion origin="layout" path="M 0 0 L 0 -1.25532 " pathEditMode="relative" rAng="0" ptsTypes="AA">
                                      <p:cBhvr>
                                        <p:cTn id="35" dur="4000" fill="hold"/>
                                        <p:tgtEl>
                                          <p:spTgt spid="49"/>
                                        </p:tgtEl>
                                        <p:attrNameLst>
                                          <p:attrName>ppt_x</p:attrName>
                                          <p:attrName>ppt_y</p:attrName>
                                        </p:attrNameLst>
                                      </p:cBhvr>
                                      <p:rCtr x="0" y="-627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2" grpId="0" animBg="1"/>
      <p:bldP spid="32" grpId="1" animBg="1"/>
      <p:bldP spid="33" grpId="0" animBg="1"/>
      <p:bldP spid="33" grpId="1" animBg="1"/>
      <p:bldP spid="47" grpId="0" animBg="1"/>
      <p:bldP spid="47" grpId="1" animBg="1"/>
      <p:bldP spid="48" grpId="0" animBg="1"/>
      <p:bldP spid="48" grpId="1" animBg="1"/>
      <p:bldP spid="49" grpId="0"/>
      <p:bldP spid="49" grpId="1"/>
      <p:bldP spid="49" grpId="2"/>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Hand drawn travel element vector set ">
            <a:extLst>
              <a:ext uri="{FF2B5EF4-FFF2-40B4-BE49-F238E27FC236}">
                <a16:creationId xmlns:a16="http://schemas.microsoft.com/office/drawing/2014/main" id="{6FD97B36-6921-42A2-BF8C-CF0BF1408119}"/>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25000" b="52625" l="30500" r="47750">
                        <a14:foregroundMark x1="41375" y1="26625" x2="38625" y2="37750"/>
                        <a14:foregroundMark x1="36375" y1="27750" x2="45642" y2="31707"/>
                        <a14:foregroundMark x1="32250" y1="35875" x2="41720" y2="38242"/>
                        <a14:foregroundMark x1="32750" y1="33875" x2="35250" y2="34750"/>
                        <a14:foregroundMark x1="41625" y1="25000" x2="41625" y2="25000"/>
                        <a14:foregroundMark x1="34375" y1="51875" x2="34875" y2="52625"/>
                        <a14:backgroundMark x1="43875" y1="39500" x2="43875" y2="39500"/>
                        <a14:backgroundMark x1="43875" y1="38000" x2="43625" y2="40875"/>
                        <a14:backgroundMark x1="47750" y1="32500" x2="47000" y2="33375"/>
                      </a14:backgroundRemoval>
                    </a14:imgEffect>
                  </a14:imgLayer>
                </a14:imgProps>
              </a:ext>
              <a:ext uri="{28A0092B-C50C-407E-A947-70E740481C1C}">
                <a14:useLocalDpi xmlns:a14="http://schemas.microsoft.com/office/drawing/2010/main" val="0"/>
              </a:ext>
            </a:extLst>
          </a:blip>
          <a:srcRect l="28333" t="21945" r="50000" b="44722"/>
          <a:stretch/>
        </p:blipFill>
        <p:spPr bwMode="auto">
          <a:xfrm rot="20765162">
            <a:off x="1165454" y="-61098"/>
            <a:ext cx="3281855" cy="504900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6" descr="Hand drawn travel element vector set ">
            <a:extLst>
              <a:ext uri="{FF2B5EF4-FFF2-40B4-BE49-F238E27FC236}">
                <a16:creationId xmlns:a16="http://schemas.microsoft.com/office/drawing/2014/main" id="{CB5C9B83-7BFC-4A11-AC1F-427E800614D4}"/>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3000" b="28625" l="4000" r="38125">
                        <a14:foregroundMark x1="25875" y1="18125" x2="28683" y2="23832"/>
                        <a14:foregroundMark x1="25671" y1="24927" x2="22625" y2="24125"/>
                        <a14:foregroundMark x1="22625" y1="24125" x2="15875" y2="18375"/>
                        <a14:foregroundMark x1="15875" y1="18375" x2="23125" y2="17000"/>
                        <a14:foregroundMark x1="23125" y1="17000" x2="17375" y2="22375"/>
                        <a14:foregroundMark x1="17375" y1="22375" x2="10951" y2="21831"/>
                        <a14:foregroundMark x1="11069" y1="21802" x2="17750" y2="22125"/>
                        <a14:foregroundMark x1="17750" y1="22125" x2="15375" y2="28750"/>
                        <a14:foregroundMark x1="15375" y1="28750" x2="23125" y2="23750"/>
                        <a14:foregroundMark x1="23125" y1="23750" x2="28875" y2="14750"/>
                        <a14:foregroundMark x1="28875" y1="14750" x2="27500" y2="7750"/>
                        <a14:foregroundMark x1="27500" y1="7750" x2="33500" y2="19375"/>
                        <a14:foregroundMark x1="35625" y1="17750" x2="25990" y2="6801"/>
                        <a14:foregroundMark x1="30375" y1="9125" x2="34000" y2="15250"/>
                        <a14:foregroundMark x1="34000" y1="15250" x2="38125" y2="18750"/>
                        <a14:foregroundMark x1="7125" y1="15625" x2="15250" y2="21000"/>
                        <a14:foregroundMark x1="17875" y1="13500" x2="24000" y2="16875"/>
                        <a14:foregroundMark x1="24000" y1="16875" x2="25625" y2="20250"/>
                        <a14:backgroundMark x1="30250" y1="26000" x2="28750" y2="26000"/>
                        <a14:backgroundMark x1="28125" y1="26000" x2="26250" y2="25875"/>
                        <a14:backgroundMark x1="25875" y1="25625" x2="28375" y2="25625"/>
                        <a14:backgroundMark x1="23750" y1="5375" x2="25000" y2="6250"/>
                        <a14:backgroundMark x1="24125" y1="6000" x2="26500" y2="6000"/>
                        <a14:backgroundMark x1="9625" y1="21625" x2="9750" y2="22125"/>
                      </a14:backgroundRemoval>
                    </a14:imgEffect>
                  </a14:imgLayer>
                </a14:imgProps>
              </a:ext>
              <a:ext uri="{28A0092B-C50C-407E-A947-70E740481C1C}">
                <a14:useLocalDpi xmlns:a14="http://schemas.microsoft.com/office/drawing/2010/main" val="0"/>
              </a:ext>
            </a:extLst>
          </a:blip>
          <a:srcRect r="58957" b="68958"/>
          <a:stretch/>
        </p:blipFill>
        <p:spPr bwMode="auto">
          <a:xfrm>
            <a:off x="606548" y="0"/>
            <a:ext cx="8272598" cy="62566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162BD0D-3B2D-48D0-889C-EDF60DBDE578}"/>
              </a:ext>
            </a:extLst>
          </p:cNvPr>
          <p:cNvSpPr txBox="1"/>
          <p:nvPr/>
        </p:nvSpPr>
        <p:spPr>
          <a:xfrm>
            <a:off x="7185787" y="631215"/>
            <a:ext cx="6648450" cy="1862048"/>
          </a:xfrm>
          <a:prstGeom prst="rect">
            <a:avLst/>
          </a:prstGeom>
          <a:noFill/>
        </p:spPr>
        <p:txBody>
          <a:bodyPr wrap="square" rtlCol="0">
            <a:spAutoFit/>
          </a:bodyPr>
          <a:lstStyle/>
          <a:p>
            <a:r>
              <a:rPr lang="id-ID" sz="11500" dirty="0">
                <a:latin typeface="Simplicity" panose="02000503000000000000" pitchFamily="2" charset="0"/>
              </a:rPr>
              <a:t>Section 3</a:t>
            </a:r>
          </a:p>
        </p:txBody>
      </p:sp>
    </p:spTree>
    <p:extLst>
      <p:ext uri="{BB962C8B-B14F-4D97-AF65-F5344CB8AC3E}">
        <p14:creationId xmlns:p14="http://schemas.microsoft.com/office/powerpoint/2010/main" val="59872836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30373D-5A27-48EA-80F8-01FF66501BC1}"/>
              </a:ext>
            </a:extLst>
          </p:cNvPr>
          <p:cNvSpPr/>
          <p:nvPr/>
        </p:nvSpPr>
        <p:spPr>
          <a:xfrm>
            <a:off x="0" y="0"/>
            <a:ext cx="12192000" cy="6858000"/>
          </a:xfrm>
          <a:prstGeom prst="rect">
            <a:avLst/>
          </a:prstGeom>
          <a:solidFill>
            <a:srgbClr val="F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Freeform: Shape 12">
            <a:extLst>
              <a:ext uri="{FF2B5EF4-FFF2-40B4-BE49-F238E27FC236}">
                <a16:creationId xmlns:a16="http://schemas.microsoft.com/office/drawing/2014/main" id="{F09F25FC-C825-4D2E-BA59-46F260F91A42}"/>
              </a:ext>
            </a:extLst>
          </p:cNvPr>
          <p:cNvSpPr/>
          <p:nvPr/>
        </p:nvSpPr>
        <p:spPr>
          <a:xfrm>
            <a:off x="0" y="361950"/>
            <a:ext cx="14001750" cy="6496050"/>
          </a:xfrm>
          <a:custGeom>
            <a:avLst/>
            <a:gdLst>
              <a:gd name="connsiteX0" fmla="*/ 9376863 w 12192000"/>
              <a:gd name="connsiteY0" fmla="*/ 1462271 h 5753100"/>
              <a:gd name="connsiteX1" fmla="*/ 9373093 w 12192000"/>
              <a:gd name="connsiteY1" fmla="*/ 1499671 h 5753100"/>
              <a:gd name="connsiteX2" fmla="*/ 9385406 w 12192000"/>
              <a:gd name="connsiteY2" fmla="*/ 1493740 h 5753100"/>
              <a:gd name="connsiteX3" fmla="*/ 9428009 w 12192000"/>
              <a:gd name="connsiteY3" fmla="*/ 1478147 h 5753100"/>
              <a:gd name="connsiteX4" fmla="*/ 414342 w 12192000"/>
              <a:gd name="connsiteY4" fmla="*/ 0 h 5753100"/>
              <a:gd name="connsiteX5" fmla="*/ 1052516 w 12192000"/>
              <a:gd name="connsiteY5" fmla="*/ 638175 h 5753100"/>
              <a:gd name="connsiteX6" fmla="*/ 1049618 w 12192000"/>
              <a:gd name="connsiteY6" fmla="*/ 666928 h 5753100"/>
              <a:gd name="connsiteX7" fmla="*/ 1116687 w 12192000"/>
              <a:gd name="connsiteY7" fmla="*/ 646109 h 5753100"/>
              <a:gd name="connsiteX8" fmla="*/ 1195392 w 12192000"/>
              <a:gd name="connsiteY8" fmla="*/ 638175 h 5753100"/>
              <a:gd name="connsiteX9" fmla="*/ 1471535 w 12192000"/>
              <a:gd name="connsiteY9" fmla="*/ 752557 h 5753100"/>
              <a:gd name="connsiteX10" fmla="*/ 1516993 w 12192000"/>
              <a:gd name="connsiteY10" fmla="*/ 807654 h 5753100"/>
              <a:gd name="connsiteX11" fmla="*/ 1546368 w 12192000"/>
              <a:gd name="connsiteY11" fmla="*/ 753535 h 5753100"/>
              <a:gd name="connsiteX12" fmla="*/ 2533654 w 12192000"/>
              <a:gd name="connsiteY12" fmla="*/ 228600 h 5753100"/>
              <a:gd name="connsiteX13" fmla="*/ 3700090 w 12192000"/>
              <a:gd name="connsiteY13" fmla="*/ 1179272 h 5753100"/>
              <a:gd name="connsiteX14" fmla="*/ 3721203 w 12192000"/>
              <a:gd name="connsiteY14" fmla="*/ 1388700 h 5753100"/>
              <a:gd name="connsiteX15" fmla="*/ 3770421 w 12192000"/>
              <a:gd name="connsiteY15" fmla="*/ 1395271 h 5753100"/>
              <a:gd name="connsiteX16" fmla="*/ 3785548 w 12192000"/>
              <a:gd name="connsiteY16" fmla="*/ 1377801 h 5753100"/>
              <a:gd name="connsiteX17" fmla="*/ 4048127 w 12192000"/>
              <a:gd name="connsiteY17" fmla="*/ 1276350 h 5753100"/>
              <a:gd name="connsiteX18" fmla="*/ 4266474 w 12192000"/>
              <a:gd name="connsiteY18" fmla="*/ 1343045 h 5753100"/>
              <a:gd name="connsiteX19" fmla="*/ 4301481 w 12192000"/>
              <a:gd name="connsiteY19" fmla="*/ 1371928 h 5753100"/>
              <a:gd name="connsiteX20" fmla="*/ 4326469 w 12192000"/>
              <a:gd name="connsiteY20" fmla="*/ 1248165 h 5753100"/>
              <a:gd name="connsiteX21" fmla="*/ 4686303 w 12192000"/>
              <a:gd name="connsiteY21" fmla="*/ 1009650 h 5753100"/>
              <a:gd name="connsiteX22" fmla="*/ 4904651 w 12192000"/>
              <a:gd name="connsiteY22" fmla="*/ 1076345 h 5753100"/>
              <a:gd name="connsiteX23" fmla="*/ 4943944 w 12192000"/>
              <a:gd name="connsiteY23" fmla="*/ 1108767 h 5753100"/>
              <a:gd name="connsiteX24" fmla="*/ 4933952 w 12192000"/>
              <a:gd name="connsiteY24" fmla="*/ 1009650 h 5753100"/>
              <a:gd name="connsiteX25" fmla="*/ 5572127 w 12192000"/>
              <a:gd name="connsiteY25" fmla="*/ 371475 h 5753100"/>
              <a:gd name="connsiteX26" fmla="*/ 6160150 w 12192000"/>
              <a:gd name="connsiteY26" fmla="*/ 761243 h 5753100"/>
              <a:gd name="connsiteX27" fmla="*/ 6170212 w 12192000"/>
              <a:gd name="connsiteY27" fmla="*/ 793663 h 5753100"/>
              <a:gd name="connsiteX28" fmla="*/ 6284838 w 12192000"/>
              <a:gd name="connsiteY28" fmla="*/ 699089 h 5753100"/>
              <a:gd name="connsiteX29" fmla="*/ 6796088 w 12192000"/>
              <a:gd name="connsiteY29" fmla="*/ 542924 h 5753100"/>
              <a:gd name="connsiteX30" fmla="*/ 7691912 w 12192000"/>
              <a:gd name="connsiteY30" fmla="*/ 1273041 h 5753100"/>
              <a:gd name="connsiteX31" fmla="*/ 7696549 w 12192000"/>
              <a:gd name="connsiteY31" fmla="*/ 1319031 h 5753100"/>
              <a:gd name="connsiteX32" fmla="*/ 7753739 w 12192000"/>
              <a:gd name="connsiteY32" fmla="*/ 1287989 h 5753100"/>
              <a:gd name="connsiteX33" fmla="*/ 7905749 w 12192000"/>
              <a:gd name="connsiteY33" fmla="*/ 1257300 h 5753100"/>
              <a:gd name="connsiteX34" fmla="*/ 8057760 w 12192000"/>
              <a:gd name="connsiteY34" fmla="*/ 1287989 h 5753100"/>
              <a:gd name="connsiteX35" fmla="*/ 8116690 w 12192000"/>
              <a:gd name="connsiteY35" fmla="*/ 1319975 h 5753100"/>
              <a:gd name="connsiteX36" fmla="*/ 8151164 w 12192000"/>
              <a:gd name="connsiteY36" fmla="*/ 1208917 h 5753100"/>
              <a:gd name="connsiteX37" fmla="*/ 8739187 w 12192000"/>
              <a:gd name="connsiteY37" fmla="*/ 819149 h 5753100"/>
              <a:gd name="connsiteX38" fmla="*/ 8867802 w 12192000"/>
              <a:gd name="connsiteY38" fmla="*/ 832114 h 5753100"/>
              <a:gd name="connsiteX39" fmla="*/ 8963522 w 12192000"/>
              <a:gd name="connsiteY39" fmla="*/ 861828 h 5753100"/>
              <a:gd name="connsiteX40" fmla="*/ 8975988 w 12192000"/>
              <a:gd name="connsiteY40" fmla="*/ 738160 h 5753100"/>
              <a:gd name="connsiteX41" fmla="*/ 9601198 w 12192000"/>
              <a:gd name="connsiteY41" fmla="*/ 228600 h 5753100"/>
              <a:gd name="connsiteX42" fmla="*/ 10030293 w 12192000"/>
              <a:gd name="connsiteY42" fmla="*/ 394387 h 5753100"/>
              <a:gd name="connsiteX43" fmla="*/ 10091844 w 12192000"/>
              <a:gd name="connsiteY43" fmla="*/ 458948 h 5753100"/>
              <a:gd name="connsiteX44" fmla="*/ 10113318 w 12192000"/>
              <a:gd name="connsiteY44" fmla="*/ 389769 h 5753100"/>
              <a:gd name="connsiteX45" fmla="*/ 10701342 w 12192000"/>
              <a:gd name="connsiteY45" fmla="*/ 0 h 5753100"/>
              <a:gd name="connsiteX46" fmla="*/ 11339516 w 12192000"/>
              <a:gd name="connsiteY46" fmla="*/ 638175 h 5753100"/>
              <a:gd name="connsiteX47" fmla="*/ 11336618 w 12192000"/>
              <a:gd name="connsiteY47" fmla="*/ 666928 h 5753100"/>
              <a:gd name="connsiteX48" fmla="*/ 11403687 w 12192000"/>
              <a:gd name="connsiteY48" fmla="*/ 646109 h 5753100"/>
              <a:gd name="connsiteX49" fmla="*/ 11482391 w 12192000"/>
              <a:gd name="connsiteY49" fmla="*/ 638175 h 5753100"/>
              <a:gd name="connsiteX50" fmla="*/ 11758534 w 12192000"/>
              <a:gd name="connsiteY50" fmla="*/ 752557 h 5753100"/>
              <a:gd name="connsiteX51" fmla="*/ 11803993 w 12192000"/>
              <a:gd name="connsiteY51" fmla="*/ 807654 h 5753100"/>
              <a:gd name="connsiteX52" fmla="*/ 11833368 w 12192000"/>
              <a:gd name="connsiteY52" fmla="*/ 753535 h 5753100"/>
              <a:gd name="connsiteX53" fmla="*/ 12131415 w 12192000"/>
              <a:gd name="connsiteY53" fmla="*/ 448264 h 5753100"/>
              <a:gd name="connsiteX54" fmla="*/ 12192000 w 12192000"/>
              <a:gd name="connsiteY54" fmla="*/ 410454 h 5753100"/>
              <a:gd name="connsiteX55" fmla="*/ 12192000 w 12192000"/>
              <a:gd name="connsiteY55" fmla="*/ 5753100 h 5753100"/>
              <a:gd name="connsiteX56" fmla="*/ 0 w 12192000"/>
              <a:gd name="connsiteY56" fmla="*/ 5753100 h 5753100"/>
              <a:gd name="connsiteX57" fmla="*/ 0 w 12192000"/>
              <a:gd name="connsiteY57" fmla="*/ 156459 h 5753100"/>
              <a:gd name="connsiteX58" fmla="*/ 57533 w 12192000"/>
              <a:gd name="connsiteY58" fmla="*/ 108990 h 5753100"/>
              <a:gd name="connsiteX59" fmla="*/ 414342 w 12192000"/>
              <a:gd name="connsiteY59" fmla="*/ 0 h 575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2192000" h="5753100">
                <a:moveTo>
                  <a:pt x="9376863" y="1462271"/>
                </a:moveTo>
                <a:lnTo>
                  <a:pt x="9373093" y="1499671"/>
                </a:lnTo>
                <a:lnTo>
                  <a:pt x="9385406" y="1493740"/>
                </a:lnTo>
                <a:lnTo>
                  <a:pt x="9428009" y="1478147"/>
                </a:lnTo>
                <a:close/>
                <a:moveTo>
                  <a:pt x="414342" y="0"/>
                </a:moveTo>
                <a:cubicBezTo>
                  <a:pt x="766795" y="0"/>
                  <a:pt x="1052516" y="285721"/>
                  <a:pt x="1052516" y="638175"/>
                </a:cubicBezTo>
                <a:lnTo>
                  <a:pt x="1049618" y="666928"/>
                </a:lnTo>
                <a:lnTo>
                  <a:pt x="1116687" y="646109"/>
                </a:lnTo>
                <a:cubicBezTo>
                  <a:pt x="1142109" y="640907"/>
                  <a:pt x="1168431" y="638175"/>
                  <a:pt x="1195392" y="638175"/>
                </a:cubicBezTo>
                <a:cubicBezTo>
                  <a:pt x="1303232" y="638175"/>
                  <a:pt x="1400863" y="681886"/>
                  <a:pt x="1471535" y="752557"/>
                </a:cubicBezTo>
                <a:lnTo>
                  <a:pt x="1516993" y="807654"/>
                </a:lnTo>
                <a:lnTo>
                  <a:pt x="1546368" y="753535"/>
                </a:lnTo>
                <a:cubicBezTo>
                  <a:pt x="1760333" y="436827"/>
                  <a:pt x="2122677" y="228600"/>
                  <a:pt x="2533654" y="228600"/>
                </a:cubicBezTo>
                <a:cubicBezTo>
                  <a:pt x="3109023" y="228600"/>
                  <a:pt x="3589069" y="636725"/>
                  <a:pt x="3700090" y="1179272"/>
                </a:cubicBezTo>
                <a:lnTo>
                  <a:pt x="3721203" y="1388700"/>
                </a:lnTo>
                <a:lnTo>
                  <a:pt x="3770421" y="1395271"/>
                </a:lnTo>
                <a:lnTo>
                  <a:pt x="3785548" y="1377801"/>
                </a:lnTo>
                <a:cubicBezTo>
                  <a:pt x="3854899" y="1314768"/>
                  <a:pt x="3947026" y="1276350"/>
                  <a:pt x="4048127" y="1276350"/>
                </a:cubicBezTo>
                <a:cubicBezTo>
                  <a:pt x="4129006" y="1276350"/>
                  <a:pt x="4204147" y="1300937"/>
                  <a:pt x="4266474" y="1343045"/>
                </a:cubicBezTo>
                <a:lnTo>
                  <a:pt x="4301481" y="1371928"/>
                </a:lnTo>
                <a:lnTo>
                  <a:pt x="4326469" y="1248165"/>
                </a:lnTo>
                <a:cubicBezTo>
                  <a:pt x="4385752" y="1108000"/>
                  <a:pt x="4524544" y="1009650"/>
                  <a:pt x="4686303" y="1009650"/>
                </a:cubicBezTo>
                <a:cubicBezTo>
                  <a:pt x="4767183" y="1009650"/>
                  <a:pt x="4842321" y="1034237"/>
                  <a:pt x="4904651" y="1076345"/>
                </a:cubicBezTo>
                <a:lnTo>
                  <a:pt x="4943944" y="1108767"/>
                </a:lnTo>
                <a:lnTo>
                  <a:pt x="4933952" y="1009650"/>
                </a:lnTo>
                <a:cubicBezTo>
                  <a:pt x="4933952" y="657196"/>
                  <a:pt x="5219673" y="371475"/>
                  <a:pt x="5572127" y="371475"/>
                </a:cubicBezTo>
                <a:cubicBezTo>
                  <a:pt x="5836466" y="371475"/>
                  <a:pt x="6063269" y="532193"/>
                  <a:pt x="6160150" y="761243"/>
                </a:cubicBezTo>
                <a:lnTo>
                  <a:pt x="6170212" y="793663"/>
                </a:lnTo>
                <a:lnTo>
                  <a:pt x="6284838" y="699089"/>
                </a:lnTo>
                <a:cubicBezTo>
                  <a:pt x="6430777" y="600494"/>
                  <a:pt x="6606710" y="542924"/>
                  <a:pt x="6796088" y="542924"/>
                </a:cubicBezTo>
                <a:cubicBezTo>
                  <a:pt x="7237973" y="542924"/>
                  <a:pt x="7606648" y="856364"/>
                  <a:pt x="7691912" y="1273041"/>
                </a:cubicBezTo>
                <a:lnTo>
                  <a:pt x="7696549" y="1319031"/>
                </a:lnTo>
                <a:lnTo>
                  <a:pt x="7753739" y="1287989"/>
                </a:lnTo>
                <a:cubicBezTo>
                  <a:pt x="7800461" y="1268228"/>
                  <a:pt x="7851828" y="1257300"/>
                  <a:pt x="7905749" y="1257300"/>
                </a:cubicBezTo>
                <a:cubicBezTo>
                  <a:pt x="7959670" y="1257300"/>
                  <a:pt x="8011037" y="1268228"/>
                  <a:pt x="8057760" y="1287989"/>
                </a:cubicBezTo>
                <a:lnTo>
                  <a:pt x="8116690" y="1319975"/>
                </a:lnTo>
                <a:lnTo>
                  <a:pt x="8151164" y="1208917"/>
                </a:lnTo>
                <a:cubicBezTo>
                  <a:pt x="8248043" y="979867"/>
                  <a:pt x="8474846" y="819149"/>
                  <a:pt x="8739187" y="819149"/>
                </a:cubicBezTo>
                <a:cubicBezTo>
                  <a:pt x="8783244" y="819149"/>
                  <a:pt x="8826259" y="823613"/>
                  <a:pt x="8867802" y="832114"/>
                </a:cubicBezTo>
                <a:lnTo>
                  <a:pt x="8963522" y="861828"/>
                </a:lnTo>
                <a:lnTo>
                  <a:pt x="8975988" y="738160"/>
                </a:lnTo>
                <a:cubicBezTo>
                  <a:pt x="9035496" y="447355"/>
                  <a:pt x="9292802" y="228600"/>
                  <a:pt x="9601198" y="228600"/>
                </a:cubicBezTo>
                <a:cubicBezTo>
                  <a:pt x="9766412" y="228600"/>
                  <a:pt x="9916961" y="291381"/>
                  <a:pt x="10030293" y="394387"/>
                </a:cubicBezTo>
                <a:lnTo>
                  <a:pt x="10091844" y="458948"/>
                </a:lnTo>
                <a:lnTo>
                  <a:pt x="10113318" y="389769"/>
                </a:lnTo>
                <a:cubicBezTo>
                  <a:pt x="10210199" y="160718"/>
                  <a:pt x="10437002" y="0"/>
                  <a:pt x="10701342" y="0"/>
                </a:cubicBezTo>
                <a:cubicBezTo>
                  <a:pt x="11053795" y="0"/>
                  <a:pt x="11339516" y="285721"/>
                  <a:pt x="11339516" y="638175"/>
                </a:cubicBezTo>
                <a:lnTo>
                  <a:pt x="11336618" y="666928"/>
                </a:lnTo>
                <a:lnTo>
                  <a:pt x="11403687" y="646109"/>
                </a:lnTo>
                <a:cubicBezTo>
                  <a:pt x="11429109" y="640907"/>
                  <a:pt x="11455431" y="638175"/>
                  <a:pt x="11482391" y="638175"/>
                </a:cubicBezTo>
                <a:cubicBezTo>
                  <a:pt x="11590232" y="638175"/>
                  <a:pt x="11687863" y="681886"/>
                  <a:pt x="11758534" y="752557"/>
                </a:cubicBezTo>
                <a:lnTo>
                  <a:pt x="11803993" y="807654"/>
                </a:lnTo>
                <a:lnTo>
                  <a:pt x="11833368" y="753535"/>
                </a:lnTo>
                <a:cubicBezTo>
                  <a:pt x="11913605" y="634770"/>
                  <a:pt x="12014707" y="531259"/>
                  <a:pt x="12131415" y="448264"/>
                </a:cubicBezTo>
                <a:lnTo>
                  <a:pt x="12192000" y="410454"/>
                </a:lnTo>
                <a:lnTo>
                  <a:pt x="12192000" y="5753100"/>
                </a:lnTo>
                <a:lnTo>
                  <a:pt x="0" y="5753100"/>
                </a:lnTo>
                <a:lnTo>
                  <a:pt x="0" y="156459"/>
                </a:lnTo>
                <a:lnTo>
                  <a:pt x="57533" y="108990"/>
                </a:lnTo>
                <a:cubicBezTo>
                  <a:pt x="159386" y="40180"/>
                  <a:pt x="282172" y="0"/>
                  <a:pt x="414342" y="0"/>
                </a:cubicBezTo>
                <a:close/>
              </a:path>
            </a:pathLst>
          </a:custGeom>
          <a:solidFill>
            <a:srgbClr val="F2CCCB">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16" name="Freeform: Shape 15">
            <a:extLst>
              <a:ext uri="{FF2B5EF4-FFF2-40B4-BE49-F238E27FC236}">
                <a16:creationId xmlns:a16="http://schemas.microsoft.com/office/drawing/2014/main" id="{0AB4C813-B55D-464A-B9C1-7A8F6ABED3F6}"/>
              </a:ext>
            </a:extLst>
          </p:cNvPr>
          <p:cNvSpPr/>
          <p:nvPr/>
        </p:nvSpPr>
        <p:spPr>
          <a:xfrm>
            <a:off x="-1809750" y="1843195"/>
            <a:ext cx="14001750" cy="6496050"/>
          </a:xfrm>
          <a:custGeom>
            <a:avLst/>
            <a:gdLst>
              <a:gd name="connsiteX0" fmla="*/ 9376863 w 12192000"/>
              <a:gd name="connsiteY0" fmla="*/ 1462271 h 5753100"/>
              <a:gd name="connsiteX1" fmla="*/ 9373093 w 12192000"/>
              <a:gd name="connsiteY1" fmla="*/ 1499671 h 5753100"/>
              <a:gd name="connsiteX2" fmla="*/ 9385406 w 12192000"/>
              <a:gd name="connsiteY2" fmla="*/ 1493740 h 5753100"/>
              <a:gd name="connsiteX3" fmla="*/ 9428009 w 12192000"/>
              <a:gd name="connsiteY3" fmla="*/ 1478147 h 5753100"/>
              <a:gd name="connsiteX4" fmla="*/ 414342 w 12192000"/>
              <a:gd name="connsiteY4" fmla="*/ 0 h 5753100"/>
              <a:gd name="connsiteX5" fmla="*/ 1052516 w 12192000"/>
              <a:gd name="connsiteY5" fmla="*/ 638175 h 5753100"/>
              <a:gd name="connsiteX6" fmla="*/ 1049618 w 12192000"/>
              <a:gd name="connsiteY6" fmla="*/ 666928 h 5753100"/>
              <a:gd name="connsiteX7" fmla="*/ 1116687 w 12192000"/>
              <a:gd name="connsiteY7" fmla="*/ 646109 h 5753100"/>
              <a:gd name="connsiteX8" fmla="*/ 1195392 w 12192000"/>
              <a:gd name="connsiteY8" fmla="*/ 638175 h 5753100"/>
              <a:gd name="connsiteX9" fmla="*/ 1471535 w 12192000"/>
              <a:gd name="connsiteY9" fmla="*/ 752557 h 5753100"/>
              <a:gd name="connsiteX10" fmla="*/ 1516993 w 12192000"/>
              <a:gd name="connsiteY10" fmla="*/ 807654 h 5753100"/>
              <a:gd name="connsiteX11" fmla="*/ 1546368 w 12192000"/>
              <a:gd name="connsiteY11" fmla="*/ 753535 h 5753100"/>
              <a:gd name="connsiteX12" fmla="*/ 2533654 w 12192000"/>
              <a:gd name="connsiteY12" fmla="*/ 228600 h 5753100"/>
              <a:gd name="connsiteX13" fmla="*/ 3700090 w 12192000"/>
              <a:gd name="connsiteY13" fmla="*/ 1179272 h 5753100"/>
              <a:gd name="connsiteX14" fmla="*/ 3721203 w 12192000"/>
              <a:gd name="connsiteY14" fmla="*/ 1388700 h 5753100"/>
              <a:gd name="connsiteX15" fmla="*/ 3770421 w 12192000"/>
              <a:gd name="connsiteY15" fmla="*/ 1395271 h 5753100"/>
              <a:gd name="connsiteX16" fmla="*/ 3785548 w 12192000"/>
              <a:gd name="connsiteY16" fmla="*/ 1377801 h 5753100"/>
              <a:gd name="connsiteX17" fmla="*/ 4048127 w 12192000"/>
              <a:gd name="connsiteY17" fmla="*/ 1276350 h 5753100"/>
              <a:gd name="connsiteX18" fmla="*/ 4266474 w 12192000"/>
              <a:gd name="connsiteY18" fmla="*/ 1343045 h 5753100"/>
              <a:gd name="connsiteX19" fmla="*/ 4301481 w 12192000"/>
              <a:gd name="connsiteY19" fmla="*/ 1371928 h 5753100"/>
              <a:gd name="connsiteX20" fmla="*/ 4326469 w 12192000"/>
              <a:gd name="connsiteY20" fmla="*/ 1248165 h 5753100"/>
              <a:gd name="connsiteX21" fmla="*/ 4686303 w 12192000"/>
              <a:gd name="connsiteY21" fmla="*/ 1009650 h 5753100"/>
              <a:gd name="connsiteX22" fmla="*/ 4904651 w 12192000"/>
              <a:gd name="connsiteY22" fmla="*/ 1076345 h 5753100"/>
              <a:gd name="connsiteX23" fmla="*/ 4943944 w 12192000"/>
              <a:gd name="connsiteY23" fmla="*/ 1108767 h 5753100"/>
              <a:gd name="connsiteX24" fmla="*/ 4933952 w 12192000"/>
              <a:gd name="connsiteY24" fmla="*/ 1009650 h 5753100"/>
              <a:gd name="connsiteX25" fmla="*/ 5572127 w 12192000"/>
              <a:gd name="connsiteY25" fmla="*/ 371475 h 5753100"/>
              <a:gd name="connsiteX26" fmla="*/ 6160150 w 12192000"/>
              <a:gd name="connsiteY26" fmla="*/ 761243 h 5753100"/>
              <a:gd name="connsiteX27" fmla="*/ 6170212 w 12192000"/>
              <a:gd name="connsiteY27" fmla="*/ 793663 h 5753100"/>
              <a:gd name="connsiteX28" fmla="*/ 6284838 w 12192000"/>
              <a:gd name="connsiteY28" fmla="*/ 699089 h 5753100"/>
              <a:gd name="connsiteX29" fmla="*/ 6796088 w 12192000"/>
              <a:gd name="connsiteY29" fmla="*/ 542924 h 5753100"/>
              <a:gd name="connsiteX30" fmla="*/ 7691912 w 12192000"/>
              <a:gd name="connsiteY30" fmla="*/ 1273041 h 5753100"/>
              <a:gd name="connsiteX31" fmla="*/ 7696549 w 12192000"/>
              <a:gd name="connsiteY31" fmla="*/ 1319031 h 5753100"/>
              <a:gd name="connsiteX32" fmla="*/ 7753739 w 12192000"/>
              <a:gd name="connsiteY32" fmla="*/ 1287989 h 5753100"/>
              <a:gd name="connsiteX33" fmla="*/ 7905749 w 12192000"/>
              <a:gd name="connsiteY33" fmla="*/ 1257300 h 5753100"/>
              <a:gd name="connsiteX34" fmla="*/ 8057760 w 12192000"/>
              <a:gd name="connsiteY34" fmla="*/ 1287989 h 5753100"/>
              <a:gd name="connsiteX35" fmla="*/ 8116690 w 12192000"/>
              <a:gd name="connsiteY35" fmla="*/ 1319975 h 5753100"/>
              <a:gd name="connsiteX36" fmla="*/ 8151164 w 12192000"/>
              <a:gd name="connsiteY36" fmla="*/ 1208917 h 5753100"/>
              <a:gd name="connsiteX37" fmla="*/ 8739187 w 12192000"/>
              <a:gd name="connsiteY37" fmla="*/ 819149 h 5753100"/>
              <a:gd name="connsiteX38" fmla="*/ 8867802 w 12192000"/>
              <a:gd name="connsiteY38" fmla="*/ 832114 h 5753100"/>
              <a:gd name="connsiteX39" fmla="*/ 8963522 w 12192000"/>
              <a:gd name="connsiteY39" fmla="*/ 861828 h 5753100"/>
              <a:gd name="connsiteX40" fmla="*/ 8975988 w 12192000"/>
              <a:gd name="connsiteY40" fmla="*/ 738160 h 5753100"/>
              <a:gd name="connsiteX41" fmla="*/ 9601198 w 12192000"/>
              <a:gd name="connsiteY41" fmla="*/ 228600 h 5753100"/>
              <a:gd name="connsiteX42" fmla="*/ 10030293 w 12192000"/>
              <a:gd name="connsiteY42" fmla="*/ 394387 h 5753100"/>
              <a:gd name="connsiteX43" fmla="*/ 10091844 w 12192000"/>
              <a:gd name="connsiteY43" fmla="*/ 458948 h 5753100"/>
              <a:gd name="connsiteX44" fmla="*/ 10113318 w 12192000"/>
              <a:gd name="connsiteY44" fmla="*/ 389769 h 5753100"/>
              <a:gd name="connsiteX45" fmla="*/ 10701342 w 12192000"/>
              <a:gd name="connsiteY45" fmla="*/ 0 h 5753100"/>
              <a:gd name="connsiteX46" fmla="*/ 11339516 w 12192000"/>
              <a:gd name="connsiteY46" fmla="*/ 638175 h 5753100"/>
              <a:gd name="connsiteX47" fmla="*/ 11336618 w 12192000"/>
              <a:gd name="connsiteY47" fmla="*/ 666928 h 5753100"/>
              <a:gd name="connsiteX48" fmla="*/ 11403687 w 12192000"/>
              <a:gd name="connsiteY48" fmla="*/ 646109 h 5753100"/>
              <a:gd name="connsiteX49" fmla="*/ 11482391 w 12192000"/>
              <a:gd name="connsiteY49" fmla="*/ 638175 h 5753100"/>
              <a:gd name="connsiteX50" fmla="*/ 11758534 w 12192000"/>
              <a:gd name="connsiteY50" fmla="*/ 752557 h 5753100"/>
              <a:gd name="connsiteX51" fmla="*/ 11803993 w 12192000"/>
              <a:gd name="connsiteY51" fmla="*/ 807654 h 5753100"/>
              <a:gd name="connsiteX52" fmla="*/ 11833368 w 12192000"/>
              <a:gd name="connsiteY52" fmla="*/ 753535 h 5753100"/>
              <a:gd name="connsiteX53" fmla="*/ 12131415 w 12192000"/>
              <a:gd name="connsiteY53" fmla="*/ 448264 h 5753100"/>
              <a:gd name="connsiteX54" fmla="*/ 12192000 w 12192000"/>
              <a:gd name="connsiteY54" fmla="*/ 410454 h 5753100"/>
              <a:gd name="connsiteX55" fmla="*/ 12192000 w 12192000"/>
              <a:gd name="connsiteY55" fmla="*/ 5753100 h 5753100"/>
              <a:gd name="connsiteX56" fmla="*/ 0 w 12192000"/>
              <a:gd name="connsiteY56" fmla="*/ 5753100 h 5753100"/>
              <a:gd name="connsiteX57" fmla="*/ 0 w 12192000"/>
              <a:gd name="connsiteY57" fmla="*/ 156459 h 5753100"/>
              <a:gd name="connsiteX58" fmla="*/ 57533 w 12192000"/>
              <a:gd name="connsiteY58" fmla="*/ 108990 h 5753100"/>
              <a:gd name="connsiteX59" fmla="*/ 414342 w 12192000"/>
              <a:gd name="connsiteY59" fmla="*/ 0 h 575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2192000" h="5753100">
                <a:moveTo>
                  <a:pt x="9376863" y="1462271"/>
                </a:moveTo>
                <a:lnTo>
                  <a:pt x="9373093" y="1499671"/>
                </a:lnTo>
                <a:lnTo>
                  <a:pt x="9385406" y="1493740"/>
                </a:lnTo>
                <a:lnTo>
                  <a:pt x="9428009" y="1478147"/>
                </a:lnTo>
                <a:close/>
                <a:moveTo>
                  <a:pt x="414342" y="0"/>
                </a:moveTo>
                <a:cubicBezTo>
                  <a:pt x="766795" y="0"/>
                  <a:pt x="1052516" y="285721"/>
                  <a:pt x="1052516" y="638175"/>
                </a:cubicBezTo>
                <a:lnTo>
                  <a:pt x="1049618" y="666928"/>
                </a:lnTo>
                <a:lnTo>
                  <a:pt x="1116687" y="646109"/>
                </a:lnTo>
                <a:cubicBezTo>
                  <a:pt x="1142109" y="640907"/>
                  <a:pt x="1168431" y="638175"/>
                  <a:pt x="1195392" y="638175"/>
                </a:cubicBezTo>
                <a:cubicBezTo>
                  <a:pt x="1303232" y="638175"/>
                  <a:pt x="1400863" y="681886"/>
                  <a:pt x="1471535" y="752557"/>
                </a:cubicBezTo>
                <a:lnTo>
                  <a:pt x="1516993" y="807654"/>
                </a:lnTo>
                <a:lnTo>
                  <a:pt x="1546368" y="753535"/>
                </a:lnTo>
                <a:cubicBezTo>
                  <a:pt x="1760333" y="436827"/>
                  <a:pt x="2122677" y="228600"/>
                  <a:pt x="2533654" y="228600"/>
                </a:cubicBezTo>
                <a:cubicBezTo>
                  <a:pt x="3109023" y="228600"/>
                  <a:pt x="3589069" y="636725"/>
                  <a:pt x="3700090" y="1179272"/>
                </a:cubicBezTo>
                <a:lnTo>
                  <a:pt x="3721203" y="1388700"/>
                </a:lnTo>
                <a:lnTo>
                  <a:pt x="3770421" y="1395271"/>
                </a:lnTo>
                <a:lnTo>
                  <a:pt x="3785548" y="1377801"/>
                </a:lnTo>
                <a:cubicBezTo>
                  <a:pt x="3854899" y="1314768"/>
                  <a:pt x="3947026" y="1276350"/>
                  <a:pt x="4048127" y="1276350"/>
                </a:cubicBezTo>
                <a:cubicBezTo>
                  <a:pt x="4129006" y="1276350"/>
                  <a:pt x="4204147" y="1300937"/>
                  <a:pt x="4266474" y="1343045"/>
                </a:cubicBezTo>
                <a:lnTo>
                  <a:pt x="4301481" y="1371928"/>
                </a:lnTo>
                <a:lnTo>
                  <a:pt x="4326469" y="1248165"/>
                </a:lnTo>
                <a:cubicBezTo>
                  <a:pt x="4385752" y="1108000"/>
                  <a:pt x="4524544" y="1009650"/>
                  <a:pt x="4686303" y="1009650"/>
                </a:cubicBezTo>
                <a:cubicBezTo>
                  <a:pt x="4767183" y="1009650"/>
                  <a:pt x="4842321" y="1034237"/>
                  <a:pt x="4904651" y="1076345"/>
                </a:cubicBezTo>
                <a:lnTo>
                  <a:pt x="4943944" y="1108767"/>
                </a:lnTo>
                <a:lnTo>
                  <a:pt x="4933952" y="1009650"/>
                </a:lnTo>
                <a:cubicBezTo>
                  <a:pt x="4933952" y="657196"/>
                  <a:pt x="5219673" y="371475"/>
                  <a:pt x="5572127" y="371475"/>
                </a:cubicBezTo>
                <a:cubicBezTo>
                  <a:pt x="5836466" y="371475"/>
                  <a:pt x="6063269" y="532193"/>
                  <a:pt x="6160150" y="761243"/>
                </a:cubicBezTo>
                <a:lnTo>
                  <a:pt x="6170212" y="793663"/>
                </a:lnTo>
                <a:lnTo>
                  <a:pt x="6284838" y="699089"/>
                </a:lnTo>
                <a:cubicBezTo>
                  <a:pt x="6430777" y="600494"/>
                  <a:pt x="6606710" y="542924"/>
                  <a:pt x="6796088" y="542924"/>
                </a:cubicBezTo>
                <a:cubicBezTo>
                  <a:pt x="7237973" y="542924"/>
                  <a:pt x="7606648" y="856364"/>
                  <a:pt x="7691912" y="1273041"/>
                </a:cubicBezTo>
                <a:lnTo>
                  <a:pt x="7696549" y="1319031"/>
                </a:lnTo>
                <a:lnTo>
                  <a:pt x="7753739" y="1287989"/>
                </a:lnTo>
                <a:cubicBezTo>
                  <a:pt x="7800461" y="1268228"/>
                  <a:pt x="7851828" y="1257300"/>
                  <a:pt x="7905749" y="1257300"/>
                </a:cubicBezTo>
                <a:cubicBezTo>
                  <a:pt x="7959670" y="1257300"/>
                  <a:pt x="8011037" y="1268228"/>
                  <a:pt x="8057760" y="1287989"/>
                </a:cubicBezTo>
                <a:lnTo>
                  <a:pt x="8116690" y="1319975"/>
                </a:lnTo>
                <a:lnTo>
                  <a:pt x="8151164" y="1208917"/>
                </a:lnTo>
                <a:cubicBezTo>
                  <a:pt x="8248043" y="979867"/>
                  <a:pt x="8474846" y="819149"/>
                  <a:pt x="8739187" y="819149"/>
                </a:cubicBezTo>
                <a:cubicBezTo>
                  <a:pt x="8783244" y="819149"/>
                  <a:pt x="8826259" y="823613"/>
                  <a:pt x="8867802" y="832114"/>
                </a:cubicBezTo>
                <a:lnTo>
                  <a:pt x="8963522" y="861828"/>
                </a:lnTo>
                <a:lnTo>
                  <a:pt x="8975988" y="738160"/>
                </a:lnTo>
                <a:cubicBezTo>
                  <a:pt x="9035496" y="447355"/>
                  <a:pt x="9292802" y="228600"/>
                  <a:pt x="9601198" y="228600"/>
                </a:cubicBezTo>
                <a:cubicBezTo>
                  <a:pt x="9766412" y="228600"/>
                  <a:pt x="9916961" y="291381"/>
                  <a:pt x="10030293" y="394387"/>
                </a:cubicBezTo>
                <a:lnTo>
                  <a:pt x="10091844" y="458948"/>
                </a:lnTo>
                <a:lnTo>
                  <a:pt x="10113318" y="389769"/>
                </a:lnTo>
                <a:cubicBezTo>
                  <a:pt x="10210199" y="160718"/>
                  <a:pt x="10437002" y="0"/>
                  <a:pt x="10701342" y="0"/>
                </a:cubicBezTo>
                <a:cubicBezTo>
                  <a:pt x="11053795" y="0"/>
                  <a:pt x="11339516" y="285721"/>
                  <a:pt x="11339516" y="638175"/>
                </a:cubicBezTo>
                <a:lnTo>
                  <a:pt x="11336618" y="666928"/>
                </a:lnTo>
                <a:lnTo>
                  <a:pt x="11403687" y="646109"/>
                </a:lnTo>
                <a:cubicBezTo>
                  <a:pt x="11429109" y="640907"/>
                  <a:pt x="11455431" y="638175"/>
                  <a:pt x="11482391" y="638175"/>
                </a:cubicBezTo>
                <a:cubicBezTo>
                  <a:pt x="11590232" y="638175"/>
                  <a:pt x="11687863" y="681886"/>
                  <a:pt x="11758534" y="752557"/>
                </a:cubicBezTo>
                <a:lnTo>
                  <a:pt x="11803993" y="807654"/>
                </a:lnTo>
                <a:lnTo>
                  <a:pt x="11833368" y="753535"/>
                </a:lnTo>
                <a:cubicBezTo>
                  <a:pt x="11913605" y="634770"/>
                  <a:pt x="12014707" y="531259"/>
                  <a:pt x="12131415" y="448264"/>
                </a:cubicBezTo>
                <a:lnTo>
                  <a:pt x="12192000" y="410454"/>
                </a:lnTo>
                <a:lnTo>
                  <a:pt x="12192000" y="5753100"/>
                </a:lnTo>
                <a:lnTo>
                  <a:pt x="0" y="5753100"/>
                </a:lnTo>
                <a:lnTo>
                  <a:pt x="0" y="156459"/>
                </a:lnTo>
                <a:lnTo>
                  <a:pt x="57533" y="108990"/>
                </a:lnTo>
                <a:cubicBezTo>
                  <a:pt x="159386" y="40180"/>
                  <a:pt x="282172" y="0"/>
                  <a:pt x="414342" y="0"/>
                </a:cubicBezTo>
                <a:close/>
              </a:path>
            </a:pathLst>
          </a:custGeom>
          <a:solidFill>
            <a:srgbClr val="F2CCCB">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17" name="Freeform: Shape 16">
            <a:extLst>
              <a:ext uri="{FF2B5EF4-FFF2-40B4-BE49-F238E27FC236}">
                <a16:creationId xmlns:a16="http://schemas.microsoft.com/office/drawing/2014/main" id="{BE8538B8-E4BF-44E0-8431-0F181F8A6889}"/>
              </a:ext>
            </a:extLst>
          </p:cNvPr>
          <p:cNvSpPr/>
          <p:nvPr/>
        </p:nvSpPr>
        <p:spPr>
          <a:xfrm>
            <a:off x="0" y="3556501"/>
            <a:ext cx="14001750" cy="6496050"/>
          </a:xfrm>
          <a:custGeom>
            <a:avLst/>
            <a:gdLst>
              <a:gd name="connsiteX0" fmla="*/ 9376863 w 12192000"/>
              <a:gd name="connsiteY0" fmla="*/ 1462271 h 5753100"/>
              <a:gd name="connsiteX1" fmla="*/ 9373093 w 12192000"/>
              <a:gd name="connsiteY1" fmla="*/ 1499671 h 5753100"/>
              <a:gd name="connsiteX2" fmla="*/ 9385406 w 12192000"/>
              <a:gd name="connsiteY2" fmla="*/ 1493740 h 5753100"/>
              <a:gd name="connsiteX3" fmla="*/ 9428009 w 12192000"/>
              <a:gd name="connsiteY3" fmla="*/ 1478147 h 5753100"/>
              <a:gd name="connsiteX4" fmla="*/ 414342 w 12192000"/>
              <a:gd name="connsiteY4" fmla="*/ 0 h 5753100"/>
              <a:gd name="connsiteX5" fmla="*/ 1052516 w 12192000"/>
              <a:gd name="connsiteY5" fmla="*/ 638175 h 5753100"/>
              <a:gd name="connsiteX6" fmla="*/ 1049618 w 12192000"/>
              <a:gd name="connsiteY6" fmla="*/ 666928 h 5753100"/>
              <a:gd name="connsiteX7" fmla="*/ 1116687 w 12192000"/>
              <a:gd name="connsiteY7" fmla="*/ 646109 h 5753100"/>
              <a:gd name="connsiteX8" fmla="*/ 1195392 w 12192000"/>
              <a:gd name="connsiteY8" fmla="*/ 638175 h 5753100"/>
              <a:gd name="connsiteX9" fmla="*/ 1471535 w 12192000"/>
              <a:gd name="connsiteY9" fmla="*/ 752557 h 5753100"/>
              <a:gd name="connsiteX10" fmla="*/ 1516993 w 12192000"/>
              <a:gd name="connsiteY10" fmla="*/ 807654 h 5753100"/>
              <a:gd name="connsiteX11" fmla="*/ 1546368 w 12192000"/>
              <a:gd name="connsiteY11" fmla="*/ 753535 h 5753100"/>
              <a:gd name="connsiteX12" fmla="*/ 2533654 w 12192000"/>
              <a:gd name="connsiteY12" fmla="*/ 228600 h 5753100"/>
              <a:gd name="connsiteX13" fmla="*/ 3700090 w 12192000"/>
              <a:gd name="connsiteY13" fmla="*/ 1179272 h 5753100"/>
              <a:gd name="connsiteX14" fmla="*/ 3721203 w 12192000"/>
              <a:gd name="connsiteY14" fmla="*/ 1388700 h 5753100"/>
              <a:gd name="connsiteX15" fmla="*/ 3770421 w 12192000"/>
              <a:gd name="connsiteY15" fmla="*/ 1395271 h 5753100"/>
              <a:gd name="connsiteX16" fmla="*/ 3785548 w 12192000"/>
              <a:gd name="connsiteY16" fmla="*/ 1377801 h 5753100"/>
              <a:gd name="connsiteX17" fmla="*/ 4048127 w 12192000"/>
              <a:gd name="connsiteY17" fmla="*/ 1276350 h 5753100"/>
              <a:gd name="connsiteX18" fmla="*/ 4266474 w 12192000"/>
              <a:gd name="connsiteY18" fmla="*/ 1343045 h 5753100"/>
              <a:gd name="connsiteX19" fmla="*/ 4301481 w 12192000"/>
              <a:gd name="connsiteY19" fmla="*/ 1371928 h 5753100"/>
              <a:gd name="connsiteX20" fmla="*/ 4326469 w 12192000"/>
              <a:gd name="connsiteY20" fmla="*/ 1248165 h 5753100"/>
              <a:gd name="connsiteX21" fmla="*/ 4686303 w 12192000"/>
              <a:gd name="connsiteY21" fmla="*/ 1009650 h 5753100"/>
              <a:gd name="connsiteX22" fmla="*/ 4904651 w 12192000"/>
              <a:gd name="connsiteY22" fmla="*/ 1076345 h 5753100"/>
              <a:gd name="connsiteX23" fmla="*/ 4943944 w 12192000"/>
              <a:gd name="connsiteY23" fmla="*/ 1108767 h 5753100"/>
              <a:gd name="connsiteX24" fmla="*/ 4933952 w 12192000"/>
              <a:gd name="connsiteY24" fmla="*/ 1009650 h 5753100"/>
              <a:gd name="connsiteX25" fmla="*/ 5572127 w 12192000"/>
              <a:gd name="connsiteY25" fmla="*/ 371475 h 5753100"/>
              <a:gd name="connsiteX26" fmla="*/ 6160150 w 12192000"/>
              <a:gd name="connsiteY26" fmla="*/ 761243 h 5753100"/>
              <a:gd name="connsiteX27" fmla="*/ 6170212 w 12192000"/>
              <a:gd name="connsiteY27" fmla="*/ 793663 h 5753100"/>
              <a:gd name="connsiteX28" fmla="*/ 6284838 w 12192000"/>
              <a:gd name="connsiteY28" fmla="*/ 699089 h 5753100"/>
              <a:gd name="connsiteX29" fmla="*/ 6796088 w 12192000"/>
              <a:gd name="connsiteY29" fmla="*/ 542924 h 5753100"/>
              <a:gd name="connsiteX30" fmla="*/ 7691912 w 12192000"/>
              <a:gd name="connsiteY30" fmla="*/ 1273041 h 5753100"/>
              <a:gd name="connsiteX31" fmla="*/ 7696549 w 12192000"/>
              <a:gd name="connsiteY31" fmla="*/ 1319031 h 5753100"/>
              <a:gd name="connsiteX32" fmla="*/ 7753739 w 12192000"/>
              <a:gd name="connsiteY32" fmla="*/ 1287989 h 5753100"/>
              <a:gd name="connsiteX33" fmla="*/ 7905749 w 12192000"/>
              <a:gd name="connsiteY33" fmla="*/ 1257300 h 5753100"/>
              <a:gd name="connsiteX34" fmla="*/ 8057760 w 12192000"/>
              <a:gd name="connsiteY34" fmla="*/ 1287989 h 5753100"/>
              <a:gd name="connsiteX35" fmla="*/ 8116690 w 12192000"/>
              <a:gd name="connsiteY35" fmla="*/ 1319975 h 5753100"/>
              <a:gd name="connsiteX36" fmla="*/ 8151164 w 12192000"/>
              <a:gd name="connsiteY36" fmla="*/ 1208917 h 5753100"/>
              <a:gd name="connsiteX37" fmla="*/ 8739187 w 12192000"/>
              <a:gd name="connsiteY37" fmla="*/ 819149 h 5753100"/>
              <a:gd name="connsiteX38" fmla="*/ 8867802 w 12192000"/>
              <a:gd name="connsiteY38" fmla="*/ 832114 h 5753100"/>
              <a:gd name="connsiteX39" fmla="*/ 8963522 w 12192000"/>
              <a:gd name="connsiteY39" fmla="*/ 861828 h 5753100"/>
              <a:gd name="connsiteX40" fmla="*/ 8975988 w 12192000"/>
              <a:gd name="connsiteY40" fmla="*/ 738160 h 5753100"/>
              <a:gd name="connsiteX41" fmla="*/ 9601198 w 12192000"/>
              <a:gd name="connsiteY41" fmla="*/ 228600 h 5753100"/>
              <a:gd name="connsiteX42" fmla="*/ 10030293 w 12192000"/>
              <a:gd name="connsiteY42" fmla="*/ 394387 h 5753100"/>
              <a:gd name="connsiteX43" fmla="*/ 10091844 w 12192000"/>
              <a:gd name="connsiteY43" fmla="*/ 458948 h 5753100"/>
              <a:gd name="connsiteX44" fmla="*/ 10113318 w 12192000"/>
              <a:gd name="connsiteY44" fmla="*/ 389769 h 5753100"/>
              <a:gd name="connsiteX45" fmla="*/ 10701342 w 12192000"/>
              <a:gd name="connsiteY45" fmla="*/ 0 h 5753100"/>
              <a:gd name="connsiteX46" fmla="*/ 11339516 w 12192000"/>
              <a:gd name="connsiteY46" fmla="*/ 638175 h 5753100"/>
              <a:gd name="connsiteX47" fmla="*/ 11336618 w 12192000"/>
              <a:gd name="connsiteY47" fmla="*/ 666928 h 5753100"/>
              <a:gd name="connsiteX48" fmla="*/ 11403687 w 12192000"/>
              <a:gd name="connsiteY48" fmla="*/ 646109 h 5753100"/>
              <a:gd name="connsiteX49" fmla="*/ 11482391 w 12192000"/>
              <a:gd name="connsiteY49" fmla="*/ 638175 h 5753100"/>
              <a:gd name="connsiteX50" fmla="*/ 11758534 w 12192000"/>
              <a:gd name="connsiteY50" fmla="*/ 752557 h 5753100"/>
              <a:gd name="connsiteX51" fmla="*/ 11803993 w 12192000"/>
              <a:gd name="connsiteY51" fmla="*/ 807654 h 5753100"/>
              <a:gd name="connsiteX52" fmla="*/ 11833368 w 12192000"/>
              <a:gd name="connsiteY52" fmla="*/ 753535 h 5753100"/>
              <a:gd name="connsiteX53" fmla="*/ 12131415 w 12192000"/>
              <a:gd name="connsiteY53" fmla="*/ 448264 h 5753100"/>
              <a:gd name="connsiteX54" fmla="*/ 12192000 w 12192000"/>
              <a:gd name="connsiteY54" fmla="*/ 410454 h 5753100"/>
              <a:gd name="connsiteX55" fmla="*/ 12192000 w 12192000"/>
              <a:gd name="connsiteY55" fmla="*/ 5753100 h 5753100"/>
              <a:gd name="connsiteX56" fmla="*/ 0 w 12192000"/>
              <a:gd name="connsiteY56" fmla="*/ 5753100 h 5753100"/>
              <a:gd name="connsiteX57" fmla="*/ 0 w 12192000"/>
              <a:gd name="connsiteY57" fmla="*/ 156459 h 5753100"/>
              <a:gd name="connsiteX58" fmla="*/ 57533 w 12192000"/>
              <a:gd name="connsiteY58" fmla="*/ 108990 h 5753100"/>
              <a:gd name="connsiteX59" fmla="*/ 414342 w 12192000"/>
              <a:gd name="connsiteY59" fmla="*/ 0 h 575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2192000" h="5753100">
                <a:moveTo>
                  <a:pt x="9376863" y="1462271"/>
                </a:moveTo>
                <a:lnTo>
                  <a:pt x="9373093" y="1499671"/>
                </a:lnTo>
                <a:lnTo>
                  <a:pt x="9385406" y="1493740"/>
                </a:lnTo>
                <a:lnTo>
                  <a:pt x="9428009" y="1478147"/>
                </a:lnTo>
                <a:close/>
                <a:moveTo>
                  <a:pt x="414342" y="0"/>
                </a:moveTo>
                <a:cubicBezTo>
                  <a:pt x="766795" y="0"/>
                  <a:pt x="1052516" y="285721"/>
                  <a:pt x="1052516" y="638175"/>
                </a:cubicBezTo>
                <a:lnTo>
                  <a:pt x="1049618" y="666928"/>
                </a:lnTo>
                <a:lnTo>
                  <a:pt x="1116687" y="646109"/>
                </a:lnTo>
                <a:cubicBezTo>
                  <a:pt x="1142109" y="640907"/>
                  <a:pt x="1168431" y="638175"/>
                  <a:pt x="1195392" y="638175"/>
                </a:cubicBezTo>
                <a:cubicBezTo>
                  <a:pt x="1303232" y="638175"/>
                  <a:pt x="1400863" y="681886"/>
                  <a:pt x="1471535" y="752557"/>
                </a:cubicBezTo>
                <a:lnTo>
                  <a:pt x="1516993" y="807654"/>
                </a:lnTo>
                <a:lnTo>
                  <a:pt x="1546368" y="753535"/>
                </a:lnTo>
                <a:cubicBezTo>
                  <a:pt x="1760333" y="436827"/>
                  <a:pt x="2122677" y="228600"/>
                  <a:pt x="2533654" y="228600"/>
                </a:cubicBezTo>
                <a:cubicBezTo>
                  <a:pt x="3109023" y="228600"/>
                  <a:pt x="3589069" y="636725"/>
                  <a:pt x="3700090" y="1179272"/>
                </a:cubicBezTo>
                <a:lnTo>
                  <a:pt x="3721203" y="1388700"/>
                </a:lnTo>
                <a:lnTo>
                  <a:pt x="3770421" y="1395271"/>
                </a:lnTo>
                <a:lnTo>
                  <a:pt x="3785548" y="1377801"/>
                </a:lnTo>
                <a:cubicBezTo>
                  <a:pt x="3854899" y="1314768"/>
                  <a:pt x="3947026" y="1276350"/>
                  <a:pt x="4048127" y="1276350"/>
                </a:cubicBezTo>
                <a:cubicBezTo>
                  <a:pt x="4129006" y="1276350"/>
                  <a:pt x="4204147" y="1300937"/>
                  <a:pt x="4266474" y="1343045"/>
                </a:cubicBezTo>
                <a:lnTo>
                  <a:pt x="4301481" y="1371928"/>
                </a:lnTo>
                <a:lnTo>
                  <a:pt x="4326469" y="1248165"/>
                </a:lnTo>
                <a:cubicBezTo>
                  <a:pt x="4385752" y="1108000"/>
                  <a:pt x="4524544" y="1009650"/>
                  <a:pt x="4686303" y="1009650"/>
                </a:cubicBezTo>
                <a:cubicBezTo>
                  <a:pt x="4767183" y="1009650"/>
                  <a:pt x="4842321" y="1034237"/>
                  <a:pt x="4904651" y="1076345"/>
                </a:cubicBezTo>
                <a:lnTo>
                  <a:pt x="4943944" y="1108767"/>
                </a:lnTo>
                <a:lnTo>
                  <a:pt x="4933952" y="1009650"/>
                </a:lnTo>
                <a:cubicBezTo>
                  <a:pt x="4933952" y="657196"/>
                  <a:pt x="5219673" y="371475"/>
                  <a:pt x="5572127" y="371475"/>
                </a:cubicBezTo>
                <a:cubicBezTo>
                  <a:pt x="5836466" y="371475"/>
                  <a:pt x="6063269" y="532193"/>
                  <a:pt x="6160150" y="761243"/>
                </a:cubicBezTo>
                <a:lnTo>
                  <a:pt x="6170212" y="793663"/>
                </a:lnTo>
                <a:lnTo>
                  <a:pt x="6284838" y="699089"/>
                </a:lnTo>
                <a:cubicBezTo>
                  <a:pt x="6430777" y="600494"/>
                  <a:pt x="6606710" y="542924"/>
                  <a:pt x="6796088" y="542924"/>
                </a:cubicBezTo>
                <a:cubicBezTo>
                  <a:pt x="7237973" y="542924"/>
                  <a:pt x="7606648" y="856364"/>
                  <a:pt x="7691912" y="1273041"/>
                </a:cubicBezTo>
                <a:lnTo>
                  <a:pt x="7696549" y="1319031"/>
                </a:lnTo>
                <a:lnTo>
                  <a:pt x="7753739" y="1287989"/>
                </a:lnTo>
                <a:cubicBezTo>
                  <a:pt x="7800461" y="1268228"/>
                  <a:pt x="7851828" y="1257300"/>
                  <a:pt x="7905749" y="1257300"/>
                </a:cubicBezTo>
                <a:cubicBezTo>
                  <a:pt x="7959670" y="1257300"/>
                  <a:pt x="8011037" y="1268228"/>
                  <a:pt x="8057760" y="1287989"/>
                </a:cubicBezTo>
                <a:lnTo>
                  <a:pt x="8116690" y="1319975"/>
                </a:lnTo>
                <a:lnTo>
                  <a:pt x="8151164" y="1208917"/>
                </a:lnTo>
                <a:cubicBezTo>
                  <a:pt x="8248043" y="979867"/>
                  <a:pt x="8474846" y="819149"/>
                  <a:pt x="8739187" y="819149"/>
                </a:cubicBezTo>
                <a:cubicBezTo>
                  <a:pt x="8783244" y="819149"/>
                  <a:pt x="8826259" y="823613"/>
                  <a:pt x="8867802" y="832114"/>
                </a:cubicBezTo>
                <a:lnTo>
                  <a:pt x="8963522" y="861828"/>
                </a:lnTo>
                <a:lnTo>
                  <a:pt x="8975988" y="738160"/>
                </a:lnTo>
                <a:cubicBezTo>
                  <a:pt x="9035496" y="447355"/>
                  <a:pt x="9292802" y="228600"/>
                  <a:pt x="9601198" y="228600"/>
                </a:cubicBezTo>
                <a:cubicBezTo>
                  <a:pt x="9766412" y="228600"/>
                  <a:pt x="9916961" y="291381"/>
                  <a:pt x="10030293" y="394387"/>
                </a:cubicBezTo>
                <a:lnTo>
                  <a:pt x="10091844" y="458948"/>
                </a:lnTo>
                <a:lnTo>
                  <a:pt x="10113318" y="389769"/>
                </a:lnTo>
                <a:cubicBezTo>
                  <a:pt x="10210199" y="160718"/>
                  <a:pt x="10437002" y="0"/>
                  <a:pt x="10701342" y="0"/>
                </a:cubicBezTo>
                <a:cubicBezTo>
                  <a:pt x="11053795" y="0"/>
                  <a:pt x="11339516" y="285721"/>
                  <a:pt x="11339516" y="638175"/>
                </a:cubicBezTo>
                <a:lnTo>
                  <a:pt x="11336618" y="666928"/>
                </a:lnTo>
                <a:lnTo>
                  <a:pt x="11403687" y="646109"/>
                </a:lnTo>
                <a:cubicBezTo>
                  <a:pt x="11429109" y="640907"/>
                  <a:pt x="11455431" y="638175"/>
                  <a:pt x="11482391" y="638175"/>
                </a:cubicBezTo>
                <a:cubicBezTo>
                  <a:pt x="11590232" y="638175"/>
                  <a:pt x="11687863" y="681886"/>
                  <a:pt x="11758534" y="752557"/>
                </a:cubicBezTo>
                <a:lnTo>
                  <a:pt x="11803993" y="807654"/>
                </a:lnTo>
                <a:lnTo>
                  <a:pt x="11833368" y="753535"/>
                </a:lnTo>
                <a:cubicBezTo>
                  <a:pt x="11913605" y="634770"/>
                  <a:pt x="12014707" y="531259"/>
                  <a:pt x="12131415" y="448264"/>
                </a:cubicBezTo>
                <a:lnTo>
                  <a:pt x="12192000" y="410454"/>
                </a:lnTo>
                <a:lnTo>
                  <a:pt x="12192000" y="5753100"/>
                </a:lnTo>
                <a:lnTo>
                  <a:pt x="0" y="5753100"/>
                </a:lnTo>
                <a:lnTo>
                  <a:pt x="0" y="156459"/>
                </a:lnTo>
                <a:lnTo>
                  <a:pt x="57533" y="108990"/>
                </a:lnTo>
                <a:cubicBezTo>
                  <a:pt x="159386" y="40180"/>
                  <a:pt x="282172" y="0"/>
                  <a:pt x="414342" y="0"/>
                </a:cubicBezTo>
                <a:close/>
              </a:path>
            </a:pathLst>
          </a:custGeom>
          <a:solidFill>
            <a:srgbClr val="F2CCCB">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7" name="Rectangle 6">
            <a:extLst>
              <a:ext uri="{FF2B5EF4-FFF2-40B4-BE49-F238E27FC236}">
                <a16:creationId xmlns:a16="http://schemas.microsoft.com/office/drawing/2014/main" id="{93873ADC-648E-49E1-9C62-550CCFD6241A}"/>
              </a:ext>
            </a:extLst>
          </p:cNvPr>
          <p:cNvSpPr/>
          <p:nvPr/>
        </p:nvSpPr>
        <p:spPr>
          <a:xfrm>
            <a:off x="707923" y="786899"/>
            <a:ext cx="10776154" cy="5519569"/>
          </a:xfrm>
          <a:prstGeom prst="rect">
            <a:avLst/>
          </a:prstGeom>
          <a:solidFill>
            <a:schemeClr val="bg1">
              <a:alpha val="85000"/>
            </a:schemeClr>
          </a:solid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4098" name="Picture 2" descr="Hand drawn travel element vector set ">
            <a:extLst>
              <a:ext uri="{FF2B5EF4-FFF2-40B4-BE49-F238E27FC236}">
                <a16:creationId xmlns:a16="http://schemas.microsoft.com/office/drawing/2014/main" id="{6FD97B36-6921-42A2-BF8C-CF0BF1408119}"/>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25000" b="52625" l="30500" r="47750">
                        <a14:foregroundMark x1="41375" y1="26625" x2="38625" y2="37750"/>
                        <a14:foregroundMark x1="36375" y1="27750" x2="45642" y2="31707"/>
                        <a14:foregroundMark x1="32250" y1="35875" x2="41720" y2="38242"/>
                        <a14:foregroundMark x1="32750" y1="33875" x2="35250" y2="34750"/>
                        <a14:foregroundMark x1="41625" y1="25000" x2="41625" y2="25000"/>
                        <a14:foregroundMark x1="34375" y1="51875" x2="34875" y2="52625"/>
                        <a14:backgroundMark x1="43875" y1="39500" x2="43875" y2="39500"/>
                        <a14:backgroundMark x1="43875" y1="38000" x2="43625" y2="40875"/>
                        <a14:backgroundMark x1="47750" y1="32500" x2="47000" y2="33375"/>
                      </a14:backgroundRemoval>
                    </a14:imgEffect>
                  </a14:imgLayer>
                </a14:imgProps>
              </a:ext>
              <a:ext uri="{28A0092B-C50C-407E-A947-70E740481C1C}">
                <a14:useLocalDpi xmlns:a14="http://schemas.microsoft.com/office/drawing/2010/main" val="0"/>
              </a:ext>
            </a:extLst>
          </a:blip>
          <a:srcRect l="28333" t="21945" r="50000" b="44722"/>
          <a:stretch/>
        </p:blipFill>
        <p:spPr bwMode="auto">
          <a:xfrm rot="20765162">
            <a:off x="567575" y="3970237"/>
            <a:ext cx="1867512" cy="287309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6" descr="Hand drawn travel element vector set ">
            <a:extLst>
              <a:ext uri="{FF2B5EF4-FFF2-40B4-BE49-F238E27FC236}">
                <a16:creationId xmlns:a16="http://schemas.microsoft.com/office/drawing/2014/main" id="{CB5C9B83-7BFC-4A11-AC1F-427E800614D4}"/>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3000" b="28625" l="4000" r="38125">
                        <a14:foregroundMark x1="25875" y1="18125" x2="28683" y2="23832"/>
                        <a14:foregroundMark x1="25671" y1="24927" x2="22625" y2="24125"/>
                        <a14:foregroundMark x1="22625" y1="24125" x2="15875" y2="18375"/>
                        <a14:foregroundMark x1="15875" y1="18375" x2="23125" y2="17000"/>
                        <a14:foregroundMark x1="23125" y1="17000" x2="17375" y2="22375"/>
                        <a14:foregroundMark x1="17375" y1="22375" x2="10951" y2="21831"/>
                        <a14:foregroundMark x1="11069" y1="21802" x2="17750" y2="22125"/>
                        <a14:foregroundMark x1="17750" y1="22125" x2="15375" y2="28750"/>
                        <a14:foregroundMark x1="15375" y1="28750" x2="23125" y2="23750"/>
                        <a14:foregroundMark x1="23125" y1="23750" x2="28875" y2="14750"/>
                        <a14:foregroundMark x1="28875" y1="14750" x2="27500" y2="7750"/>
                        <a14:foregroundMark x1="27500" y1="7750" x2="33500" y2="19375"/>
                        <a14:foregroundMark x1="35625" y1="17750" x2="25990" y2="6801"/>
                        <a14:foregroundMark x1="30375" y1="9125" x2="34000" y2="15250"/>
                        <a14:foregroundMark x1="34000" y1="15250" x2="38125" y2="18750"/>
                        <a14:foregroundMark x1="7125" y1="15625" x2="15250" y2="21000"/>
                        <a14:foregroundMark x1="17875" y1="13500" x2="24000" y2="16875"/>
                        <a14:foregroundMark x1="24000" y1="16875" x2="25625" y2="20250"/>
                        <a14:backgroundMark x1="30250" y1="26000" x2="28750" y2="26000"/>
                        <a14:backgroundMark x1="28125" y1="26000" x2="26250" y2="25875"/>
                        <a14:backgroundMark x1="25875" y1="25625" x2="28375" y2="25625"/>
                        <a14:backgroundMark x1="23750" y1="5375" x2="25000" y2="6250"/>
                        <a14:backgroundMark x1="24125" y1="6000" x2="26500" y2="6000"/>
                        <a14:backgroundMark x1="9625" y1="21625" x2="9750" y2="22125"/>
                      </a14:backgroundRemoval>
                    </a14:imgEffect>
                  </a14:imgLayer>
                </a14:imgProps>
              </a:ext>
              <a:ext uri="{28A0092B-C50C-407E-A947-70E740481C1C}">
                <a14:useLocalDpi xmlns:a14="http://schemas.microsoft.com/office/drawing/2010/main" val="0"/>
              </a:ext>
            </a:extLst>
          </a:blip>
          <a:srcRect r="58957" b="68958"/>
          <a:stretch/>
        </p:blipFill>
        <p:spPr bwMode="auto">
          <a:xfrm>
            <a:off x="1128375" y="5112405"/>
            <a:ext cx="1938675" cy="146623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8292781-FD63-4C4F-9485-595BC5D3AFB7}"/>
              </a:ext>
            </a:extLst>
          </p:cNvPr>
          <p:cNvSpPr txBox="1"/>
          <p:nvPr/>
        </p:nvSpPr>
        <p:spPr>
          <a:xfrm>
            <a:off x="1911216" y="2106951"/>
            <a:ext cx="8369568" cy="3170099"/>
          </a:xfrm>
          <a:prstGeom prst="rect">
            <a:avLst/>
          </a:prstGeom>
          <a:noFill/>
        </p:spPr>
        <p:txBody>
          <a:bodyPr wrap="square" rtlCol="0">
            <a:spAutoFit/>
          </a:bodyPr>
          <a:lstStyle/>
          <a:p>
            <a:pPr algn="r"/>
            <a:r>
              <a:rPr lang="id-ID" sz="4000" dirty="0">
                <a:effectLst/>
                <a:latin typeface="Simplicity" panose="02000503000000000000" pitchFamily="2" charset="0"/>
                <a:ea typeface="Calibri" panose="020F0502020204030204" pitchFamily="34" charset="0"/>
                <a:cs typeface="Arial" panose="020B0604020202020204" pitchFamily="34" charset="0"/>
              </a:rPr>
              <a:t>Text text text </a:t>
            </a:r>
            <a:r>
              <a:rPr lang="id-ID" sz="4000" dirty="0">
                <a:latin typeface="Simplicity" panose="02000503000000000000" pitchFamily="2" charset="0"/>
                <a:ea typeface="Calibri" panose="020F0502020204030204" pitchFamily="34" charset="0"/>
                <a:cs typeface="Arial" panose="020B0604020202020204" pitchFamily="34" charset="0"/>
              </a:rPr>
              <a:t>text text text text text text text text text text text text text text text text text text text text text text text text text text text text text text text text text text </a:t>
            </a:r>
          </a:p>
          <a:p>
            <a:pPr algn="r"/>
            <a:r>
              <a:rPr lang="id-ID" sz="4000" dirty="0">
                <a:latin typeface="Simplicity" panose="02000503000000000000" pitchFamily="2" charset="0"/>
                <a:ea typeface="Calibri" panose="020F0502020204030204" pitchFamily="34" charset="0"/>
                <a:cs typeface="Arial" panose="020B0604020202020204" pitchFamily="34" charset="0"/>
              </a:rPr>
              <a:t>text text text text text text</a:t>
            </a:r>
            <a:endParaRPr lang="id-ID" sz="4000" dirty="0">
              <a:effectLst/>
              <a:latin typeface="Simplicity" panose="02000503000000000000" pitchFamily="2" charset="0"/>
              <a:ea typeface="Calibri" panose="020F050202020403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31689D07-0BBB-430E-B5D8-DF3FB6F3BB23}"/>
              </a:ext>
            </a:extLst>
          </p:cNvPr>
          <p:cNvSpPr txBox="1"/>
          <p:nvPr/>
        </p:nvSpPr>
        <p:spPr>
          <a:xfrm>
            <a:off x="2454968" y="1044179"/>
            <a:ext cx="6648450" cy="1015663"/>
          </a:xfrm>
          <a:prstGeom prst="rect">
            <a:avLst/>
          </a:prstGeom>
          <a:noFill/>
        </p:spPr>
        <p:txBody>
          <a:bodyPr wrap="square" rtlCol="0">
            <a:spAutoFit/>
          </a:bodyPr>
          <a:lstStyle/>
          <a:p>
            <a:pPr algn="ctr"/>
            <a:r>
              <a:rPr lang="id-ID" sz="6000" dirty="0">
                <a:latin typeface="Modern Love" panose="04090805081005020601" pitchFamily="82" charset="0"/>
              </a:rPr>
              <a:t>Section 3</a:t>
            </a:r>
          </a:p>
        </p:txBody>
      </p:sp>
    </p:spTree>
    <p:extLst>
      <p:ext uri="{BB962C8B-B14F-4D97-AF65-F5344CB8AC3E}">
        <p14:creationId xmlns:p14="http://schemas.microsoft.com/office/powerpoint/2010/main" val="25057785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2000"/>
                                  </p:iterate>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35" presetClass="path" presetSubtype="0" repeatCount="indefinite" accel="22000" decel="22000" autoRev="1" fill="hold" grpId="0" nodeType="withEffect">
                                  <p:stCondLst>
                                    <p:cond delay="0"/>
                                  </p:stCondLst>
                                  <p:childTnLst>
                                    <p:animMotion origin="layout" path="M 1.25E-6 1.11111E-6 L -0.14844 1.11111E-6 " pathEditMode="relative" rAng="0" ptsTypes="AA">
                                      <p:cBhvr>
                                        <p:cTn id="9" dur="5000" fill="hold"/>
                                        <p:tgtEl>
                                          <p:spTgt spid="13"/>
                                        </p:tgtEl>
                                        <p:attrNameLst>
                                          <p:attrName>ppt_x</p:attrName>
                                          <p:attrName>ppt_y</p:attrName>
                                        </p:attrNameLst>
                                      </p:cBhvr>
                                      <p:rCtr x="-7422" y="0"/>
                                    </p:animMotion>
                                  </p:childTnLst>
                                </p:cTn>
                              </p:par>
                              <p:par>
                                <p:cTn id="10" presetID="35" presetClass="path" presetSubtype="0" repeatCount="indefinite" accel="22000" decel="22000" autoRev="1" fill="hold" grpId="0" nodeType="withEffect">
                                  <p:stCondLst>
                                    <p:cond delay="0"/>
                                  </p:stCondLst>
                                  <p:childTnLst>
                                    <p:animMotion origin="layout" path="M 1.25E-6 3.7037E-7 L -0.14844 3.7037E-7 " pathEditMode="relative" rAng="0" ptsTypes="AA">
                                      <p:cBhvr>
                                        <p:cTn id="11" dur="5000" fill="hold"/>
                                        <p:tgtEl>
                                          <p:spTgt spid="17"/>
                                        </p:tgtEl>
                                        <p:attrNameLst>
                                          <p:attrName>ppt_x</p:attrName>
                                          <p:attrName>ppt_y</p:attrName>
                                        </p:attrNameLst>
                                      </p:cBhvr>
                                      <p:rCtr x="-7422" y="0"/>
                                    </p:animMotion>
                                  </p:childTnLst>
                                </p:cTn>
                              </p:par>
                              <p:par>
                                <p:cTn id="12" presetID="35" presetClass="path" presetSubtype="0" repeatCount="indefinite" accel="22000" decel="22000" autoRev="1" fill="hold" grpId="0" nodeType="withEffect">
                                  <p:stCondLst>
                                    <p:cond delay="0"/>
                                  </p:stCondLst>
                                  <p:childTnLst>
                                    <p:animMotion origin="layout" path="M -1.25E-6 -1.11111E-6 L 0.14844 -1.11111E-6 " pathEditMode="relative" rAng="0" ptsTypes="AA">
                                      <p:cBhvr>
                                        <p:cTn id="13" dur="5000" fill="hold"/>
                                        <p:tgtEl>
                                          <p:spTgt spid="16"/>
                                        </p:tgtEl>
                                        <p:attrNameLst>
                                          <p:attrName>ppt_x</p:attrName>
                                          <p:attrName>ppt_y</p:attrName>
                                        </p:attrNameLst>
                                      </p:cBhvr>
                                      <p:rCtr x="7422" y="0"/>
                                    </p:animMotion>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1000" fill="hold"/>
                                        <p:tgtEl>
                                          <p:spTgt spid="11"/>
                                        </p:tgtEl>
                                        <p:attrNameLst>
                                          <p:attrName>ppt_w</p:attrName>
                                        </p:attrNameLst>
                                      </p:cBhvr>
                                      <p:tavLst>
                                        <p:tav tm="0">
                                          <p:val>
                                            <p:fltVal val="0"/>
                                          </p:val>
                                        </p:tav>
                                        <p:tav tm="100000">
                                          <p:val>
                                            <p:strVal val="#ppt_w"/>
                                          </p:val>
                                        </p:tav>
                                      </p:tavLst>
                                    </p:anim>
                                    <p:anim calcmode="lin" valueType="num">
                                      <p:cBhvr>
                                        <p:cTn id="17" dur="1000" fill="hold"/>
                                        <p:tgtEl>
                                          <p:spTgt spid="11"/>
                                        </p:tgtEl>
                                        <p:attrNameLst>
                                          <p:attrName>ppt_h</p:attrName>
                                        </p:attrNameLst>
                                      </p:cBhvr>
                                      <p:tavLst>
                                        <p:tav tm="0">
                                          <p:val>
                                            <p:fltVal val="0"/>
                                          </p:val>
                                        </p:tav>
                                        <p:tav tm="100000">
                                          <p:val>
                                            <p:strVal val="#ppt_h"/>
                                          </p:val>
                                        </p:tav>
                                      </p:tavLst>
                                    </p:anim>
                                    <p:animEffect transition="in" filter="fade">
                                      <p:cBhvr>
                                        <p:cTn id="18" dur="1000"/>
                                        <p:tgtEl>
                                          <p:spTgt spid="11"/>
                                        </p:tgtEl>
                                      </p:cBhvr>
                                    </p:animEffect>
                                  </p:childTnLst>
                                </p:cTn>
                              </p:par>
                              <p:par>
                                <p:cTn id="19" presetID="6" presetClass="emph" presetSubtype="0" repeatCount="indefinite" accel="24000" decel="21000" autoRev="1" fill="hold" grpId="1" nodeType="withEffect">
                                  <p:stCondLst>
                                    <p:cond delay="0"/>
                                  </p:stCondLst>
                                  <p:endCondLst>
                                    <p:cond evt="onNext" delay="0">
                                      <p:tgtEl>
                                        <p:sldTgt/>
                                      </p:tgtEl>
                                    </p:cond>
                                  </p:endCondLst>
                                  <p:childTnLst>
                                    <p:animScale>
                                      <p:cBhvr>
                                        <p:cTn id="20" dur="1050" fill="hold"/>
                                        <p:tgtEl>
                                          <p:spTgt spid="1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17" grpId="0" animBg="1"/>
      <p:bldP spid="14" grpId="0"/>
      <p:bldP spid="11" grpId="0"/>
      <p:bldP spid="11" grpId="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30373D-5A27-48EA-80F8-01FF66501BC1}"/>
              </a:ext>
            </a:extLst>
          </p:cNvPr>
          <p:cNvSpPr/>
          <p:nvPr/>
        </p:nvSpPr>
        <p:spPr>
          <a:xfrm>
            <a:off x="0" y="0"/>
            <a:ext cx="12192000" cy="6858000"/>
          </a:xfrm>
          <a:prstGeom prst="rect">
            <a:avLst/>
          </a:prstGeom>
          <a:solidFill>
            <a:srgbClr val="F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Freeform: Shape 27">
            <a:extLst>
              <a:ext uri="{FF2B5EF4-FFF2-40B4-BE49-F238E27FC236}">
                <a16:creationId xmlns:a16="http://schemas.microsoft.com/office/drawing/2014/main" id="{E56A8E0A-32E5-4C32-A06C-B1CB72CA809F}"/>
              </a:ext>
            </a:extLst>
          </p:cNvPr>
          <p:cNvSpPr/>
          <p:nvPr/>
        </p:nvSpPr>
        <p:spPr>
          <a:xfrm>
            <a:off x="0" y="361950"/>
            <a:ext cx="14001750" cy="6496050"/>
          </a:xfrm>
          <a:custGeom>
            <a:avLst/>
            <a:gdLst>
              <a:gd name="connsiteX0" fmla="*/ 9376863 w 12192000"/>
              <a:gd name="connsiteY0" fmla="*/ 1462271 h 5753100"/>
              <a:gd name="connsiteX1" fmla="*/ 9373093 w 12192000"/>
              <a:gd name="connsiteY1" fmla="*/ 1499671 h 5753100"/>
              <a:gd name="connsiteX2" fmla="*/ 9385406 w 12192000"/>
              <a:gd name="connsiteY2" fmla="*/ 1493740 h 5753100"/>
              <a:gd name="connsiteX3" fmla="*/ 9428009 w 12192000"/>
              <a:gd name="connsiteY3" fmla="*/ 1478147 h 5753100"/>
              <a:gd name="connsiteX4" fmla="*/ 414342 w 12192000"/>
              <a:gd name="connsiteY4" fmla="*/ 0 h 5753100"/>
              <a:gd name="connsiteX5" fmla="*/ 1052516 w 12192000"/>
              <a:gd name="connsiteY5" fmla="*/ 638175 h 5753100"/>
              <a:gd name="connsiteX6" fmla="*/ 1049618 w 12192000"/>
              <a:gd name="connsiteY6" fmla="*/ 666928 h 5753100"/>
              <a:gd name="connsiteX7" fmla="*/ 1116687 w 12192000"/>
              <a:gd name="connsiteY7" fmla="*/ 646109 h 5753100"/>
              <a:gd name="connsiteX8" fmla="*/ 1195392 w 12192000"/>
              <a:gd name="connsiteY8" fmla="*/ 638175 h 5753100"/>
              <a:gd name="connsiteX9" fmla="*/ 1471535 w 12192000"/>
              <a:gd name="connsiteY9" fmla="*/ 752557 h 5753100"/>
              <a:gd name="connsiteX10" fmla="*/ 1516993 w 12192000"/>
              <a:gd name="connsiteY10" fmla="*/ 807654 h 5753100"/>
              <a:gd name="connsiteX11" fmla="*/ 1546368 w 12192000"/>
              <a:gd name="connsiteY11" fmla="*/ 753535 h 5753100"/>
              <a:gd name="connsiteX12" fmla="*/ 2533654 w 12192000"/>
              <a:gd name="connsiteY12" fmla="*/ 228600 h 5753100"/>
              <a:gd name="connsiteX13" fmla="*/ 3700090 w 12192000"/>
              <a:gd name="connsiteY13" fmla="*/ 1179272 h 5753100"/>
              <a:gd name="connsiteX14" fmla="*/ 3721203 w 12192000"/>
              <a:gd name="connsiteY14" fmla="*/ 1388700 h 5753100"/>
              <a:gd name="connsiteX15" fmla="*/ 3770421 w 12192000"/>
              <a:gd name="connsiteY15" fmla="*/ 1395271 h 5753100"/>
              <a:gd name="connsiteX16" fmla="*/ 3785548 w 12192000"/>
              <a:gd name="connsiteY16" fmla="*/ 1377801 h 5753100"/>
              <a:gd name="connsiteX17" fmla="*/ 4048127 w 12192000"/>
              <a:gd name="connsiteY17" fmla="*/ 1276350 h 5753100"/>
              <a:gd name="connsiteX18" fmla="*/ 4266474 w 12192000"/>
              <a:gd name="connsiteY18" fmla="*/ 1343045 h 5753100"/>
              <a:gd name="connsiteX19" fmla="*/ 4301481 w 12192000"/>
              <a:gd name="connsiteY19" fmla="*/ 1371928 h 5753100"/>
              <a:gd name="connsiteX20" fmla="*/ 4326469 w 12192000"/>
              <a:gd name="connsiteY20" fmla="*/ 1248165 h 5753100"/>
              <a:gd name="connsiteX21" fmla="*/ 4686303 w 12192000"/>
              <a:gd name="connsiteY21" fmla="*/ 1009650 h 5753100"/>
              <a:gd name="connsiteX22" fmla="*/ 4904651 w 12192000"/>
              <a:gd name="connsiteY22" fmla="*/ 1076345 h 5753100"/>
              <a:gd name="connsiteX23" fmla="*/ 4943944 w 12192000"/>
              <a:gd name="connsiteY23" fmla="*/ 1108767 h 5753100"/>
              <a:gd name="connsiteX24" fmla="*/ 4933952 w 12192000"/>
              <a:gd name="connsiteY24" fmla="*/ 1009650 h 5753100"/>
              <a:gd name="connsiteX25" fmla="*/ 5572127 w 12192000"/>
              <a:gd name="connsiteY25" fmla="*/ 371475 h 5753100"/>
              <a:gd name="connsiteX26" fmla="*/ 6160150 w 12192000"/>
              <a:gd name="connsiteY26" fmla="*/ 761243 h 5753100"/>
              <a:gd name="connsiteX27" fmla="*/ 6170212 w 12192000"/>
              <a:gd name="connsiteY27" fmla="*/ 793663 h 5753100"/>
              <a:gd name="connsiteX28" fmla="*/ 6284838 w 12192000"/>
              <a:gd name="connsiteY28" fmla="*/ 699089 h 5753100"/>
              <a:gd name="connsiteX29" fmla="*/ 6796088 w 12192000"/>
              <a:gd name="connsiteY29" fmla="*/ 542924 h 5753100"/>
              <a:gd name="connsiteX30" fmla="*/ 7691912 w 12192000"/>
              <a:gd name="connsiteY30" fmla="*/ 1273041 h 5753100"/>
              <a:gd name="connsiteX31" fmla="*/ 7696549 w 12192000"/>
              <a:gd name="connsiteY31" fmla="*/ 1319031 h 5753100"/>
              <a:gd name="connsiteX32" fmla="*/ 7753739 w 12192000"/>
              <a:gd name="connsiteY32" fmla="*/ 1287989 h 5753100"/>
              <a:gd name="connsiteX33" fmla="*/ 7905749 w 12192000"/>
              <a:gd name="connsiteY33" fmla="*/ 1257300 h 5753100"/>
              <a:gd name="connsiteX34" fmla="*/ 8057760 w 12192000"/>
              <a:gd name="connsiteY34" fmla="*/ 1287989 h 5753100"/>
              <a:gd name="connsiteX35" fmla="*/ 8116690 w 12192000"/>
              <a:gd name="connsiteY35" fmla="*/ 1319975 h 5753100"/>
              <a:gd name="connsiteX36" fmla="*/ 8151164 w 12192000"/>
              <a:gd name="connsiteY36" fmla="*/ 1208917 h 5753100"/>
              <a:gd name="connsiteX37" fmla="*/ 8739187 w 12192000"/>
              <a:gd name="connsiteY37" fmla="*/ 819149 h 5753100"/>
              <a:gd name="connsiteX38" fmla="*/ 8867802 w 12192000"/>
              <a:gd name="connsiteY38" fmla="*/ 832114 h 5753100"/>
              <a:gd name="connsiteX39" fmla="*/ 8963522 w 12192000"/>
              <a:gd name="connsiteY39" fmla="*/ 861828 h 5753100"/>
              <a:gd name="connsiteX40" fmla="*/ 8975988 w 12192000"/>
              <a:gd name="connsiteY40" fmla="*/ 738160 h 5753100"/>
              <a:gd name="connsiteX41" fmla="*/ 9601198 w 12192000"/>
              <a:gd name="connsiteY41" fmla="*/ 228600 h 5753100"/>
              <a:gd name="connsiteX42" fmla="*/ 10030293 w 12192000"/>
              <a:gd name="connsiteY42" fmla="*/ 394387 h 5753100"/>
              <a:gd name="connsiteX43" fmla="*/ 10091844 w 12192000"/>
              <a:gd name="connsiteY43" fmla="*/ 458948 h 5753100"/>
              <a:gd name="connsiteX44" fmla="*/ 10113318 w 12192000"/>
              <a:gd name="connsiteY44" fmla="*/ 389769 h 5753100"/>
              <a:gd name="connsiteX45" fmla="*/ 10701342 w 12192000"/>
              <a:gd name="connsiteY45" fmla="*/ 0 h 5753100"/>
              <a:gd name="connsiteX46" fmla="*/ 11339516 w 12192000"/>
              <a:gd name="connsiteY46" fmla="*/ 638175 h 5753100"/>
              <a:gd name="connsiteX47" fmla="*/ 11336618 w 12192000"/>
              <a:gd name="connsiteY47" fmla="*/ 666928 h 5753100"/>
              <a:gd name="connsiteX48" fmla="*/ 11403687 w 12192000"/>
              <a:gd name="connsiteY48" fmla="*/ 646109 h 5753100"/>
              <a:gd name="connsiteX49" fmla="*/ 11482391 w 12192000"/>
              <a:gd name="connsiteY49" fmla="*/ 638175 h 5753100"/>
              <a:gd name="connsiteX50" fmla="*/ 11758534 w 12192000"/>
              <a:gd name="connsiteY50" fmla="*/ 752557 h 5753100"/>
              <a:gd name="connsiteX51" fmla="*/ 11803993 w 12192000"/>
              <a:gd name="connsiteY51" fmla="*/ 807654 h 5753100"/>
              <a:gd name="connsiteX52" fmla="*/ 11833368 w 12192000"/>
              <a:gd name="connsiteY52" fmla="*/ 753535 h 5753100"/>
              <a:gd name="connsiteX53" fmla="*/ 12131415 w 12192000"/>
              <a:gd name="connsiteY53" fmla="*/ 448264 h 5753100"/>
              <a:gd name="connsiteX54" fmla="*/ 12192000 w 12192000"/>
              <a:gd name="connsiteY54" fmla="*/ 410454 h 5753100"/>
              <a:gd name="connsiteX55" fmla="*/ 12192000 w 12192000"/>
              <a:gd name="connsiteY55" fmla="*/ 5753100 h 5753100"/>
              <a:gd name="connsiteX56" fmla="*/ 0 w 12192000"/>
              <a:gd name="connsiteY56" fmla="*/ 5753100 h 5753100"/>
              <a:gd name="connsiteX57" fmla="*/ 0 w 12192000"/>
              <a:gd name="connsiteY57" fmla="*/ 156459 h 5753100"/>
              <a:gd name="connsiteX58" fmla="*/ 57533 w 12192000"/>
              <a:gd name="connsiteY58" fmla="*/ 108990 h 5753100"/>
              <a:gd name="connsiteX59" fmla="*/ 414342 w 12192000"/>
              <a:gd name="connsiteY59" fmla="*/ 0 h 575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2192000" h="5753100">
                <a:moveTo>
                  <a:pt x="9376863" y="1462271"/>
                </a:moveTo>
                <a:lnTo>
                  <a:pt x="9373093" y="1499671"/>
                </a:lnTo>
                <a:lnTo>
                  <a:pt x="9385406" y="1493740"/>
                </a:lnTo>
                <a:lnTo>
                  <a:pt x="9428009" y="1478147"/>
                </a:lnTo>
                <a:close/>
                <a:moveTo>
                  <a:pt x="414342" y="0"/>
                </a:moveTo>
                <a:cubicBezTo>
                  <a:pt x="766795" y="0"/>
                  <a:pt x="1052516" y="285721"/>
                  <a:pt x="1052516" y="638175"/>
                </a:cubicBezTo>
                <a:lnTo>
                  <a:pt x="1049618" y="666928"/>
                </a:lnTo>
                <a:lnTo>
                  <a:pt x="1116687" y="646109"/>
                </a:lnTo>
                <a:cubicBezTo>
                  <a:pt x="1142109" y="640907"/>
                  <a:pt x="1168431" y="638175"/>
                  <a:pt x="1195392" y="638175"/>
                </a:cubicBezTo>
                <a:cubicBezTo>
                  <a:pt x="1303232" y="638175"/>
                  <a:pt x="1400863" y="681886"/>
                  <a:pt x="1471535" y="752557"/>
                </a:cubicBezTo>
                <a:lnTo>
                  <a:pt x="1516993" y="807654"/>
                </a:lnTo>
                <a:lnTo>
                  <a:pt x="1546368" y="753535"/>
                </a:lnTo>
                <a:cubicBezTo>
                  <a:pt x="1760333" y="436827"/>
                  <a:pt x="2122677" y="228600"/>
                  <a:pt x="2533654" y="228600"/>
                </a:cubicBezTo>
                <a:cubicBezTo>
                  <a:pt x="3109023" y="228600"/>
                  <a:pt x="3589069" y="636725"/>
                  <a:pt x="3700090" y="1179272"/>
                </a:cubicBezTo>
                <a:lnTo>
                  <a:pt x="3721203" y="1388700"/>
                </a:lnTo>
                <a:lnTo>
                  <a:pt x="3770421" y="1395271"/>
                </a:lnTo>
                <a:lnTo>
                  <a:pt x="3785548" y="1377801"/>
                </a:lnTo>
                <a:cubicBezTo>
                  <a:pt x="3854899" y="1314768"/>
                  <a:pt x="3947026" y="1276350"/>
                  <a:pt x="4048127" y="1276350"/>
                </a:cubicBezTo>
                <a:cubicBezTo>
                  <a:pt x="4129006" y="1276350"/>
                  <a:pt x="4204147" y="1300937"/>
                  <a:pt x="4266474" y="1343045"/>
                </a:cubicBezTo>
                <a:lnTo>
                  <a:pt x="4301481" y="1371928"/>
                </a:lnTo>
                <a:lnTo>
                  <a:pt x="4326469" y="1248165"/>
                </a:lnTo>
                <a:cubicBezTo>
                  <a:pt x="4385752" y="1108000"/>
                  <a:pt x="4524544" y="1009650"/>
                  <a:pt x="4686303" y="1009650"/>
                </a:cubicBezTo>
                <a:cubicBezTo>
                  <a:pt x="4767183" y="1009650"/>
                  <a:pt x="4842321" y="1034237"/>
                  <a:pt x="4904651" y="1076345"/>
                </a:cubicBezTo>
                <a:lnTo>
                  <a:pt x="4943944" y="1108767"/>
                </a:lnTo>
                <a:lnTo>
                  <a:pt x="4933952" y="1009650"/>
                </a:lnTo>
                <a:cubicBezTo>
                  <a:pt x="4933952" y="657196"/>
                  <a:pt x="5219673" y="371475"/>
                  <a:pt x="5572127" y="371475"/>
                </a:cubicBezTo>
                <a:cubicBezTo>
                  <a:pt x="5836466" y="371475"/>
                  <a:pt x="6063269" y="532193"/>
                  <a:pt x="6160150" y="761243"/>
                </a:cubicBezTo>
                <a:lnTo>
                  <a:pt x="6170212" y="793663"/>
                </a:lnTo>
                <a:lnTo>
                  <a:pt x="6284838" y="699089"/>
                </a:lnTo>
                <a:cubicBezTo>
                  <a:pt x="6430777" y="600494"/>
                  <a:pt x="6606710" y="542924"/>
                  <a:pt x="6796088" y="542924"/>
                </a:cubicBezTo>
                <a:cubicBezTo>
                  <a:pt x="7237973" y="542924"/>
                  <a:pt x="7606648" y="856364"/>
                  <a:pt x="7691912" y="1273041"/>
                </a:cubicBezTo>
                <a:lnTo>
                  <a:pt x="7696549" y="1319031"/>
                </a:lnTo>
                <a:lnTo>
                  <a:pt x="7753739" y="1287989"/>
                </a:lnTo>
                <a:cubicBezTo>
                  <a:pt x="7800461" y="1268228"/>
                  <a:pt x="7851828" y="1257300"/>
                  <a:pt x="7905749" y="1257300"/>
                </a:cubicBezTo>
                <a:cubicBezTo>
                  <a:pt x="7959670" y="1257300"/>
                  <a:pt x="8011037" y="1268228"/>
                  <a:pt x="8057760" y="1287989"/>
                </a:cubicBezTo>
                <a:lnTo>
                  <a:pt x="8116690" y="1319975"/>
                </a:lnTo>
                <a:lnTo>
                  <a:pt x="8151164" y="1208917"/>
                </a:lnTo>
                <a:cubicBezTo>
                  <a:pt x="8248043" y="979867"/>
                  <a:pt x="8474846" y="819149"/>
                  <a:pt x="8739187" y="819149"/>
                </a:cubicBezTo>
                <a:cubicBezTo>
                  <a:pt x="8783244" y="819149"/>
                  <a:pt x="8826259" y="823613"/>
                  <a:pt x="8867802" y="832114"/>
                </a:cubicBezTo>
                <a:lnTo>
                  <a:pt x="8963522" y="861828"/>
                </a:lnTo>
                <a:lnTo>
                  <a:pt x="8975988" y="738160"/>
                </a:lnTo>
                <a:cubicBezTo>
                  <a:pt x="9035496" y="447355"/>
                  <a:pt x="9292802" y="228600"/>
                  <a:pt x="9601198" y="228600"/>
                </a:cubicBezTo>
                <a:cubicBezTo>
                  <a:pt x="9766412" y="228600"/>
                  <a:pt x="9916961" y="291381"/>
                  <a:pt x="10030293" y="394387"/>
                </a:cubicBezTo>
                <a:lnTo>
                  <a:pt x="10091844" y="458948"/>
                </a:lnTo>
                <a:lnTo>
                  <a:pt x="10113318" y="389769"/>
                </a:lnTo>
                <a:cubicBezTo>
                  <a:pt x="10210199" y="160718"/>
                  <a:pt x="10437002" y="0"/>
                  <a:pt x="10701342" y="0"/>
                </a:cubicBezTo>
                <a:cubicBezTo>
                  <a:pt x="11053795" y="0"/>
                  <a:pt x="11339516" y="285721"/>
                  <a:pt x="11339516" y="638175"/>
                </a:cubicBezTo>
                <a:lnTo>
                  <a:pt x="11336618" y="666928"/>
                </a:lnTo>
                <a:lnTo>
                  <a:pt x="11403687" y="646109"/>
                </a:lnTo>
                <a:cubicBezTo>
                  <a:pt x="11429109" y="640907"/>
                  <a:pt x="11455431" y="638175"/>
                  <a:pt x="11482391" y="638175"/>
                </a:cubicBezTo>
                <a:cubicBezTo>
                  <a:pt x="11590232" y="638175"/>
                  <a:pt x="11687863" y="681886"/>
                  <a:pt x="11758534" y="752557"/>
                </a:cubicBezTo>
                <a:lnTo>
                  <a:pt x="11803993" y="807654"/>
                </a:lnTo>
                <a:lnTo>
                  <a:pt x="11833368" y="753535"/>
                </a:lnTo>
                <a:cubicBezTo>
                  <a:pt x="11913605" y="634770"/>
                  <a:pt x="12014707" y="531259"/>
                  <a:pt x="12131415" y="448264"/>
                </a:cubicBezTo>
                <a:lnTo>
                  <a:pt x="12192000" y="410454"/>
                </a:lnTo>
                <a:lnTo>
                  <a:pt x="12192000" y="5753100"/>
                </a:lnTo>
                <a:lnTo>
                  <a:pt x="0" y="5753100"/>
                </a:lnTo>
                <a:lnTo>
                  <a:pt x="0" y="156459"/>
                </a:lnTo>
                <a:lnTo>
                  <a:pt x="57533" y="108990"/>
                </a:lnTo>
                <a:cubicBezTo>
                  <a:pt x="159386" y="40180"/>
                  <a:pt x="282172" y="0"/>
                  <a:pt x="414342" y="0"/>
                </a:cubicBezTo>
                <a:close/>
              </a:path>
            </a:pathLst>
          </a:custGeom>
          <a:solidFill>
            <a:srgbClr val="F2CCCB">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29" name="Freeform: Shape 28">
            <a:extLst>
              <a:ext uri="{FF2B5EF4-FFF2-40B4-BE49-F238E27FC236}">
                <a16:creationId xmlns:a16="http://schemas.microsoft.com/office/drawing/2014/main" id="{5EDF48BC-5A58-41AC-9865-17D23E9108C9}"/>
              </a:ext>
            </a:extLst>
          </p:cNvPr>
          <p:cNvSpPr/>
          <p:nvPr/>
        </p:nvSpPr>
        <p:spPr>
          <a:xfrm>
            <a:off x="-1809750" y="1843195"/>
            <a:ext cx="14001750" cy="6496050"/>
          </a:xfrm>
          <a:custGeom>
            <a:avLst/>
            <a:gdLst>
              <a:gd name="connsiteX0" fmla="*/ 9376863 w 12192000"/>
              <a:gd name="connsiteY0" fmla="*/ 1462271 h 5753100"/>
              <a:gd name="connsiteX1" fmla="*/ 9373093 w 12192000"/>
              <a:gd name="connsiteY1" fmla="*/ 1499671 h 5753100"/>
              <a:gd name="connsiteX2" fmla="*/ 9385406 w 12192000"/>
              <a:gd name="connsiteY2" fmla="*/ 1493740 h 5753100"/>
              <a:gd name="connsiteX3" fmla="*/ 9428009 w 12192000"/>
              <a:gd name="connsiteY3" fmla="*/ 1478147 h 5753100"/>
              <a:gd name="connsiteX4" fmla="*/ 414342 w 12192000"/>
              <a:gd name="connsiteY4" fmla="*/ 0 h 5753100"/>
              <a:gd name="connsiteX5" fmla="*/ 1052516 w 12192000"/>
              <a:gd name="connsiteY5" fmla="*/ 638175 h 5753100"/>
              <a:gd name="connsiteX6" fmla="*/ 1049618 w 12192000"/>
              <a:gd name="connsiteY6" fmla="*/ 666928 h 5753100"/>
              <a:gd name="connsiteX7" fmla="*/ 1116687 w 12192000"/>
              <a:gd name="connsiteY7" fmla="*/ 646109 h 5753100"/>
              <a:gd name="connsiteX8" fmla="*/ 1195392 w 12192000"/>
              <a:gd name="connsiteY8" fmla="*/ 638175 h 5753100"/>
              <a:gd name="connsiteX9" fmla="*/ 1471535 w 12192000"/>
              <a:gd name="connsiteY9" fmla="*/ 752557 h 5753100"/>
              <a:gd name="connsiteX10" fmla="*/ 1516993 w 12192000"/>
              <a:gd name="connsiteY10" fmla="*/ 807654 h 5753100"/>
              <a:gd name="connsiteX11" fmla="*/ 1546368 w 12192000"/>
              <a:gd name="connsiteY11" fmla="*/ 753535 h 5753100"/>
              <a:gd name="connsiteX12" fmla="*/ 2533654 w 12192000"/>
              <a:gd name="connsiteY12" fmla="*/ 228600 h 5753100"/>
              <a:gd name="connsiteX13" fmla="*/ 3700090 w 12192000"/>
              <a:gd name="connsiteY13" fmla="*/ 1179272 h 5753100"/>
              <a:gd name="connsiteX14" fmla="*/ 3721203 w 12192000"/>
              <a:gd name="connsiteY14" fmla="*/ 1388700 h 5753100"/>
              <a:gd name="connsiteX15" fmla="*/ 3770421 w 12192000"/>
              <a:gd name="connsiteY15" fmla="*/ 1395271 h 5753100"/>
              <a:gd name="connsiteX16" fmla="*/ 3785548 w 12192000"/>
              <a:gd name="connsiteY16" fmla="*/ 1377801 h 5753100"/>
              <a:gd name="connsiteX17" fmla="*/ 4048127 w 12192000"/>
              <a:gd name="connsiteY17" fmla="*/ 1276350 h 5753100"/>
              <a:gd name="connsiteX18" fmla="*/ 4266474 w 12192000"/>
              <a:gd name="connsiteY18" fmla="*/ 1343045 h 5753100"/>
              <a:gd name="connsiteX19" fmla="*/ 4301481 w 12192000"/>
              <a:gd name="connsiteY19" fmla="*/ 1371928 h 5753100"/>
              <a:gd name="connsiteX20" fmla="*/ 4326469 w 12192000"/>
              <a:gd name="connsiteY20" fmla="*/ 1248165 h 5753100"/>
              <a:gd name="connsiteX21" fmla="*/ 4686303 w 12192000"/>
              <a:gd name="connsiteY21" fmla="*/ 1009650 h 5753100"/>
              <a:gd name="connsiteX22" fmla="*/ 4904651 w 12192000"/>
              <a:gd name="connsiteY22" fmla="*/ 1076345 h 5753100"/>
              <a:gd name="connsiteX23" fmla="*/ 4943944 w 12192000"/>
              <a:gd name="connsiteY23" fmla="*/ 1108767 h 5753100"/>
              <a:gd name="connsiteX24" fmla="*/ 4933952 w 12192000"/>
              <a:gd name="connsiteY24" fmla="*/ 1009650 h 5753100"/>
              <a:gd name="connsiteX25" fmla="*/ 5572127 w 12192000"/>
              <a:gd name="connsiteY25" fmla="*/ 371475 h 5753100"/>
              <a:gd name="connsiteX26" fmla="*/ 6160150 w 12192000"/>
              <a:gd name="connsiteY26" fmla="*/ 761243 h 5753100"/>
              <a:gd name="connsiteX27" fmla="*/ 6170212 w 12192000"/>
              <a:gd name="connsiteY27" fmla="*/ 793663 h 5753100"/>
              <a:gd name="connsiteX28" fmla="*/ 6284838 w 12192000"/>
              <a:gd name="connsiteY28" fmla="*/ 699089 h 5753100"/>
              <a:gd name="connsiteX29" fmla="*/ 6796088 w 12192000"/>
              <a:gd name="connsiteY29" fmla="*/ 542924 h 5753100"/>
              <a:gd name="connsiteX30" fmla="*/ 7691912 w 12192000"/>
              <a:gd name="connsiteY30" fmla="*/ 1273041 h 5753100"/>
              <a:gd name="connsiteX31" fmla="*/ 7696549 w 12192000"/>
              <a:gd name="connsiteY31" fmla="*/ 1319031 h 5753100"/>
              <a:gd name="connsiteX32" fmla="*/ 7753739 w 12192000"/>
              <a:gd name="connsiteY32" fmla="*/ 1287989 h 5753100"/>
              <a:gd name="connsiteX33" fmla="*/ 7905749 w 12192000"/>
              <a:gd name="connsiteY33" fmla="*/ 1257300 h 5753100"/>
              <a:gd name="connsiteX34" fmla="*/ 8057760 w 12192000"/>
              <a:gd name="connsiteY34" fmla="*/ 1287989 h 5753100"/>
              <a:gd name="connsiteX35" fmla="*/ 8116690 w 12192000"/>
              <a:gd name="connsiteY35" fmla="*/ 1319975 h 5753100"/>
              <a:gd name="connsiteX36" fmla="*/ 8151164 w 12192000"/>
              <a:gd name="connsiteY36" fmla="*/ 1208917 h 5753100"/>
              <a:gd name="connsiteX37" fmla="*/ 8739187 w 12192000"/>
              <a:gd name="connsiteY37" fmla="*/ 819149 h 5753100"/>
              <a:gd name="connsiteX38" fmla="*/ 8867802 w 12192000"/>
              <a:gd name="connsiteY38" fmla="*/ 832114 h 5753100"/>
              <a:gd name="connsiteX39" fmla="*/ 8963522 w 12192000"/>
              <a:gd name="connsiteY39" fmla="*/ 861828 h 5753100"/>
              <a:gd name="connsiteX40" fmla="*/ 8975988 w 12192000"/>
              <a:gd name="connsiteY40" fmla="*/ 738160 h 5753100"/>
              <a:gd name="connsiteX41" fmla="*/ 9601198 w 12192000"/>
              <a:gd name="connsiteY41" fmla="*/ 228600 h 5753100"/>
              <a:gd name="connsiteX42" fmla="*/ 10030293 w 12192000"/>
              <a:gd name="connsiteY42" fmla="*/ 394387 h 5753100"/>
              <a:gd name="connsiteX43" fmla="*/ 10091844 w 12192000"/>
              <a:gd name="connsiteY43" fmla="*/ 458948 h 5753100"/>
              <a:gd name="connsiteX44" fmla="*/ 10113318 w 12192000"/>
              <a:gd name="connsiteY44" fmla="*/ 389769 h 5753100"/>
              <a:gd name="connsiteX45" fmla="*/ 10701342 w 12192000"/>
              <a:gd name="connsiteY45" fmla="*/ 0 h 5753100"/>
              <a:gd name="connsiteX46" fmla="*/ 11339516 w 12192000"/>
              <a:gd name="connsiteY46" fmla="*/ 638175 h 5753100"/>
              <a:gd name="connsiteX47" fmla="*/ 11336618 w 12192000"/>
              <a:gd name="connsiteY47" fmla="*/ 666928 h 5753100"/>
              <a:gd name="connsiteX48" fmla="*/ 11403687 w 12192000"/>
              <a:gd name="connsiteY48" fmla="*/ 646109 h 5753100"/>
              <a:gd name="connsiteX49" fmla="*/ 11482391 w 12192000"/>
              <a:gd name="connsiteY49" fmla="*/ 638175 h 5753100"/>
              <a:gd name="connsiteX50" fmla="*/ 11758534 w 12192000"/>
              <a:gd name="connsiteY50" fmla="*/ 752557 h 5753100"/>
              <a:gd name="connsiteX51" fmla="*/ 11803993 w 12192000"/>
              <a:gd name="connsiteY51" fmla="*/ 807654 h 5753100"/>
              <a:gd name="connsiteX52" fmla="*/ 11833368 w 12192000"/>
              <a:gd name="connsiteY52" fmla="*/ 753535 h 5753100"/>
              <a:gd name="connsiteX53" fmla="*/ 12131415 w 12192000"/>
              <a:gd name="connsiteY53" fmla="*/ 448264 h 5753100"/>
              <a:gd name="connsiteX54" fmla="*/ 12192000 w 12192000"/>
              <a:gd name="connsiteY54" fmla="*/ 410454 h 5753100"/>
              <a:gd name="connsiteX55" fmla="*/ 12192000 w 12192000"/>
              <a:gd name="connsiteY55" fmla="*/ 5753100 h 5753100"/>
              <a:gd name="connsiteX56" fmla="*/ 0 w 12192000"/>
              <a:gd name="connsiteY56" fmla="*/ 5753100 h 5753100"/>
              <a:gd name="connsiteX57" fmla="*/ 0 w 12192000"/>
              <a:gd name="connsiteY57" fmla="*/ 156459 h 5753100"/>
              <a:gd name="connsiteX58" fmla="*/ 57533 w 12192000"/>
              <a:gd name="connsiteY58" fmla="*/ 108990 h 5753100"/>
              <a:gd name="connsiteX59" fmla="*/ 414342 w 12192000"/>
              <a:gd name="connsiteY59" fmla="*/ 0 h 575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2192000" h="5753100">
                <a:moveTo>
                  <a:pt x="9376863" y="1462271"/>
                </a:moveTo>
                <a:lnTo>
                  <a:pt x="9373093" y="1499671"/>
                </a:lnTo>
                <a:lnTo>
                  <a:pt x="9385406" y="1493740"/>
                </a:lnTo>
                <a:lnTo>
                  <a:pt x="9428009" y="1478147"/>
                </a:lnTo>
                <a:close/>
                <a:moveTo>
                  <a:pt x="414342" y="0"/>
                </a:moveTo>
                <a:cubicBezTo>
                  <a:pt x="766795" y="0"/>
                  <a:pt x="1052516" y="285721"/>
                  <a:pt x="1052516" y="638175"/>
                </a:cubicBezTo>
                <a:lnTo>
                  <a:pt x="1049618" y="666928"/>
                </a:lnTo>
                <a:lnTo>
                  <a:pt x="1116687" y="646109"/>
                </a:lnTo>
                <a:cubicBezTo>
                  <a:pt x="1142109" y="640907"/>
                  <a:pt x="1168431" y="638175"/>
                  <a:pt x="1195392" y="638175"/>
                </a:cubicBezTo>
                <a:cubicBezTo>
                  <a:pt x="1303232" y="638175"/>
                  <a:pt x="1400863" y="681886"/>
                  <a:pt x="1471535" y="752557"/>
                </a:cubicBezTo>
                <a:lnTo>
                  <a:pt x="1516993" y="807654"/>
                </a:lnTo>
                <a:lnTo>
                  <a:pt x="1546368" y="753535"/>
                </a:lnTo>
                <a:cubicBezTo>
                  <a:pt x="1760333" y="436827"/>
                  <a:pt x="2122677" y="228600"/>
                  <a:pt x="2533654" y="228600"/>
                </a:cubicBezTo>
                <a:cubicBezTo>
                  <a:pt x="3109023" y="228600"/>
                  <a:pt x="3589069" y="636725"/>
                  <a:pt x="3700090" y="1179272"/>
                </a:cubicBezTo>
                <a:lnTo>
                  <a:pt x="3721203" y="1388700"/>
                </a:lnTo>
                <a:lnTo>
                  <a:pt x="3770421" y="1395271"/>
                </a:lnTo>
                <a:lnTo>
                  <a:pt x="3785548" y="1377801"/>
                </a:lnTo>
                <a:cubicBezTo>
                  <a:pt x="3854899" y="1314768"/>
                  <a:pt x="3947026" y="1276350"/>
                  <a:pt x="4048127" y="1276350"/>
                </a:cubicBezTo>
                <a:cubicBezTo>
                  <a:pt x="4129006" y="1276350"/>
                  <a:pt x="4204147" y="1300937"/>
                  <a:pt x="4266474" y="1343045"/>
                </a:cubicBezTo>
                <a:lnTo>
                  <a:pt x="4301481" y="1371928"/>
                </a:lnTo>
                <a:lnTo>
                  <a:pt x="4326469" y="1248165"/>
                </a:lnTo>
                <a:cubicBezTo>
                  <a:pt x="4385752" y="1108000"/>
                  <a:pt x="4524544" y="1009650"/>
                  <a:pt x="4686303" y="1009650"/>
                </a:cubicBezTo>
                <a:cubicBezTo>
                  <a:pt x="4767183" y="1009650"/>
                  <a:pt x="4842321" y="1034237"/>
                  <a:pt x="4904651" y="1076345"/>
                </a:cubicBezTo>
                <a:lnTo>
                  <a:pt x="4943944" y="1108767"/>
                </a:lnTo>
                <a:lnTo>
                  <a:pt x="4933952" y="1009650"/>
                </a:lnTo>
                <a:cubicBezTo>
                  <a:pt x="4933952" y="657196"/>
                  <a:pt x="5219673" y="371475"/>
                  <a:pt x="5572127" y="371475"/>
                </a:cubicBezTo>
                <a:cubicBezTo>
                  <a:pt x="5836466" y="371475"/>
                  <a:pt x="6063269" y="532193"/>
                  <a:pt x="6160150" y="761243"/>
                </a:cubicBezTo>
                <a:lnTo>
                  <a:pt x="6170212" y="793663"/>
                </a:lnTo>
                <a:lnTo>
                  <a:pt x="6284838" y="699089"/>
                </a:lnTo>
                <a:cubicBezTo>
                  <a:pt x="6430777" y="600494"/>
                  <a:pt x="6606710" y="542924"/>
                  <a:pt x="6796088" y="542924"/>
                </a:cubicBezTo>
                <a:cubicBezTo>
                  <a:pt x="7237973" y="542924"/>
                  <a:pt x="7606648" y="856364"/>
                  <a:pt x="7691912" y="1273041"/>
                </a:cubicBezTo>
                <a:lnTo>
                  <a:pt x="7696549" y="1319031"/>
                </a:lnTo>
                <a:lnTo>
                  <a:pt x="7753739" y="1287989"/>
                </a:lnTo>
                <a:cubicBezTo>
                  <a:pt x="7800461" y="1268228"/>
                  <a:pt x="7851828" y="1257300"/>
                  <a:pt x="7905749" y="1257300"/>
                </a:cubicBezTo>
                <a:cubicBezTo>
                  <a:pt x="7959670" y="1257300"/>
                  <a:pt x="8011037" y="1268228"/>
                  <a:pt x="8057760" y="1287989"/>
                </a:cubicBezTo>
                <a:lnTo>
                  <a:pt x="8116690" y="1319975"/>
                </a:lnTo>
                <a:lnTo>
                  <a:pt x="8151164" y="1208917"/>
                </a:lnTo>
                <a:cubicBezTo>
                  <a:pt x="8248043" y="979867"/>
                  <a:pt x="8474846" y="819149"/>
                  <a:pt x="8739187" y="819149"/>
                </a:cubicBezTo>
                <a:cubicBezTo>
                  <a:pt x="8783244" y="819149"/>
                  <a:pt x="8826259" y="823613"/>
                  <a:pt x="8867802" y="832114"/>
                </a:cubicBezTo>
                <a:lnTo>
                  <a:pt x="8963522" y="861828"/>
                </a:lnTo>
                <a:lnTo>
                  <a:pt x="8975988" y="738160"/>
                </a:lnTo>
                <a:cubicBezTo>
                  <a:pt x="9035496" y="447355"/>
                  <a:pt x="9292802" y="228600"/>
                  <a:pt x="9601198" y="228600"/>
                </a:cubicBezTo>
                <a:cubicBezTo>
                  <a:pt x="9766412" y="228600"/>
                  <a:pt x="9916961" y="291381"/>
                  <a:pt x="10030293" y="394387"/>
                </a:cubicBezTo>
                <a:lnTo>
                  <a:pt x="10091844" y="458948"/>
                </a:lnTo>
                <a:lnTo>
                  <a:pt x="10113318" y="389769"/>
                </a:lnTo>
                <a:cubicBezTo>
                  <a:pt x="10210199" y="160718"/>
                  <a:pt x="10437002" y="0"/>
                  <a:pt x="10701342" y="0"/>
                </a:cubicBezTo>
                <a:cubicBezTo>
                  <a:pt x="11053795" y="0"/>
                  <a:pt x="11339516" y="285721"/>
                  <a:pt x="11339516" y="638175"/>
                </a:cubicBezTo>
                <a:lnTo>
                  <a:pt x="11336618" y="666928"/>
                </a:lnTo>
                <a:lnTo>
                  <a:pt x="11403687" y="646109"/>
                </a:lnTo>
                <a:cubicBezTo>
                  <a:pt x="11429109" y="640907"/>
                  <a:pt x="11455431" y="638175"/>
                  <a:pt x="11482391" y="638175"/>
                </a:cubicBezTo>
                <a:cubicBezTo>
                  <a:pt x="11590232" y="638175"/>
                  <a:pt x="11687863" y="681886"/>
                  <a:pt x="11758534" y="752557"/>
                </a:cubicBezTo>
                <a:lnTo>
                  <a:pt x="11803993" y="807654"/>
                </a:lnTo>
                <a:lnTo>
                  <a:pt x="11833368" y="753535"/>
                </a:lnTo>
                <a:cubicBezTo>
                  <a:pt x="11913605" y="634770"/>
                  <a:pt x="12014707" y="531259"/>
                  <a:pt x="12131415" y="448264"/>
                </a:cubicBezTo>
                <a:lnTo>
                  <a:pt x="12192000" y="410454"/>
                </a:lnTo>
                <a:lnTo>
                  <a:pt x="12192000" y="5753100"/>
                </a:lnTo>
                <a:lnTo>
                  <a:pt x="0" y="5753100"/>
                </a:lnTo>
                <a:lnTo>
                  <a:pt x="0" y="156459"/>
                </a:lnTo>
                <a:lnTo>
                  <a:pt x="57533" y="108990"/>
                </a:lnTo>
                <a:cubicBezTo>
                  <a:pt x="159386" y="40180"/>
                  <a:pt x="282172" y="0"/>
                  <a:pt x="414342" y="0"/>
                </a:cubicBezTo>
                <a:close/>
              </a:path>
            </a:pathLst>
          </a:custGeom>
          <a:solidFill>
            <a:srgbClr val="F2CCCB">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30" name="Freeform: Shape 29">
            <a:extLst>
              <a:ext uri="{FF2B5EF4-FFF2-40B4-BE49-F238E27FC236}">
                <a16:creationId xmlns:a16="http://schemas.microsoft.com/office/drawing/2014/main" id="{36C61E0E-BEE2-4C54-977C-4D0AC2AD18FA}"/>
              </a:ext>
            </a:extLst>
          </p:cNvPr>
          <p:cNvSpPr/>
          <p:nvPr/>
        </p:nvSpPr>
        <p:spPr>
          <a:xfrm>
            <a:off x="0" y="3556501"/>
            <a:ext cx="14001750" cy="6496050"/>
          </a:xfrm>
          <a:custGeom>
            <a:avLst/>
            <a:gdLst>
              <a:gd name="connsiteX0" fmla="*/ 9376863 w 12192000"/>
              <a:gd name="connsiteY0" fmla="*/ 1462271 h 5753100"/>
              <a:gd name="connsiteX1" fmla="*/ 9373093 w 12192000"/>
              <a:gd name="connsiteY1" fmla="*/ 1499671 h 5753100"/>
              <a:gd name="connsiteX2" fmla="*/ 9385406 w 12192000"/>
              <a:gd name="connsiteY2" fmla="*/ 1493740 h 5753100"/>
              <a:gd name="connsiteX3" fmla="*/ 9428009 w 12192000"/>
              <a:gd name="connsiteY3" fmla="*/ 1478147 h 5753100"/>
              <a:gd name="connsiteX4" fmla="*/ 414342 w 12192000"/>
              <a:gd name="connsiteY4" fmla="*/ 0 h 5753100"/>
              <a:gd name="connsiteX5" fmla="*/ 1052516 w 12192000"/>
              <a:gd name="connsiteY5" fmla="*/ 638175 h 5753100"/>
              <a:gd name="connsiteX6" fmla="*/ 1049618 w 12192000"/>
              <a:gd name="connsiteY6" fmla="*/ 666928 h 5753100"/>
              <a:gd name="connsiteX7" fmla="*/ 1116687 w 12192000"/>
              <a:gd name="connsiteY7" fmla="*/ 646109 h 5753100"/>
              <a:gd name="connsiteX8" fmla="*/ 1195392 w 12192000"/>
              <a:gd name="connsiteY8" fmla="*/ 638175 h 5753100"/>
              <a:gd name="connsiteX9" fmla="*/ 1471535 w 12192000"/>
              <a:gd name="connsiteY9" fmla="*/ 752557 h 5753100"/>
              <a:gd name="connsiteX10" fmla="*/ 1516993 w 12192000"/>
              <a:gd name="connsiteY10" fmla="*/ 807654 h 5753100"/>
              <a:gd name="connsiteX11" fmla="*/ 1546368 w 12192000"/>
              <a:gd name="connsiteY11" fmla="*/ 753535 h 5753100"/>
              <a:gd name="connsiteX12" fmla="*/ 2533654 w 12192000"/>
              <a:gd name="connsiteY12" fmla="*/ 228600 h 5753100"/>
              <a:gd name="connsiteX13" fmla="*/ 3700090 w 12192000"/>
              <a:gd name="connsiteY13" fmla="*/ 1179272 h 5753100"/>
              <a:gd name="connsiteX14" fmla="*/ 3721203 w 12192000"/>
              <a:gd name="connsiteY14" fmla="*/ 1388700 h 5753100"/>
              <a:gd name="connsiteX15" fmla="*/ 3770421 w 12192000"/>
              <a:gd name="connsiteY15" fmla="*/ 1395271 h 5753100"/>
              <a:gd name="connsiteX16" fmla="*/ 3785548 w 12192000"/>
              <a:gd name="connsiteY16" fmla="*/ 1377801 h 5753100"/>
              <a:gd name="connsiteX17" fmla="*/ 4048127 w 12192000"/>
              <a:gd name="connsiteY17" fmla="*/ 1276350 h 5753100"/>
              <a:gd name="connsiteX18" fmla="*/ 4266474 w 12192000"/>
              <a:gd name="connsiteY18" fmla="*/ 1343045 h 5753100"/>
              <a:gd name="connsiteX19" fmla="*/ 4301481 w 12192000"/>
              <a:gd name="connsiteY19" fmla="*/ 1371928 h 5753100"/>
              <a:gd name="connsiteX20" fmla="*/ 4326469 w 12192000"/>
              <a:gd name="connsiteY20" fmla="*/ 1248165 h 5753100"/>
              <a:gd name="connsiteX21" fmla="*/ 4686303 w 12192000"/>
              <a:gd name="connsiteY21" fmla="*/ 1009650 h 5753100"/>
              <a:gd name="connsiteX22" fmla="*/ 4904651 w 12192000"/>
              <a:gd name="connsiteY22" fmla="*/ 1076345 h 5753100"/>
              <a:gd name="connsiteX23" fmla="*/ 4943944 w 12192000"/>
              <a:gd name="connsiteY23" fmla="*/ 1108767 h 5753100"/>
              <a:gd name="connsiteX24" fmla="*/ 4933952 w 12192000"/>
              <a:gd name="connsiteY24" fmla="*/ 1009650 h 5753100"/>
              <a:gd name="connsiteX25" fmla="*/ 5572127 w 12192000"/>
              <a:gd name="connsiteY25" fmla="*/ 371475 h 5753100"/>
              <a:gd name="connsiteX26" fmla="*/ 6160150 w 12192000"/>
              <a:gd name="connsiteY26" fmla="*/ 761243 h 5753100"/>
              <a:gd name="connsiteX27" fmla="*/ 6170212 w 12192000"/>
              <a:gd name="connsiteY27" fmla="*/ 793663 h 5753100"/>
              <a:gd name="connsiteX28" fmla="*/ 6284838 w 12192000"/>
              <a:gd name="connsiteY28" fmla="*/ 699089 h 5753100"/>
              <a:gd name="connsiteX29" fmla="*/ 6796088 w 12192000"/>
              <a:gd name="connsiteY29" fmla="*/ 542924 h 5753100"/>
              <a:gd name="connsiteX30" fmla="*/ 7691912 w 12192000"/>
              <a:gd name="connsiteY30" fmla="*/ 1273041 h 5753100"/>
              <a:gd name="connsiteX31" fmla="*/ 7696549 w 12192000"/>
              <a:gd name="connsiteY31" fmla="*/ 1319031 h 5753100"/>
              <a:gd name="connsiteX32" fmla="*/ 7753739 w 12192000"/>
              <a:gd name="connsiteY32" fmla="*/ 1287989 h 5753100"/>
              <a:gd name="connsiteX33" fmla="*/ 7905749 w 12192000"/>
              <a:gd name="connsiteY33" fmla="*/ 1257300 h 5753100"/>
              <a:gd name="connsiteX34" fmla="*/ 8057760 w 12192000"/>
              <a:gd name="connsiteY34" fmla="*/ 1287989 h 5753100"/>
              <a:gd name="connsiteX35" fmla="*/ 8116690 w 12192000"/>
              <a:gd name="connsiteY35" fmla="*/ 1319975 h 5753100"/>
              <a:gd name="connsiteX36" fmla="*/ 8151164 w 12192000"/>
              <a:gd name="connsiteY36" fmla="*/ 1208917 h 5753100"/>
              <a:gd name="connsiteX37" fmla="*/ 8739187 w 12192000"/>
              <a:gd name="connsiteY37" fmla="*/ 819149 h 5753100"/>
              <a:gd name="connsiteX38" fmla="*/ 8867802 w 12192000"/>
              <a:gd name="connsiteY38" fmla="*/ 832114 h 5753100"/>
              <a:gd name="connsiteX39" fmla="*/ 8963522 w 12192000"/>
              <a:gd name="connsiteY39" fmla="*/ 861828 h 5753100"/>
              <a:gd name="connsiteX40" fmla="*/ 8975988 w 12192000"/>
              <a:gd name="connsiteY40" fmla="*/ 738160 h 5753100"/>
              <a:gd name="connsiteX41" fmla="*/ 9601198 w 12192000"/>
              <a:gd name="connsiteY41" fmla="*/ 228600 h 5753100"/>
              <a:gd name="connsiteX42" fmla="*/ 10030293 w 12192000"/>
              <a:gd name="connsiteY42" fmla="*/ 394387 h 5753100"/>
              <a:gd name="connsiteX43" fmla="*/ 10091844 w 12192000"/>
              <a:gd name="connsiteY43" fmla="*/ 458948 h 5753100"/>
              <a:gd name="connsiteX44" fmla="*/ 10113318 w 12192000"/>
              <a:gd name="connsiteY44" fmla="*/ 389769 h 5753100"/>
              <a:gd name="connsiteX45" fmla="*/ 10701342 w 12192000"/>
              <a:gd name="connsiteY45" fmla="*/ 0 h 5753100"/>
              <a:gd name="connsiteX46" fmla="*/ 11339516 w 12192000"/>
              <a:gd name="connsiteY46" fmla="*/ 638175 h 5753100"/>
              <a:gd name="connsiteX47" fmla="*/ 11336618 w 12192000"/>
              <a:gd name="connsiteY47" fmla="*/ 666928 h 5753100"/>
              <a:gd name="connsiteX48" fmla="*/ 11403687 w 12192000"/>
              <a:gd name="connsiteY48" fmla="*/ 646109 h 5753100"/>
              <a:gd name="connsiteX49" fmla="*/ 11482391 w 12192000"/>
              <a:gd name="connsiteY49" fmla="*/ 638175 h 5753100"/>
              <a:gd name="connsiteX50" fmla="*/ 11758534 w 12192000"/>
              <a:gd name="connsiteY50" fmla="*/ 752557 h 5753100"/>
              <a:gd name="connsiteX51" fmla="*/ 11803993 w 12192000"/>
              <a:gd name="connsiteY51" fmla="*/ 807654 h 5753100"/>
              <a:gd name="connsiteX52" fmla="*/ 11833368 w 12192000"/>
              <a:gd name="connsiteY52" fmla="*/ 753535 h 5753100"/>
              <a:gd name="connsiteX53" fmla="*/ 12131415 w 12192000"/>
              <a:gd name="connsiteY53" fmla="*/ 448264 h 5753100"/>
              <a:gd name="connsiteX54" fmla="*/ 12192000 w 12192000"/>
              <a:gd name="connsiteY54" fmla="*/ 410454 h 5753100"/>
              <a:gd name="connsiteX55" fmla="*/ 12192000 w 12192000"/>
              <a:gd name="connsiteY55" fmla="*/ 5753100 h 5753100"/>
              <a:gd name="connsiteX56" fmla="*/ 0 w 12192000"/>
              <a:gd name="connsiteY56" fmla="*/ 5753100 h 5753100"/>
              <a:gd name="connsiteX57" fmla="*/ 0 w 12192000"/>
              <a:gd name="connsiteY57" fmla="*/ 156459 h 5753100"/>
              <a:gd name="connsiteX58" fmla="*/ 57533 w 12192000"/>
              <a:gd name="connsiteY58" fmla="*/ 108990 h 5753100"/>
              <a:gd name="connsiteX59" fmla="*/ 414342 w 12192000"/>
              <a:gd name="connsiteY59" fmla="*/ 0 h 575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2192000" h="5753100">
                <a:moveTo>
                  <a:pt x="9376863" y="1462271"/>
                </a:moveTo>
                <a:lnTo>
                  <a:pt x="9373093" y="1499671"/>
                </a:lnTo>
                <a:lnTo>
                  <a:pt x="9385406" y="1493740"/>
                </a:lnTo>
                <a:lnTo>
                  <a:pt x="9428009" y="1478147"/>
                </a:lnTo>
                <a:close/>
                <a:moveTo>
                  <a:pt x="414342" y="0"/>
                </a:moveTo>
                <a:cubicBezTo>
                  <a:pt x="766795" y="0"/>
                  <a:pt x="1052516" y="285721"/>
                  <a:pt x="1052516" y="638175"/>
                </a:cubicBezTo>
                <a:lnTo>
                  <a:pt x="1049618" y="666928"/>
                </a:lnTo>
                <a:lnTo>
                  <a:pt x="1116687" y="646109"/>
                </a:lnTo>
                <a:cubicBezTo>
                  <a:pt x="1142109" y="640907"/>
                  <a:pt x="1168431" y="638175"/>
                  <a:pt x="1195392" y="638175"/>
                </a:cubicBezTo>
                <a:cubicBezTo>
                  <a:pt x="1303232" y="638175"/>
                  <a:pt x="1400863" y="681886"/>
                  <a:pt x="1471535" y="752557"/>
                </a:cubicBezTo>
                <a:lnTo>
                  <a:pt x="1516993" y="807654"/>
                </a:lnTo>
                <a:lnTo>
                  <a:pt x="1546368" y="753535"/>
                </a:lnTo>
                <a:cubicBezTo>
                  <a:pt x="1760333" y="436827"/>
                  <a:pt x="2122677" y="228600"/>
                  <a:pt x="2533654" y="228600"/>
                </a:cubicBezTo>
                <a:cubicBezTo>
                  <a:pt x="3109023" y="228600"/>
                  <a:pt x="3589069" y="636725"/>
                  <a:pt x="3700090" y="1179272"/>
                </a:cubicBezTo>
                <a:lnTo>
                  <a:pt x="3721203" y="1388700"/>
                </a:lnTo>
                <a:lnTo>
                  <a:pt x="3770421" y="1395271"/>
                </a:lnTo>
                <a:lnTo>
                  <a:pt x="3785548" y="1377801"/>
                </a:lnTo>
                <a:cubicBezTo>
                  <a:pt x="3854899" y="1314768"/>
                  <a:pt x="3947026" y="1276350"/>
                  <a:pt x="4048127" y="1276350"/>
                </a:cubicBezTo>
                <a:cubicBezTo>
                  <a:pt x="4129006" y="1276350"/>
                  <a:pt x="4204147" y="1300937"/>
                  <a:pt x="4266474" y="1343045"/>
                </a:cubicBezTo>
                <a:lnTo>
                  <a:pt x="4301481" y="1371928"/>
                </a:lnTo>
                <a:lnTo>
                  <a:pt x="4326469" y="1248165"/>
                </a:lnTo>
                <a:cubicBezTo>
                  <a:pt x="4385752" y="1108000"/>
                  <a:pt x="4524544" y="1009650"/>
                  <a:pt x="4686303" y="1009650"/>
                </a:cubicBezTo>
                <a:cubicBezTo>
                  <a:pt x="4767183" y="1009650"/>
                  <a:pt x="4842321" y="1034237"/>
                  <a:pt x="4904651" y="1076345"/>
                </a:cubicBezTo>
                <a:lnTo>
                  <a:pt x="4943944" y="1108767"/>
                </a:lnTo>
                <a:lnTo>
                  <a:pt x="4933952" y="1009650"/>
                </a:lnTo>
                <a:cubicBezTo>
                  <a:pt x="4933952" y="657196"/>
                  <a:pt x="5219673" y="371475"/>
                  <a:pt x="5572127" y="371475"/>
                </a:cubicBezTo>
                <a:cubicBezTo>
                  <a:pt x="5836466" y="371475"/>
                  <a:pt x="6063269" y="532193"/>
                  <a:pt x="6160150" y="761243"/>
                </a:cubicBezTo>
                <a:lnTo>
                  <a:pt x="6170212" y="793663"/>
                </a:lnTo>
                <a:lnTo>
                  <a:pt x="6284838" y="699089"/>
                </a:lnTo>
                <a:cubicBezTo>
                  <a:pt x="6430777" y="600494"/>
                  <a:pt x="6606710" y="542924"/>
                  <a:pt x="6796088" y="542924"/>
                </a:cubicBezTo>
                <a:cubicBezTo>
                  <a:pt x="7237973" y="542924"/>
                  <a:pt x="7606648" y="856364"/>
                  <a:pt x="7691912" y="1273041"/>
                </a:cubicBezTo>
                <a:lnTo>
                  <a:pt x="7696549" y="1319031"/>
                </a:lnTo>
                <a:lnTo>
                  <a:pt x="7753739" y="1287989"/>
                </a:lnTo>
                <a:cubicBezTo>
                  <a:pt x="7800461" y="1268228"/>
                  <a:pt x="7851828" y="1257300"/>
                  <a:pt x="7905749" y="1257300"/>
                </a:cubicBezTo>
                <a:cubicBezTo>
                  <a:pt x="7959670" y="1257300"/>
                  <a:pt x="8011037" y="1268228"/>
                  <a:pt x="8057760" y="1287989"/>
                </a:cubicBezTo>
                <a:lnTo>
                  <a:pt x="8116690" y="1319975"/>
                </a:lnTo>
                <a:lnTo>
                  <a:pt x="8151164" y="1208917"/>
                </a:lnTo>
                <a:cubicBezTo>
                  <a:pt x="8248043" y="979867"/>
                  <a:pt x="8474846" y="819149"/>
                  <a:pt x="8739187" y="819149"/>
                </a:cubicBezTo>
                <a:cubicBezTo>
                  <a:pt x="8783244" y="819149"/>
                  <a:pt x="8826259" y="823613"/>
                  <a:pt x="8867802" y="832114"/>
                </a:cubicBezTo>
                <a:lnTo>
                  <a:pt x="8963522" y="861828"/>
                </a:lnTo>
                <a:lnTo>
                  <a:pt x="8975988" y="738160"/>
                </a:lnTo>
                <a:cubicBezTo>
                  <a:pt x="9035496" y="447355"/>
                  <a:pt x="9292802" y="228600"/>
                  <a:pt x="9601198" y="228600"/>
                </a:cubicBezTo>
                <a:cubicBezTo>
                  <a:pt x="9766412" y="228600"/>
                  <a:pt x="9916961" y="291381"/>
                  <a:pt x="10030293" y="394387"/>
                </a:cubicBezTo>
                <a:lnTo>
                  <a:pt x="10091844" y="458948"/>
                </a:lnTo>
                <a:lnTo>
                  <a:pt x="10113318" y="389769"/>
                </a:lnTo>
                <a:cubicBezTo>
                  <a:pt x="10210199" y="160718"/>
                  <a:pt x="10437002" y="0"/>
                  <a:pt x="10701342" y="0"/>
                </a:cubicBezTo>
                <a:cubicBezTo>
                  <a:pt x="11053795" y="0"/>
                  <a:pt x="11339516" y="285721"/>
                  <a:pt x="11339516" y="638175"/>
                </a:cubicBezTo>
                <a:lnTo>
                  <a:pt x="11336618" y="666928"/>
                </a:lnTo>
                <a:lnTo>
                  <a:pt x="11403687" y="646109"/>
                </a:lnTo>
                <a:cubicBezTo>
                  <a:pt x="11429109" y="640907"/>
                  <a:pt x="11455431" y="638175"/>
                  <a:pt x="11482391" y="638175"/>
                </a:cubicBezTo>
                <a:cubicBezTo>
                  <a:pt x="11590232" y="638175"/>
                  <a:pt x="11687863" y="681886"/>
                  <a:pt x="11758534" y="752557"/>
                </a:cubicBezTo>
                <a:lnTo>
                  <a:pt x="11803993" y="807654"/>
                </a:lnTo>
                <a:lnTo>
                  <a:pt x="11833368" y="753535"/>
                </a:lnTo>
                <a:cubicBezTo>
                  <a:pt x="11913605" y="634770"/>
                  <a:pt x="12014707" y="531259"/>
                  <a:pt x="12131415" y="448264"/>
                </a:cubicBezTo>
                <a:lnTo>
                  <a:pt x="12192000" y="410454"/>
                </a:lnTo>
                <a:lnTo>
                  <a:pt x="12192000" y="5753100"/>
                </a:lnTo>
                <a:lnTo>
                  <a:pt x="0" y="5753100"/>
                </a:lnTo>
                <a:lnTo>
                  <a:pt x="0" y="156459"/>
                </a:lnTo>
                <a:lnTo>
                  <a:pt x="57533" y="108990"/>
                </a:lnTo>
                <a:cubicBezTo>
                  <a:pt x="159386" y="40180"/>
                  <a:pt x="282172" y="0"/>
                  <a:pt x="414342" y="0"/>
                </a:cubicBezTo>
                <a:close/>
              </a:path>
            </a:pathLst>
          </a:custGeom>
          <a:solidFill>
            <a:srgbClr val="F2CCCB">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16" name="Freeform: Shape 15">
            <a:extLst>
              <a:ext uri="{FF2B5EF4-FFF2-40B4-BE49-F238E27FC236}">
                <a16:creationId xmlns:a16="http://schemas.microsoft.com/office/drawing/2014/main" id="{53100851-2FED-4DB5-919F-4AB73624D18A}"/>
              </a:ext>
            </a:extLst>
          </p:cNvPr>
          <p:cNvSpPr/>
          <p:nvPr/>
        </p:nvSpPr>
        <p:spPr>
          <a:xfrm>
            <a:off x="870496" y="4099437"/>
            <a:ext cx="3021509" cy="1581150"/>
          </a:xfrm>
          <a:custGeom>
            <a:avLst/>
            <a:gdLst>
              <a:gd name="connsiteX0" fmla="*/ 1954709 w 3973596"/>
              <a:gd name="connsiteY0" fmla="*/ 0 h 1801466"/>
              <a:gd name="connsiteX1" fmla="*/ 2537121 w 3973596"/>
              <a:gd name="connsiteY1" fmla="*/ 309666 h 1801466"/>
              <a:gd name="connsiteX2" fmla="*/ 2596640 w 3973596"/>
              <a:gd name="connsiteY2" fmla="*/ 419321 h 1801466"/>
              <a:gd name="connsiteX3" fmla="*/ 2602905 w 3973596"/>
              <a:gd name="connsiteY3" fmla="*/ 411727 h 1801466"/>
              <a:gd name="connsiteX4" fmla="*/ 2879048 w 3973596"/>
              <a:gd name="connsiteY4" fmla="*/ 297345 h 1801466"/>
              <a:gd name="connsiteX5" fmla="*/ 3261639 w 3973596"/>
              <a:gd name="connsiteY5" fmla="*/ 609166 h 1801466"/>
              <a:gd name="connsiteX6" fmla="*/ 3268062 w 3973596"/>
              <a:gd name="connsiteY6" fmla="*/ 672885 h 1801466"/>
              <a:gd name="connsiteX7" fmla="*/ 3316027 w 3973596"/>
              <a:gd name="connsiteY7" fmla="*/ 662260 h 1801466"/>
              <a:gd name="connsiteX8" fmla="*/ 3426322 w 3973596"/>
              <a:gd name="connsiteY8" fmla="*/ 654326 h 1801466"/>
              <a:gd name="connsiteX9" fmla="*/ 3973596 w 3973596"/>
              <a:gd name="connsiteY9" fmla="*/ 1044851 h 1801466"/>
              <a:gd name="connsiteX10" fmla="*/ 3426322 w 3973596"/>
              <a:gd name="connsiteY10" fmla="*/ 1435376 h 1801466"/>
              <a:gd name="connsiteX11" fmla="*/ 3120336 w 3973596"/>
              <a:gd name="connsiteY11" fmla="*/ 1368681 h 1801466"/>
              <a:gd name="connsiteX12" fmla="*/ 3065917 w 3973596"/>
              <a:gd name="connsiteY12" fmla="*/ 1336641 h 1801466"/>
              <a:gd name="connsiteX13" fmla="*/ 3060829 w 3973596"/>
              <a:gd name="connsiteY13" fmla="*/ 1370354 h 1801466"/>
              <a:gd name="connsiteX14" fmla="*/ 2351125 w 3973596"/>
              <a:gd name="connsiteY14" fmla="*/ 1756740 h 1801466"/>
              <a:gd name="connsiteX15" fmla="*/ 1731580 w 3973596"/>
              <a:gd name="connsiteY15" fmla="*/ 1523755 h 1801466"/>
              <a:gd name="connsiteX16" fmla="*/ 1724686 w 3973596"/>
              <a:gd name="connsiteY16" fmla="*/ 1514481 h 1801466"/>
              <a:gd name="connsiteX17" fmla="*/ 1712498 w 3973596"/>
              <a:gd name="connsiteY17" fmla="*/ 1549293 h 1801466"/>
              <a:gd name="connsiteX18" fmla="*/ 1283400 w 3973596"/>
              <a:gd name="connsiteY18" fmla="*/ 1801466 h 1801466"/>
              <a:gd name="connsiteX19" fmla="*/ 827167 w 3973596"/>
              <a:gd name="connsiteY19" fmla="*/ 1471790 h 1801466"/>
              <a:gd name="connsiteX20" fmla="*/ 823474 w 3973596"/>
              <a:gd name="connsiteY20" fmla="*/ 1439308 h 1801466"/>
              <a:gd name="connsiteX21" fmla="*/ 794990 w 3973596"/>
              <a:gd name="connsiteY21" fmla="*/ 1465281 h 1801466"/>
              <a:gd name="connsiteX22" fmla="*/ 465694 w 3973596"/>
              <a:gd name="connsiteY22" fmla="*/ 1567897 h 1801466"/>
              <a:gd name="connsiteX23" fmla="*/ 0 w 3973596"/>
              <a:gd name="connsiteY23" fmla="*/ 1217542 h 1801466"/>
              <a:gd name="connsiteX24" fmla="*/ 465694 w 3973596"/>
              <a:gd name="connsiteY24" fmla="*/ 867187 h 1801466"/>
              <a:gd name="connsiteX25" fmla="*/ 646963 w 3973596"/>
              <a:gd name="connsiteY25" fmla="*/ 894720 h 1801466"/>
              <a:gd name="connsiteX26" fmla="*/ 692529 w 3973596"/>
              <a:gd name="connsiteY26" fmla="*/ 913327 h 1801466"/>
              <a:gd name="connsiteX27" fmla="*/ 679602 w 3973596"/>
              <a:gd name="connsiteY27" fmla="*/ 851452 h 1801466"/>
              <a:gd name="connsiteX28" fmla="*/ 1042166 w 3973596"/>
              <a:gd name="connsiteY28" fmla="*/ 501097 h 1801466"/>
              <a:gd name="connsiteX29" fmla="*/ 1244879 w 3973596"/>
              <a:gd name="connsiteY29" fmla="*/ 560932 h 1801466"/>
              <a:gd name="connsiteX30" fmla="*/ 1264986 w 3973596"/>
              <a:gd name="connsiteY30" fmla="*/ 576963 h 1801466"/>
              <a:gd name="connsiteX31" fmla="*/ 1266614 w 3973596"/>
              <a:gd name="connsiteY31" fmla="*/ 560814 h 1801466"/>
              <a:gd name="connsiteX32" fmla="*/ 1954709 w 3973596"/>
              <a:gd name="connsiteY32" fmla="*/ 0 h 1801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973596" h="1801466">
                <a:moveTo>
                  <a:pt x="1954709" y="0"/>
                </a:moveTo>
                <a:cubicBezTo>
                  <a:pt x="2197150" y="0"/>
                  <a:pt x="2410901" y="122836"/>
                  <a:pt x="2537121" y="309666"/>
                </a:cubicBezTo>
                <a:lnTo>
                  <a:pt x="2596640" y="419321"/>
                </a:lnTo>
                <a:lnTo>
                  <a:pt x="2602905" y="411727"/>
                </a:lnTo>
                <a:cubicBezTo>
                  <a:pt x="2673576" y="341056"/>
                  <a:pt x="2771208" y="297345"/>
                  <a:pt x="2879048" y="297345"/>
                </a:cubicBezTo>
                <a:cubicBezTo>
                  <a:pt x="3067769" y="297345"/>
                  <a:pt x="3225224" y="431210"/>
                  <a:pt x="3261639" y="609166"/>
                </a:cubicBezTo>
                <a:lnTo>
                  <a:pt x="3268062" y="672885"/>
                </a:lnTo>
                <a:lnTo>
                  <a:pt x="3316027" y="662260"/>
                </a:lnTo>
                <a:cubicBezTo>
                  <a:pt x="3351654" y="657058"/>
                  <a:pt x="3388541" y="654326"/>
                  <a:pt x="3426322" y="654326"/>
                </a:cubicBezTo>
                <a:cubicBezTo>
                  <a:pt x="3728573" y="654326"/>
                  <a:pt x="3973596" y="829170"/>
                  <a:pt x="3973596" y="1044851"/>
                </a:cubicBezTo>
                <a:cubicBezTo>
                  <a:pt x="3973596" y="1260532"/>
                  <a:pt x="3728573" y="1435376"/>
                  <a:pt x="3426322" y="1435376"/>
                </a:cubicBezTo>
                <a:cubicBezTo>
                  <a:pt x="3312978" y="1435376"/>
                  <a:pt x="3207682" y="1410789"/>
                  <a:pt x="3120336" y="1368681"/>
                </a:cubicBezTo>
                <a:lnTo>
                  <a:pt x="3065917" y="1336641"/>
                </a:lnTo>
                <a:lnTo>
                  <a:pt x="3060829" y="1370354"/>
                </a:lnTo>
                <a:cubicBezTo>
                  <a:pt x="2993280" y="1590864"/>
                  <a:pt x="2701201" y="1756740"/>
                  <a:pt x="2351125" y="1756740"/>
                </a:cubicBezTo>
                <a:cubicBezTo>
                  <a:pt x="2088568" y="1756740"/>
                  <a:pt x="1858635" y="1663435"/>
                  <a:pt x="1731580" y="1523755"/>
                </a:cubicBezTo>
                <a:lnTo>
                  <a:pt x="1724686" y="1514481"/>
                </a:lnTo>
                <a:lnTo>
                  <a:pt x="1712498" y="1549293"/>
                </a:lnTo>
                <a:cubicBezTo>
                  <a:pt x="1641801" y="1697485"/>
                  <a:pt x="1476297" y="1801466"/>
                  <a:pt x="1283400" y="1801466"/>
                </a:cubicBezTo>
                <a:cubicBezTo>
                  <a:pt x="1058354" y="1801466"/>
                  <a:pt x="870591" y="1659936"/>
                  <a:pt x="827167" y="1471790"/>
                </a:cubicBezTo>
                <a:lnTo>
                  <a:pt x="823474" y="1439308"/>
                </a:lnTo>
                <a:lnTo>
                  <a:pt x="794990" y="1465281"/>
                </a:lnTo>
                <a:cubicBezTo>
                  <a:pt x="710716" y="1528682"/>
                  <a:pt x="594292" y="1567897"/>
                  <a:pt x="465694" y="1567897"/>
                </a:cubicBezTo>
                <a:cubicBezTo>
                  <a:pt x="208498" y="1567897"/>
                  <a:pt x="0" y="1411038"/>
                  <a:pt x="0" y="1217542"/>
                </a:cubicBezTo>
                <a:cubicBezTo>
                  <a:pt x="0" y="1024046"/>
                  <a:pt x="208498" y="867187"/>
                  <a:pt x="465694" y="867187"/>
                </a:cubicBezTo>
                <a:cubicBezTo>
                  <a:pt x="529993" y="867187"/>
                  <a:pt x="591248" y="876991"/>
                  <a:pt x="646963" y="894720"/>
                </a:cubicBezTo>
                <a:lnTo>
                  <a:pt x="692529" y="913327"/>
                </a:lnTo>
                <a:lnTo>
                  <a:pt x="679602" y="851452"/>
                </a:lnTo>
                <a:cubicBezTo>
                  <a:pt x="679602" y="657956"/>
                  <a:pt x="841927" y="501097"/>
                  <a:pt x="1042166" y="501097"/>
                </a:cubicBezTo>
                <a:cubicBezTo>
                  <a:pt x="1117256" y="501097"/>
                  <a:pt x="1187014" y="523155"/>
                  <a:pt x="1244879" y="560932"/>
                </a:cubicBezTo>
                <a:lnTo>
                  <a:pt x="1264986" y="576963"/>
                </a:lnTo>
                <a:lnTo>
                  <a:pt x="1266614" y="560814"/>
                </a:lnTo>
                <a:cubicBezTo>
                  <a:pt x="1332107" y="240759"/>
                  <a:pt x="1615292" y="0"/>
                  <a:pt x="1954709" y="0"/>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id-ID" sz="4800" dirty="0">
                <a:solidFill>
                  <a:schemeClr val="tx1"/>
                </a:solidFill>
                <a:latin typeface="Simplicity" panose="02000503000000000000" pitchFamily="2" charset="0"/>
              </a:rPr>
              <a:t>text</a:t>
            </a:r>
          </a:p>
        </p:txBody>
      </p:sp>
      <p:sp>
        <p:nvSpPr>
          <p:cNvPr id="17" name="Freeform: Shape 16">
            <a:extLst>
              <a:ext uri="{FF2B5EF4-FFF2-40B4-BE49-F238E27FC236}">
                <a16:creationId xmlns:a16="http://schemas.microsoft.com/office/drawing/2014/main" id="{CEBD22EB-E8AF-4ECE-98B6-0675B86A2E5A}"/>
              </a:ext>
            </a:extLst>
          </p:cNvPr>
          <p:cNvSpPr/>
          <p:nvPr/>
        </p:nvSpPr>
        <p:spPr>
          <a:xfrm>
            <a:off x="4470945" y="4676764"/>
            <a:ext cx="3021509" cy="1581150"/>
          </a:xfrm>
          <a:custGeom>
            <a:avLst/>
            <a:gdLst>
              <a:gd name="connsiteX0" fmla="*/ 1954709 w 3973596"/>
              <a:gd name="connsiteY0" fmla="*/ 0 h 1801466"/>
              <a:gd name="connsiteX1" fmla="*/ 2537121 w 3973596"/>
              <a:gd name="connsiteY1" fmla="*/ 309666 h 1801466"/>
              <a:gd name="connsiteX2" fmla="*/ 2596640 w 3973596"/>
              <a:gd name="connsiteY2" fmla="*/ 419321 h 1801466"/>
              <a:gd name="connsiteX3" fmla="*/ 2602905 w 3973596"/>
              <a:gd name="connsiteY3" fmla="*/ 411727 h 1801466"/>
              <a:gd name="connsiteX4" fmla="*/ 2879048 w 3973596"/>
              <a:gd name="connsiteY4" fmla="*/ 297345 h 1801466"/>
              <a:gd name="connsiteX5" fmla="*/ 3261639 w 3973596"/>
              <a:gd name="connsiteY5" fmla="*/ 609166 h 1801466"/>
              <a:gd name="connsiteX6" fmla="*/ 3268062 w 3973596"/>
              <a:gd name="connsiteY6" fmla="*/ 672885 h 1801466"/>
              <a:gd name="connsiteX7" fmla="*/ 3316027 w 3973596"/>
              <a:gd name="connsiteY7" fmla="*/ 662260 h 1801466"/>
              <a:gd name="connsiteX8" fmla="*/ 3426322 w 3973596"/>
              <a:gd name="connsiteY8" fmla="*/ 654326 h 1801466"/>
              <a:gd name="connsiteX9" fmla="*/ 3973596 w 3973596"/>
              <a:gd name="connsiteY9" fmla="*/ 1044851 h 1801466"/>
              <a:gd name="connsiteX10" fmla="*/ 3426322 w 3973596"/>
              <a:gd name="connsiteY10" fmla="*/ 1435376 h 1801466"/>
              <a:gd name="connsiteX11" fmla="*/ 3120336 w 3973596"/>
              <a:gd name="connsiteY11" fmla="*/ 1368681 h 1801466"/>
              <a:gd name="connsiteX12" fmla="*/ 3065917 w 3973596"/>
              <a:gd name="connsiteY12" fmla="*/ 1336641 h 1801466"/>
              <a:gd name="connsiteX13" fmla="*/ 3060829 w 3973596"/>
              <a:gd name="connsiteY13" fmla="*/ 1370354 h 1801466"/>
              <a:gd name="connsiteX14" fmla="*/ 2351125 w 3973596"/>
              <a:gd name="connsiteY14" fmla="*/ 1756740 h 1801466"/>
              <a:gd name="connsiteX15" fmla="*/ 1731580 w 3973596"/>
              <a:gd name="connsiteY15" fmla="*/ 1523755 h 1801466"/>
              <a:gd name="connsiteX16" fmla="*/ 1724686 w 3973596"/>
              <a:gd name="connsiteY16" fmla="*/ 1514481 h 1801466"/>
              <a:gd name="connsiteX17" fmla="*/ 1712498 w 3973596"/>
              <a:gd name="connsiteY17" fmla="*/ 1549293 h 1801466"/>
              <a:gd name="connsiteX18" fmla="*/ 1283400 w 3973596"/>
              <a:gd name="connsiteY18" fmla="*/ 1801466 h 1801466"/>
              <a:gd name="connsiteX19" fmla="*/ 827167 w 3973596"/>
              <a:gd name="connsiteY19" fmla="*/ 1471790 h 1801466"/>
              <a:gd name="connsiteX20" fmla="*/ 823474 w 3973596"/>
              <a:gd name="connsiteY20" fmla="*/ 1439308 h 1801466"/>
              <a:gd name="connsiteX21" fmla="*/ 794990 w 3973596"/>
              <a:gd name="connsiteY21" fmla="*/ 1465281 h 1801466"/>
              <a:gd name="connsiteX22" fmla="*/ 465694 w 3973596"/>
              <a:gd name="connsiteY22" fmla="*/ 1567897 h 1801466"/>
              <a:gd name="connsiteX23" fmla="*/ 0 w 3973596"/>
              <a:gd name="connsiteY23" fmla="*/ 1217542 h 1801466"/>
              <a:gd name="connsiteX24" fmla="*/ 465694 w 3973596"/>
              <a:gd name="connsiteY24" fmla="*/ 867187 h 1801466"/>
              <a:gd name="connsiteX25" fmla="*/ 646963 w 3973596"/>
              <a:gd name="connsiteY25" fmla="*/ 894720 h 1801466"/>
              <a:gd name="connsiteX26" fmla="*/ 692529 w 3973596"/>
              <a:gd name="connsiteY26" fmla="*/ 913327 h 1801466"/>
              <a:gd name="connsiteX27" fmla="*/ 679602 w 3973596"/>
              <a:gd name="connsiteY27" fmla="*/ 851452 h 1801466"/>
              <a:gd name="connsiteX28" fmla="*/ 1042166 w 3973596"/>
              <a:gd name="connsiteY28" fmla="*/ 501097 h 1801466"/>
              <a:gd name="connsiteX29" fmla="*/ 1244879 w 3973596"/>
              <a:gd name="connsiteY29" fmla="*/ 560932 h 1801466"/>
              <a:gd name="connsiteX30" fmla="*/ 1264986 w 3973596"/>
              <a:gd name="connsiteY30" fmla="*/ 576963 h 1801466"/>
              <a:gd name="connsiteX31" fmla="*/ 1266614 w 3973596"/>
              <a:gd name="connsiteY31" fmla="*/ 560814 h 1801466"/>
              <a:gd name="connsiteX32" fmla="*/ 1954709 w 3973596"/>
              <a:gd name="connsiteY32" fmla="*/ 0 h 1801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973596" h="1801466">
                <a:moveTo>
                  <a:pt x="1954709" y="0"/>
                </a:moveTo>
                <a:cubicBezTo>
                  <a:pt x="2197150" y="0"/>
                  <a:pt x="2410901" y="122836"/>
                  <a:pt x="2537121" y="309666"/>
                </a:cubicBezTo>
                <a:lnTo>
                  <a:pt x="2596640" y="419321"/>
                </a:lnTo>
                <a:lnTo>
                  <a:pt x="2602905" y="411727"/>
                </a:lnTo>
                <a:cubicBezTo>
                  <a:pt x="2673576" y="341056"/>
                  <a:pt x="2771208" y="297345"/>
                  <a:pt x="2879048" y="297345"/>
                </a:cubicBezTo>
                <a:cubicBezTo>
                  <a:pt x="3067769" y="297345"/>
                  <a:pt x="3225224" y="431210"/>
                  <a:pt x="3261639" y="609166"/>
                </a:cubicBezTo>
                <a:lnTo>
                  <a:pt x="3268062" y="672885"/>
                </a:lnTo>
                <a:lnTo>
                  <a:pt x="3316027" y="662260"/>
                </a:lnTo>
                <a:cubicBezTo>
                  <a:pt x="3351654" y="657058"/>
                  <a:pt x="3388541" y="654326"/>
                  <a:pt x="3426322" y="654326"/>
                </a:cubicBezTo>
                <a:cubicBezTo>
                  <a:pt x="3728573" y="654326"/>
                  <a:pt x="3973596" y="829170"/>
                  <a:pt x="3973596" y="1044851"/>
                </a:cubicBezTo>
                <a:cubicBezTo>
                  <a:pt x="3973596" y="1260532"/>
                  <a:pt x="3728573" y="1435376"/>
                  <a:pt x="3426322" y="1435376"/>
                </a:cubicBezTo>
                <a:cubicBezTo>
                  <a:pt x="3312978" y="1435376"/>
                  <a:pt x="3207682" y="1410789"/>
                  <a:pt x="3120336" y="1368681"/>
                </a:cubicBezTo>
                <a:lnTo>
                  <a:pt x="3065917" y="1336641"/>
                </a:lnTo>
                <a:lnTo>
                  <a:pt x="3060829" y="1370354"/>
                </a:lnTo>
                <a:cubicBezTo>
                  <a:pt x="2993280" y="1590864"/>
                  <a:pt x="2701201" y="1756740"/>
                  <a:pt x="2351125" y="1756740"/>
                </a:cubicBezTo>
                <a:cubicBezTo>
                  <a:pt x="2088568" y="1756740"/>
                  <a:pt x="1858635" y="1663435"/>
                  <a:pt x="1731580" y="1523755"/>
                </a:cubicBezTo>
                <a:lnTo>
                  <a:pt x="1724686" y="1514481"/>
                </a:lnTo>
                <a:lnTo>
                  <a:pt x="1712498" y="1549293"/>
                </a:lnTo>
                <a:cubicBezTo>
                  <a:pt x="1641801" y="1697485"/>
                  <a:pt x="1476297" y="1801466"/>
                  <a:pt x="1283400" y="1801466"/>
                </a:cubicBezTo>
                <a:cubicBezTo>
                  <a:pt x="1058354" y="1801466"/>
                  <a:pt x="870591" y="1659936"/>
                  <a:pt x="827167" y="1471790"/>
                </a:cubicBezTo>
                <a:lnTo>
                  <a:pt x="823474" y="1439308"/>
                </a:lnTo>
                <a:lnTo>
                  <a:pt x="794990" y="1465281"/>
                </a:lnTo>
                <a:cubicBezTo>
                  <a:pt x="710716" y="1528682"/>
                  <a:pt x="594292" y="1567897"/>
                  <a:pt x="465694" y="1567897"/>
                </a:cubicBezTo>
                <a:cubicBezTo>
                  <a:pt x="208498" y="1567897"/>
                  <a:pt x="0" y="1411038"/>
                  <a:pt x="0" y="1217542"/>
                </a:cubicBezTo>
                <a:cubicBezTo>
                  <a:pt x="0" y="1024046"/>
                  <a:pt x="208498" y="867187"/>
                  <a:pt x="465694" y="867187"/>
                </a:cubicBezTo>
                <a:cubicBezTo>
                  <a:pt x="529993" y="867187"/>
                  <a:pt x="591248" y="876991"/>
                  <a:pt x="646963" y="894720"/>
                </a:cubicBezTo>
                <a:lnTo>
                  <a:pt x="692529" y="913327"/>
                </a:lnTo>
                <a:lnTo>
                  <a:pt x="679602" y="851452"/>
                </a:lnTo>
                <a:cubicBezTo>
                  <a:pt x="679602" y="657956"/>
                  <a:pt x="841927" y="501097"/>
                  <a:pt x="1042166" y="501097"/>
                </a:cubicBezTo>
                <a:cubicBezTo>
                  <a:pt x="1117256" y="501097"/>
                  <a:pt x="1187014" y="523155"/>
                  <a:pt x="1244879" y="560932"/>
                </a:cubicBezTo>
                <a:lnTo>
                  <a:pt x="1264986" y="576963"/>
                </a:lnTo>
                <a:lnTo>
                  <a:pt x="1266614" y="560814"/>
                </a:lnTo>
                <a:cubicBezTo>
                  <a:pt x="1332107" y="240759"/>
                  <a:pt x="1615292" y="0"/>
                  <a:pt x="1954709" y="0"/>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id-ID" sz="4800" dirty="0">
                <a:solidFill>
                  <a:schemeClr val="tx1"/>
                </a:solidFill>
                <a:latin typeface="Simplicity" panose="02000503000000000000" pitchFamily="2" charset="0"/>
              </a:rPr>
              <a:t>text</a:t>
            </a:r>
          </a:p>
        </p:txBody>
      </p:sp>
      <p:sp>
        <p:nvSpPr>
          <p:cNvPr id="18" name="Freeform: Shape 17">
            <a:extLst>
              <a:ext uri="{FF2B5EF4-FFF2-40B4-BE49-F238E27FC236}">
                <a16:creationId xmlns:a16="http://schemas.microsoft.com/office/drawing/2014/main" id="{F867CF33-48D5-4ED5-AFB0-C7AF1D142B38}"/>
              </a:ext>
            </a:extLst>
          </p:cNvPr>
          <p:cNvSpPr/>
          <p:nvPr/>
        </p:nvSpPr>
        <p:spPr>
          <a:xfrm>
            <a:off x="8073581" y="4171950"/>
            <a:ext cx="3021509" cy="1581150"/>
          </a:xfrm>
          <a:custGeom>
            <a:avLst/>
            <a:gdLst>
              <a:gd name="connsiteX0" fmla="*/ 1954709 w 3973596"/>
              <a:gd name="connsiteY0" fmla="*/ 0 h 1801466"/>
              <a:gd name="connsiteX1" fmla="*/ 2537121 w 3973596"/>
              <a:gd name="connsiteY1" fmla="*/ 309666 h 1801466"/>
              <a:gd name="connsiteX2" fmla="*/ 2596640 w 3973596"/>
              <a:gd name="connsiteY2" fmla="*/ 419321 h 1801466"/>
              <a:gd name="connsiteX3" fmla="*/ 2602905 w 3973596"/>
              <a:gd name="connsiteY3" fmla="*/ 411727 h 1801466"/>
              <a:gd name="connsiteX4" fmla="*/ 2879048 w 3973596"/>
              <a:gd name="connsiteY4" fmla="*/ 297345 h 1801466"/>
              <a:gd name="connsiteX5" fmla="*/ 3261639 w 3973596"/>
              <a:gd name="connsiteY5" fmla="*/ 609166 h 1801466"/>
              <a:gd name="connsiteX6" fmla="*/ 3268062 w 3973596"/>
              <a:gd name="connsiteY6" fmla="*/ 672885 h 1801466"/>
              <a:gd name="connsiteX7" fmla="*/ 3316027 w 3973596"/>
              <a:gd name="connsiteY7" fmla="*/ 662260 h 1801466"/>
              <a:gd name="connsiteX8" fmla="*/ 3426322 w 3973596"/>
              <a:gd name="connsiteY8" fmla="*/ 654326 h 1801466"/>
              <a:gd name="connsiteX9" fmla="*/ 3973596 w 3973596"/>
              <a:gd name="connsiteY9" fmla="*/ 1044851 h 1801466"/>
              <a:gd name="connsiteX10" fmla="*/ 3426322 w 3973596"/>
              <a:gd name="connsiteY10" fmla="*/ 1435376 h 1801466"/>
              <a:gd name="connsiteX11" fmla="*/ 3120336 w 3973596"/>
              <a:gd name="connsiteY11" fmla="*/ 1368681 h 1801466"/>
              <a:gd name="connsiteX12" fmla="*/ 3065917 w 3973596"/>
              <a:gd name="connsiteY12" fmla="*/ 1336641 h 1801466"/>
              <a:gd name="connsiteX13" fmla="*/ 3060829 w 3973596"/>
              <a:gd name="connsiteY13" fmla="*/ 1370354 h 1801466"/>
              <a:gd name="connsiteX14" fmla="*/ 2351125 w 3973596"/>
              <a:gd name="connsiteY14" fmla="*/ 1756740 h 1801466"/>
              <a:gd name="connsiteX15" fmla="*/ 1731580 w 3973596"/>
              <a:gd name="connsiteY15" fmla="*/ 1523755 h 1801466"/>
              <a:gd name="connsiteX16" fmla="*/ 1724686 w 3973596"/>
              <a:gd name="connsiteY16" fmla="*/ 1514481 h 1801466"/>
              <a:gd name="connsiteX17" fmla="*/ 1712498 w 3973596"/>
              <a:gd name="connsiteY17" fmla="*/ 1549293 h 1801466"/>
              <a:gd name="connsiteX18" fmla="*/ 1283400 w 3973596"/>
              <a:gd name="connsiteY18" fmla="*/ 1801466 h 1801466"/>
              <a:gd name="connsiteX19" fmla="*/ 827167 w 3973596"/>
              <a:gd name="connsiteY19" fmla="*/ 1471790 h 1801466"/>
              <a:gd name="connsiteX20" fmla="*/ 823474 w 3973596"/>
              <a:gd name="connsiteY20" fmla="*/ 1439308 h 1801466"/>
              <a:gd name="connsiteX21" fmla="*/ 794990 w 3973596"/>
              <a:gd name="connsiteY21" fmla="*/ 1465281 h 1801466"/>
              <a:gd name="connsiteX22" fmla="*/ 465694 w 3973596"/>
              <a:gd name="connsiteY22" fmla="*/ 1567897 h 1801466"/>
              <a:gd name="connsiteX23" fmla="*/ 0 w 3973596"/>
              <a:gd name="connsiteY23" fmla="*/ 1217542 h 1801466"/>
              <a:gd name="connsiteX24" fmla="*/ 465694 w 3973596"/>
              <a:gd name="connsiteY24" fmla="*/ 867187 h 1801466"/>
              <a:gd name="connsiteX25" fmla="*/ 646963 w 3973596"/>
              <a:gd name="connsiteY25" fmla="*/ 894720 h 1801466"/>
              <a:gd name="connsiteX26" fmla="*/ 692529 w 3973596"/>
              <a:gd name="connsiteY26" fmla="*/ 913327 h 1801466"/>
              <a:gd name="connsiteX27" fmla="*/ 679602 w 3973596"/>
              <a:gd name="connsiteY27" fmla="*/ 851452 h 1801466"/>
              <a:gd name="connsiteX28" fmla="*/ 1042166 w 3973596"/>
              <a:gd name="connsiteY28" fmla="*/ 501097 h 1801466"/>
              <a:gd name="connsiteX29" fmla="*/ 1244879 w 3973596"/>
              <a:gd name="connsiteY29" fmla="*/ 560932 h 1801466"/>
              <a:gd name="connsiteX30" fmla="*/ 1264986 w 3973596"/>
              <a:gd name="connsiteY30" fmla="*/ 576963 h 1801466"/>
              <a:gd name="connsiteX31" fmla="*/ 1266614 w 3973596"/>
              <a:gd name="connsiteY31" fmla="*/ 560814 h 1801466"/>
              <a:gd name="connsiteX32" fmla="*/ 1954709 w 3973596"/>
              <a:gd name="connsiteY32" fmla="*/ 0 h 1801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973596" h="1801466">
                <a:moveTo>
                  <a:pt x="1954709" y="0"/>
                </a:moveTo>
                <a:cubicBezTo>
                  <a:pt x="2197150" y="0"/>
                  <a:pt x="2410901" y="122836"/>
                  <a:pt x="2537121" y="309666"/>
                </a:cubicBezTo>
                <a:lnTo>
                  <a:pt x="2596640" y="419321"/>
                </a:lnTo>
                <a:lnTo>
                  <a:pt x="2602905" y="411727"/>
                </a:lnTo>
                <a:cubicBezTo>
                  <a:pt x="2673576" y="341056"/>
                  <a:pt x="2771208" y="297345"/>
                  <a:pt x="2879048" y="297345"/>
                </a:cubicBezTo>
                <a:cubicBezTo>
                  <a:pt x="3067769" y="297345"/>
                  <a:pt x="3225224" y="431210"/>
                  <a:pt x="3261639" y="609166"/>
                </a:cubicBezTo>
                <a:lnTo>
                  <a:pt x="3268062" y="672885"/>
                </a:lnTo>
                <a:lnTo>
                  <a:pt x="3316027" y="662260"/>
                </a:lnTo>
                <a:cubicBezTo>
                  <a:pt x="3351654" y="657058"/>
                  <a:pt x="3388541" y="654326"/>
                  <a:pt x="3426322" y="654326"/>
                </a:cubicBezTo>
                <a:cubicBezTo>
                  <a:pt x="3728573" y="654326"/>
                  <a:pt x="3973596" y="829170"/>
                  <a:pt x="3973596" y="1044851"/>
                </a:cubicBezTo>
                <a:cubicBezTo>
                  <a:pt x="3973596" y="1260532"/>
                  <a:pt x="3728573" y="1435376"/>
                  <a:pt x="3426322" y="1435376"/>
                </a:cubicBezTo>
                <a:cubicBezTo>
                  <a:pt x="3312978" y="1435376"/>
                  <a:pt x="3207682" y="1410789"/>
                  <a:pt x="3120336" y="1368681"/>
                </a:cubicBezTo>
                <a:lnTo>
                  <a:pt x="3065917" y="1336641"/>
                </a:lnTo>
                <a:lnTo>
                  <a:pt x="3060829" y="1370354"/>
                </a:lnTo>
                <a:cubicBezTo>
                  <a:pt x="2993280" y="1590864"/>
                  <a:pt x="2701201" y="1756740"/>
                  <a:pt x="2351125" y="1756740"/>
                </a:cubicBezTo>
                <a:cubicBezTo>
                  <a:pt x="2088568" y="1756740"/>
                  <a:pt x="1858635" y="1663435"/>
                  <a:pt x="1731580" y="1523755"/>
                </a:cubicBezTo>
                <a:lnTo>
                  <a:pt x="1724686" y="1514481"/>
                </a:lnTo>
                <a:lnTo>
                  <a:pt x="1712498" y="1549293"/>
                </a:lnTo>
                <a:cubicBezTo>
                  <a:pt x="1641801" y="1697485"/>
                  <a:pt x="1476297" y="1801466"/>
                  <a:pt x="1283400" y="1801466"/>
                </a:cubicBezTo>
                <a:cubicBezTo>
                  <a:pt x="1058354" y="1801466"/>
                  <a:pt x="870591" y="1659936"/>
                  <a:pt x="827167" y="1471790"/>
                </a:cubicBezTo>
                <a:lnTo>
                  <a:pt x="823474" y="1439308"/>
                </a:lnTo>
                <a:lnTo>
                  <a:pt x="794990" y="1465281"/>
                </a:lnTo>
                <a:cubicBezTo>
                  <a:pt x="710716" y="1528682"/>
                  <a:pt x="594292" y="1567897"/>
                  <a:pt x="465694" y="1567897"/>
                </a:cubicBezTo>
                <a:cubicBezTo>
                  <a:pt x="208498" y="1567897"/>
                  <a:pt x="0" y="1411038"/>
                  <a:pt x="0" y="1217542"/>
                </a:cubicBezTo>
                <a:cubicBezTo>
                  <a:pt x="0" y="1024046"/>
                  <a:pt x="208498" y="867187"/>
                  <a:pt x="465694" y="867187"/>
                </a:cubicBezTo>
                <a:cubicBezTo>
                  <a:pt x="529993" y="867187"/>
                  <a:pt x="591248" y="876991"/>
                  <a:pt x="646963" y="894720"/>
                </a:cubicBezTo>
                <a:lnTo>
                  <a:pt x="692529" y="913327"/>
                </a:lnTo>
                <a:lnTo>
                  <a:pt x="679602" y="851452"/>
                </a:lnTo>
                <a:cubicBezTo>
                  <a:pt x="679602" y="657956"/>
                  <a:pt x="841927" y="501097"/>
                  <a:pt x="1042166" y="501097"/>
                </a:cubicBezTo>
                <a:cubicBezTo>
                  <a:pt x="1117256" y="501097"/>
                  <a:pt x="1187014" y="523155"/>
                  <a:pt x="1244879" y="560932"/>
                </a:cubicBezTo>
                <a:lnTo>
                  <a:pt x="1264986" y="576963"/>
                </a:lnTo>
                <a:lnTo>
                  <a:pt x="1266614" y="560814"/>
                </a:lnTo>
                <a:cubicBezTo>
                  <a:pt x="1332107" y="240759"/>
                  <a:pt x="1615292" y="0"/>
                  <a:pt x="1954709" y="0"/>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id-ID" sz="4800" dirty="0">
                <a:solidFill>
                  <a:schemeClr val="tx1"/>
                </a:solidFill>
                <a:latin typeface="Simplicity" panose="02000503000000000000" pitchFamily="2" charset="0"/>
              </a:rPr>
              <a:t>text</a:t>
            </a:r>
          </a:p>
        </p:txBody>
      </p:sp>
      <p:cxnSp>
        <p:nvCxnSpPr>
          <p:cNvPr id="10" name="Straight Arrow Connector 9">
            <a:extLst>
              <a:ext uri="{FF2B5EF4-FFF2-40B4-BE49-F238E27FC236}">
                <a16:creationId xmlns:a16="http://schemas.microsoft.com/office/drawing/2014/main" id="{7880FA00-5AD2-4E35-85CE-4E339267F568}"/>
              </a:ext>
            </a:extLst>
          </p:cNvPr>
          <p:cNvCxnSpPr>
            <a:cxnSpLocks/>
            <a:endCxn id="16" idx="4"/>
          </p:cNvCxnSpPr>
          <p:nvPr/>
        </p:nvCxnSpPr>
        <p:spPr>
          <a:xfrm flipH="1">
            <a:off x="3059714" y="3219053"/>
            <a:ext cx="2921985" cy="1141364"/>
          </a:xfrm>
          <a:prstGeom prst="straightConnector1">
            <a:avLst/>
          </a:prstGeom>
          <a:ln w="38100">
            <a:prstDash val="dash"/>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C7F2275A-000C-4D48-ABD6-6CE074C9A911}"/>
              </a:ext>
            </a:extLst>
          </p:cNvPr>
          <p:cNvCxnSpPr>
            <a:cxnSpLocks/>
          </p:cNvCxnSpPr>
          <p:nvPr/>
        </p:nvCxnSpPr>
        <p:spPr>
          <a:xfrm>
            <a:off x="5981699" y="3252209"/>
            <a:ext cx="3219452" cy="1146308"/>
          </a:xfrm>
          <a:prstGeom prst="straightConnector1">
            <a:avLst/>
          </a:prstGeom>
          <a:ln w="38100">
            <a:prstDash val="dash"/>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A1C06387-28EF-4586-9A26-F024E25F6EF2}"/>
              </a:ext>
            </a:extLst>
          </p:cNvPr>
          <p:cNvCxnSpPr>
            <a:cxnSpLocks/>
          </p:cNvCxnSpPr>
          <p:nvPr/>
        </p:nvCxnSpPr>
        <p:spPr>
          <a:xfrm flipH="1">
            <a:off x="5981700" y="3366509"/>
            <a:ext cx="38099" cy="1272155"/>
          </a:xfrm>
          <a:prstGeom prst="straightConnector1">
            <a:avLst/>
          </a:prstGeom>
          <a:ln w="38100">
            <a:prstDash val="dash"/>
            <a:tailEnd type="triangle"/>
          </a:ln>
        </p:spPr>
        <p:style>
          <a:lnRef idx="1">
            <a:schemeClr val="dk1"/>
          </a:lnRef>
          <a:fillRef idx="0">
            <a:schemeClr val="dk1"/>
          </a:fillRef>
          <a:effectRef idx="0">
            <a:schemeClr val="dk1"/>
          </a:effectRef>
          <a:fontRef idx="minor">
            <a:schemeClr val="tx1"/>
          </a:fontRef>
        </p:style>
      </p:cxnSp>
      <p:sp>
        <p:nvSpPr>
          <p:cNvPr id="13" name="Freeform: Shape 12">
            <a:extLst>
              <a:ext uri="{FF2B5EF4-FFF2-40B4-BE49-F238E27FC236}">
                <a16:creationId xmlns:a16="http://schemas.microsoft.com/office/drawing/2014/main" id="{71905A0E-F90A-4036-9396-E850284F1D47}"/>
              </a:ext>
            </a:extLst>
          </p:cNvPr>
          <p:cNvSpPr/>
          <p:nvPr/>
        </p:nvSpPr>
        <p:spPr>
          <a:xfrm>
            <a:off x="4470945" y="1949148"/>
            <a:ext cx="3021509" cy="1581150"/>
          </a:xfrm>
          <a:custGeom>
            <a:avLst/>
            <a:gdLst>
              <a:gd name="connsiteX0" fmla="*/ 1954709 w 3973596"/>
              <a:gd name="connsiteY0" fmla="*/ 0 h 1801466"/>
              <a:gd name="connsiteX1" fmla="*/ 2537121 w 3973596"/>
              <a:gd name="connsiteY1" fmla="*/ 309666 h 1801466"/>
              <a:gd name="connsiteX2" fmla="*/ 2596640 w 3973596"/>
              <a:gd name="connsiteY2" fmla="*/ 419321 h 1801466"/>
              <a:gd name="connsiteX3" fmla="*/ 2602905 w 3973596"/>
              <a:gd name="connsiteY3" fmla="*/ 411727 h 1801466"/>
              <a:gd name="connsiteX4" fmla="*/ 2879048 w 3973596"/>
              <a:gd name="connsiteY4" fmla="*/ 297345 h 1801466"/>
              <a:gd name="connsiteX5" fmla="*/ 3261639 w 3973596"/>
              <a:gd name="connsiteY5" fmla="*/ 609166 h 1801466"/>
              <a:gd name="connsiteX6" fmla="*/ 3268062 w 3973596"/>
              <a:gd name="connsiteY6" fmla="*/ 672885 h 1801466"/>
              <a:gd name="connsiteX7" fmla="*/ 3316027 w 3973596"/>
              <a:gd name="connsiteY7" fmla="*/ 662260 h 1801466"/>
              <a:gd name="connsiteX8" fmla="*/ 3426322 w 3973596"/>
              <a:gd name="connsiteY8" fmla="*/ 654326 h 1801466"/>
              <a:gd name="connsiteX9" fmla="*/ 3973596 w 3973596"/>
              <a:gd name="connsiteY9" fmla="*/ 1044851 h 1801466"/>
              <a:gd name="connsiteX10" fmla="*/ 3426322 w 3973596"/>
              <a:gd name="connsiteY10" fmla="*/ 1435376 h 1801466"/>
              <a:gd name="connsiteX11" fmla="*/ 3120336 w 3973596"/>
              <a:gd name="connsiteY11" fmla="*/ 1368681 h 1801466"/>
              <a:gd name="connsiteX12" fmla="*/ 3065917 w 3973596"/>
              <a:gd name="connsiteY12" fmla="*/ 1336641 h 1801466"/>
              <a:gd name="connsiteX13" fmla="*/ 3060829 w 3973596"/>
              <a:gd name="connsiteY13" fmla="*/ 1370354 h 1801466"/>
              <a:gd name="connsiteX14" fmla="*/ 2351125 w 3973596"/>
              <a:gd name="connsiteY14" fmla="*/ 1756740 h 1801466"/>
              <a:gd name="connsiteX15" fmla="*/ 1731580 w 3973596"/>
              <a:gd name="connsiteY15" fmla="*/ 1523755 h 1801466"/>
              <a:gd name="connsiteX16" fmla="*/ 1724686 w 3973596"/>
              <a:gd name="connsiteY16" fmla="*/ 1514481 h 1801466"/>
              <a:gd name="connsiteX17" fmla="*/ 1712498 w 3973596"/>
              <a:gd name="connsiteY17" fmla="*/ 1549293 h 1801466"/>
              <a:gd name="connsiteX18" fmla="*/ 1283400 w 3973596"/>
              <a:gd name="connsiteY18" fmla="*/ 1801466 h 1801466"/>
              <a:gd name="connsiteX19" fmla="*/ 827167 w 3973596"/>
              <a:gd name="connsiteY19" fmla="*/ 1471790 h 1801466"/>
              <a:gd name="connsiteX20" fmla="*/ 823474 w 3973596"/>
              <a:gd name="connsiteY20" fmla="*/ 1439308 h 1801466"/>
              <a:gd name="connsiteX21" fmla="*/ 794990 w 3973596"/>
              <a:gd name="connsiteY21" fmla="*/ 1465281 h 1801466"/>
              <a:gd name="connsiteX22" fmla="*/ 465694 w 3973596"/>
              <a:gd name="connsiteY22" fmla="*/ 1567897 h 1801466"/>
              <a:gd name="connsiteX23" fmla="*/ 0 w 3973596"/>
              <a:gd name="connsiteY23" fmla="*/ 1217542 h 1801466"/>
              <a:gd name="connsiteX24" fmla="*/ 465694 w 3973596"/>
              <a:gd name="connsiteY24" fmla="*/ 867187 h 1801466"/>
              <a:gd name="connsiteX25" fmla="*/ 646963 w 3973596"/>
              <a:gd name="connsiteY25" fmla="*/ 894720 h 1801466"/>
              <a:gd name="connsiteX26" fmla="*/ 692529 w 3973596"/>
              <a:gd name="connsiteY26" fmla="*/ 913327 h 1801466"/>
              <a:gd name="connsiteX27" fmla="*/ 679602 w 3973596"/>
              <a:gd name="connsiteY27" fmla="*/ 851452 h 1801466"/>
              <a:gd name="connsiteX28" fmla="*/ 1042166 w 3973596"/>
              <a:gd name="connsiteY28" fmla="*/ 501097 h 1801466"/>
              <a:gd name="connsiteX29" fmla="*/ 1244879 w 3973596"/>
              <a:gd name="connsiteY29" fmla="*/ 560932 h 1801466"/>
              <a:gd name="connsiteX30" fmla="*/ 1264986 w 3973596"/>
              <a:gd name="connsiteY30" fmla="*/ 576963 h 1801466"/>
              <a:gd name="connsiteX31" fmla="*/ 1266614 w 3973596"/>
              <a:gd name="connsiteY31" fmla="*/ 560814 h 1801466"/>
              <a:gd name="connsiteX32" fmla="*/ 1954709 w 3973596"/>
              <a:gd name="connsiteY32" fmla="*/ 0 h 1801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973596" h="1801466">
                <a:moveTo>
                  <a:pt x="1954709" y="0"/>
                </a:moveTo>
                <a:cubicBezTo>
                  <a:pt x="2197150" y="0"/>
                  <a:pt x="2410901" y="122836"/>
                  <a:pt x="2537121" y="309666"/>
                </a:cubicBezTo>
                <a:lnTo>
                  <a:pt x="2596640" y="419321"/>
                </a:lnTo>
                <a:lnTo>
                  <a:pt x="2602905" y="411727"/>
                </a:lnTo>
                <a:cubicBezTo>
                  <a:pt x="2673576" y="341056"/>
                  <a:pt x="2771208" y="297345"/>
                  <a:pt x="2879048" y="297345"/>
                </a:cubicBezTo>
                <a:cubicBezTo>
                  <a:pt x="3067769" y="297345"/>
                  <a:pt x="3225224" y="431210"/>
                  <a:pt x="3261639" y="609166"/>
                </a:cubicBezTo>
                <a:lnTo>
                  <a:pt x="3268062" y="672885"/>
                </a:lnTo>
                <a:lnTo>
                  <a:pt x="3316027" y="662260"/>
                </a:lnTo>
                <a:cubicBezTo>
                  <a:pt x="3351654" y="657058"/>
                  <a:pt x="3388541" y="654326"/>
                  <a:pt x="3426322" y="654326"/>
                </a:cubicBezTo>
                <a:cubicBezTo>
                  <a:pt x="3728573" y="654326"/>
                  <a:pt x="3973596" y="829170"/>
                  <a:pt x="3973596" y="1044851"/>
                </a:cubicBezTo>
                <a:cubicBezTo>
                  <a:pt x="3973596" y="1260532"/>
                  <a:pt x="3728573" y="1435376"/>
                  <a:pt x="3426322" y="1435376"/>
                </a:cubicBezTo>
                <a:cubicBezTo>
                  <a:pt x="3312978" y="1435376"/>
                  <a:pt x="3207682" y="1410789"/>
                  <a:pt x="3120336" y="1368681"/>
                </a:cubicBezTo>
                <a:lnTo>
                  <a:pt x="3065917" y="1336641"/>
                </a:lnTo>
                <a:lnTo>
                  <a:pt x="3060829" y="1370354"/>
                </a:lnTo>
                <a:cubicBezTo>
                  <a:pt x="2993280" y="1590864"/>
                  <a:pt x="2701201" y="1756740"/>
                  <a:pt x="2351125" y="1756740"/>
                </a:cubicBezTo>
                <a:cubicBezTo>
                  <a:pt x="2088568" y="1756740"/>
                  <a:pt x="1858635" y="1663435"/>
                  <a:pt x="1731580" y="1523755"/>
                </a:cubicBezTo>
                <a:lnTo>
                  <a:pt x="1724686" y="1514481"/>
                </a:lnTo>
                <a:lnTo>
                  <a:pt x="1712498" y="1549293"/>
                </a:lnTo>
                <a:cubicBezTo>
                  <a:pt x="1641801" y="1697485"/>
                  <a:pt x="1476297" y="1801466"/>
                  <a:pt x="1283400" y="1801466"/>
                </a:cubicBezTo>
                <a:cubicBezTo>
                  <a:pt x="1058354" y="1801466"/>
                  <a:pt x="870591" y="1659936"/>
                  <a:pt x="827167" y="1471790"/>
                </a:cubicBezTo>
                <a:lnTo>
                  <a:pt x="823474" y="1439308"/>
                </a:lnTo>
                <a:lnTo>
                  <a:pt x="794990" y="1465281"/>
                </a:lnTo>
                <a:cubicBezTo>
                  <a:pt x="710716" y="1528682"/>
                  <a:pt x="594292" y="1567897"/>
                  <a:pt x="465694" y="1567897"/>
                </a:cubicBezTo>
                <a:cubicBezTo>
                  <a:pt x="208498" y="1567897"/>
                  <a:pt x="0" y="1411038"/>
                  <a:pt x="0" y="1217542"/>
                </a:cubicBezTo>
                <a:cubicBezTo>
                  <a:pt x="0" y="1024046"/>
                  <a:pt x="208498" y="867187"/>
                  <a:pt x="465694" y="867187"/>
                </a:cubicBezTo>
                <a:cubicBezTo>
                  <a:pt x="529993" y="867187"/>
                  <a:pt x="591248" y="876991"/>
                  <a:pt x="646963" y="894720"/>
                </a:cubicBezTo>
                <a:lnTo>
                  <a:pt x="692529" y="913327"/>
                </a:lnTo>
                <a:lnTo>
                  <a:pt x="679602" y="851452"/>
                </a:lnTo>
                <a:cubicBezTo>
                  <a:pt x="679602" y="657956"/>
                  <a:pt x="841927" y="501097"/>
                  <a:pt x="1042166" y="501097"/>
                </a:cubicBezTo>
                <a:cubicBezTo>
                  <a:pt x="1117256" y="501097"/>
                  <a:pt x="1187014" y="523155"/>
                  <a:pt x="1244879" y="560932"/>
                </a:cubicBezTo>
                <a:lnTo>
                  <a:pt x="1264986" y="576963"/>
                </a:lnTo>
                <a:lnTo>
                  <a:pt x="1266614" y="560814"/>
                </a:lnTo>
                <a:cubicBezTo>
                  <a:pt x="1332107" y="240759"/>
                  <a:pt x="1615292" y="0"/>
                  <a:pt x="1954709" y="0"/>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id-ID" sz="4800" dirty="0">
                <a:solidFill>
                  <a:schemeClr val="tx1"/>
                </a:solidFill>
                <a:latin typeface="Simplicity" panose="02000503000000000000" pitchFamily="2" charset="0"/>
              </a:rPr>
              <a:t>text</a:t>
            </a:r>
          </a:p>
        </p:txBody>
      </p:sp>
      <p:sp>
        <p:nvSpPr>
          <p:cNvPr id="27" name="TextBox 26">
            <a:extLst>
              <a:ext uri="{FF2B5EF4-FFF2-40B4-BE49-F238E27FC236}">
                <a16:creationId xmlns:a16="http://schemas.microsoft.com/office/drawing/2014/main" id="{DE834074-9B1C-4B21-840C-FC2E9BE89FD9}"/>
              </a:ext>
            </a:extLst>
          </p:cNvPr>
          <p:cNvSpPr txBox="1"/>
          <p:nvPr/>
        </p:nvSpPr>
        <p:spPr>
          <a:xfrm>
            <a:off x="2771775" y="628978"/>
            <a:ext cx="6648450" cy="1015663"/>
          </a:xfrm>
          <a:prstGeom prst="rect">
            <a:avLst/>
          </a:prstGeom>
          <a:noFill/>
        </p:spPr>
        <p:txBody>
          <a:bodyPr wrap="square" rtlCol="0">
            <a:spAutoFit/>
          </a:bodyPr>
          <a:lstStyle/>
          <a:p>
            <a:pPr algn="ctr"/>
            <a:r>
              <a:rPr lang="id-ID" sz="6000" dirty="0">
                <a:latin typeface="Modern Love" panose="04090805081005020601" pitchFamily="82" charset="0"/>
              </a:rPr>
              <a:t>Add title here</a:t>
            </a:r>
          </a:p>
        </p:txBody>
      </p:sp>
    </p:spTree>
    <p:extLst>
      <p:ext uri="{BB962C8B-B14F-4D97-AF65-F5344CB8AC3E}">
        <p14:creationId xmlns:p14="http://schemas.microsoft.com/office/powerpoint/2010/main" val="7600654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22000" decel="22000" autoRev="1" fill="hold" grpId="0" nodeType="withEffect">
                                  <p:stCondLst>
                                    <p:cond delay="0"/>
                                  </p:stCondLst>
                                  <p:childTnLst>
                                    <p:animMotion origin="layout" path="M 1.25E-6 1.11111E-6 L -0.14844 1.11111E-6 " pathEditMode="relative" rAng="0" ptsTypes="AA">
                                      <p:cBhvr>
                                        <p:cTn id="6" dur="5000" fill="hold"/>
                                        <p:tgtEl>
                                          <p:spTgt spid="28"/>
                                        </p:tgtEl>
                                        <p:attrNameLst>
                                          <p:attrName>ppt_x</p:attrName>
                                          <p:attrName>ppt_y</p:attrName>
                                        </p:attrNameLst>
                                      </p:cBhvr>
                                      <p:rCtr x="-7422" y="0"/>
                                    </p:animMotion>
                                  </p:childTnLst>
                                </p:cTn>
                              </p:par>
                              <p:par>
                                <p:cTn id="7" presetID="35" presetClass="path" presetSubtype="0" repeatCount="indefinite" accel="22000" decel="22000" autoRev="1" fill="hold" grpId="0" nodeType="withEffect">
                                  <p:stCondLst>
                                    <p:cond delay="0"/>
                                  </p:stCondLst>
                                  <p:childTnLst>
                                    <p:animMotion origin="layout" path="M 1.25E-6 3.7037E-7 L -0.14844 3.7037E-7 " pathEditMode="relative" rAng="0" ptsTypes="AA">
                                      <p:cBhvr>
                                        <p:cTn id="8" dur="5000" fill="hold"/>
                                        <p:tgtEl>
                                          <p:spTgt spid="30"/>
                                        </p:tgtEl>
                                        <p:attrNameLst>
                                          <p:attrName>ppt_x</p:attrName>
                                          <p:attrName>ppt_y</p:attrName>
                                        </p:attrNameLst>
                                      </p:cBhvr>
                                      <p:rCtr x="-7422" y="0"/>
                                    </p:animMotion>
                                  </p:childTnLst>
                                </p:cTn>
                              </p:par>
                              <p:par>
                                <p:cTn id="9" presetID="35" presetClass="path" presetSubtype="0" repeatCount="indefinite" accel="22000" decel="22000" autoRev="1" fill="hold" grpId="0" nodeType="withEffect">
                                  <p:stCondLst>
                                    <p:cond delay="0"/>
                                  </p:stCondLst>
                                  <p:childTnLst>
                                    <p:animMotion origin="layout" path="M -1.25E-6 -1.11111E-6 L 0.14844 -1.11111E-6 " pathEditMode="relative" rAng="0" ptsTypes="AA">
                                      <p:cBhvr>
                                        <p:cTn id="10" dur="5000" fill="hold"/>
                                        <p:tgtEl>
                                          <p:spTgt spid="29"/>
                                        </p:tgtEl>
                                        <p:attrNameLst>
                                          <p:attrName>ppt_x</p:attrName>
                                          <p:attrName>ppt_y</p:attrName>
                                        </p:attrNameLst>
                                      </p:cBhvr>
                                      <p:rCtr x="7422" y="0"/>
                                    </p:animMotion>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22" presetClass="entr" presetSubtype="1" fill="hold" nodeType="withEffect">
                                  <p:stCondLst>
                                    <p:cond delay="500"/>
                                  </p:stCondLst>
                                  <p:childTnLst>
                                    <p:set>
                                      <p:cBhvr>
                                        <p:cTn id="15" dur="1" fill="hold">
                                          <p:stCondLst>
                                            <p:cond delay="0"/>
                                          </p:stCondLst>
                                        </p:cTn>
                                        <p:tgtEl>
                                          <p:spTgt spid="10"/>
                                        </p:tgtEl>
                                        <p:attrNameLst>
                                          <p:attrName>style.visibility</p:attrName>
                                        </p:attrNameLst>
                                      </p:cBhvr>
                                      <p:to>
                                        <p:strVal val="visible"/>
                                      </p:to>
                                    </p:set>
                                    <p:animEffect transition="in" filter="wipe(up)">
                                      <p:cBhvr>
                                        <p:cTn id="16" dur="500"/>
                                        <p:tgtEl>
                                          <p:spTgt spid="10"/>
                                        </p:tgtEl>
                                      </p:cBhvr>
                                    </p:animEffect>
                                  </p:childTnLst>
                                </p:cTn>
                              </p:par>
                              <p:par>
                                <p:cTn id="17" presetID="53" presetClass="entr" presetSubtype="16" fill="hold" grpId="0" nodeType="withEffect">
                                  <p:stCondLst>
                                    <p:cond delay="100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fltVal val="0"/>
                                          </p:val>
                                        </p:tav>
                                        <p:tav tm="100000">
                                          <p:val>
                                            <p:strVal val="#ppt_w"/>
                                          </p:val>
                                        </p:tav>
                                      </p:tavLst>
                                    </p:anim>
                                    <p:anim calcmode="lin" valueType="num">
                                      <p:cBhvr>
                                        <p:cTn id="20" dur="500" fill="hold"/>
                                        <p:tgtEl>
                                          <p:spTgt spid="16"/>
                                        </p:tgtEl>
                                        <p:attrNameLst>
                                          <p:attrName>ppt_h</p:attrName>
                                        </p:attrNameLst>
                                      </p:cBhvr>
                                      <p:tavLst>
                                        <p:tav tm="0">
                                          <p:val>
                                            <p:fltVal val="0"/>
                                          </p:val>
                                        </p:tav>
                                        <p:tav tm="100000">
                                          <p:val>
                                            <p:strVal val="#ppt_h"/>
                                          </p:val>
                                        </p:tav>
                                      </p:tavLst>
                                    </p:anim>
                                    <p:animEffect transition="in" filter="fade">
                                      <p:cBhvr>
                                        <p:cTn id="21" dur="500"/>
                                        <p:tgtEl>
                                          <p:spTgt spid="16"/>
                                        </p:tgtEl>
                                      </p:cBhvr>
                                    </p:animEffect>
                                  </p:childTnLst>
                                </p:cTn>
                              </p:par>
                              <p:par>
                                <p:cTn id="22" presetID="22" presetClass="entr" presetSubtype="1" fill="hold" nodeType="withEffect">
                                  <p:stCondLst>
                                    <p:cond delay="1500"/>
                                  </p:stCondLst>
                                  <p:childTnLst>
                                    <p:set>
                                      <p:cBhvr>
                                        <p:cTn id="23" dur="1" fill="hold">
                                          <p:stCondLst>
                                            <p:cond delay="0"/>
                                          </p:stCondLst>
                                        </p:cTn>
                                        <p:tgtEl>
                                          <p:spTgt spid="31"/>
                                        </p:tgtEl>
                                        <p:attrNameLst>
                                          <p:attrName>style.visibility</p:attrName>
                                        </p:attrNameLst>
                                      </p:cBhvr>
                                      <p:to>
                                        <p:strVal val="visible"/>
                                      </p:to>
                                    </p:set>
                                    <p:animEffect transition="in" filter="wipe(up)">
                                      <p:cBhvr>
                                        <p:cTn id="24" dur="500"/>
                                        <p:tgtEl>
                                          <p:spTgt spid="31"/>
                                        </p:tgtEl>
                                      </p:cBhvr>
                                    </p:animEffect>
                                  </p:childTnLst>
                                </p:cTn>
                              </p:par>
                              <p:par>
                                <p:cTn id="25" presetID="53" presetClass="entr" presetSubtype="16" fill="hold" grpId="0" nodeType="withEffect">
                                  <p:stCondLst>
                                    <p:cond delay="2000"/>
                                  </p:stCondLst>
                                  <p:childTnLst>
                                    <p:set>
                                      <p:cBhvr>
                                        <p:cTn id="26" dur="1" fill="hold">
                                          <p:stCondLst>
                                            <p:cond delay="0"/>
                                          </p:stCondLst>
                                        </p:cTn>
                                        <p:tgtEl>
                                          <p:spTgt spid="17"/>
                                        </p:tgtEl>
                                        <p:attrNameLst>
                                          <p:attrName>style.visibility</p:attrName>
                                        </p:attrNameLst>
                                      </p:cBhvr>
                                      <p:to>
                                        <p:strVal val="visible"/>
                                      </p:to>
                                    </p:set>
                                    <p:anim calcmode="lin" valueType="num">
                                      <p:cBhvr>
                                        <p:cTn id="27" dur="500" fill="hold"/>
                                        <p:tgtEl>
                                          <p:spTgt spid="17"/>
                                        </p:tgtEl>
                                        <p:attrNameLst>
                                          <p:attrName>ppt_w</p:attrName>
                                        </p:attrNameLst>
                                      </p:cBhvr>
                                      <p:tavLst>
                                        <p:tav tm="0">
                                          <p:val>
                                            <p:fltVal val="0"/>
                                          </p:val>
                                        </p:tav>
                                        <p:tav tm="100000">
                                          <p:val>
                                            <p:strVal val="#ppt_w"/>
                                          </p:val>
                                        </p:tav>
                                      </p:tavLst>
                                    </p:anim>
                                    <p:anim calcmode="lin" valueType="num">
                                      <p:cBhvr>
                                        <p:cTn id="28" dur="500" fill="hold"/>
                                        <p:tgtEl>
                                          <p:spTgt spid="17"/>
                                        </p:tgtEl>
                                        <p:attrNameLst>
                                          <p:attrName>ppt_h</p:attrName>
                                        </p:attrNameLst>
                                      </p:cBhvr>
                                      <p:tavLst>
                                        <p:tav tm="0">
                                          <p:val>
                                            <p:fltVal val="0"/>
                                          </p:val>
                                        </p:tav>
                                        <p:tav tm="100000">
                                          <p:val>
                                            <p:strVal val="#ppt_h"/>
                                          </p:val>
                                        </p:tav>
                                      </p:tavLst>
                                    </p:anim>
                                    <p:animEffect transition="in" filter="fade">
                                      <p:cBhvr>
                                        <p:cTn id="29" dur="500"/>
                                        <p:tgtEl>
                                          <p:spTgt spid="17"/>
                                        </p:tgtEl>
                                      </p:cBhvr>
                                    </p:animEffect>
                                  </p:childTnLst>
                                </p:cTn>
                              </p:par>
                              <p:par>
                                <p:cTn id="30" presetID="22" presetClass="entr" presetSubtype="1" fill="hold" nodeType="withEffect">
                                  <p:stCondLst>
                                    <p:cond delay="2500"/>
                                  </p:stCondLst>
                                  <p:childTnLst>
                                    <p:set>
                                      <p:cBhvr>
                                        <p:cTn id="31" dur="1" fill="hold">
                                          <p:stCondLst>
                                            <p:cond delay="0"/>
                                          </p:stCondLst>
                                        </p:cTn>
                                        <p:tgtEl>
                                          <p:spTgt spid="21"/>
                                        </p:tgtEl>
                                        <p:attrNameLst>
                                          <p:attrName>style.visibility</p:attrName>
                                        </p:attrNameLst>
                                      </p:cBhvr>
                                      <p:to>
                                        <p:strVal val="visible"/>
                                      </p:to>
                                    </p:set>
                                    <p:animEffect transition="in" filter="wipe(up)">
                                      <p:cBhvr>
                                        <p:cTn id="32" dur="500"/>
                                        <p:tgtEl>
                                          <p:spTgt spid="21"/>
                                        </p:tgtEl>
                                      </p:cBhvr>
                                    </p:animEffect>
                                  </p:childTnLst>
                                </p:cTn>
                              </p:par>
                              <p:par>
                                <p:cTn id="33" presetID="53" presetClass="entr" presetSubtype="16" fill="hold" grpId="0" nodeType="withEffect">
                                  <p:stCondLst>
                                    <p:cond delay="3000"/>
                                  </p:stCondLst>
                                  <p:childTnLst>
                                    <p:set>
                                      <p:cBhvr>
                                        <p:cTn id="34" dur="1" fill="hold">
                                          <p:stCondLst>
                                            <p:cond delay="0"/>
                                          </p:stCondLst>
                                        </p:cTn>
                                        <p:tgtEl>
                                          <p:spTgt spid="18"/>
                                        </p:tgtEl>
                                        <p:attrNameLst>
                                          <p:attrName>style.visibility</p:attrName>
                                        </p:attrNameLst>
                                      </p:cBhvr>
                                      <p:to>
                                        <p:strVal val="visible"/>
                                      </p:to>
                                    </p:set>
                                    <p:anim calcmode="lin" valueType="num">
                                      <p:cBhvr>
                                        <p:cTn id="35" dur="500" fill="hold"/>
                                        <p:tgtEl>
                                          <p:spTgt spid="18"/>
                                        </p:tgtEl>
                                        <p:attrNameLst>
                                          <p:attrName>ppt_w</p:attrName>
                                        </p:attrNameLst>
                                      </p:cBhvr>
                                      <p:tavLst>
                                        <p:tav tm="0">
                                          <p:val>
                                            <p:fltVal val="0"/>
                                          </p:val>
                                        </p:tav>
                                        <p:tav tm="100000">
                                          <p:val>
                                            <p:strVal val="#ppt_w"/>
                                          </p:val>
                                        </p:tav>
                                      </p:tavLst>
                                    </p:anim>
                                    <p:anim calcmode="lin" valueType="num">
                                      <p:cBhvr>
                                        <p:cTn id="36" dur="500" fill="hold"/>
                                        <p:tgtEl>
                                          <p:spTgt spid="18"/>
                                        </p:tgtEl>
                                        <p:attrNameLst>
                                          <p:attrName>ppt_h</p:attrName>
                                        </p:attrNameLst>
                                      </p:cBhvr>
                                      <p:tavLst>
                                        <p:tav tm="0">
                                          <p:val>
                                            <p:fltVal val="0"/>
                                          </p:val>
                                        </p:tav>
                                        <p:tav tm="100000">
                                          <p:val>
                                            <p:strVal val="#ppt_h"/>
                                          </p:val>
                                        </p:tav>
                                      </p:tavLst>
                                    </p:anim>
                                    <p:animEffect transition="in" filter="fade">
                                      <p:cBhvr>
                                        <p:cTn id="37" dur="500"/>
                                        <p:tgtEl>
                                          <p:spTgt spid="18"/>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 calcmode="lin" valueType="num">
                                      <p:cBhvr>
                                        <p:cTn id="40" dur="1000" fill="hold"/>
                                        <p:tgtEl>
                                          <p:spTgt spid="27"/>
                                        </p:tgtEl>
                                        <p:attrNameLst>
                                          <p:attrName>ppt_w</p:attrName>
                                        </p:attrNameLst>
                                      </p:cBhvr>
                                      <p:tavLst>
                                        <p:tav tm="0">
                                          <p:val>
                                            <p:fltVal val="0"/>
                                          </p:val>
                                        </p:tav>
                                        <p:tav tm="100000">
                                          <p:val>
                                            <p:strVal val="#ppt_w"/>
                                          </p:val>
                                        </p:tav>
                                      </p:tavLst>
                                    </p:anim>
                                    <p:anim calcmode="lin" valueType="num">
                                      <p:cBhvr>
                                        <p:cTn id="41" dur="1000" fill="hold"/>
                                        <p:tgtEl>
                                          <p:spTgt spid="27"/>
                                        </p:tgtEl>
                                        <p:attrNameLst>
                                          <p:attrName>ppt_h</p:attrName>
                                        </p:attrNameLst>
                                      </p:cBhvr>
                                      <p:tavLst>
                                        <p:tav tm="0">
                                          <p:val>
                                            <p:fltVal val="0"/>
                                          </p:val>
                                        </p:tav>
                                        <p:tav tm="100000">
                                          <p:val>
                                            <p:strVal val="#ppt_h"/>
                                          </p:val>
                                        </p:tav>
                                      </p:tavLst>
                                    </p:anim>
                                    <p:animEffect transition="in" filter="fade">
                                      <p:cBhvr>
                                        <p:cTn id="42" dur="1000"/>
                                        <p:tgtEl>
                                          <p:spTgt spid="27"/>
                                        </p:tgtEl>
                                      </p:cBhvr>
                                    </p:animEffect>
                                  </p:childTnLst>
                                </p:cTn>
                              </p:par>
                              <p:par>
                                <p:cTn id="43" presetID="6" presetClass="emph" presetSubtype="0" repeatCount="indefinite" accel="24000" decel="21000" autoRev="1" fill="hold" grpId="1" nodeType="withEffect">
                                  <p:stCondLst>
                                    <p:cond delay="0"/>
                                  </p:stCondLst>
                                  <p:endCondLst>
                                    <p:cond evt="onNext" delay="0">
                                      <p:tgtEl>
                                        <p:sldTgt/>
                                      </p:tgtEl>
                                    </p:cond>
                                  </p:endCondLst>
                                  <p:childTnLst>
                                    <p:animScale>
                                      <p:cBhvr>
                                        <p:cTn id="44" dur="1050" fill="hold"/>
                                        <p:tgtEl>
                                          <p:spTgt spid="27"/>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16" grpId="0" animBg="1"/>
      <p:bldP spid="17" grpId="0" animBg="1"/>
      <p:bldP spid="18" grpId="0" animBg="1"/>
      <p:bldP spid="13" grpId="0" animBg="1"/>
      <p:bldP spid="27" grpId="0"/>
      <p:bldP spid="27" grpId="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Hand drawn travel element vector set ">
            <a:extLst>
              <a:ext uri="{FF2B5EF4-FFF2-40B4-BE49-F238E27FC236}">
                <a16:creationId xmlns:a16="http://schemas.microsoft.com/office/drawing/2014/main" id="{0FADA61B-5224-4988-8B8B-641B33C9FA6C}"/>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58875" b="95375" l="5000" r="45000">
                        <a14:foregroundMark x1="27500" y1="63375" x2="27000" y2="71125"/>
                        <a14:foregroundMark x1="27000" y1="71125" x2="34750" y2="83625"/>
                        <a14:foregroundMark x1="34750" y1="83625" x2="31875" y2="76750"/>
                        <a14:foregroundMark x1="31875" y1="76750" x2="39000" y2="75250"/>
                        <a14:foregroundMark x1="39000" y1="75250" x2="31750" y2="76125"/>
                        <a14:foregroundMark x1="31750" y1="76125" x2="25250" y2="72250"/>
                        <a14:foregroundMark x1="25250" y1="72250" x2="25250" y2="68625"/>
                        <a14:foregroundMark x1="25250" y1="59750" x2="21625" y2="58875"/>
                        <a14:foregroundMark x1="35000" y1="76625" x2="33375" y2="82250"/>
                      </a14:backgroundRemoval>
                    </a14:imgEffect>
                  </a14:imgLayer>
                </a14:imgProps>
              </a:ext>
              <a:ext uri="{28A0092B-C50C-407E-A947-70E740481C1C}">
                <a14:useLocalDpi xmlns:a14="http://schemas.microsoft.com/office/drawing/2010/main" val="0"/>
              </a:ext>
            </a:extLst>
          </a:blip>
          <a:srcRect t="54722" r="50000"/>
          <a:stretch/>
        </p:blipFill>
        <p:spPr bwMode="auto">
          <a:xfrm>
            <a:off x="671782" y="-495300"/>
            <a:ext cx="7786418" cy="705103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and drawn travel element vector set ">
            <a:extLst>
              <a:ext uri="{FF2B5EF4-FFF2-40B4-BE49-F238E27FC236}">
                <a16:creationId xmlns:a16="http://schemas.microsoft.com/office/drawing/2014/main" id="{245785C7-F454-441E-9212-8ED87644ABA9}"/>
              </a:ext>
            </a:extLst>
          </p:cNvPr>
          <p:cNvPicPr>
            <a:picLocks noChangeAspect="1" noChangeArrowheads="1"/>
          </p:cNvPicPr>
          <p:nvPr/>
        </p:nvPicPr>
        <p:blipFill rotWithShape="1">
          <a:blip r:embed="rId4">
            <a:extLst>
              <a:ext uri="{BEBA8EAE-BF5A-486C-A8C5-ECC9F3942E4B}">
                <a14:imgProps xmlns:a14="http://schemas.microsoft.com/office/drawing/2010/main">
                  <a14:imgLayer r:embed="rId3">
                    <a14:imgEffect>
                      <a14:backgroundRemoval t="55000" b="95000" l="58278" r="93389">
                        <a14:foregroundMark x1="74750" y1="55500" x2="61125" y2="65125"/>
                        <a14:foregroundMark x1="61125" y1="65125" x2="61750" y2="72375"/>
                        <a14:foregroundMark x1="61750" y1="72375" x2="70375" y2="85875"/>
                        <a14:foregroundMark x1="70375" y1="85875" x2="80875" y2="85125"/>
                        <a14:foregroundMark x1="80875" y1="85125" x2="83375" y2="84125"/>
                        <a14:foregroundMark x1="81375" y1="62750" x2="81375" y2="62750"/>
                        <a14:foregroundMark x1="83000" y1="66625" x2="85000" y2="73500"/>
                        <a14:foregroundMark x1="85000" y1="73500" x2="79500" y2="78500"/>
                        <a14:foregroundMark x1="79500" y1="78500" x2="74750" y2="79500"/>
                        <a14:foregroundMark x1="75250" y1="58875" x2="75000" y2="63000"/>
                        <a14:foregroundMark x1="65000" y1="66625" x2="67250" y2="74750"/>
                      </a14:backgroundRemoval>
                    </a14:imgEffect>
                  </a14:imgLayer>
                </a14:imgProps>
              </a:ext>
              <a:ext uri="{28A0092B-C50C-407E-A947-70E740481C1C}">
                <a14:useLocalDpi xmlns:a14="http://schemas.microsoft.com/office/drawing/2010/main" val="0"/>
              </a:ext>
            </a:extLst>
          </a:blip>
          <a:srcRect l="53889" t="50000" r="2222"/>
          <a:stretch/>
        </p:blipFill>
        <p:spPr bwMode="auto">
          <a:xfrm>
            <a:off x="5676900" y="1307351"/>
            <a:ext cx="3896148" cy="44386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DE39D85-FE90-469C-912D-4640050721F8}"/>
              </a:ext>
            </a:extLst>
          </p:cNvPr>
          <p:cNvSpPr txBox="1"/>
          <p:nvPr/>
        </p:nvSpPr>
        <p:spPr>
          <a:xfrm>
            <a:off x="2924598" y="4167527"/>
            <a:ext cx="6648450" cy="1862048"/>
          </a:xfrm>
          <a:prstGeom prst="rect">
            <a:avLst/>
          </a:prstGeom>
          <a:noFill/>
        </p:spPr>
        <p:txBody>
          <a:bodyPr wrap="square" rtlCol="0">
            <a:spAutoFit/>
          </a:bodyPr>
          <a:lstStyle/>
          <a:p>
            <a:r>
              <a:rPr lang="id-ID" sz="11500" dirty="0">
                <a:latin typeface="Simplicity" panose="02000503000000000000" pitchFamily="2" charset="0"/>
              </a:rPr>
              <a:t>Section 4</a:t>
            </a:r>
          </a:p>
        </p:txBody>
      </p:sp>
    </p:spTree>
    <p:extLst>
      <p:ext uri="{BB962C8B-B14F-4D97-AF65-F5344CB8AC3E}">
        <p14:creationId xmlns:p14="http://schemas.microsoft.com/office/powerpoint/2010/main" val="317489912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F7758AB-BAEF-45D3-8818-6C8EF1CABE50}"/>
              </a:ext>
            </a:extLst>
          </p:cNvPr>
          <p:cNvSpPr/>
          <p:nvPr/>
        </p:nvSpPr>
        <p:spPr>
          <a:xfrm>
            <a:off x="0" y="0"/>
            <a:ext cx="12192000" cy="6858000"/>
          </a:xfrm>
          <a:prstGeom prst="rect">
            <a:avLst/>
          </a:prstGeom>
          <a:solidFill>
            <a:srgbClr val="F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Freeform: Shape 11">
            <a:extLst>
              <a:ext uri="{FF2B5EF4-FFF2-40B4-BE49-F238E27FC236}">
                <a16:creationId xmlns:a16="http://schemas.microsoft.com/office/drawing/2014/main" id="{BA126543-89C8-423E-B58F-686A566F4397}"/>
              </a:ext>
            </a:extLst>
          </p:cNvPr>
          <p:cNvSpPr/>
          <p:nvPr/>
        </p:nvSpPr>
        <p:spPr>
          <a:xfrm>
            <a:off x="0" y="361950"/>
            <a:ext cx="14001750" cy="6496050"/>
          </a:xfrm>
          <a:custGeom>
            <a:avLst/>
            <a:gdLst>
              <a:gd name="connsiteX0" fmla="*/ 9376863 w 12192000"/>
              <a:gd name="connsiteY0" fmla="*/ 1462271 h 5753100"/>
              <a:gd name="connsiteX1" fmla="*/ 9373093 w 12192000"/>
              <a:gd name="connsiteY1" fmla="*/ 1499671 h 5753100"/>
              <a:gd name="connsiteX2" fmla="*/ 9385406 w 12192000"/>
              <a:gd name="connsiteY2" fmla="*/ 1493740 h 5753100"/>
              <a:gd name="connsiteX3" fmla="*/ 9428009 w 12192000"/>
              <a:gd name="connsiteY3" fmla="*/ 1478147 h 5753100"/>
              <a:gd name="connsiteX4" fmla="*/ 414342 w 12192000"/>
              <a:gd name="connsiteY4" fmla="*/ 0 h 5753100"/>
              <a:gd name="connsiteX5" fmla="*/ 1052516 w 12192000"/>
              <a:gd name="connsiteY5" fmla="*/ 638175 h 5753100"/>
              <a:gd name="connsiteX6" fmla="*/ 1049618 w 12192000"/>
              <a:gd name="connsiteY6" fmla="*/ 666928 h 5753100"/>
              <a:gd name="connsiteX7" fmla="*/ 1116687 w 12192000"/>
              <a:gd name="connsiteY7" fmla="*/ 646109 h 5753100"/>
              <a:gd name="connsiteX8" fmla="*/ 1195392 w 12192000"/>
              <a:gd name="connsiteY8" fmla="*/ 638175 h 5753100"/>
              <a:gd name="connsiteX9" fmla="*/ 1471535 w 12192000"/>
              <a:gd name="connsiteY9" fmla="*/ 752557 h 5753100"/>
              <a:gd name="connsiteX10" fmla="*/ 1516993 w 12192000"/>
              <a:gd name="connsiteY10" fmla="*/ 807654 h 5753100"/>
              <a:gd name="connsiteX11" fmla="*/ 1546368 w 12192000"/>
              <a:gd name="connsiteY11" fmla="*/ 753535 h 5753100"/>
              <a:gd name="connsiteX12" fmla="*/ 2533654 w 12192000"/>
              <a:gd name="connsiteY12" fmla="*/ 228600 h 5753100"/>
              <a:gd name="connsiteX13" fmla="*/ 3700090 w 12192000"/>
              <a:gd name="connsiteY13" fmla="*/ 1179272 h 5753100"/>
              <a:gd name="connsiteX14" fmla="*/ 3721203 w 12192000"/>
              <a:gd name="connsiteY14" fmla="*/ 1388700 h 5753100"/>
              <a:gd name="connsiteX15" fmla="*/ 3770421 w 12192000"/>
              <a:gd name="connsiteY15" fmla="*/ 1395271 h 5753100"/>
              <a:gd name="connsiteX16" fmla="*/ 3785548 w 12192000"/>
              <a:gd name="connsiteY16" fmla="*/ 1377801 h 5753100"/>
              <a:gd name="connsiteX17" fmla="*/ 4048127 w 12192000"/>
              <a:gd name="connsiteY17" fmla="*/ 1276350 h 5753100"/>
              <a:gd name="connsiteX18" fmla="*/ 4266474 w 12192000"/>
              <a:gd name="connsiteY18" fmla="*/ 1343045 h 5753100"/>
              <a:gd name="connsiteX19" fmla="*/ 4301481 w 12192000"/>
              <a:gd name="connsiteY19" fmla="*/ 1371928 h 5753100"/>
              <a:gd name="connsiteX20" fmla="*/ 4326469 w 12192000"/>
              <a:gd name="connsiteY20" fmla="*/ 1248165 h 5753100"/>
              <a:gd name="connsiteX21" fmla="*/ 4686303 w 12192000"/>
              <a:gd name="connsiteY21" fmla="*/ 1009650 h 5753100"/>
              <a:gd name="connsiteX22" fmla="*/ 4904651 w 12192000"/>
              <a:gd name="connsiteY22" fmla="*/ 1076345 h 5753100"/>
              <a:gd name="connsiteX23" fmla="*/ 4943944 w 12192000"/>
              <a:gd name="connsiteY23" fmla="*/ 1108767 h 5753100"/>
              <a:gd name="connsiteX24" fmla="*/ 4933952 w 12192000"/>
              <a:gd name="connsiteY24" fmla="*/ 1009650 h 5753100"/>
              <a:gd name="connsiteX25" fmla="*/ 5572127 w 12192000"/>
              <a:gd name="connsiteY25" fmla="*/ 371475 h 5753100"/>
              <a:gd name="connsiteX26" fmla="*/ 6160150 w 12192000"/>
              <a:gd name="connsiteY26" fmla="*/ 761243 h 5753100"/>
              <a:gd name="connsiteX27" fmla="*/ 6170212 w 12192000"/>
              <a:gd name="connsiteY27" fmla="*/ 793663 h 5753100"/>
              <a:gd name="connsiteX28" fmla="*/ 6284838 w 12192000"/>
              <a:gd name="connsiteY28" fmla="*/ 699089 h 5753100"/>
              <a:gd name="connsiteX29" fmla="*/ 6796088 w 12192000"/>
              <a:gd name="connsiteY29" fmla="*/ 542924 h 5753100"/>
              <a:gd name="connsiteX30" fmla="*/ 7691912 w 12192000"/>
              <a:gd name="connsiteY30" fmla="*/ 1273041 h 5753100"/>
              <a:gd name="connsiteX31" fmla="*/ 7696549 w 12192000"/>
              <a:gd name="connsiteY31" fmla="*/ 1319031 h 5753100"/>
              <a:gd name="connsiteX32" fmla="*/ 7753739 w 12192000"/>
              <a:gd name="connsiteY32" fmla="*/ 1287989 h 5753100"/>
              <a:gd name="connsiteX33" fmla="*/ 7905749 w 12192000"/>
              <a:gd name="connsiteY33" fmla="*/ 1257300 h 5753100"/>
              <a:gd name="connsiteX34" fmla="*/ 8057760 w 12192000"/>
              <a:gd name="connsiteY34" fmla="*/ 1287989 h 5753100"/>
              <a:gd name="connsiteX35" fmla="*/ 8116690 w 12192000"/>
              <a:gd name="connsiteY35" fmla="*/ 1319975 h 5753100"/>
              <a:gd name="connsiteX36" fmla="*/ 8151164 w 12192000"/>
              <a:gd name="connsiteY36" fmla="*/ 1208917 h 5753100"/>
              <a:gd name="connsiteX37" fmla="*/ 8739187 w 12192000"/>
              <a:gd name="connsiteY37" fmla="*/ 819149 h 5753100"/>
              <a:gd name="connsiteX38" fmla="*/ 8867802 w 12192000"/>
              <a:gd name="connsiteY38" fmla="*/ 832114 h 5753100"/>
              <a:gd name="connsiteX39" fmla="*/ 8963522 w 12192000"/>
              <a:gd name="connsiteY39" fmla="*/ 861828 h 5753100"/>
              <a:gd name="connsiteX40" fmla="*/ 8975988 w 12192000"/>
              <a:gd name="connsiteY40" fmla="*/ 738160 h 5753100"/>
              <a:gd name="connsiteX41" fmla="*/ 9601198 w 12192000"/>
              <a:gd name="connsiteY41" fmla="*/ 228600 h 5753100"/>
              <a:gd name="connsiteX42" fmla="*/ 10030293 w 12192000"/>
              <a:gd name="connsiteY42" fmla="*/ 394387 h 5753100"/>
              <a:gd name="connsiteX43" fmla="*/ 10091844 w 12192000"/>
              <a:gd name="connsiteY43" fmla="*/ 458948 h 5753100"/>
              <a:gd name="connsiteX44" fmla="*/ 10113318 w 12192000"/>
              <a:gd name="connsiteY44" fmla="*/ 389769 h 5753100"/>
              <a:gd name="connsiteX45" fmla="*/ 10701342 w 12192000"/>
              <a:gd name="connsiteY45" fmla="*/ 0 h 5753100"/>
              <a:gd name="connsiteX46" fmla="*/ 11339516 w 12192000"/>
              <a:gd name="connsiteY46" fmla="*/ 638175 h 5753100"/>
              <a:gd name="connsiteX47" fmla="*/ 11336618 w 12192000"/>
              <a:gd name="connsiteY47" fmla="*/ 666928 h 5753100"/>
              <a:gd name="connsiteX48" fmla="*/ 11403687 w 12192000"/>
              <a:gd name="connsiteY48" fmla="*/ 646109 h 5753100"/>
              <a:gd name="connsiteX49" fmla="*/ 11482391 w 12192000"/>
              <a:gd name="connsiteY49" fmla="*/ 638175 h 5753100"/>
              <a:gd name="connsiteX50" fmla="*/ 11758534 w 12192000"/>
              <a:gd name="connsiteY50" fmla="*/ 752557 h 5753100"/>
              <a:gd name="connsiteX51" fmla="*/ 11803993 w 12192000"/>
              <a:gd name="connsiteY51" fmla="*/ 807654 h 5753100"/>
              <a:gd name="connsiteX52" fmla="*/ 11833368 w 12192000"/>
              <a:gd name="connsiteY52" fmla="*/ 753535 h 5753100"/>
              <a:gd name="connsiteX53" fmla="*/ 12131415 w 12192000"/>
              <a:gd name="connsiteY53" fmla="*/ 448264 h 5753100"/>
              <a:gd name="connsiteX54" fmla="*/ 12192000 w 12192000"/>
              <a:gd name="connsiteY54" fmla="*/ 410454 h 5753100"/>
              <a:gd name="connsiteX55" fmla="*/ 12192000 w 12192000"/>
              <a:gd name="connsiteY55" fmla="*/ 5753100 h 5753100"/>
              <a:gd name="connsiteX56" fmla="*/ 0 w 12192000"/>
              <a:gd name="connsiteY56" fmla="*/ 5753100 h 5753100"/>
              <a:gd name="connsiteX57" fmla="*/ 0 w 12192000"/>
              <a:gd name="connsiteY57" fmla="*/ 156459 h 5753100"/>
              <a:gd name="connsiteX58" fmla="*/ 57533 w 12192000"/>
              <a:gd name="connsiteY58" fmla="*/ 108990 h 5753100"/>
              <a:gd name="connsiteX59" fmla="*/ 414342 w 12192000"/>
              <a:gd name="connsiteY59" fmla="*/ 0 h 575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2192000" h="5753100">
                <a:moveTo>
                  <a:pt x="9376863" y="1462271"/>
                </a:moveTo>
                <a:lnTo>
                  <a:pt x="9373093" y="1499671"/>
                </a:lnTo>
                <a:lnTo>
                  <a:pt x="9385406" y="1493740"/>
                </a:lnTo>
                <a:lnTo>
                  <a:pt x="9428009" y="1478147"/>
                </a:lnTo>
                <a:close/>
                <a:moveTo>
                  <a:pt x="414342" y="0"/>
                </a:moveTo>
                <a:cubicBezTo>
                  <a:pt x="766795" y="0"/>
                  <a:pt x="1052516" y="285721"/>
                  <a:pt x="1052516" y="638175"/>
                </a:cubicBezTo>
                <a:lnTo>
                  <a:pt x="1049618" y="666928"/>
                </a:lnTo>
                <a:lnTo>
                  <a:pt x="1116687" y="646109"/>
                </a:lnTo>
                <a:cubicBezTo>
                  <a:pt x="1142109" y="640907"/>
                  <a:pt x="1168431" y="638175"/>
                  <a:pt x="1195392" y="638175"/>
                </a:cubicBezTo>
                <a:cubicBezTo>
                  <a:pt x="1303232" y="638175"/>
                  <a:pt x="1400863" y="681886"/>
                  <a:pt x="1471535" y="752557"/>
                </a:cubicBezTo>
                <a:lnTo>
                  <a:pt x="1516993" y="807654"/>
                </a:lnTo>
                <a:lnTo>
                  <a:pt x="1546368" y="753535"/>
                </a:lnTo>
                <a:cubicBezTo>
                  <a:pt x="1760333" y="436827"/>
                  <a:pt x="2122677" y="228600"/>
                  <a:pt x="2533654" y="228600"/>
                </a:cubicBezTo>
                <a:cubicBezTo>
                  <a:pt x="3109023" y="228600"/>
                  <a:pt x="3589069" y="636725"/>
                  <a:pt x="3700090" y="1179272"/>
                </a:cubicBezTo>
                <a:lnTo>
                  <a:pt x="3721203" y="1388700"/>
                </a:lnTo>
                <a:lnTo>
                  <a:pt x="3770421" y="1395271"/>
                </a:lnTo>
                <a:lnTo>
                  <a:pt x="3785548" y="1377801"/>
                </a:lnTo>
                <a:cubicBezTo>
                  <a:pt x="3854899" y="1314768"/>
                  <a:pt x="3947026" y="1276350"/>
                  <a:pt x="4048127" y="1276350"/>
                </a:cubicBezTo>
                <a:cubicBezTo>
                  <a:pt x="4129006" y="1276350"/>
                  <a:pt x="4204147" y="1300937"/>
                  <a:pt x="4266474" y="1343045"/>
                </a:cubicBezTo>
                <a:lnTo>
                  <a:pt x="4301481" y="1371928"/>
                </a:lnTo>
                <a:lnTo>
                  <a:pt x="4326469" y="1248165"/>
                </a:lnTo>
                <a:cubicBezTo>
                  <a:pt x="4385752" y="1108000"/>
                  <a:pt x="4524544" y="1009650"/>
                  <a:pt x="4686303" y="1009650"/>
                </a:cubicBezTo>
                <a:cubicBezTo>
                  <a:pt x="4767183" y="1009650"/>
                  <a:pt x="4842321" y="1034237"/>
                  <a:pt x="4904651" y="1076345"/>
                </a:cubicBezTo>
                <a:lnTo>
                  <a:pt x="4943944" y="1108767"/>
                </a:lnTo>
                <a:lnTo>
                  <a:pt x="4933952" y="1009650"/>
                </a:lnTo>
                <a:cubicBezTo>
                  <a:pt x="4933952" y="657196"/>
                  <a:pt x="5219673" y="371475"/>
                  <a:pt x="5572127" y="371475"/>
                </a:cubicBezTo>
                <a:cubicBezTo>
                  <a:pt x="5836466" y="371475"/>
                  <a:pt x="6063269" y="532193"/>
                  <a:pt x="6160150" y="761243"/>
                </a:cubicBezTo>
                <a:lnTo>
                  <a:pt x="6170212" y="793663"/>
                </a:lnTo>
                <a:lnTo>
                  <a:pt x="6284838" y="699089"/>
                </a:lnTo>
                <a:cubicBezTo>
                  <a:pt x="6430777" y="600494"/>
                  <a:pt x="6606710" y="542924"/>
                  <a:pt x="6796088" y="542924"/>
                </a:cubicBezTo>
                <a:cubicBezTo>
                  <a:pt x="7237973" y="542924"/>
                  <a:pt x="7606648" y="856364"/>
                  <a:pt x="7691912" y="1273041"/>
                </a:cubicBezTo>
                <a:lnTo>
                  <a:pt x="7696549" y="1319031"/>
                </a:lnTo>
                <a:lnTo>
                  <a:pt x="7753739" y="1287989"/>
                </a:lnTo>
                <a:cubicBezTo>
                  <a:pt x="7800461" y="1268228"/>
                  <a:pt x="7851828" y="1257300"/>
                  <a:pt x="7905749" y="1257300"/>
                </a:cubicBezTo>
                <a:cubicBezTo>
                  <a:pt x="7959670" y="1257300"/>
                  <a:pt x="8011037" y="1268228"/>
                  <a:pt x="8057760" y="1287989"/>
                </a:cubicBezTo>
                <a:lnTo>
                  <a:pt x="8116690" y="1319975"/>
                </a:lnTo>
                <a:lnTo>
                  <a:pt x="8151164" y="1208917"/>
                </a:lnTo>
                <a:cubicBezTo>
                  <a:pt x="8248043" y="979867"/>
                  <a:pt x="8474846" y="819149"/>
                  <a:pt x="8739187" y="819149"/>
                </a:cubicBezTo>
                <a:cubicBezTo>
                  <a:pt x="8783244" y="819149"/>
                  <a:pt x="8826259" y="823613"/>
                  <a:pt x="8867802" y="832114"/>
                </a:cubicBezTo>
                <a:lnTo>
                  <a:pt x="8963522" y="861828"/>
                </a:lnTo>
                <a:lnTo>
                  <a:pt x="8975988" y="738160"/>
                </a:lnTo>
                <a:cubicBezTo>
                  <a:pt x="9035496" y="447355"/>
                  <a:pt x="9292802" y="228600"/>
                  <a:pt x="9601198" y="228600"/>
                </a:cubicBezTo>
                <a:cubicBezTo>
                  <a:pt x="9766412" y="228600"/>
                  <a:pt x="9916961" y="291381"/>
                  <a:pt x="10030293" y="394387"/>
                </a:cubicBezTo>
                <a:lnTo>
                  <a:pt x="10091844" y="458948"/>
                </a:lnTo>
                <a:lnTo>
                  <a:pt x="10113318" y="389769"/>
                </a:lnTo>
                <a:cubicBezTo>
                  <a:pt x="10210199" y="160718"/>
                  <a:pt x="10437002" y="0"/>
                  <a:pt x="10701342" y="0"/>
                </a:cubicBezTo>
                <a:cubicBezTo>
                  <a:pt x="11053795" y="0"/>
                  <a:pt x="11339516" y="285721"/>
                  <a:pt x="11339516" y="638175"/>
                </a:cubicBezTo>
                <a:lnTo>
                  <a:pt x="11336618" y="666928"/>
                </a:lnTo>
                <a:lnTo>
                  <a:pt x="11403687" y="646109"/>
                </a:lnTo>
                <a:cubicBezTo>
                  <a:pt x="11429109" y="640907"/>
                  <a:pt x="11455431" y="638175"/>
                  <a:pt x="11482391" y="638175"/>
                </a:cubicBezTo>
                <a:cubicBezTo>
                  <a:pt x="11590232" y="638175"/>
                  <a:pt x="11687863" y="681886"/>
                  <a:pt x="11758534" y="752557"/>
                </a:cubicBezTo>
                <a:lnTo>
                  <a:pt x="11803993" y="807654"/>
                </a:lnTo>
                <a:lnTo>
                  <a:pt x="11833368" y="753535"/>
                </a:lnTo>
                <a:cubicBezTo>
                  <a:pt x="11913605" y="634770"/>
                  <a:pt x="12014707" y="531259"/>
                  <a:pt x="12131415" y="448264"/>
                </a:cubicBezTo>
                <a:lnTo>
                  <a:pt x="12192000" y="410454"/>
                </a:lnTo>
                <a:lnTo>
                  <a:pt x="12192000" y="5753100"/>
                </a:lnTo>
                <a:lnTo>
                  <a:pt x="0" y="5753100"/>
                </a:lnTo>
                <a:lnTo>
                  <a:pt x="0" y="156459"/>
                </a:lnTo>
                <a:lnTo>
                  <a:pt x="57533" y="108990"/>
                </a:lnTo>
                <a:cubicBezTo>
                  <a:pt x="159386" y="40180"/>
                  <a:pt x="282172" y="0"/>
                  <a:pt x="414342" y="0"/>
                </a:cubicBezTo>
                <a:close/>
              </a:path>
            </a:pathLst>
          </a:custGeom>
          <a:solidFill>
            <a:srgbClr val="F2CCCB">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16" name="Freeform: Shape 15">
            <a:extLst>
              <a:ext uri="{FF2B5EF4-FFF2-40B4-BE49-F238E27FC236}">
                <a16:creationId xmlns:a16="http://schemas.microsoft.com/office/drawing/2014/main" id="{7CEFF571-6068-4180-8447-3B2037684543}"/>
              </a:ext>
            </a:extLst>
          </p:cNvPr>
          <p:cNvSpPr/>
          <p:nvPr/>
        </p:nvSpPr>
        <p:spPr>
          <a:xfrm>
            <a:off x="-1809750" y="1843195"/>
            <a:ext cx="14001750" cy="6496050"/>
          </a:xfrm>
          <a:custGeom>
            <a:avLst/>
            <a:gdLst>
              <a:gd name="connsiteX0" fmla="*/ 9376863 w 12192000"/>
              <a:gd name="connsiteY0" fmla="*/ 1462271 h 5753100"/>
              <a:gd name="connsiteX1" fmla="*/ 9373093 w 12192000"/>
              <a:gd name="connsiteY1" fmla="*/ 1499671 h 5753100"/>
              <a:gd name="connsiteX2" fmla="*/ 9385406 w 12192000"/>
              <a:gd name="connsiteY2" fmla="*/ 1493740 h 5753100"/>
              <a:gd name="connsiteX3" fmla="*/ 9428009 w 12192000"/>
              <a:gd name="connsiteY3" fmla="*/ 1478147 h 5753100"/>
              <a:gd name="connsiteX4" fmla="*/ 414342 w 12192000"/>
              <a:gd name="connsiteY4" fmla="*/ 0 h 5753100"/>
              <a:gd name="connsiteX5" fmla="*/ 1052516 w 12192000"/>
              <a:gd name="connsiteY5" fmla="*/ 638175 h 5753100"/>
              <a:gd name="connsiteX6" fmla="*/ 1049618 w 12192000"/>
              <a:gd name="connsiteY6" fmla="*/ 666928 h 5753100"/>
              <a:gd name="connsiteX7" fmla="*/ 1116687 w 12192000"/>
              <a:gd name="connsiteY7" fmla="*/ 646109 h 5753100"/>
              <a:gd name="connsiteX8" fmla="*/ 1195392 w 12192000"/>
              <a:gd name="connsiteY8" fmla="*/ 638175 h 5753100"/>
              <a:gd name="connsiteX9" fmla="*/ 1471535 w 12192000"/>
              <a:gd name="connsiteY9" fmla="*/ 752557 h 5753100"/>
              <a:gd name="connsiteX10" fmla="*/ 1516993 w 12192000"/>
              <a:gd name="connsiteY10" fmla="*/ 807654 h 5753100"/>
              <a:gd name="connsiteX11" fmla="*/ 1546368 w 12192000"/>
              <a:gd name="connsiteY11" fmla="*/ 753535 h 5753100"/>
              <a:gd name="connsiteX12" fmla="*/ 2533654 w 12192000"/>
              <a:gd name="connsiteY12" fmla="*/ 228600 h 5753100"/>
              <a:gd name="connsiteX13" fmla="*/ 3700090 w 12192000"/>
              <a:gd name="connsiteY13" fmla="*/ 1179272 h 5753100"/>
              <a:gd name="connsiteX14" fmla="*/ 3721203 w 12192000"/>
              <a:gd name="connsiteY14" fmla="*/ 1388700 h 5753100"/>
              <a:gd name="connsiteX15" fmla="*/ 3770421 w 12192000"/>
              <a:gd name="connsiteY15" fmla="*/ 1395271 h 5753100"/>
              <a:gd name="connsiteX16" fmla="*/ 3785548 w 12192000"/>
              <a:gd name="connsiteY16" fmla="*/ 1377801 h 5753100"/>
              <a:gd name="connsiteX17" fmla="*/ 4048127 w 12192000"/>
              <a:gd name="connsiteY17" fmla="*/ 1276350 h 5753100"/>
              <a:gd name="connsiteX18" fmla="*/ 4266474 w 12192000"/>
              <a:gd name="connsiteY18" fmla="*/ 1343045 h 5753100"/>
              <a:gd name="connsiteX19" fmla="*/ 4301481 w 12192000"/>
              <a:gd name="connsiteY19" fmla="*/ 1371928 h 5753100"/>
              <a:gd name="connsiteX20" fmla="*/ 4326469 w 12192000"/>
              <a:gd name="connsiteY20" fmla="*/ 1248165 h 5753100"/>
              <a:gd name="connsiteX21" fmla="*/ 4686303 w 12192000"/>
              <a:gd name="connsiteY21" fmla="*/ 1009650 h 5753100"/>
              <a:gd name="connsiteX22" fmla="*/ 4904651 w 12192000"/>
              <a:gd name="connsiteY22" fmla="*/ 1076345 h 5753100"/>
              <a:gd name="connsiteX23" fmla="*/ 4943944 w 12192000"/>
              <a:gd name="connsiteY23" fmla="*/ 1108767 h 5753100"/>
              <a:gd name="connsiteX24" fmla="*/ 4933952 w 12192000"/>
              <a:gd name="connsiteY24" fmla="*/ 1009650 h 5753100"/>
              <a:gd name="connsiteX25" fmla="*/ 5572127 w 12192000"/>
              <a:gd name="connsiteY25" fmla="*/ 371475 h 5753100"/>
              <a:gd name="connsiteX26" fmla="*/ 6160150 w 12192000"/>
              <a:gd name="connsiteY26" fmla="*/ 761243 h 5753100"/>
              <a:gd name="connsiteX27" fmla="*/ 6170212 w 12192000"/>
              <a:gd name="connsiteY27" fmla="*/ 793663 h 5753100"/>
              <a:gd name="connsiteX28" fmla="*/ 6284838 w 12192000"/>
              <a:gd name="connsiteY28" fmla="*/ 699089 h 5753100"/>
              <a:gd name="connsiteX29" fmla="*/ 6796088 w 12192000"/>
              <a:gd name="connsiteY29" fmla="*/ 542924 h 5753100"/>
              <a:gd name="connsiteX30" fmla="*/ 7691912 w 12192000"/>
              <a:gd name="connsiteY30" fmla="*/ 1273041 h 5753100"/>
              <a:gd name="connsiteX31" fmla="*/ 7696549 w 12192000"/>
              <a:gd name="connsiteY31" fmla="*/ 1319031 h 5753100"/>
              <a:gd name="connsiteX32" fmla="*/ 7753739 w 12192000"/>
              <a:gd name="connsiteY32" fmla="*/ 1287989 h 5753100"/>
              <a:gd name="connsiteX33" fmla="*/ 7905749 w 12192000"/>
              <a:gd name="connsiteY33" fmla="*/ 1257300 h 5753100"/>
              <a:gd name="connsiteX34" fmla="*/ 8057760 w 12192000"/>
              <a:gd name="connsiteY34" fmla="*/ 1287989 h 5753100"/>
              <a:gd name="connsiteX35" fmla="*/ 8116690 w 12192000"/>
              <a:gd name="connsiteY35" fmla="*/ 1319975 h 5753100"/>
              <a:gd name="connsiteX36" fmla="*/ 8151164 w 12192000"/>
              <a:gd name="connsiteY36" fmla="*/ 1208917 h 5753100"/>
              <a:gd name="connsiteX37" fmla="*/ 8739187 w 12192000"/>
              <a:gd name="connsiteY37" fmla="*/ 819149 h 5753100"/>
              <a:gd name="connsiteX38" fmla="*/ 8867802 w 12192000"/>
              <a:gd name="connsiteY38" fmla="*/ 832114 h 5753100"/>
              <a:gd name="connsiteX39" fmla="*/ 8963522 w 12192000"/>
              <a:gd name="connsiteY39" fmla="*/ 861828 h 5753100"/>
              <a:gd name="connsiteX40" fmla="*/ 8975988 w 12192000"/>
              <a:gd name="connsiteY40" fmla="*/ 738160 h 5753100"/>
              <a:gd name="connsiteX41" fmla="*/ 9601198 w 12192000"/>
              <a:gd name="connsiteY41" fmla="*/ 228600 h 5753100"/>
              <a:gd name="connsiteX42" fmla="*/ 10030293 w 12192000"/>
              <a:gd name="connsiteY42" fmla="*/ 394387 h 5753100"/>
              <a:gd name="connsiteX43" fmla="*/ 10091844 w 12192000"/>
              <a:gd name="connsiteY43" fmla="*/ 458948 h 5753100"/>
              <a:gd name="connsiteX44" fmla="*/ 10113318 w 12192000"/>
              <a:gd name="connsiteY44" fmla="*/ 389769 h 5753100"/>
              <a:gd name="connsiteX45" fmla="*/ 10701342 w 12192000"/>
              <a:gd name="connsiteY45" fmla="*/ 0 h 5753100"/>
              <a:gd name="connsiteX46" fmla="*/ 11339516 w 12192000"/>
              <a:gd name="connsiteY46" fmla="*/ 638175 h 5753100"/>
              <a:gd name="connsiteX47" fmla="*/ 11336618 w 12192000"/>
              <a:gd name="connsiteY47" fmla="*/ 666928 h 5753100"/>
              <a:gd name="connsiteX48" fmla="*/ 11403687 w 12192000"/>
              <a:gd name="connsiteY48" fmla="*/ 646109 h 5753100"/>
              <a:gd name="connsiteX49" fmla="*/ 11482391 w 12192000"/>
              <a:gd name="connsiteY49" fmla="*/ 638175 h 5753100"/>
              <a:gd name="connsiteX50" fmla="*/ 11758534 w 12192000"/>
              <a:gd name="connsiteY50" fmla="*/ 752557 h 5753100"/>
              <a:gd name="connsiteX51" fmla="*/ 11803993 w 12192000"/>
              <a:gd name="connsiteY51" fmla="*/ 807654 h 5753100"/>
              <a:gd name="connsiteX52" fmla="*/ 11833368 w 12192000"/>
              <a:gd name="connsiteY52" fmla="*/ 753535 h 5753100"/>
              <a:gd name="connsiteX53" fmla="*/ 12131415 w 12192000"/>
              <a:gd name="connsiteY53" fmla="*/ 448264 h 5753100"/>
              <a:gd name="connsiteX54" fmla="*/ 12192000 w 12192000"/>
              <a:gd name="connsiteY54" fmla="*/ 410454 h 5753100"/>
              <a:gd name="connsiteX55" fmla="*/ 12192000 w 12192000"/>
              <a:gd name="connsiteY55" fmla="*/ 5753100 h 5753100"/>
              <a:gd name="connsiteX56" fmla="*/ 0 w 12192000"/>
              <a:gd name="connsiteY56" fmla="*/ 5753100 h 5753100"/>
              <a:gd name="connsiteX57" fmla="*/ 0 w 12192000"/>
              <a:gd name="connsiteY57" fmla="*/ 156459 h 5753100"/>
              <a:gd name="connsiteX58" fmla="*/ 57533 w 12192000"/>
              <a:gd name="connsiteY58" fmla="*/ 108990 h 5753100"/>
              <a:gd name="connsiteX59" fmla="*/ 414342 w 12192000"/>
              <a:gd name="connsiteY59" fmla="*/ 0 h 575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2192000" h="5753100">
                <a:moveTo>
                  <a:pt x="9376863" y="1462271"/>
                </a:moveTo>
                <a:lnTo>
                  <a:pt x="9373093" y="1499671"/>
                </a:lnTo>
                <a:lnTo>
                  <a:pt x="9385406" y="1493740"/>
                </a:lnTo>
                <a:lnTo>
                  <a:pt x="9428009" y="1478147"/>
                </a:lnTo>
                <a:close/>
                <a:moveTo>
                  <a:pt x="414342" y="0"/>
                </a:moveTo>
                <a:cubicBezTo>
                  <a:pt x="766795" y="0"/>
                  <a:pt x="1052516" y="285721"/>
                  <a:pt x="1052516" y="638175"/>
                </a:cubicBezTo>
                <a:lnTo>
                  <a:pt x="1049618" y="666928"/>
                </a:lnTo>
                <a:lnTo>
                  <a:pt x="1116687" y="646109"/>
                </a:lnTo>
                <a:cubicBezTo>
                  <a:pt x="1142109" y="640907"/>
                  <a:pt x="1168431" y="638175"/>
                  <a:pt x="1195392" y="638175"/>
                </a:cubicBezTo>
                <a:cubicBezTo>
                  <a:pt x="1303232" y="638175"/>
                  <a:pt x="1400863" y="681886"/>
                  <a:pt x="1471535" y="752557"/>
                </a:cubicBezTo>
                <a:lnTo>
                  <a:pt x="1516993" y="807654"/>
                </a:lnTo>
                <a:lnTo>
                  <a:pt x="1546368" y="753535"/>
                </a:lnTo>
                <a:cubicBezTo>
                  <a:pt x="1760333" y="436827"/>
                  <a:pt x="2122677" y="228600"/>
                  <a:pt x="2533654" y="228600"/>
                </a:cubicBezTo>
                <a:cubicBezTo>
                  <a:pt x="3109023" y="228600"/>
                  <a:pt x="3589069" y="636725"/>
                  <a:pt x="3700090" y="1179272"/>
                </a:cubicBezTo>
                <a:lnTo>
                  <a:pt x="3721203" y="1388700"/>
                </a:lnTo>
                <a:lnTo>
                  <a:pt x="3770421" y="1395271"/>
                </a:lnTo>
                <a:lnTo>
                  <a:pt x="3785548" y="1377801"/>
                </a:lnTo>
                <a:cubicBezTo>
                  <a:pt x="3854899" y="1314768"/>
                  <a:pt x="3947026" y="1276350"/>
                  <a:pt x="4048127" y="1276350"/>
                </a:cubicBezTo>
                <a:cubicBezTo>
                  <a:pt x="4129006" y="1276350"/>
                  <a:pt x="4204147" y="1300937"/>
                  <a:pt x="4266474" y="1343045"/>
                </a:cubicBezTo>
                <a:lnTo>
                  <a:pt x="4301481" y="1371928"/>
                </a:lnTo>
                <a:lnTo>
                  <a:pt x="4326469" y="1248165"/>
                </a:lnTo>
                <a:cubicBezTo>
                  <a:pt x="4385752" y="1108000"/>
                  <a:pt x="4524544" y="1009650"/>
                  <a:pt x="4686303" y="1009650"/>
                </a:cubicBezTo>
                <a:cubicBezTo>
                  <a:pt x="4767183" y="1009650"/>
                  <a:pt x="4842321" y="1034237"/>
                  <a:pt x="4904651" y="1076345"/>
                </a:cubicBezTo>
                <a:lnTo>
                  <a:pt x="4943944" y="1108767"/>
                </a:lnTo>
                <a:lnTo>
                  <a:pt x="4933952" y="1009650"/>
                </a:lnTo>
                <a:cubicBezTo>
                  <a:pt x="4933952" y="657196"/>
                  <a:pt x="5219673" y="371475"/>
                  <a:pt x="5572127" y="371475"/>
                </a:cubicBezTo>
                <a:cubicBezTo>
                  <a:pt x="5836466" y="371475"/>
                  <a:pt x="6063269" y="532193"/>
                  <a:pt x="6160150" y="761243"/>
                </a:cubicBezTo>
                <a:lnTo>
                  <a:pt x="6170212" y="793663"/>
                </a:lnTo>
                <a:lnTo>
                  <a:pt x="6284838" y="699089"/>
                </a:lnTo>
                <a:cubicBezTo>
                  <a:pt x="6430777" y="600494"/>
                  <a:pt x="6606710" y="542924"/>
                  <a:pt x="6796088" y="542924"/>
                </a:cubicBezTo>
                <a:cubicBezTo>
                  <a:pt x="7237973" y="542924"/>
                  <a:pt x="7606648" y="856364"/>
                  <a:pt x="7691912" y="1273041"/>
                </a:cubicBezTo>
                <a:lnTo>
                  <a:pt x="7696549" y="1319031"/>
                </a:lnTo>
                <a:lnTo>
                  <a:pt x="7753739" y="1287989"/>
                </a:lnTo>
                <a:cubicBezTo>
                  <a:pt x="7800461" y="1268228"/>
                  <a:pt x="7851828" y="1257300"/>
                  <a:pt x="7905749" y="1257300"/>
                </a:cubicBezTo>
                <a:cubicBezTo>
                  <a:pt x="7959670" y="1257300"/>
                  <a:pt x="8011037" y="1268228"/>
                  <a:pt x="8057760" y="1287989"/>
                </a:cubicBezTo>
                <a:lnTo>
                  <a:pt x="8116690" y="1319975"/>
                </a:lnTo>
                <a:lnTo>
                  <a:pt x="8151164" y="1208917"/>
                </a:lnTo>
                <a:cubicBezTo>
                  <a:pt x="8248043" y="979867"/>
                  <a:pt x="8474846" y="819149"/>
                  <a:pt x="8739187" y="819149"/>
                </a:cubicBezTo>
                <a:cubicBezTo>
                  <a:pt x="8783244" y="819149"/>
                  <a:pt x="8826259" y="823613"/>
                  <a:pt x="8867802" y="832114"/>
                </a:cubicBezTo>
                <a:lnTo>
                  <a:pt x="8963522" y="861828"/>
                </a:lnTo>
                <a:lnTo>
                  <a:pt x="8975988" y="738160"/>
                </a:lnTo>
                <a:cubicBezTo>
                  <a:pt x="9035496" y="447355"/>
                  <a:pt x="9292802" y="228600"/>
                  <a:pt x="9601198" y="228600"/>
                </a:cubicBezTo>
                <a:cubicBezTo>
                  <a:pt x="9766412" y="228600"/>
                  <a:pt x="9916961" y="291381"/>
                  <a:pt x="10030293" y="394387"/>
                </a:cubicBezTo>
                <a:lnTo>
                  <a:pt x="10091844" y="458948"/>
                </a:lnTo>
                <a:lnTo>
                  <a:pt x="10113318" y="389769"/>
                </a:lnTo>
                <a:cubicBezTo>
                  <a:pt x="10210199" y="160718"/>
                  <a:pt x="10437002" y="0"/>
                  <a:pt x="10701342" y="0"/>
                </a:cubicBezTo>
                <a:cubicBezTo>
                  <a:pt x="11053795" y="0"/>
                  <a:pt x="11339516" y="285721"/>
                  <a:pt x="11339516" y="638175"/>
                </a:cubicBezTo>
                <a:lnTo>
                  <a:pt x="11336618" y="666928"/>
                </a:lnTo>
                <a:lnTo>
                  <a:pt x="11403687" y="646109"/>
                </a:lnTo>
                <a:cubicBezTo>
                  <a:pt x="11429109" y="640907"/>
                  <a:pt x="11455431" y="638175"/>
                  <a:pt x="11482391" y="638175"/>
                </a:cubicBezTo>
                <a:cubicBezTo>
                  <a:pt x="11590232" y="638175"/>
                  <a:pt x="11687863" y="681886"/>
                  <a:pt x="11758534" y="752557"/>
                </a:cubicBezTo>
                <a:lnTo>
                  <a:pt x="11803993" y="807654"/>
                </a:lnTo>
                <a:lnTo>
                  <a:pt x="11833368" y="753535"/>
                </a:lnTo>
                <a:cubicBezTo>
                  <a:pt x="11913605" y="634770"/>
                  <a:pt x="12014707" y="531259"/>
                  <a:pt x="12131415" y="448264"/>
                </a:cubicBezTo>
                <a:lnTo>
                  <a:pt x="12192000" y="410454"/>
                </a:lnTo>
                <a:lnTo>
                  <a:pt x="12192000" y="5753100"/>
                </a:lnTo>
                <a:lnTo>
                  <a:pt x="0" y="5753100"/>
                </a:lnTo>
                <a:lnTo>
                  <a:pt x="0" y="156459"/>
                </a:lnTo>
                <a:lnTo>
                  <a:pt x="57533" y="108990"/>
                </a:lnTo>
                <a:cubicBezTo>
                  <a:pt x="159386" y="40180"/>
                  <a:pt x="282172" y="0"/>
                  <a:pt x="414342" y="0"/>
                </a:cubicBezTo>
                <a:close/>
              </a:path>
            </a:pathLst>
          </a:custGeom>
          <a:solidFill>
            <a:srgbClr val="F2CCCB">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17" name="Freeform: Shape 16">
            <a:extLst>
              <a:ext uri="{FF2B5EF4-FFF2-40B4-BE49-F238E27FC236}">
                <a16:creationId xmlns:a16="http://schemas.microsoft.com/office/drawing/2014/main" id="{F7C23F0B-8A7F-4240-B341-C18A2B14BA6B}"/>
              </a:ext>
            </a:extLst>
          </p:cNvPr>
          <p:cNvSpPr/>
          <p:nvPr/>
        </p:nvSpPr>
        <p:spPr>
          <a:xfrm>
            <a:off x="0" y="3556501"/>
            <a:ext cx="14001750" cy="6496050"/>
          </a:xfrm>
          <a:custGeom>
            <a:avLst/>
            <a:gdLst>
              <a:gd name="connsiteX0" fmla="*/ 9376863 w 12192000"/>
              <a:gd name="connsiteY0" fmla="*/ 1462271 h 5753100"/>
              <a:gd name="connsiteX1" fmla="*/ 9373093 w 12192000"/>
              <a:gd name="connsiteY1" fmla="*/ 1499671 h 5753100"/>
              <a:gd name="connsiteX2" fmla="*/ 9385406 w 12192000"/>
              <a:gd name="connsiteY2" fmla="*/ 1493740 h 5753100"/>
              <a:gd name="connsiteX3" fmla="*/ 9428009 w 12192000"/>
              <a:gd name="connsiteY3" fmla="*/ 1478147 h 5753100"/>
              <a:gd name="connsiteX4" fmla="*/ 414342 w 12192000"/>
              <a:gd name="connsiteY4" fmla="*/ 0 h 5753100"/>
              <a:gd name="connsiteX5" fmla="*/ 1052516 w 12192000"/>
              <a:gd name="connsiteY5" fmla="*/ 638175 h 5753100"/>
              <a:gd name="connsiteX6" fmla="*/ 1049618 w 12192000"/>
              <a:gd name="connsiteY6" fmla="*/ 666928 h 5753100"/>
              <a:gd name="connsiteX7" fmla="*/ 1116687 w 12192000"/>
              <a:gd name="connsiteY7" fmla="*/ 646109 h 5753100"/>
              <a:gd name="connsiteX8" fmla="*/ 1195392 w 12192000"/>
              <a:gd name="connsiteY8" fmla="*/ 638175 h 5753100"/>
              <a:gd name="connsiteX9" fmla="*/ 1471535 w 12192000"/>
              <a:gd name="connsiteY9" fmla="*/ 752557 h 5753100"/>
              <a:gd name="connsiteX10" fmla="*/ 1516993 w 12192000"/>
              <a:gd name="connsiteY10" fmla="*/ 807654 h 5753100"/>
              <a:gd name="connsiteX11" fmla="*/ 1546368 w 12192000"/>
              <a:gd name="connsiteY11" fmla="*/ 753535 h 5753100"/>
              <a:gd name="connsiteX12" fmla="*/ 2533654 w 12192000"/>
              <a:gd name="connsiteY12" fmla="*/ 228600 h 5753100"/>
              <a:gd name="connsiteX13" fmla="*/ 3700090 w 12192000"/>
              <a:gd name="connsiteY13" fmla="*/ 1179272 h 5753100"/>
              <a:gd name="connsiteX14" fmla="*/ 3721203 w 12192000"/>
              <a:gd name="connsiteY14" fmla="*/ 1388700 h 5753100"/>
              <a:gd name="connsiteX15" fmla="*/ 3770421 w 12192000"/>
              <a:gd name="connsiteY15" fmla="*/ 1395271 h 5753100"/>
              <a:gd name="connsiteX16" fmla="*/ 3785548 w 12192000"/>
              <a:gd name="connsiteY16" fmla="*/ 1377801 h 5753100"/>
              <a:gd name="connsiteX17" fmla="*/ 4048127 w 12192000"/>
              <a:gd name="connsiteY17" fmla="*/ 1276350 h 5753100"/>
              <a:gd name="connsiteX18" fmla="*/ 4266474 w 12192000"/>
              <a:gd name="connsiteY18" fmla="*/ 1343045 h 5753100"/>
              <a:gd name="connsiteX19" fmla="*/ 4301481 w 12192000"/>
              <a:gd name="connsiteY19" fmla="*/ 1371928 h 5753100"/>
              <a:gd name="connsiteX20" fmla="*/ 4326469 w 12192000"/>
              <a:gd name="connsiteY20" fmla="*/ 1248165 h 5753100"/>
              <a:gd name="connsiteX21" fmla="*/ 4686303 w 12192000"/>
              <a:gd name="connsiteY21" fmla="*/ 1009650 h 5753100"/>
              <a:gd name="connsiteX22" fmla="*/ 4904651 w 12192000"/>
              <a:gd name="connsiteY22" fmla="*/ 1076345 h 5753100"/>
              <a:gd name="connsiteX23" fmla="*/ 4943944 w 12192000"/>
              <a:gd name="connsiteY23" fmla="*/ 1108767 h 5753100"/>
              <a:gd name="connsiteX24" fmla="*/ 4933952 w 12192000"/>
              <a:gd name="connsiteY24" fmla="*/ 1009650 h 5753100"/>
              <a:gd name="connsiteX25" fmla="*/ 5572127 w 12192000"/>
              <a:gd name="connsiteY25" fmla="*/ 371475 h 5753100"/>
              <a:gd name="connsiteX26" fmla="*/ 6160150 w 12192000"/>
              <a:gd name="connsiteY26" fmla="*/ 761243 h 5753100"/>
              <a:gd name="connsiteX27" fmla="*/ 6170212 w 12192000"/>
              <a:gd name="connsiteY27" fmla="*/ 793663 h 5753100"/>
              <a:gd name="connsiteX28" fmla="*/ 6284838 w 12192000"/>
              <a:gd name="connsiteY28" fmla="*/ 699089 h 5753100"/>
              <a:gd name="connsiteX29" fmla="*/ 6796088 w 12192000"/>
              <a:gd name="connsiteY29" fmla="*/ 542924 h 5753100"/>
              <a:gd name="connsiteX30" fmla="*/ 7691912 w 12192000"/>
              <a:gd name="connsiteY30" fmla="*/ 1273041 h 5753100"/>
              <a:gd name="connsiteX31" fmla="*/ 7696549 w 12192000"/>
              <a:gd name="connsiteY31" fmla="*/ 1319031 h 5753100"/>
              <a:gd name="connsiteX32" fmla="*/ 7753739 w 12192000"/>
              <a:gd name="connsiteY32" fmla="*/ 1287989 h 5753100"/>
              <a:gd name="connsiteX33" fmla="*/ 7905749 w 12192000"/>
              <a:gd name="connsiteY33" fmla="*/ 1257300 h 5753100"/>
              <a:gd name="connsiteX34" fmla="*/ 8057760 w 12192000"/>
              <a:gd name="connsiteY34" fmla="*/ 1287989 h 5753100"/>
              <a:gd name="connsiteX35" fmla="*/ 8116690 w 12192000"/>
              <a:gd name="connsiteY35" fmla="*/ 1319975 h 5753100"/>
              <a:gd name="connsiteX36" fmla="*/ 8151164 w 12192000"/>
              <a:gd name="connsiteY36" fmla="*/ 1208917 h 5753100"/>
              <a:gd name="connsiteX37" fmla="*/ 8739187 w 12192000"/>
              <a:gd name="connsiteY37" fmla="*/ 819149 h 5753100"/>
              <a:gd name="connsiteX38" fmla="*/ 8867802 w 12192000"/>
              <a:gd name="connsiteY38" fmla="*/ 832114 h 5753100"/>
              <a:gd name="connsiteX39" fmla="*/ 8963522 w 12192000"/>
              <a:gd name="connsiteY39" fmla="*/ 861828 h 5753100"/>
              <a:gd name="connsiteX40" fmla="*/ 8975988 w 12192000"/>
              <a:gd name="connsiteY40" fmla="*/ 738160 h 5753100"/>
              <a:gd name="connsiteX41" fmla="*/ 9601198 w 12192000"/>
              <a:gd name="connsiteY41" fmla="*/ 228600 h 5753100"/>
              <a:gd name="connsiteX42" fmla="*/ 10030293 w 12192000"/>
              <a:gd name="connsiteY42" fmla="*/ 394387 h 5753100"/>
              <a:gd name="connsiteX43" fmla="*/ 10091844 w 12192000"/>
              <a:gd name="connsiteY43" fmla="*/ 458948 h 5753100"/>
              <a:gd name="connsiteX44" fmla="*/ 10113318 w 12192000"/>
              <a:gd name="connsiteY44" fmla="*/ 389769 h 5753100"/>
              <a:gd name="connsiteX45" fmla="*/ 10701342 w 12192000"/>
              <a:gd name="connsiteY45" fmla="*/ 0 h 5753100"/>
              <a:gd name="connsiteX46" fmla="*/ 11339516 w 12192000"/>
              <a:gd name="connsiteY46" fmla="*/ 638175 h 5753100"/>
              <a:gd name="connsiteX47" fmla="*/ 11336618 w 12192000"/>
              <a:gd name="connsiteY47" fmla="*/ 666928 h 5753100"/>
              <a:gd name="connsiteX48" fmla="*/ 11403687 w 12192000"/>
              <a:gd name="connsiteY48" fmla="*/ 646109 h 5753100"/>
              <a:gd name="connsiteX49" fmla="*/ 11482391 w 12192000"/>
              <a:gd name="connsiteY49" fmla="*/ 638175 h 5753100"/>
              <a:gd name="connsiteX50" fmla="*/ 11758534 w 12192000"/>
              <a:gd name="connsiteY50" fmla="*/ 752557 h 5753100"/>
              <a:gd name="connsiteX51" fmla="*/ 11803993 w 12192000"/>
              <a:gd name="connsiteY51" fmla="*/ 807654 h 5753100"/>
              <a:gd name="connsiteX52" fmla="*/ 11833368 w 12192000"/>
              <a:gd name="connsiteY52" fmla="*/ 753535 h 5753100"/>
              <a:gd name="connsiteX53" fmla="*/ 12131415 w 12192000"/>
              <a:gd name="connsiteY53" fmla="*/ 448264 h 5753100"/>
              <a:gd name="connsiteX54" fmla="*/ 12192000 w 12192000"/>
              <a:gd name="connsiteY54" fmla="*/ 410454 h 5753100"/>
              <a:gd name="connsiteX55" fmla="*/ 12192000 w 12192000"/>
              <a:gd name="connsiteY55" fmla="*/ 5753100 h 5753100"/>
              <a:gd name="connsiteX56" fmla="*/ 0 w 12192000"/>
              <a:gd name="connsiteY56" fmla="*/ 5753100 h 5753100"/>
              <a:gd name="connsiteX57" fmla="*/ 0 w 12192000"/>
              <a:gd name="connsiteY57" fmla="*/ 156459 h 5753100"/>
              <a:gd name="connsiteX58" fmla="*/ 57533 w 12192000"/>
              <a:gd name="connsiteY58" fmla="*/ 108990 h 5753100"/>
              <a:gd name="connsiteX59" fmla="*/ 414342 w 12192000"/>
              <a:gd name="connsiteY59" fmla="*/ 0 h 575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2192000" h="5753100">
                <a:moveTo>
                  <a:pt x="9376863" y="1462271"/>
                </a:moveTo>
                <a:lnTo>
                  <a:pt x="9373093" y="1499671"/>
                </a:lnTo>
                <a:lnTo>
                  <a:pt x="9385406" y="1493740"/>
                </a:lnTo>
                <a:lnTo>
                  <a:pt x="9428009" y="1478147"/>
                </a:lnTo>
                <a:close/>
                <a:moveTo>
                  <a:pt x="414342" y="0"/>
                </a:moveTo>
                <a:cubicBezTo>
                  <a:pt x="766795" y="0"/>
                  <a:pt x="1052516" y="285721"/>
                  <a:pt x="1052516" y="638175"/>
                </a:cubicBezTo>
                <a:lnTo>
                  <a:pt x="1049618" y="666928"/>
                </a:lnTo>
                <a:lnTo>
                  <a:pt x="1116687" y="646109"/>
                </a:lnTo>
                <a:cubicBezTo>
                  <a:pt x="1142109" y="640907"/>
                  <a:pt x="1168431" y="638175"/>
                  <a:pt x="1195392" y="638175"/>
                </a:cubicBezTo>
                <a:cubicBezTo>
                  <a:pt x="1303232" y="638175"/>
                  <a:pt x="1400863" y="681886"/>
                  <a:pt x="1471535" y="752557"/>
                </a:cubicBezTo>
                <a:lnTo>
                  <a:pt x="1516993" y="807654"/>
                </a:lnTo>
                <a:lnTo>
                  <a:pt x="1546368" y="753535"/>
                </a:lnTo>
                <a:cubicBezTo>
                  <a:pt x="1760333" y="436827"/>
                  <a:pt x="2122677" y="228600"/>
                  <a:pt x="2533654" y="228600"/>
                </a:cubicBezTo>
                <a:cubicBezTo>
                  <a:pt x="3109023" y="228600"/>
                  <a:pt x="3589069" y="636725"/>
                  <a:pt x="3700090" y="1179272"/>
                </a:cubicBezTo>
                <a:lnTo>
                  <a:pt x="3721203" y="1388700"/>
                </a:lnTo>
                <a:lnTo>
                  <a:pt x="3770421" y="1395271"/>
                </a:lnTo>
                <a:lnTo>
                  <a:pt x="3785548" y="1377801"/>
                </a:lnTo>
                <a:cubicBezTo>
                  <a:pt x="3854899" y="1314768"/>
                  <a:pt x="3947026" y="1276350"/>
                  <a:pt x="4048127" y="1276350"/>
                </a:cubicBezTo>
                <a:cubicBezTo>
                  <a:pt x="4129006" y="1276350"/>
                  <a:pt x="4204147" y="1300937"/>
                  <a:pt x="4266474" y="1343045"/>
                </a:cubicBezTo>
                <a:lnTo>
                  <a:pt x="4301481" y="1371928"/>
                </a:lnTo>
                <a:lnTo>
                  <a:pt x="4326469" y="1248165"/>
                </a:lnTo>
                <a:cubicBezTo>
                  <a:pt x="4385752" y="1108000"/>
                  <a:pt x="4524544" y="1009650"/>
                  <a:pt x="4686303" y="1009650"/>
                </a:cubicBezTo>
                <a:cubicBezTo>
                  <a:pt x="4767183" y="1009650"/>
                  <a:pt x="4842321" y="1034237"/>
                  <a:pt x="4904651" y="1076345"/>
                </a:cubicBezTo>
                <a:lnTo>
                  <a:pt x="4943944" y="1108767"/>
                </a:lnTo>
                <a:lnTo>
                  <a:pt x="4933952" y="1009650"/>
                </a:lnTo>
                <a:cubicBezTo>
                  <a:pt x="4933952" y="657196"/>
                  <a:pt x="5219673" y="371475"/>
                  <a:pt x="5572127" y="371475"/>
                </a:cubicBezTo>
                <a:cubicBezTo>
                  <a:pt x="5836466" y="371475"/>
                  <a:pt x="6063269" y="532193"/>
                  <a:pt x="6160150" y="761243"/>
                </a:cubicBezTo>
                <a:lnTo>
                  <a:pt x="6170212" y="793663"/>
                </a:lnTo>
                <a:lnTo>
                  <a:pt x="6284838" y="699089"/>
                </a:lnTo>
                <a:cubicBezTo>
                  <a:pt x="6430777" y="600494"/>
                  <a:pt x="6606710" y="542924"/>
                  <a:pt x="6796088" y="542924"/>
                </a:cubicBezTo>
                <a:cubicBezTo>
                  <a:pt x="7237973" y="542924"/>
                  <a:pt x="7606648" y="856364"/>
                  <a:pt x="7691912" y="1273041"/>
                </a:cubicBezTo>
                <a:lnTo>
                  <a:pt x="7696549" y="1319031"/>
                </a:lnTo>
                <a:lnTo>
                  <a:pt x="7753739" y="1287989"/>
                </a:lnTo>
                <a:cubicBezTo>
                  <a:pt x="7800461" y="1268228"/>
                  <a:pt x="7851828" y="1257300"/>
                  <a:pt x="7905749" y="1257300"/>
                </a:cubicBezTo>
                <a:cubicBezTo>
                  <a:pt x="7959670" y="1257300"/>
                  <a:pt x="8011037" y="1268228"/>
                  <a:pt x="8057760" y="1287989"/>
                </a:cubicBezTo>
                <a:lnTo>
                  <a:pt x="8116690" y="1319975"/>
                </a:lnTo>
                <a:lnTo>
                  <a:pt x="8151164" y="1208917"/>
                </a:lnTo>
                <a:cubicBezTo>
                  <a:pt x="8248043" y="979867"/>
                  <a:pt x="8474846" y="819149"/>
                  <a:pt x="8739187" y="819149"/>
                </a:cubicBezTo>
                <a:cubicBezTo>
                  <a:pt x="8783244" y="819149"/>
                  <a:pt x="8826259" y="823613"/>
                  <a:pt x="8867802" y="832114"/>
                </a:cubicBezTo>
                <a:lnTo>
                  <a:pt x="8963522" y="861828"/>
                </a:lnTo>
                <a:lnTo>
                  <a:pt x="8975988" y="738160"/>
                </a:lnTo>
                <a:cubicBezTo>
                  <a:pt x="9035496" y="447355"/>
                  <a:pt x="9292802" y="228600"/>
                  <a:pt x="9601198" y="228600"/>
                </a:cubicBezTo>
                <a:cubicBezTo>
                  <a:pt x="9766412" y="228600"/>
                  <a:pt x="9916961" y="291381"/>
                  <a:pt x="10030293" y="394387"/>
                </a:cubicBezTo>
                <a:lnTo>
                  <a:pt x="10091844" y="458948"/>
                </a:lnTo>
                <a:lnTo>
                  <a:pt x="10113318" y="389769"/>
                </a:lnTo>
                <a:cubicBezTo>
                  <a:pt x="10210199" y="160718"/>
                  <a:pt x="10437002" y="0"/>
                  <a:pt x="10701342" y="0"/>
                </a:cubicBezTo>
                <a:cubicBezTo>
                  <a:pt x="11053795" y="0"/>
                  <a:pt x="11339516" y="285721"/>
                  <a:pt x="11339516" y="638175"/>
                </a:cubicBezTo>
                <a:lnTo>
                  <a:pt x="11336618" y="666928"/>
                </a:lnTo>
                <a:lnTo>
                  <a:pt x="11403687" y="646109"/>
                </a:lnTo>
                <a:cubicBezTo>
                  <a:pt x="11429109" y="640907"/>
                  <a:pt x="11455431" y="638175"/>
                  <a:pt x="11482391" y="638175"/>
                </a:cubicBezTo>
                <a:cubicBezTo>
                  <a:pt x="11590232" y="638175"/>
                  <a:pt x="11687863" y="681886"/>
                  <a:pt x="11758534" y="752557"/>
                </a:cubicBezTo>
                <a:lnTo>
                  <a:pt x="11803993" y="807654"/>
                </a:lnTo>
                <a:lnTo>
                  <a:pt x="11833368" y="753535"/>
                </a:lnTo>
                <a:cubicBezTo>
                  <a:pt x="11913605" y="634770"/>
                  <a:pt x="12014707" y="531259"/>
                  <a:pt x="12131415" y="448264"/>
                </a:cubicBezTo>
                <a:lnTo>
                  <a:pt x="12192000" y="410454"/>
                </a:lnTo>
                <a:lnTo>
                  <a:pt x="12192000" y="5753100"/>
                </a:lnTo>
                <a:lnTo>
                  <a:pt x="0" y="5753100"/>
                </a:lnTo>
                <a:lnTo>
                  <a:pt x="0" y="156459"/>
                </a:lnTo>
                <a:lnTo>
                  <a:pt x="57533" y="108990"/>
                </a:lnTo>
                <a:cubicBezTo>
                  <a:pt x="159386" y="40180"/>
                  <a:pt x="282172" y="0"/>
                  <a:pt x="414342" y="0"/>
                </a:cubicBezTo>
                <a:close/>
              </a:path>
            </a:pathLst>
          </a:custGeom>
          <a:solidFill>
            <a:srgbClr val="F2CCCB">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8" name="Rectangle 7">
            <a:extLst>
              <a:ext uri="{FF2B5EF4-FFF2-40B4-BE49-F238E27FC236}">
                <a16:creationId xmlns:a16="http://schemas.microsoft.com/office/drawing/2014/main" id="{E7034DAC-3585-4251-A4AC-22662F45E1B0}"/>
              </a:ext>
            </a:extLst>
          </p:cNvPr>
          <p:cNvSpPr/>
          <p:nvPr/>
        </p:nvSpPr>
        <p:spPr>
          <a:xfrm>
            <a:off x="707923" y="786899"/>
            <a:ext cx="10776154" cy="5519569"/>
          </a:xfrm>
          <a:prstGeom prst="rect">
            <a:avLst/>
          </a:prstGeom>
          <a:solidFill>
            <a:schemeClr val="bg1">
              <a:alpha val="85000"/>
            </a:schemeClr>
          </a:solid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2050" name="Picture 2" descr="Hand drawn travel element vector set ">
            <a:extLst>
              <a:ext uri="{FF2B5EF4-FFF2-40B4-BE49-F238E27FC236}">
                <a16:creationId xmlns:a16="http://schemas.microsoft.com/office/drawing/2014/main" id="{0FADA61B-5224-4988-8B8B-641B33C9FA6C}"/>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58875" b="95375" l="5000" r="45000">
                        <a14:foregroundMark x1="27500" y1="63375" x2="27000" y2="71125"/>
                        <a14:foregroundMark x1="27000" y1="71125" x2="34750" y2="83625"/>
                        <a14:foregroundMark x1="34750" y1="83625" x2="31875" y2="76750"/>
                        <a14:foregroundMark x1="31875" y1="76750" x2="39000" y2="75250"/>
                        <a14:foregroundMark x1="39000" y1="75250" x2="31750" y2="76125"/>
                        <a14:foregroundMark x1="31750" y1="76125" x2="25250" y2="72250"/>
                        <a14:foregroundMark x1="25250" y1="72250" x2="25250" y2="68625"/>
                        <a14:foregroundMark x1="25250" y1="59750" x2="21625" y2="58875"/>
                        <a14:foregroundMark x1="35000" y1="76625" x2="33375" y2="82250"/>
                      </a14:backgroundRemoval>
                    </a14:imgEffect>
                  </a14:imgLayer>
                </a14:imgProps>
              </a:ext>
              <a:ext uri="{28A0092B-C50C-407E-A947-70E740481C1C}">
                <a14:useLocalDpi xmlns:a14="http://schemas.microsoft.com/office/drawing/2010/main" val="0"/>
              </a:ext>
            </a:extLst>
          </a:blip>
          <a:srcRect t="54722" r="50000"/>
          <a:stretch/>
        </p:blipFill>
        <p:spPr bwMode="auto">
          <a:xfrm rot="18865221">
            <a:off x="-248602" y="4157493"/>
            <a:ext cx="3292765" cy="298178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and drawn travel element vector set ">
            <a:extLst>
              <a:ext uri="{FF2B5EF4-FFF2-40B4-BE49-F238E27FC236}">
                <a16:creationId xmlns:a16="http://schemas.microsoft.com/office/drawing/2014/main" id="{245785C7-F454-441E-9212-8ED87644ABA9}"/>
              </a:ext>
            </a:extLst>
          </p:cNvPr>
          <p:cNvPicPr>
            <a:picLocks noChangeAspect="1" noChangeArrowheads="1"/>
          </p:cNvPicPr>
          <p:nvPr/>
        </p:nvPicPr>
        <p:blipFill rotWithShape="1">
          <a:blip r:embed="rId4">
            <a:extLst>
              <a:ext uri="{BEBA8EAE-BF5A-486C-A8C5-ECC9F3942E4B}">
                <a14:imgProps xmlns:a14="http://schemas.microsoft.com/office/drawing/2010/main">
                  <a14:imgLayer r:embed="rId3">
                    <a14:imgEffect>
                      <a14:backgroundRemoval t="55000" b="95000" l="58278" r="93389">
                        <a14:foregroundMark x1="74750" y1="55500" x2="61125" y2="65125"/>
                        <a14:foregroundMark x1="61125" y1="65125" x2="61750" y2="72375"/>
                        <a14:foregroundMark x1="61750" y1="72375" x2="70375" y2="85875"/>
                        <a14:foregroundMark x1="70375" y1="85875" x2="80875" y2="85125"/>
                        <a14:foregroundMark x1="80875" y1="85125" x2="83375" y2="84125"/>
                        <a14:foregroundMark x1="81375" y1="62750" x2="81375" y2="62750"/>
                        <a14:foregroundMark x1="83000" y1="66625" x2="85000" y2="73500"/>
                        <a14:foregroundMark x1="85000" y1="73500" x2="79500" y2="78500"/>
                        <a14:foregroundMark x1="79500" y1="78500" x2="74750" y2="79500"/>
                        <a14:foregroundMark x1="75250" y1="58875" x2="75000" y2="63000"/>
                        <a14:foregroundMark x1="65000" y1="66625" x2="67250" y2="74750"/>
                      </a14:backgroundRemoval>
                    </a14:imgEffect>
                  </a14:imgLayer>
                </a14:imgProps>
              </a:ext>
              <a:ext uri="{28A0092B-C50C-407E-A947-70E740481C1C}">
                <a14:useLocalDpi xmlns:a14="http://schemas.microsoft.com/office/drawing/2010/main" val="0"/>
              </a:ext>
            </a:extLst>
          </a:blip>
          <a:srcRect l="53889" t="50000" r="2222"/>
          <a:stretch/>
        </p:blipFill>
        <p:spPr bwMode="auto">
          <a:xfrm rot="1632298">
            <a:off x="1693807" y="4826250"/>
            <a:ext cx="1443300" cy="164426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07C65B00-D5F1-41A6-9730-14748177D70A}"/>
              </a:ext>
            </a:extLst>
          </p:cNvPr>
          <p:cNvSpPr txBox="1"/>
          <p:nvPr/>
        </p:nvSpPr>
        <p:spPr>
          <a:xfrm>
            <a:off x="1911216" y="2106951"/>
            <a:ext cx="8369568" cy="3170099"/>
          </a:xfrm>
          <a:prstGeom prst="rect">
            <a:avLst/>
          </a:prstGeom>
          <a:noFill/>
        </p:spPr>
        <p:txBody>
          <a:bodyPr wrap="square" rtlCol="0">
            <a:spAutoFit/>
          </a:bodyPr>
          <a:lstStyle/>
          <a:p>
            <a:pPr algn="r"/>
            <a:r>
              <a:rPr lang="id-ID" sz="4000" dirty="0">
                <a:effectLst/>
                <a:latin typeface="Simplicity" panose="02000503000000000000" pitchFamily="2" charset="0"/>
                <a:ea typeface="Calibri" panose="020F0502020204030204" pitchFamily="34" charset="0"/>
                <a:cs typeface="Arial" panose="020B0604020202020204" pitchFamily="34" charset="0"/>
              </a:rPr>
              <a:t>Text text text </a:t>
            </a:r>
            <a:r>
              <a:rPr lang="id-ID" sz="4000" dirty="0">
                <a:latin typeface="Simplicity" panose="02000503000000000000" pitchFamily="2" charset="0"/>
                <a:ea typeface="Calibri" panose="020F0502020204030204" pitchFamily="34" charset="0"/>
                <a:cs typeface="Arial" panose="020B0604020202020204" pitchFamily="34" charset="0"/>
              </a:rPr>
              <a:t>text text text text text text text text text text text text text text text text text text text text text text text text text text text text text text text text text text </a:t>
            </a:r>
          </a:p>
          <a:p>
            <a:pPr algn="r"/>
            <a:r>
              <a:rPr lang="id-ID" sz="4000" dirty="0">
                <a:latin typeface="Simplicity" panose="02000503000000000000" pitchFamily="2" charset="0"/>
                <a:ea typeface="Calibri" panose="020F0502020204030204" pitchFamily="34" charset="0"/>
                <a:cs typeface="Arial" panose="020B0604020202020204" pitchFamily="34" charset="0"/>
              </a:rPr>
              <a:t>text text text text text text</a:t>
            </a:r>
            <a:endParaRPr lang="id-ID" sz="4000" dirty="0">
              <a:effectLst/>
              <a:latin typeface="Simplicity" panose="02000503000000000000" pitchFamily="2" charset="0"/>
              <a:ea typeface="Calibri" panose="020F050202020403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B62EE71D-0FB0-4292-A030-60F0B62008C6}"/>
              </a:ext>
            </a:extLst>
          </p:cNvPr>
          <p:cNvSpPr txBox="1"/>
          <p:nvPr/>
        </p:nvSpPr>
        <p:spPr>
          <a:xfrm>
            <a:off x="2454968" y="1044179"/>
            <a:ext cx="6648450" cy="1015663"/>
          </a:xfrm>
          <a:prstGeom prst="rect">
            <a:avLst/>
          </a:prstGeom>
          <a:noFill/>
        </p:spPr>
        <p:txBody>
          <a:bodyPr wrap="square" rtlCol="0">
            <a:spAutoFit/>
          </a:bodyPr>
          <a:lstStyle/>
          <a:p>
            <a:pPr algn="ctr"/>
            <a:r>
              <a:rPr lang="id-ID" sz="6000" dirty="0">
                <a:latin typeface="Modern Love" panose="04090805081005020601" pitchFamily="82" charset="0"/>
              </a:rPr>
              <a:t>Section 4</a:t>
            </a:r>
          </a:p>
        </p:txBody>
      </p:sp>
    </p:spTree>
    <p:extLst>
      <p:ext uri="{BB962C8B-B14F-4D97-AF65-F5344CB8AC3E}">
        <p14:creationId xmlns:p14="http://schemas.microsoft.com/office/powerpoint/2010/main" val="9987775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2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35" presetClass="path" presetSubtype="0" repeatCount="indefinite" accel="22000" decel="22000" autoRev="1" fill="hold" grpId="0" nodeType="withEffect">
                                  <p:stCondLst>
                                    <p:cond delay="0"/>
                                  </p:stCondLst>
                                  <p:childTnLst>
                                    <p:animMotion origin="layout" path="M 1.25E-6 1.11111E-6 L -0.14844 1.11111E-6 " pathEditMode="relative" rAng="0" ptsTypes="AA">
                                      <p:cBhvr>
                                        <p:cTn id="9" dur="5000" fill="hold"/>
                                        <p:tgtEl>
                                          <p:spTgt spid="12"/>
                                        </p:tgtEl>
                                        <p:attrNameLst>
                                          <p:attrName>ppt_x</p:attrName>
                                          <p:attrName>ppt_y</p:attrName>
                                        </p:attrNameLst>
                                      </p:cBhvr>
                                      <p:rCtr x="-7422" y="0"/>
                                    </p:animMotion>
                                  </p:childTnLst>
                                </p:cTn>
                              </p:par>
                              <p:par>
                                <p:cTn id="10" presetID="35" presetClass="path" presetSubtype="0" repeatCount="indefinite" accel="22000" decel="22000" autoRev="1" fill="hold" grpId="0" nodeType="withEffect">
                                  <p:stCondLst>
                                    <p:cond delay="0"/>
                                  </p:stCondLst>
                                  <p:childTnLst>
                                    <p:animMotion origin="layout" path="M 1.25E-6 3.7037E-7 L -0.14844 3.7037E-7 " pathEditMode="relative" rAng="0" ptsTypes="AA">
                                      <p:cBhvr>
                                        <p:cTn id="11" dur="5000" fill="hold"/>
                                        <p:tgtEl>
                                          <p:spTgt spid="17"/>
                                        </p:tgtEl>
                                        <p:attrNameLst>
                                          <p:attrName>ppt_x</p:attrName>
                                          <p:attrName>ppt_y</p:attrName>
                                        </p:attrNameLst>
                                      </p:cBhvr>
                                      <p:rCtr x="-7422" y="0"/>
                                    </p:animMotion>
                                  </p:childTnLst>
                                </p:cTn>
                              </p:par>
                              <p:par>
                                <p:cTn id="12" presetID="35" presetClass="path" presetSubtype="0" repeatCount="indefinite" accel="22000" decel="22000" autoRev="1" fill="hold" grpId="0" nodeType="withEffect">
                                  <p:stCondLst>
                                    <p:cond delay="0"/>
                                  </p:stCondLst>
                                  <p:childTnLst>
                                    <p:animMotion origin="layout" path="M -1.25E-6 -1.11111E-6 L 0.14844 -1.11111E-6 " pathEditMode="relative" rAng="0" ptsTypes="AA">
                                      <p:cBhvr>
                                        <p:cTn id="13" dur="5000" fill="hold"/>
                                        <p:tgtEl>
                                          <p:spTgt spid="16"/>
                                        </p:tgtEl>
                                        <p:attrNameLst>
                                          <p:attrName>ppt_x</p:attrName>
                                          <p:attrName>ppt_y</p:attrName>
                                        </p:attrNameLst>
                                      </p:cBhvr>
                                      <p:rCtr x="7422" y="0"/>
                                    </p:animMotion>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1000" fill="hold"/>
                                        <p:tgtEl>
                                          <p:spTgt spid="11"/>
                                        </p:tgtEl>
                                        <p:attrNameLst>
                                          <p:attrName>ppt_w</p:attrName>
                                        </p:attrNameLst>
                                      </p:cBhvr>
                                      <p:tavLst>
                                        <p:tav tm="0">
                                          <p:val>
                                            <p:fltVal val="0"/>
                                          </p:val>
                                        </p:tav>
                                        <p:tav tm="100000">
                                          <p:val>
                                            <p:strVal val="#ppt_w"/>
                                          </p:val>
                                        </p:tav>
                                      </p:tavLst>
                                    </p:anim>
                                    <p:anim calcmode="lin" valueType="num">
                                      <p:cBhvr>
                                        <p:cTn id="17" dur="1000" fill="hold"/>
                                        <p:tgtEl>
                                          <p:spTgt spid="11"/>
                                        </p:tgtEl>
                                        <p:attrNameLst>
                                          <p:attrName>ppt_h</p:attrName>
                                        </p:attrNameLst>
                                      </p:cBhvr>
                                      <p:tavLst>
                                        <p:tav tm="0">
                                          <p:val>
                                            <p:fltVal val="0"/>
                                          </p:val>
                                        </p:tav>
                                        <p:tav tm="100000">
                                          <p:val>
                                            <p:strVal val="#ppt_h"/>
                                          </p:val>
                                        </p:tav>
                                      </p:tavLst>
                                    </p:anim>
                                    <p:animEffect transition="in" filter="fade">
                                      <p:cBhvr>
                                        <p:cTn id="18" dur="1000"/>
                                        <p:tgtEl>
                                          <p:spTgt spid="11"/>
                                        </p:tgtEl>
                                      </p:cBhvr>
                                    </p:animEffect>
                                  </p:childTnLst>
                                </p:cTn>
                              </p:par>
                              <p:par>
                                <p:cTn id="19" presetID="6" presetClass="emph" presetSubtype="0" repeatCount="indefinite" accel="24000" decel="21000" autoRev="1" fill="hold" grpId="1" nodeType="withEffect">
                                  <p:stCondLst>
                                    <p:cond delay="0"/>
                                  </p:stCondLst>
                                  <p:endCondLst>
                                    <p:cond evt="onNext" delay="0">
                                      <p:tgtEl>
                                        <p:sldTgt/>
                                      </p:tgtEl>
                                    </p:cond>
                                  </p:endCondLst>
                                  <p:childTnLst>
                                    <p:animScale>
                                      <p:cBhvr>
                                        <p:cTn id="20" dur="1050" fill="hold"/>
                                        <p:tgtEl>
                                          <p:spTgt spid="1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7" grpId="0" animBg="1"/>
      <p:bldP spid="15" grpId="0"/>
      <p:bldP spid="11" grpId="0"/>
      <p:bldP spid="11" grpId="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F7758AB-BAEF-45D3-8818-6C8EF1CABE50}"/>
              </a:ext>
            </a:extLst>
          </p:cNvPr>
          <p:cNvSpPr/>
          <p:nvPr/>
        </p:nvSpPr>
        <p:spPr>
          <a:xfrm>
            <a:off x="0" y="0"/>
            <a:ext cx="12192000" cy="6858000"/>
          </a:xfrm>
          <a:prstGeom prst="rect">
            <a:avLst/>
          </a:prstGeom>
          <a:solidFill>
            <a:srgbClr val="F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Freeform: Shape 24">
            <a:extLst>
              <a:ext uri="{FF2B5EF4-FFF2-40B4-BE49-F238E27FC236}">
                <a16:creationId xmlns:a16="http://schemas.microsoft.com/office/drawing/2014/main" id="{91915BB4-90BB-471E-89A3-DB359B75DBAF}"/>
              </a:ext>
            </a:extLst>
          </p:cNvPr>
          <p:cNvSpPr/>
          <p:nvPr/>
        </p:nvSpPr>
        <p:spPr>
          <a:xfrm>
            <a:off x="0" y="361950"/>
            <a:ext cx="14001750" cy="6496050"/>
          </a:xfrm>
          <a:custGeom>
            <a:avLst/>
            <a:gdLst>
              <a:gd name="connsiteX0" fmla="*/ 9376863 w 12192000"/>
              <a:gd name="connsiteY0" fmla="*/ 1462271 h 5753100"/>
              <a:gd name="connsiteX1" fmla="*/ 9373093 w 12192000"/>
              <a:gd name="connsiteY1" fmla="*/ 1499671 h 5753100"/>
              <a:gd name="connsiteX2" fmla="*/ 9385406 w 12192000"/>
              <a:gd name="connsiteY2" fmla="*/ 1493740 h 5753100"/>
              <a:gd name="connsiteX3" fmla="*/ 9428009 w 12192000"/>
              <a:gd name="connsiteY3" fmla="*/ 1478147 h 5753100"/>
              <a:gd name="connsiteX4" fmla="*/ 414342 w 12192000"/>
              <a:gd name="connsiteY4" fmla="*/ 0 h 5753100"/>
              <a:gd name="connsiteX5" fmla="*/ 1052516 w 12192000"/>
              <a:gd name="connsiteY5" fmla="*/ 638175 h 5753100"/>
              <a:gd name="connsiteX6" fmla="*/ 1049618 w 12192000"/>
              <a:gd name="connsiteY6" fmla="*/ 666928 h 5753100"/>
              <a:gd name="connsiteX7" fmla="*/ 1116687 w 12192000"/>
              <a:gd name="connsiteY7" fmla="*/ 646109 h 5753100"/>
              <a:gd name="connsiteX8" fmla="*/ 1195392 w 12192000"/>
              <a:gd name="connsiteY8" fmla="*/ 638175 h 5753100"/>
              <a:gd name="connsiteX9" fmla="*/ 1471535 w 12192000"/>
              <a:gd name="connsiteY9" fmla="*/ 752557 h 5753100"/>
              <a:gd name="connsiteX10" fmla="*/ 1516993 w 12192000"/>
              <a:gd name="connsiteY10" fmla="*/ 807654 h 5753100"/>
              <a:gd name="connsiteX11" fmla="*/ 1546368 w 12192000"/>
              <a:gd name="connsiteY11" fmla="*/ 753535 h 5753100"/>
              <a:gd name="connsiteX12" fmla="*/ 2533654 w 12192000"/>
              <a:gd name="connsiteY12" fmla="*/ 228600 h 5753100"/>
              <a:gd name="connsiteX13" fmla="*/ 3700090 w 12192000"/>
              <a:gd name="connsiteY13" fmla="*/ 1179272 h 5753100"/>
              <a:gd name="connsiteX14" fmla="*/ 3721203 w 12192000"/>
              <a:gd name="connsiteY14" fmla="*/ 1388700 h 5753100"/>
              <a:gd name="connsiteX15" fmla="*/ 3770421 w 12192000"/>
              <a:gd name="connsiteY15" fmla="*/ 1395271 h 5753100"/>
              <a:gd name="connsiteX16" fmla="*/ 3785548 w 12192000"/>
              <a:gd name="connsiteY16" fmla="*/ 1377801 h 5753100"/>
              <a:gd name="connsiteX17" fmla="*/ 4048127 w 12192000"/>
              <a:gd name="connsiteY17" fmla="*/ 1276350 h 5753100"/>
              <a:gd name="connsiteX18" fmla="*/ 4266474 w 12192000"/>
              <a:gd name="connsiteY18" fmla="*/ 1343045 h 5753100"/>
              <a:gd name="connsiteX19" fmla="*/ 4301481 w 12192000"/>
              <a:gd name="connsiteY19" fmla="*/ 1371928 h 5753100"/>
              <a:gd name="connsiteX20" fmla="*/ 4326469 w 12192000"/>
              <a:gd name="connsiteY20" fmla="*/ 1248165 h 5753100"/>
              <a:gd name="connsiteX21" fmla="*/ 4686303 w 12192000"/>
              <a:gd name="connsiteY21" fmla="*/ 1009650 h 5753100"/>
              <a:gd name="connsiteX22" fmla="*/ 4904651 w 12192000"/>
              <a:gd name="connsiteY22" fmla="*/ 1076345 h 5753100"/>
              <a:gd name="connsiteX23" fmla="*/ 4943944 w 12192000"/>
              <a:gd name="connsiteY23" fmla="*/ 1108767 h 5753100"/>
              <a:gd name="connsiteX24" fmla="*/ 4933952 w 12192000"/>
              <a:gd name="connsiteY24" fmla="*/ 1009650 h 5753100"/>
              <a:gd name="connsiteX25" fmla="*/ 5572127 w 12192000"/>
              <a:gd name="connsiteY25" fmla="*/ 371475 h 5753100"/>
              <a:gd name="connsiteX26" fmla="*/ 6160150 w 12192000"/>
              <a:gd name="connsiteY26" fmla="*/ 761243 h 5753100"/>
              <a:gd name="connsiteX27" fmla="*/ 6170212 w 12192000"/>
              <a:gd name="connsiteY27" fmla="*/ 793663 h 5753100"/>
              <a:gd name="connsiteX28" fmla="*/ 6284838 w 12192000"/>
              <a:gd name="connsiteY28" fmla="*/ 699089 h 5753100"/>
              <a:gd name="connsiteX29" fmla="*/ 6796088 w 12192000"/>
              <a:gd name="connsiteY29" fmla="*/ 542924 h 5753100"/>
              <a:gd name="connsiteX30" fmla="*/ 7691912 w 12192000"/>
              <a:gd name="connsiteY30" fmla="*/ 1273041 h 5753100"/>
              <a:gd name="connsiteX31" fmla="*/ 7696549 w 12192000"/>
              <a:gd name="connsiteY31" fmla="*/ 1319031 h 5753100"/>
              <a:gd name="connsiteX32" fmla="*/ 7753739 w 12192000"/>
              <a:gd name="connsiteY32" fmla="*/ 1287989 h 5753100"/>
              <a:gd name="connsiteX33" fmla="*/ 7905749 w 12192000"/>
              <a:gd name="connsiteY33" fmla="*/ 1257300 h 5753100"/>
              <a:gd name="connsiteX34" fmla="*/ 8057760 w 12192000"/>
              <a:gd name="connsiteY34" fmla="*/ 1287989 h 5753100"/>
              <a:gd name="connsiteX35" fmla="*/ 8116690 w 12192000"/>
              <a:gd name="connsiteY35" fmla="*/ 1319975 h 5753100"/>
              <a:gd name="connsiteX36" fmla="*/ 8151164 w 12192000"/>
              <a:gd name="connsiteY36" fmla="*/ 1208917 h 5753100"/>
              <a:gd name="connsiteX37" fmla="*/ 8739187 w 12192000"/>
              <a:gd name="connsiteY37" fmla="*/ 819149 h 5753100"/>
              <a:gd name="connsiteX38" fmla="*/ 8867802 w 12192000"/>
              <a:gd name="connsiteY38" fmla="*/ 832114 h 5753100"/>
              <a:gd name="connsiteX39" fmla="*/ 8963522 w 12192000"/>
              <a:gd name="connsiteY39" fmla="*/ 861828 h 5753100"/>
              <a:gd name="connsiteX40" fmla="*/ 8975988 w 12192000"/>
              <a:gd name="connsiteY40" fmla="*/ 738160 h 5753100"/>
              <a:gd name="connsiteX41" fmla="*/ 9601198 w 12192000"/>
              <a:gd name="connsiteY41" fmla="*/ 228600 h 5753100"/>
              <a:gd name="connsiteX42" fmla="*/ 10030293 w 12192000"/>
              <a:gd name="connsiteY42" fmla="*/ 394387 h 5753100"/>
              <a:gd name="connsiteX43" fmla="*/ 10091844 w 12192000"/>
              <a:gd name="connsiteY43" fmla="*/ 458948 h 5753100"/>
              <a:gd name="connsiteX44" fmla="*/ 10113318 w 12192000"/>
              <a:gd name="connsiteY44" fmla="*/ 389769 h 5753100"/>
              <a:gd name="connsiteX45" fmla="*/ 10701342 w 12192000"/>
              <a:gd name="connsiteY45" fmla="*/ 0 h 5753100"/>
              <a:gd name="connsiteX46" fmla="*/ 11339516 w 12192000"/>
              <a:gd name="connsiteY46" fmla="*/ 638175 h 5753100"/>
              <a:gd name="connsiteX47" fmla="*/ 11336618 w 12192000"/>
              <a:gd name="connsiteY47" fmla="*/ 666928 h 5753100"/>
              <a:gd name="connsiteX48" fmla="*/ 11403687 w 12192000"/>
              <a:gd name="connsiteY48" fmla="*/ 646109 h 5753100"/>
              <a:gd name="connsiteX49" fmla="*/ 11482391 w 12192000"/>
              <a:gd name="connsiteY49" fmla="*/ 638175 h 5753100"/>
              <a:gd name="connsiteX50" fmla="*/ 11758534 w 12192000"/>
              <a:gd name="connsiteY50" fmla="*/ 752557 h 5753100"/>
              <a:gd name="connsiteX51" fmla="*/ 11803993 w 12192000"/>
              <a:gd name="connsiteY51" fmla="*/ 807654 h 5753100"/>
              <a:gd name="connsiteX52" fmla="*/ 11833368 w 12192000"/>
              <a:gd name="connsiteY52" fmla="*/ 753535 h 5753100"/>
              <a:gd name="connsiteX53" fmla="*/ 12131415 w 12192000"/>
              <a:gd name="connsiteY53" fmla="*/ 448264 h 5753100"/>
              <a:gd name="connsiteX54" fmla="*/ 12192000 w 12192000"/>
              <a:gd name="connsiteY54" fmla="*/ 410454 h 5753100"/>
              <a:gd name="connsiteX55" fmla="*/ 12192000 w 12192000"/>
              <a:gd name="connsiteY55" fmla="*/ 5753100 h 5753100"/>
              <a:gd name="connsiteX56" fmla="*/ 0 w 12192000"/>
              <a:gd name="connsiteY56" fmla="*/ 5753100 h 5753100"/>
              <a:gd name="connsiteX57" fmla="*/ 0 w 12192000"/>
              <a:gd name="connsiteY57" fmla="*/ 156459 h 5753100"/>
              <a:gd name="connsiteX58" fmla="*/ 57533 w 12192000"/>
              <a:gd name="connsiteY58" fmla="*/ 108990 h 5753100"/>
              <a:gd name="connsiteX59" fmla="*/ 414342 w 12192000"/>
              <a:gd name="connsiteY59" fmla="*/ 0 h 575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2192000" h="5753100">
                <a:moveTo>
                  <a:pt x="9376863" y="1462271"/>
                </a:moveTo>
                <a:lnTo>
                  <a:pt x="9373093" y="1499671"/>
                </a:lnTo>
                <a:lnTo>
                  <a:pt x="9385406" y="1493740"/>
                </a:lnTo>
                <a:lnTo>
                  <a:pt x="9428009" y="1478147"/>
                </a:lnTo>
                <a:close/>
                <a:moveTo>
                  <a:pt x="414342" y="0"/>
                </a:moveTo>
                <a:cubicBezTo>
                  <a:pt x="766795" y="0"/>
                  <a:pt x="1052516" y="285721"/>
                  <a:pt x="1052516" y="638175"/>
                </a:cubicBezTo>
                <a:lnTo>
                  <a:pt x="1049618" y="666928"/>
                </a:lnTo>
                <a:lnTo>
                  <a:pt x="1116687" y="646109"/>
                </a:lnTo>
                <a:cubicBezTo>
                  <a:pt x="1142109" y="640907"/>
                  <a:pt x="1168431" y="638175"/>
                  <a:pt x="1195392" y="638175"/>
                </a:cubicBezTo>
                <a:cubicBezTo>
                  <a:pt x="1303232" y="638175"/>
                  <a:pt x="1400863" y="681886"/>
                  <a:pt x="1471535" y="752557"/>
                </a:cubicBezTo>
                <a:lnTo>
                  <a:pt x="1516993" y="807654"/>
                </a:lnTo>
                <a:lnTo>
                  <a:pt x="1546368" y="753535"/>
                </a:lnTo>
                <a:cubicBezTo>
                  <a:pt x="1760333" y="436827"/>
                  <a:pt x="2122677" y="228600"/>
                  <a:pt x="2533654" y="228600"/>
                </a:cubicBezTo>
                <a:cubicBezTo>
                  <a:pt x="3109023" y="228600"/>
                  <a:pt x="3589069" y="636725"/>
                  <a:pt x="3700090" y="1179272"/>
                </a:cubicBezTo>
                <a:lnTo>
                  <a:pt x="3721203" y="1388700"/>
                </a:lnTo>
                <a:lnTo>
                  <a:pt x="3770421" y="1395271"/>
                </a:lnTo>
                <a:lnTo>
                  <a:pt x="3785548" y="1377801"/>
                </a:lnTo>
                <a:cubicBezTo>
                  <a:pt x="3854899" y="1314768"/>
                  <a:pt x="3947026" y="1276350"/>
                  <a:pt x="4048127" y="1276350"/>
                </a:cubicBezTo>
                <a:cubicBezTo>
                  <a:pt x="4129006" y="1276350"/>
                  <a:pt x="4204147" y="1300937"/>
                  <a:pt x="4266474" y="1343045"/>
                </a:cubicBezTo>
                <a:lnTo>
                  <a:pt x="4301481" y="1371928"/>
                </a:lnTo>
                <a:lnTo>
                  <a:pt x="4326469" y="1248165"/>
                </a:lnTo>
                <a:cubicBezTo>
                  <a:pt x="4385752" y="1108000"/>
                  <a:pt x="4524544" y="1009650"/>
                  <a:pt x="4686303" y="1009650"/>
                </a:cubicBezTo>
                <a:cubicBezTo>
                  <a:pt x="4767183" y="1009650"/>
                  <a:pt x="4842321" y="1034237"/>
                  <a:pt x="4904651" y="1076345"/>
                </a:cubicBezTo>
                <a:lnTo>
                  <a:pt x="4943944" y="1108767"/>
                </a:lnTo>
                <a:lnTo>
                  <a:pt x="4933952" y="1009650"/>
                </a:lnTo>
                <a:cubicBezTo>
                  <a:pt x="4933952" y="657196"/>
                  <a:pt x="5219673" y="371475"/>
                  <a:pt x="5572127" y="371475"/>
                </a:cubicBezTo>
                <a:cubicBezTo>
                  <a:pt x="5836466" y="371475"/>
                  <a:pt x="6063269" y="532193"/>
                  <a:pt x="6160150" y="761243"/>
                </a:cubicBezTo>
                <a:lnTo>
                  <a:pt x="6170212" y="793663"/>
                </a:lnTo>
                <a:lnTo>
                  <a:pt x="6284838" y="699089"/>
                </a:lnTo>
                <a:cubicBezTo>
                  <a:pt x="6430777" y="600494"/>
                  <a:pt x="6606710" y="542924"/>
                  <a:pt x="6796088" y="542924"/>
                </a:cubicBezTo>
                <a:cubicBezTo>
                  <a:pt x="7237973" y="542924"/>
                  <a:pt x="7606648" y="856364"/>
                  <a:pt x="7691912" y="1273041"/>
                </a:cubicBezTo>
                <a:lnTo>
                  <a:pt x="7696549" y="1319031"/>
                </a:lnTo>
                <a:lnTo>
                  <a:pt x="7753739" y="1287989"/>
                </a:lnTo>
                <a:cubicBezTo>
                  <a:pt x="7800461" y="1268228"/>
                  <a:pt x="7851828" y="1257300"/>
                  <a:pt x="7905749" y="1257300"/>
                </a:cubicBezTo>
                <a:cubicBezTo>
                  <a:pt x="7959670" y="1257300"/>
                  <a:pt x="8011037" y="1268228"/>
                  <a:pt x="8057760" y="1287989"/>
                </a:cubicBezTo>
                <a:lnTo>
                  <a:pt x="8116690" y="1319975"/>
                </a:lnTo>
                <a:lnTo>
                  <a:pt x="8151164" y="1208917"/>
                </a:lnTo>
                <a:cubicBezTo>
                  <a:pt x="8248043" y="979867"/>
                  <a:pt x="8474846" y="819149"/>
                  <a:pt x="8739187" y="819149"/>
                </a:cubicBezTo>
                <a:cubicBezTo>
                  <a:pt x="8783244" y="819149"/>
                  <a:pt x="8826259" y="823613"/>
                  <a:pt x="8867802" y="832114"/>
                </a:cubicBezTo>
                <a:lnTo>
                  <a:pt x="8963522" y="861828"/>
                </a:lnTo>
                <a:lnTo>
                  <a:pt x="8975988" y="738160"/>
                </a:lnTo>
                <a:cubicBezTo>
                  <a:pt x="9035496" y="447355"/>
                  <a:pt x="9292802" y="228600"/>
                  <a:pt x="9601198" y="228600"/>
                </a:cubicBezTo>
                <a:cubicBezTo>
                  <a:pt x="9766412" y="228600"/>
                  <a:pt x="9916961" y="291381"/>
                  <a:pt x="10030293" y="394387"/>
                </a:cubicBezTo>
                <a:lnTo>
                  <a:pt x="10091844" y="458948"/>
                </a:lnTo>
                <a:lnTo>
                  <a:pt x="10113318" y="389769"/>
                </a:lnTo>
                <a:cubicBezTo>
                  <a:pt x="10210199" y="160718"/>
                  <a:pt x="10437002" y="0"/>
                  <a:pt x="10701342" y="0"/>
                </a:cubicBezTo>
                <a:cubicBezTo>
                  <a:pt x="11053795" y="0"/>
                  <a:pt x="11339516" y="285721"/>
                  <a:pt x="11339516" y="638175"/>
                </a:cubicBezTo>
                <a:lnTo>
                  <a:pt x="11336618" y="666928"/>
                </a:lnTo>
                <a:lnTo>
                  <a:pt x="11403687" y="646109"/>
                </a:lnTo>
                <a:cubicBezTo>
                  <a:pt x="11429109" y="640907"/>
                  <a:pt x="11455431" y="638175"/>
                  <a:pt x="11482391" y="638175"/>
                </a:cubicBezTo>
                <a:cubicBezTo>
                  <a:pt x="11590232" y="638175"/>
                  <a:pt x="11687863" y="681886"/>
                  <a:pt x="11758534" y="752557"/>
                </a:cubicBezTo>
                <a:lnTo>
                  <a:pt x="11803993" y="807654"/>
                </a:lnTo>
                <a:lnTo>
                  <a:pt x="11833368" y="753535"/>
                </a:lnTo>
                <a:cubicBezTo>
                  <a:pt x="11913605" y="634770"/>
                  <a:pt x="12014707" y="531259"/>
                  <a:pt x="12131415" y="448264"/>
                </a:cubicBezTo>
                <a:lnTo>
                  <a:pt x="12192000" y="410454"/>
                </a:lnTo>
                <a:lnTo>
                  <a:pt x="12192000" y="5753100"/>
                </a:lnTo>
                <a:lnTo>
                  <a:pt x="0" y="5753100"/>
                </a:lnTo>
                <a:lnTo>
                  <a:pt x="0" y="156459"/>
                </a:lnTo>
                <a:lnTo>
                  <a:pt x="57533" y="108990"/>
                </a:lnTo>
                <a:cubicBezTo>
                  <a:pt x="159386" y="40180"/>
                  <a:pt x="282172" y="0"/>
                  <a:pt x="414342" y="0"/>
                </a:cubicBezTo>
                <a:close/>
              </a:path>
            </a:pathLst>
          </a:custGeom>
          <a:solidFill>
            <a:srgbClr val="F2CCCB">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26" name="Freeform: Shape 25">
            <a:extLst>
              <a:ext uri="{FF2B5EF4-FFF2-40B4-BE49-F238E27FC236}">
                <a16:creationId xmlns:a16="http://schemas.microsoft.com/office/drawing/2014/main" id="{42E23A9D-C56E-4263-AD22-EC38BC676C44}"/>
              </a:ext>
            </a:extLst>
          </p:cNvPr>
          <p:cNvSpPr/>
          <p:nvPr/>
        </p:nvSpPr>
        <p:spPr>
          <a:xfrm>
            <a:off x="-1809750" y="1843195"/>
            <a:ext cx="14001750" cy="6496050"/>
          </a:xfrm>
          <a:custGeom>
            <a:avLst/>
            <a:gdLst>
              <a:gd name="connsiteX0" fmla="*/ 9376863 w 12192000"/>
              <a:gd name="connsiteY0" fmla="*/ 1462271 h 5753100"/>
              <a:gd name="connsiteX1" fmla="*/ 9373093 w 12192000"/>
              <a:gd name="connsiteY1" fmla="*/ 1499671 h 5753100"/>
              <a:gd name="connsiteX2" fmla="*/ 9385406 w 12192000"/>
              <a:gd name="connsiteY2" fmla="*/ 1493740 h 5753100"/>
              <a:gd name="connsiteX3" fmla="*/ 9428009 w 12192000"/>
              <a:gd name="connsiteY3" fmla="*/ 1478147 h 5753100"/>
              <a:gd name="connsiteX4" fmla="*/ 414342 w 12192000"/>
              <a:gd name="connsiteY4" fmla="*/ 0 h 5753100"/>
              <a:gd name="connsiteX5" fmla="*/ 1052516 w 12192000"/>
              <a:gd name="connsiteY5" fmla="*/ 638175 h 5753100"/>
              <a:gd name="connsiteX6" fmla="*/ 1049618 w 12192000"/>
              <a:gd name="connsiteY6" fmla="*/ 666928 h 5753100"/>
              <a:gd name="connsiteX7" fmla="*/ 1116687 w 12192000"/>
              <a:gd name="connsiteY7" fmla="*/ 646109 h 5753100"/>
              <a:gd name="connsiteX8" fmla="*/ 1195392 w 12192000"/>
              <a:gd name="connsiteY8" fmla="*/ 638175 h 5753100"/>
              <a:gd name="connsiteX9" fmla="*/ 1471535 w 12192000"/>
              <a:gd name="connsiteY9" fmla="*/ 752557 h 5753100"/>
              <a:gd name="connsiteX10" fmla="*/ 1516993 w 12192000"/>
              <a:gd name="connsiteY10" fmla="*/ 807654 h 5753100"/>
              <a:gd name="connsiteX11" fmla="*/ 1546368 w 12192000"/>
              <a:gd name="connsiteY11" fmla="*/ 753535 h 5753100"/>
              <a:gd name="connsiteX12" fmla="*/ 2533654 w 12192000"/>
              <a:gd name="connsiteY12" fmla="*/ 228600 h 5753100"/>
              <a:gd name="connsiteX13" fmla="*/ 3700090 w 12192000"/>
              <a:gd name="connsiteY13" fmla="*/ 1179272 h 5753100"/>
              <a:gd name="connsiteX14" fmla="*/ 3721203 w 12192000"/>
              <a:gd name="connsiteY14" fmla="*/ 1388700 h 5753100"/>
              <a:gd name="connsiteX15" fmla="*/ 3770421 w 12192000"/>
              <a:gd name="connsiteY15" fmla="*/ 1395271 h 5753100"/>
              <a:gd name="connsiteX16" fmla="*/ 3785548 w 12192000"/>
              <a:gd name="connsiteY16" fmla="*/ 1377801 h 5753100"/>
              <a:gd name="connsiteX17" fmla="*/ 4048127 w 12192000"/>
              <a:gd name="connsiteY17" fmla="*/ 1276350 h 5753100"/>
              <a:gd name="connsiteX18" fmla="*/ 4266474 w 12192000"/>
              <a:gd name="connsiteY18" fmla="*/ 1343045 h 5753100"/>
              <a:gd name="connsiteX19" fmla="*/ 4301481 w 12192000"/>
              <a:gd name="connsiteY19" fmla="*/ 1371928 h 5753100"/>
              <a:gd name="connsiteX20" fmla="*/ 4326469 w 12192000"/>
              <a:gd name="connsiteY20" fmla="*/ 1248165 h 5753100"/>
              <a:gd name="connsiteX21" fmla="*/ 4686303 w 12192000"/>
              <a:gd name="connsiteY21" fmla="*/ 1009650 h 5753100"/>
              <a:gd name="connsiteX22" fmla="*/ 4904651 w 12192000"/>
              <a:gd name="connsiteY22" fmla="*/ 1076345 h 5753100"/>
              <a:gd name="connsiteX23" fmla="*/ 4943944 w 12192000"/>
              <a:gd name="connsiteY23" fmla="*/ 1108767 h 5753100"/>
              <a:gd name="connsiteX24" fmla="*/ 4933952 w 12192000"/>
              <a:gd name="connsiteY24" fmla="*/ 1009650 h 5753100"/>
              <a:gd name="connsiteX25" fmla="*/ 5572127 w 12192000"/>
              <a:gd name="connsiteY25" fmla="*/ 371475 h 5753100"/>
              <a:gd name="connsiteX26" fmla="*/ 6160150 w 12192000"/>
              <a:gd name="connsiteY26" fmla="*/ 761243 h 5753100"/>
              <a:gd name="connsiteX27" fmla="*/ 6170212 w 12192000"/>
              <a:gd name="connsiteY27" fmla="*/ 793663 h 5753100"/>
              <a:gd name="connsiteX28" fmla="*/ 6284838 w 12192000"/>
              <a:gd name="connsiteY28" fmla="*/ 699089 h 5753100"/>
              <a:gd name="connsiteX29" fmla="*/ 6796088 w 12192000"/>
              <a:gd name="connsiteY29" fmla="*/ 542924 h 5753100"/>
              <a:gd name="connsiteX30" fmla="*/ 7691912 w 12192000"/>
              <a:gd name="connsiteY30" fmla="*/ 1273041 h 5753100"/>
              <a:gd name="connsiteX31" fmla="*/ 7696549 w 12192000"/>
              <a:gd name="connsiteY31" fmla="*/ 1319031 h 5753100"/>
              <a:gd name="connsiteX32" fmla="*/ 7753739 w 12192000"/>
              <a:gd name="connsiteY32" fmla="*/ 1287989 h 5753100"/>
              <a:gd name="connsiteX33" fmla="*/ 7905749 w 12192000"/>
              <a:gd name="connsiteY33" fmla="*/ 1257300 h 5753100"/>
              <a:gd name="connsiteX34" fmla="*/ 8057760 w 12192000"/>
              <a:gd name="connsiteY34" fmla="*/ 1287989 h 5753100"/>
              <a:gd name="connsiteX35" fmla="*/ 8116690 w 12192000"/>
              <a:gd name="connsiteY35" fmla="*/ 1319975 h 5753100"/>
              <a:gd name="connsiteX36" fmla="*/ 8151164 w 12192000"/>
              <a:gd name="connsiteY36" fmla="*/ 1208917 h 5753100"/>
              <a:gd name="connsiteX37" fmla="*/ 8739187 w 12192000"/>
              <a:gd name="connsiteY37" fmla="*/ 819149 h 5753100"/>
              <a:gd name="connsiteX38" fmla="*/ 8867802 w 12192000"/>
              <a:gd name="connsiteY38" fmla="*/ 832114 h 5753100"/>
              <a:gd name="connsiteX39" fmla="*/ 8963522 w 12192000"/>
              <a:gd name="connsiteY39" fmla="*/ 861828 h 5753100"/>
              <a:gd name="connsiteX40" fmla="*/ 8975988 w 12192000"/>
              <a:gd name="connsiteY40" fmla="*/ 738160 h 5753100"/>
              <a:gd name="connsiteX41" fmla="*/ 9601198 w 12192000"/>
              <a:gd name="connsiteY41" fmla="*/ 228600 h 5753100"/>
              <a:gd name="connsiteX42" fmla="*/ 10030293 w 12192000"/>
              <a:gd name="connsiteY42" fmla="*/ 394387 h 5753100"/>
              <a:gd name="connsiteX43" fmla="*/ 10091844 w 12192000"/>
              <a:gd name="connsiteY43" fmla="*/ 458948 h 5753100"/>
              <a:gd name="connsiteX44" fmla="*/ 10113318 w 12192000"/>
              <a:gd name="connsiteY44" fmla="*/ 389769 h 5753100"/>
              <a:gd name="connsiteX45" fmla="*/ 10701342 w 12192000"/>
              <a:gd name="connsiteY45" fmla="*/ 0 h 5753100"/>
              <a:gd name="connsiteX46" fmla="*/ 11339516 w 12192000"/>
              <a:gd name="connsiteY46" fmla="*/ 638175 h 5753100"/>
              <a:gd name="connsiteX47" fmla="*/ 11336618 w 12192000"/>
              <a:gd name="connsiteY47" fmla="*/ 666928 h 5753100"/>
              <a:gd name="connsiteX48" fmla="*/ 11403687 w 12192000"/>
              <a:gd name="connsiteY48" fmla="*/ 646109 h 5753100"/>
              <a:gd name="connsiteX49" fmla="*/ 11482391 w 12192000"/>
              <a:gd name="connsiteY49" fmla="*/ 638175 h 5753100"/>
              <a:gd name="connsiteX50" fmla="*/ 11758534 w 12192000"/>
              <a:gd name="connsiteY50" fmla="*/ 752557 h 5753100"/>
              <a:gd name="connsiteX51" fmla="*/ 11803993 w 12192000"/>
              <a:gd name="connsiteY51" fmla="*/ 807654 h 5753100"/>
              <a:gd name="connsiteX52" fmla="*/ 11833368 w 12192000"/>
              <a:gd name="connsiteY52" fmla="*/ 753535 h 5753100"/>
              <a:gd name="connsiteX53" fmla="*/ 12131415 w 12192000"/>
              <a:gd name="connsiteY53" fmla="*/ 448264 h 5753100"/>
              <a:gd name="connsiteX54" fmla="*/ 12192000 w 12192000"/>
              <a:gd name="connsiteY54" fmla="*/ 410454 h 5753100"/>
              <a:gd name="connsiteX55" fmla="*/ 12192000 w 12192000"/>
              <a:gd name="connsiteY55" fmla="*/ 5753100 h 5753100"/>
              <a:gd name="connsiteX56" fmla="*/ 0 w 12192000"/>
              <a:gd name="connsiteY56" fmla="*/ 5753100 h 5753100"/>
              <a:gd name="connsiteX57" fmla="*/ 0 w 12192000"/>
              <a:gd name="connsiteY57" fmla="*/ 156459 h 5753100"/>
              <a:gd name="connsiteX58" fmla="*/ 57533 w 12192000"/>
              <a:gd name="connsiteY58" fmla="*/ 108990 h 5753100"/>
              <a:gd name="connsiteX59" fmla="*/ 414342 w 12192000"/>
              <a:gd name="connsiteY59" fmla="*/ 0 h 575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2192000" h="5753100">
                <a:moveTo>
                  <a:pt x="9376863" y="1462271"/>
                </a:moveTo>
                <a:lnTo>
                  <a:pt x="9373093" y="1499671"/>
                </a:lnTo>
                <a:lnTo>
                  <a:pt x="9385406" y="1493740"/>
                </a:lnTo>
                <a:lnTo>
                  <a:pt x="9428009" y="1478147"/>
                </a:lnTo>
                <a:close/>
                <a:moveTo>
                  <a:pt x="414342" y="0"/>
                </a:moveTo>
                <a:cubicBezTo>
                  <a:pt x="766795" y="0"/>
                  <a:pt x="1052516" y="285721"/>
                  <a:pt x="1052516" y="638175"/>
                </a:cubicBezTo>
                <a:lnTo>
                  <a:pt x="1049618" y="666928"/>
                </a:lnTo>
                <a:lnTo>
                  <a:pt x="1116687" y="646109"/>
                </a:lnTo>
                <a:cubicBezTo>
                  <a:pt x="1142109" y="640907"/>
                  <a:pt x="1168431" y="638175"/>
                  <a:pt x="1195392" y="638175"/>
                </a:cubicBezTo>
                <a:cubicBezTo>
                  <a:pt x="1303232" y="638175"/>
                  <a:pt x="1400863" y="681886"/>
                  <a:pt x="1471535" y="752557"/>
                </a:cubicBezTo>
                <a:lnTo>
                  <a:pt x="1516993" y="807654"/>
                </a:lnTo>
                <a:lnTo>
                  <a:pt x="1546368" y="753535"/>
                </a:lnTo>
                <a:cubicBezTo>
                  <a:pt x="1760333" y="436827"/>
                  <a:pt x="2122677" y="228600"/>
                  <a:pt x="2533654" y="228600"/>
                </a:cubicBezTo>
                <a:cubicBezTo>
                  <a:pt x="3109023" y="228600"/>
                  <a:pt x="3589069" y="636725"/>
                  <a:pt x="3700090" y="1179272"/>
                </a:cubicBezTo>
                <a:lnTo>
                  <a:pt x="3721203" y="1388700"/>
                </a:lnTo>
                <a:lnTo>
                  <a:pt x="3770421" y="1395271"/>
                </a:lnTo>
                <a:lnTo>
                  <a:pt x="3785548" y="1377801"/>
                </a:lnTo>
                <a:cubicBezTo>
                  <a:pt x="3854899" y="1314768"/>
                  <a:pt x="3947026" y="1276350"/>
                  <a:pt x="4048127" y="1276350"/>
                </a:cubicBezTo>
                <a:cubicBezTo>
                  <a:pt x="4129006" y="1276350"/>
                  <a:pt x="4204147" y="1300937"/>
                  <a:pt x="4266474" y="1343045"/>
                </a:cubicBezTo>
                <a:lnTo>
                  <a:pt x="4301481" y="1371928"/>
                </a:lnTo>
                <a:lnTo>
                  <a:pt x="4326469" y="1248165"/>
                </a:lnTo>
                <a:cubicBezTo>
                  <a:pt x="4385752" y="1108000"/>
                  <a:pt x="4524544" y="1009650"/>
                  <a:pt x="4686303" y="1009650"/>
                </a:cubicBezTo>
                <a:cubicBezTo>
                  <a:pt x="4767183" y="1009650"/>
                  <a:pt x="4842321" y="1034237"/>
                  <a:pt x="4904651" y="1076345"/>
                </a:cubicBezTo>
                <a:lnTo>
                  <a:pt x="4943944" y="1108767"/>
                </a:lnTo>
                <a:lnTo>
                  <a:pt x="4933952" y="1009650"/>
                </a:lnTo>
                <a:cubicBezTo>
                  <a:pt x="4933952" y="657196"/>
                  <a:pt x="5219673" y="371475"/>
                  <a:pt x="5572127" y="371475"/>
                </a:cubicBezTo>
                <a:cubicBezTo>
                  <a:pt x="5836466" y="371475"/>
                  <a:pt x="6063269" y="532193"/>
                  <a:pt x="6160150" y="761243"/>
                </a:cubicBezTo>
                <a:lnTo>
                  <a:pt x="6170212" y="793663"/>
                </a:lnTo>
                <a:lnTo>
                  <a:pt x="6284838" y="699089"/>
                </a:lnTo>
                <a:cubicBezTo>
                  <a:pt x="6430777" y="600494"/>
                  <a:pt x="6606710" y="542924"/>
                  <a:pt x="6796088" y="542924"/>
                </a:cubicBezTo>
                <a:cubicBezTo>
                  <a:pt x="7237973" y="542924"/>
                  <a:pt x="7606648" y="856364"/>
                  <a:pt x="7691912" y="1273041"/>
                </a:cubicBezTo>
                <a:lnTo>
                  <a:pt x="7696549" y="1319031"/>
                </a:lnTo>
                <a:lnTo>
                  <a:pt x="7753739" y="1287989"/>
                </a:lnTo>
                <a:cubicBezTo>
                  <a:pt x="7800461" y="1268228"/>
                  <a:pt x="7851828" y="1257300"/>
                  <a:pt x="7905749" y="1257300"/>
                </a:cubicBezTo>
                <a:cubicBezTo>
                  <a:pt x="7959670" y="1257300"/>
                  <a:pt x="8011037" y="1268228"/>
                  <a:pt x="8057760" y="1287989"/>
                </a:cubicBezTo>
                <a:lnTo>
                  <a:pt x="8116690" y="1319975"/>
                </a:lnTo>
                <a:lnTo>
                  <a:pt x="8151164" y="1208917"/>
                </a:lnTo>
                <a:cubicBezTo>
                  <a:pt x="8248043" y="979867"/>
                  <a:pt x="8474846" y="819149"/>
                  <a:pt x="8739187" y="819149"/>
                </a:cubicBezTo>
                <a:cubicBezTo>
                  <a:pt x="8783244" y="819149"/>
                  <a:pt x="8826259" y="823613"/>
                  <a:pt x="8867802" y="832114"/>
                </a:cubicBezTo>
                <a:lnTo>
                  <a:pt x="8963522" y="861828"/>
                </a:lnTo>
                <a:lnTo>
                  <a:pt x="8975988" y="738160"/>
                </a:lnTo>
                <a:cubicBezTo>
                  <a:pt x="9035496" y="447355"/>
                  <a:pt x="9292802" y="228600"/>
                  <a:pt x="9601198" y="228600"/>
                </a:cubicBezTo>
                <a:cubicBezTo>
                  <a:pt x="9766412" y="228600"/>
                  <a:pt x="9916961" y="291381"/>
                  <a:pt x="10030293" y="394387"/>
                </a:cubicBezTo>
                <a:lnTo>
                  <a:pt x="10091844" y="458948"/>
                </a:lnTo>
                <a:lnTo>
                  <a:pt x="10113318" y="389769"/>
                </a:lnTo>
                <a:cubicBezTo>
                  <a:pt x="10210199" y="160718"/>
                  <a:pt x="10437002" y="0"/>
                  <a:pt x="10701342" y="0"/>
                </a:cubicBezTo>
                <a:cubicBezTo>
                  <a:pt x="11053795" y="0"/>
                  <a:pt x="11339516" y="285721"/>
                  <a:pt x="11339516" y="638175"/>
                </a:cubicBezTo>
                <a:lnTo>
                  <a:pt x="11336618" y="666928"/>
                </a:lnTo>
                <a:lnTo>
                  <a:pt x="11403687" y="646109"/>
                </a:lnTo>
                <a:cubicBezTo>
                  <a:pt x="11429109" y="640907"/>
                  <a:pt x="11455431" y="638175"/>
                  <a:pt x="11482391" y="638175"/>
                </a:cubicBezTo>
                <a:cubicBezTo>
                  <a:pt x="11590232" y="638175"/>
                  <a:pt x="11687863" y="681886"/>
                  <a:pt x="11758534" y="752557"/>
                </a:cubicBezTo>
                <a:lnTo>
                  <a:pt x="11803993" y="807654"/>
                </a:lnTo>
                <a:lnTo>
                  <a:pt x="11833368" y="753535"/>
                </a:lnTo>
                <a:cubicBezTo>
                  <a:pt x="11913605" y="634770"/>
                  <a:pt x="12014707" y="531259"/>
                  <a:pt x="12131415" y="448264"/>
                </a:cubicBezTo>
                <a:lnTo>
                  <a:pt x="12192000" y="410454"/>
                </a:lnTo>
                <a:lnTo>
                  <a:pt x="12192000" y="5753100"/>
                </a:lnTo>
                <a:lnTo>
                  <a:pt x="0" y="5753100"/>
                </a:lnTo>
                <a:lnTo>
                  <a:pt x="0" y="156459"/>
                </a:lnTo>
                <a:lnTo>
                  <a:pt x="57533" y="108990"/>
                </a:lnTo>
                <a:cubicBezTo>
                  <a:pt x="159386" y="40180"/>
                  <a:pt x="282172" y="0"/>
                  <a:pt x="414342" y="0"/>
                </a:cubicBezTo>
                <a:close/>
              </a:path>
            </a:pathLst>
          </a:custGeom>
          <a:solidFill>
            <a:srgbClr val="F2CCCB">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27" name="Freeform: Shape 26">
            <a:extLst>
              <a:ext uri="{FF2B5EF4-FFF2-40B4-BE49-F238E27FC236}">
                <a16:creationId xmlns:a16="http://schemas.microsoft.com/office/drawing/2014/main" id="{E90812DC-C250-46C5-9357-8BC8CC8246D2}"/>
              </a:ext>
            </a:extLst>
          </p:cNvPr>
          <p:cNvSpPr/>
          <p:nvPr/>
        </p:nvSpPr>
        <p:spPr>
          <a:xfrm>
            <a:off x="0" y="3556501"/>
            <a:ext cx="14001750" cy="6496050"/>
          </a:xfrm>
          <a:custGeom>
            <a:avLst/>
            <a:gdLst>
              <a:gd name="connsiteX0" fmla="*/ 9376863 w 12192000"/>
              <a:gd name="connsiteY0" fmla="*/ 1462271 h 5753100"/>
              <a:gd name="connsiteX1" fmla="*/ 9373093 w 12192000"/>
              <a:gd name="connsiteY1" fmla="*/ 1499671 h 5753100"/>
              <a:gd name="connsiteX2" fmla="*/ 9385406 w 12192000"/>
              <a:gd name="connsiteY2" fmla="*/ 1493740 h 5753100"/>
              <a:gd name="connsiteX3" fmla="*/ 9428009 w 12192000"/>
              <a:gd name="connsiteY3" fmla="*/ 1478147 h 5753100"/>
              <a:gd name="connsiteX4" fmla="*/ 414342 w 12192000"/>
              <a:gd name="connsiteY4" fmla="*/ 0 h 5753100"/>
              <a:gd name="connsiteX5" fmla="*/ 1052516 w 12192000"/>
              <a:gd name="connsiteY5" fmla="*/ 638175 h 5753100"/>
              <a:gd name="connsiteX6" fmla="*/ 1049618 w 12192000"/>
              <a:gd name="connsiteY6" fmla="*/ 666928 h 5753100"/>
              <a:gd name="connsiteX7" fmla="*/ 1116687 w 12192000"/>
              <a:gd name="connsiteY7" fmla="*/ 646109 h 5753100"/>
              <a:gd name="connsiteX8" fmla="*/ 1195392 w 12192000"/>
              <a:gd name="connsiteY8" fmla="*/ 638175 h 5753100"/>
              <a:gd name="connsiteX9" fmla="*/ 1471535 w 12192000"/>
              <a:gd name="connsiteY9" fmla="*/ 752557 h 5753100"/>
              <a:gd name="connsiteX10" fmla="*/ 1516993 w 12192000"/>
              <a:gd name="connsiteY10" fmla="*/ 807654 h 5753100"/>
              <a:gd name="connsiteX11" fmla="*/ 1546368 w 12192000"/>
              <a:gd name="connsiteY11" fmla="*/ 753535 h 5753100"/>
              <a:gd name="connsiteX12" fmla="*/ 2533654 w 12192000"/>
              <a:gd name="connsiteY12" fmla="*/ 228600 h 5753100"/>
              <a:gd name="connsiteX13" fmla="*/ 3700090 w 12192000"/>
              <a:gd name="connsiteY13" fmla="*/ 1179272 h 5753100"/>
              <a:gd name="connsiteX14" fmla="*/ 3721203 w 12192000"/>
              <a:gd name="connsiteY14" fmla="*/ 1388700 h 5753100"/>
              <a:gd name="connsiteX15" fmla="*/ 3770421 w 12192000"/>
              <a:gd name="connsiteY15" fmla="*/ 1395271 h 5753100"/>
              <a:gd name="connsiteX16" fmla="*/ 3785548 w 12192000"/>
              <a:gd name="connsiteY16" fmla="*/ 1377801 h 5753100"/>
              <a:gd name="connsiteX17" fmla="*/ 4048127 w 12192000"/>
              <a:gd name="connsiteY17" fmla="*/ 1276350 h 5753100"/>
              <a:gd name="connsiteX18" fmla="*/ 4266474 w 12192000"/>
              <a:gd name="connsiteY18" fmla="*/ 1343045 h 5753100"/>
              <a:gd name="connsiteX19" fmla="*/ 4301481 w 12192000"/>
              <a:gd name="connsiteY19" fmla="*/ 1371928 h 5753100"/>
              <a:gd name="connsiteX20" fmla="*/ 4326469 w 12192000"/>
              <a:gd name="connsiteY20" fmla="*/ 1248165 h 5753100"/>
              <a:gd name="connsiteX21" fmla="*/ 4686303 w 12192000"/>
              <a:gd name="connsiteY21" fmla="*/ 1009650 h 5753100"/>
              <a:gd name="connsiteX22" fmla="*/ 4904651 w 12192000"/>
              <a:gd name="connsiteY22" fmla="*/ 1076345 h 5753100"/>
              <a:gd name="connsiteX23" fmla="*/ 4943944 w 12192000"/>
              <a:gd name="connsiteY23" fmla="*/ 1108767 h 5753100"/>
              <a:gd name="connsiteX24" fmla="*/ 4933952 w 12192000"/>
              <a:gd name="connsiteY24" fmla="*/ 1009650 h 5753100"/>
              <a:gd name="connsiteX25" fmla="*/ 5572127 w 12192000"/>
              <a:gd name="connsiteY25" fmla="*/ 371475 h 5753100"/>
              <a:gd name="connsiteX26" fmla="*/ 6160150 w 12192000"/>
              <a:gd name="connsiteY26" fmla="*/ 761243 h 5753100"/>
              <a:gd name="connsiteX27" fmla="*/ 6170212 w 12192000"/>
              <a:gd name="connsiteY27" fmla="*/ 793663 h 5753100"/>
              <a:gd name="connsiteX28" fmla="*/ 6284838 w 12192000"/>
              <a:gd name="connsiteY28" fmla="*/ 699089 h 5753100"/>
              <a:gd name="connsiteX29" fmla="*/ 6796088 w 12192000"/>
              <a:gd name="connsiteY29" fmla="*/ 542924 h 5753100"/>
              <a:gd name="connsiteX30" fmla="*/ 7691912 w 12192000"/>
              <a:gd name="connsiteY30" fmla="*/ 1273041 h 5753100"/>
              <a:gd name="connsiteX31" fmla="*/ 7696549 w 12192000"/>
              <a:gd name="connsiteY31" fmla="*/ 1319031 h 5753100"/>
              <a:gd name="connsiteX32" fmla="*/ 7753739 w 12192000"/>
              <a:gd name="connsiteY32" fmla="*/ 1287989 h 5753100"/>
              <a:gd name="connsiteX33" fmla="*/ 7905749 w 12192000"/>
              <a:gd name="connsiteY33" fmla="*/ 1257300 h 5753100"/>
              <a:gd name="connsiteX34" fmla="*/ 8057760 w 12192000"/>
              <a:gd name="connsiteY34" fmla="*/ 1287989 h 5753100"/>
              <a:gd name="connsiteX35" fmla="*/ 8116690 w 12192000"/>
              <a:gd name="connsiteY35" fmla="*/ 1319975 h 5753100"/>
              <a:gd name="connsiteX36" fmla="*/ 8151164 w 12192000"/>
              <a:gd name="connsiteY36" fmla="*/ 1208917 h 5753100"/>
              <a:gd name="connsiteX37" fmla="*/ 8739187 w 12192000"/>
              <a:gd name="connsiteY37" fmla="*/ 819149 h 5753100"/>
              <a:gd name="connsiteX38" fmla="*/ 8867802 w 12192000"/>
              <a:gd name="connsiteY38" fmla="*/ 832114 h 5753100"/>
              <a:gd name="connsiteX39" fmla="*/ 8963522 w 12192000"/>
              <a:gd name="connsiteY39" fmla="*/ 861828 h 5753100"/>
              <a:gd name="connsiteX40" fmla="*/ 8975988 w 12192000"/>
              <a:gd name="connsiteY40" fmla="*/ 738160 h 5753100"/>
              <a:gd name="connsiteX41" fmla="*/ 9601198 w 12192000"/>
              <a:gd name="connsiteY41" fmla="*/ 228600 h 5753100"/>
              <a:gd name="connsiteX42" fmla="*/ 10030293 w 12192000"/>
              <a:gd name="connsiteY42" fmla="*/ 394387 h 5753100"/>
              <a:gd name="connsiteX43" fmla="*/ 10091844 w 12192000"/>
              <a:gd name="connsiteY43" fmla="*/ 458948 h 5753100"/>
              <a:gd name="connsiteX44" fmla="*/ 10113318 w 12192000"/>
              <a:gd name="connsiteY44" fmla="*/ 389769 h 5753100"/>
              <a:gd name="connsiteX45" fmla="*/ 10701342 w 12192000"/>
              <a:gd name="connsiteY45" fmla="*/ 0 h 5753100"/>
              <a:gd name="connsiteX46" fmla="*/ 11339516 w 12192000"/>
              <a:gd name="connsiteY46" fmla="*/ 638175 h 5753100"/>
              <a:gd name="connsiteX47" fmla="*/ 11336618 w 12192000"/>
              <a:gd name="connsiteY47" fmla="*/ 666928 h 5753100"/>
              <a:gd name="connsiteX48" fmla="*/ 11403687 w 12192000"/>
              <a:gd name="connsiteY48" fmla="*/ 646109 h 5753100"/>
              <a:gd name="connsiteX49" fmla="*/ 11482391 w 12192000"/>
              <a:gd name="connsiteY49" fmla="*/ 638175 h 5753100"/>
              <a:gd name="connsiteX50" fmla="*/ 11758534 w 12192000"/>
              <a:gd name="connsiteY50" fmla="*/ 752557 h 5753100"/>
              <a:gd name="connsiteX51" fmla="*/ 11803993 w 12192000"/>
              <a:gd name="connsiteY51" fmla="*/ 807654 h 5753100"/>
              <a:gd name="connsiteX52" fmla="*/ 11833368 w 12192000"/>
              <a:gd name="connsiteY52" fmla="*/ 753535 h 5753100"/>
              <a:gd name="connsiteX53" fmla="*/ 12131415 w 12192000"/>
              <a:gd name="connsiteY53" fmla="*/ 448264 h 5753100"/>
              <a:gd name="connsiteX54" fmla="*/ 12192000 w 12192000"/>
              <a:gd name="connsiteY54" fmla="*/ 410454 h 5753100"/>
              <a:gd name="connsiteX55" fmla="*/ 12192000 w 12192000"/>
              <a:gd name="connsiteY55" fmla="*/ 5753100 h 5753100"/>
              <a:gd name="connsiteX56" fmla="*/ 0 w 12192000"/>
              <a:gd name="connsiteY56" fmla="*/ 5753100 h 5753100"/>
              <a:gd name="connsiteX57" fmla="*/ 0 w 12192000"/>
              <a:gd name="connsiteY57" fmla="*/ 156459 h 5753100"/>
              <a:gd name="connsiteX58" fmla="*/ 57533 w 12192000"/>
              <a:gd name="connsiteY58" fmla="*/ 108990 h 5753100"/>
              <a:gd name="connsiteX59" fmla="*/ 414342 w 12192000"/>
              <a:gd name="connsiteY59" fmla="*/ 0 h 575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2192000" h="5753100">
                <a:moveTo>
                  <a:pt x="9376863" y="1462271"/>
                </a:moveTo>
                <a:lnTo>
                  <a:pt x="9373093" y="1499671"/>
                </a:lnTo>
                <a:lnTo>
                  <a:pt x="9385406" y="1493740"/>
                </a:lnTo>
                <a:lnTo>
                  <a:pt x="9428009" y="1478147"/>
                </a:lnTo>
                <a:close/>
                <a:moveTo>
                  <a:pt x="414342" y="0"/>
                </a:moveTo>
                <a:cubicBezTo>
                  <a:pt x="766795" y="0"/>
                  <a:pt x="1052516" y="285721"/>
                  <a:pt x="1052516" y="638175"/>
                </a:cubicBezTo>
                <a:lnTo>
                  <a:pt x="1049618" y="666928"/>
                </a:lnTo>
                <a:lnTo>
                  <a:pt x="1116687" y="646109"/>
                </a:lnTo>
                <a:cubicBezTo>
                  <a:pt x="1142109" y="640907"/>
                  <a:pt x="1168431" y="638175"/>
                  <a:pt x="1195392" y="638175"/>
                </a:cubicBezTo>
                <a:cubicBezTo>
                  <a:pt x="1303232" y="638175"/>
                  <a:pt x="1400863" y="681886"/>
                  <a:pt x="1471535" y="752557"/>
                </a:cubicBezTo>
                <a:lnTo>
                  <a:pt x="1516993" y="807654"/>
                </a:lnTo>
                <a:lnTo>
                  <a:pt x="1546368" y="753535"/>
                </a:lnTo>
                <a:cubicBezTo>
                  <a:pt x="1760333" y="436827"/>
                  <a:pt x="2122677" y="228600"/>
                  <a:pt x="2533654" y="228600"/>
                </a:cubicBezTo>
                <a:cubicBezTo>
                  <a:pt x="3109023" y="228600"/>
                  <a:pt x="3589069" y="636725"/>
                  <a:pt x="3700090" y="1179272"/>
                </a:cubicBezTo>
                <a:lnTo>
                  <a:pt x="3721203" y="1388700"/>
                </a:lnTo>
                <a:lnTo>
                  <a:pt x="3770421" y="1395271"/>
                </a:lnTo>
                <a:lnTo>
                  <a:pt x="3785548" y="1377801"/>
                </a:lnTo>
                <a:cubicBezTo>
                  <a:pt x="3854899" y="1314768"/>
                  <a:pt x="3947026" y="1276350"/>
                  <a:pt x="4048127" y="1276350"/>
                </a:cubicBezTo>
                <a:cubicBezTo>
                  <a:pt x="4129006" y="1276350"/>
                  <a:pt x="4204147" y="1300937"/>
                  <a:pt x="4266474" y="1343045"/>
                </a:cubicBezTo>
                <a:lnTo>
                  <a:pt x="4301481" y="1371928"/>
                </a:lnTo>
                <a:lnTo>
                  <a:pt x="4326469" y="1248165"/>
                </a:lnTo>
                <a:cubicBezTo>
                  <a:pt x="4385752" y="1108000"/>
                  <a:pt x="4524544" y="1009650"/>
                  <a:pt x="4686303" y="1009650"/>
                </a:cubicBezTo>
                <a:cubicBezTo>
                  <a:pt x="4767183" y="1009650"/>
                  <a:pt x="4842321" y="1034237"/>
                  <a:pt x="4904651" y="1076345"/>
                </a:cubicBezTo>
                <a:lnTo>
                  <a:pt x="4943944" y="1108767"/>
                </a:lnTo>
                <a:lnTo>
                  <a:pt x="4933952" y="1009650"/>
                </a:lnTo>
                <a:cubicBezTo>
                  <a:pt x="4933952" y="657196"/>
                  <a:pt x="5219673" y="371475"/>
                  <a:pt x="5572127" y="371475"/>
                </a:cubicBezTo>
                <a:cubicBezTo>
                  <a:pt x="5836466" y="371475"/>
                  <a:pt x="6063269" y="532193"/>
                  <a:pt x="6160150" y="761243"/>
                </a:cubicBezTo>
                <a:lnTo>
                  <a:pt x="6170212" y="793663"/>
                </a:lnTo>
                <a:lnTo>
                  <a:pt x="6284838" y="699089"/>
                </a:lnTo>
                <a:cubicBezTo>
                  <a:pt x="6430777" y="600494"/>
                  <a:pt x="6606710" y="542924"/>
                  <a:pt x="6796088" y="542924"/>
                </a:cubicBezTo>
                <a:cubicBezTo>
                  <a:pt x="7237973" y="542924"/>
                  <a:pt x="7606648" y="856364"/>
                  <a:pt x="7691912" y="1273041"/>
                </a:cubicBezTo>
                <a:lnTo>
                  <a:pt x="7696549" y="1319031"/>
                </a:lnTo>
                <a:lnTo>
                  <a:pt x="7753739" y="1287989"/>
                </a:lnTo>
                <a:cubicBezTo>
                  <a:pt x="7800461" y="1268228"/>
                  <a:pt x="7851828" y="1257300"/>
                  <a:pt x="7905749" y="1257300"/>
                </a:cubicBezTo>
                <a:cubicBezTo>
                  <a:pt x="7959670" y="1257300"/>
                  <a:pt x="8011037" y="1268228"/>
                  <a:pt x="8057760" y="1287989"/>
                </a:cubicBezTo>
                <a:lnTo>
                  <a:pt x="8116690" y="1319975"/>
                </a:lnTo>
                <a:lnTo>
                  <a:pt x="8151164" y="1208917"/>
                </a:lnTo>
                <a:cubicBezTo>
                  <a:pt x="8248043" y="979867"/>
                  <a:pt x="8474846" y="819149"/>
                  <a:pt x="8739187" y="819149"/>
                </a:cubicBezTo>
                <a:cubicBezTo>
                  <a:pt x="8783244" y="819149"/>
                  <a:pt x="8826259" y="823613"/>
                  <a:pt x="8867802" y="832114"/>
                </a:cubicBezTo>
                <a:lnTo>
                  <a:pt x="8963522" y="861828"/>
                </a:lnTo>
                <a:lnTo>
                  <a:pt x="8975988" y="738160"/>
                </a:lnTo>
                <a:cubicBezTo>
                  <a:pt x="9035496" y="447355"/>
                  <a:pt x="9292802" y="228600"/>
                  <a:pt x="9601198" y="228600"/>
                </a:cubicBezTo>
                <a:cubicBezTo>
                  <a:pt x="9766412" y="228600"/>
                  <a:pt x="9916961" y="291381"/>
                  <a:pt x="10030293" y="394387"/>
                </a:cubicBezTo>
                <a:lnTo>
                  <a:pt x="10091844" y="458948"/>
                </a:lnTo>
                <a:lnTo>
                  <a:pt x="10113318" y="389769"/>
                </a:lnTo>
                <a:cubicBezTo>
                  <a:pt x="10210199" y="160718"/>
                  <a:pt x="10437002" y="0"/>
                  <a:pt x="10701342" y="0"/>
                </a:cubicBezTo>
                <a:cubicBezTo>
                  <a:pt x="11053795" y="0"/>
                  <a:pt x="11339516" y="285721"/>
                  <a:pt x="11339516" y="638175"/>
                </a:cubicBezTo>
                <a:lnTo>
                  <a:pt x="11336618" y="666928"/>
                </a:lnTo>
                <a:lnTo>
                  <a:pt x="11403687" y="646109"/>
                </a:lnTo>
                <a:cubicBezTo>
                  <a:pt x="11429109" y="640907"/>
                  <a:pt x="11455431" y="638175"/>
                  <a:pt x="11482391" y="638175"/>
                </a:cubicBezTo>
                <a:cubicBezTo>
                  <a:pt x="11590232" y="638175"/>
                  <a:pt x="11687863" y="681886"/>
                  <a:pt x="11758534" y="752557"/>
                </a:cubicBezTo>
                <a:lnTo>
                  <a:pt x="11803993" y="807654"/>
                </a:lnTo>
                <a:lnTo>
                  <a:pt x="11833368" y="753535"/>
                </a:lnTo>
                <a:cubicBezTo>
                  <a:pt x="11913605" y="634770"/>
                  <a:pt x="12014707" y="531259"/>
                  <a:pt x="12131415" y="448264"/>
                </a:cubicBezTo>
                <a:lnTo>
                  <a:pt x="12192000" y="410454"/>
                </a:lnTo>
                <a:lnTo>
                  <a:pt x="12192000" y="5753100"/>
                </a:lnTo>
                <a:lnTo>
                  <a:pt x="0" y="5753100"/>
                </a:lnTo>
                <a:lnTo>
                  <a:pt x="0" y="156459"/>
                </a:lnTo>
                <a:lnTo>
                  <a:pt x="57533" y="108990"/>
                </a:lnTo>
                <a:cubicBezTo>
                  <a:pt x="159386" y="40180"/>
                  <a:pt x="282172" y="0"/>
                  <a:pt x="414342" y="0"/>
                </a:cubicBezTo>
                <a:close/>
              </a:path>
            </a:pathLst>
          </a:custGeom>
          <a:solidFill>
            <a:srgbClr val="F2CCCB">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8" name="Rectangle 7">
            <a:extLst>
              <a:ext uri="{FF2B5EF4-FFF2-40B4-BE49-F238E27FC236}">
                <a16:creationId xmlns:a16="http://schemas.microsoft.com/office/drawing/2014/main" id="{E7034DAC-3585-4251-A4AC-22662F45E1B0}"/>
              </a:ext>
            </a:extLst>
          </p:cNvPr>
          <p:cNvSpPr/>
          <p:nvPr/>
        </p:nvSpPr>
        <p:spPr>
          <a:xfrm>
            <a:off x="1012722" y="2665156"/>
            <a:ext cx="3235427" cy="3711678"/>
          </a:xfrm>
          <a:prstGeom prst="rect">
            <a:avLst/>
          </a:prstGeom>
          <a:solidFill>
            <a:schemeClr val="bg1">
              <a:alpha val="55000"/>
            </a:schemeClr>
          </a:solid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5400" dirty="0">
                <a:solidFill>
                  <a:schemeClr val="tx1"/>
                </a:solidFill>
                <a:latin typeface="Simplicity" panose="02000503000000000000" pitchFamily="2" charset="0"/>
              </a:rPr>
              <a:t>Short description</a:t>
            </a:r>
          </a:p>
        </p:txBody>
      </p:sp>
      <p:sp>
        <p:nvSpPr>
          <p:cNvPr id="12" name="Freeform: Shape 11">
            <a:extLst>
              <a:ext uri="{FF2B5EF4-FFF2-40B4-BE49-F238E27FC236}">
                <a16:creationId xmlns:a16="http://schemas.microsoft.com/office/drawing/2014/main" id="{D9917144-FFE3-4CEB-A94C-0E198F3116AE}"/>
              </a:ext>
            </a:extLst>
          </p:cNvPr>
          <p:cNvSpPr/>
          <p:nvPr/>
        </p:nvSpPr>
        <p:spPr>
          <a:xfrm>
            <a:off x="146595" y="1826956"/>
            <a:ext cx="3021509" cy="1581150"/>
          </a:xfrm>
          <a:custGeom>
            <a:avLst/>
            <a:gdLst>
              <a:gd name="connsiteX0" fmla="*/ 1954709 w 3973596"/>
              <a:gd name="connsiteY0" fmla="*/ 0 h 1801466"/>
              <a:gd name="connsiteX1" fmla="*/ 2537121 w 3973596"/>
              <a:gd name="connsiteY1" fmla="*/ 309666 h 1801466"/>
              <a:gd name="connsiteX2" fmla="*/ 2596640 w 3973596"/>
              <a:gd name="connsiteY2" fmla="*/ 419321 h 1801466"/>
              <a:gd name="connsiteX3" fmla="*/ 2602905 w 3973596"/>
              <a:gd name="connsiteY3" fmla="*/ 411727 h 1801466"/>
              <a:gd name="connsiteX4" fmla="*/ 2879048 w 3973596"/>
              <a:gd name="connsiteY4" fmla="*/ 297345 h 1801466"/>
              <a:gd name="connsiteX5" fmla="*/ 3261639 w 3973596"/>
              <a:gd name="connsiteY5" fmla="*/ 609166 h 1801466"/>
              <a:gd name="connsiteX6" fmla="*/ 3268062 w 3973596"/>
              <a:gd name="connsiteY6" fmla="*/ 672885 h 1801466"/>
              <a:gd name="connsiteX7" fmla="*/ 3316027 w 3973596"/>
              <a:gd name="connsiteY7" fmla="*/ 662260 h 1801466"/>
              <a:gd name="connsiteX8" fmla="*/ 3426322 w 3973596"/>
              <a:gd name="connsiteY8" fmla="*/ 654326 h 1801466"/>
              <a:gd name="connsiteX9" fmla="*/ 3973596 w 3973596"/>
              <a:gd name="connsiteY9" fmla="*/ 1044851 h 1801466"/>
              <a:gd name="connsiteX10" fmla="*/ 3426322 w 3973596"/>
              <a:gd name="connsiteY10" fmla="*/ 1435376 h 1801466"/>
              <a:gd name="connsiteX11" fmla="*/ 3120336 w 3973596"/>
              <a:gd name="connsiteY11" fmla="*/ 1368681 h 1801466"/>
              <a:gd name="connsiteX12" fmla="*/ 3065917 w 3973596"/>
              <a:gd name="connsiteY12" fmla="*/ 1336641 h 1801466"/>
              <a:gd name="connsiteX13" fmla="*/ 3060829 w 3973596"/>
              <a:gd name="connsiteY13" fmla="*/ 1370354 h 1801466"/>
              <a:gd name="connsiteX14" fmla="*/ 2351125 w 3973596"/>
              <a:gd name="connsiteY14" fmla="*/ 1756740 h 1801466"/>
              <a:gd name="connsiteX15" fmla="*/ 1731580 w 3973596"/>
              <a:gd name="connsiteY15" fmla="*/ 1523755 h 1801466"/>
              <a:gd name="connsiteX16" fmla="*/ 1724686 w 3973596"/>
              <a:gd name="connsiteY16" fmla="*/ 1514481 h 1801466"/>
              <a:gd name="connsiteX17" fmla="*/ 1712498 w 3973596"/>
              <a:gd name="connsiteY17" fmla="*/ 1549293 h 1801466"/>
              <a:gd name="connsiteX18" fmla="*/ 1283400 w 3973596"/>
              <a:gd name="connsiteY18" fmla="*/ 1801466 h 1801466"/>
              <a:gd name="connsiteX19" fmla="*/ 827167 w 3973596"/>
              <a:gd name="connsiteY19" fmla="*/ 1471790 h 1801466"/>
              <a:gd name="connsiteX20" fmla="*/ 823474 w 3973596"/>
              <a:gd name="connsiteY20" fmla="*/ 1439308 h 1801466"/>
              <a:gd name="connsiteX21" fmla="*/ 794990 w 3973596"/>
              <a:gd name="connsiteY21" fmla="*/ 1465281 h 1801466"/>
              <a:gd name="connsiteX22" fmla="*/ 465694 w 3973596"/>
              <a:gd name="connsiteY22" fmla="*/ 1567897 h 1801466"/>
              <a:gd name="connsiteX23" fmla="*/ 0 w 3973596"/>
              <a:gd name="connsiteY23" fmla="*/ 1217542 h 1801466"/>
              <a:gd name="connsiteX24" fmla="*/ 465694 w 3973596"/>
              <a:gd name="connsiteY24" fmla="*/ 867187 h 1801466"/>
              <a:gd name="connsiteX25" fmla="*/ 646963 w 3973596"/>
              <a:gd name="connsiteY25" fmla="*/ 894720 h 1801466"/>
              <a:gd name="connsiteX26" fmla="*/ 692529 w 3973596"/>
              <a:gd name="connsiteY26" fmla="*/ 913327 h 1801466"/>
              <a:gd name="connsiteX27" fmla="*/ 679602 w 3973596"/>
              <a:gd name="connsiteY27" fmla="*/ 851452 h 1801466"/>
              <a:gd name="connsiteX28" fmla="*/ 1042166 w 3973596"/>
              <a:gd name="connsiteY28" fmla="*/ 501097 h 1801466"/>
              <a:gd name="connsiteX29" fmla="*/ 1244879 w 3973596"/>
              <a:gd name="connsiteY29" fmla="*/ 560932 h 1801466"/>
              <a:gd name="connsiteX30" fmla="*/ 1264986 w 3973596"/>
              <a:gd name="connsiteY30" fmla="*/ 576963 h 1801466"/>
              <a:gd name="connsiteX31" fmla="*/ 1266614 w 3973596"/>
              <a:gd name="connsiteY31" fmla="*/ 560814 h 1801466"/>
              <a:gd name="connsiteX32" fmla="*/ 1954709 w 3973596"/>
              <a:gd name="connsiteY32" fmla="*/ 0 h 1801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973596" h="1801466">
                <a:moveTo>
                  <a:pt x="1954709" y="0"/>
                </a:moveTo>
                <a:cubicBezTo>
                  <a:pt x="2197150" y="0"/>
                  <a:pt x="2410901" y="122836"/>
                  <a:pt x="2537121" y="309666"/>
                </a:cubicBezTo>
                <a:lnTo>
                  <a:pt x="2596640" y="419321"/>
                </a:lnTo>
                <a:lnTo>
                  <a:pt x="2602905" y="411727"/>
                </a:lnTo>
                <a:cubicBezTo>
                  <a:pt x="2673576" y="341056"/>
                  <a:pt x="2771208" y="297345"/>
                  <a:pt x="2879048" y="297345"/>
                </a:cubicBezTo>
                <a:cubicBezTo>
                  <a:pt x="3067769" y="297345"/>
                  <a:pt x="3225224" y="431210"/>
                  <a:pt x="3261639" y="609166"/>
                </a:cubicBezTo>
                <a:lnTo>
                  <a:pt x="3268062" y="672885"/>
                </a:lnTo>
                <a:lnTo>
                  <a:pt x="3316027" y="662260"/>
                </a:lnTo>
                <a:cubicBezTo>
                  <a:pt x="3351654" y="657058"/>
                  <a:pt x="3388541" y="654326"/>
                  <a:pt x="3426322" y="654326"/>
                </a:cubicBezTo>
                <a:cubicBezTo>
                  <a:pt x="3728573" y="654326"/>
                  <a:pt x="3973596" y="829170"/>
                  <a:pt x="3973596" y="1044851"/>
                </a:cubicBezTo>
                <a:cubicBezTo>
                  <a:pt x="3973596" y="1260532"/>
                  <a:pt x="3728573" y="1435376"/>
                  <a:pt x="3426322" y="1435376"/>
                </a:cubicBezTo>
                <a:cubicBezTo>
                  <a:pt x="3312978" y="1435376"/>
                  <a:pt x="3207682" y="1410789"/>
                  <a:pt x="3120336" y="1368681"/>
                </a:cubicBezTo>
                <a:lnTo>
                  <a:pt x="3065917" y="1336641"/>
                </a:lnTo>
                <a:lnTo>
                  <a:pt x="3060829" y="1370354"/>
                </a:lnTo>
                <a:cubicBezTo>
                  <a:pt x="2993280" y="1590864"/>
                  <a:pt x="2701201" y="1756740"/>
                  <a:pt x="2351125" y="1756740"/>
                </a:cubicBezTo>
                <a:cubicBezTo>
                  <a:pt x="2088568" y="1756740"/>
                  <a:pt x="1858635" y="1663435"/>
                  <a:pt x="1731580" y="1523755"/>
                </a:cubicBezTo>
                <a:lnTo>
                  <a:pt x="1724686" y="1514481"/>
                </a:lnTo>
                <a:lnTo>
                  <a:pt x="1712498" y="1549293"/>
                </a:lnTo>
                <a:cubicBezTo>
                  <a:pt x="1641801" y="1697485"/>
                  <a:pt x="1476297" y="1801466"/>
                  <a:pt x="1283400" y="1801466"/>
                </a:cubicBezTo>
                <a:cubicBezTo>
                  <a:pt x="1058354" y="1801466"/>
                  <a:pt x="870591" y="1659936"/>
                  <a:pt x="827167" y="1471790"/>
                </a:cubicBezTo>
                <a:lnTo>
                  <a:pt x="823474" y="1439308"/>
                </a:lnTo>
                <a:lnTo>
                  <a:pt x="794990" y="1465281"/>
                </a:lnTo>
                <a:cubicBezTo>
                  <a:pt x="710716" y="1528682"/>
                  <a:pt x="594292" y="1567897"/>
                  <a:pt x="465694" y="1567897"/>
                </a:cubicBezTo>
                <a:cubicBezTo>
                  <a:pt x="208498" y="1567897"/>
                  <a:pt x="0" y="1411038"/>
                  <a:pt x="0" y="1217542"/>
                </a:cubicBezTo>
                <a:cubicBezTo>
                  <a:pt x="0" y="1024046"/>
                  <a:pt x="208498" y="867187"/>
                  <a:pt x="465694" y="867187"/>
                </a:cubicBezTo>
                <a:cubicBezTo>
                  <a:pt x="529993" y="867187"/>
                  <a:pt x="591248" y="876991"/>
                  <a:pt x="646963" y="894720"/>
                </a:cubicBezTo>
                <a:lnTo>
                  <a:pt x="692529" y="913327"/>
                </a:lnTo>
                <a:lnTo>
                  <a:pt x="679602" y="851452"/>
                </a:lnTo>
                <a:cubicBezTo>
                  <a:pt x="679602" y="657956"/>
                  <a:pt x="841927" y="501097"/>
                  <a:pt x="1042166" y="501097"/>
                </a:cubicBezTo>
                <a:cubicBezTo>
                  <a:pt x="1117256" y="501097"/>
                  <a:pt x="1187014" y="523155"/>
                  <a:pt x="1244879" y="560932"/>
                </a:cubicBezTo>
                <a:lnTo>
                  <a:pt x="1264986" y="576963"/>
                </a:lnTo>
                <a:lnTo>
                  <a:pt x="1266614" y="560814"/>
                </a:lnTo>
                <a:cubicBezTo>
                  <a:pt x="1332107" y="240759"/>
                  <a:pt x="1615292" y="0"/>
                  <a:pt x="1954709" y="0"/>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id-ID" sz="4800" dirty="0">
                <a:solidFill>
                  <a:schemeClr val="tx1"/>
                </a:solidFill>
                <a:latin typeface="Simplicity" panose="02000503000000000000" pitchFamily="2" charset="0"/>
              </a:rPr>
              <a:t>text</a:t>
            </a:r>
          </a:p>
        </p:txBody>
      </p:sp>
      <p:sp>
        <p:nvSpPr>
          <p:cNvPr id="14" name="Rectangle 13">
            <a:extLst>
              <a:ext uri="{FF2B5EF4-FFF2-40B4-BE49-F238E27FC236}">
                <a16:creationId xmlns:a16="http://schemas.microsoft.com/office/drawing/2014/main" id="{18DD2BED-510C-49C3-89B5-4451DF602189}"/>
              </a:ext>
            </a:extLst>
          </p:cNvPr>
          <p:cNvSpPr/>
          <p:nvPr/>
        </p:nvSpPr>
        <p:spPr>
          <a:xfrm>
            <a:off x="4746522" y="2611693"/>
            <a:ext cx="3235427" cy="3711678"/>
          </a:xfrm>
          <a:prstGeom prst="rect">
            <a:avLst/>
          </a:prstGeom>
          <a:solidFill>
            <a:schemeClr val="bg1">
              <a:alpha val="55000"/>
            </a:schemeClr>
          </a:solid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5400" dirty="0">
                <a:solidFill>
                  <a:schemeClr val="tx1"/>
                </a:solidFill>
                <a:latin typeface="Simplicity" panose="02000503000000000000" pitchFamily="2" charset="0"/>
              </a:rPr>
              <a:t>Short description</a:t>
            </a:r>
          </a:p>
        </p:txBody>
      </p:sp>
      <p:sp>
        <p:nvSpPr>
          <p:cNvPr id="16" name="Freeform: Shape 15">
            <a:extLst>
              <a:ext uri="{FF2B5EF4-FFF2-40B4-BE49-F238E27FC236}">
                <a16:creationId xmlns:a16="http://schemas.microsoft.com/office/drawing/2014/main" id="{FDCD1C22-880E-4A1F-94D1-AC3FC2385F92}"/>
              </a:ext>
            </a:extLst>
          </p:cNvPr>
          <p:cNvSpPr/>
          <p:nvPr/>
        </p:nvSpPr>
        <p:spPr>
          <a:xfrm>
            <a:off x="3880395" y="1773493"/>
            <a:ext cx="3021509" cy="1581150"/>
          </a:xfrm>
          <a:custGeom>
            <a:avLst/>
            <a:gdLst>
              <a:gd name="connsiteX0" fmla="*/ 1954709 w 3973596"/>
              <a:gd name="connsiteY0" fmla="*/ 0 h 1801466"/>
              <a:gd name="connsiteX1" fmla="*/ 2537121 w 3973596"/>
              <a:gd name="connsiteY1" fmla="*/ 309666 h 1801466"/>
              <a:gd name="connsiteX2" fmla="*/ 2596640 w 3973596"/>
              <a:gd name="connsiteY2" fmla="*/ 419321 h 1801466"/>
              <a:gd name="connsiteX3" fmla="*/ 2602905 w 3973596"/>
              <a:gd name="connsiteY3" fmla="*/ 411727 h 1801466"/>
              <a:gd name="connsiteX4" fmla="*/ 2879048 w 3973596"/>
              <a:gd name="connsiteY4" fmla="*/ 297345 h 1801466"/>
              <a:gd name="connsiteX5" fmla="*/ 3261639 w 3973596"/>
              <a:gd name="connsiteY5" fmla="*/ 609166 h 1801466"/>
              <a:gd name="connsiteX6" fmla="*/ 3268062 w 3973596"/>
              <a:gd name="connsiteY6" fmla="*/ 672885 h 1801466"/>
              <a:gd name="connsiteX7" fmla="*/ 3316027 w 3973596"/>
              <a:gd name="connsiteY7" fmla="*/ 662260 h 1801466"/>
              <a:gd name="connsiteX8" fmla="*/ 3426322 w 3973596"/>
              <a:gd name="connsiteY8" fmla="*/ 654326 h 1801466"/>
              <a:gd name="connsiteX9" fmla="*/ 3973596 w 3973596"/>
              <a:gd name="connsiteY9" fmla="*/ 1044851 h 1801466"/>
              <a:gd name="connsiteX10" fmla="*/ 3426322 w 3973596"/>
              <a:gd name="connsiteY10" fmla="*/ 1435376 h 1801466"/>
              <a:gd name="connsiteX11" fmla="*/ 3120336 w 3973596"/>
              <a:gd name="connsiteY11" fmla="*/ 1368681 h 1801466"/>
              <a:gd name="connsiteX12" fmla="*/ 3065917 w 3973596"/>
              <a:gd name="connsiteY12" fmla="*/ 1336641 h 1801466"/>
              <a:gd name="connsiteX13" fmla="*/ 3060829 w 3973596"/>
              <a:gd name="connsiteY13" fmla="*/ 1370354 h 1801466"/>
              <a:gd name="connsiteX14" fmla="*/ 2351125 w 3973596"/>
              <a:gd name="connsiteY14" fmla="*/ 1756740 h 1801466"/>
              <a:gd name="connsiteX15" fmla="*/ 1731580 w 3973596"/>
              <a:gd name="connsiteY15" fmla="*/ 1523755 h 1801466"/>
              <a:gd name="connsiteX16" fmla="*/ 1724686 w 3973596"/>
              <a:gd name="connsiteY16" fmla="*/ 1514481 h 1801466"/>
              <a:gd name="connsiteX17" fmla="*/ 1712498 w 3973596"/>
              <a:gd name="connsiteY17" fmla="*/ 1549293 h 1801466"/>
              <a:gd name="connsiteX18" fmla="*/ 1283400 w 3973596"/>
              <a:gd name="connsiteY18" fmla="*/ 1801466 h 1801466"/>
              <a:gd name="connsiteX19" fmla="*/ 827167 w 3973596"/>
              <a:gd name="connsiteY19" fmla="*/ 1471790 h 1801466"/>
              <a:gd name="connsiteX20" fmla="*/ 823474 w 3973596"/>
              <a:gd name="connsiteY20" fmla="*/ 1439308 h 1801466"/>
              <a:gd name="connsiteX21" fmla="*/ 794990 w 3973596"/>
              <a:gd name="connsiteY21" fmla="*/ 1465281 h 1801466"/>
              <a:gd name="connsiteX22" fmla="*/ 465694 w 3973596"/>
              <a:gd name="connsiteY22" fmla="*/ 1567897 h 1801466"/>
              <a:gd name="connsiteX23" fmla="*/ 0 w 3973596"/>
              <a:gd name="connsiteY23" fmla="*/ 1217542 h 1801466"/>
              <a:gd name="connsiteX24" fmla="*/ 465694 w 3973596"/>
              <a:gd name="connsiteY24" fmla="*/ 867187 h 1801466"/>
              <a:gd name="connsiteX25" fmla="*/ 646963 w 3973596"/>
              <a:gd name="connsiteY25" fmla="*/ 894720 h 1801466"/>
              <a:gd name="connsiteX26" fmla="*/ 692529 w 3973596"/>
              <a:gd name="connsiteY26" fmla="*/ 913327 h 1801466"/>
              <a:gd name="connsiteX27" fmla="*/ 679602 w 3973596"/>
              <a:gd name="connsiteY27" fmla="*/ 851452 h 1801466"/>
              <a:gd name="connsiteX28" fmla="*/ 1042166 w 3973596"/>
              <a:gd name="connsiteY28" fmla="*/ 501097 h 1801466"/>
              <a:gd name="connsiteX29" fmla="*/ 1244879 w 3973596"/>
              <a:gd name="connsiteY29" fmla="*/ 560932 h 1801466"/>
              <a:gd name="connsiteX30" fmla="*/ 1264986 w 3973596"/>
              <a:gd name="connsiteY30" fmla="*/ 576963 h 1801466"/>
              <a:gd name="connsiteX31" fmla="*/ 1266614 w 3973596"/>
              <a:gd name="connsiteY31" fmla="*/ 560814 h 1801466"/>
              <a:gd name="connsiteX32" fmla="*/ 1954709 w 3973596"/>
              <a:gd name="connsiteY32" fmla="*/ 0 h 1801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973596" h="1801466">
                <a:moveTo>
                  <a:pt x="1954709" y="0"/>
                </a:moveTo>
                <a:cubicBezTo>
                  <a:pt x="2197150" y="0"/>
                  <a:pt x="2410901" y="122836"/>
                  <a:pt x="2537121" y="309666"/>
                </a:cubicBezTo>
                <a:lnTo>
                  <a:pt x="2596640" y="419321"/>
                </a:lnTo>
                <a:lnTo>
                  <a:pt x="2602905" y="411727"/>
                </a:lnTo>
                <a:cubicBezTo>
                  <a:pt x="2673576" y="341056"/>
                  <a:pt x="2771208" y="297345"/>
                  <a:pt x="2879048" y="297345"/>
                </a:cubicBezTo>
                <a:cubicBezTo>
                  <a:pt x="3067769" y="297345"/>
                  <a:pt x="3225224" y="431210"/>
                  <a:pt x="3261639" y="609166"/>
                </a:cubicBezTo>
                <a:lnTo>
                  <a:pt x="3268062" y="672885"/>
                </a:lnTo>
                <a:lnTo>
                  <a:pt x="3316027" y="662260"/>
                </a:lnTo>
                <a:cubicBezTo>
                  <a:pt x="3351654" y="657058"/>
                  <a:pt x="3388541" y="654326"/>
                  <a:pt x="3426322" y="654326"/>
                </a:cubicBezTo>
                <a:cubicBezTo>
                  <a:pt x="3728573" y="654326"/>
                  <a:pt x="3973596" y="829170"/>
                  <a:pt x="3973596" y="1044851"/>
                </a:cubicBezTo>
                <a:cubicBezTo>
                  <a:pt x="3973596" y="1260532"/>
                  <a:pt x="3728573" y="1435376"/>
                  <a:pt x="3426322" y="1435376"/>
                </a:cubicBezTo>
                <a:cubicBezTo>
                  <a:pt x="3312978" y="1435376"/>
                  <a:pt x="3207682" y="1410789"/>
                  <a:pt x="3120336" y="1368681"/>
                </a:cubicBezTo>
                <a:lnTo>
                  <a:pt x="3065917" y="1336641"/>
                </a:lnTo>
                <a:lnTo>
                  <a:pt x="3060829" y="1370354"/>
                </a:lnTo>
                <a:cubicBezTo>
                  <a:pt x="2993280" y="1590864"/>
                  <a:pt x="2701201" y="1756740"/>
                  <a:pt x="2351125" y="1756740"/>
                </a:cubicBezTo>
                <a:cubicBezTo>
                  <a:pt x="2088568" y="1756740"/>
                  <a:pt x="1858635" y="1663435"/>
                  <a:pt x="1731580" y="1523755"/>
                </a:cubicBezTo>
                <a:lnTo>
                  <a:pt x="1724686" y="1514481"/>
                </a:lnTo>
                <a:lnTo>
                  <a:pt x="1712498" y="1549293"/>
                </a:lnTo>
                <a:cubicBezTo>
                  <a:pt x="1641801" y="1697485"/>
                  <a:pt x="1476297" y="1801466"/>
                  <a:pt x="1283400" y="1801466"/>
                </a:cubicBezTo>
                <a:cubicBezTo>
                  <a:pt x="1058354" y="1801466"/>
                  <a:pt x="870591" y="1659936"/>
                  <a:pt x="827167" y="1471790"/>
                </a:cubicBezTo>
                <a:lnTo>
                  <a:pt x="823474" y="1439308"/>
                </a:lnTo>
                <a:lnTo>
                  <a:pt x="794990" y="1465281"/>
                </a:lnTo>
                <a:cubicBezTo>
                  <a:pt x="710716" y="1528682"/>
                  <a:pt x="594292" y="1567897"/>
                  <a:pt x="465694" y="1567897"/>
                </a:cubicBezTo>
                <a:cubicBezTo>
                  <a:pt x="208498" y="1567897"/>
                  <a:pt x="0" y="1411038"/>
                  <a:pt x="0" y="1217542"/>
                </a:cubicBezTo>
                <a:cubicBezTo>
                  <a:pt x="0" y="1024046"/>
                  <a:pt x="208498" y="867187"/>
                  <a:pt x="465694" y="867187"/>
                </a:cubicBezTo>
                <a:cubicBezTo>
                  <a:pt x="529993" y="867187"/>
                  <a:pt x="591248" y="876991"/>
                  <a:pt x="646963" y="894720"/>
                </a:cubicBezTo>
                <a:lnTo>
                  <a:pt x="692529" y="913327"/>
                </a:lnTo>
                <a:lnTo>
                  <a:pt x="679602" y="851452"/>
                </a:lnTo>
                <a:cubicBezTo>
                  <a:pt x="679602" y="657956"/>
                  <a:pt x="841927" y="501097"/>
                  <a:pt x="1042166" y="501097"/>
                </a:cubicBezTo>
                <a:cubicBezTo>
                  <a:pt x="1117256" y="501097"/>
                  <a:pt x="1187014" y="523155"/>
                  <a:pt x="1244879" y="560932"/>
                </a:cubicBezTo>
                <a:lnTo>
                  <a:pt x="1264986" y="576963"/>
                </a:lnTo>
                <a:lnTo>
                  <a:pt x="1266614" y="560814"/>
                </a:lnTo>
                <a:cubicBezTo>
                  <a:pt x="1332107" y="240759"/>
                  <a:pt x="1615292" y="0"/>
                  <a:pt x="1954709" y="0"/>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id-ID" sz="4800" dirty="0">
                <a:solidFill>
                  <a:schemeClr val="tx1"/>
                </a:solidFill>
                <a:latin typeface="Simplicity" panose="02000503000000000000" pitchFamily="2" charset="0"/>
              </a:rPr>
              <a:t>text</a:t>
            </a:r>
          </a:p>
        </p:txBody>
      </p:sp>
      <p:sp>
        <p:nvSpPr>
          <p:cNvPr id="17" name="Rectangle 16">
            <a:extLst>
              <a:ext uri="{FF2B5EF4-FFF2-40B4-BE49-F238E27FC236}">
                <a16:creationId xmlns:a16="http://schemas.microsoft.com/office/drawing/2014/main" id="{025E69A4-B2EC-48CC-BDA1-724FFFDF0B7C}"/>
              </a:ext>
            </a:extLst>
          </p:cNvPr>
          <p:cNvSpPr/>
          <p:nvPr/>
        </p:nvSpPr>
        <p:spPr>
          <a:xfrm>
            <a:off x="8480322" y="2558230"/>
            <a:ext cx="3235427" cy="3711678"/>
          </a:xfrm>
          <a:prstGeom prst="rect">
            <a:avLst/>
          </a:prstGeom>
          <a:solidFill>
            <a:schemeClr val="bg1">
              <a:alpha val="55000"/>
            </a:schemeClr>
          </a:solid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5400" dirty="0">
                <a:solidFill>
                  <a:schemeClr val="tx1"/>
                </a:solidFill>
                <a:latin typeface="Simplicity" panose="02000503000000000000" pitchFamily="2" charset="0"/>
              </a:rPr>
              <a:t>Short description</a:t>
            </a:r>
          </a:p>
        </p:txBody>
      </p:sp>
      <p:sp>
        <p:nvSpPr>
          <p:cNvPr id="18" name="Freeform: Shape 17">
            <a:extLst>
              <a:ext uri="{FF2B5EF4-FFF2-40B4-BE49-F238E27FC236}">
                <a16:creationId xmlns:a16="http://schemas.microsoft.com/office/drawing/2014/main" id="{08A94E34-8918-4282-BD99-1B14E050827D}"/>
              </a:ext>
            </a:extLst>
          </p:cNvPr>
          <p:cNvSpPr/>
          <p:nvPr/>
        </p:nvSpPr>
        <p:spPr>
          <a:xfrm>
            <a:off x="7614195" y="1720030"/>
            <a:ext cx="3021509" cy="1581150"/>
          </a:xfrm>
          <a:custGeom>
            <a:avLst/>
            <a:gdLst>
              <a:gd name="connsiteX0" fmla="*/ 1954709 w 3973596"/>
              <a:gd name="connsiteY0" fmla="*/ 0 h 1801466"/>
              <a:gd name="connsiteX1" fmla="*/ 2537121 w 3973596"/>
              <a:gd name="connsiteY1" fmla="*/ 309666 h 1801466"/>
              <a:gd name="connsiteX2" fmla="*/ 2596640 w 3973596"/>
              <a:gd name="connsiteY2" fmla="*/ 419321 h 1801466"/>
              <a:gd name="connsiteX3" fmla="*/ 2602905 w 3973596"/>
              <a:gd name="connsiteY3" fmla="*/ 411727 h 1801466"/>
              <a:gd name="connsiteX4" fmla="*/ 2879048 w 3973596"/>
              <a:gd name="connsiteY4" fmla="*/ 297345 h 1801466"/>
              <a:gd name="connsiteX5" fmla="*/ 3261639 w 3973596"/>
              <a:gd name="connsiteY5" fmla="*/ 609166 h 1801466"/>
              <a:gd name="connsiteX6" fmla="*/ 3268062 w 3973596"/>
              <a:gd name="connsiteY6" fmla="*/ 672885 h 1801466"/>
              <a:gd name="connsiteX7" fmla="*/ 3316027 w 3973596"/>
              <a:gd name="connsiteY7" fmla="*/ 662260 h 1801466"/>
              <a:gd name="connsiteX8" fmla="*/ 3426322 w 3973596"/>
              <a:gd name="connsiteY8" fmla="*/ 654326 h 1801466"/>
              <a:gd name="connsiteX9" fmla="*/ 3973596 w 3973596"/>
              <a:gd name="connsiteY9" fmla="*/ 1044851 h 1801466"/>
              <a:gd name="connsiteX10" fmla="*/ 3426322 w 3973596"/>
              <a:gd name="connsiteY10" fmla="*/ 1435376 h 1801466"/>
              <a:gd name="connsiteX11" fmla="*/ 3120336 w 3973596"/>
              <a:gd name="connsiteY11" fmla="*/ 1368681 h 1801466"/>
              <a:gd name="connsiteX12" fmla="*/ 3065917 w 3973596"/>
              <a:gd name="connsiteY12" fmla="*/ 1336641 h 1801466"/>
              <a:gd name="connsiteX13" fmla="*/ 3060829 w 3973596"/>
              <a:gd name="connsiteY13" fmla="*/ 1370354 h 1801466"/>
              <a:gd name="connsiteX14" fmla="*/ 2351125 w 3973596"/>
              <a:gd name="connsiteY14" fmla="*/ 1756740 h 1801466"/>
              <a:gd name="connsiteX15" fmla="*/ 1731580 w 3973596"/>
              <a:gd name="connsiteY15" fmla="*/ 1523755 h 1801466"/>
              <a:gd name="connsiteX16" fmla="*/ 1724686 w 3973596"/>
              <a:gd name="connsiteY16" fmla="*/ 1514481 h 1801466"/>
              <a:gd name="connsiteX17" fmla="*/ 1712498 w 3973596"/>
              <a:gd name="connsiteY17" fmla="*/ 1549293 h 1801466"/>
              <a:gd name="connsiteX18" fmla="*/ 1283400 w 3973596"/>
              <a:gd name="connsiteY18" fmla="*/ 1801466 h 1801466"/>
              <a:gd name="connsiteX19" fmla="*/ 827167 w 3973596"/>
              <a:gd name="connsiteY19" fmla="*/ 1471790 h 1801466"/>
              <a:gd name="connsiteX20" fmla="*/ 823474 w 3973596"/>
              <a:gd name="connsiteY20" fmla="*/ 1439308 h 1801466"/>
              <a:gd name="connsiteX21" fmla="*/ 794990 w 3973596"/>
              <a:gd name="connsiteY21" fmla="*/ 1465281 h 1801466"/>
              <a:gd name="connsiteX22" fmla="*/ 465694 w 3973596"/>
              <a:gd name="connsiteY22" fmla="*/ 1567897 h 1801466"/>
              <a:gd name="connsiteX23" fmla="*/ 0 w 3973596"/>
              <a:gd name="connsiteY23" fmla="*/ 1217542 h 1801466"/>
              <a:gd name="connsiteX24" fmla="*/ 465694 w 3973596"/>
              <a:gd name="connsiteY24" fmla="*/ 867187 h 1801466"/>
              <a:gd name="connsiteX25" fmla="*/ 646963 w 3973596"/>
              <a:gd name="connsiteY25" fmla="*/ 894720 h 1801466"/>
              <a:gd name="connsiteX26" fmla="*/ 692529 w 3973596"/>
              <a:gd name="connsiteY26" fmla="*/ 913327 h 1801466"/>
              <a:gd name="connsiteX27" fmla="*/ 679602 w 3973596"/>
              <a:gd name="connsiteY27" fmla="*/ 851452 h 1801466"/>
              <a:gd name="connsiteX28" fmla="*/ 1042166 w 3973596"/>
              <a:gd name="connsiteY28" fmla="*/ 501097 h 1801466"/>
              <a:gd name="connsiteX29" fmla="*/ 1244879 w 3973596"/>
              <a:gd name="connsiteY29" fmla="*/ 560932 h 1801466"/>
              <a:gd name="connsiteX30" fmla="*/ 1264986 w 3973596"/>
              <a:gd name="connsiteY30" fmla="*/ 576963 h 1801466"/>
              <a:gd name="connsiteX31" fmla="*/ 1266614 w 3973596"/>
              <a:gd name="connsiteY31" fmla="*/ 560814 h 1801466"/>
              <a:gd name="connsiteX32" fmla="*/ 1954709 w 3973596"/>
              <a:gd name="connsiteY32" fmla="*/ 0 h 1801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973596" h="1801466">
                <a:moveTo>
                  <a:pt x="1954709" y="0"/>
                </a:moveTo>
                <a:cubicBezTo>
                  <a:pt x="2197150" y="0"/>
                  <a:pt x="2410901" y="122836"/>
                  <a:pt x="2537121" y="309666"/>
                </a:cubicBezTo>
                <a:lnTo>
                  <a:pt x="2596640" y="419321"/>
                </a:lnTo>
                <a:lnTo>
                  <a:pt x="2602905" y="411727"/>
                </a:lnTo>
                <a:cubicBezTo>
                  <a:pt x="2673576" y="341056"/>
                  <a:pt x="2771208" y="297345"/>
                  <a:pt x="2879048" y="297345"/>
                </a:cubicBezTo>
                <a:cubicBezTo>
                  <a:pt x="3067769" y="297345"/>
                  <a:pt x="3225224" y="431210"/>
                  <a:pt x="3261639" y="609166"/>
                </a:cubicBezTo>
                <a:lnTo>
                  <a:pt x="3268062" y="672885"/>
                </a:lnTo>
                <a:lnTo>
                  <a:pt x="3316027" y="662260"/>
                </a:lnTo>
                <a:cubicBezTo>
                  <a:pt x="3351654" y="657058"/>
                  <a:pt x="3388541" y="654326"/>
                  <a:pt x="3426322" y="654326"/>
                </a:cubicBezTo>
                <a:cubicBezTo>
                  <a:pt x="3728573" y="654326"/>
                  <a:pt x="3973596" y="829170"/>
                  <a:pt x="3973596" y="1044851"/>
                </a:cubicBezTo>
                <a:cubicBezTo>
                  <a:pt x="3973596" y="1260532"/>
                  <a:pt x="3728573" y="1435376"/>
                  <a:pt x="3426322" y="1435376"/>
                </a:cubicBezTo>
                <a:cubicBezTo>
                  <a:pt x="3312978" y="1435376"/>
                  <a:pt x="3207682" y="1410789"/>
                  <a:pt x="3120336" y="1368681"/>
                </a:cubicBezTo>
                <a:lnTo>
                  <a:pt x="3065917" y="1336641"/>
                </a:lnTo>
                <a:lnTo>
                  <a:pt x="3060829" y="1370354"/>
                </a:lnTo>
                <a:cubicBezTo>
                  <a:pt x="2993280" y="1590864"/>
                  <a:pt x="2701201" y="1756740"/>
                  <a:pt x="2351125" y="1756740"/>
                </a:cubicBezTo>
                <a:cubicBezTo>
                  <a:pt x="2088568" y="1756740"/>
                  <a:pt x="1858635" y="1663435"/>
                  <a:pt x="1731580" y="1523755"/>
                </a:cubicBezTo>
                <a:lnTo>
                  <a:pt x="1724686" y="1514481"/>
                </a:lnTo>
                <a:lnTo>
                  <a:pt x="1712498" y="1549293"/>
                </a:lnTo>
                <a:cubicBezTo>
                  <a:pt x="1641801" y="1697485"/>
                  <a:pt x="1476297" y="1801466"/>
                  <a:pt x="1283400" y="1801466"/>
                </a:cubicBezTo>
                <a:cubicBezTo>
                  <a:pt x="1058354" y="1801466"/>
                  <a:pt x="870591" y="1659936"/>
                  <a:pt x="827167" y="1471790"/>
                </a:cubicBezTo>
                <a:lnTo>
                  <a:pt x="823474" y="1439308"/>
                </a:lnTo>
                <a:lnTo>
                  <a:pt x="794990" y="1465281"/>
                </a:lnTo>
                <a:cubicBezTo>
                  <a:pt x="710716" y="1528682"/>
                  <a:pt x="594292" y="1567897"/>
                  <a:pt x="465694" y="1567897"/>
                </a:cubicBezTo>
                <a:cubicBezTo>
                  <a:pt x="208498" y="1567897"/>
                  <a:pt x="0" y="1411038"/>
                  <a:pt x="0" y="1217542"/>
                </a:cubicBezTo>
                <a:cubicBezTo>
                  <a:pt x="0" y="1024046"/>
                  <a:pt x="208498" y="867187"/>
                  <a:pt x="465694" y="867187"/>
                </a:cubicBezTo>
                <a:cubicBezTo>
                  <a:pt x="529993" y="867187"/>
                  <a:pt x="591248" y="876991"/>
                  <a:pt x="646963" y="894720"/>
                </a:cubicBezTo>
                <a:lnTo>
                  <a:pt x="692529" y="913327"/>
                </a:lnTo>
                <a:lnTo>
                  <a:pt x="679602" y="851452"/>
                </a:lnTo>
                <a:cubicBezTo>
                  <a:pt x="679602" y="657956"/>
                  <a:pt x="841927" y="501097"/>
                  <a:pt x="1042166" y="501097"/>
                </a:cubicBezTo>
                <a:cubicBezTo>
                  <a:pt x="1117256" y="501097"/>
                  <a:pt x="1187014" y="523155"/>
                  <a:pt x="1244879" y="560932"/>
                </a:cubicBezTo>
                <a:lnTo>
                  <a:pt x="1264986" y="576963"/>
                </a:lnTo>
                <a:lnTo>
                  <a:pt x="1266614" y="560814"/>
                </a:lnTo>
                <a:cubicBezTo>
                  <a:pt x="1332107" y="240759"/>
                  <a:pt x="1615292" y="0"/>
                  <a:pt x="1954709" y="0"/>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id-ID" sz="4800" dirty="0">
                <a:solidFill>
                  <a:schemeClr val="tx1"/>
                </a:solidFill>
                <a:latin typeface="Simplicity" panose="02000503000000000000" pitchFamily="2" charset="0"/>
              </a:rPr>
              <a:t>text</a:t>
            </a:r>
          </a:p>
        </p:txBody>
      </p:sp>
      <p:sp>
        <p:nvSpPr>
          <p:cNvPr id="24" name="TextBox 23">
            <a:extLst>
              <a:ext uri="{FF2B5EF4-FFF2-40B4-BE49-F238E27FC236}">
                <a16:creationId xmlns:a16="http://schemas.microsoft.com/office/drawing/2014/main" id="{6B5EADCD-5DFA-4D0B-8086-034F6A02782F}"/>
              </a:ext>
            </a:extLst>
          </p:cNvPr>
          <p:cNvSpPr txBox="1"/>
          <p:nvPr/>
        </p:nvSpPr>
        <p:spPr>
          <a:xfrm>
            <a:off x="2771775" y="508096"/>
            <a:ext cx="6648450" cy="1107996"/>
          </a:xfrm>
          <a:prstGeom prst="rect">
            <a:avLst/>
          </a:prstGeom>
          <a:noFill/>
        </p:spPr>
        <p:txBody>
          <a:bodyPr wrap="square" rtlCol="0">
            <a:spAutoFit/>
          </a:bodyPr>
          <a:lstStyle/>
          <a:p>
            <a:pPr algn="ctr"/>
            <a:r>
              <a:rPr lang="id-ID" sz="6600" dirty="0">
                <a:latin typeface="Modern Love" panose="04090805081005020601" pitchFamily="82" charset="0"/>
              </a:rPr>
              <a:t>Add title here</a:t>
            </a:r>
          </a:p>
        </p:txBody>
      </p:sp>
    </p:spTree>
    <p:extLst>
      <p:ext uri="{BB962C8B-B14F-4D97-AF65-F5344CB8AC3E}">
        <p14:creationId xmlns:p14="http://schemas.microsoft.com/office/powerpoint/2010/main" val="3169115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22000" decel="22000" autoRev="1" fill="hold" grpId="0" nodeType="withEffect">
                                  <p:stCondLst>
                                    <p:cond delay="0"/>
                                  </p:stCondLst>
                                  <p:childTnLst>
                                    <p:animMotion origin="layout" path="M 1.25E-6 1.11111E-6 L -0.14844 1.11111E-6 " pathEditMode="relative" rAng="0" ptsTypes="AA">
                                      <p:cBhvr>
                                        <p:cTn id="6" dur="5000" fill="hold"/>
                                        <p:tgtEl>
                                          <p:spTgt spid="25"/>
                                        </p:tgtEl>
                                        <p:attrNameLst>
                                          <p:attrName>ppt_x</p:attrName>
                                          <p:attrName>ppt_y</p:attrName>
                                        </p:attrNameLst>
                                      </p:cBhvr>
                                      <p:rCtr x="-7422" y="0"/>
                                    </p:animMotion>
                                  </p:childTnLst>
                                </p:cTn>
                              </p:par>
                              <p:par>
                                <p:cTn id="7" presetID="35" presetClass="path" presetSubtype="0" repeatCount="indefinite" accel="22000" decel="22000" autoRev="1" fill="hold" grpId="0" nodeType="withEffect">
                                  <p:stCondLst>
                                    <p:cond delay="0"/>
                                  </p:stCondLst>
                                  <p:childTnLst>
                                    <p:animMotion origin="layout" path="M 1.25E-6 3.7037E-7 L -0.14844 3.7037E-7 " pathEditMode="relative" rAng="0" ptsTypes="AA">
                                      <p:cBhvr>
                                        <p:cTn id="8" dur="5000" fill="hold"/>
                                        <p:tgtEl>
                                          <p:spTgt spid="27"/>
                                        </p:tgtEl>
                                        <p:attrNameLst>
                                          <p:attrName>ppt_x</p:attrName>
                                          <p:attrName>ppt_y</p:attrName>
                                        </p:attrNameLst>
                                      </p:cBhvr>
                                      <p:rCtr x="-7422" y="0"/>
                                    </p:animMotion>
                                  </p:childTnLst>
                                </p:cTn>
                              </p:par>
                              <p:par>
                                <p:cTn id="9" presetID="35" presetClass="path" presetSubtype="0" repeatCount="indefinite" accel="22000" decel="22000" autoRev="1" fill="hold" grpId="0" nodeType="withEffect">
                                  <p:stCondLst>
                                    <p:cond delay="0"/>
                                  </p:stCondLst>
                                  <p:childTnLst>
                                    <p:animMotion origin="layout" path="M -1.25E-6 -1.11111E-6 L 0.14844 -1.11111E-6 " pathEditMode="relative" rAng="0" ptsTypes="AA">
                                      <p:cBhvr>
                                        <p:cTn id="10" dur="5000" fill="hold"/>
                                        <p:tgtEl>
                                          <p:spTgt spid="26"/>
                                        </p:tgtEl>
                                        <p:attrNameLst>
                                          <p:attrName>ppt_x</p:attrName>
                                          <p:attrName>ppt_y</p:attrName>
                                        </p:attrNameLst>
                                      </p:cBhvr>
                                      <p:rCtr x="7422" y="0"/>
                                    </p:animMotion>
                                  </p:childTnLst>
                                </p:cTn>
                              </p:par>
                              <p:par>
                                <p:cTn id="11" presetID="53" presetClass="entr" presetSubtype="16"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par>
                                <p:cTn id="16" presetID="22" presetClass="entr" presetSubtype="1"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cTn>
                              </p:par>
                              <p:par>
                                <p:cTn id="19" presetID="53" presetClass="entr" presetSubtype="16" fill="hold" grpId="0" nodeType="withEffect">
                                  <p:stCondLst>
                                    <p:cond delay="100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ppt_w</p:attrName>
                                        </p:attrNameLst>
                                      </p:cBhvr>
                                      <p:tavLst>
                                        <p:tav tm="0">
                                          <p:val>
                                            <p:fltVal val="0"/>
                                          </p:val>
                                        </p:tav>
                                        <p:tav tm="100000">
                                          <p:val>
                                            <p:strVal val="#ppt_w"/>
                                          </p:val>
                                        </p:tav>
                                      </p:tavLst>
                                    </p:anim>
                                    <p:anim calcmode="lin" valueType="num">
                                      <p:cBhvr>
                                        <p:cTn id="22" dur="500" fill="hold"/>
                                        <p:tgtEl>
                                          <p:spTgt spid="16"/>
                                        </p:tgtEl>
                                        <p:attrNameLst>
                                          <p:attrName>ppt_h</p:attrName>
                                        </p:attrNameLst>
                                      </p:cBhvr>
                                      <p:tavLst>
                                        <p:tav tm="0">
                                          <p:val>
                                            <p:fltVal val="0"/>
                                          </p:val>
                                        </p:tav>
                                        <p:tav tm="100000">
                                          <p:val>
                                            <p:strVal val="#ppt_h"/>
                                          </p:val>
                                        </p:tav>
                                      </p:tavLst>
                                    </p:anim>
                                    <p:animEffect transition="in" filter="fade">
                                      <p:cBhvr>
                                        <p:cTn id="23" dur="500"/>
                                        <p:tgtEl>
                                          <p:spTgt spid="16"/>
                                        </p:tgtEl>
                                      </p:cBhvr>
                                    </p:animEffect>
                                  </p:childTnLst>
                                </p:cTn>
                              </p:par>
                              <p:par>
                                <p:cTn id="24" presetID="22" presetClass="entr" presetSubtype="1" fill="hold" grpId="0" nodeType="withEffect">
                                  <p:stCondLst>
                                    <p:cond delay="1500"/>
                                  </p:stCondLst>
                                  <p:childTnLst>
                                    <p:set>
                                      <p:cBhvr>
                                        <p:cTn id="25" dur="1" fill="hold">
                                          <p:stCondLst>
                                            <p:cond delay="0"/>
                                          </p:stCondLst>
                                        </p:cTn>
                                        <p:tgtEl>
                                          <p:spTgt spid="14"/>
                                        </p:tgtEl>
                                        <p:attrNameLst>
                                          <p:attrName>style.visibility</p:attrName>
                                        </p:attrNameLst>
                                      </p:cBhvr>
                                      <p:to>
                                        <p:strVal val="visible"/>
                                      </p:to>
                                    </p:set>
                                    <p:animEffect transition="in" filter="wipe(up)">
                                      <p:cBhvr>
                                        <p:cTn id="26" dur="500"/>
                                        <p:tgtEl>
                                          <p:spTgt spid="14"/>
                                        </p:tgtEl>
                                      </p:cBhvr>
                                    </p:animEffect>
                                  </p:childTnLst>
                                </p:cTn>
                              </p:par>
                              <p:par>
                                <p:cTn id="27" presetID="53" presetClass="entr" presetSubtype="16" fill="hold" grpId="0" nodeType="withEffect">
                                  <p:stCondLst>
                                    <p:cond delay="200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fltVal val="0"/>
                                          </p:val>
                                        </p:tav>
                                        <p:tav tm="100000">
                                          <p:val>
                                            <p:strVal val="#ppt_w"/>
                                          </p:val>
                                        </p:tav>
                                      </p:tavLst>
                                    </p:anim>
                                    <p:anim calcmode="lin" valueType="num">
                                      <p:cBhvr>
                                        <p:cTn id="30" dur="500" fill="hold"/>
                                        <p:tgtEl>
                                          <p:spTgt spid="18"/>
                                        </p:tgtEl>
                                        <p:attrNameLst>
                                          <p:attrName>ppt_h</p:attrName>
                                        </p:attrNameLst>
                                      </p:cBhvr>
                                      <p:tavLst>
                                        <p:tav tm="0">
                                          <p:val>
                                            <p:fltVal val="0"/>
                                          </p:val>
                                        </p:tav>
                                        <p:tav tm="100000">
                                          <p:val>
                                            <p:strVal val="#ppt_h"/>
                                          </p:val>
                                        </p:tav>
                                      </p:tavLst>
                                    </p:anim>
                                    <p:animEffect transition="in" filter="fade">
                                      <p:cBhvr>
                                        <p:cTn id="31" dur="500"/>
                                        <p:tgtEl>
                                          <p:spTgt spid="18"/>
                                        </p:tgtEl>
                                      </p:cBhvr>
                                    </p:animEffect>
                                  </p:childTnLst>
                                </p:cTn>
                              </p:par>
                              <p:par>
                                <p:cTn id="32" presetID="22" presetClass="entr" presetSubtype="1" fill="hold" grpId="0" nodeType="withEffect">
                                  <p:stCondLst>
                                    <p:cond delay="2500"/>
                                  </p:stCondLst>
                                  <p:childTnLst>
                                    <p:set>
                                      <p:cBhvr>
                                        <p:cTn id="33" dur="1" fill="hold">
                                          <p:stCondLst>
                                            <p:cond delay="0"/>
                                          </p:stCondLst>
                                        </p:cTn>
                                        <p:tgtEl>
                                          <p:spTgt spid="17"/>
                                        </p:tgtEl>
                                        <p:attrNameLst>
                                          <p:attrName>style.visibility</p:attrName>
                                        </p:attrNameLst>
                                      </p:cBhvr>
                                      <p:to>
                                        <p:strVal val="visible"/>
                                      </p:to>
                                    </p:set>
                                    <p:animEffect transition="in" filter="wipe(up)">
                                      <p:cBhvr>
                                        <p:cTn id="34" dur="500"/>
                                        <p:tgtEl>
                                          <p:spTgt spid="17"/>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1000" fill="hold"/>
                                        <p:tgtEl>
                                          <p:spTgt spid="24"/>
                                        </p:tgtEl>
                                        <p:attrNameLst>
                                          <p:attrName>ppt_w</p:attrName>
                                        </p:attrNameLst>
                                      </p:cBhvr>
                                      <p:tavLst>
                                        <p:tav tm="0">
                                          <p:val>
                                            <p:fltVal val="0"/>
                                          </p:val>
                                        </p:tav>
                                        <p:tav tm="100000">
                                          <p:val>
                                            <p:strVal val="#ppt_w"/>
                                          </p:val>
                                        </p:tav>
                                      </p:tavLst>
                                    </p:anim>
                                    <p:anim calcmode="lin" valueType="num">
                                      <p:cBhvr>
                                        <p:cTn id="38" dur="1000" fill="hold"/>
                                        <p:tgtEl>
                                          <p:spTgt spid="24"/>
                                        </p:tgtEl>
                                        <p:attrNameLst>
                                          <p:attrName>ppt_h</p:attrName>
                                        </p:attrNameLst>
                                      </p:cBhvr>
                                      <p:tavLst>
                                        <p:tav tm="0">
                                          <p:val>
                                            <p:fltVal val="0"/>
                                          </p:val>
                                        </p:tav>
                                        <p:tav tm="100000">
                                          <p:val>
                                            <p:strVal val="#ppt_h"/>
                                          </p:val>
                                        </p:tav>
                                      </p:tavLst>
                                    </p:anim>
                                    <p:animEffect transition="in" filter="fade">
                                      <p:cBhvr>
                                        <p:cTn id="39" dur="1000"/>
                                        <p:tgtEl>
                                          <p:spTgt spid="24"/>
                                        </p:tgtEl>
                                      </p:cBhvr>
                                    </p:animEffect>
                                  </p:childTnLst>
                                </p:cTn>
                              </p:par>
                              <p:par>
                                <p:cTn id="40" presetID="6" presetClass="emph" presetSubtype="0" repeatCount="indefinite" accel="24000" decel="21000" autoRev="1" fill="hold" grpId="1" nodeType="withEffect">
                                  <p:stCondLst>
                                    <p:cond delay="0"/>
                                  </p:stCondLst>
                                  <p:endCondLst>
                                    <p:cond evt="onNext" delay="0">
                                      <p:tgtEl>
                                        <p:sldTgt/>
                                      </p:tgtEl>
                                    </p:cond>
                                  </p:endCondLst>
                                  <p:childTnLst>
                                    <p:animScale>
                                      <p:cBhvr>
                                        <p:cTn id="41" dur="1050" fill="hold"/>
                                        <p:tgtEl>
                                          <p:spTgt spid="2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8" grpId="0" animBg="1"/>
      <p:bldP spid="12" grpId="0" animBg="1"/>
      <p:bldP spid="14" grpId="0" animBg="1"/>
      <p:bldP spid="16" grpId="0" animBg="1"/>
      <p:bldP spid="17" grpId="0" animBg="1"/>
      <p:bldP spid="18" grpId="0" animBg="1"/>
      <p:bldP spid="24" grpId="0"/>
      <p:bldP spid="24" grpId="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6" descr="Hand drawn travel element vector set ">
            <a:extLst>
              <a:ext uri="{FF2B5EF4-FFF2-40B4-BE49-F238E27FC236}">
                <a16:creationId xmlns:a16="http://schemas.microsoft.com/office/drawing/2014/main" id="{CB5C9B83-7BFC-4A11-AC1F-427E800614D4}"/>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2875" b="27125" l="74625" r="94125">
                        <a14:foregroundMark x1="83500" y1="7750" x2="87000" y2="14250"/>
                        <a14:foregroundMark x1="87000" y1="14250" x2="86625" y2="16000"/>
                        <a14:foregroundMark x1="80625" y1="10375" x2="87000" y2="14500"/>
                        <a14:foregroundMark x1="87000" y1="14500" x2="87750" y2="12500"/>
                        <a14:foregroundMark x1="85625" y1="10250" x2="79625" y2="15125"/>
                        <a14:foregroundMark x1="79625" y1="15125" x2="85375" y2="17125"/>
                        <a14:foregroundMark x1="87500" y1="10625" x2="87500" y2="10625"/>
                        <a14:foregroundMark x1="87500" y1="10625" x2="87500" y2="10625"/>
                        <a14:foregroundMark x1="87875" y1="12125" x2="87875" y2="12125"/>
                        <a14:foregroundMark x1="90250" y1="6875" x2="90250" y2="6875"/>
                        <a14:foregroundMark x1="83375" y1="5000" x2="90500" y2="6875"/>
                        <a14:foregroundMark x1="90500" y1="6875" x2="85875" y2="6250"/>
                        <a14:foregroundMark x1="76500" y1="19125" x2="80000" y2="24625"/>
                        <a14:foregroundMark x1="84000" y1="26000" x2="88375" y2="26000"/>
                        <a14:foregroundMark x1="82875" y1="25625" x2="88125" y2="27125"/>
                        <a14:foregroundMark x1="75625" y1="19625" x2="76625" y2="25250"/>
                        <a14:foregroundMark x1="74625" y1="23500" x2="75000" y2="24375"/>
                      </a14:backgroundRemoval>
                    </a14:imgEffect>
                  </a14:imgLayer>
                </a14:imgProps>
              </a:ext>
              <a:ext uri="{28A0092B-C50C-407E-A947-70E740481C1C}">
                <a14:useLocalDpi xmlns:a14="http://schemas.microsoft.com/office/drawing/2010/main" val="0"/>
              </a:ext>
            </a:extLst>
          </a:blip>
          <a:srcRect l="73474" r="3540" b="70417"/>
          <a:stretch/>
        </p:blipFill>
        <p:spPr bwMode="auto">
          <a:xfrm>
            <a:off x="4436271" y="-571500"/>
            <a:ext cx="4748214" cy="611098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and drawn travel element vector set ">
            <a:extLst>
              <a:ext uri="{FF2B5EF4-FFF2-40B4-BE49-F238E27FC236}">
                <a16:creationId xmlns:a16="http://schemas.microsoft.com/office/drawing/2014/main" id="{920B0941-8422-4271-B4C3-EB931B49E76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74500" b="97167" l="71000" r="96778">
                        <a14:foregroundMark x1="74625" y1="85375" x2="93000" y2="82125"/>
                        <a14:foregroundMark x1="75000" y1="85000" x2="76500" y2="89750"/>
                        <a14:foregroundMark x1="76500" y1="89750" x2="77000" y2="90125"/>
                      </a14:backgroundRemoval>
                    </a14:imgEffect>
                  </a14:imgLayer>
                </a14:imgProps>
              </a:ext>
              <a:ext uri="{28A0092B-C50C-407E-A947-70E740481C1C}">
                <a14:useLocalDpi xmlns:a14="http://schemas.microsoft.com/office/drawing/2010/main" val="0"/>
              </a:ext>
            </a:extLst>
          </a:blip>
          <a:srcRect l="67778" t="71667"/>
          <a:stretch/>
        </p:blipFill>
        <p:spPr bwMode="auto">
          <a:xfrm>
            <a:off x="7429500" y="2000250"/>
            <a:ext cx="4458311" cy="39202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F5D50D3-6128-470A-A663-7CEB83E7F87A}"/>
              </a:ext>
            </a:extLst>
          </p:cNvPr>
          <p:cNvSpPr txBox="1"/>
          <p:nvPr/>
        </p:nvSpPr>
        <p:spPr>
          <a:xfrm>
            <a:off x="1257300" y="4401341"/>
            <a:ext cx="6648450" cy="1862048"/>
          </a:xfrm>
          <a:prstGeom prst="rect">
            <a:avLst/>
          </a:prstGeom>
          <a:noFill/>
        </p:spPr>
        <p:txBody>
          <a:bodyPr wrap="square" rtlCol="0">
            <a:spAutoFit/>
          </a:bodyPr>
          <a:lstStyle/>
          <a:p>
            <a:r>
              <a:rPr lang="id-ID" sz="11500" dirty="0">
                <a:latin typeface="Simplicity" panose="02000503000000000000" pitchFamily="2" charset="0"/>
              </a:rPr>
              <a:t>Section 5</a:t>
            </a:r>
          </a:p>
        </p:txBody>
      </p:sp>
    </p:spTree>
    <p:extLst>
      <p:ext uri="{BB962C8B-B14F-4D97-AF65-F5344CB8AC3E}">
        <p14:creationId xmlns:p14="http://schemas.microsoft.com/office/powerpoint/2010/main" val="256749259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E00B505-7EC0-46AA-BED2-323603CF6B9D}"/>
              </a:ext>
            </a:extLst>
          </p:cNvPr>
          <p:cNvSpPr/>
          <p:nvPr/>
        </p:nvSpPr>
        <p:spPr>
          <a:xfrm>
            <a:off x="0" y="0"/>
            <a:ext cx="12192000" cy="6858000"/>
          </a:xfrm>
          <a:prstGeom prst="rect">
            <a:avLst/>
          </a:prstGeom>
          <a:solidFill>
            <a:srgbClr val="F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Freeform: Shape 11">
            <a:extLst>
              <a:ext uri="{FF2B5EF4-FFF2-40B4-BE49-F238E27FC236}">
                <a16:creationId xmlns:a16="http://schemas.microsoft.com/office/drawing/2014/main" id="{07CDB314-977E-4420-9827-8E4427BBD4D0}"/>
              </a:ext>
            </a:extLst>
          </p:cNvPr>
          <p:cNvSpPr/>
          <p:nvPr/>
        </p:nvSpPr>
        <p:spPr>
          <a:xfrm>
            <a:off x="0" y="361950"/>
            <a:ext cx="14001750" cy="6496050"/>
          </a:xfrm>
          <a:custGeom>
            <a:avLst/>
            <a:gdLst>
              <a:gd name="connsiteX0" fmla="*/ 9376863 w 12192000"/>
              <a:gd name="connsiteY0" fmla="*/ 1462271 h 5753100"/>
              <a:gd name="connsiteX1" fmla="*/ 9373093 w 12192000"/>
              <a:gd name="connsiteY1" fmla="*/ 1499671 h 5753100"/>
              <a:gd name="connsiteX2" fmla="*/ 9385406 w 12192000"/>
              <a:gd name="connsiteY2" fmla="*/ 1493740 h 5753100"/>
              <a:gd name="connsiteX3" fmla="*/ 9428009 w 12192000"/>
              <a:gd name="connsiteY3" fmla="*/ 1478147 h 5753100"/>
              <a:gd name="connsiteX4" fmla="*/ 414342 w 12192000"/>
              <a:gd name="connsiteY4" fmla="*/ 0 h 5753100"/>
              <a:gd name="connsiteX5" fmla="*/ 1052516 w 12192000"/>
              <a:gd name="connsiteY5" fmla="*/ 638175 h 5753100"/>
              <a:gd name="connsiteX6" fmla="*/ 1049618 w 12192000"/>
              <a:gd name="connsiteY6" fmla="*/ 666928 h 5753100"/>
              <a:gd name="connsiteX7" fmla="*/ 1116687 w 12192000"/>
              <a:gd name="connsiteY7" fmla="*/ 646109 h 5753100"/>
              <a:gd name="connsiteX8" fmla="*/ 1195392 w 12192000"/>
              <a:gd name="connsiteY8" fmla="*/ 638175 h 5753100"/>
              <a:gd name="connsiteX9" fmla="*/ 1471535 w 12192000"/>
              <a:gd name="connsiteY9" fmla="*/ 752557 h 5753100"/>
              <a:gd name="connsiteX10" fmla="*/ 1516993 w 12192000"/>
              <a:gd name="connsiteY10" fmla="*/ 807654 h 5753100"/>
              <a:gd name="connsiteX11" fmla="*/ 1546368 w 12192000"/>
              <a:gd name="connsiteY11" fmla="*/ 753535 h 5753100"/>
              <a:gd name="connsiteX12" fmla="*/ 2533654 w 12192000"/>
              <a:gd name="connsiteY12" fmla="*/ 228600 h 5753100"/>
              <a:gd name="connsiteX13" fmla="*/ 3700090 w 12192000"/>
              <a:gd name="connsiteY13" fmla="*/ 1179272 h 5753100"/>
              <a:gd name="connsiteX14" fmla="*/ 3721203 w 12192000"/>
              <a:gd name="connsiteY14" fmla="*/ 1388700 h 5753100"/>
              <a:gd name="connsiteX15" fmla="*/ 3770421 w 12192000"/>
              <a:gd name="connsiteY15" fmla="*/ 1395271 h 5753100"/>
              <a:gd name="connsiteX16" fmla="*/ 3785548 w 12192000"/>
              <a:gd name="connsiteY16" fmla="*/ 1377801 h 5753100"/>
              <a:gd name="connsiteX17" fmla="*/ 4048127 w 12192000"/>
              <a:gd name="connsiteY17" fmla="*/ 1276350 h 5753100"/>
              <a:gd name="connsiteX18" fmla="*/ 4266474 w 12192000"/>
              <a:gd name="connsiteY18" fmla="*/ 1343045 h 5753100"/>
              <a:gd name="connsiteX19" fmla="*/ 4301481 w 12192000"/>
              <a:gd name="connsiteY19" fmla="*/ 1371928 h 5753100"/>
              <a:gd name="connsiteX20" fmla="*/ 4326469 w 12192000"/>
              <a:gd name="connsiteY20" fmla="*/ 1248165 h 5753100"/>
              <a:gd name="connsiteX21" fmla="*/ 4686303 w 12192000"/>
              <a:gd name="connsiteY21" fmla="*/ 1009650 h 5753100"/>
              <a:gd name="connsiteX22" fmla="*/ 4904651 w 12192000"/>
              <a:gd name="connsiteY22" fmla="*/ 1076345 h 5753100"/>
              <a:gd name="connsiteX23" fmla="*/ 4943944 w 12192000"/>
              <a:gd name="connsiteY23" fmla="*/ 1108767 h 5753100"/>
              <a:gd name="connsiteX24" fmla="*/ 4933952 w 12192000"/>
              <a:gd name="connsiteY24" fmla="*/ 1009650 h 5753100"/>
              <a:gd name="connsiteX25" fmla="*/ 5572127 w 12192000"/>
              <a:gd name="connsiteY25" fmla="*/ 371475 h 5753100"/>
              <a:gd name="connsiteX26" fmla="*/ 6160150 w 12192000"/>
              <a:gd name="connsiteY26" fmla="*/ 761243 h 5753100"/>
              <a:gd name="connsiteX27" fmla="*/ 6170212 w 12192000"/>
              <a:gd name="connsiteY27" fmla="*/ 793663 h 5753100"/>
              <a:gd name="connsiteX28" fmla="*/ 6284838 w 12192000"/>
              <a:gd name="connsiteY28" fmla="*/ 699089 h 5753100"/>
              <a:gd name="connsiteX29" fmla="*/ 6796088 w 12192000"/>
              <a:gd name="connsiteY29" fmla="*/ 542924 h 5753100"/>
              <a:gd name="connsiteX30" fmla="*/ 7691912 w 12192000"/>
              <a:gd name="connsiteY30" fmla="*/ 1273041 h 5753100"/>
              <a:gd name="connsiteX31" fmla="*/ 7696549 w 12192000"/>
              <a:gd name="connsiteY31" fmla="*/ 1319031 h 5753100"/>
              <a:gd name="connsiteX32" fmla="*/ 7753739 w 12192000"/>
              <a:gd name="connsiteY32" fmla="*/ 1287989 h 5753100"/>
              <a:gd name="connsiteX33" fmla="*/ 7905749 w 12192000"/>
              <a:gd name="connsiteY33" fmla="*/ 1257300 h 5753100"/>
              <a:gd name="connsiteX34" fmla="*/ 8057760 w 12192000"/>
              <a:gd name="connsiteY34" fmla="*/ 1287989 h 5753100"/>
              <a:gd name="connsiteX35" fmla="*/ 8116690 w 12192000"/>
              <a:gd name="connsiteY35" fmla="*/ 1319975 h 5753100"/>
              <a:gd name="connsiteX36" fmla="*/ 8151164 w 12192000"/>
              <a:gd name="connsiteY36" fmla="*/ 1208917 h 5753100"/>
              <a:gd name="connsiteX37" fmla="*/ 8739187 w 12192000"/>
              <a:gd name="connsiteY37" fmla="*/ 819149 h 5753100"/>
              <a:gd name="connsiteX38" fmla="*/ 8867802 w 12192000"/>
              <a:gd name="connsiteY38" fmla="*/ 832114 h 5753100"/>
              <a:gd name="connsiteX39" fmla="*/ 8963522 w 12192000"/>
              <a:gd name="connsiteY39" fmla="*/ 861828 h 5753100"/>
              <a:gd name="connsiteX40" fmla="*/ 8975988 w 12192000"/>
              <a:gd name="connsiteY40" fmla="*/ 738160 h 5753100"/>
              <a:gd name="connsiteX41" fmla="*/ 9601198 w 12192000"/>
              <a:gd name="connsiteY41" fmla="*/ 228600 h 5753100"/>
              <a:gd name="connsiteX42" fmla="*/ 10030293 w 12192000"/>
              <a:gd name="connsiteY42" fmla="*/ 394387 h 5753100"/>
              <a:gd name="connsiteX43" fmla="*/ 10091844 w 12192000"/>
              <a:gd name="connsiteY43" fmla="*/ 458948 h 5753100"/>
              <a:gd name="connsiteX44" fmla="*/ 10113318 w 12192000"/>
              <a:gd name="connsiteY44" fmla="*/ 389769 h 5753100"/>
              <a:gd name="connsiteX45" fmla="*/ 10701342 w 12192000"/>
              <a:gd name="connsiteY45" fmla="*/ 0 h 5753100"/>
              <a:gd name="connsiteX46" fmla="*/ 11339516 w 12192000"/>
              <a:gd name="connsiteY46" fmla="*/ 638175 h 5753100"/>
              <a:gd name="connsiteX47" fmla="*/ 11336618 w 12192000"/>
              <a:gd name="connsiteY47" fmla="*/ 666928 h 5753100"/>
              <a:gd name="connsiteX48" fmla="*/ 11403687 w 12192000"/>
              <a:gd name="connsiteY48" fmla="*/ 646109 h 5753100"/>
              <a:gd name="connsiteX49" fmla="*/ 11482391 w 12192000"/>
              <a:gd name="connsiteY49" fmla="*/ 638175 h 5753100"/>
              <a:gd name="connsiteX50" fmla="*/ 11758534 w 12192000"/>
              <a:gd name="connsiteY50" fmla="*/ 752557 h 5753100"/>
              <a:gd name="connsiteX51" fmla="*/ 11803993 w 12192000"/>
              <a:gd name="connsiteY51" fmla="*/ 807654 h 5753100"/>
              <a:gd name="connsiteX52" fmla="*/ 11833368 w 12192000"/>
              <a:gd name="connsiteY52" fmla="*/ 753535 h 5753100"/>
              <a:gd name="connsiteX53" fmla="*/ 12131415 w 12192000"/>
              <a:gd name="connsiteY53" fmla="*/ 448264 h 5753100"/>
              <a:gd name="connsiteX54" fmla="*/ 12192000 w 12192000"/>
              <a:gd name="connsiteY54" fmla="*/ 410454 h 5753100"/>
              <a:gd name="connsiteX55" fmla="*/ 12192000 w 12192000"/>
              <a:gd name="connsiteY55" fmla="*/ 5753100 h 5753100"/>
              <a:gd name="connsiteX56" fmla="*/ 0 w 12192000"/>
              <a:gd name="connsiteY56" fmla="*/ 5753100 h 5753100"/>
              <a:gd name="connsiteX57" fmla="*/ 0 w 12192000"/>
              <a:gd name="connsiteY57" fmla="*/ 156459 h 5753100"/>
              <a:gd name="connsiteX58" fmla="*/ 57533 w 12192000"/>
              <a:gd name="connsiteY58" fmla="*/ 108990 h 5753100"/>
              <a:gd name="connsiteX59" fmla="*/ 414342 w 12192000"/>
              <a:gd name="connsiteY59" fmla="*/ 0 h 575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2192000" h="5753100">
                <a:moveTo>
                  <a:pt x="9376863" y="1462271"/>
                </a:moveTo>
                <a:lnTo>
                  <a:pt x="9373093" y="1499671"/>
                </a:lnTo>
                <a:lnTo>
                  <a:pt x="9385406" y="1493740"/>
                </a:lnTo>
                <a:lnTo>
                  <a:pt x="9428009" y="1478147"/>
                </a:lnTo>
                <a:close/>
                <a:moveTo>
                  <a:pt x="414342" y="0"/>
                </a:moveTo>
                <a:cubicBezTo>
                  <a:pt x="766795" y="0"/>
                  <a:pt x="1052516" y="285721"/>
                  <a:pt x="1052516" y="638175"/>
                </a:cubicBezTo>
                <a:lnTo>
                  <a:pt x="1049618" y="666928"/>
                </a:lnTo>
                <a:lnTo>
                  <a:pt x="1116687" y="646109"/>
                </a:lnTo>
                <a:cubicBezTo>
                  <a:pt x="1142109" y="640907"/>
                  <a:pt x="1168431" y="638175"/>
                  <a:pt x="1195392" y="638175"/>
                </a:cubicBezTo>
                <a:cubicBezTo>
                  <a:pt x="1303232" y="638175"/>
                  <a:pt x="1400863" y="681886"/>
                  <a:pt x="1471535" y="752557"/>
                </a:cubicBezTo>
                <a:lnTo>
                  <a:pt x="1516993" y="807654"/>
                </a:lnTo>
                <a:lnTo>
                  <a:pt x="1546368" y="753535"/>
                </a:lnTo>
                <a:cubicBezTo>
                  <a:pt x="1760333" y="436827"/>
                  <a:pt x="2122677" y="228600"/>
                  <a:pt x="2533654" y="228600"/>
                </a:cubicBezTo>
                <a:cubicBezTo>
                  <a:pt x="3109023" y="228600"/>
                  <a:pt x="3589069" y="636725"/>
                  <a:pt x="3700090" y="1179272"/>
                </a:cubicBezTo>
                <a:lnTo>
                  <a:pt x="3721203" y="1388700"/>
                </a:lnTo>
                <a:lnTo>
                  <a:pt x="3770421" y="1395271"/>
                </a:lnTo>
                <a:lnTo>
                  <a:pt x="3785548" y="1377801"/>
                </a:lnTo>
                <a:cubicBezTo>
                  <a:pt x="3854899" y="1314768"/>
                  <a:pt x="3947026" y="1276350"/>
                  <a:pt x="4048127" y="1276350"/>
                </a:cubicBezTo>
                <a:cubicBezTo>
                  <a:pt x="4129006" y="1276350"/>
                  <a:pt x="4204147" y="1300937"/>
                  <a:pt x="4266474" y="1343045"/>
                </a:cubicBezTo>
                <a:lnTo>
                  <a:pt x="4301481" y="1371928"/>
                </a:lnTo>
                <a:lnTo>
                  <a:pt x="4326469" y="1248165"/>
                </a:lnTo>
                <a:cubicBezTo>
                  <a:pt x="4385752" y="1108000"/>
                  <a:pt x="4524544" y="1009650"/>
                  <a:pt x="4686303" y="1009650"/>
                </a:cubicBezTo>
                <a:cubicBezTo>
                  <a:pt x="4767183" y="1009650"/>
                  <a:pt x="4842321" y="1034237"/>
                  <a:pt x="4904651" y="1076345"/>
                </a:cubicBezTo>
                <a:lnTo>
                  <a:pt x="4943944" y="1108767"/>
                </a:lnTo>
                <a:lnTo>
                  <a:pt x="4933952" y="1009650"/>
                </a:lnTo>
                <a:cubicBezTo>
                  <a:pt x="4933952" y="657196"/>
                  <a:pt x="5219673" y="371475"/>
                  <a:pt x="5572127" y="371475"/>
                </a:cubicBezTo>
                <a:cubicBezTo>
                  <a:pt x="5836466" y="371475"/>
                  <a:pt x="6063269" y="532193"/>
                  <a:pt x="6160150" y="761243"/>
                </a:cubicBezTo>
                <a:lnTo>
                  <a:pt x="6170212" y="793663"/>
                </a:lnTo>
                <a:lnTo>
                  <a:pt x="6284838" y="699089"/>
                </a:lnTo>
                <a:cubicBezTo>
                  <a:pt x="6430777" y="600494"/>
                  <a:pt x="6606710" y="542924"/>
                  <a:pt x="6796088" y="542924"/>
                </a:cubicBezTo>
                <a:cubicBezTo>
                  <a:pt x="7237973" y="542924"/>
                  <a:pt x="7606648" y="856364"/>
                  <a:pt x="7691912" y="1273041"/>
                </a:cubicBezTo>
                <a:lnTo>
                  <a:pt x="7696549" y="1319031"/>
                </a:lnTo>
                <a:lnTo>
                  <a:pt x="7753739" y="1287989"/>
                </a:lnTo>
                <a:cubicBezTo>
                  <a:pt x="7800461" y="1268228"/>
                  <a:pt x="7851828" y="1257300"/>
                  <a:pt x="7905749" y="1257300"/>
                </a:cubicBezTo>
                <a:cubicBezTo>
                  <a:pt x="7959670" y="1257300"/>
                  <a:pt x="8011037" y="1268228"/>
                  <a:pt x="8057760" y="1287989"/>
                </a:cubicBezTo>
                <a:lnTo>
                  <a:pt x="8116690" y="1319975"/>
                </a:lnTo>
                <a:lnTo>
                  <a:pt x="8151164" y="1208917"/>
                </a:lnTo>
                <a:cubicBezTo>
                  <a:pt x="8248043" y="979867"/>
                  <a:pt x="8474846" y="819149"/>
                  <a:pt x="8739187" y="819149"/>
                </a:cubicBezTo>
                <a:cubicBezTo>
                  <a:pt x="8783244" y="819149"/>
                  <a:pt x="8826259" y="823613"/>
                  <a:pt x="8867802" y="832114"/>
                </a:cubicBezTo>
                <a:lnTo>
                  <a:pt x="8963522" y="861828"/>
                </a:lnTo>
                <a:lnTo>
                  <a:pt x="8975988" y="738160"/>
                </a:lnTo>
                <a:cubicBezTo>
                  <a:pt x="9035496" y="447355"/>
                  <a:pt x="9292802" y="228600"/>
                  <a:pt x="9601198" y="228600"/>
                </a:cubicBezTo>
                <a:cubicBezTo>
                  <a:pt x="9766412" y="228600"/>
                  <a:pt x="9916961" y="291381"/>
                  <a:pt x="10030293" y="394387"/>
                </a:cubicBezTo>
                <a:lnTo>
                  <a:pt x="10091844" y="458948"/>
                </a:lnTo>
                <a:lnTo>
                  <a:pt x="10113318" y="389769"/>
                </a:lnTo>
                <a:cubicBezTo>
                  <a:pt x="10210199" y="160718"/>
                  <a:pt x="10437002" y="0"/>
                  <a:pt x="10701342" y="0"/>
                </a:cubicBezTo>
                <a:cubicBezTo>
                  <a:pt x="11053795" y="0"/>
                  <a:pt x="11339516" y="285721"/>
                  <a:pt x="11339516" y="638175"/>
                </a:cubicBezTo>
                <a:lnTo>
                  <a:pt x="11336618" y="666928"/>
                </a:lnTo>
                <a:lnTo>
                  <a:pt x="11403687" y="646109"/>
                </a:lnTo>
                <a:cubicBezTo>
                  <a:pt x="11429109" y="640907"/>
                  <a:pt x="11455431" y="638175"/>
                  <a:pt x="11482391" y="638175"/>
                </a:cubicBezTo>
                <a:cubicBezTo>
                  <a:pt x="11590232" y="638175"/>
                  <a:pt x="11687863" y="681886"/>
                  <a:pt x="11758534" y="752557"/>
                </a:cubicBezTo>
                <a:lnTo>
                  <a:pt x="11803993" y="807654"/>
                </a:lnTo>
                <a:lnTo>
                  <a:pt x="11833368" y="753535"/>
                </a:lnTo>
                <a:cubicBezTo>
                  <a:pt x="11913605" y="634770"/>
                  <a:pt x="12014707" y="531259"/>
                  <a:pt x="12131415" y="448264"/>
                </a:cubicBezTo>
                <a:lnTo>
                  <a:pt x="12192000" y="410454"/>
                </a:lnTo>
                <a:lnTo>
                  <a:pt x="12192000" y="5753100"/>
                </a:lnTo>
                <a:lnTo>
                  <a:pt x="0" y="5753100"/>
                </a:lnTo>
                <a:lnTo>
                  <a:pt x="0" y="156459"/>
                </a:lnTo>
                <a:lnTo>
                  <a:pt x="57533" y="108990"/>
                </a:lnTo>
                <a:cubicBezTo>
                  <a:pt x="159386" y="40180"/>
                  <a:pt x="282172" y="0"/>
                  <a:pt x="414342" y="0"/>
                </a:cubicBezTo>
                <a:close/>
              </a:path>
            </a:pathLst>
          </a:custGeom>
          <a:solidFill>
            <a:srgbClr val="F2CCCB">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13" name="Freeform: Shape 12">
            <a:extLst>
              <a:ext uri="{FF2B5EF4-FFF2-40B4-BE49-F238E27FC236}">
                <a16:creationId xmlns:a16="http://schemas.microsoft.com/office/drawing/2014/main" id="{FCC727BA-119D-4B45-9F28-9AEC2D812A33}"/>
              </a:ext>
            </a:extLst>
          </p:cNvPr>
          <p:cNvSpPr/>
          <p:nvPr/>
        </p:nvSpPr>
        <p:spPr>
          <a:xfrm>
            <a:off x="-1809750" y="1843195"/>
            <a:ext cx="14001750" cy="6496050"/>
          </a:xfrm>
          <a:custGeom>
            <a:avLst/>
            <a:gdLst>
              <a:gd name="connsiteX0" fmla="*/ 9376863 w 12192000"/>
              <a:gd name="connsiteY0" fmla="*/ 1462271 h 5753100"/>
              <a:gd name="connsiteX1" fmla="*/ 9373093 w 12192000"/>
              <a:gd name="connsiteY1" fmla="*/ 1499671 h 5753100"/>
              <a:gd name="connsiteX2" fmla="*/ 9385406 w 12192000"/>
              <a:gd name="connsiteY2" fmla="*/ 1493740 h 5753100"/>
              <a:gd name="connsiteX3" fmla="*/ 9428009 w 12192000"/>
              <a:gd name="connsiteY3" fmla="*/ 1478147 h 5753100"/>
              <a:gd name="connsiteX4" fmla="*/ 414342 w 12192000"/>
              <a:gd name="connsiteY4" fmla="*/ 0 h 5753100"/>
              <a:gd name="connsiteX5" fmla="*/ 1052516 w 12192000"/>
              <a:gd name="connsiteY5" fmla="*/ 638175 h 5753100"/>
              <a:gd name="connsiteX6" fmla="*/ 1049618 w 12192000"/>
              <a:gd name="connsiteY6" fmla="*/ 666928 h 5753100"/>
              <a:gd name="connsiteX7" fmla="*/ 1116687 w 12192000"/>
              <a:gd name="connsiteY7" fmla="*/ 646109 h 5753100"/>
              <a:gd name="connsiteX8" fmla="*/ 1195392 w 12192000"/>
              <a:gd name="connsiteY8" fmla="*/ 638175 h 5753100"/>
              <a:gd name="connsiteX9" fmla="*/ 1471535 w 12192000"/>
              <a:gd name="connsiteY9" fmla="*/ 752557 h 5753100"/>
              <a:gd name="connsiteX10" fmla="*/ 1516993 w 12192000"/>
              <a:gd name="connsiteY10" fmla="*/ 807654 h 5753100"/>
              <a:gd name="connsiteX11" fmla="*/ 1546368 w 12192000"/>
              <a:gd name="connsiteY11" fmla="*/ 753535 h 5753100"/>
              <a:gd name="connsiteX12" fmla="*/ 2533654 w 12192000"/>
              <a:gd name="connsiteY12" fmla="*/ 228600 h 5753100"/>
              <a:gd name="connsiteX13" fmla="*/ 3700090 w 12192000"/>
              <a:gd name="connsiteY13" fmla="*/ 1179272 h 5753100"/>
              <a:gd name="connsiteX14" fmla="*/ 3721203 w 12192000"/>
              <a:gd name="connsiteY14" fmla="*/ 1388700 h 5753100"/>
              <a:gd name="connsiteX15" fmla="*/ 3770421 w 12192000"/>
              <a:gd name="connsiteY15" fmla="*/ 1395271 h 5753100"/>
              <a:gd name="connsiteX16" fmla="*/ 3785548 w 12192000"/>
              <a:gd name="connsiteY16" fmla="*/ 1377801 h 5753100"/>
              <a:gd name="connsiteX17" fmla="*/ 4048127 w 12192000"/>
              <a:gd name="connsiteY17" fmla="*/ 1276350 h 5753100"/>
              <a:gd name="connsiteX18" fmla="*/ 4266474 w 12192000"/>
              <a:gd name="connsiteY18" fmla="*/ 1343045 h 5753100"/>
              <a:gd name="connsiteX19" fmla="*/ 4301481 w 12192000"/>
              <a:gd name="connsiteY19" fmla="*/ 1371928 h 5753100"/>
              <a:gd name="connsiteX20" fmla="*/ 4326469 w 12192000"/>
              <a:gd name="connsiteY20" fmla="*/ 1248165 h 5753100"/>
              <a:gd name="connsiteX21" fmla="*/ 4686303 w 12192000"/>
              <a:gd name="connsiteY21" fmla="*/ 1009650 h 5753100"/>
              <a:gd name="connsiteX22" fmla="*/ 4904651 w 12192000"/>
              <a:gd name="connsiteY22" fmla="*/ 1076345 h 5753100"/>
              <a:gd name="connsiteX23" fmla="*/ 4943944 w 12192000"/>
              <a:gd name="connsiteY23" fmla="*/ 1108767 h 5753100"/>
              <a:gd name="connsiteX24" fmla="*/ 4933952 w 12192000"/>
              <a:gd name="connsiteY24" fmla="*/ 1009650 h 5753100"/>
              <a:gd name="connsiteX25" fmla="*/ 5572127 w 12192000"/>
              <a:gd name="connsiteY25" fmla="*/ 371475 h 5753100"/>
              <a:gd name="connsiteX26" fmla="*/ 6160150 w 12192000"/>
              <a:gd name="connsiteY26" fmla="*/ 761243 h 5753100"/>
              <a:gd name="connsiteX27" fmla="*/ 6170212 w 12192000"/>
              <a:gd name="connsiteY27" fmla="*/ 793663 h 5753100"/>
              <a:gd name="connsiteX28" fmla="*/ 6284838 w 12192000"/>
              <a:gd name="connsiteY28" fmla="*/ 699089 h 5753100"/>
              <a:gd name="connsiteX29" fmla="*/ 6796088 w 12192000"/>
              <a:gd name="connsiteY29" fmla="*/ 542924 h 5753100"/>
              <a:gd name="connsiteX30" fmla="*/ 7691912 w 12192000"/>
              <a:gd name="connsiteY30" fmla="*/ 1273041 h 5753100"/>
              <a:gd name="connsiteX31" fmla="*/ 7696549 w 12192000"/>
              <a:gd name="connsiteY31" fmla="*/ 1319031 h 5753100"/>
              <a:gd name="connsiteX32" fmla="*/ 7753739 w 12192000"/>
              <a:gd name="connsiteY32" fmla="*/ 1287989 h 5753100"/>
              <a:gd name="connsiteX33" fmla="*/ 7905749 w 12192000"/>
              <a:gd name="connsiteY33" fmla="*/ 1257300 h 5753100"/>
              <a:gd name="connsiteX34" fmla="*/ 8057760 w 12192000"/>
              <a:gd name="connsiteY34" fmla="*/ 1287989 h 5753100"/>
              <a:gd name="connsiteX35" fmla="*/ 8116690 w 12192000"/>
              <a:gd name="connsiteY35" fmla="*/ 1319975 h 5753100"/>
              <a:gd name="connsiteX36" fmla="*/ 8151164 w 12192000"/>
              <a:gd name="connsiteY36" fmla="*/ 1208917 h 5753100"/>
              <a:gd name="connsiteX37" fmla="*/ 8739187 w 12192000"/>
              <a:gd name="connsiteY37" fmla="*/ 819149 h 5753100"/>
              <a:gd name="connsiteX38" fmla="*/ 8867802 w 12192000"/>
              <a:gd name="connsiteY38" fmla="*/ 832114 h 5753100"/>
              <a:gd name="connsiteX39" fmla="*/ 8963522 w 12192000"/>
              <a:gd name="connsiteY39" fmla="*/ 861828 h 5753100"/>
              <a:gd name="connsiteX40" fmla="*/ 8975988 w 12192000"/>
              <a:gd name="connsiteY40" fmla="*/ 738160 h 5753100"/>
              <a:gd name="connsiteX41" fmla="*/ 9601198 w 12192000"/>
              <a:gd name="connsiteY41" fmla="*/ 228600 h 5753100"/>
              <a:gd name="connsiteX42" fmla="*/ 10030293 w 12192000"/>
              <a:gd name="connsiteY42" fmla="*/ 394387 h 5753100"/>
              <a:gd name="connsiteX43" fmla="*/ 10091844 w 12192000"/>
              <a:gd name="connsiteY43" fmla="*/ 458948 h 5753100"/>
              <a:gd name="connsiteX44" fmla="*/ 10113318 w 12192000"/>
              <a:gd name="connsiteY44" fmla="*/ 389769 h 5753100"/>
              <a:gd name="connsiteX45" fmla="*/ 10701342 w 12192000"/>
              <a:gd name="connsiteY45" fmla="*/ 0 h 5753100"/>
              <a:gd name="connsiteX46" fmla="*/ 11339516 w 12192000"/>
              <a:gd name="connsiteY46" fmla="*/ 638175 h 5753100"/>
              <a:gd name="connsiteX47" fmla="*/ 11336618 w 12192000"/>
              <a:gd name="connsiteY47" fmla="*/ 666928 h 5753100"/>
              <a:gd name="connsiteX48" fmla="*/ 11403687 w 12192000"/>
              <a:gd name="connsiteY48" fmla="*/ 646109 h 5753100"/>
              <a:gd name="connsiteX49" fmla="*/ 11482391 w 12192000"/>
              <a:gd name="connsiteY49" fmla="*/ 638175 h 5753100"/>
              <a:gd name="connsiteX50" fmla="*/ 11758534 w 12192000"/>
              <a:gd name="connsiteY50" fmla="*/ 752557 h 5753100"/>
              <a:gd name="connsiteX51" fmla="*/ 11803993 w 12192000"/>
              <a:gd name="connsiteY51" fmla="*/ 807654 h 5753100"/>
              <a:gd name="connsiteX52" fmla="*/ 11833368 w 12192000"/>
              <a:gd name="connsiteY52" fmla="*/ 753535 h 5753100"/>
              <a:gd name="connsiteX53" fmla="*/ 12131415 w 12192000"/>
              <a:gd name="connsiteY53" fmla="*/ 448264 h 5753100"/>
              <a:gd name="connsiteX54" fmla="*/ 12192000 w 12192000"/>
              <a:gd name="connsiteY54" fmla="*/ 410454 h 5753100"/>
              <a:gd name="connsiteX55" fmla="*/ 12192000 w 12192000"/>
              <a:gd name="connsiteY55" fmla="*/ 5753100 h 5753100"/>
              <a:gd name="connsiteX56" fmla="*/ 0 w 12192000"/>
              <a:gd name="connsiteY56" fmla="*/ 5753100 h 5753100"/>
              <a:gd name="connsiteX57" fmla="*/ 0 w 12192000"/>
              <a:gd name="connsiteY57" fmla="*/ 156459 h 5753100"/>
              <a:gd name="connsiteX58" fmla="*/ 57533 w 12192000"/>
              <a:gd name="connsiteY58" fmla="*/ 108990 h 5753100"/>
              <a:gd name="connsiteX59" fmla="*/ 414342 w 12192000"/>
              <a:gd name="connsiteY59" fmla="*/ 0 h 575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2192000" h="5753100">
                <a:moveTo>
                  <a:pt x="9376863" y="1462271"/>
                </a:moveTo>
                <a:lnTo>
                  <a:pt x="9373093" y="1499671"/>
                </a:lnTo>
                <a:lnTo>
                  <a:pt x="9385406" y="1493740"/>
                </a:lnTo>
                <a:lnTo>
                  <a:pt x="9428009" y="1478147"/>
                </a:lnTo>
                <a:close/>
                <a:moveTo>
                  <a:pt x="414342" y="0"/>
                </a:moveTo>
                <a:cubicBezTo>
                  <a:pt x="766795" y="0"/>
                  <a:pt x="1052516" y="285721"/>
                  <a:pt x="1052516" y="638175"/>
                </a:cubicBezTo>
                <a:lnTo>
                  <a:pt x="1049618" y="666928"/>
                </a:lnTo>
                <a:lnTo>
                  <a:pt x="1116687" y="646109"/>
                </a:lnTo>
                <a:cubicBezTo>
                  <a:pt x="1142109" y="640907"/>
                  <a:pt x="1168431" y="638175"/>
                  <a:pt x="1195392" y="638175"/>
                </a:cubicBezTo>
                <a:cubicBezTo>
                  <a:pt x="1303232" y="638175"/>
                  <a:pt x="1400863" y="681886"/>
                  <a:pt x="1471535" y="752557"/>
                </a:cubicBezTo>
                <a:lnTo>
                  <a:pt x="1516993" y="807654"/>
                </a:lnTo>
                <a:lnTo>
                  <a:pt x="1546368" y="753535"/>
                </a:lnTo>
                <a:cubicBezTo>
                  <a:pt x="1760333" y="436827"/>
                  <a:pt x="2122677" y="228600"/>
                  <a:pt x="2533654" y="228600"/>
                </a:cubicBezTo>
                <a:cubicBezTo>
                  <a:pt x="3109023" y="228600"/>
                  <a:pt x="3589069" y="636725"/>
                  <a:pt x="3700090" y="1179272"/>
                </a:cubicBezTo>
                <a:lnTo>
                  <a:pt x="3721203" y="1388700"/>
                </a:lnTo>
                <a:lnTo>
                  <a:pt x="3770421" y="1395271"/>
                </a:lnTo>
                <a:lnTo>
                  <a:pt x="3785548" y="1377801"/>
                </a:lnTo>
                <a:cubicBezTo>
                  <a:pt x="3854899" y="1314768"/>
                  <a:pt x="3947026" y="1276350"/>
                  <a:pt x="4048127" y="1276350"/>
                </a:cubicBezTo>
                <a:cubicBezTo>
                  <a:pt x="4129006" y="1276350"/>
                  <a:pt x="4204147" y="1300937"/>
                  <a:pt x="4266474" y="1343045"/>
                </a:cubicBezTo>
                <a:lnTo>
                  <a:pt x="4301481" y="1371928"/>
                </a:lnTo>
                <a:lnTo>
                  <a:pt x="4326469" y="1248165"/>
                </a:lnTo>
                <a:cubicBezTo>
                  <a:pt x="4385752" y="1108000"/>
                  <a:pt x="4524544" y="1009650"/>
                  <a:pt x="4686303" y="1009650"/>
                </a:cubicBezTo>
                <a:cubicBezTo>
                  <a:pt x="4767183" y="1009650"/>
                  <a:pt x="4842321" y="1034237"/>
                  <a:pt x="4904651" y="1076345"/>
                </a:cubicBezTo>
                <a:lnTo>
                  <a:pt x="4943944" y="1108767"/>
                </a:lnTo>
                <a:lnTo>
                  <a:pt x="4933952" y="1009650"/>
                </a:lnTo>
                <a:cubicBezTo>
                  <a:pt x="4933952" y="657196"/>
                  <a:pt x="5219673" y="371475"/>
                  <a:pt x="5572127" y="371475"/>
                </a:cubicBezTo>
                <a:cubicBezTo>
                  <a:pt x="5836466" y="371475"/>
                  <a:pt x="6063269" y="532193"/>
                  <a:pt x="6160150" y="761243"/>
                </a:cubicBezTo>
                <a:lnTo>
                  <a:pt x="6170212" y="793663"/>
                </a:lnTo>
                <a:lnTo>
                  <a:pt x="6284838" y="699089"/>
                </a:lnTo>
                <a:cubicBezTo>
                  <a:pt x="6430777" y="600494"/>
                  <a:pt x="6606710" y="542924"/>
                  <a:pt x="6796088" y="542924"/>
                </a:cubicBezTo>
                <a:cubicBezTo>
                  <a:pt x="7237973" y="542924"/>
                  <a:pt x="7606648" y="856364"/>
                  <a:pt x="7691912" y="1273041"/>
                </a:cubicBezTo>
                <a:lnTo>
                  <a:pt x="7696549" y="1319031"/>
                </a:lnTo>
                <a:lnTo>
                  <a:pt x="7753739" y="1287989"/>
                </a:lnTo>
                <a:cubicBezTo>
                  <a:pt x="7800461" y="1268228"/>
                  <a:pt x="7851828" y="1257300"/>
                  <a:pt x="7905749" y="1257300"/>
                </a:cubicBezTo>
                <a:cubicBezTo>
                  <a:pt x="7959670" y="1257300"/>
                  <a:pt x="8011037" y="1268228"/>
                  <a:pt x="8057760" y="1287989"/>
                </a:cubicBezTo>
                <a:lnTo>
                  <a:pt x="8116690" y="1319975"/>
                </a:lnTo>
                <a:lnTo>
                  <a:pt x="8151164" y="1208917"/>
                </a:lnTo>
                <a:cubicBezTo>
                  <a:pt x="8248043" y="979867"/>
                  <a:pt x="8474846" y="819149"/>
                  <a:pt x="8739187" y="819149"/>
                </a:cubicBezTo>
                <a:cubicBezTo>
                  <a:pt x="8783244" y="819149"/>
                  <a:pt x="8826259" y="823613"/>
                  <a:pt x="8867802" y="832114"/>
                </a:cubicBezTo>
                <a:lnTo>
                  <a:pt x="8963522" y="861828"/>
                </a:lnTo>
                <a:lnTo>
                  <a:pt x="8975988" y="738160"/>
                </a:lnTo>
                <a:cubicBezTo>
                  <a:pt x="9035496" y="447355"/>
                  <a:pt x="9292802" y="228600"/>
                  <a:pt x="9601198" y="228600"/>
                </a:cubicBezTo>
                <a:cubicBezTo>
                  <a:pt x="9766412" y="228600"/>
                  <a:pt x="9916961" y="291381"/>
                  <a:pt x="10030293" y="394387"/>
                </a:cubicBezTo>
                <a:lnTo>
                  <a:pt x="10091844" y="458948"/>
                </a:lnTo>
                <a:lnTo>
                  <a:pt x="10113318" y="389769"/>
                </a:lnTo>
                <a:cubicBezTo>
                  <a:pt x="10210199" y="160718"/>
                  <a:pt x="10437002" y="0"/>
                  <a:pt x="10701342" y="0"/>
                </a:cubicBezTo>
                <a:cubicBezTo>
                  <a:pt x="11053795" y="0"/>
                  <a:pt x="11339516" y="285721"/>
                  <a:pt x="11339516" y="638175"/>
                </a:cubicBezTo>
                <a:lnTo>
                  <a:pt x="11336618" y="666928"/>
                </a:lnTo>
                <a:lnTo>
                  <a:pt x="11403687" y="646109"/>
                </a:lnTo>
                <a:cubicBezTo>
                  <a:pt x="11429109" y="640907"/>
                  <a:pt x="11455431" y="638175"/>
                  <a:pt x="11482391" y="638175"/>
                </a:cubicBezTo>
                <a:cubicBezTo>
                  <a:pt x="11590232" y="638175"/>
                  <a:pt x="11687863" y="681886"/>
                  <a:pt x="11758534" y="752557"/>
                </a:cubicBezTo>
                <a:lnTo>
                  <a:pt x="11803993" y="807654"/>
                </a:lnTo>
                <a:lnTo>
                  <a:pt x="11833368" y="753535"/>
                </a:lnTo>
                <a:cubicBezTo>
                  <a:pt x="11913605" y="634770"/>
                  <a:pt x="12014707" y="531259"/>
                  <a:pt x="12131415" y="448264"/>
                </a:cubicBezTo>
                <a:lnTo>
                  <a:pt x="12192000" y="410454"/>
                </a:lnTo>
                <a:lnTo>
                  <a:pt x="12192000" y="5753100"/>
                </a:lnTo>
                <a:lnTo>
                  <a:pt x="0" y="5753100"/>
                </a:lnTo>
                <a:lnTo>
                  <a:pt x="0" y="156459"/>
                </a:lnTo>
                <a:lnTo>
                  <a:pt x="57533" y="108990"/>
                </a:lnTo>
                <a:cubicBezTo>
                  <a:pt x="159386" y="40180"/>
                  <a:pt x="282172" y="0"/>
                  <a:pt x="414342" y="0"/>
                </a:cubicBezTo>
                <a:close/>
              </a:path>
            </a:pathLst>
          </a:custGeom>
          <a:solidFill>
            <a:srgbClr val="F2CCCB">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17" name="Freeform: Shape 16">
            <a:extLst>
              <a:ext uri="{FF2B5EF4-FFF2-40B4-BE49-F238E27FC236}">
                <a16:creationId xmlns:a16="http://schemas.microsoft.com/office/drawing/2014/main" id="{DD1C2E6F-79CF-42E6-96C8-DB4E262F3496}"/>
              </a:ext>
            </a:extLst>
          </p:cNvPr>
          <p:cNvSpPr/>
          <p:nvPr/>
        </p:nvSpPr>
        <p:spPr>
          <a:xfrm>
            <a:off x="0" y="3556501"/>
            <a:ext cx="14001750" cy="6496050"/>
          </a:xfrm>
          <a:custGeom>
            <a:avLst/>
            <a:gdLst>
              <a:gd name="connsiteX0" fmla="*/ 9376863 w 12192000"/>
              <a:gd name="connsiteY0" fmla="*/ 1462271 h 5753100"/>
              <a:gd name="connsiteX1" fmla="*/ 9373093 w 12192000"/>
              <a:gd name="connsiteY1" fmla="*/ 1499671 h 5753100"/>
              <a:gd name="connsiteX2" fmla="*/ 9385406 w 12192000"/>
              <a:gd name="connsiteY2" fmla="*/ 1493740 h 5753100"/>
              <a:gd name="connsiteX3" fmla="*/ 9428009 w 12192000"/>
              <a:gd name="connsiteY3" fmla="*/ 1478147 h 5753100"/>
              <a:gd name="connsiteX4" fmla="*/ 414342 w 12192000"/>
              <a:gd name="connsiteY4" fmla="*/ 0 h 5753100"/>
              <a:gd name="connsiteX5" fmla="*/ 1052516 w 12192000"/>
              <a:gd name="connsiteY5" fmla="*/ 638175 h 5753100"/>
              <a:gd name="connsiteX6" fmla="*/ 1049618 w 12192000"/>
              <a:gd name="connsiteY6" fmla="*/ 666928 h 5753100"/>
              <a:gd name="connsiteX7" fmla="*/ 1116687 w 12192000"/>
              <a:gd name="connsiteY7" fmla="*/ 646109 h 5753100"/>
              <a:gd name="connsiteX8" fmla="*/ 1195392 w 12192000"/>
              <a:gd name="connsiteY8" fmla="*/ 638175 h 5753100"/>
              <a:gd name="connsiteX9" fmla="*/ 1471535 w 12192000"/>
              <a:gd name="connsiteY9" fmla="*/ 752557 h 5753100"/>
              <a:gd name="connsiteX10" fmla="*/ 1516993 w 12192000"/>
              <a:gd name="connsiteY10" fmla="*/ 807654 h 5753100"/>
              <a:gd name="connsiteX11" fmla="*/ 1546368 w 12192000"/>
              <a:gd name="connsiteY11" fmla="*/ 753535 h 5753100"/>
              <a:gd name="connsiteX12" fmla="*/ 2533654 w 12192000"/>
              <a:gd name="connsiteY12" fmla="*/ 228600 h 5753100"/>
              <a:gd name="connsiteX13" fmla="*/ 3700090 w 12192000"/>
              <a:gd name="connsiteY13" fmla="*/ 1179272 h 5753100"/>
              <a:gd name="connsiteX14" fmla="*/ 3721203 w 12192000"/>
              <a:gd name="connsiteY14" fmla="*/ 1388700 h 5753100"/>
              <a:gd name="connsiteX15" fmla="*/ 3770421 w 12192000"/>
              <a:gd name="connsiteY15" fmla="*/ 1395271 h 5753100"/>
              <a:gd name="connsiteX16" fmla="*/ 3785548 w 12192000"/>
              <a:gd name="connsiteY16" fmla="*/ 1377801 h 5753100"/>
              <a:gd name="connsiteX17" fmla="*/ 4048127 w 12192000"/>
              <a:gd name="connsiteY17" fmla="*/ 1276350 h 5753100"/>
              <a:gd name="connsiteX18" fmla="*/ 4266474 w 12192000"/>
              <a:gd name="connsiteY18" fmla="*/ 1343045 h 5753100"/>
              <a:gd name="connsiteX19" fmla="*/ 4301481 w 12192000"/>
              <a:gd name="connsiteY19" fmla="*/ 1371928 h 5753100"/>
              <a:gd name="connsiteX20" fmla="*/ 4326469 w 12192000"/>
              <a:gd name="connsiteY20" fmla="*/ 1248165 h 5753100"/>
              <a:gd name="connsiteX21" fmla="*/ 4686303 w 12192000"/>
              <a:gd name="connsiteY21" fmla="*/ 1009650 h 5753100"/>
              <a:gd name="connsiteX22" fmla="*/ 4904651 w 12192000"/>
              <a:gd name="connsiteY22" fmla="*/ 1076345 h 5753100"/>
              <a:gd name="connsiteX23" fmla="*/ 4943944 w 12192000"/>
              <a:gd name="connsiteY23" fmla="*/ 1108767 h 5753100"/>
              <a:gd name="connsiteX24" fmla="*/ 4933952 w 12192000"/>
              <a:gd name="connsiteY24" fmla="*/ 1009650 h 5753100"/>
              <a:gd name="connsiteX25" fmla="*/ 5572127 w 12192000"/>
              <a:gd name="connsiteY25" fmla="*/ 371475 h 5753100"/>
              <a:gd name="connsiteX26" fmla="*/ 6160150 w 12192000"/>
              <a:gd name="connsiteY26" fmla="*/ 761243 h 5753100"/>
              <a:gd name="connsiteX27" fmla="*/ 6170212 w 12192000"/>
              <a:gd name="connsiteY27" fmla="*/ 793663 h 5753100"/>
              <a:gd name="connsiteX28" fmla="*/ 6284838 w 12192000"/>
              <a:gd name="connsiteY28" fmla="*/ 699089 h 5753100"/>
              <a:gd name="connsiteX29" fmla="*/ 6796088 w 12192000"/>
              <a:gd name="connsiteY29" fmla="*/ 542924 h 5753100"/>
              <a:gd name="connsiteX30" fmla="*/ 7691912 w 12192000"/>
              <a:gd name="connsiteY30" fmla="*/ 1273041 h 5753100"/>
              <a:gd name="connsiteX31" fmla="*/ 7696549 w 12192000"/>
              <a:gd name="connsiteY31" fmla="*/ 1319031 h 5753100"/>
              <a:gd name="connsiteX32" fmla="*/ 7753739 w 12192000"/>
              <a:gd name="connsiteY32" fmla="*/ 1287989 h 5753100"/>
              <a:gd name="connsiteX33" fmla="*/ 7905749 w 12192000"/>
              <a:gd name="connsiteY33" fmla="*/ 1257300 h 5753100"/>
              <a:gd name="connsiteX34" fmla="*/ 8057760 w 12192000"/>
              <a:gd name="connsiteY34" fmla="*/ 1287989 h 5753100"/>
              <a:gd name="connsiteX35" fmla="*/ 8116690 w 12192000"/>
              <a:gd name="connsiteY35" fmla="*/ 1319975 h 5753100"/>
              <a:gd name="connsiteX36" fmla="*/ 8151164 w 12192000"/>
              <a:gd name="connsiteY36" fmla="*/ 1208917 h 5753100"/>
              <a:gd name="connsiteX37" fmla="*/ 8739187 w 12192000"/>
              <a:gd name="connsiteY37" fmla="*/ 819149 h 5753100"/>
              <a:gd name="connsiteX38" fmla="*/ 8867802 w 12192000"/>
              <a:gd name="connsiteY38" fmla="*/ 832114 h 5753100"/>
              <a:gd name="connsiteX39" fmla="*/ 8963522 w 12192000"/>
              <a:gd name="connsiteY39" fmla="*/ 861828 h 5753100"/>
              <a:gd name="connsiteX40" fmla="*/ 8975988 w 12192000"/>
              <a:gd name="connsiteY40" fmla="*/ 738160 h 5753100"/>
              <a:gd name="connsiteX41" fmla="*/ 9601198 w 12192000"/>
              <a:gd name="connsiteY41" fmla="*/ 228600 h 5753100"/>
              <a:gd name="connsiteX42" fmla="*/ 10030293 w 12192000"/>
              <a:gd name="connsiteY42" fmla="*/ 394387 h 5753100"/>
              <a:gd name="connsiteX43" fmla="*/ 10091844 w 12192000"/>
              <a:gd name="connsiteY43" fmla="*/ 458948 h 5753100"/>
              <a:gd name="connsiteX44" fmla="*/ 10113318 w 12192000"/>
              <a:gd name="connsiteY44" fmla="*/ 389769 h 5753100"/>
              <a:gd name="connsiteX45" fmla="*/ 10701342 w 12192000"/>
              <a:gd name="connsiteY45" fmla="*/ 0 h 5753100"/>
              <a:gd name="connsiteX46" fmla="*/ 11339516 w 12192000"/>
              <a:gd name="connsiteY46" fmla="*/ 638175 h 5753100"/>
              <a:gd name="connsiteX47" fmla="*/ 11336618 w 12192000"/>
              <a:gd name="connsiteY47" fmla="*/ 666928 h 5753100"/>
              <a:gd name="connsiteX48" fmla="*/ 11403687 w 12192000"/>
              <a:gd name="connsiteY48" fmla="*/ 646109 h 5753100"/>
              <a:gd name="connsiteX49" fmla="*/ 11482391 w 12192000"/>
              <a:gd name="connsiteY49" fmla="*/ 638175 h 5753100"/>
              <a:gd name="connsiteX50" fmla="*/ 11758534 w 12192000"/>
              <a:gd name="connsiteY50" fmla="*/ 752557 h 5753100"/>
              <a:gd name="connsiteX51" fmla="*/ 11803993 w 12192000"/>
              <a:gd name="connsiteY51" fmla="*/ 807654 h 5753100"/>
              <a:gd name="connsiteX52" fmla="*/ 11833368 w 12192000"/>
              <a:gd name="connsiteY52" fmla="*/ 753535 h 5753100"/>
              <a:gd name="connsiteX53" fmla="*/ 12131415 w 12192000"/>
              <a:gd name="connsiteY53" fmla="*/ 448264 h 5753100"/>
              <a:gd name="connsiteX54" fmla="*/ 12192000 w 12192000"/>
              <a:gd name="connsiteY54" fmla="*/ 410454 h 5753100"/>
              <a:gd name="connsiteX55" fmla="*/ 12192000 w 12192000"/>
              <a:gd name="connsiteY55" fmla="*/ 5753100 h 5753100"/>
              <a:gd name="connsiteX56" fmla="*/ 0 w 12192000"/>
              <a:gd name="connsiteY56" fmla="*/ 5753100 h 5753100"/>
              <a:gd name="connsiteX57" fmla="*/ 0 w 12192000"/>
              <a:gd name="connsiteY57" fmla="*/ 156459 h 5753100"/>
              <a:gd name="connsiteX58" fmla="*/ 57533 w 12192000"/>
              <a:gd name="connsiteY58" fmla="*/ 108990 h 5753100"/>
              <a:gd name="connsiteX59" fmla="*/ 414342 w 12192000"/>
              <a:gd name="connsiteY59" fmla="*/ 0 h 575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2192000" h="5753100">
                <a:moveTo>
                  <a:pt x="9376863" y="1462271"/>
                </a:moveTo>
                <a:lnTo>
                  <a:pt x="9373093" y="1499671"/>
                </a:lnTo>
                <a:lnTo>
                  <a:pt x="9385406" y="1493740"/>
                </a:lnTo>
                <a:lnTo>
                  <a:pt x="9428009" y="1478147"/>
                </a:lnTo>
                <a:close/>
                <a:moveTo>
                  <a:pt x="414342" y="0"/>
                </a:moveTo>
                <a:cubicBezTo>
                  <a:pt x="766795" y="0"/>
                  <a:pt x="1052516" y="285721"/>
                  <a:pt x="1052516" y="638175"/>
                </a:cubicBezTo>
                <a:lnTo>
                  <a:pt x="1049618" y="666928"/>
                </a:lnTo>
                <a:lnTo>
                  <a:pt x="1116687" y="646109"/>
                </a:lnTo>
                <a:cubicBezTo>
                  <a:pt x="1142109" y="640907"/>
                  <a:pt x="1168431" y="638175"/>
                  <a:pt x="1195392" y="638175"/>
                </a:cubicBezTo>
                <a:cubicBezTo>
                  <a:pt x="1303232" y="638175"/>
                  <a:pt x="1400863" y="681886"/>
                  <a:pt x="1471535" y="752557"/>
                </a:cubicBezTo>
                <a:lnTo>
                  <a:pt x="1516993" y="807654"/>
                </a:lnTo>
                <a:lnTo>
                  <a:pt x="1546368" y="753535"/>
                </a:lnTo>
                <a:cubicBezTo>
                  <a:pt x="1760333" y="436827"/>
                  <a:pt x="2122677" y="228600"/>
                  <a:pt x="2533654" y="228600"/>
                </a:cubicBezTo>
                <a:cubicBezTo>
                  <a:pt x="3109023" y="228600"/>
                  <a:pt x="3589069" y="636725"/>
                  <a:pt x="3700090" y="1179272"/>
                </a:cubicBezTo>
                <a:lnTo>
                  <a:pt x="3721203" y="1388700"/>
                </a:lnTo>
                <a:lnTo>
                  <a:pt x="3770421" y="1395271"/>
                </a:lnTo>
                <a:lnTo>
                  <a:pt x="3785548" y="1377801"/>
                </a:lnTo>
                <a:cubicBezTo>
                  <a:pt x="3854899" y="1314768"/>
                  <a:pt x="3947026" y="1276350"/>
                  <a:pt x="4048127" y="1276350"/>
                </a:cubicBezTo>
                <a:cubicBezTo>
                  <a:pt x="4129006" y="1276350"/>
                  <a:pt x="4204147" y="1300937"/>
                  <a:pt x="4266474" y="1343045"/>
                </a:cubicBezTo>
                <a:lnTo>
                  <a:pt x="4301481" y="1371928"/>
                </a:lnTo>
                <a:lnTo>
                  <a:pt x="4326469" y="1248165"/>
                </a:lnTo>
                <a:cubicBezTo>
                  <a:pt x="4385752" y="1108000"/>
                  <a:pt x="4524544" y="1009650"/>
                  <a:pt x="4686303" y="1009650"/>
                </a:cubicBezTo>
                <a:cubicBezTo>
                  <a:pt x="4767183" y="1009650"/>
                  <a:pt x="4842321" y="1034237"/>
                  <a:pt x="4904651" y="1076345"/>
                </a:cubicBezTo>
                <a:lnTo>
                  <a:pt x="4943944" y="1108767"/>
                </a:lnTo>
                <a:lnTo>
                  <a:pt x="4933952" y="1009650"/>
                </a:lnTo>
                <a:cubicBezTo>
                  <a:pt x="4933952" y="657196"/>
                  <a:pt x="5219673" y="371475"/>
                  <a:pt x="5572127" y="371475"/>
                </a:cubicBezTo>
                <a:cubicBezTo>
                  <a:pt x="5836466" y="371475"/>
                  <a:pt x="6063269" y="532193"/>
                  <a:pt x="6160150" y="761243"/>
                </a:cubicBezTo>
                <a:lnTo>
                  <a:pt x="6170212" y="793663"/>
                </a:lnTo>
                <a:lnTo>
                  <a:pt x="6284838" y="699089"/>
                </a:lnTo>
                <a:cubicBezTo>
                  <a:pt x="6430777" y="600494"/>
                  <a:pt x="6606710" y="542924"/>
                  <a:pt x="6796088" y="542924"/>
                </a:cubicBezTo>
                <a:cubicBezTo>
                  <a:pt x="7237973" y="542924"/>
                  <a:pt x="7606648" y="856364"/>
                  <a:pt x="7691912" y="1273041"/>
                </a:cubicBezTo>
                <a:lnTo>
                  <a:pt x="7696549" y="1319031"/>
                </a:lnTo>
                <a:lnTo>
                  <a:pt x="7753739" y="1287989"/>
                </a:lnTo>
                <a:cubicBezTo>
                  <a:pt x="7800461" y="1268228"/>
                  <a:pt x="7851828" y="1257300"/>
                  <a:pt x="7905749" y="1257300"/>
                </a:cubicBezTo>
                <a:cubicBezTo>
                  <a:pt x="7959670" y="1257300"/>
                  <a:pt x="8011037" y="1268228"/>
                  <a:pt x="8057760" y="1287989"/>
                </a:cubicBezTo>
                <a:lnTo>
                  <a:pt x="8116690" y="1319975"/>
                </a:lnTo>
                <a:lnTo>
                  <a:pt x="8151164" y="1208917"/>
                </a:lnTo>
                <a:cubicBezTo>
                  <a:pt x="8248043" y="979867"/>
                  <a:pt x="8474846" y="819149"/>
                  <a:pt x="8739187" y="819149"/>
                </a:cubicBezTo>
                <a:cubicBezTo>
                  <a:pt x="8783244" y="819149"/>
                  <a:pt x="8826259" y="823613"/>
                  <a:pt x="8867802" y="832114"/>
                </a:cubicBezTo>
                <a:lnTo>
                  <a:pt x="8963522" y="861828"/>
                </a:lnTo>
                <a:lnTo>
                  <a:pt x="8975988" y="738160"/>
                </a:lnTo>
                <a:cubicBezTo>
                  <a:pt x="9035496" y="447355"/>
                  <a:pt x="9292802" y="228600"/>
                  <a:pt x="9601198" y="228600"/>
                </a:cubicBezTo>
                <a:cubicBezTo>
                  <a:pt x="9766412" y="228600"/>
                  <a:pt x="9916961" y="291381"/>
                  <a:pt x="10030293" y="394387"/>
                </a:cubicBezTo>
                <a:lnTo>
                  <a:pt x="10091844" y="458948"/>
                </a:lnTo>
                <a:lnTo>
                  <a:pt x="10113318" y="389769"/>
                </a:lnTo>
                <a:cubicBezTo>
                  <a:pt x="10210199" y="160718"/>
                  <a:pt x="10437002" y="0"/>
                  <a:pt x="10701342" y="0"/>
                </a:cubicBezTo>
                <a:cubicBezTo>
                  <a:pt x="11053795" y="0"/>
                  <a:pt x="11339516" y="285721"/>
                  <a:pt x="11339516" y="638175"/>
                </a:cubicBezTo>
                <a:lnTo>
                  <a:pt x="11336618" y="666928"/>
                </a:lnTo>
                <a:lnTo>
                  <a:pt x="11403687" y="646109"/>
                </a:lnTo>
                <a:cubicBezTo>
                  <a:pt x="11429109" y="640907"/>
                  <a:pt x="11455431" y="638175"/>
                  <a:pt x="11482391" y="638175"/>
                </a:cubicBezTo>
                <a:cubicBezTo>
                  <a:pt x="11590232" y="638175"/>
                  <a:pt x="11687863" y="681886"/>
                  <a:pt x="11758534" y="752557"/>
                </a:cubicBezTo>
                <a:lnTo>
                  <a:pt x="11803993" y="807654"/>
                </a:lnTo>
                <a:lnTo>
                  <a:pt x="11833368" y="753535"/>
                </a:lnTo>
                <a:cubicBezTo>
                  <a:pt x="11913605" y="634770"/>
                  <a:pt x="12014707" y="531259"/>
                  <a:pt x="12131415" y="448264"/>
                </a:cubicBezTo>
                <a:lnTo>
                  <a:pt x="12192000" y="410454"/>
                </a:lnTo>
                <a:lnTo>
                  <a:pt x="12192000" y="5753100"/>
                </a:lnTo>
                <a:lnTo>
                  <a:pt x="0" y="5753100"/>
                </a:lnTo>
                <a:lnTo>
                  <a:pt x="0" y="156459"/>
                </a:lnTo>
                <a:lnTo>
                  <a:pt x="57533" y="108990"/>
                </a:lnTo>
                <a:cubicBezTo>
                  <a:pt x="159386" y="40180"/>
                  <a:pt x="282172" y="0"/>
                  <a:pt x="414342" y="0"/>
                </a:cubicBezTo>
                <a:close/>
              </a:path>
            </a:pathLst>
          </a:custGeom>
          <a:solidFill>
            <a:srgbClr val="F2CCCB">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9" name="Rectangle 8">
            <a:extLst>
              <a:ext uri="{FF2B5EF4-FFF2-40B4-BE49-F238E27FC236}">
                <a16:creationId xmlns:a16="http://schemas.microsoft.com/office/drawing/2014/main" id="{AE76FA17-692B-43F1-875B-6117557BDE3B}"/>
              </a:ext>
            </a:extLst>
          </p:cNvPr>
          <p:cNvSpPr/>
          <p:nvPr/>
        </p:nvSpPr>
        <p:spPr>
          <a:xfrm>
            <a:off x="707923" y="786899"/>
            <a:ext cx="10776154" cy="5519569"/>
          </a:xfrm>
          <a:prstGeom prst="rect">
            <a:avLst/>
          </a:prstGeom>
          <a:solidFill>
            <a:schemeClr val="bg1">
              <a:alpha val="85000"/>
            </a:schemeClr>
          </a:solid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4" name="Picture 2" descr="Hand drawn travel element vector set ">
            <a:extLst>
              <a:ext uri="{FF2B5EF4-FFF2-40B4-BE49-F238E27FC236}">
                <a16:creationId xmlns:a16="http://schemas.microsoft.com/office/drawing/2014/main" id="{63A2AD55-1C22-49FA-8AE0-9FB6A71141E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74500" b="97167" l="71000" r="96778">
                        <a14:foregroundMark x1="74625" y1="85375" x2="93000" y2="82125"/>
                        <a14:foregroundMark x1="75000" y1="85000" x2="76500" y2="89750"/>
                        <a14:foregroundMark x1="76500" y1="89750" x2="77000" y2="90125"/>
                      </a14:backgroundRemoval>
                    </a14:imgEffect>
                  </a14:imgLayer>
                </a14:imgProps>
              </a:ext>
              <a:ext uri="{28A0092B-C50C-407E-A947-70E740481C1C}">
                <a14:useLocalDpi xmlns:a14="http://schemas.microsoft.com/office/drawing/2010/main" val="0"/>
              </a:ext>
            </a:extLst>
          </a:blip>
          <a:srcRect l="67778" t="71667"/>
          <a:stretch/>
        </p:blipFill>
        <p:spPr bwMode="auto">
          <a:xfrm rot="1412263">
            <a:off x="8821462" y="4218574"/>
            <a:ext cx="2972317" cy="26135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Hand drawn travel element vector set ">
            <a:extLst>
              <a:ext uri="{FF2B5EF4-FFF2-40B4-BE49-F238E27FC236}">
                <a16:creationId xmlns:a16="http://schemas.microsoft.com/office/drawing/2014/main" id="{47AA45A8-2A16-4CE6-8CB7-B8CCF0701047}"/>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2875" b="27125" l="74625" r="94125">
                        <a14:foregroundMark x1="83500" y1="7750" x2="87000" y2="14250"/>
                        <a14:foregroundMark x1="87000" y1="14250" x2="86625" y2="16000"/>
                        <a14:foregroundMark x1="80625" y1="10375" x2="87000" y2="14500"/>
                        <a14:foregroundMark x1="87000" y1="14500" x2="87750" y2="12500"/>
                        <a14:foregroundMark x1="85625" y1="10250" x2="79625" y2="15125"/>
                        <a14:foregroundMark x1="79625" y1="15125" x2="85375" y2="17125"/>
                        <a14:foregroundMark x1="87500" y1="10625" x2="87500" y2="10625"/>
                        <a14:foregroundMark x1="87500" y1="10625" x2="87500" y2="10625"/>
                        <a14:foregroundMark x1="87875" y1="12125" x2="87875" y2="12125"/>
                        <a14:foregroundMark x1="90250" y1="6875" x2="90250" y2="6875"/>
                        <a14:foregroundMark x1="83375" y1="5000" x2="90500" y2="6875"/>
                        <a14:foregroundMark x1="90500" y1="6875" x2="85875" y2="6250"/>
                        <a14:foregroundMark x1="76500" y1="19125" x2="80000" y2="24625"/>
                        <a14:foregroundMark x1="84000" y1="26000" x2="88375" y2="26000"/>
                        <a14:foregroundMark x1="82875" y1="25625" x2="88125" y2="27125"/>
                        <a14:foregroundMark x1="75625" y1="19625" x2="76625" y2="25250"/>
                        <a14:foregroundMark x1="74625" y1="23500" x2="75000" y2="24375"/>
                      </a14:backgroundRemoval>
                    </a14:imgEffect>
                  </a14:imgLayer>
                </a14:imgProps>
              </a:ext>
              <a:ext uri="{28A0092B-C50C-407E-A947-70E740481C1C}">
                <a14:useLocalDpi xmlns:a14="http://schemas.microsoft.com/office/drawing/2010/main" val="0"/>
              </a:ext>
            </a:extLst>
          </a:blip>
          <a:srcRect l="73474" r="3540" b="70417"/>
          <a:stretch/>
        </p:blipFill>
        <p:spPr bwMode="auto">
          <a:xfrm>
            <a:off x="10335896" y="4953000"/>
            <a:ext cx="1258151" cy="161925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05934C79-7282-4F6E-A690-F9ED79918EC1}"/>
              </a:ext>
            </a:extLst>
          </p:cNvPr>
          <p:cNvSpPr txBox="1"/>
          <p:nvPr/>
        </p:nvSpPr>
        <p:spPr>
          <a:xfrm>
            <a:off x="1911216" y="2106951"/>
            <a:ext cx="8369568" cy="3170099"/>
          </a:xfrm>
          <a:prstGeom prst="rect">
            <a:avLst/>
          </a:prstGeom>
          <a:noFill/>
        </p:spPr>
        <p:txBody>
          <a:bodyPr wrap="square" rtlCol="0">
            <a:spAutoFit/>
          </a:bodyPr>
          <a:lstStyle/>
          <a:p>
            <a:r>
              <a:rPr lang="id-ID" sz="4000" dirty="0">
                <a:effectLst/>
                <a:latin typeface="Simplicity" panose="02000503000000000000" pitchFamily="2" charset="0"/>
                <a:ea typeface="Calibri" panose="020F0502020204030204" pitchFamily="34" charset="0"/>
                <a:cs typeface="Arial" panose="020B0604020202020204" pitchFamily="34" charset="0"/>
              </a:rPr>
              <a:t>Text text text </a:t>
            </a:r>
            <a:r>
              <a:rPr lang="id-ID" sz="4000" dirty="0">
                <a:latin typeface="Simplicity" panose="02000503000000000000" pitchFamily="2" charset="0"/>
                <a:ea typeface="Calibri" panose="020F0502020204030204" pitchFamily="34" charset="0"/>
                <a:cs typeface="Arial" panose="020B0604020202020204" pitchFamily="34" charset="0"/>
              </a:rPr>
              <a:t>text text text text text text text text text text text text text text text text text text text text text text text text text text text text text text text text text text </a:t>
            </a:r>
          </a:p>
          <a:p>
            <a:r>
              <a:rPr lang="id-ID" sz="4000" dirty="0">
                <a:latin typeface="Simplicity" panose="02000503000000000000" pitchFamily="2" charset="0"/>
                <a:ea typeface="Calibri" panose="020F0502020204030204" pitchFamily="34" charset="0"/>
                <a:cs typeface="Arial" panose="020B0604020202020204" pitchFamily="34" charset="0"/>
              </a:rPr>
              <a:t>text text text text text text</a:t>
            </a:r>
            <a:endParaRPr lang="id-ID" sz="4000" dirty="0">
              <a:effectLst/>
              <a:latin typeface="Simplicity" panose="02000503000000000000" pitchFamily="2" charset="0"/>
              <a:ea typeface="Calibri" panose="020F050202020403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03637E6B-27BF-4595-BD3B-895F66364D58}"/>
              </a:ext>
            </a:extLst>
          </p:cNvPr>
          <p:cNvSpPr txBox="1"/>
          <p:nvPr/>
        </p:nvSpPr>
        <p:spPr>
          <a:xfrm>
            <a:off x="2454968" y="1044179"/>
            <a:ext cx="6648450" cy="1015663"/>
          </a:xfrm>
          <a:prstGeom prst="rect">
            <a:avLst/>
          </a:prstGeom>
          <a:noFill/>
        </p:spPr>
        <p:txBody>
          <a:bodyPr wrap="square" rtlCol="0">
            <a:spAutoFit/>
          </a:bodyPr>
          <a:lstStyle/>
          <a:p>
            <a:pPr algn="ctr"/>
            <a:r>
              <a:rPr lang="id-ID" sz="6000" dirty="0">
                <a:latin typeface="Modern Love" panose="04090805081005020601" pitchFamily="82" charset="0"/>
              </a:rPr>
              <a:t>Section 5</a:t>
            </a:r>
          </a:p>
        </p:txBody>
      </p:sp>
    </p:spTree>
    <p:extLst>
      <p:ext uri="{BB962C8B-B14F-4D97-AF65-F5344CB8AC3E}">
        <p14:creationId xmlns:p14="http://schemas.microsoft.com/office/powerpoint/2010/main" val="33954536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2000"/>
                                  </p:iterate>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35" presetClass="path" presetSubtype="0" repeatCount="indefinite" accel="22000" decel="22000" autoRev="1" fill="hold" grpId="0" nodeType="withEffect">
                                  <p:stCondLst>
                                    <p:cond delay="0"/>
                                  </p:stCondLst>
                                  <p:childTnLst>
                                    <p:animMotion origin="layout" path="M 1.25E-6 1.11111E-6 L -0.14844 1.11111E-6 " pathEditMode="relative" rAng="0" ptsTypes="AA">
                                      <p:cBhvr>
                                        <p:cTn id="9" dur="5000" fill="hold"/>
                                        <p:tgtEl>
                                          <p:spTgt spid="12"/>
                                        </p:tgtEl>
                                        <p:attrNameLst>
                                          <p:attrName>ppt_x</p:attrName>
                                          <p:attrName>ppt_y</p:attrName>
                                        </p:attrNameLst>
                                      </p:cBhvr>
                                      <p:rCtr x="-7422" y="0"/>
                                    </p:animMotion>
                                  </p:childTnLst>
                                </p:cTn>
                              </p:par>
                              <p:par>
                                <p:cTn id="10" presetID="35" presetClass="path" presetSubtype="0" repeatCount="indefinite" accel="22000" decel="22000" autoRev="1" fill="hold" grpId="0" nodeType="withEffect">
                                  <p:stCondLst>
                                    <p:cond delay="0"/>
                                  </p:stCondLst>
                                  <p:childTnLst>
                                    <p:animMotion origin="layout" path="M 1.25E-6 3.7037E-7 L -0.14844 3.7037E-7 " pathEditMode="relative" rAng="0" ptsTypes="AA">
                                      <p:cBhvr>
                                        <p:cTn id="11" dur="5000" fill="hold"/>
                                        <p:tgtEl>
                                          <p:spTgt spid="17"/>
                                        </p:tgtEl>
                                        <p:attrNameLst>
                                          <p:attrName>ppt_x</p:attrName>
                                          <p:attrName>ppt_y</p:attrName>
                                        </p:attrNameLst>
                                      </p:cBhvr>
                                      <p:rCtr x="-7422" y="0"/>
                                    </p:animMotion>
                                  </p:childTnLst>
                                </p:cTn>
                              </p:par>
                              <p:par>
                                <p:cTn id="12" presetID="35" presetClass="path" presetSubtype="0" repeatCount="indefinite" accel="22000" decel="22000" autoRev="1" fill="hold" grpId="0" nodeType="withEffect">
                                  <p:stCondLst>
                                    <p:cond delay="0"/>
                                  </p:stCondLst>
                                  <p:childTnLst>
                                    <p:animMotion origin="layout" path="M -1.25E-6 -1.11111E-6 L 0.14844 -1.11111E-6 " pathEditMode="relative" rAng="0" ptsTypes="AA">
                                      <p:cBhvr>
                                        <p:cTn id="13" dur="5000" fill="hold"/>
                                        <p:tgtEl>
                                          <p:spTgt spid="13"/>
                                        </p:tgtEl>
                                        <p:attrNameLst>
                                          <p:attrName>ppt_x</p:attrName>
                                          <p:attrName>ppt_y</p:attrName>
                                        </p:attrNameLst>
                                      </p:cBhvr>
                                      <p:rCtr x="7422" y="0"/>
                                    </p:animMotion>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1000" fill="hold"/>
                                        <p:tgtEl>
                                          <p:spTgt spid="11"/>
                                        </p:tgtEl>
                                        <p:attrNameLst>
                                          <p:attrName>ppt_w</p:attrName>
                                        </p:attrNameLst>
                                      </p:cBhvr>
                                      <p:tavLst>
                                        <p:tav tm="0">
                                          <p:val>
                                            <p:fltVal val="0"/>
                                          </p:val>
                                        </p:tav>
                                        <p:tav tm="100000">
                                          <p:val>
                                            <p:strVal val="#ppt_w"/>
                                          </p:val>
                                        </p:tav>
                                      </p:tavLst>
                                    </p:anim>
                                    <p:anim calcmode="lin" valueType="num">
                                      <p:cBhvr>
                                        <p:cTn id="17" dur="1000" fill="hold"/>
                                        <p:tgtEl>
                                          <p:spTgt spid="11"/>
                                        </p:tgtEl>
                                        <p:attrNameLst>
                                          <p:attrName>ppt_h</p:attrName>
                                        </p:attrNameLst>
                                      </p:cBhvr>
                                      <p:tavLst>
                                        <p:tav tm="0">
                                          <p:val>
                                            <p:fltVal val="0"/>
                                          </p:val>
                                        </p:tav>
                                        <p:tav tm="100000">
                                          <p:val>
                                            <p:strVal val="#ppt_h"/>
                                          </p:val>
                                        </p:tav>
                                      </p:tavLst>
                                    </p:anim>
                                    <p:animEffect transition="in" filter="fade">
                                      <p:cBhvr>
                                        <p:cTn id="18" dur="1000"/>
                                        <p:tgtEl>
                                          <p:spTgt spid="11"/>
                                        </p:tgtEl>
                                      </p:cBhvr>
                                    </p:animEffect>
                                  </p:childTnLst>
                                </p:cTn>
                              </p:par>
                              <p:par>
                                <p:cTn id="19" presetID="6" presetClass="emph" presetSubtype="0" repeatCount="indefinite" accel="24000" decel="21000" autoRev="1" fill="hold" grpId="1" nodeType="withEffect">
                                  <p:stCondLst>
                                    <p:cond delay="0"/>
                                  </p:stCondLst>
                                  <p:endCondLst>
                                    <p:cond evt="onNext" delay="0">
                                      <p:tgtEl>
                                        <p:sldTgt/>
                                      </p:tgtEl>
                                    </p:cond>
                                  </p:endCondLst>
                                  <p:childTnLst>
                                    <p:animScale>
                                      <p:cBhvr>
                                        <p:cTn id="20" dur="1050" fill="hold"/>
                                        <p:tgtEl>
                                          <p:spTgt spid="1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7" grpId="0" animBg="1"/>
      <p:bldP spid="16" grpId="0"/>
      <p:bldP spid="11" grpId="0"/>
      <p:bldP spid="11" grpId="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E00B505-7EC0-46AA-BED2-323603CF6B9D}"/>
              </a:ext>
            </a:extLst>
          </p:cNvPr>
          <p:cNvSpPr/>
          <p:nvPr/>
        </p:nvSpPr>
        <p:spPr>
          <a:xfrm>
            <a:off x="0" y="0"/>
            <a:ext cx="12192000" cy="6858000"/>
          </a:xfrm>
          <a:prstGeom prst="rect">
            <a:avLst/>
          </a:prstGeom>
          <a:solidFill>
            <a:srgbClr val="F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Freeform: Shape 24">
            <a:extLst>
              <a:ext uri="{FF2B5EF4-FFF2-40B4-BE49-F238E27FC236}">
                <a16:creationId xmlns:a16="http://schemas.microsoft.com/office/drawing/2014/main" id="{9C4282C2-FBB3-4A01-AC98-CED59888A942}"/>
              </a:ext>
            </a:extLst>
          </p:cNvPr>
          <p:cNvSpPr/>
          <p:nvPr/>
        </p:nvSpPr>
        <p:spPr>
          <a:xfrm>
            <a:off x="0" y="361950"/>
            <a:ext cx="14001750" cy="6496050"/>
          </a:xfrm>
          <a:custGeom>
            <a:avLst/>
            <a:gdLst>
              <a:gd name="connsiteX0" fmla="*/ 9376863 w 12192000"/>
              <a:gd name="connsiteY0" fmla="*/ 1462271 h 5753100"/>
              <a:gd name="connsiteX1" fmla="*/ 9373093 w 12192000"/>
              <a:gd name="connsiteY1" fmla="*/ 1499671 h 5753100"/>
              <a:gd name="connsiteX2" fmla="*/ 9385406 w 12192000"/>
              <a:gd name="connsiteY2" fmla="*/ 1493740 h 5753100"/>
              <a:gd name="connsiteX3" fmla="*/ 9428009 w 12192000"/>
              <a:gd name="connsiteY3" fmla="*/ 1478147 h 5753100"/>
              <a:gd name="connsiteX4" fmla="*/ 414342 w 12192000"/>
              <a:gd name="connsiteY4" fmla="*/ 0 h 5753100"/>
              <a:gd name="connsiteX5" fmla="*/ 1052516 w 12192000"/>
              <a:gd name="connsiteY5" fmla="*/ 638175 h 5753100"/>
              <a:gd name="connsiteX6" fmla="*/ 1049618 w 12192000"/>
              <a:gd name="connsiteY6" fmla="*/ 666928 h 5753100"/>
              <a:gd name="connsiteX7" fmla="*/ 1116687 w 12192000"/>
              <a:gd name="connsiteY7" fmla="*/ 646109 h 5753100"/>
              <a:gd name="connsiteX8" fmla="*/ 1195392 w 12192000"/>
              <a:gd name="connsiteY8" fmla="*/ 638175 h 5753100"/>
              <a:gd name="connsiteX9" fmla="*/ 1471535 w 12192000"/>
              <a:gd name="connsiteY9" fmla="*/ 752557 h 5753100"/>
              <a:gd name="connsiteX10" fmla="*/ 1516993 w 12192000"/>
              <a:gd name="connsiteY10" fmla="*/ 807654 h 5753100"/>
              <a:gd name="connsiteX11" fmla="*/ 1546368 w 12192000"/>
              <a:gd name="connsiteY11" fmla="*/ 753535 h 5753100"/>
              <a:gd name="connsiteX12" fmla="*/ 2533654 w 12192000"/>
              <a:gd name="connsiteY12" fmla="*/ 228600 h 5753100"/>
              <a:gd name="connsiteX13" fmla="*/ 3700090 w 12192000"/>
              <a:gd name="connsiteY13" fmla="*/ 1179272 h 5753100"/>
              <a:gd name="connsiteX14" fmla="*/ 3721203 w 12192000"/>
              <a:gd name="connsiteY14" fmla="*/ 1388700 h 5753100"/>
              <a:gd name="connsiteX15" fmla="*/ 3770421 w 12192000"/>
              <a:gd name="connsiteY15" fmla="*/ 1395271 h 5753100"/>
              <a:gd name="connsiteX16" fmla="*/ 3785548 w 12192000"/>
              <a:gd name="connsiteY16" fmla="*/ 1377801 h 5753100"/>
              <a:gd name="connsiteX17" fmla="*/ 4048127 w 12192000"/>
              <a:gd name="connsiteY17" fmla="*/ 1276350 h 5753100"/>
              <a:gd name="connsiteX18" fmla="*/ 4266474 w 12192000"/>
              <a:gd name="connsiteY18" fmla="*/ 1343045 h 5753100"/>
              <a:gd name="connsiteX19" fmla="*/ 4301481 w 12192000"/>
              <a:gd name="connsiteY19" fmla="*/ 1371928 h 5753100"/>
              <a:gd name="connsiteX20" fmla="*/ 4326469 w 12192000"/>
              <a:gd name="connsiteY20" fmla="*/ 1248165 h 5753100"/>
              <a:gd name="connsiteX21" fmla="*/ 4686303 w 12192000"/>
              <a:gd name="connsiteY21" fmla="*/ 1009650 h 5753100"/>
              <a:gd name="connsiteX22" fmla="*/ 4904651 w 12192000"/>
              <a:gd name="connsiteY22" fmla="*/ 1076345 h 5753100"/>
              <a:gd name="connsiteX23" fmla="*/ 4943944 w 12192000"/>
              <a:gd name="connsiteY23" fmla="*/ 1108767 h 5753100"/>
              <a:gd name="connsiteX24" fmla="*/ 4933952 w 12192000"/>
              <a:gd name="connsiteY24" fmla="*/ 1009650 h 5753100"/>
              <a:gd name="connsiteX25" fmla="*/ 5572127 w 12192000"/>
              <a:gd name="connsiteY25" fmla="*/ 371475 h 5753100"/>
              <a:gd name="connsiteX26" fmla="*/ 6160150 w 12192000"/>
              <a:gd name="connsiteY26" fmla="*/ 761243 h 5753100"/>
              <a:gd name="connsiteX27" fmla="*/ 6170212 w 12192000"/>
              <a:gd name="connsiteY27" fmla="*/ 793663 h 5753100"/>
              <a:gd name="connsiteX28" fmla="*/ 6284838 w 12192000"/>
              <a:gd name="connsiteY28" fmla="*/ 699089 h 5753100"/>
              <a:gd name="connsiteX29" fmla="*/ 6796088 w 12192000"/>
              <a:gd name="connsiteY29" fmla="*/ 542924 h 5753100"/>
              <a:gd name="connsiteX30" fmla="*/ 7691912 w 12192000"/>
              <a:gd name="connsiteY30" fmla="*/ 1273041 h 5753100"/>
              <a:gd name="connsiteX31" fmla="*/ 7696549 w 12192000"/>
              <a:gd name="connsiteY31" fmla="*/ 1319031 h 5753100"/>
              <a:gd name="connsiteX32" fmla="*/ 7753739 w 12192000"/>
              <a:gd name="connsiteY32" fmla="*/ 1287989 h 5753100"/>
              <a:gd name="connsiteX33" fmla="*/ 7905749 w 12192000"/>
              <a:gd name="connsiteY33" fmla="*/ 1257300 h 5753100"/>
              <a:gd name="connsiteX34" fmla="*/ 8057760 w 12192000"/>
              <a:gd name="connsiteY34" fmla="*/ 1287989 h 5753100"/>
              <a:gd name="connsiteX35" fmla="*/ 8116690 w 12192000"/>
              <a:gd name="connsiteY35" fmla="*/ 1319975 h 5753100"/>
              <a:gd name="connsiteX36" fmla="*/ 8151164 w 12192000"/>
              <a:gd name="connsiteY36" fmla="*/ 1208917 h 5753100"/>
              <a:gd name="connsiteX37" fmla="*/ 8739187 w 12192000"/>
              <a:gd name="connsiteY37" fmla="*/ 819149 h 5753100"/>
              <a:gd name="connsiteX38" fmla="*/ 8867802 w 12192000"/>
              <a:gd name="connsiteY38" fmla="*/ 832114 h 5753100"/>
              <a:gd name="connsiteX39" fmla="*/ 8963522 w 12192000"/>
              <a:gd name="connsiteY39" fmla="*/ 861828 h 5753100"/>
              <a:gd name="connsiteX40" fmla="*/ 8975988 w 12192000"/>
              <a:gd name="connsiteY40" fmla="*/ 738160 h 5753100"/>
              <a:gd name="connsiteX41" fmla="*/ 9601198 w 12192000"/>
              <a:gd name="connsiteY41" fmla="*/ 228600 h 5753100"/>
              <a:gd name="connsiteX42" fmla="*/ 10030293 w 12192000"/>
              <a:gd name="connsiteY42" fmla="*/ 394387 h 5753100"/>
              <a:gd name="connsiteX43" fmla="*/ 10091844 w 12192000"/>
              <a:gd name="connsiteY43" fmla="*/ 458948 h 5753100"/>
              <a:gd name="connsiteX44" fmla="*/ 10113318 w 12192000"/>
              <a:gd name="connsiteY44" fmla="*/ 389769 h 5753100"/>
              <a:gd name="connsiteX45" fmla="*/ 10701342 w 12192000"/>
              <a:gd name="connsiteY45" fmla="*/ 0 h 5753100"/>
              <a:gd name="connsiteX46" fmla="*/ 11339516 w 12192000"/>
              <a:gd name="connsiteY46" fmla="*/ 638175 h 5753100"/>
              <a:gd name="connsiteX47" fmla="*/ 11336618 w 12192000"/>
              <a:gd name="connsiteY47" fmla="*/ 666928 h 5753100"/>
              <a:gd name="connsiteX48" fmla="*/ 11403687 w 12192000"/>
              <a:gd name="connsiteY48" fmla="*/ 646109 h 5753100"/>
              <a:gd name="connsiteX49" fmla="*/ 11482391 w 12192000"/>
              <a:gd name="connsiteY49" fmla="*/ 638175 h 5753100"/>
              <a:gd name="connsiteX50" fmla="*/ 11758534 w 12192000"/>
              <a:gd name="connsiteY50" fmla="*/ 752557 h 5753100"/>
              <a:gd name="connsiteX51" fmla="*/ 11803993 w 12192000"/>
              <a:gd name="connsiteY51" fmla="*/ 807654 h 5753100"/>
              <a:gd name="connsiteX52" fmla="*/ 11833368 w 12192000"/>
              <a:gd name="connsiteY52" fmla="*/ 753535 h 5753100"/>
              <a:gd name="connsiteX53" fmla="*/ 12131415 w 12192000"/>
              <a:gd name="connsiteY53" fmla="*/ 448264 h 5753100"/>
              <a:gd name="connsiteX54" fmla="*/ 12192000 w 12192000"/>
              <a:gd name="connsiteY54" fmla="*/ 410454 h 5753100"/>
              <a:gd name="connsiteX55" fmla="*/ 12192000 w 12192000"/>
              <a:gd name="connsiteY55" fmla="*/ 5753100 h 5753100"/>
              <a:gd name="connsiteX56" fmla="*/ 0 w 12192000"/>
              <a:gd name="connsiteY56" fmla="*/ 5753100 h 5753100"/>
              <a:gd name="connsiteX57" fmla="*/ 0 w 12192000"/>
              <a:gd name="connsiteY57" fmla="*/ 156459 h 5753100"/>
              <a:gd name="connsiteX58" fmla="*/ 57533 w 12192000"/>
              <a:gd name="connsiteY58" fmla="*/ 108990 h 5753100"/>
              <a:gd name="connsiteX59" fmla="*/ 414342 w 12192000"/>
              <a:gd name="connsiteY59" fmla="*/ 0 h 575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2192000" h="5753100">
                <a:moveTo>
                  <a:pt x="9376863" y="1462271"/>
                </a:moveTo>
                <a:lnTo>
                  <a:pt x="9373093" y="1499671"/>
                </a:lnTo>
                <a:lnTo>
                  <a:pt x="9385406" y="1493740"/>
                </a:lnTo>
                <a:lnTo>
                  <a:pt x="9428009" y="1478147"/>
                </a:lnTo>
                <a:close/>
                <a:moveTo>
                  <a:pt x="414342" y="0"/>
                </a:moveTo>
                <a:cubicBezTo>
                  <a:pt x="766795" y="0"/>
                  <a:pt x="1052516" y="285721"/>
                  <a:pt x="1052516" y="638175"/>
                </a:cubicBezTo>
                <a:lnTo>
                  <a:pt x="1049618" y="666928"/>
                </a:lnTo>
                <a:lnTo>
                  <a:pt x="1116687" y="646109"/>
                </a:lnTo>
                <a:cubicBezTo>
                  <a:pt x="1142109" y="640907"/>
                  <a:pt x="1168431" y="638175"/>
                  <a:pt x="1195392" y="638175"/>
                </a:cubicBezTo>
                <a:cubicBezTo>
                  <a:pt x="1303232" y="638175"/>
                  <a:pt x="1400863" y="681886"/>
                  <a:pt x="1471535" y="752557"/>
                </a:cubicBezTo>
                <a:lnTo>
                  <a:pt x="1516993" y="807654"/>
                </a:lnTo>
                <a:lnTo>
                  <a:pt x="1546368" y="753535"/>
                </a:lnTo>
                <a:cubicBezTo>
                  <a:pt x="1760333" y="436827"/>
                  <a:pt x="2122677" y="228600"/>
                  <a:pt x="2533654" y="228600"/>
                </a:cubicBezTo>
                <a:cubicBezTo>
                  <a:pt x="3109023" y="228600"/>
                  <a:pt x="3589069" y="636725"/>
                  <a:pt x="3700090" y="1179272"/>
                </a:cubicBezTo>
                <a:lnTo>
                  <a:pt x="3721203" y="1388700"/>
                </a:lnTo>
                <a:lnTo>
                  <a:pt x="3770421" y="1395271"/>
                </a:lnTo>
                <a:lnTo>
                  <a:pt x="3785548" y="1377801"/>
                </a:lnTo>
                <a:cubicBezTo>
                  <a:pt x="3854899" y="1314768"/>
                  <a:pt x="3947026" y="1276350"/>
                  <a:pt x="4048127" y="1276350"/>
                </a:cubicBezTo>
                <a:cubicBezTo>
                  <a:pt x="4129006" y="1276350"/>
                  <a:pt x="4204147" y="1300937"/>
                  <a:pt x="4266474" y="1343045"/>
                </a:cubicBezTo>
                <a:lnTo>
                  <a:pt x="4301481" y="1371928"/>
                </a:lnTo>
                <a:lnTo>
                  <a:pt x="4326469" y="1248165"/>
                </a:lnTo>
                <a:cubicBezTo>
                  <a:pt x="4385752" y="1108000"/>
                  <a:pt x="4524544" y="1009650"/>
                  <a:pt x="4686303" y="1009650"/>
                </a:cubicBezTo>
                <a:cubicBezTo>
                  <a:pt x="4767183" y="1009650"/>
                  <a:pt x="4842321" y="1034237"/>
                  <a:pt x="4904651" y="1076345"/>
                </a:cubicBezTo>
                <a:lnTo>
                  <a:pt x="4943944" y="1108767"/>
                </a:lnTo>
                <a:lnTo>
                  <a:pt x="4933952" y="1009650"/>
                </a:lnTo>
                <a:cubicBezTo>
                  <a:pt x="4933952" y="657196"/>
                  <a:pt x="5219673" y="371475"/>
                  <a:pt x="5572127" y="371475"/>
                </a:cubicBezTo>
                <a:cubicBezTo>
                  <a:pt x="5836466" y="371475"/>
                  <a:pt x="6063269" y="532193"/>
                  <a:pt x="6160150" y="761243"/>
                </a:cubicBezTo>
                <a:lnTo>
                  <a:pt x="6170212" y="793663"/>
                </a:lnTo>
                <a:lnTo>
                  <a:pt x="6284838" y="699089"/>
                </a:lnTo>
                <a:cubicBezTo>
                  <a:pt x="6430777" y="600494"/>
                  <a:pt x="6606710" y="542924"/>
                  <a:pt x="6796088" y="542924"/>
                </a:cubicBezTo>
                <a:cubicBezTo>
                  <a:pt x="7237973" y="542924"/>
                  <a:pt x="7606648" y="856364"/>
                  <a:pt x="7691912" y="1273041"/>
                </a:cubicBezTo>
                <a:lnTo>
                  <a:pt x="7696549" y="1319031"/>
                </a:lnTo>
                <a:lnTo>
                  <a:pt x="7753739" y="1287989"/>
                </a:lnTo>
                <a:cubicBezTo>
                  <a:pt x="7800461" y="1268228"/>
                  <a:pt x="7851828" y="1257300"/>
                  <a:pt x="7905749" y="1257300"/>
                </a:cubicBezTo>
                <a:cubicBezTo>
                  <a:pt x="7959670" y="1257300"/>
                  <a:pt x="8011037" y="1268228"/>
                  <a:pt x="8057760" y="1287989"/>
                </a:cubicBezTo>
                <a:lnTo>
                  <a:pt x="8116690" y="1319975"/>
                </a:lnTo>
                <a:lnTo>
                  <a:pt x="8151164" y="1208917"/>
                </a:lnTo>
                <a:cubicBezTo>
                  <a:pt x="8248043" y="979867"/>
                  <a:pt x="8474846" y="819149"/>
                  <a:pt x="8739187" y="819149"/>
                </a:cubicBezTo>
                <a:cubicBezTo>
                  <a:pt x="8783244" y="819149"/>
                  <a:pt x="8826259" y="823613"/>
                  <a:pt x="8867802" y="832114"/>
                </a:cubicBezTo>
                <a:lnTo>
                  <a:pt x="8963522" y="861828"/>
                </a:lnTo>
                <a:lnTo>
                  <a:pt x="8975988" y="738160"/>
                </a:lnTo>
                <a:cubicBezTo>
                  <a:pt x="9035496" y="447355"/>
                  <a:pt x="9292802" y="228600"/>
                  <a:pt x="9601198" y="228600"/>
                </a:cubicBezTo>
                <a:cubicBezTo>
                  <a:pt x="9766412" y="228600"/>
                  <a:pt x="9916961" y="291381"/>
                  <a:pt x="10030293" y="394387"/>
                </a:cubicBezTo>
                <a:lnTo>
                  <a:pt x="10091844" y="458948"/>
                </a:lnTo>
                <a:lnTo>
                  <a:pt x="10113318" y="389769"/>
                </a:lnTo>
                <a:cubicBezTo>
                  <a:pt x="10210199" y="160718"/>
                  <a:pt x="10437002" y="0"/>
                  <a:pt x="10701342" y="0"/>
                </a:cubicBezTo>
                <a:cubicBezTo>
                  <a:pt x="11053795" y="0"/>
                  <a:pt x="11339516" y="285721"/>
                  <a:pt x="11339516" y="638175"/>
                </a:cubicBezTo>
                <a:lnTo>
                  <a:pt x="11336618" y="666928"/>
                </a:lnTo>
                <a:lnTo>
                  <a:pt x="11403687" y="646109"/>
                </a:lnTo>
                <a:cubicBezTo>
                  <a:pt x="11429109" y="640907"/>
                  <a:pt x="11455431" y="638175"/>
                  <a:pt x="11482391" y="638175"/>
                </a:cubicBezTo>
                <a:cubicBezTo>
                  <a:pt x="11590232" y="638175"/>
                  <a:pt x="11687863" y="681886"/>
                  <a:pt x="11758534" y="752557"/>
                </a:cubicBezTo>
                <a:lnTo>
                  <a:pt x="11803993" y="807654"/>
                </a:lnTo>
                <a:lnTo>
                  <a:pt x="11833368" y="753535"/>
                </a:lnTo>
                <a:cubicBezTo>
                  <a:pt x="11913605" y="634770"/>
                  <a:pt x="12014707" y="531259"/>
                  <a:pt x="12131415" y="448264"/>
                </a:cubicBezTo>
                <a:lnTo>
                  <a:pt x="12192000" y="410454"/>
                </a:lnTo>
                <a:lnTo>
                  <a:pt x="12192000" y="5753100"/>
                </a:lnTo>
                <a:lnTo>
                  <a:pt x="0" y="5753100"/>
                </a:lnTo>
                <a:lnTo>
                  <a:pt x="0" y="156459"/>
                </a:lnTo>
                <a:lnTo>
                  <a:pt x="57533" y="108990"/>
                </a:lnTo>
                <a:cubicBezTo>
                  <a:pt x="159386" y="40180"/>
                  <a:pt x="282172" y="0"/>
                  <a:pt x="414342" y="0"/>
                </a:cubicBezTo>
                <a:close/>
              </a:path>
            </a:pathLst>
          </a:custGeom>
          <a:solidFill>
            <a:srgbClr val="F2CCCB">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26" name="Freeform: Shape 25">
            <a:extLst>
              <a:ext uri="{FF2B5EF4-FFF2-40B4-BE49-F238E27FC236}">
                <a16:creationId xmlns:a16="http://schemas.microsoft.com/office/drawing/2014/main" id="{E2AD8F25-98D6-4259-9BBD-E42872CEE024}"/>
              </a:ext>
            </a:extLst>
          </p:cNvPr>
          <p:cNvSpPr/>
          <p:nvPr/>
        </p:nvSpPr>
        <p:spPr>
          <a:xfrm>
            <a:off x="-1809750" y="1843195"/>
            <a:ext cx="14001750" cy="6496050"/>
          </a:xfrm>
          <a:custGeom>
            <a:avLst/>
            <a:gdLst>
              <a:gd name="connsiteX0" fmla="*/ 9376863 w 12192000"/>
              <a:gd name="connsiteY0" fmla="*/ 1462271 h 5753100"/>
              <a:gd name="connsiteX1" fmla="*/ 9373093 w 12192000"/>
              <a:gd name="connsiteY1" fmla="*/ 1499671 h 5753100"/>
              <a:gd name="connsiteX2" fmla="*/ 9385406 w 12192000"/>
              <a:gd name="connsiteY2" fmla="*/ 1493740 h 5753100"/>
              <a:gd name="connsiteX3" fmla="*/ 9428009 w 12192000"/>
              <a:gd name="connsiteY3" fmla="*/ 1478147 h 5753100"/>
              <a:gd name="connsiteX4" fmla="*/ 414342 w 12192000"/>
              <a:gd name="connsiteY4" fmla="*/ 0 h 5753100"/>
              <a:gd name="connsiteX5" fmla="*/ 1052516 w 12192000"/>
              <a:gd name="connsiteY5" fmla="*/ 638175 h 5753100"/>
              <a:gd name="connsiteX6" fmla="*/ 1049618 w 12192000"/>
              <a:gd name="connsiteY6" fmla="*/ 666928 h 5753100"/>
              <a:gd name="connsiteX7" fmla="*/ 1116687 w 12192000"/>
              <a:gd name="connsiteY7" fmla="*/ 646109 h 5753100"/>
              <a:gd name="connsiteX8" fmla="*/ 1195392 w 12192000"/>
              <a:gd name="connsiteY8" fmla="*/ 638175 h 5753100"/>
              <a:gd name="connsiteX9" fmla="*/ 1471535 w 12192000"/>
              <a:gd name="connsiteY9" fmla="*/ 752557 h 5753100"/>
              <a:gd name="connsiteX10" fmla="*/ 1516993 w 12192000"/>
              <a:gd name="connsiteY10" fmla="*/ 807654 h 5753100"/>
              <a:gd name="connsiteX11" fmla="*/ 1546368 w 12192000"/>
              <a:gd name="connsiteY11" fmla="*/ 753535 h 5753100"/>
              <a:gd name="connsiteX12" fmla="*/ 2533654 w 12192000"/>
              <a:gd name="connsiteY12" fmla="*/ 228600 h 5753100"/>
              <a:gd name="connsiteX13" fmla="*/ 3700090 w 12192000"/>
              <a:gd name="connsiteY13" fmla="*/ 1179272 h 5753100"/>
              <a:gd name="connsiteX14" fmla="*/ 3721203 w 12192000"/>
              <a:gd name="connsiteY14" fmla="*/ 1388700 h 5753100"/>
              <a:gd name="connsiteX15" fmla="*/ 3770421 w 12192000"/>
              <a:gd name="connsiteY15" fmla="*/ 1395271 h 5753100"/>
              <a:gd name="connsiteX16" fmla="*/ 3785548 w 12192000"/>
              <a:gd name="connsiteY16" fmla="*/ 1377801 h 5753100"/>
              <a:gd name="connsiteX17" fmla="*/ 4048127 w 12192000"/>
              <a:gd name="connsiteY17" fmla="*/ 1276350 h 5753100"/>
              <a:gd name="connsiteX18" fmla="*/ 4266474 w 12192000"/>
              <a:gd name="connsiteY18" fmla="*/ 1343045 h 5753100"/>
              <a:gd name="connsiteX19" fmla="*/ 4301481 w 12192000"/>
              <a:gd name="connsiteY19" fmla="*/ 1371928 h 5753100"/>
              <a:gd name="connsiteX20" fmla="*/ 4326469 w 12192000"/>
              <a:gd name="connsiteY20" fmla="*/ 1248165 h 5753100"/>
              <a:gd name="connsiteX21" fmla="*/ 4686303 w 12192000"/>
              <a:gd name="connsiteY21" fmla="*/ 1009650 h 5753100"/>
              <a:gd name="connsiteX22" fmla="*/ 4904651 w 12192000"/>
              <a:gd name="connsiteY22" fmla="*/ 1076345 h 5753100"/>
              <a:gd name="connsiteX23" fmla="*/ 4943944 w 12192000"/>
              <a:gd name="connsiteY23" fmla="*/ 1108767 h 5753100"/>
              <a:gd name="connsiteX24" fmla="*/ 4933952 w 12192000"/>
              <a:gd name="connsiteY24" fmla="*/ 1009650 h 5753100"/>
              <a:gd name="connsiteX25" fmla="*/ 5572127 w 12192000"/>
              <a:gd name="connsiteY25" fmla="*/ 371475 h 5753100"/>
              <a:gd name="connsiteX26" fmla="*/ 6160150 w 12192000"/>
              <a:gd name="connsiteY26" fmla="*/ 761243 h 5753100"/>
              <a:gd name="connsiteX27" fmla="*/ 6170212 w 12192000"/>
              <a:gd name="connsiteY27" fmla="*/ 793663 h 5753100"/>
              <a:gd name="connsiteX28" fmla="*/ 6284838 w 12192000"/>
              <a:gd name="connsiteY28" fmla="*/ 699089 h 5753100"/>
              <a:gd name="connsiteX29" fmla="*/ 6796088 w 12192000"/>
              <a:gd name="connsiteY29" fmla="*/ 542924 h 5753100"/>
              <a:gd name="connsiteX30" fmla="*/ 7691912 w 12192000"/>
              <a:gd name="connsiteY30" fmla="*/ 1273041 h 5753100"/>
              <a:gd name="connsiteX31" fmla="*/ 7696549 w 12192000"/>
              <a:gd name="connsiteY31" fmla="*/ 1319031 h 5753100"/>
              <a:gd name="connsiteX32" fmla="*/ 7753739 w 12192000"/>
              <a:gd name="connsiteY32" fmla="*/ 1287989 h 5753100"/>
              <a:gd name="connsiteX33" fmla="*/ 7905749 w 12192000"/>
              <a:gd name="connsiteY33" fmla="*/ 1257300 h 5753100"/>
              <a:gd name="connsiteX34" fmla="*/ 8057760 w 12192000"/>
              <a:gd name="connsiteY34" fmla="*/ 1287989 h 5753100"/>
              <a:gd name="connsiteX35" fmla="*/ 8116690 w 12192000"/>
              <a:gd name="connsiteY35" fmla="*/ 1319975 h 5753100"/>
              <a:gd name="connsiteX36" fmla="*/ 8151164 w 12192000"/>
              <a:gd name="connsiteY36" fmla="*/ 1208917 h 5753100"/>
              <a:gd name="connsiteX37" fmla="*/ 8739187 w 12192000"/>
              <a:gd name="connsiteY37" fmla="*/ 819149 h 5753100"/>
              <a:gd name="connsiteX38" fmla="*/ 8867802 w 12192000"/>
              <a:gd name="connsiteY38" fmla="*/ 832114 h 5753100"/>
              <a:gd name="connsiteX39" fmla="*/ 8963522 w 12192000"/>
              <a:gd name="connsiteY39" fmla="*/ 861828 h 5753100"/>
              <a:gd name="connsiteX40" fmla="*/ 8975988 w 12192000"/>
              <a:gd name="connsiteY40" fmla="*/ 738160 h 5753100"/>
              <a:gd name="connsiteX41" fmla="*/ 9601198 w 12192000"/>
              <a:gd name="connsiteY41" fmla="*/ 228600 h 5753100"/>
              <a:gd name="connsiteX42" fmla="*/ 10030293 w 12192000"/>
              <a:gd name="connsiteY42" fmla="*/ 394387 h 5753100"/>
              <a:gd name="connsiteX43" fmla="*/ 10091844 w 12192000"/>
              <a:gd name="connsiteY43" fmla="*/ 458948 h 5753100"/>
              <a:gd name="connsiteX44" fmla="*/ 10113318 w 12192000"/>
              <a:gd name="connsiteY44" fmla="*/ 389769 h 5753100"/>
              <a:gd name="connsiteX45" fmla="*/ 10701342 w 12192000"/>
              <a:gd name="connsiteY45" fmla="*/ 0 h 5753100"/>
              <a:gd name="connsiteX46" fmla="*/ 11339516 w 12192000"/>
              <a:gd name="connsiteY46" fmla="*/ 638175 h 5753100"/>
              <a:gd name="connsiteX47" fmla="*/ 11336618 w 12192000"/>
              <a:gd name="connsiteY47" fmla="*/ 666928 h 5753100"/>
              <a:gd name="connsiteX48" fmla="*/ 11403687 w 12192000"/>
              <a:gd name="connsiteY48" fmla="*/ 646109 h 5753100"/>
              <a:gd name="connsiteX49" fmla="*/ 11482391 w 12192000"/>
              <a:gd name="connsiteY49" fmla="*/ 638175 h 5753100"/>
              <a:gd name="connsiteX50" fmla="*/ 11758534 w 12192000"/>
              <a:gd name="connsiteY50" fmla="*/ 752557 h 5753100"/>
              <a:gd name="connsiteX51" fmla="*/ 11803993 w 12192000"/>
              <a:gd name="connsiteY51" fmla="*/ 807654 h 5753100"/>
              <a:gd name="connsiteX52" fmla="*/ 11833368 w 12192000"/>
              <a:gd name="connsiteY52" fmla="*/ 753535 h 5753100"/>
              <a:gd name="connsiteX53" fmla="*/ 12131415 w 12192000"/>
              <a:gd name="connsiteY53" fmla="*/ 448264 h 5753100"/>
              <a:gd name="connsiteX54" fmla="*/ 12192000 w 12192000"/>
              <a:gd name="connsiteY54" fmla="*/ 410454 h 5753100"/>
              <a:gd name="connsiteX55" fmla="*/ 12192000 w 12192000"/>
              <a:gd name="connsiteY55" fmla="*/ 5753100 h 5753100"/>
              <a:gd name="connsiteX56" fmla="*/ 0 w 12192000"/>
              <a:gd name="connsiteY56" fmla="*/ 5753100 h 5753100"/>
              <a:gd name="connsiteX57" fmla="*/ 0 w 12192000"/>
              <a:gd name="connsiteY57" fmla="*/ 156459 h 5753100"/>
              <a:gd name="connsiteX58" fmla="*/ 57533 w 12192000"/>
              <a:gd name="connsiteY58" fmla="*/ 108990 h 5753100"/>
              <a:gd name="connsiteX59" fmla="*/ 414342 w 12192000"/>
              <a:gd name="connsiteY59" fmla="*/ 0 h 575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2192000" h="5753100">
                <a:moveTo>
                  <a:pt x="9376863" y="1462271"/>
                </a:moveTo>
                <a:lnTo>
                  <a:pt x="9373093" y="1499671"/>
                </a:lnTo>
                <a:lnTo>
                  <a:pt x="9385406" y="1493740"/>
                </a:lnTo>
                <a:lnTo>
                  <a:pt x="9428009" y="1478147"/>
                </a:lnTo>
                <a:close/>
                <a:moveTo>
                  <a:pt x="414342" y="0"/>
                </a:moveTo>
                <a:cubicBezTo>
                  <a:pt x="766795" y="0"/>
                  <a:pt x="1052516" y="285721"/>
                  <a:pt x="1052516" y="638175"/>
                </a:cubicBezTo>
                <a:lnTo>
                  <a:pt x="1049618" y="666928"/>
                </a:lnTo>
                <a:lnTo>
                  <a:pt x="1116687" y="646109"/>
                </a:lnTo>
                <a:cubicBezTo>
                  <a:pt x="1142109" y="640907"/>
                  <a:pt x="1168431" y="638175"/>
                  <a:pt x="1195392" y="638175"/>
                </a:cubicBezTo>
                <a:cubicBezTo>
                  <a:pt x="1303232" y="638175"/>
                  <a:pt x="1400863" y="681886"/>
                  <a:pt x="1471535" y="752557"/>
                </a:cubicBezTo>
                <a:lnTo>
                  <a:pt x="1516993" y="807654"/>
                </a:lnTo>
                <a:lnTo>
                  <a:pt x="1546368" y="753535"/>
                </a:lnTo>
                <a:cubicBezTo>
                  <a:pt x="1760333" y="436827"/>
                  <a:pt x="2122677" y="228600"/>
                  <a:pt x="2533654" y="228600"/>
                </a:cubicBezTo>
                <a:cubicBezTo>
                  <a:pt x="3109023" y="228600"/>
                  <a:pt x="3589069" y="636725"/>
                  <a:pt x="3700090" y="1179272"/>
                </a:cubicBezTo>
                <a:lnTo>
                  <a:pt x="3721203" y="1388700"/>
                </a:lnTo>
                <a:lnTo>
                  <a:pt x="3770421" y="1395271"/>
                </a:lnTo>
                <a:lnTo>
                  <a:pt x="3785548" y="1377801"/>
                </a:lnTo>
                <a:cubicBezTo>
                  <a:pt x="3854899" y="1314768"/>
                  <a:pt x="3947026" y="1276350"/>
                  <a:pt x="4048127" y="1276350"/>
                </a:cubicBezTo>
                <a:cubicBezTo>
                  <a:pt x="4129006" y="1276350"/>
                  <a:pt x="4204147" y="1300937"/>
                  <a:pt x="4266474" y="1343045"/>
                </a:cubicBezTo>
                <a:lnTo>
                  <a:pt x="4301481" y="1371928"/>
                </a:lnTo>
                <a:lnTo>
                  <a:pt x="4326469" y="1248165"/>
                </a:lnTo>
                <a:cubicBezTo>
                  <a:pt x="4385752" y="1108000"/>
                  <a:pt x="4524544" y="1009650"/>
                  <a:pt x="4686303" y="1009650"/>
                </a:cubicBezTo>
                <a:cubicBezTo>
                  <a:pt x="4767183" y="1009650"/>
                  <a:pt x="4842321" y="1034237"/>
                  <a:pt x="4904651" y="1076345"/>
                </a:cubicBezTo>
                <a:lnTo>
                  <a:pt x="4943944" y="1108767"/>
                </a:lnTo>
                <a:lnTo>
                  <a:pt x="4933952" y="1009650"/>
                </a:lnTo>
                <a:cubicBezTo>
                  <a:pt x="4933952" y="657196"/>
                  <a:pt x="5219673" y="371475"/>
                  <a:pt x="5572127" y="371475"/>
                </a:cubicBezTo>
                <a:cubicBezTo>
                  <a:pt x="5836466" y="371475"/>
                  <a:pt x="6063269" y="532193"/>
                  <a:pt x="6160150" y="761243"/>
                </a:cubicBezTo>
                <a:lnTo>
                  <a:pt x="6170212" y="793663"/>
                </a:lnTo>
                <a:lnTo>
                  <a:pt x="6284838" y="699089"/>
                </a:lnTo>
                <a:cubicBezTo>
                  <a:pt x="6430777" y="600494"/>
                  <a:pt x="6606710" y="542924"/>
                  <a:pt x="6796088" y="542924"/>
                </a:cubicBezTo>
                <a:cubicBezTo>
                  <a:pt x="7237973" y="542924"/>
                  <a:pt x="7606648" y="856364"/>
                  <a:pt x="7691912" y="1273041"/>
                </a:cubicBezTo>
                <a:lnTo>
                  <a:pt x="7696549" y="1319031"/>
                </a:lnTo>
                <a:lnTo>
                  <a:pt x="7753739" y="1287989"/>
                </a:lnTo>
                <a:cubicBezTo>
                  <a:pt x="7800461" y="1268228"/>
                  <a:pt x="7851828" y="1257300"/>
                  <a:pt x="7905749" y="1257300"/>
                </a:cubicBezTo>
                <a:cubicBezTo>
                  <a:pt x="7959670" y="1257300"/>
                  <a:pt x="8011037" y="1268228"/>
                  <a:pt x="8057760" y="1287989"/>
                </a:cubicBezTo>
                <a:lnTo>
                  <a:pt x="8116690" y="1319975"/>
                </a:lnTo>
                <a:lnTo>
                  <a:pt x="8151164" y="1208917"/>
                </a:lnTo>
                <a:cubicBezTo>
                  <a:pt x="8248043" y="979867"/>
                  <a:pt x="8474846" y="819149"/>
                  <a:pt x="8739187" y="819149"/>
                </a:cubicBezTo>
                <a:cubicBezTo>
                  <a:pt x="8783244" y="819149"/>
                  <a:pt x="8826259" y="823613"/>
                  <a:pt x="8867802" y="832114"/>
                </a:cubicBezTo>
                <a:lnTo>
                  <a:pt x="8963522" y="861828"/>
                </a:lnTo>
                <a:lnTo>
                  <a:pt x="8975988" y="738160"/>
                </a:lnTo>
                <a:cubicBezTo>
                  <a:pt x="9035496" y="447355"/>
                  <a:pt x="9292802" y="228600"/>
                  <a:pt x="9601198" y="228600"/>
                </a:cubicBezTo>
                <a:cubicBezTo>
                  <a:pt x="9766412" y="228600"/>
                  <a:pt x="9916961" y="291381"/>
                  <a:pt x="10030293" y="394387"/>
                </a:cubicBezTo>
                <a:lnTo>
                  <a:pt x="10091844" y="458948"/>
                </a:lnTo>
                <a:lnTo>
                  <a:pt x="10113318" y="389769"/>
                </a:lnTo>
                <a:cubicBezTo>
                  <a:pt x="10210199" y="160718"/>
                  <a:pt x="10437002" y="0"/>
                  <a:pt x="10701342" y="0"/>
                </a:cubicBezTo>
                <a:cubicBezTo>
                  <a:pt x="11053795" y="0"/>
                  <a:pt x="11339516" y="285721"/>
                  <a:pt x="11339516" y="638175"/>
                </a:cubicBezTo>
                <a:lnTo>
                  <a:pt x="11336618" y="666928"/>
                </a:lnTo>
                <a:lnTo>
                  <a:pt x="11403687" y="646109"/>
                </a:lnTo>
                <a:cubicBezTo>
                  <a:pt x="11429109" y="640907"/>
                  <a:pt x="11455431" y="638175"/>
                  <a:pt x="11482391" y="638175"/>
                </a:cubicBezTo>
                <a:cubicBezTo>
                  <a:pt x="11590232" y="638175"/>
                  <a:pt x="11687863" y="681886"/>
                  <a:pt x="11758534" y="752557"/>
                </a:cubicBezTo>
                <a:lnTo>
                  <a:pt x="11803993" y="807654"/>
                </a:lnTo>
                <a:lnTo>
                  <a:pt x="11833368" y="753535"/>
                </a:lnTo>
                <a:cubicBezTo>
                  <a:pt x="11913605" y="634770"/>
                  <a:pt x="12014707" y="531259"/>
                  <a:pt x="12131415" y="448264"/>
                </a:cubicBezTo>
                <a:lnTo>
                  <a:pt x="12192000" y="410454"/>
                </a:lnTo>
                <a:lnTo>
                  <a:pt x="12192000" y="5753100"/>
                </a:lnTo>
                <a:lnTo>
                  <a:pt x="0" y="5753100"/>
                </a:lnTo>
                <a:lnTo>
                  <a:pt x="0" y="156459"/>
                </a:lnTo>
                <a:lnTo>
                  <a:pt x="57533" y="108990"/>
                </a:lnTo>
                <a:cubicBezTo>
                  <a:pt x="159386" y="40180"/>
                  <a:pt x="282172" y="0"/>
                  <a:pt x="414342" y="0"/>
                </a:cubicBezTo>
                <a:close/>
              </a:path>
            </a:pathLst>
          </a:custGeom>
          <a:solidFill>
            <a:srgbClr val="F2CCCB">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27" name="Freeform: Shape 26">
            <a:extLst>
              <a:ext uri="{FF2B5EF4-FFF2-40B4-BE49-F238E27FC236}">
                <a16:creationId xmlns:a16="http://schemas.microsoft.com/office/drawing/2014/main" id="{107F4C5C-434B-4777-925A-D36CC83BECB8}"/>
              </a:ext>
            </a:extLst>
          </p:cNvPr>
          <p:cNvSpPr/>
          <p:nvPr/>
        </p:nvSpPr>
        <p:spPr>
          <a:xfrm>
            <a:off x="0" y="3556501"/>
            <a:ext cx="14001750" cy="6496050"/>
          </a:xfrm>
          <a:custGeom>
            <a:avLst/>
            <a:gdLst>
              <a:gd name="connsiteX0" fmla="*/ 9376863 w 12192000"/>
              <a:gd name="connsiteY0" fmla="*/ 1462271 h 5753100"/>
              <a:gd name="connsiteX1" fmla="*/ 9373093 w 12192000"/>
              <a:gd name="connsiteY1" fmla="*/ 1499671 h 5753100"/>
              <a:gd name="connsiteX2" fmla="*/ 9385406 w 12192000"/>
              <a:gd name="connsiteY2" fmla="*/ 1493740 h 5753100"/>
              <a:gd name="connsiteX3" fmla="*/ 9428009 w 12192000"/>
              <a:gd name="connsiteY3" fmla="*/ 1478147 h 5753100"/>
              <a:gd name="connsiteX4" fmla="*/ 414342 w 12192000"/>
              <a:gd name="connsiteY4" fmla="*/ 0 h 5753100"/>
              <a:gd name="connsiteX5" fmla="*/ 1052516 w 12192000"/>
              <a:gd name="connsiteY5" fmla="*/ 638175 h 5753100"/>
              <a:gd name="connsiteX6" fmla="*/ 1049618 w 12192000"/>
              <a:gd name="connsiteY6" fmla="*/ 666928 h 5753100"/>
              <a:gd name="connsiteX7" fmla="*/ 1116687 w 12192000"/>
              <a:gd name="connsiteY7" fmla="*/ 646109 h 5753100"/>
              <a:gd name="connsiteX8" fmla="*/ 1195392 w 12192000"/>
              <a:gd name="connsiteY8" fmla="*/ 638175 h 5753100"/>
              <a:gd name="connsiteX9" fmla="*/ 1471535 w 12192000"/>
              <a:gd name="connsiteY9" fmla="*/ 752557 h 5753100"/>
              <a:gd name="connsiteX10" fmla="*/ 1516993 w 12192000"/>
              <a:gd name="connsiteY10" fmla="*/ 807654 h 5753100"/>
              <a:gd name="connsiteX11" fmla="*/ 1546368 w 12192000"/>
              <a:gd name="connsiteY11" fmla="*/ 753535 h 5753100"/>
              <a:gd name="connsiteX12" fmla="*/ 2533654 w 12192000"/>
              <a:gd name="connsiteY12" fmla="*/ 228600 h 5753100"/>
              <a:gd name="connsiteX13" fmla="*/ 3700090 w 12192000"/>
              <a:gd name="connsiteY13" fmla="*/ 1179272 h 5753100"/>
              <a:gd name="connsiteX14" fmla="*/ 3721203 w 12192000"/>
              <a:gd name="connsiteY14" fmla="*/ 1388700 h 5753100"/>
              <a:gd name="connsiteX15" fmla="*/ 3770421 w 12192000"/>
              <a:gd name="connsiteY15" fmla="*/ 1395271 h 5753100"/>
              <a:gd name="connsiteX16" fmla="*/ 3785548 w 12192000"/>
              <a:gd name="connsiteY16" fmla="*/ 1377801 h 5753100"/>
              <a:gd name="connsiteX17" fmla="*/ 4048127 w 12192000"/>
              <a:gd name="connsiteY17" fmla="*/ 1276350 h 5753100"/>
              <a:gd name="connsiteX18" fmla="*/ 4266474 w 12192000"/>
              <a:gd name="connsiteY18" fmla="*/ 1343045 h 5753100"/>
              <a:gd name="connsiteX19" fmla="*/ 4301481 w 12192000"/>
              <a:gd name="connsiteY19" fmla="*/ 1371928 h 5753100"/>
              <a:gd name="connsiteX20" fmla="*/ 4326469 w 12192000"/>
              <a:gd name="connsiteY20" fmla="*/ 1248165 h 5753100"/>
              <a:gd name="connsiteX21" fmla="*/ 4686303 w 12192000"/>
              <a:gd name="connsiteY21" fmla="*/ 1009650 h 5753100"/>
              <a:gd name="connsiteX22" fmla="*/ 4904651 w 12192000"/>
              <a:gd name="connsiteY22" fmla="*/ 1076345 h 5753100"/>
              <a:gd name="connsiteX23" fmla="*/ 4943944 w 12192000"/>
              <a:gd name="connsiteY23" fmla="*/ 1108767 h 5753100"/>
              <a:gd name="connsiteX24" fmla="*/ 4933952 w 12192000"/>
              <a:gd name="connsiteY24" fmla="*/ 1009650 h 5753100"/>
              <a:gd name="connsiteX25" fmla="*/ 5572127 w 12192000"/>
              <a:gd name="connsiteY25" fmla="*/ 371475 h 5753100"/>
              <a:gd name="connsiteX26" fmla="*/ 6160150 w 12192000"/>
              <a:gd name="connsiteY26" fmla="*/ 761243 h 5753100"/>
              <a:gd name="connsiteX27" fmla="*/ 6170212 w 12192000"/>
              <a:gd name="connsiteY27" fmla="*/ 793663 h 5753100"/>
              <a:gd name="connsiteX28" fmla="*/ 6284838 w 12192000"/>
              <a:gd name="connsiteY28" fmla="*/ 699089 h 5753100"/>
              <a:gd name="connsiteX29" fmla="*/ 6796088 w 12192000"/>
              <a:gd name="connsiteY29" fmla="*/ 542924 h 5753100"/>
              <a:gd name="connsiteX30" fmla="*/ 7691912 w 12192000"/>
              <a:gd name="connsiteY30" fmla="*/ 1273041 h 5753100"/>
              <a:gd name="connsiteX31" fmla="*/ 7696549 w 12192000"/>
              <a:gd name="connsiteY31" fmla="*/ 1319031 h 5753100"/>
              <a:gd name="connsiteX32" fmla="*/ 7753739 w 12192000"/>
              <a:gd name="connsiteY32" fmla="*/ 1287989 h 5753100"/>
              <a:gd name="connsiteX33" fmla="*/ 7905749 w 12192000"/>
              <a:gd name="connsiteY33" fmla="*/ 1257300 h 5753100"/>
              <a:gd name="connsiteX34" fmla="*/ 8057760 w 12192000"/>
              <a:gd name="connsiteY34" fmla="*/ 1287989 h 5753100"/>
              <a:gd name="connsiteX35" fmla="*/ 8116690 w 12192000"/>
              <a:gd name="connsiteY35" fmla="*/ 1319975 h 5753100"/>
              <a:gd name="connsiteX36" fmla="*/ 8151164 w 12192000"/>
              <a:gd name="connsiteY36" fmla="*/ 1208917 h 5753100"/>
              <a:gd name="connsiteX37" fmla="*/ 8739187 w 12192000"/>
              <a:gd name="connsiteY37" fmla="*/ 819149 h 5753100"/>
              <a:gd name="connsiteX38" fmla="*/ 8867802 w 12192000"/>
              <a:gd name="connsiteY38" fmla="*/ 832114 h 5753100"/>
              <a:gd name="connsiteX39" fmla="*/ 8963522 w 12192000"/>
              <a:gd name="connsiteY39" fmla="*/ 861828 h 5753100"/>
              <a:gd name="connsiteX40" fmla="*/ 8975988 w 12192000"/>
              <a:gd name="connsiteY40" fmla="*/ 738160 h 5753100"/>
              <a:gd name="connsiteX41" fmla="*/ 9601198 w 12192000"/>
              <a:gd name="connsiteY41" fmla="*/ 228600 h 5753100"/>
              <a:gd name="connsiteX42" fmla="*/ 10030293 w 12192000"/>
              <a:gd name="connsiteY42" fmla="*/ 394387 h 5753100"/>
              <a:gd name="connsiteX43" fmla="*/ 10091844 w 12192000"/>
              <a:gd name="connsiteY43" fmla="*/ 458948 h 5753100"/>
              <a:gd name="connsiteX44" fmla="*/ 10113318 w 12192000"/>
              <a:gd name="connsiteY44" fmla="*/ 389769 h 5753100"/>
              <a:gd name="connsiteX45" fmla="*/ 10701342 w 12192000"/>
              <a:gd name="connsiteY45" fmla="*/ 0 h 5753100"/>
              <a:gd name="connsiteX46" fmla="*/ 11339516 w 12192000"/>
              <a:gd name="connsiteY46" fmla="*/ 638175 h 5753100"/>
              <a:gd name="connsiteX47" fmla="*/ 11336618 w 12192000"/>
              <a:gd name="connsiteY47" fmla="*/ 666928 h 5753100"/>
              <a:gd name="connsiteX48" fmla="*/ 11403687 w 12192000"/>
              <a:gd name="connsiteY48" fmla="*/ 646109 h 5753100"/>
              <a:gd name="connsiteX49" fmla="*/ 11482391 w 12192000"/>
              <a:gd name="connsiteY49" fmla="*/ 638175 h 5753100"/>
              <a:gd name="connsiteX50" fmla="*/ 11758534 w 12192000"/>
              <a:gd name="connsiteY50" fmla="*/ 752557 h 5753100"/>
              <a:gd name="connsiteX51" fmla="*/ 11803993 w 12192000"/>
              <a:gd name="connsiteY51" fmla="*/ 807654 h 5753100"/>
              <a:gd name="connsiteX52" fmla="*/ 11833368 w 12192000"/>
              <a:gd name="connsiteY52" fmla="*/ 753535 h 5753100"/>
              <a:gd name="connsiteX53" fmla="*/ 12131415 w 12192000"/>
              <a:gd name="connsiteY53" fmla="*/ 448264 h 5753100"/>
              <a:gd name="connsiteX54" fmla="*/ 12192000 w 12192000"/>
              <a:gd name="connsiteY54" fmla="*/ 410454 h 5753100"/>
              <a:gd name="connsiteX55" fmla="*/ 12192000 w 12192000"/>
              <a:gd name="connsiteY55" fmla="*/ 5753100 h 5753100"/>
              <a:gd name="connsiteX56" fmla="*/ 0 w 12192000"/>
              <a:gd name="connsiteY56" fmla="*/ 5753100 h 5753100"/>
              <a:gd name="connsiteX57" fmla="*/ 0 w 12192000"/>
              <a:gd name="connsiteY57" fmla="*/ 156459 h 5753100"/>
              <a:gd name="connsiteX58" fmla="*/ 57533 w 12192000"/>
              <a:gd name="connsiteY58" fmla="*/ 108990 h 5753100"/>
              <a:gd name="connsiteX59" fmla="*/ 414342 w 12192000"/>
              <a:gd name="connsiteY59" fmla="*/ 0 h 575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2192000" h="5753100">
                <a:moveTo>
                  <a:pt x="9376863" y="1462271"/>
                </a:moveTo>
                <a:lnTo>
                  <a:pt x="9373093" y="1499671"/>
                </a:lnTo>
                <a:lnTo>
                  <a:pt x="9385406" y="1493740"/>
                </a:lnTo>
                <a:lnTo>
                  <a:pt x="9428009" y="1478147"/>
                </a:lnTo>
                <a:close/>
                <a:moveTo>
                  <a:pt x="414342" y="0"/>
                </a:moveTo>
                <a:cubicBezTo>
                  <a:pt x="766795" y="0"/>
                  <a:pt x="1052516" y="285721"/>
                  <a:pt x="1052516" y="638175"/>
                </a:cubicBezTo>
                <a:lnTo>
                  <a:pt x="1049618" y="666928"/>
                </a:lnTo>
                <a:lnTo>
                  <a:pt x="1116687" y="646109"/>
                </a:lnTo>
                <a:cubicBezTo>
                  <a:pt x="1142109" y="640907"/>
                  <a:pt x="1168431" y="638175"/>
                  <a:pt x="1195392" y="638175"/>
                </a:cubicBezTo>
                <a:cubicBezTo>
                  <a:pt x="1303232" y="638175"/>
                  <a:pt x="1400863" y="681886"/>
                  <a:pt x="1471535" y="752557"/>
                </a:cubicBezTo>
                <a:lnTo>
                  <a:pt x="1516993" y="807654"/>
                </a:lnTo>
                <a:lnTo>
                  <a:pt x="1546368" y="753535"/>
                </a:lnTo>
                <a:cubicBezTo>
                  <a:pt x="1760333" y="436827"/>
                  <a:pt x="2122677" y="228600"/>
                  <a:pt x="2533654" y="228600"/>
                </a:cubicBezTo>
                <a:cubicBezTo>
                  <a:pt x="3109023" y="228600"/>
                  <a:pt x="3589069" y="636725"/>
                  <a:pt x="3700090" y="1179272"/>
                </a:cubicBezTo>
                <a:lnTo>
                  <a:pt x="3721203" y="1388700"/>
                </a:lnTo>
                <a:lnTo>
                  <a:pt x="3770421" y="1395271"/>
                </a:lnTo>
                <a:lnTo>
                  <a:pt x="3785548" y="1377801"/>
                </a:lnTo>
                <a:cubicBezTo>
                  <a:pt x="3854899" y="1314768"/>
                  <a:pt x="3947026" y="1276350"/>
                  <a:pt x="4048127" y="1276350"/>
                </a:cubicBezTo>
                <a:cubicBezTo>
                  <a:pt x="4129006" y="1276350"/>
                  <a:pt x="4204147" y="1300937"/>
                  <a:pt x="4266474" y="1343045"/>
                </a:cubicBezTo>
                <a:lnTo>
                  <a:pt x="4301481" y="1371928"/>
                </a:lnTo>
                <a:lnTo>
                  <a:pt x="4326469" y="1248165"/>
                </a:lnTo>
                <a:cubicBezTo>
                  <a:pt x="4385752" y="1108000"/>
                  <a:pt x="4524544" y="1009650"/>
                  <a:pt x="4686303" y="1009650"/>
                </a:cubicBezTo>
                <a:cubicBezTo>
                  <a:pt x="4767183" y="1009650"/>
                  <a:pt x="4842321" y="1034237"/>
                  <a:pt x="4904651" y="1076345"/>
                </a:cubicBezTo>
                <a:lnTo>
                  <a:pt x="4943944" y="1108767"/>
                </a:lnTo>
                <a:lnTo>
                  <a:pt x="4933952" y="1009650"/>
                </a:lnTo>
                <a:cubicBezTo>
                  <a:pt x="4933952" y="657196"/>
                  <a:pt x="5219673" y="371475"/>
                  <a:pt x="5572127" y="371475"/>
                </a:cubicBezTo>
                <a:cubicBezTo>
                  <a:pt x="5836466" y="371475"/>
                  <a:pt x="6063269" y="532193"/>
                  <a:pt x="6160150" y="761243"/>
                </a:cubicBezTo>
                <a:lnTo>
                  <a:pt x="6170212" y="793663"/>
                </a:lnTo>
                <a:lnTo>
                  <a:pt x="6284838" y="699089"/>
                </a:lnTo>
                <a:cubicBezTo>
                  <a:pt x="6430777" y="600494"/>
                  <a:pt x="6606710" y="542924"/>
                  <a:pt x="6796088" y="542924"/>
                </a:cubicBezTo>
                <a:cubicBezTo>
                  <a:pt x="7237973" y="542924"/>
                  <a:pt x="7606648" y="856364"/>
                  <a:pt x="7691912" y="1273041"/>
                </a:cubicBezTo>
                <a:lnTo>
                  <a:pt x="7696549" y="1319031"/>
                </a:lnTo>
                <a:lnTo>
                  <a:pt x="7753739" y="1287989"/>
                </a:lnTo>
                <a:cubicBezTo>
                  <a:pt x="7800461" y="1268228"/>
                  <a:pt x="7851828" y="1257300"/>
                  <a:pt x="7905749" y="1257300"/>
                </a:cubicBezTo>
                <a:cubicBezTo>
                  <a:pt x="7959670" y="1257300"/>
                  <a:pt x="8011037" y="1268228"/>
                  <a:pt x="8057760" y="1287989"/>
                </a:cubicBezTo>
                <a:lnTo>
                  <a:pt x="8116690" y="1319975"/>
                </a:lnTo>
                <a:lnTo>
                  <a:pt x="8151164" y="1208917"/>
                </a:lnTo>
                <a:cubicBezTo>
                  <a:pt x="8248043" y="979867"/>
                  <a:pt x="8474846" y="819149"/>
                  <a:pt x="8739187" y="819149"/>
                </a:cubicBezTo>
                <a:cubicBezTo>
                  <a:pt x="8783244" y="819149"/>
                  <a:pt x="8826259" y="823613"/>
                  <a:pt x="8867802" y="832114"/>
                </a:cubicBezTo>
                <a:lnTo>
                  <a:pt x="8963522" y="861828"/>
                </a:lnTo>
                <a:lnTo>
                  <a:pt x="8975988" y="738160"/>
                </a:lnTo>
                <a:cubicBezTo>
                  <a:pt x="9035496" y="447355"/>
                  <a:pt x="9292802" y="228600"/>
                  <a:pt x="9601198" y="228600"/>
                </a:cubicBezTo>
                <a:cubicBezTo>
                  <a:pt x="9766412" y="228600"/>
                  <a:pt x="9916961" y="291381"/>
                  <a:pt x="10030293" y="394387"/>
                </a:cubicBezTo>
                <a:lnTo>
                  <a:pt x="10091844" y="458948"/>
                </a:lnTo>
                <a:lnTo>
                  <a:pt x="10113318" y="389769"/>
                </a:lnTo>
                <a:cubicBezTo>
                  <a:pt x="10210199" y="160718"/>
                  <a:pt x="10437002" y="0"/>
                  <a:pt x="10701342" y="0"/>
                </a:cubicBezTo>
                <a:cubicBezTo>
                  <a:pt x="11053795" y="0"/>
                  <a:pt x="11339516" y="285721"/>
                  <a:pt x="11339516" y="638175"/>
                </a:cubicBezTo>
                <a:lnTo>
                  <a:pt x="11336618" y="666928"/>
                </a:lnTo>
                <a:lnTo>
                  <a:pt x="11403687" y="646109"/>
                </a:lnTo>
                <a:cubicBezTo>
                  <a:pt x="11429109" y="640907"/>
                  <a:pt x="11455431" y="638175"/>
                  <a:pt x="11482391" y="638175"/>
                </a:cubicBezTo>
                <a:cubicBezTo>
                  <a:pt x="11590232" y="638175"/>
                  <a:pt x="11687863" y="681886"/>
                  <a:pt x="11758534" y="752557"/>
                </a:cubicBezTo>
                <a:lnTo>
                  <a:pt x="11803993" y="807654"/>
                </a:lnTo>
                <a:lnTo>
                  <a:pt x="11833368" y="753535"/>
                </a:lnTo>
                <a:cubicBezTo>
                  <a:pt x="11913605" y="634770"/>
                  <a:pt x="12014707" y="531259"/>
                  <a:pt x="12131415" y="448264"/>
                </a:cubicBezTo>
                <a:lnTo>
                  <a:pt x="12192000" y="410454"/>
                </a:lnTo>
                <a:lnTo>
                  <a:pt x="12192000" y="5753100"/>
                </a:lnTo>
                <a:lnTo>
                  <a:pt x="0" y="5753100"/>
                </a:lnTo>
                <a:lnTo>
                  <a:pt x="0" y="156459"/>
                </a:lnTo>
                <a:lnTo>
                  <a:pt x="57533" y="108990"/>
                </a:lnTo>
                <a:cubicBezTo>
                  <a:pt x="159386" y="40180"/>
                  <a:pt x="282172" y="0"/>
                  <a:pt x="414342" y="0"/>
                </a:cubicBezTo>
                <a:close/>
              </a:path>
            </a:pathLst>
          </a:custGeom>
          <a:solidFill>
            <a:srgbClr val="F2CCCB">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9" name="Speech Bubble: Rectangle with Corners Rounded 8">
            <a:extLst>
              <a:ext uri="{FF2B5EF4-FFF2-40B4-BE49-F238E27FC236}">
                <a16:creationId xmlns:a16="http://schemas.microsoft.com/office/drawing/2014/main" id="{AE76FA17-692B-43F1-875B-6117557BDE3B}"/>
              </a:ext>
            </a:extLst>
          </p:cNvPr>
          <p:cNvSpPr/>
          <p:nvPr/>
        </p:nvSpPr>
        <p:spPr>
          <a:xfrm>
            <a:off x="695790" y="2101654"/>
            <a:ext cx="4590117" cy="1015662"/>
          </a:xfrm>
          <a:prstGeom prst="wedgeRoundRectCallout">
            <a:avLst>
              <a:gd name="adj1" fmla="val 62064"/>
              <a:gd name="adj2" fmla="val -12897"/>
              <a:gd name="adj3" fmla="val 16667"/>
            </a:avLst>
          </a:prstGeom>
          <a:solidFill>
            <a:schemeClr val="bg1">
              <a:alpha val="85000"/>
            </a:schemeClr>
          </a:solid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800" dirty="0">
                <a:solidFill>
                  <a:schemeClr val="tx1"/>
                </a:solidFill>
                <a:latin typeface="Simplicity" panose="02000503000000000000" pitchFamily="2" charset="0"/>
              </a:rPr>
              <a:t>text</a:t>
            </a:r>
          </a:p>
        </p:txBody>
      </p:sp>
      <p:sp>
        <p:nvSpPr>
          <p:cNvPr id="11" name="TextBox 10">
            <a:extLst>
              <a:ext uri="{FF2B5EF4-FFF2-40B4-BE49-F238E27FC236}">
                <a16:creationId xmlns:a16="http://schemas.microsoft.com/office/drawing/2014/main" id="{03637E6B-27BF-4595-BD3B-895F66364D58}"/>
              </a:ext>
            </a:extLst>
          </p:cNvPr>
          <p:cNvSpPr txBox="1"/>
          <p:nvPr/>
        </p:nvSpPr>
        <p:spPr>
          <a:xfrm>
            <a:off x="2771775" y="559707"/>
            <a:ext cx="6648450" cy="1015663"/>
          </a:xfrm>
          <a:prstGeom prst="rect">
            <a:avLst/>
          </a:prstGeom>
          <a:noFill/>
        </p:spPr>
        <p:txBody>
          <a:bodyPr wrap="square" rtlCol="0">
            <a:spAutoFit/>
          </a:bodyPr>
          <a:lstStyle/>
          <a:p>
            <a:pPr algn="ctr"/>
            <a:r>
              <a:rPr lang="id-ID" sz="6000" dirty="0">
                <a:latin typeface="Modern Love" panose="04090805081005020601" pitchFamily="82" charset="0"/>
              </a:rPr>
              <a:t>Add title here</a:t>
            </a:r>
          </a:p>
        </p:txBody>
      </p:sp>
      <p:cxnSp>
        <p:nvCxnSpPr>
          <p:cNvPr id="12" name="Straight Arrow Connector 11">
            <a:extLst>
              <a:ext uri="{FF2B5EF4-FFF2-40B4-BE49-F238E27FC236}">
                <a16:creationId xmlns:a16="http://schemas.microsoft.com/office/drawing/2014/main" id="{DC776571-E418-4058-9408-92198195D7F9}"/>
              </a:ext>
            </a:extLst>
          </p:cNvPr>
          <p:cNvCxnSpPr>
            <a:cxnSpLocks/>
          </p:cNvCxnSpPr>
          <p:nvPr/>
        </p:nvCxnSpPr>
        <p:spPr>
          <a:xfrm>
            <a:off x="5981699" y="1575370"/>
            <a:ext cx="0" cy="900544"/>
          </a:xfrm>
          <a:prstGeom prst="straightConnector1">
            <a:avLst/>
          </a:prstGeom>
          <a:ln w="38100">
            <a:prstDash val="solid"/>
            <a:headEnd type="oval" w="med" len="med"/>
            <a:tailEnd type="oval" w="med" len="med"/>
          </a:ln>
        </p:spPr>
        <p:style>
          <a:lnRef idx="1">
            <a:schemeClr val="dk1"/>
          </a:lnRef>
          <a:fillRef idx="0">
            <a:schemeClr val="dk1"/>
          </a:fillRef>
          <a:effectRef idx="0">
            <a:schemeClr val="dk1"/>
          </a:effectRef>
          <a:fontRef idx="minor">
            <a:schemeClr val="tx1"/>
          </a:fontRef>
        </p:style>
      </p:cxnSp>
      <p:sp>
        <p:nvSpPr>
          <p:cNvPr id="15" name="Speech Bubble: Rectangle with Corners Rounded 14">
            <a:extLst>
              <a:ext uri="{FF2B5EF4-FFF2-40B4-BE49-F238E27FC236}">
                <a16:creationId xmlns:a16="http://schemas.microsoft.com/office/drawing/2014/main" id="{5D7ADAE1-B579-4616-BF31-29CE3C66C420}"/>
              </a:ext>
            </a:extLst>
          </p:cNvPr>
          <p:cNvSpPr/>
          <p:nvPr/>
        </p:nvSpPr>
        <p:spPr>
          <a:xfrm>
            <a:off x="695790" y="4351852"/>
            <a:ext cx="4590117" cy="1015662"/>
          </a:xfrm>
          <a:prstGeom prst="wedgeRoundRectCallout">
            <a:avLst>
              <a:gd name="adj1" fmla="val 62064"/>
              <a:gd name="adj2" fmla="val -12897"/>
              <a:gd name="adj3" fmla="val 16667"/>
            </a:avLst>
          </a:prstGeom>
          <a:solidFill>
            <a:schemeClr val="bg1">
              <a:alpha val="85000"/>
            </a:schemeClr>
          </a:solid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800">
                <a:solidFill>
                  <a:schemeClr val="tx1"/>
                </a:solidFill>
                <a:latin typeface="Simplicity" panose="02000503000000000000" pitchFamily="2" charset="0"/>
              </a:rPr>
              <a:t>text</a:t>
            </a:r>
            <a:endParaRPr lang="id-ID" sz="4800" dirty="0">
              <a:solidFill>
                <a:schemeClr val="tx1"/>
              </a:solidFill>
              <a:latin typeface="Simplicity" panose="02000503000000000000" pitchFamily="2" charset="0"/>
            </a:endParaRPr>
          </a:p>
        </p:txBody>
      </p:sp>
      <p:sp>
        <p:nvSpPr>
          <p:cNvPr id="17" name="Speech Bubble: Rectangle with Corners Rounded 16">
            <a:extLst>
              <a:ext uri="{FF2B5EF4-FFF2-40B4-BE49-F238E27FC236}">
                <a16:creationId xmlns:a16="http://schemas.microsoft.com/office/drawing/2014/main" id="{289D3FBC-A1A0-4E13-A45C-F7CA793F7ADD}"/>
              </a:ext>
            </a:extLst>
          </p:cNvPr>
          <p:cNvSpPr/>
          <p:nvPr/>
        </p:nvSpPr>
        <p:spPr>
          <a:xfrm>
            <a:off x="6791791" y="3193152"/>
            <a:ext cx="4590117" cy="1015662"/>
          </a:xfrm>
          <a:prstGeom prst="wedgeRoundRectCallout">
            <a:avLst>
              <a:gd name="adj1" fmla="val -66459"/>
              <a:gd name="adj2" fmla="val -7089"/>
              <a:gd name="adj3" fmla="val 16667"/>
            </a:avLst>
          </a:prstGeom>
          <a:solidFill>
            <a:schemeClr val="bg1">
              <a:alpha val="85000"/>
            </a:schemeClr>
          </a:solid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800">
                <a:solidFill>
                  <a:schemeClr val="tx1"/>
                </a:solidFill>
                <a:latin typeface="Simplicity" panose="02000503000000000000" pitchFamily="2" charset="0"/>
              </a:rPr>
              <a:t>text</a:t>
            </a:r>
            <a:endParaRPr lang="id-ID" sz="4800" dirty="0">
              <a:solidFill>
                <a:schemeClr val="tx1"/>
              </a:solidFill>
              <a:latin typeface="Simplicity" panose="02000503000000000000" pitchFamily="2" charset="0"/>
            </a:endParaRPr>
          </a:p>
        </p:txBody>
      </p:sp>
      <p:sp>
        <p:nvSpPr>
          <p:cNvPr id="18" name="Speech Bubble: Rectangle with Corners Rounded 17">
            <a:extLst>
              <a:ext uri="{FF2B5EF4-FFF2-40B4-BE49-F238E27FC236}">
                <a16:creationId xmlns:a16="http://schemas.microsoft.com/office/drawing/2014/main" id="{9C746349-4F0C-431D-9A66-211240188961}"/>
              </a:ext>
            </a:extLst>
          </p:cNvPr>
          <p:cNvSpPr/>
          <p:nvPr/>
        </p:nvSpPr>
        <p:spPr>
          <a:xfrm>
            <a:off x="6791790" y="5504224"/>
            <a:ext cx="4590117" cy="1015662"/>
          </a:xfrm>
          <a:prstGeom prst="wedgeRoundRectCallout">
            <a:avLst>
              <a:gd name="adj1" fmla="val -66459"/>
              <a:gd name="adj2" fmla="val -7089"/>
              <a:gd name="adj3" fmla="val 16667"/>
            </a:avLst>
          </a:prstGeom>
          <a:solidFill>
            <a:schemeClr val="bg1">
              <a:alpha val="85000"/>
            </a:schemeClr>
          </a:solid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800">
                <a:solidFill>
                  <a:schemeClr val="tx1"/>
                </a:solidFill>
                <a:latin typeface="Simplicity" panose="02000503000000000000" pitchFamily="2" charset="0"/>
              </a:rPr>
              <a:t>text</a:t>
            </a:r>
            <a:endParaRPr lang="id-ID" sz="4800" dirty="0">
              <a:solidFill>
                <a:schemeClr val="tx1"/>
              </a:solidFill>
              <a:latin typeface="Simplicity" panose="02000503000000000000" pitchFamily="2" charset="0"/>
            </a:endParaRPr>
          </a:p>
        </p:txBody>
      </p:sp>
      <p:cxnSp>
        <p:nvCxnSpPr>
          <p:cNvPr id="19" name="Straight Arrow Connector 18">
            <a:extLst>
              <a:ext uri="{FF2B5EF4-FFF2-40B4-BE49-F238E27FC236}">
                <a16:creationId xmlns:a16="http://schemas.microsoft.com/office/drawing/2014/main" id="{FCB84856-0CA9-434F-97EC-021B015EF717}"/>
              </a:ext>
            </a:extLst>
          </p:cNvPr>
          <p:cNvCxnSpPr>
            <a:cxnSpLocks/>
          </p:cNvCxnSpPr>
          <p:nvPr/>
        </p:nvCxnSpPr>
        <p:spPr>
          <a:xfrm>
            <a:off x="5981699" y="2475914"/>
            <a:ext cx="0" cy="1155267"/>
          </a:xfrm>
          <a:prstGeom prst="straightConnector1">
            <a:avLst/>
          </a:prstGeom>
          <a:ln w="38100">
            <a:prstDash val="solid"/>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1C1D831-04E7-4009-9470-9252C80EE201}"/>
              </a:ext>
            </a:extLst>
          </p:cNvPr>
          <p:cNvCxnSpPr>
            <a:cxnSpLocks/>
          </p:cNvCxnSpPr>
          <p:nvPr/>
        </p:nvCxnSpPr>
        <p:spPr>
          <a:xfrm>
            <a:off x="5981699" y="3631181"/>
            <a:ext cx="0" cy="1155267"/>
          </a:xfrm>
          <a:prstGeom prst="straightConnector1">
            <a:avLst/>
          </a:prstGeom>
          <a:ln w="38100">
            <a:prstDash val="solid"/>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56AFEF9A-D72F-494F-BDA1-896CD46EFDB3}"/>
              </a:ext>
            </a:extLst>
          </p:cNvPr>
          <p:cNvCxnSpPr>
            <a:cxnSpLocks/>
          </p:cNvCxnSpPr>
          <p:nvPr/>
        </p:nvCxnSpPr>
        <p:spPr>
          <a:xfrm>
            <a:off x="5981699" y="4786448"/>
            <a:ext cx="0" cy="1155267"/>
          </a:xfrm>
          <a:prstGeom prst="straightConnector1">
            <a:avLst/>
          </a:prstGeom>
          <a:ln w="38100">
            <a:prstDash val="solid"/>
            <a:headEnd type="oval" w="med" len="med"/>
            <a:tailEnd type="oval"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428338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22000" decel="22000" autoRev="1" fill="hold" grpId="0" nodeType="withEffect">
                                  <p:stCondLst>
                                    <p:cond delay="0"/>
                                  </p:stCondLst>
                                  <p:childTnLst>
                                    <p:animMotion origin="layout" path="M 1.25E-6 1.11111E-6 L -0.14844 1.11111E-6 " pathEditMode="relative" rAng="0" ptsTypes="AA">
                                      <p:cBhvr>
                                        <p:cTn id="6" dur="5000" fill="hold"/>
                                        <p:tgtEl>
                                          <p:spTgt spid="25"/>
                                        </p:tgtEl>
                                        <p:attrNameLst>
                                          <p:attrName>ppt_x</p:attrName>
                                          <p:attrName>ppt_y</p:attrName>
                                        </p:attrNameLst>
                                      </p:cBhvr>
                                      <p:rCtr x="-7422" y="0"/>
                                    </p:animMotion>
                                  </p:childTnLst>
                                </p:cTn>
                              </p:par>
                              <p:par>
                                <p:cTn id="7" presetID="35" presetClass="path" presetSubtype="0" repeatCount="indefinite" accel="22000" decel="22000" autoRev="1" fill="hold" grpId="0" nodeType="withEffect">
                                  <p:stCondLst>
                                    <p:cond delay="0"/>
                                  </p:stCondLst>
                                  <p:childTnLst>
                                    <p:animMotion origin="layout" path="M 1.25E-6 3.7037E-7 L -0.14844 3.7037E-7 " pathEditMode="relative" rAng="0" ptsTypes="AA">
                                      <p:cBhvr>
                                        <p:cTn id="8" dur="5000" fill="hold"/>
                                        <p:tgtEl>
                                          <p:spTgt spid="27"/>
                                        </p:tgtEl>
                                        <p:attrNameLst>
                                          <p:attrName>ppt_x</p:attrName>
                                          <p:attrName>ppt_y</p:attrName>
                                        </p:attrNameLst>
                                      </p:cBhvr>
                                      <p:rCtr x="-7422" y="0"/>
                                    </p:animMotion>
                                  </p:childTnLst>
                                </p:cTn>
                              </p:par>
                              <p:par>
                                <p:cTn id="9" presetID="35" presetClass="path" presetSubtype="0" repeatCount="indefinite" accel="22000" decel="22000" autoRev="1" fill="hold" grpId="0" nodeType="withEffect">
                                  <p:stCondLst>
                                    <p:cond delay="0"/>
                                  </p:stCondLst>
                                  <p:childTnLst>
                                    <p:animMotion origin="layout" path="M -1.25E-6 -1.11111E-6 L 0.14844 -1.11111E-6 " pathEditMode="relative" rAng="0" ptsTypes="AA">
                                      <p:cBhvr>
                                        <p:cTn id="10" dur="5000" fill="hold"/>
                                        <p:tgtEl>
                                          <p:spTgt spid="26"/>
                                        </p:tgtEl>
                                        <p:attrNameLst>
                                          <p:attrName>ppt_x</p:attrName>
                                          <p:attrName>ppt_y</p:attrName>
                                        </p:attrNameLst>
                                      </p:cBhvr>
                                      <p:rCtr x="7422" y="0"/>
                                    </p:animMotion>
                                  </p:childTnLst>
                                </p:cTn>
                              </p:par>
                              <p:par>
                                <p:cTn id="11" presetID="22" presetClass="entr" presetSubtype="1"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up)">
                                      <p:cBhvr>
                                        <p:cTn id="13" dur="500"/>
                                        <p:tgtEl>
                                          <p:spTgt spid="12"/>
                                        </p:tgtEl>
                                      </p:cBhvr>
                                    </p:animEffect>
                                  </p:childTnLst>
                                </p:cTn>
                              </p:par>
                              <p:par>
                                <p:cTn id="14" presetID="22" presetClass="entr" presetSubtype="2" fill="hold" grpId="0" nodeType="withEffect">
                                  <p:stCondLst>
                                    <p:cond delay="500"/>
                                  </p:stCondLst>
                                  <p:childTnLst>
                                    <p:set>
                                      <p:cBhvr>
                                        <p:cTn id="15" dur="1" fill="hold">
                                          <p:stCondLst>
                                            <p:cond delay="0"/>
                                          </p:stCondLst>
                                        </p:cTn>
                                        <p:tgtEl>
                                          <p:spTgt spid="9"/>
                                        </p:tgtEl>
                                        <p:attrNameLst>
                                          <p:attrName>style.visibility</p:attrName>
                                        </p:attrNameLst>
                                      </p:cBhvr>
                                      <p:to>
                                        <p:strVal val="visible"/>
                                      </p:to>
                                    </p:set>
                                    <p:animEffect transition="in" filter="wipe(right)">
                                      <p:cBhvr>
                                        <p:cTn id="16" dur="500"/>
                                        <p:tgtEl>
                                          <p:spTgt spid="9"/>
                                        </p:tgtEl>
                                      </p:cBhvr>
                                    </p:animEffect>
                                  </p:childTnLst>
                                </p:cTn>
                              </p:par>
                              <p:par>
                                <p:cTn id="17" presetID="22" presetClass="entr" presetSubtype="1" fill="hold" nodeType="withEffect">
                                  <p:stCondLst>
                                    <p:cond delay="1100"/>
                                  </p:stCondLst>
                                  <p:childTnLst>
                                    <p:set>
                                      <p:cBhvr>
                                        <p:cTn id="18" dur="1" fill="hold">
                                          <p:stCondLst>
                                            <p:cond delay="0"/>
                                          </p:stCondLst>
                                        </p:cTn>
                                        <p:tgtEl>
                                          <p:spTgt spid="19"/>
                                        </p:tgtEl>
                                        <p:attrNameLst>
                                          <p:attrName>style.visibility</p:attrName>
                                        </p:attrNameLst>
                                      </p:cBhvr>
                                      <p:to>
                                        <p:strVal val="visible"/>
                                      </p:to>
                                    </p:set>
                                    <p:animEffect transition="in" filter="wipe(up)">
                                      <p:cBhvr>
                                        <p:cTn id="19" dur="500"/>
                                        <p:tgtEl>
                                          <p:spTgt spid="19"/>
                                        </p:tgtEl>
                                      </p:cBhvr>
                                    </p:animEffect>
                                  </p:childTnLst>
                                </p:cTn>
                              </p:par>
                              <p:par>
                                <p:cTn id="20" presetID="22" presetClass="entr" presetSubtype="8" fill="hold" grpId="0" nodeType="withEffect">
                                  <p:stCondLst>
                                    <p:cond delay="150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par>
                                <p:cTn id="23" presetID="22" presetClass="entr" presetSubtype="1" fill="hold" nodeType="withEffect">
                                  <p:stCondLst>
                                    <p:cond delay="2000"/>
                                  </p:stCondLst>
                                  <p:childTnLst>
                                    <p:set>
                                      <p:cBhvr>
                                        <p:cTn id="24" dur="1" fill="hold">
                                          <p:stCondLst>
                                            <p:cond delay="0"/>
                                          </p:stCondLst>
                                        </p:cTn>
                                        <p:tgtEl>
                                          <p:spTgt spid="23"/>
                                        </p:tgtEl>
                                        <p:attrNameLst>
                                          <p:attrName>style.visibility</p:attrName>
                                        </p:attrNameLst>
                                      </p:cBhvr>
                                      <p:to>
                                        <p:strVal val="visible"/>
                                      </p:to>
                                    </p:set>
                                    <p:animEffect transition="in" filter="wipe(up)">
                                      <p:cBhvr>
                                        <p:cTn id="25" dur="500"/>
                                        <p:tgtEl>
                                          <p:spTgt spid="23"/>
                                        </p:tgtEl>
                                      </p:cBhvr>
                                    </p:animEffect>
                                  </p:childTnLst>
                                </p:cTn>
                              </p:par>
                              <p:par>
                                <p:cTn id="26" presetID="22" presetClass="entr" presetSubtype="2" fill="hold" grpId="0" nodeType="withEffect">
                                  <p:stCondLst>
                                    <p:cond delay="2500"/>
                                  </p:stCondLst>
                                  <p:childTnLst>
                                    <p:set>
                                      <p:cBhvr>
                                        <p:cTn id="27" dur="1" fill="hold">
                                          <p:stCondLst>
                                            <p:cond delay="0"/>
                                          </p:stCondLst>
                                        </p:cTn>
                                        <p:tgtEl>
                                          <p:spTgt spid="15"/>
                                        </p:tgtEl>
                                        <p:attrNameLst>
                                          <p:attrName>style.visibility</p:attrName>
                                        </p:attrNameLst>
                                      </p:cBhvr>
                                      <p:to>
                                        <p:strVal val="visible"/>
                                      </p:to>
                                    </p:set>
                                    <p:animEffect transition="in" filter="wipe(right)">
                                      <p:cBhvr>
                                        <p:cTn id="28" dur="500"/>
                                        <p:tgtEl>
                                          <p:spTgt spid="15"/>
                                        </p:tgtEl>
                                      </p:cBhvr>
                                    </p:animEffect>
                                  </p:childTnLst>
                                </p:cTn>
                              </p:par>
                              <p:par>
                                <p:cTn id="29" presetID="22" presetClass="entr" presetSubtype="1" fill="hold" nodeType="withEffect">
                                  <p:stCondLst>
                                    <p:cond delay="3000"/>
                                  </p:stCondLst>
                                  <p:childTnLst>
                                    <p:set>
                                      <p:cBhvr>
                                        <p:cTn id="30" dur="1" fill="hold">
                                          <p:stCondLst>
                                            <p:cond delay="0"/>
                                          </p:stCondLst>
                                        </p:cTn>
                                        <p:tgtEl>
                                          <p:spTgt spid="24"/>
                                        </p:tgtEl>
                                        <p:attrNameLst>
                                          <p:attrName>style.visibility</p:attrName>
                                        </p:attrNameLst>
                                      </p:cBhvr>
                                      <p:to>
                                        <p:strVal val="visible"/>
                                      </p:to>
                                    </p:set>
                                    <p:animEffect transition="in" filter="wipe(up)">
                                      <p:cBhvr>
                                        <p:cTn id="31" dur="500"/>
                                        <p:tgtEl>
                                          <p:spTgt spid="24"/>
                                        </p:tgtEl>
                                      </p:cBhvr>
                                    </p:animEffect>
                                  </p:childTnLst>
                                </p:cTn>
                              </p:par>
                              <p:par>
                                <p:cTn id="32" presetID="22" presetClass="entr" presetSubtype="8" fill="hold" grpId="0" nodeType="withEffect">
                                  <p:stCondLst>
                                    <p:cond delay="3500"/>
                                  </p:stCondLst>
                                  <p:childTnLst>
                                    <p:set>
                                      <p:cBhvr>
                                        <p:cTn id="33" dur="1" fill="hold">
                                          <p:stCondLst>
                                            <p:cond delay="0"/>
                                          </p:stCondLst>
                                        </p:cTn>
                                        <p:tgtEl>
                                          <p:spTgt spid="18"/>
                                        </p:tgtEl>
                                        <p:attrNameLst>
                                          <p:attrName>style.visibility</p:attrName>
                                        </p:attrNameLst>
                                      </p:cBhvr>
                                      <p:to>
                                        <p:strVal val="visible"/>
                                      </p:to>
                                    </p:set>
                                    <p:animEffect transition="in" filter="wipe(left)">
                                      <p:cBhvr>
                                        <p:cTn id="34" dur="500"/>
                                        <p:tgtEl>
                                          <p:spTgt spid="18"/>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1000" fill="hold"/>
                                        <p:tgtEl>
                                          <p:spTgt spid="11"/>
                                        </p:tgtEl>
                                        <p:attrNameLst>
                                          <p:attrName>ppt_w</p:attrName>
                                        </p:attrNameLst>
                                      </p:cBhvr>
                                      <p:tavLst>
                                        <p:tav tm="0">
                                          <p:val>
                                            <p:fltVal val="0"/>
                                          </p:val>
                                        </p:tav>
                                        <p:tav tm="100000">
                                          <p:val>
                                            <p:strVal val="#ppt_w"/>
                                          </p:val>
                                        </p:tav>
                                      </p:tavLst>
                                    </p:anim>
                                    <p:anim calcmode="lin" valueType="num">
                                      <p:cBhvr>
                                        <p:cTn id="38" dur="1000" fill="hold"/>
                                        <p:tgtEl>
                                          <p:spTgt spid="11"/>
                                        </p:tgtEl>
                                        <p:attrNameLst>
                                          <p:attrName>ppt_h</p:attrName>
                                        </p:attrNameLst>
                                      </p:cBhvr>
                                      <p:tavLst>
                                        <p:tav tm="0">
                                          <p:val>
                                            <p:fltVal val="0"/>
                                          </p:val>
                                        </p:tav>
                                        <p:tav tm="100000">
                                          <p:val>
                                            <p:strVal val="#ppt_h"/>
                                          </p:val>
                                        </p:tav>
                                      </p:tavLst>
                                    </p:anim>
                                    <p:animEffect transition="in" filter="fade">
                                      <p:cBhvr>
                                        <p:cTn id="39" dur="1000"/>
                                        <p:tgtEl>
                                          <p:spTgt spid="11"/>
                                        </p:tgtEl>
                                      </p:cBhvr>
                                    </p:animEffect>
                                  </p:childTnLst>
                                </p:cTn>
                              </p:par>
                              <p:par>
                                <p:cTn id="40" presetID="6" presetClass="emph" presetSubtype="0" repeatCount="indefinite" accel="24000" decel="21000" autoRev="1" fill="hold" grpId="1" nodeType="withEffect">
                                  <p:stCondLst>
                                    <p:cond delay="0"/>
                                  </p:stCondLst>
                                  <p:endCondLst>
                                    <p:cond evt="onNext" delay="0">
                                      <p:tgtEl>
                                        <p:sldTgt/>
                                      </p:tgtEl>
                                    </p:cond>
                                  </p:endCondLst>
                                  <p:childTnLst>
                                    <p:animScale>
                                      <p:cBhvr>
                                        <p:cTn id="41" dur="1050" fill="hold"/>
                                        <p:tgtEl>
                                          <p:spTgt spid="1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9" grpId="0" animBg="1"/>
      <p:bldP spid="11" grpId="0"/>
      <p:bldP spid="11" grpId="1"/>
      <p:bldP spid="15" grpId="0" animBg="1"/>
      <p:bldP spid="17" grpId="0" animBg="1"/>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ED3D3">
            <a:alpha val="35000"/>
          </a:srgbClr>
        </a:solidFill>
        <a:effectLst/>
      </p:bgPr>
    </p:bg>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B8BD31DB-BB79-43CF-BC3C-16CAB3DD33F4}"/>
              </a:ext>
            </a:extLst>
          </p:cNvPr>
          <p:cNvSpPr/>
          <p:nvPr/>
        </p:nvSpPr>
        <p:spPr>
          <a:xfrm>
            <a:off x="-766760" y="1104900"/>
            <a:ext cx="23098120" cy="10572750"/>
          </a:xfrm>
          <a:custGeom>
            <a:avLst/>
            <a:gdLst>
              <a:gd name="connsiteX0" fmla="*/ 20430624 w 23098120"/>
              <a:gd name="connsiteY0" fmla="*/ 1462271 h 10572750"/>
              <a:gd name="connsiteX1" fmla="*/ 20426852 w 23098120"/>
              <a:gd name="connsiteY1" fmla="*/ 1499671 h 10572750"/>
              <a:gd name="connsiteX2" fmla="*/ 20439164 w 23098120"/>
              <a:gd name="connsiteY2" fmla="*/ 1493740 h 10572750"/>
              <a:gd name="connsiteX3" fmla="*/ 20481768 w 23098120"/>
              <a:gd name="connsiteY3" fmla="*/ 1478147 h 10572750"/>
              <a:gd name="connsiteX4" fmla="*/ 10143623 w 23098120"/>
              <a:gd name="connsiteY4" fmla="*/ 1462271 h 10572750"/>
              <a:gd name="connsiteX5" fmla="*/ 10139853 w 23098120"/>
              <a:gd name="connsiteY5" fmla="*/ 1499671 h 10572750"/>
              <a:gd name="connsiteX6" fmla="*/ 10152165 w 23098120"/>
              <a:gd name="connsiteY6" fmla="*/ 1493740 h 10572750"/>
              <a:gd name="connsiteX7" fmla="*/ 10194768 w 23098120"/>
              <a:gd name="connsiteY7" fmla="*/ 1478147 h 10572750"/>
              <a:gd name="connsiteX8" fmla="*/ 1181102 w 23098120"/>
              <a:gd name="connsiteY8" fmla="*/ 0 h 10572750"/>
              <a:gd name="connsiteX9" fmla="*/ 1819276 w 23098120"/>
              <a:gd name="connsiteY9" fmla="*/ 638175 h 10572750"/>
              <a:gd name="connsiteX10" fmla="*/ 1816378 w 23098120"/>
              <a:gd name="connsiteY10" fmla="*/ 666928 h 10572750"/>
              <a:gd name="connsiteX11" fmla="*/ 1883447 w 23098120"/>
              <a:gd name="connsiteY11" fmla="*/ 646109 h 10572750"/>
              <a:gd name="connsiteX12" fmla="*/ 1962151 w 23098120"/>
              <a:gd name="connsiteY12" fmla="*/ 638175 h 10572750"/>
              <a:gd name="connsiteX13" fmla="*/ 2238294 w 23098120"/>
              <a:gd name="connsiteY13" fmla="*/ 752557 h 10572750"/>
              <a:gd name="connsiteX14" fmla="*/ 2283753 w 23098120"/>
              <a:gd name="connsiteY14" fmla="*/ 807654 h 10572750"/>
              <a:gd name="connsiteX15" fmla="*/ 2313128 w 23098120"/>
              <a:gd name="connsiteY15" fmla="*/ 753535 h 10572750"/>
              <a:gd name="connsiteX16" fmla="*/ 3300414 w 23098120"/>
              <a:gd name="connsiteY16" fmla="*/ 228600 h 10572750"/>
              <a:gd name="connsiteX17" fmla="*/ 4466850 w 23098120"/>
              <a:gd name="connsiteY17" fmla="*/ 1179272 h 10572750"/>
              <a:gd name="connsiteX18" fmla="*/ 4487962 w 23098120"/>
              <a:gd name="connsiteY18" fmla="*/ 1388700 h 10572750"/>
              <a:gd name="connsiteX19" fmla="*/ 4537180 w 23098120"/>
              <a:gd name="connsiteY19" fmla="*/ 1395271 h 10572750"/>
              <a:gd name="connsiteX20" fmla="*/ 4552308 w 23098120"/>
              <a:gd name="connsiteY20" fmla="*/ 1377801 h 10572750"/>
              <a:gd name="connsiteX21" fmla="*/ 4814886 w 23098120"/>
              <a:gd name="connsiteY21" fmla="*/ 1276350 h 10572750"/>
              <a:gd name="connsiteX22" fmla="*/ 5033233 w 23098120"/>
              <a:gd name="connsiteY22" fmla="*/ 1343045 h 10572750"/>
              <a:gd name="connsiteX23" fmla="*/ 5068240 w 23098120"/>
              <a:gd name="connsiteY23" fmla="*/ 1371928 h 10572750"/>
              <a:gd name="connsiteX24" fmla="*/ 5093228 w 23098120"/>
              <a:gd name="connsiteY24" fmla="*/ 1248165 h 10572750"/>
              <a:gd name="connsiteX25" fmla="*/ 5453062 w 23098120"/>
              <a:gd name="connsiteY25" fmla="*/ 1009650 h 10572750"/>
              <a:gd name="connsiteX26" fmla="*/ 5671410 w 23098120"/>
              <a:gd name="connsiteY26" fmla="*/ 1076345 h 10572750"/>
              <a:gd name="connsiteX27" fmla="*/ 5710704 w 23098120"/>
              <a:gd name="connsiteY27" fmla="*/ 1108767 h 10572750"/>
              <a:gd name="connsiteX28" fmla="*/ 5700711 w 23098120"/>
              <a:gd name="connsiteY28" fmla="*/ 1009650 h 10572750"/>
              <a:gd name="connsiteX29" fmla="*/ 6338886 w 23098120"/>
              <a:gd name="connsiteY29" fmla="*/ 371475 h 10572750"/>
              <a:gd name="connsiteX30" fmla="*/ 6926909 w 23098120"/>
              <a:gd name="connsiteY30" fmla="*/ 761243 h 10572750"/>
              <a:gd name="connsiteX31" fmla="*/ 6936972 w 23098120"/>
              <a:gd name="connsiteY31" fmla="*/ 793663 h 10572750"/>
              <a:gd name="connsiteX32" fmla="*/ 7051597 w 23098120"/>
              <a:gd name="connsiteY32" fmla="*/ 699089 h 10572750"/>
              <a:gd name="connsiteX33" fmla="*/ 7562848 w 23098120"/>
              <a:gd name="connsiteY33" fmla="*/ 542924 h 10572750"/>
              <a:gd name="connsiteX34" fmla="*/ 8458672 w 23098120"/>
              <a:gd name="connsiteY34" fmla="*/ 1273041 h 10572750"/>
              <a:gd name="connsiteX35" fmla="*/ 8463308 w 23098120"/>
              <a:gd name="connsiteY35" fmla="*/ 1319031 h 10572750"/>
              <a:gd name="connsiteX36" fmla="*/ 8520499 w 23098120"/>
              <a:gd name="connsiteY36" fmla="*/ 1287989 h 10572750"/>
              <a:gd name="connsiteX37" fmla="*/ 8672509 w 23098120"/>
              <a:gd name="connsiteY37" fmla="*/ 1257300 h 10572750"/>
              <a:gd name="connsiteX38" fmla="*/ 8824519 w 23098120"/>
              <a:gd name="connsiteY38" fmla="*/ 1287989 h 10572750"/>
              <a:gd name="connsiteX39" fmla="*/ 8883449 w 23098120"/>
              <a:gd name="connsiteY39" fmla="*/ 1319975 h 10572750"/>
              <a:gd name="connsiteX40" fmla="*/ 8917923 w 23098120"/>
              <a:gd name="connsiteY40" fmla="*/ 1208917 h 10572750"/>
              <a:gd name="connsiteX41" fmla="*/ 9505947 w 23098120"/>
              <a:gd name="connsiteY41" fmla="*/ 819149 h 10572750"/>
              <a:gd name="connsiteX42" fmla="*/ 9634562 w 23098120"/>
              <a:gd name="connsiteY42" fmla="*/ 832114 h 10572750"/>
              <a:gd name="connsiteX43" fmla="*/ 9730282 w 23098120"/>
              <a:gd name="connsiteY43" fmla="*/ 861828 h 10572750"/>
              <a:gd name="connsiteX44" fmla="*/ 9742748 w 23098120"/>
              <a:gd name="connsiteY44" fmla="*/ 738160 h 10572750"/>
              <a:gd name="connsiteX45" fmla="*/ 10367958 w 23098120"/>
              <a:gd name="connsiteY45" fmla="*/ 228600 h 10572750"/>
              <a:gd name="connsiteX46" fmla="*/ 10797053 w 23098120"/>
              <a:gd name="connsiteY46" fmla="*/ 394387 h 10572750"/>
              <a:gd name="connsiteX47" fmla="*/ 10858604 w 23098120"/>
              <a:gd name="connsiteY47" fmla="*/ 458948 h 10572750"/>
              <a:gd name="connsiteX48" fmla="*/ 10880078 w 23098120"/>
              <a:gd name="connsiteY48" fmla="*/ 389769 h 10572750"/>
              <a:gd name="connsiteX49" fmla="*/ 11468102 w 23098120"/>
              <a:gd name="connsiteY49" fmla="*/ 0 h 10572750"/>
              <a:gd name="connsiteX50" fmla="*/ 12106276 w 23098120"/>
              <a:gd name="connsiteY50" fmla="*/ 638175 h 10572750"/>
              <a:gd name="connsiteX51" fmla="*/ 12103378 w 23098120"/>
              <a:gd name="connsiteY51" fmla="*/ 666928 h 10572750"/>
              <a:gd name="connsiteX52" fmla="*/ 12170447 w 23098120"/>
              <a:gd name="connsiteY52" fmla="*/ 646109 h 10572750"/>
              <a:gd name="connsiteX53" fmla="*/ 12249151 w 23098120"/>
              <a:gd name="connsiteY53" fmla="*/ 638175 h 10572750"/>
              <a:gd name="connsiteX54" fmla="*/ 12525294 w 23098120"/>
              <a:gd name="connsiteY54" fmla="*/ 752557 h 10572750"/>
              <a:gd name="connsiteX55" fmla="*/ 12570753 w 23098120"/>
              <a:gd name="connsiteY55" fmla="*/ 807654 h 10572750"/>
              <a:gd name="connsiteX56" fmla="*/ 12600128 w 23098120"/>
              <a:gd name="connsiteY56" fmla="*/ 753535 h 10572750"/>
              <a:gd name="connsiteX57" fmla="*/ 13587414 w 23098120"/>
              <a:gd name="connsiteY57" fmla="*/ 228600 h 10572750"/>
              <a:gd name="connsiteX58" fmla="*/ 14753850 w 23098120"/>
              <a:gd name="connsiteY58" fmla="*/ 1179272 h 10572750"/>
              <a:gd name="connsiteX59" fmla="*/ 14774962 w 23098120"/>
              <a:gd name="connsiteY59" fmla="*/ 1388700 h 10572750"/>
              <a:gd name="connsiteX60" fmla="*/ 14824180 w 23098120"/>
              <a:gd name="connsiteY60" fmla="*/ 1395271 h 10572750"/>
              <a:gd name="connsiteX61" fmla="*/ 14839308 w 23098120"/>
              <a:gd name="connsiteY61" fmla="*/ 1377801 h 10572750"/>
              <a:gd name="connsiteX62" fmla="*/ 15101886 w 23098120"/>
              <a:gd name="connsiteY62" fmla="*/ 1276350 h 10572750"/>
              <a:gd name="connsiteX63" fmla="*/ 15320233 w 23098120"/>
              <a:gd name="connsiteY63" fmla="*/ 1343045 h 10572750"/>
              <a:gd name="connsiteX64" fmla="*/ 15355240 w 23098120"/>
              <a:gd name="connsiteY64" fmla="*/ 1371928 h 10572750"/>
              <a:gd name="connsiteX65" fmla="*/ 15380228 w 23098120"/>
              <a:gd name="connsiteY65" fmla="*/ 1248165 h 10572750"/>
              <a:gd name="connsiteX66" fmla="*/ 15740062 w 23098120"/>
              <a:gd name="connsiteY66" fmla="*/ 1009650 h 10572750"/>
              <a:gd name="connsiteX67" fmla="*/ 15958410 w 23098120"/>
              <a:gd name="connsiteY67" fmla="*/ 1076345 h 10572750"/>
              <a:gd name="connsiteX68" fmla="*/ 15997704 w 23098120"/>
              <a:gd name="connsiteY68" fmla="*/ 1108767 h 10572750"/>
              <a:gd name="connsiteX69" fmla="*/ 15987711 w 23098120"/>
              <a:gd name="connsiteY69" fmla="*/ 1009650 h 10572750"/>
              <a:gd name="connsiteX70" fmla="*/ 16625886 w 23098120"/>
              <a:gd name="connsiteY70" fmla="*/ 371475 h 10572750"/>
              <a:gd name="connsiteX71" fmla="*/ 17213908 w 23098120"/>
              <a:gd name="connsiteY71" fmla="*/ 761243 h 10572750"/>
              <a:gd name="connsiteX72" fmla="*/ 17223972 w 23098120"/>
              <a:gd name="connsiteY72" fmla="*/ 793663 h 10572750"/>
              <a:gd name="connsiteX73" fmla="*/ 17338596 w 23098120"/>
              <a:gd name="connsiteY73" fmla="*/ 699089 h 10572750"/>
              <a:gd name="connsiteX74" fmla="*/ 17849848 w 23098120"/>
              <a:gd name="connsiteY74" fmla="*/ 542924 h 10572750"/>
              <a:gd name="connsiteX75" fmla="*/ 18745672 w 23098120"/>
              <a:gd name="connsiteY75" fmla="*/ 1273041 h 10572750"/>
              <a:gd name="connsiteX76" fmla="*/ 18750308 w 23098120"/>
              <a:gd name="connsiteY76" fmla="*/ 1319031 h 10572750"/>
              <a:gd name="connsiteX77" fmla="*/ 18807500 w 23098120"/>
              <a:gd name="connsiteY77" fmla="*/ 1287989 h 10572750"/>
              <a:gd name="connsiteX78" fmla="*/ 18959508 w 23098120"/>
              <a:gd name="connsiteY78" fmla="*/ 1257300 h 10572750"/>
              <a:gd name="connsiteX79" fmla="*/ 19111520 w 23098120"/>
              <a:gd name="connsiteY79" fmla="*/ 1287989 h 10572750"/>
              <a:gd name="connsiteX80" fmla="*/ 19170448 w 23098120"/>
              <a:gd name="connsiteY80" fmla="*/ 1319975 h 10572750"/>
              <a:gd name="connsiteX81" fmla="*/ 19204924 w 23098120"/>
              <a:gd name="connsiteY81" fmla="*/ 1208917 h 10572750"/>
              <a:gd name="connsiteX82" fmla="*/ 19792948 w 23098120"/>
              <a:gd name="connsiteY82" fmla="*/ 819149 h 10572750"/>
              <a:gd name="connsiteX83" fmla="*/ 19921562 w 23098120"/>
              <a:gd name="connsiteY83" fmla="*/ 832114 h 10572750"/>
              <a:gd name="connsiteX84" fmla="*/ 20017282 w 23098120"/>
              <a:gd name="connsiteY84" fmla="*/ 861828 h 10572750"/>
              <a:gd name="connsiteX85" fmla="*/ 20029748 w 23098120"/>
              <a:gd name="connsiteY85" fmla="*/ 738160 h 10572750"/>
              <a:gd name="connsiteX86" fmla="*/ 20654958 w 23098120"/>
              <a:gd name="connsiteY86" fmla="*/ 228600 h 10572750"/>
              <a:gd name="connsiteX87" fmla="*/ 21242982 w 23098120"/>
              <a:gd name="connsiteY87" fmla="*/ 618368 h 10572750"/>
              <a:gd name="connsiteX88" fmla="*/ 21276806 w 23098120"/>
              <a:gd name="connsiteY88" fmla="*/ 727332 h 10572750"/>
              <a:gd name="connsiteX89" fmla="*/ 21279236 w 23098120"/>
              <a:gd name="connsiteY89" fmla="*/ 726013 h 10572750"/>
              <a:gd name="connsiteX90" fmla="*/ 21431244 w 23098120"/>
              <a:gd name="connsiteY90" fmla="*/ 695324 h 10572750"/>
              <a:gd name="connsiteX91" fmla="*/ 21821770 w 23098120"/>
              <a:gd name="connsiteY91" fmla="*/ 1085849 h 10572750"/>
              <a:gd name="connsiteX92" fmla="*/ 21803596 w 23098120"/>
              <a:gd name="connsiteY92" fmla="*/ 1175868 h 10572750"/>
              <a:gd name="connsiteX93" fmla="*/ 21860256 w 23098120"/>
              <a:gd name="connsiteY93" fmla="*/ 1145114 h 10572750"/>
              <a:gd name="connsiteX94" fmla="*/ 22012264 w 23098120"/>
              <a:gd name="connsiteY94" fmla="*/ 1114425 h 10572750"/>
              <a:gd name="connsiteX95" fmla="*/ 22336094 w 23098120"/>
              <a:gd name="connsiteY95" fmla="*/ 1286604 h 10572750"/>
              <a:gd name="connsiteX96" fmla="*/ 22338940 w 23098120"/>
              <a:gd name="connsiteY96" fmla="*/ 1291847 h 10572750"/>
              <a:gd name="connsiteX97" fmla="*/ 22347760 w 23098120"/>
              <a:gd name="connsiteY97" fmla="*/ 1248165 h 10572750"/>
              <a:gd name="connsiteX98" fmla="*/ 22707596 w 23098120"/>
              <a:gd name="connsiteY98" fmla="*/ 1009650 h 10572750"/>
              <a:gd name="connsiteX99" fmla="*/ 23098120 w 23098120"/>
              <a:gd name="connsiteY99" fmla="*/ 1400175 h 10572750"/>
              <a:gd name="connsiteX100" fmla="*/ 22925940 w 23098120"/>
              <a:gd name="connsiteY100" fmla="*/ 1724004 h 10572750"/>
              <a:gd name="connsiteX101" fmla="*/ 22925680 w 23098120"/>
              <a:gd name="connsiteY101" fmla="*/ 1724146 h 10572750"/>
              <a:gd name="connsiteX102" fmla="*/ 22987640 w 23098120"/>
              <a:gd name="connsiteY102" fmla="*/ 1807456 h 10572750"/>
              <a:gd name="connsiteX103" fmla="*/ 23040972 w 23098120"/>
              <a:gd name="connsiteY103" fmla="*/ 2000250 h 10572750"/>
              <a:gd name="connsiteX104" fmla="*/ 22925068 w 23098120"/>
              <a:gd name="connsiteY104" fmla="*/ 2277178 h 10572750"/>
              <a:gd name="connsiteX105" fmla="*/ 22844792 w 23098120"/>
              <a:gd name="connsiteY105" fmla="*/ 2348186 h 10572750"/>
              <a:gd name="connsiteX106" fmla="*/ 22883256 w 23098120"/>
              <a:gd name="connsiteY106" fmla="*/ 2450817 h 10572750"/>
              <a:gd name="connsiteX107" fmla="*/ 22926670 w 23098120"/>
              <a:gd name="connsiteY107" fmla="*/ 2762251 h 10572750"/>
              <a:gd name="connsiteX108" fmla="*/ 22832320 w 23098120"/>
              <a:gd name="connsiteY108" fmla="*/ 3209594 h 10572750"/>
              <a:gd name="connsiteX109" fmla="*/ 22788560 w 23098120"/>
              <a:gd name="connsiteY109" fmla="*/ 3286407 h 10572750"/>
              <a:gd name="connsiteX110" fmla="*/ 22788560 w 23098120"/>
              <a:gd name="connsiteY110" fmla="*/ 10572750 h 10572750"/>
              <a:gd name="connsiteX111" fmla="*/ 12501560 w 23098120"/>
              <a:gd name="connsiteY111" fmla="*/ 10572750 h 10572750"/>
              <a:gd name="connsiteX112" fmla="*/ 10596560 w 23098120"/>
              <a:gd name="connsiteY112" fmla="*/ 10572750 h 10572750"/>
              <a:gd name="connsiteX113" fmla="*/ 309560 w 23098120"/>
              <a:gd name="connsiteY113" fmla="*/ 10572750 h 10572750"/>
              <a:gd name="connsiteX114" fmla="*/ 309560 w 23098120"/>
              <a:gd name="connsiteY114" fmla="*/ 2763292 h 10572750"/>
              <a:gd name="connsiteX115" fmla="*/ 265252 w 23098120"/>
              <a:gd name="connsiteY115" fmla="*/ 2704040 h 10572750"/>
              <a:gd name="connsiteX116" fmla="*/ 61912 w 23098120"/>
              <a:gd name="connsiteY116" fmla="*/ 2038350 h 10572750"/>
              <a:gd name="connsiteX117" fmla="*/ 155477 w 23098120"/>
              <a:gd name="connsiteY117" fmla="*/ 1574905 h 10572750"/>
              <a:gd name="connsiteX118" fmla="*/ 236538 w 23098120"/>
              <a:gd name="connsiteY118" fmla="*/ 1425562 h 10572750"/>
              <a:gd name="connsiteX119" fmla="*/ 172178 w 23098120"/>
              <a:gd name="connsiteY119" fmla="*/ 1390628 h 10572750"/>
              <a:gd name="connsiteX120" fmla="*/ 0 w 23098120"/>
              <a:gd name="connsiteY120" fmla="*/ 1066799 h 10572750"/>
              <a:gd name="connsiteX121" fmla="*/ 390525 w 23098120"/>
              <a:gd name="connsiteY121" fmla="*/ 676274 h 10572750"/>
              <a:gd name="connsiteX122" fmla="*/ 542534 w 23098120"/>
              <a:gd name="connsiteY122" fmla="*/ 706963 h 10572750"/>
              <a:gd name="connsiteX123" fmla="*/ 550285 w 23098120"/>
              <a:gd name="connsiteY123" fmla="*/ 711170 h 10572750"/>
              <a:gd name="connsiteX124" fmla="*/ 542927 w 23098120"/>
              <a:gd name="connsiteY124" fmla="*/ 638175 h 10572750"/>
              <a:gd name="connsiteX125" fmla="*/ 1181102 w 23098120"/>
              <a:gd name="connsiteY125" fmla="*/ 0 h 1057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23098120" h="10572750">
                <a:moveTo>
                  <a:pt x="20430624" y="1462271"/>
                </a:moveTo>
                <a:lnTo>
                  <a:pt x="20426852" y="1499671"/>
                </a:lnTo>
                <a:lnTo>
                  <a:pt x="20439164" y="1493740"/>
                </a:lnTo>
                <a:lnTo>
                  <a:pt x="20481768" y="1478147"/>
                </a:lnTo>
                <a:close/>
                <a:moveTo>
                  <a:pt x="10143623" y="1462271"/>
                </a:moveTo>
                <a:lnTo>
                  <a:pt x="10139853" y="1499671"/>
                </a:lnTo>
                <a:lnTo>
                  <a:pt x="10152165" y="1493740"/>
                </a:lnTo>
                <a:lnTo>
                  <a:pt x="10194768" y="1478147"/>
                </a:lnTo>
                <a:close/>
                <a:moveTo>
                  <a:pt x="1181102" y="0"/>
                </a:moveTo>
                <a:cubicBezTo>
                  <a:pt x="1533555" y="0"/>
                  <a:pt x="1819276" y="285721"/>
                  <a:pt x="1819276" y="638175"/>
                </a:cubicBezTo>
                <a:lnTo>
                  <a:pt x="1816378" y="666928"/>
                </a:lnTo>
                <a:lnTo>
                  <a:pt x="1883447" y="646109"/>
                </a:lnTo>
                <a:cubicBezTo>
                  <a:pt x="1908869" y="640907"/>
                  <a:pt x="1935191" y="638175"/>
                  <a:pt x="1962151" y="638175"/>
                </a:cubicBezTo>
                <a:cubicBezTo>
                  <a:pt x="2069992" y="638175"/>
                  <a:pt x="2167623" y="681886"/>
                  <a:pt x="2238294" y="752557"/>
                </a:cubicBezTo>
                <a:lnTo>
                  <a:pt x="2283753" y="807654"/>
                </a:lnTo>
                <a:lnTo>
                  <a:pt x="2313128" y="753535"/>
                </a:lnTo>
                <a:cubicBezTo>
                  <a:pt x="2527093" y="436827"/>
                  <a:pt x="2889436" y="228600"/>
                  <a:pt x="3300414" y="228600"/>
                </a:cubicBezTo>
                <a:cubicBezTo>
                  <a:pt x="3875782" y="228600"/>
                  <a:pt x="4355828" y="636725"/>
                  <a:pt x="4466850" y="1179272"/>
                </a:cubicBezTo>
                <a:lnTo>
                  <a:pt x="4487962" y="1388700"/>
                </a:lnTo>
                <a:lnTo>
                  <a:pt x="4537180" y="1395271"/>
                </a:lnTo>
                <a:lnTo>
                  <a:pt x="4552308" y="1377801"/>
                </a:lnTo>
                <a:cubicBezTo>
                  <a:pt x="4621659" y="1314768"/>
                  <a:pt x="4713785" y="1276350"/>
                  <a:pt x="4814886" y="1276350"/>
                </a:cubicBezTo>
                <a:cubicBezTo>
                  <a:pt x="4895766" y="1276350"/>
                  <a:pt x="4970907" y="1300937"/>
                  <a:pt x="5033233" y="1343045"/>
                </a:cubicBezTo>
                <a:lnTo>
                  <a:pt x="5068240" y="1371928"/>
                </a:lnTo>
                <a:lnTo>
                  <a:pt x="5093228" y="1248165"/>
                </a:lnTo>
                <a:cubicBezTo>
                  <a:pt x="5152512" y="1108000"/>
                  <a:pt x="5291303" y="1009650"/>
                  <a:pt x="5453062" y="1009650"/>
                </a:cubicBezTo>
                <a:cubicBezTo>
                  <a:pt x="5533942" y="1009650"/>
                  <a:pt x="5609080" y="1034237"/>
                  <a:pt x="5671410" y="1076345"/>
                </a:cubicBezTo>
                <a:lnTo>
                  <a:pt x="5710704" y="1108767"/>
                </a:lnTo>
                <a:lnTo>
                  <a:pt x="5700711" y="1009650"/>
                </a:lnTo>
                <a:cubicBezTo>
                  <a:pt x="5700711" y="657196"/>
                  <a:pt x="5986432" y="371475"/>
                  <a:pt x="6338886" y="371475"/>
                </a:cubicBezTo>
                <a:cubicBezTo>
                  <a:pt x="6603225" y="371475"/>
                  <a:pt x="6830028" y="532193"/>
                  <a:pt x="6926909" y="761243"/>
                </a:cubicBezTo>
                <a:lnTo>
                  <a:pt x="6936972" y="793663"/>
                </a:lnTo>
                <a:lnTo>
                  <a:pt x="7051597" y="699089"/>
                </a:lnTo>
                <a:cubicBezTo>
                  <a:pt x="7197537" y="600494"/>
                  <a:pt x="7373469" y="542924"/>
                  <a:pt x="7562848" y="542924"/>
                </a:cubicBezTo>
                <a:cubicBezTo>
                  <a:pt x="8004732" y="542924"/>
                  <a:pt x="8373407" y="856364"/>
                  <a:pt x="8458672" y="1273041"/>
                </a:cubicBezTo>
                <a:lnTo>
                  <a:pt x="8463308" y="1319031"/>
                </a:lnTo>
                <a:lnTo>
                  <a:pt x="8520499" y="1287989"/>
                </a:lnTo>
                <a:cubicBezTo>
                  <a:pt x="8567220" y="1268228"/>
                  <a:pt x="8618588" y="1257300"/>
                  <a:pt x="8672509" y="1257300"/>
                </a:cubicBezTo>
                <a:cubicBezTo>
                  <a:pt x="8726429" y="1257300"/>
                  <a:pt x="8777797" y="1268228"/>
                  <a:pt x="8824519" y="1287989"/>
                </a:cubicBezTo>
                <a:lnTo>
                  <a:pt x="8883449" y="1319975"/>
                </a:lnTo>
                <a:lnTo>
                  <a:pt x="8917923" y="1208917"/>
                </a:lnTo>
                <a:cubicBezTo>
                  <a:pt x="9014803" y="979867"/>
                  <a:pt x="9241606" y="819149"/>
                  <a:pt x="9505947" y="819149"/>
                </a:cubicBezTo>
                <a:cubicBezTo>
                  <a:pt x="9550004" y="819149"/>
                  <a:pt x="9593019" y="823613"/>
                  <a:pt x="9634562" y="832114"/>
                </a:cubicBezTo>
                <a:lnTo>
                  <a:pt x="9730282" y="861828"/>
                </a:lnTo>
                <a:lnTo>
                  <a:pt x="9742748" y="738160"/>
                </a:lnTo>
                <a:cubicBezTo>
                  <a:pt x="9802256" y="447355"/>
                  <a:pt x="10059561" y="228600"/>
                  <a:pt x="10367958" y="228600"/>
                </a:cubicBezTo>
                <a:cubicBezTo>
                  <a:pt x="10533171" y="228600"/>
                  <a:pt x="10683721" y="291381"/>
                  <a:pt x="10797053" y="394387"/>
                </a:cubicBezTo>
                <a:lnTo>
                  <a:pt x="10858604" y="458948"/>
                </a:lnTo>
                <a:lnTo>
                  <a:pt x="10880078" y="389769"/>
                </a:lnTo>
                <a:cubicBezTo>
                  <a:pt x="10976959" y="160718"/>
                  <a:pt x="11203762" y="0"/>
                  <a:pt x="11468102" y="0"/>
                </a:cubicBezTo>
                <a:cubicBezTo>
                  <a:pt x="11820555" y="0"/>
                  <a:pt x="12106276" y="285721"/>
                  <a:pt x="12106276" y="638175"/>
                </a:cubicBezTo>
                <a:lnTo>
                  <a:pt x="12103378" y="666928"/>
                </a:lnTo>
                <a:lnTo>
                  <a:pt x="12170447" y="646109"/>
                </a:lnTo>
                <a:cubicBezTo>
                  <a:pt x="12195869" y="640907"/>
                  <a:pt x="12222191" y="638175"/>
                  <a:pt x="12249151" y="638175"/>
                </a:cubicBezTo>
                <a:cubicBezTo>
                  <a:pt x="12356992" y="638175"/>
                  <a:pt x="12454623" y="681886"/>
                  <a:pt x="12525294" y="752557"/>
                </a:cubicBezTo>
                <a:lnTo>
                  <a:pt x="12570753" y="807654"/>
                </a:lnTo>
                <a:lnTo>
                  <a:pt x="12600128" y="753535"/>
                </a:lnTo>
                <a:cubicBezTo>
                  <a:pt x="12814093" y="436827"/>
                  <a:pt x="13176436" y="228600"/>
                  <a:pt x="13587414" y="228600"/>
                </a:cubicBezTo>
                <a:cubicBezTo>
                  <a:pt x="14162782" y="228600"/>
                  <a:pt x="14642828" y="636725"/>
                  <a:pt x="14753850" y="1179272"/>
                </a:cubicBezTo>
                <a:lnTo>
                  <a:pt x="14774962" y="1388700"/>
                </a:lnTo>
                <a:lnTo>
                  <a:pt x="14824180" y="1395271"/>
                </a:lnTo>
                <a:lnTo>
                  <a:pt x="14839308" y="1377801"/>
                </a:lnTo>
                <a:cubicBezTo>
                  <a:pt x="14908659" y="1314768"/>
                  <a:pt x="15000785" y="1276350"/>
                  <a:pt x="15101886" y="1276350"/>
                </a:cubicBezTo>
                <a:cubicBezTo>
                  <a:pt x="15182766" y="1276350"/>
                  <a:pt x="15257907" y="1300937"/>
                  <a:pt x="15320233" y="1343045"/>
                </a:cubicBezTo>
                <a:lnTo>
                  <a:pt x="15355240" y="1371928"/>
                </a:lnTo>
                <a:lnTo>
                  <a:pt x="15380228" y="1248165"/>
                </a:lnTo>
                <a:cubicBezTo>
                  <a:pt x="15439512" y="1108000"/>
                  <a:pt x="15578303" y="1009650"/>
                  <a:pt x="15740062" y="1009650"/>
                </a:cubicBezTo>
                <a:cubicBezTo>
                  <a:pt x="15820942" y="1009650"/>
                  <a:pt x="15896080" y="1034237"/>
                  <a:pt x="15958410" y="1076345"/>
                </a:cubicBezTo>
                <a:lnTo>
                  <a:pt x="15997704" y="1108767"/>
                </a:lnTo>
                <a:lnTo>
                  <a:pt x="15987711" y="1009650"/>
                </a:lnTo>
                <a:cubicBezTo>
                  <a:pt x="15987711" y="657196"/>
                  <a:pt x="16273432" y="371475"/>
                  <a:pt x="16625886" y="371475"/>
                </a:cubicBezTo>
                <a:cubicBezTo>
                  <a:pt x="16890225" y="371475"/>
                  <a:pt x="17117028" y="532193"/>
                  <a:pt x="17213908" y="761243"/>
                </a:cubicBezTo>
                <a:lnTo>
                  <a:pt x="17223972" y="793663"/>
                </a:lnTo>
                <a:lnTo>
                  <a:pt x="17338596" y="699089"/>
                </a:lnTo>
                <a:cubicBezTo>
                  <a:pt x="17484536" y="600494"/>
                  <a:pt x="17660468" y="542924"/>
                  <a:pt x="17849848" y="542924"/>
                </a:cubicBezTo>
                <a:cubicBezTo>
                  <a:pt x="18291732" y="542924"/>
                  <a:pt x="18660408" y="856364"/>
                  <a:pt x="18745672" y="1273041"/>
                </a:cubicBezTo>
                <a:lnTo>
                  <a:pt x="18750308" y="1319031"/>
                </a:lnTo>
                <a:lnTo>
                  <a:pt x="18807500" y="1287989"/>
                </a:lnTo>
                <a:cubicBezTo>
                  <a:pt x="18854220" y="1268228"/>
                  <a:pt x="18905588" y="1257300"/>
                  <a:pt x="18959508" y="1257300"/>
                </a:cubicBezTo>
                <a:cubicBezTo>
                  <a:pt x="19013428" y="1257300"/>
                  <a:pt x="19064796" y="1268228"/>
                  <a:pt x="19111520" y="1287989"/>
                </a:cubicBezTo>
                <a:lnTo>
                  <a:pt x="19170448" y="1319975"/>
                </a:lnTo>
                <a:lnTo>
                  <a:pt x="19204924" y="1208917"/>
                </a:lnTo>
                <a:cubicBezTo>
                  <a:pt x="19301804" y="979867"/>
                  <a:pt x="19528606" y="819149"/>
                  <a:pt x="19792948" y="819149"/>
                </a:cubicBezTo>
                <a:cubicBezTo>
                  <a:pt x="19837004" y="819149"/>
                  <a:pt x="19880018" y="823613"/>
                  <a:pt x="19921562" y="832114"/>
                </a:cubicBezTo>
                <a:lnTo>
                  <a:pt x="20017282" y="861828"/>
                </a:lnTo>
                <a:lnTo>
                  <a:pt x="20029748" y="738160"/>
                </a:lnTo>
                <a:cubicBezTo>
                  <a:pt x="20089256" y="447355"/>
                  <a:pt x="20346560" y="228600"/>
                  <a:pt x="20654958" y="228600"/>
                </a:cubicBezTo>
                <a:cubicBezTo>
                  <a:pt x="20919298" y="228600"/>
                  <a:pt x="21146102" y="389318"/>
                  <a:pt x="21242982" y="618368"/>
                </a:cubicBezTo>
                <a:lnTo>
                  <a:pt x="21276806" y="727332"/>
                </a:lnTo>
                <a:lnTo>
                  <a:pt x="21279236" y="726013"/>
                </a:lnTo>
                <a:cubicBezTo>
                  <a:pt x="21325956" y="706252"/>
                  <a:pt x="21377324" y="695324"/>
                  <a:pt x="21431244" y="695324"/>
                </a:cubicBezTo>
                <a:cubicBezTo>
                  <a:pt x="21646926" y="695324"/>
                  <a:pt x="21821770" y="870168"/>
                  <a:pt x="21821770" y="1085849"/>
                </a:cubicBezTo>
                <a:lnTo>
                  <a:pt x="21803596" y="1175868"/>
                </a:lnTo>
                <a:lnTo>
                  <a:pt x="21860256" y="1145114"/>
                </a:lnTo>
                <a:cubicBezTo>
                  <a:pt x="21906976" y="1125353"/>
                  <a:pt x="21958344" y="1114425"/>
                  <a:pt x="22012264" y="1114425"/>
                </a:cubicBezTo>
                <a:cubicBezTo>
                  <a:pt x="22147066" y="1114425"/>
                  <a:pt x="22265914" y="1182723"/>
                  <a:pt x="22336094" y="1286604"/>
                </a:cubicBezTo>
                <a:lnTo>
                  <a:pt x="22338940" y="1291847"/>
                </a:lnTo>
                <a:lnTo>
                  <a:pt x="22347760" y="1248165"/>
                </a:lnTo>
                <a:cubicBezTo>
                  <a:pt x="22407044" y="1108000"/>
                  <a:pt x="22545834" y="1009650"/>
                  <a:pt x="22707596" y="1009650"/>
                </a:cubicBezTo>
                <a:cubicBezTo>
                  <a:pt x="22923276" y="1009650"/>
                  <a:pt x="23098120" y="1184494"/>
                  <a:pt x="23098120" y="1400175"/>
                </a:cubicBezTo>
                <a:cubicBezTo>
                  <a:pt x="23098120" y="1534975"/>
                  <a:pt x="23029822" y="1653824"/>
                  <a:pt x="22925940" y="1724004"/>
                </a:cubicBezTo>
                <a:lnTo>
                  <a:pt x="22925680" y="1724146"/>
                </a:lnTo>
                <a:lnTo>
                  <a:pt x="22987640" y="1807456"/>
                </a:lnTo>
                <a:cubicBezTo>
                  <a:pt x="23021980" y="1866713"/>
                  <a:pt x="23040972" y="1931863"/>
                  <a:pt x="23040972" y="2000250"/>
                </a:cubicBezTo>
                <a:cubicBezTo>
                  <a:pt x="23040972" y="2102830"/>
                  <a:pt x="22998244" y="2198127"/>
                  <a:pt x="22925068" y="2277178"/>
                </a:cubicBezTo>
                <a:lnTo>
                  <a:pt x="22844792" y="2348186"/>
                </a:lnTo>
                <a:lnTo>
                  <a:pt x="22883256" y="2450817"/>
                </a:lnTo>
                <a:cubicBezTo>
                  <a:pt x="22911212" y="2546539"/>
                  <a:pt x="22926670" y="2651781"/>
                  <a:pt x="22926670" y="2762251"/>
                </a:cubicBezTo>
                <a:cubicBezTo>
                  <a:pt x="22926670" y="2927957"/>
                  <a:pt x="22891888" y="3081897"/>
                  <a:pt x="22832320" y="3209594"/>
                </a:cubicBezTo>
                <a:lnTo>
                  <a:pt x="22788560" y="3286407"/>
                </a:lnTo>
                <a:lnTo>
                  <a:pt x="22788560" y="10572750"/>
                </a:lnTo>
                <a:lnTo>
                  <a:pt x="12501560" y="10572750"/>
                </a:lnTo>
                <a:lnTo>
                  <a:pt x="10596560" y="10572750"/>
                </a:lnTo>
                <a:lnTo>
                  <a:pt x="309560" y="10572750"/>
                </a:lnTo>
                <a:lnTo>
                  <a:pt x="309560" y="2763292"/>
                </a:lnTo>
                <a:lnTo>
                  <a:pt x="265252" y="2704040"/>
                </a:lnTo>
                <a:cubicBezTo>
                  <a:pt x="136874" y="2514015"/>
                  <a:pt x="61912" y="2284937"/>
                  <a:pt x="61912" y="2038350"/>
                </a:cubicBezTo>
                <a:cubicBezTo>
                  <a:pt x="61912" y="1873959"/>
                  <a:pt x="95228" y="1717349"/>
                  <a:pt x="155477" y="1574905"/>
                </a:cubicBezTo>
                <a:lnTo>
                  <a:pt x="236538" y="1425562"/>
                </a:lnTo>
                <a:lnTo>
                  <a:pt x="172178" y="1390628"/>
                </a:lnTo>
                <a:cubicBezTo>
                  <a:pt x="68298" y="1320448"/>
                  <a:pt x="0" y="1201599"/>
                  <a:pt x="0" y="1066799"/>
                </a:cubicBezTo>
                <a:cubicBezTo>
                  <a:pt x="0" y="851118"/>
                  <a:pt x="174844" y="676274"/>
                  <a:pt x="390525" y="676274"/>
                </a:cubicBezTo>
                <a:cubicBezTo>
                  <a:pt x="444445" y="676274"/>
                  <a:pt x="495813" y="687202"/>
                  <a:pt x="542534" y="706963"/>
                </a:cubicBezTo>
                <a:lnTo>
                  <a:pt x="550285" y="711170"/>
                </a:lnTo>
                <a:lnTo>
                  <a:pt x="542927" y="638175"/>
                </a:lnTo>
                <a:cubicBezTo>
                  <a:pt x="542927" y="285721"/>
                  <a:pt x="828648" y="0"/>
                  <a:pt x="1181102" y="0"/>
                </a:cubicBezTo>
                <a:close/>
              </a:path>
            </a:pathLst>
          </a:custGeom>
          <a:solidFill>
            <a:srgbClr val="F2CCCB">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32" name="Freeform: Shape 31">
            <a:extLst>
              <a:ext uri="{FF2B5EF4-FFF2-40B4-BE49-F238E27FC236}">
                <a16:creationId xmlns:a16="http://schemas.microsoft.com/office/drawing/2014/main" id="{F735F268-F613-49E8-828C-3B5E2A0350A8}"/>
              </a:ext>
            </a:extLst>
          </p:cNvPr>
          <p:cNvSpPr/>
          <p:nvPr/>
        </p:nvSpPr>
        <p:spPr>
          <a:xfrm flipH="1">
            <a:off x="-9720260" y="2476500"/>
            <a:ext cx="23098120" cy="10572750"/>
          </a:xfrm>
          <a:custGeom>
            <a:avLst/>
            <a:gdLst>
              <a:gd name="connsiteX0" fmla="*/ 20430624 w 23098120"/>
              <a:gd name="connsiteY0" fmla="*/ 1462271 h 10572750"/>
              <a:gd name="connsiteX1" fmla="*/ 20426852 w 23098120"/>
              <a:gd name="connsiteY1" fmla="*/ 1499671 h 10572750"/>
              <a:gd name="connsiteX2" fmla="*/ 20439164 w 23098120"/>
              <a:gd name="connsiteY2" fmla="*/ 1493740 h 10572750"/>
              <a:gd name="connsiteX3" fmla="*/ 20481768 w 23098120"/>
              <a:gd name="connsiteY3" fmla="*/ 1478147 h 10572750"/>
              <a:gd name="connsiteX4" fmla="*/ 10143623 w 23098120"/>
              <a:gd name="connsiteY4" fmla="*/ 1462271 h 10572750"/>
              <a:gd name="connsiteX5" fmla="*/ 10139853 w 23098120"/>
              <a:gd name="connsiteY5" fmla="*/ 1499671 h 10572750"/>
              <a:gd name="connsiteX6" fmla="*/ 10152165 w 23098120"/>
              <a:gd name="connsiteY6" fmla="*/ 1493740 h 10572750"/>
              <a:gd name="connsiteX7" fmla="*/ 10194768 w 23098120"/>
              <a:gd name="connsiteY7" fmla="*/ 1478147 h 10572750"/>
              <a:gd name="connsiteX8" fmla="*/ 1181102 w 23098120"/>
              <a:gd name="connsiteY8" fmla="*/ 0 h 10572750"/>
              <a:gd name="connsiteX9" fmla="*/ 1819276 w 23098120"/>
              <a:gd name="connsiteY9" fmla="*/ 638175 h 10572750"/>
              <a:gd name="connsiteX10" fmla="*/ 1816378 w 23098120"/>
              <a:gd name="connsiteY10" fmla="*/ 666928 h 10572750"/>
              <a:gd name="connsiteX11" fmla="*/ 1883447 w 23098120"/>
              <a:gd name="connsiteY11" fmla="*/ 646109 h 10572750"/>
              <a:gd name="connsiteX12" fmla="*/ 1962151 w 23098120"/>
              <a:gd name="connsiteY12" fmla="*/ 638175 h 10572750"/>
              <a:gd name="connsiteX13" fmla="*/ 2238294 w 23098120"/>
              <a:gd name="connsiteY13" fmla="*/ 752557 h 10572750"/>
              <a:gd name="connsiteX14" fmla="*/ 2283753 w 23098120"/>
              <a:gd name="connsiteY14" fmla="*/ 807654 h 10572750"/>
              <a:gd name="connsiteX15" fmla="*/ 2313128 w 23098120"/>
              <a:gd name="connsiteY15" fmla="*/ 753535 h 10572750"/>
              <a:gd name="connsiteX16" fmla="*/ 3300414 w 23098120"/>
              <a:gd name="connsiteY16" fmla="*/ 228600 h 10572750"/>
              <a:gd name="connsiteX17" fmla="*/ 4466850 w 23098120"/>
              <a:gd name="connsiteY17" fmla="*/ 1179272 h 10572750"/>
              <a:gd name="connsiteX18" fmla="*/ 4487962 w 23098120"/>
              <a:gd name="connsiteY18" fmla="*/ 1388700 h 10572750"/>
              <a:gd name="connsiteX19" fmla="*/ 4537180 w 23098120"/>
              <a:gd name="connsiteY19" fmla="*/ 1395271 h 10572750"/>
              <a:gd name="connsiteX20" fmla="*/ 4552308 w 23098120"/>
              <a:gd name="connsiteY20" fmla="*/ 1377801 h 10572750"/>
              <a:gd name="connsiteX21" fmla="*/ 4814886 w 23098120"/>
              <a:gd name="connsiteY21" fmla="*/ 1276350 h 10572750"/>
              <a:gd name="connsiteX22" fmla="*/ 5033233 w 23098120"/>
              <a:gd name="connsiteY22" fmla="*/ 1343045 h 10572750"/>
              <a:gd name="connsiteX23" fmla="*/ 5068240 w 23098120"/>
              <a:gd name="connsiteY23" fmla="*/ 1371928 h 10572750"/>
              <a:gd name="connsiteX24" fmla="*/ 5093228 w 23098120"/>
              <a:gd name="connsiteY24" fmla="*/ 1248165 h 10572750"/>
              <a:gd name="connsiteX25" fmla="*/ 5453062 w 23098120"/>
              <a:gd name="connsiteY25" fmla="*/ 1009650 h 10572750"/>
              <a:gd name="connsiteX26" fmla="*/ 5671410 w 23098120"/>
              <a:gd name="connsiteY26" fmla="*/ 1076345 h 10572750"/>
              <a:gd name="connsiteX27" fmla="*/ 5710704 w 23098120"/>
              <a:gd name="connsiteY27" fmla="*/ 1108767 h 10572750"/>
              <a:gd name="connsiteX28" fmla="*/ 5700711 w 23098120"/>
              <a:gd name="connsiteY28" fmla="*/ 1009650 h 10572750"/>
              <a:gd name="connsiteX29" fmla="*/ 6338886 w 23098120"/>
              <a:gd name="connsiteY29" fmla="*/ 371475 h 10572750"/>
              <a:gd name="connsiteX30" fmla="*/ 6926909 w 23098120"/>
              <a:gd name="connsiteY30" fmla="*/ 761243 h 10572750"/>
              <a:gd name="connsiteX31" fmla="*/ 6936972 w 23098120"/>
              <a:gd name="connsiteY31" fmla="*/ 793663 h 10572750"/>
              <a:gd name="connsiteX32" fmla="*/ 7051597 w 23098120"/>
              <a:gd name="connsiteY32" fmla="*/ 699089 h 10572750"/>
              <a:gd name="connsiteX33" fmla="*/ 7562848 w 23098120"/>
              <a:gd name="connsiteY33" fmla="*/ 542924 h 10572750"/>
              <a:gd name="connsiteX34" fmla="*/ 8458672 w 23098120"/>
              <a:gd name="connsiteY34" fmla="*/ 1273041 h 10572750"/>
              <a:gd name="connsiteX35" fmla="*/ 8463308 w 23098120"/>
              <a:gd name="connsiteY35" fmla="*/ 1319031 h 10572750"/>
              <a:gd name="connsiteX36" fmla="*/ 8520499 w 23098120"/>
              <a:gd name="connsiteY36" fmla="*/ 1287989 h 10572750"/>
              <a:gd name="connsiteX37" fmla="*/ 8672509 w 23098120"/>
              <a:gd name="connsiteY37" fmla="*/ 1257300 h 10572750"/>
              <a:gd name="connsiteX38" fmla="*/ 8824519 w 23098120"/>
              <a:gd name="connsiteY38" fmla="*/ 1287989 h 10572750"/>
              <a:gd name="connsiteX39" fmla="*/ 8883449 w 23098120"/>
              <a:gd name="connsiteY39" fmla="*/ 1319975 h 10572750"/>
              <a:gd name="connsiteX40" fmla="*/ 8917923 w 23098120"/>
              <a:gd name="connsiteY40" fmla="*/ 1208917 h 10572750"/>
              <a:gd name="connsiteX41" fmla="*/ 9505947 w 23098120"/>
              <a:gd name="connsiteY41" fmla="*/ 819149 h 10572750"/>
              <a:gd name="connsiteX42" fmla="*/ 9634562 w 23098120"/>
              <a:gd name="connsiteY42" fmla="*/ 832114 h 10572750"/>
              <a:gd name="connsiteX43" fmla="*/ 9730282 w 23098120"/>
              <a:gd name="connsiteY43" fmla="*/ 861828 h 10572750"/>
              <a:gd name="connsiteX44" fmla="*/ 9742748 w 23098120"/>
              <a:gd name="connsiteY44" fmla="*/ 738160 h 10572750"/>
              <a:gd name="connsiteX45" fmla="*/ 10367958 w 23098120"/>
              <a:gd name="connsiteY45" fmla="*/ 228600 h 10572750"/>
              <a:gd name="connsiteX46" fmla="*/ 10797053 w 23098120"/>
              <a:gd name="connsiteY46" fmla="*/ 394387 h 10572750"/>
              <a:gd name="connsiteX47" fmla="*/ 10858604 w 23098120"/>
              <a:gd name="connsiteY47" fmla="*/ 458948 h 10572750"/>
              <a:gd name="connsiteX48" fmla="*/ 10880078 w 23098120"/>
              <a:gd name="connsiteY48" fmla="*/ 389769 h 10572750"/>
              <a:gd name="connsiteX49" fmla="*/ 11468102 w 23098120"/>
              <a:gd name="connsiteY49" fmla="*/ 0 h 10572750"/>
              <a:gd name="connsiteX50" fmla="*/ 12106276 w 23098120"/>
              <a:gd name="connsiteY50" fmla="*/ 638175 h 10572750"/>
              <a:gd name="connsiteX51" fmla="*/ 12103378 w 23098120"/>
              <a:gd name="connsiteY51" fmla="*/ 666928 h 10572750"/>
              <a:gd name="connsiteX52" fmla="*/ 12170447 w 23098120"/>
              <a:gd name="connsiteY52" fmla="*/ 646109 h 10572750"/>
              <a:gd name="connsiteX53" fmla="*/ 12249151 w 23098120"/>
              <a:gd name="connsiteY53" fmla="*/ 638175 h 10572750"/>
              <a:gd name="connsiteX54" fmla="*/ 12525294 w 23098120"/>
              <a:gd name="connsiteY54" fmla="*/ 752557 h 10572750"/>
              <a:gd name="connsiteX55" fmla="*/ 12570753 w 23098120"/>
              <a:gd name="connsiteY55" fmla="*/ 807654 h 10572750"/>
              <a:gd name="connsiteX56" fmla="*/ 12600128 w 23098120"/>
              <a:gd name="connsiteY56" fmla="*/ 753535 h 10572750"/>
              <a:gd name="connsiteX57" fmla="*/ 13587414 w 23098120"/>
              <a:gd name="connsiteY57" fmla="*/ 228600 h 10572750"/>
              <a:gd name="connsiteX58" fmla="*/ 14753850 w 23098120"/>
              <a:gd name="connsiteY58" fmla="*/ 1179272 h 10572750"/>
              <a:gd name="connsiteX59" fmla="*/ 14774962 w 23098120"/>
              <a:gd name="connsiteY59" fmla="*/ 1388700 h 10572750"/>
              <a:gd name="connsiteX60" fmla="*/ 14824180 w 23098120"/>
              <a:gd name="connsiteY60" fmla="*/ 1395271 h 10572750"/>
              <a:gd name="connsiteX61" fmla="*/ 14839308 w 23098120"/>
              <a:gd name="connsiteY61" fmla="*/ 1377801 h 10572750"/>
              <a:gd name="connsiteX62" fmla="*/ 15101886 w 23098120"/>
              <a:gd name="connsiteY62" fmla="*/ 1276350 h 10572750"/>
              <a:gd name="connsiteX63" fmla="*/ 15320233 w 23098120"/>
              <a:gd name="connsiteY63" fmla="*/ 1343045 h 10572750"/>
              <a:gd name="connsiteX64" fmla="*/ 15355240 w 23098120"/>
              <a:gd name="connsiteY64" fmla="*/ 1371928 h 10572750"/>
              <a:gd name="connsiteX65" fmla="*/ 15380228 w 23098120"/>
              <a:gd name="connsiteY65" fmla="*/ 1248165 h 10572750"/>
              <a:gd name="connsiteX66" fmla="*/ 15740062 w 23098120"/>
              <a:gd name="connsiteY66" fmla="*/ 1009650 h 10572750"/>
              <a:gd name="connsiteX67" fmla="*/ 15958410 w 23098120"/>
              <a:gd name="connsiteY67" fmla="*/ 1076345 h 10572750"/>
              <a:gd name="connsiteX68" fmla="*/ 15997704 w 23098120"/>
              <a:gd name="connsiteY68" fmla="*/ 1108767 h 10572750"/>
              <a:gd name="connsiteX69" fmla="*/ 15987711 w 23098120"/>
              <a:gd name="connsiteY69" fmla="*/ 1009650 h 10572750"/>
              <a:gd name="connsiteX70" fmla="*/ 16625886 w 23098120"/>
              <a:gd name="connsiteY70" fmla="*/ 371475 h 10572750"/>
              <a:gd name="connsiteX71" fmla="*/ 17213908 w 23098120"/>
              <a:gd name="connsiteY71" fmla="*/ 761243 h 10572750"/>
              <a:gd name="connsiteX72" fmla="*/ 17223972 w 23098120"/>
              <a:gd name="connsiteY72" fmla="*/ 793663 h 10572750"/>
              <a:gd name="connsiteX73" fmla="*/ 17338596 w 23098120"/>
              <a:gd name="connsiteY73" fmla="*/ 699089 h 10572750"/>
              <a:gd name="connsiteX74" fmla="*/ 17849848 w 23098120"/>
              <a:gd name="connsiteY74" fmla="*/ 542924 h 10572750"/>
              <a:gd name="connsiteX75" fmla="*/ 18745672 w 23098120"/>
              <a:gd name="connsiteY75" fmla="*/ 1273041 h 10572750"/>
              <a:gd name="connsiteX76" fmla="*/ 18750308 w 23098120"/>
              <a:gd name="connsiteY76" fmla="*/ 1319031 h 10572750"/>
              <a:gd name="connsiteX77" fmla="*/ 18807500 w 23098120"/>
              <a:gd name="connsiteY77" fmla="*/ 1287989 h 10572750"/>
              <a:gd name="connsiteX78" fmla="*/ 18959508 w 23098120"/>
              <a:gd name="connsiteY78" fmla="*/ 1257300 h 10572750"/>
              <a:gd name="connsiteX79" fmla="*/ 19111520 w 23098120"/>
              <a:gd name="connsiteY79" fmla="*/ 1287989 h 10572750"/>
              <a:gd name="connsiteX80" fmla="*/ 19170448 w 23098120"/>
              <a:gd name="connsiteY80" fmla="*/ 1319975 h 10572750"/>
              <a:gd name="connsiteX81" fmla="*/ 19204924 w 23098120"/>
              <a:gd name="connsiteY81" fmla="*/ 1208917 h 10572750"/>
              <a:gd name="connsiteX82" fmla="*/ 19792948 w 23098120"/>
              <a:gd name="connsiteY82" fmla="*/ 819149 h 10572750"/>
              <a:gd name="connsiteX83" fmla="*/ 19921562 w 23098120"/>
              <a:gd name="connsiteY83" fmla="*/ 832114 h 10572750"/>
              <a:gd name="connsiteX84" fmla="*/ 20017282 w 23098120"/>
              <a:gd name="connsiteY84" fmla="*/ 861828 h 10572750"/>
              <a:gd name="connsiteX85" fmla="*/ 20029748 w 23098120"/>
              <a:gd name="connsiteY85" fmla="*/ 738160 h 10572750"/>
              <a:gd name="connsiteX86" fmla="*/ 20654958 w 23098120"/>
              <a:gd name="connsiteY86" fmla="*/ 228600 h 10572750"/>
              <a:gd name="connsiteX87" fmla="*/ 21242982 w 23098120"/>
              <a:gd name="connsiteY87" fmla="*/ 618368 h 10572750"/>
              <a:gd name="connsiteX88" fmla="*/ 21276806 w 23098120"/>
              <a:gd name="connsiteY88" fmla="*/ 727332 h 10572750"/>
              <a:gd name="connsiteX89" fmla="*/ 21279236 w 23098120"/>
              <a:gd name="connsiteY89" fmla="*/ 726013 h 10572750"/>
              <a:gd name="connsiteX90" fmla="*/ 21431244 w 23098120"/>
              <a:gd name="connsiteY90" fmla="*/ 695324 h 10572750"/>
              <a:gd name="connsiteX91" fmla="*/ 21821770 w 23098120"/>
              <a:gd name="connsiteY91" fmla="*/ 1085849 h 10572750"/>
              <a:gd name="connsiteX92" fmla="*/ 21803596 w 23098120"/>
              <a:gd name="connsiteY92" fmla="*/ 1175868 h 10572750"/>
              <a:gd name="connsiteX93" fmla="*/ 21860256 w 23098120"/>
              <a:gd name="connsiteY93" fmla="*/ 1145114 h 10572750"/>
              <a:gd name="connsiteX94" fmla="*/ 22012264 w 23098120"/>
              <a:gd name="connsiteY94" fmla="*/ 1114425 h 10572750"/>
              <a:gd name="connsiteX95" fmla="*/ 22336094 w 23098120"/>
              <a:gd name="connsiteY95" fmla="*/ 1286604 h 10572750"/>
              <a:gd name="connsiteX96" fmla="*/ 22338940 w 23098120"/>
              <a:gd name="connsiteY96" fmla="*/ 1291847 h 10572750"/>
              <a:gd name="connsiteX97" fmla="*/ 22347760 w 23098120"/>
              <a:gd name="connsiteY97" fmla="*/ 1248165 h 10572750"/>
              <a:gd name="connsiteX98" fmla="*/ 22707596 w 23098120"/>
              <a:gd name="connsiteY98" fmla="*/ 1009650 h 10572750"/>
              <a:gd name="connsiteX99" fmla="*/ 23098120 w 23098120"/>
              <a:gd name="connsiteY99" fmla="*/ 1400175 h 10572750"/>
              <a:gd name="connsiteX100" fmla="*/ 22925940 w 23098120"/>
              <a:gd name="connsiteY100" fmla="*/ 1724004 h 10572750"/>
              <a:gd name="connsiteX101" fmla="*/ 22925680 w 23098120"/>
              <a:gd name="connsiteY101" fmla="*/ 1724146 h 10572750"/>
              <a:gd name="connsiteX102" fmla="*/ 22987640 w 23098120"/>
              <a:gd name="connsiteY102" fmla="*/ 1807456 h 10572750"/>
              <a:gd name="connsiteX103" fmla="*/ 23040972 w 23098120"/>
              <a:gd name="connsiteY103" fmla="*/ 2000250 h 10572750"/>
              <a:gd name="connsiteX104" fmla="*/ 22925068 w 23098120"/>
              <a:gd name="connsiteY104" fmla="*/ 2277178 h 10572750"/>
              <a:gd name="connsiteX105" fmla="*/ 22844792 w 23098120"/>
              <a:gd name="connsiteY105" fmla="*/ 2348186 h 10572750"/>
              <a:gd name="connsiteX106" fmla="*/ 22883256 w 23098120"/>
              <a:gd name="connsiteY106" fmla="*/ 2450817 h 10572750"/>
              <a:gd name="connsiteX107" fmla="*/ 22926670 w 23098120"/>
              <a:gd name="connsiteY107" fmla="*/ 2762251 h 10572750"/>
              <a:gd name="connsiteX108" fmla="*/ 22832320 w 23098120"/>
              <a:gd name="connsiteY108" fmla="*/ 3209594 h 10572750"/>
              <a:gd name="connsiteX109" fmla="*/ 22788560 w 23098120"/>
              <a:gd name="connsiteY109" fmla="*/ 3286407 h 10572750"/>
              <a:gd name="connsiteX110" fmla="*/ 22788560 w 23098120"/>
              <a:gd name="connsiteY110" fmla="*/ 10572750 h 10572750"/>
              <a:gd name="connsiteX111" fmla="*/ 12501560 w 23098120"/>
              <a:gd name="connsiteY111" fmla="*/ 10572750 h 10572750"/>
              <a:gd name="connsiteX112" fmla="*/ 10596560 w 23098120"/>
              <a:gd name="connsiteY112" fmla="*/ 10572750 h 10572750"/>
              <a:gd name="connsiteX113" fmla="*/ 309560 w 23098120"/>
              <a:gd name="connsiteY113" fmla="*/ 10572750 h 10572750"/>
              <a:gd name="connsiteX114" fmla="*/ 309560 w 23098120"/>
              <a:gd name="connsiteY114" fmla="*/ 2763292 h 10572750"/>
              <a:gd name="connsiteX115" fmla="*/ 265252 w 23098120"/>
              <a:gd name="connsiteY115" fmla="*/ 2704040 h 10572750"/>
              <a:gd name="connsiteX116" fmla="*/ 61912 w 23098120"/>
              <a:gd name="connsiteY116" fmla="*/ 2038350 h 10572750"/>
              <a:gd name="connsiteX117" fmla="*/ 155477 w 23098120"/>
              <a:gd name="connsiteY117" fmla="*/ 1574905 h 10572750"/>
              <a:gd name="connsiteX118" fmla="*/ 236538 w 23098120"/>
              <a:gd name="connsiteY118" fmla="*/ 1425562 h 10572750"/>
              <a:gd name="connsiteX119" fmla="*/ 172178 w 23098120"/>
              <a:gd name="connsiteY119" fmla="*/ 1390628 h 10572750"/>
              <a:gd name="connsiteX120" fmla="*/ 0 w 23098120"/>
              <a:gd name="connsiteY120" fmla="*/ 1066799 h 10572750"/>
              <a:gd name="connsiteX121" fmla="*/ 390525 w 23098120"/>
              <a:gd name="connsiteY121" fmla="*/ 676274 h 10572750"/>
              <a:gd name="connsiteX122" fmla="*/ 542534 w 23098120"/>
              <a:gd name="connsiteY122" fmla="*/ 706963 h 10572750"/>
              <a:gd name="connsiteX123" fmla="*/ 550285 w 23098120"/>
              <a:gd name="connsiteY123" fmla="*/ 711170 h 10572750"/>
              <a:gd name="connsiteX124" fmla="*/ 542927 w 23098120"/>
              <a:gd name="connsiteY124" fmla="*/ 638175 h 10572750"/>
              <a:gd name="connsiteX125" fmla="*/ 1181102 w 23098120"/>
              <a:gd name="connsiteY125" fmla="*/ 0 h 1057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23098120" h="10572750">
                <a:moveTo>
                  <a:pt x="20430624" y="1462271"/>
                </a:moveTo>
                <a:lnTo>
                  <a:pt x="20426852" y="1499671"/>
                </a:lnTo>
                <a:lnTo>
                  <a:pt x="20439164" y="1493740"/>
                </a:lnTo>
                <a:lnTo>
                  <a:pt x="20481768" y="1478147"/>
                </a:lnTo>
                <a:close/>
                <a:moveTo>
                  <a:pt x="10143623" y="1462271"/>
                </a:moveTo>
                <a:lnTo>
                  <a:pt x="10139853" y="1499671"/>
                </a:lnTo>
                <a:lnTo>
                  <a:pt x="10152165" y="1493740"/>
                </a:lnTo>
                <a:lnTo>
                  <a:pt x="10194768" y="1478147"/>
                </a:lnTo>
                <a:close/>
                <a:moveTo>
                  <a:pt x="1181102" y="0"/>
                </a:moveTo>
                <a:cubicBezTo>
                  <a:pt x="1533555" y="0"/>
                  <a:pt x="1819276" y="285721"/>
                  <a:pt x="1819276" y="638175"/>
                </a:cubicBezTo>
                <a:lnTo>
                  <a:pt x="1816378" y="666928"/>
                </a:lnTo>
                <a:lnTo>
                  <a:pt x="1883447" y="646109"/>
                </a:lnTo>
                <a:cubicBezTo>
                  <a:pt x="1908869" y="640907"/>
                  <a:pt x="1935191" y="638175"/>
                  <a:pt x="1962151" y="638175"/>
                </a:cubicBezTo>
                <a:cubicBezTo>
                  <a:pt x="2069992" y="638175"/>
                  <a:pt x="2167623" y="681886"/>
                  <a:pt x="2238294" y="752557"/>
                </a:cubicBezTo>
                <a:lnTo>
                  <a:pt x="2283753" y="807654"/>
                </a:lnTo>
                <a:lnTo>
                  <a:pt x="2313128" y="753535"/>
                </a:lnTo>
                <a:cubicBezTo>
                  <a:pt x="2527093" y="436827"/>
                  <a:pt x="2889436" y="228600"/>
                  <a:pt x="3300414" y="228600"/>
                </a:cubicBezTo>
                <a:cubicBezTo>
                  <a:pt x="3875782" y="228600"/>
                  <a:pt x="4355828" y="636725"/>
                  <a:pt x="4466850" y="1179272"/>
                </a:cubicBezTo>
                <a:lnTo>
                  <a:pt x="4487962" y="1388700"/>
                </a:lnTo>
                <a:lnTo>
                  <a:pt x="4537180" y="1395271"/>
                </a:lnTo>
                <a:lnTo>
                  <a:pt x="4552308" y="1377801"/>
                </a:lnTo>
                <a:cubicBezTo>
                  <a:pt x="4621659" y="1314768"/>
                  <a:pt x="4713785" y="1276350"/>
                  <a:pt x="4814886" y="1276350"/>
                </a:cubicBezTo>
                <a:cubicBezTo>
                  <a:pt x="4895766" y="1276350"/>
                  <a:pt x="4970907" y="1300937"/>
                  <a:pt x="5033233" y="1343045"/>
                </a:cubicBezTo>
                <a:lnTo>
                  <a:pt x="5068240" y="1371928"/>
                </a:lnTo>
                <a:lnTo>
                  <a:pt x="5093228" y="1248165"/>
                </a:lnTo>
                <a:cubicBezTo>
                  <a:pt x="5152512" y="1108000"/>
                  <a:pt x="5291303" y="1009650"/>
                  <a:pt x="5453062" y="1009650"/>
                </a:cubicBezTo>
                <a:cubicBezTo>
                  <a:pt x="5533942" y="1009650"/>
                  <a:pt x="5609080" y="1034237"/>
                  <a:pt x="5671410" y="1076345"/>
                </a:cubicBezTo>
                <a:lnTo>
                  <a:pt x="5710704" y="1108767"/>
                </a:lnTo>
                <a:lnTo>
                  <a:pt x="5700711" y="1009650"/>
                </a:lnTo>
                <a:cubicBezTo>
                  <a:pt x="5700711" y="657196"/>
                  <a:pt x="5986432" y="371475"/>
                  <a:pt x="6338886" y="371475"/>
                </a:cubicBezTo>
                <a:cubicBezTo>
                  <a:pt x="6603225" y="371475"/>
                  <a:pt x="6830028" y="532193"/>
                  <a:pt x="6926909" y="761243"/>
                </a:cubicBezTo>
                <a:lnTo>
                  <a:pt x="6936972" y="793663"/>
                </a:lnTo>
                <a:lnTo>
                  <a:pt x="7051597" y="699089"/>
                </a:lnTo>
                <a:cubicBezTo>
                  <a:pt x="7197537" y="600494"/>
                  <a:pt x="7373469" y="542924"/>
                  <a:pt x="7562848" y="542924"/>
                </a:cubicBezTo>
                <a:cubicBezTo>
                  <a:pt x="8004732" y="542924"/>
                  <a:pt x="8373407" y="856364"/>
                  <a:pt x="8458672" y="1273041"/>
                </a:cubicBezTo>
                <a:lnTo>
                  <a:pt x="8463308" y="1319031"/>
                </a:lnTo>
                <a:lnTo>
                  <a:pt x="8520499" y="1287989"/>
                </a:lnTo>
                <a:cubicBezTo>
                  <a:pt x="8567220" y="1268228"/>
                  <a:pt x="8618588" y="1257300"/>
                  <a:pt x="8672509" y="1257300"/>
                </a:cubicBezTo>
                <a:cubicBezTo>
                  <a:pt x="8726429" y="1257300"/>
                  <a:pt x="8777797" y="1268228"/>
                  <a:pt x="8824519" y="1287989"/>
                </a:cubicBezTo>
                <a:lnTo>
                  <a:pt x="8883449" y="1319975"/>
                </a:lnTo>
                <a:lnTo>
                  <a:pt x="8917923" y="1208917"/>
                </a:lnTo>
                <a:cubicBezTo>
                  <a:pt x="9014803" y="979867"/>
                  <a:pt x="9241606" y="819149"/>
                  <a:pt x="9505947" y="819149"/>
                </a:cubicBezTo>
                <a:cubicBezTo>
                  <a:pt x="9550004" y="819149"/>
                  <a:pt x="9593019" y="823613"/>
                  <a:pt x="9634562" y="832114"/>
                </a:cubicBezTo>
                <a:lnTo>
                  <a:pt x="9730282" y="861828"/>
                </a:lnTo>
                <a:lnTo>
                  <a:pt x="9742748" y="738160"/>
                </a:lnTo>
                <a:cubicBezTo>
                  <a:pt x="9802256" y="447355"/>
                  <a:pt x="10059561" y="228600"/>
                  <a:pt x="10367958" y="228600"/>
                </a:cubicBezTo>
                <a:cubicBezTo>
                  <a:pt x="10533171" y="228600"/>
                  <a:pt x="10683721" y="291381"/>
                  <a:pt x="10797053" y="394387"/>
                </a:cubicBezTo>
                <a:lnTo>
                  <a:pt x="10858604" y="458948"/>
                </a:lnTo>
                <a:lnTo>
                  <a:pt x="10880078" y="389769"/>
                </a:lnTo>
                <a:cubicBezTo>
                  <a:pt x="10976959" y="160718"/>
                  <a:pt x="11203762" y="0"/>
                  <a:pt x="11468102" y="0"/>
                </a:cubicBezTo>
                <a:cubicBezTo>
                  <a:pt x="11820555" y="0"/>
                  <a:pt x="12106276" y="285721"/>
                  <a:pt x="12106276" y="638175"/>
                </a:cubicBezTo>
                <a:lnTo>
                  <a:pt x="12103378" y="666928"/>
                </a:lnTo>
                <a:lnTo>
                  <a:pt x="12170447" y="646109"/>
                </a:lnTo>
                <a:cubicBezTo>
                  <a:pt x="12195869" y="640907"/>
                  <a:pt x="12222191" y="638175"/>
                  <a:pt x="12249151" y="638175"/>
                </a:cubicBezTo>
                <a:cubicBezTo>
                  <a:pt x="12356992" y="638175"/>
                  <a:pt x="12454623" y="681886"/>
                  <a:pt x="12525294" y="752557"/>
                </a:cubicBezTo>
                <a:lnTo>
                  <a:pt x="12570753" y="807654"/>
                </a:lnTo>
                <a:lnTo>
                  <a:pt x="12600128" y="753535"/>
                </a:lnTo>
                <a:cubicBezTo>
                  <a:pt x="12814093" y="436827"/>
                  <a:pt x="13176436" y="228600"/>
                  <a:pt x="13587414" y="228600"/>
                </a:cubicBezTo>
                <a:cubicBezTo>
                  <a:pt x="14162782" y="228600"/>
                  <a:pt x="14642828" y="636725"/>
                  <a:pt x="14753850" y="1179272"/>
                </a:cubicBezTo>
                <a:lnTo>
                  <a:pt x="14774962" y="1388700"/>
                </a:lnTo>
                <a:lnTo>
                  <a:pt x="14824180" y="1395271"/>
                </a:lnTo>
                <a:lnTo>
                  <a:pt x="14839308" y="1377801"/>
                </a:lnTo>
                <a:cubicBezTo>
                  <a:pt x="14908659" y="1314768"/>
                  <a:pt x="15000785" y="1276350"/>
                  <a:pt x="15101886" y="1276350"/>
                </a:cubicBezTo>
                <a:cubicBezTo>
                  <a:pt x="15182766" y="1276350"/>
                  <a:pt x="15257907" y="1300937"/>
                  <a:pt x="15320233" y="1343045"/>
                </a:cubicBezTo>
                <a:lnTo>
                  <a:pt x="15355240" y="1371928"/>
                </a:lnTo>
                <a:lnTo>
                  <a:pt x="15380228" y="1248165"/>
                </a:lnTo>
                <a:cubicBezTo>
                  <a:pt x="15439512" y="1108000"/>
                  <a:pt x="15578303" y="1009650"/>
                  <a:pt x="15740062" y="1009650"/>
                </a:cubicBezTo>
                <a:cubicBezTo>
                  <a:pt x="15820942" y="1009650"/>
                  <a:pt x="15896080" y="1034237"/>
                  <a:pt x="15958410" y="1076345"/>
                </a:cubicBezTo>
                <a:lnTo>
                  <a:pt x="15997704" y="1108767"/>
                </a:lnTo>
                <a:lnTo>
                  <a:pt x="15987711" y="1009650"/>
                </a:lnTo>
                <a:cubicBezTo>
                  <a:pt x="15987711" y="657196"/>
                  <a:pt x="16273432" y="371475"/>
                  <a:pt x="16625886" y="371475"/>
                </a:cubicBezTo>
                <a:cubicBezTo>
                  <a:pt x="16890225" y="371475"/>
                  <a:pt x="17117028" y="532193"/>
                  <a:pt x="17213908" y="761243"/>
                </a:cubicBezTo>
                <a:lnTo>
                  <a:pt x="17223972" y="793663"/>
                </a:lnTo>
                <a:lnTo>
                  <a:pt x="17338596" y="699089"/>
                </a:lnTo>
                <a:cubicBezTo>
                  <a:pt x="17484536" y="600494"/>
                  <a:pt x="17660468" y="542924"/>
                  <a:pt x="17849848" y="542924"/>
                </a:cubicBezTo>
                <a:cubicBezTo>
                  <a:pt x="18291732" y="542924"/>
                  <a:pt x="18660408" y="856364"/>
                  <a:pt x="18745672" y="1273041"/>
                </a:cubicBezTo>
                <a:lnTo>
                  <a:pt x="18750308" y="1319031"/>
                </a:lnTo>
                <a:lnTo>
                  <a:pt x="18807500" y="1287989"/>
                </a:lnTo>
                <a:cubicBezTo>
                  <a:pt x="18854220" y="1268228"/>
                  <a:pt x="18905588" y="1257300"/>
                  <a:pt x="18959508" y="1257300"/>
                </a:cubicBezTo>
                <a:cubicBezTo>
                  <a:pt x="19013428" y="1257300"/>
                  <a:pt x="19064796" y="1268228"/>
                  <a:pt x="19111520" y="1287989"/>
                </a:cubicBezTo>
                <a:lnTo>
                  <a:pt x="19170448" y="1319975"/>
                </a:lnTo>
                <a:lnTo>
                  <a:pt x="19204924" y="1208917"/>
                </a:lnTo>
                <a:cubicBezTo>
                  <a:pt x="19301804" y="979867"/>
                  <a:pt x="19528606" y="819149"/>
                  <a:pt x="19792948" y="819149"/>
                </a:cubicBezTo>
                <a:cubicBezTo>
                  <a:pt x="19837004" y="819149"/>
                  <a:pt x="19880018" y="823613"/>
                  <a:pt x="19921562" y="832114"/>
                </a:cubicBezTo>
                <a:lnTo>
                  <a:pt x="20017282" y="861828"/>
                </a:lnTo>
                <a:lnTo>
                  <a:pt x="20029748" y="738160"/>
                </a:lnTo>
                <a:cubicBezTo>
                  <a:pt x="20089256" y="447355"/>
                  <a:pt x="20346560" y="228600"/>
                  <a:pt x="20654958" y="228600"/>
                </a:cubicBezTo>
                <a:cubicBezTo>
                  <a:pt x="20919298" y="228600"/>
                  <a:pt x="21146102" y="389318"/>
                  <a:pt x="21242982" y="618368"/>
                </a:cubicBezTo>
                <a:lnTo>
                  <a:pt x="21276806" y="727332"/>
                </a:lnTo>
                <a:lnTo>
                  <a:pt x="21279236" y="726013"/>
                </a:lnTo>
                <a:cubicBezTo>
                  <a:pt x="21325956" y="706252"/>
                  <a:pt x="21377324" y="695324"/>
                  <a:pt x="21431244" y="695324"/>
                </a:cubicBezTo>
                <a:cubicBezTo>
                  <a:pt x="21646926" y="695324"/>
                  <a:pt x="21821770" y="870168"/>
                  <a:pt x="21821770" y="1085849"/>
                </a:cubicBezTo>
                <a:lnTo>
                  <a:pt x="21803596" y="1175868"/>
                </a:lnTo>
                <a:lnTo>
                  <a:pt x="21860256" y="1145114"/>
                </a:lnTo>
                <a:cubicBezTo>
                  <a:pt x="21906976" y="1125353"/>
                  <a:pt x="21958344" y="1114425"/>
                  <a:pt x="22012264" y="1114425"/>
                </a:cubicBezTo>
                <a:cubicBezTo>
                  <a:pt x="22147066" y="1114425"/>
                  <a:pt x="22265914" y="1182723"/>
                  <a:pt x="22336094" y="1286604"/>
                </a:cubicBezTo>
                <a:lnTo>
                  <a:pt x="22338940" y="1291847"/>
                </a:lnTo>
                <a:lnTo>
                  <a:pt x="22347760" y="1248165"/>
                </a:lnTo>
                <a:cubicBezTo>
                  <a:pt x="22407044" y="1108000"/>
                  <a:pt x="22545834" y="1009650"/>
                  <a:pt x="22707596" y="1009650"/>
                </a:cubicBezTo>
                <a:cubicBezTo>
                  <a:pt x="22923276" y="1009650"/>
                  <a:pt x="23098120" y="1184494"/>
                  <a:pt x="23098120" y="1400175"/>
                </a:cubicBezTo>
                <a:cubicBezTo>
                  <a:pt x="23098120" y="1534975"/>
                  <a:pt x="23029822" y="1653824"/>
                  <a:pt x="22925940" y="1724004"/>
                </a:cubicBezTo>
                <a:lnTo>
                  <a:pt x="22925680" y="1724146"/>
                </a:lnTo>
                <a:lnTo>
                  <a:pt x="22987640" y="1807456"/>
                </a:lnTo>
                <a:cubicBezTo>
                  <a:pt x="23021980" y="1866713"/>
                  <a:pt x="23040972" y="1931863"/>
                  <a:pt x="23040972" y="2000250"/>
                </a:cubicBezTo>
                <a:cubicBezTo>
                  <a:pt x="23040972" y="2102830"/>
                  <a:pt x="22998244" y="2198127"/>
                  <a:pt x="22925068" y="2277178"/>
                </a:cubicBezTo>
                <a:lnTo>
                  <a:pt x="22844792" y="2348186"/>
                </a:lnTo>
                <a:lnTo>
                  <a:pt x="22883256" y="2450817"/>
                </a:lnTo>
                <a:cubicBezTo>
                  <a:pt x="22911212" y="2546539"/>
                  <a:pt x="22926670" y="2651781"/>
                  <a:pt x="22926670" y="2762251"/>
                </a:cubicBezTo>
                <a:cubicBezTo>
                  <a:pt x="22926670" y="2927957"/>
                  <a:pt x="22891888" y="3081897"/>
                  <a:pt x="22832320" y="3209594"/>
                </a:cubicBezTo>
                <a:lnTo>
                  <a:pt x="22788560" y="3286407"/>
                </a:lnTo>
                <a:lnTo>
                  <a:pt x="22788560" y="10572750"/>
                </a:lnTo>
                <a:lnTo>
                  <a:pt x="12501560" y="10572750"/>
                </a:lnTo>
                <a:lnTo>
                  <a:pt x="10596560" y="10572750"/>
                </a:lnTo>
                <a:lnTo>
                  <a:pt x="309560" y="10572750"/>
                </a:lnTo>
                <a:lnTo>
                  <a:pt x="309560" y="2763292"/>
                </a:lnTo>
                <a:lnTo>
                  <a:pt x="265252" y="2704040"/>
                </a:lnTo>
                <a:cubicBezTo>
                  <a:pt x="136874" y="2514015"/>
                  <a:pt x="61912" y="2284937"/>
                  <a:pt x="61912" y="2038350"/>
                </a:cubicBezTo>
                <a:cubicBezTo>
                  <a:pt x="61912" y="1873959"/>
                  <a:pt x="95228" y="1717349"/>
                  <a:pt x="155477" y="1574905"/>
                </a:cubicBezTo>
                <a:lnTo>
                  <a:pt x="236538" y="1425562"/>
                </a:lnTo>
                <a:lnTo>
                  <a:pt x="172178" y="1390628"/>
                </a:lnTo>
                <a:cubicBezTo>
                  <a:pt x="68298" y="1320448"/>
                  <a:pt x="0" y="1201599"/>
                  <a:pt x="0" y="1066799"/>
                </a:cubicBezTo>
                <a:cubicBezTo>
                  <a:pt x="0" y="851118"/>
                  <a:pt x="174844" y="676274"/>
                  <a:pt x="390525" y="676274"/>
                </a:cubicBezTo>
                <a:cubicBezTo>
                  <a:pt x="444445" y="676274"/>
                  <a:pt x="495813" y="687202"/>
                  <a:pt x="542534" y="706963"/>
                </a:cubicBezTo>
                <a:lnTo>
                  <a:pt x="550285" y="711170"/>
                </a:lnTo>
                <a:lnTo>
                  <a:pt x="542927" y="638175"/>
                </a:lnTo>
                <a:cubicBezTo>
                  <a:pt x="542927" y="285721"/>
                  <a:pt x="828648" y="0"/>
                  <a:pt x="1181102" y="0"/>
                </a:cubicBezTo>
                <a:close/>
              </a:path>
            </a:pathLst>
          </a:custGeom>
          <a:solidFill>
            <a:srgbClr val="F2CCCB">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33" name="Freeform: Shape 32">
            <a:extLst>
              <a:ext uri="{FF2B5EF4-FFF2-40B4-BE49-F238E27FC236}">
                <a16:creationId xmlns:a16="http://schemas.microsoft.com/office/drawing/2014/main" id="{FDF72FA9-7B09-41E7-91EA-9BB8A1F570E8}"/>
              </a:ext>
            </a:extLst>
          </p:cNvPr>
          <p:cNvSpPr/>
          <p:nvPr/>
        </p:nvSpPr>
        <p:spPr>
          <a:xfrm>
            <a:off x="-1681160" y="4724400"/>
            <a:ext cx="23098120" cy="10572750"/>
          </a:xfrm>
          <a:custGeom>
            <a:avLst/>
            <a:gdLst>
              <a:gd name="connsiteX0" fmla="*/ 20430624 w 23098120"/>
              <a:gd name="connsiteY0" fmla="*/ 1462271 h 10572750"/>
              <a:gd name="connsiteX1" fmla="*/ 20426852 w 23098120"/>
              <a:gd name="connsiteY1" fmla="*/ 1499671 h 10572750"/>
              <a:gd name="connsiteX2" fmla="*/ 20439164 w 23098120"/>
              <a:gd name="connsiteY2" fmla="*/ 1493740 h 10572750"/>
              <a:gd name="connsiteX3" fmla="*/ 20481768 w 23098120"/>
              <a:gd name="connsiteY3" fmla="*/ 1478147 h 10572750"/>
              <a:gd name="connsiteX4" fmla="*/ 10143623 w 23098120"/>
              <a:gd name="connsiteY4" fmla="*/ 1462271 h 10572750"/>
              <a:gd name="connsiteX5" fmla="*/ 10139853 w 23098120"/>
              <a:gd name="connsiteY5" fmla="*/ 1499671 h 10572750"/>
              <a:gd name="connsiteX6" fmla="*/ 10152165 w 23098120"/>
              <a:gd name="connsiteY6" fmla="*/ 1493740 h 10572750"/>
              <a:gd name="connsiteX7" fmla="*/ 10194768 w 23098120"/>
              <a:gd name="connsiteY7" fmla="*/ 1478147 h 10572750"/>
              <a:gd name="connsiteX8" fmla="*/ 1181102 w 23098120"/>
              <a:gd name="connsiteY8" fmla="*/ 0 h 10572750"/>
              <a:gd name="connsiteX9" fmla="*/ 1819276 w 23098120"/>
              <a:gd name="connsiteY9" fmla="*/ 638175 h 10572750"/>
              <a:gd name="connsiteX10" fmla="*/ 1816378 w 23098120"/>
              <a:gd name="connsiteY10" fmla="*/ 666928 h 10572750"/>
              <a:gd name="connsiteX11" fmla="*/ 1883447 w 23098120"/>
              <a:gd name="connsiteY11" fmla="*/ 646109 h 10572750"/>
              <a:gd name="connsiteX12" fmla="*/ 1962151 w 23098120"/>
              <a:gd name="connsiteY12" fmla="*/ 638175 h 10572750"/>
              <a:gd name="connsiteX13" fmla="*/ 2238294 w 23098120"/>
              <a:gd name="connsiteY13" fmla="*/ 752557 h 10572750"/>
              <a:gd name="connsiteX14" fmla="*/ 2283753 w 23098120"/>
              <a:gd name="connsiteY14" fmla="*/ 807654 h 10572750"/>
              <a:gd name="connsiteX15" fmla="*/ 2313128 w 23098120"/>
              <a:gd name="connsiteY15" fmla="*/ 753535 h 10572750"/>
              <a:gd name="connsiteX16" fmla="*/ 3300414 w 23098120"/>
              <a:gd name="connsiteY16" fmla="*/ 228600 h 10572750"/>
              <a:gd name="connsiteX17" fmla="*/ 4466850 w 23098120"/>
              <a:gd name="connsiteY17" fmla="*/ 1179272 h 10572750"/>
              <a:gd name="connsiteX18" fmla="*/ 4487962 w 23098120"/>
              <a:gd name="connsiteY18" fmla="*/ 1388700 h 10572750"/>
              <a:gd name="connsiteX19" fmla="*/ 4537180 w 23098120"/>
              <a:gd name="connsiteY19" fmla="*/ 1395271 h 10572750"/>
              <a:gd name="connsiteX20" fmla="*/ 4552308 w 23098120"/>
              <a:gd name="connsiteY20" fmla="*/ 1377801 h 10572750"/>
              <a:gd name="connsiteX21" fmla="*/ 4814886 w 23098120"/>
              <a:gd name="connsiteY21" fmla="*/ 1276350 h 10572750"/>
              <a:gd name="connsiteX22" fmla="*/ 5033233 w 23098120"/>
              <a:gd name="connsiteY22" fmla="*/ 1343045 h 10572750"/>
              <a:gd name="connsiteX23" fmla="*/ 5068240 w 23098120"/>
              <a:gd name="connsiteY23" fmla="*/ 1371928 h 10572750"/>
              <a:gd name="connsiteX24" fmla="*/ 5093228 w 23098120"/>
              <a:gd name="connsiteY24" fmla="*/ 1248165 h 10572750"/>
              <a:gd name="connsiteX25" fmla="*/ 5453062 w 23098120"/>
              <a:gd name="connsiteY25" fmla="*/ 1009650 h 10572750"/>
              <a:gd name="connsiteX26" fmla="*/ 5671410 w 23098120"/>
              <a:gd name="connsiteY26" fmla="*/ 1076345 h 10572750"/>
              <a:gd name="connsiteX27" fmla="*/ 5710704 w 23098120"/>
              <a:gd name="connsiteY27" fmla="*/ 1108767 h 10572750"/>
              <a:gd name="connsiteX28" fmla="*/ 5700711 w 23098120"/>
              <a:gd name="connsiteY28" fmla="*/ 1009650 h 10572750"/>
              <a:gd name="connsiteX29" fmla="*/ 6338886 w 23098120"/>
              <a:gd name="connsiteY29" fmla="*/ 371475 h 10572750"/>
              <a:gd name="connsiteX30" fmla="*/ 6926909 w 23098120"/>
              <a:gd name="connsiteY30" fmla="*/ 761243 h 10572750"/>
              <a:gd name="connsiteX31" fmla="*/ 6936972 w 23098120"/>
              <a:gd name="connsiteY31" fmla="*/ 793663 h 10572750"/>
              <a:gd name="connsiteX32" fmla="*/ 7051597 w 23098120"/>
              <a:gd name="connsiteY32" fmla="*/ 699089 h 10572750"/>
              <a:gd name="connsiteX33" fmla="*/ 7562848 w 23098120"/>
              <a:gd name="connsiteY33" fmla="*/ 542924 h 10572750"/>
              <a:gd name="connsiteX34" fmla="*/ 8458672 w 23098120"/>
              <a:gd name="connsiteY34" fmla="*/ 1273041 h 10572750"/>
              <a:gd name="connsiteX35" fmla="*/ 8463308 w 23098120"/>
              <a:gd name="connsiteY35" fmla="*/ 1319031 h 10572750"/>
              <a:gd name="connsiteX36" fmla="*/ 8520499 w 23098120"/>
              <a:gd name="connsiteY36" fmla="*/ 1287989 h 10572750"/>
              <a:gd name="connsiteX37" fmla="*/ 8672509 w 23098120"/>
              <a:gd name="connsiteY37" fmla="*/ 1257300 h 10572750"/>
              <a:gd name="connsiteX38" fmla="*/ 8824519 w 23098120"/>
              <a:gd name="connsiteY38" fmla="*/ 1287989 h 10572750"/>
              <a:gd name="connsiteX39" fmla="*/ 8883449 w 23098120"/>
              <a:gd name="connsiteY39" fmla="*/ 1319975 h 10572750"/>
              <a:gd name="connsiteX40" fmla="*/ 8917923 w 23098120"/>
              <a:gd name="connsiteY40" fmla="*/ 1208917 h 10572750"/>
              <a:gd name="connsiteX41" fmla="*/ 9505947 w 23098120"/>
              <a:gd name="connsiteY41" fmla="*/ 819149 h 10572750"/>
              <a:gd name="connsiteX42" fmla="*/ 9634562 w 23098120"/>
              <a:gd name="connsiteY42" fmla="*/ 832114 h 10572750"/>
              <a:gd name="connsiteX43" fmla="*/ 9730282 w 23098120"/>
              <a:gd name="connsiteY43" fmla="*/ 861828 h 10572750"/>
              <a:gd name="connsiteX44" fmla="*/ 9742748 w 23098120"/>
              <a:gd name="connsiteY44" fmla="*/ 738160 h 10572750"/>
              <a:gd name="connsiteX45" fmla="*/ 10367958 w 23098120"/>
              <a:gd name="connsiteY45" fmla="*/ 228600 h 10572750"/>
              <a:gd name="connsiteX46" fmla="*/ 10797053 w 23098120"/>
              <a:gd name="connsiteY46" fmla="*/ 394387 h 10572750"/>
              <a:gd name="connsiteX47" fmla="*/ 10858604 w 23098120"/>
              <a:gd name="connsiteY47" fmla="*/ 458948 h 10572750"/>
              <a:gd name="connsiteX48" fmla="*/ 10880078 w 23098120"/>
              <a:gd name="connsiteY48" fmla="*/ 389769 h 10572750"/>
              <a:gd name="connsiteX49" fmla="*/ 11468102 w 23098120"/>
              <a:gd name="connsiteY49" fmla="*/ 0 h 10572750"/>
              <a:gd name="connsiteX50" fmla="*/ 12106276 w 23098120"/>
              <a:gd name="connsiteY50" fmla="*/ 638175 h 10572750"/>
              <a:gd name="connsiteX51" fmla="*/ 12103378 w 23098120"/>
              <a:gd name="connsiteY51" fmla="*/ 666928 h 10572750"/>
              <a:gd name="connsiteX52" fmla="*/ 12170447 w 23098120"/>
              <a:gd name="connsiteY52" fmla="*/ 646109 h 10572750"/>
              <a:gd name="connsiteX53" fmla="*/ 12249151 w 23098120"/>
              <a:gd name="connsiteY53" fmla="*/ 638175 h 10572750"/>
              <a:gd name="connsiteX54" fmla="*/ 12525294 w 23098120"/>
              <a:gd name="connsiteY54" fmla="*/ 752557 h 10572750"/>
              <a:gd name="connsiteX55" fmla="*/ 12570753 w 23098120"/>
              <a:gd name="connsiteY55" fmla="*/ 807654 h 10572750"/>
              <a:gd name="connsiteX56" fmla="*/ 12600128 w 23098120"/>
              <a:gd name="connsiteY56" fmla="*/ 753535 h 10572750"/>
              <a:gd name="connsiteX57" fmla="*/ 13587414 w 23098120"/>
              <a:gd name="connsiteY57" fmla="*/ 228600 h 10572750"/>
              <a:gd name="connsiteX58" fmla="*/ 14753850 w 23098120"/>
              <a:gd name="connsiteY58" fmla="*/ 1179272 h 10572750"/>
              <a:gd name="connsiteX59" fmla="*/ 14774962 w 23098120"/>
              <a:gd name="connsiteY59" fmla="*/ 1388700 h 10572750"/>
              <a:gd name="connsiteX60" fmla="*/ 14824180 w 23098120"/>
              <a:gd name="connsiteY60" fmla="*/ 1395271 h 10572750"/>
              <a:gd name="connsiteX61" fmla="*/ 14839308 w 23098120"/>
              <a:gd name="connsiteY61" fmla="*/ 1377801 h 10572750"/>
              <a:gd name="connsiteX62" fmla="*/ 15101886 w 23098120"/>
              <a:gd name="connsiteY62" fmla="*/ 1276350 h 10572750"/>
              <a:gd name="connsiteX63" fmla="*/ 15320233 w 23098120"/>
              <a:gd name="connsiteY63" fmla="*/ 1343045 h 10572750"/>
              <a:gd name="connsiteX64" fmla="*/ 15355240 w 23098120"/>
              <a:gd name="connsiteY64" fmla="*/ 1371928 h 10572750"/>
              <a:gd name="connsiteX65" fmla="*/ 15380228 w 23098120"/>
              <a:gd name="connsiteY65" fmla="*/ 1248165 h 10572750"/>
              <a:gd name="connsiteX66" fmla="*/ 15740062 w 23098120"/>
              <a:gd name="connsiteY66" fmla="*/ 1009650 h 10572750"/>
              <a:gd name="connsiteX67" fmla="*/ 15958410 w 23098120"/>
              <a:gd name="connsiteY67" fmla="*/ 1076345 h 10572750"/>
              <a:gd name="connsiteX68" fmla="*/ 15997704 w 23098120"/>
              <a:gd name="connsiteY68" fmla="*/ 1108767 h 10572750"/>
              <a:gd name="connsiteX69" fmla="*/ 15987711 w 23098120"/>
              <a:gd name="connsiteY69" fmla="*/ 1009650 h 10572750"/>
              <a:gd name="connsiteX70" fmla="*/ 16625886 w 23098120"/>
              <a:gd name="connsiteY70" fmla="*/ 371475 h 10572750"/>
              <a:gd name="connsiteX71" fmla="*/ 17213908 w 23098120"/>
              <a:gd name="connsiteY71" fmla="*/ 761243 h 10572750"/>
              <a:gd name="connsiteX72" fmla="*/ 17223972 w 23098120"/>
              <a:gd name="connsiteY72" fmla="*/ 793663 h 10572750"/>
              <a:gd name="connsiteX73" fmla="*/ 17338596 w 23098120"/>
              <a:gd name="connsiteY73" fmla="*/ 699089 h 10572750"/>
              <a:gd name="connsiteX74" fmla="*/ 17849848 w 23098120"/>
              <a:gd name="connsiteY74" fmla="*/ 542924 h 10572750"/>
              <a:gd name="connsiteX75" fmla="*/ 18745672 w 23098120"/>
              <a:gd name="connsiteY75" fmla="*/ 1273041 h 10572750"/>
              <a:gd name="connsiteX76" fmla="*/ 18750308 w 23098120"/>
              <a:gd name="connsiteY76" fmla="*/ 1319031 h 10572750"/>
              <a:gd name="connsiteX77" fmla="*/ 18807500 w 23098120"/>
              <a:gd name="connsiteY77" fmla="*/ 1287989 h 10572750"/>
              <a:gd name="connsiteX78" fmla="*/ 18959508 w 23098120"/>
              <a:gd name="connsiteY78" fmla="*/ 1257300 h 10572750"/>
              <a:gd name="connsiteX79" fmla="*/ 19111520 w 23098120"/>
              <a:gd name="connsiteY79" fmla="*/ 1287989 h 10572750"/>
              <a:gd name="connsiteX80" fmla="*/ 19170448 w 23098120"/>
              <a:gd name="connsiteY80" fmla="*/ 1319975 h 10572750"/>
              <a:gd name="connsiteX81" fmla="*/ 19204924 w 23098120"/>
              <a:gd name="connsiteY81" fmla="*/ 1208917 h 10572750"/>
              <a:gd name="connsiteX82" fmla="*/ 19792948 w 23098120"/>
              <a:gd name="connsiteY82" fmla="*/ 819149 h 10572750"/>
              <a:gd name="connsiteX83" fmla="*/ 19921562 w 23098120"/>
              <a:gd name="connsiteY83" fmla="*/ 832114 h 10572750"/>
              <a:gd name="connsiteX84" fmla="*/ 20017282 w 23098120"/>
              <a:gd name="connsiteY84" fmla="*/ 861828 h 10572750"/>
              <a:gd name="connsiteX85" fmla="*/ 20029748 w 23098120"/>
              <a:gd name="connsiteY85" fmla="*/ 738160 h 10572750"/>
              <a:gd name="connsiteX86" fmla="*/ 20654958 w 23098120"/>
              <a:gd name="connsiteY86" fmla="*/ 228600 h 10572750"/>
              <a:gd name="connsiteX87" fmla="*/ 21242982 w 23098120"/>
              <a:gd name="connsiteY87" fmla="*/ 618368 h 10572750"/>
              <a:gd name="connsiteX88" fmla="*/ 21276806 w 23098120"/>
              <a:gd name="connsiteY88" fmla="*/ 727332 h 10572750"/>
              <a:gd name="connsiteX89" fmla="*/ 21279236 w 23098120"/>
              <a:gd name="connsiteY89" fmla="*/ 726013 h 10572750"/>
              <a:gd name="connsiteX90" fmla="*/ 21431244 w 23098120"/>
              <a:gd name="connsiteY90" fmla="*/ 695324 h 10572750"/>
              <a:gd name="connsiteX91" fmla="*/ 21821770 w 23098120"/>
              <a:gd name="connsiteY91" fmla="*/ 1085849 h 10572750"/>
              <a:gd name="connsiteX92" fmla="*/ 21803596 w 23098120"/>
              <a:gd name="connsiteY92" fmla="*/ 1175868 h 10572750"/>
              <a:gd name="connsiteX93" fmla="*/ 21860256 w 23098120"/>
              <a:gd name="connsiteY93" fmla="*/ 1145114 h 10572750"/>
              <a:gd name="connsiteX94" fmla="*/ 22012264 w 23098120"/>
              <a:gd name="connsiteY94" fmla="*/ 1114425 h 10572750"/>
              <a:gd name="connsiteX95" fmla="*/ 22336094 w 23098120"/>
              <a:gd name="connsiteY95" fmla="*/ 1286604 h 10572750"/>
              <a:gd name="connsiteX96" fmla="*/ 22338940 w 23098120"/>
              <a:gd name="connsiteY96" fmla="*/ 1291847 h 10572750"/>
              <a:gd name="connsiteX97" fmla="*/ 22347760 w 23098120"/>
              <a:gd name="connsiteY97" fmla="*/ 1248165 h 10572750"/>
              <a:gd name="connsiteX98" fmla="*/ 22707596 w 23098120"/>
              <a:gd name="connsiteY98" fmla="*/ 1009650 h 10572750"/>
              <a:gd name="connsiteX99" fmla="*/ 23098120 w 23098120"/>
              <a:gd name="connsiteY99" fmla="*/ 1400175 h 10572750"/>
              <a:gd name="connsiteX100" fmla="*/ 22925940 w 23098120"/>
              <a:gd name="connsiteY100" fmla="*/ 1724004 h 10572750"/>
              <a:gd name="connsiteX101" fmla="*/ 22925680 w 23098120"/>
              <a:gd name="connsiteY101" fmla="*/ 1724146 h 10572750"/>
              <a:gd name="connsiteX102" fmla="*/ 22987640 w 23098120"/>
              <a:gd name="connsiteY102" fmla="*/ 1807456 h 10572750"/>
              <a:gd name="connsiteX103" fmla="*/ 23040972 w 23098120"/>
              <a:gd name="connsiteY103" fmla="*/ 2000250 h 10572750"/>
              <a:gd name="connsiteX104" fmla="*/ 22925068 w 23098120"/>
              <a:gd name="connsiteY104" fmla="*/ 2277178 h 10572750"/>
              <a:gd name="connsiteX105" fmla="*/ 22844792 w 23098120"/>
              <a:gd name="connsiteY105" fmla="*/ 2348186 h 10572750"/>
              <a:gd name="connsiteX106" fmla="*/ 22883256 w 23098120"/>
              <a:gd name="connsiteY106" fmla="*/ 2450817 h 10572750"/>
              <a:gd name="connsiteX107" fmla="*/ 22926670 w 23098120"/>
              <a:gd name="connsiteY107" fmla="*/ 2762251 h 10572750"/>
              <a:gd name="connsiteX108" fmla="*/ 22832320 w 23098120"/>
              <a:gd name="connsiteY108" fmla="*/ 3209594 h 10572750"/>
              <a:gd name="connsiteX109" fmla="*/ 22788560 w 23098120"/>
              <a:gd name="connsiteY109" fmla="*/ 3286407 h 10572750"/>
              <a:gd name="connsiteX110" fmla="*/ 22788560 w 23098120"/>
              <a:gd name="connsiteY110" fmla="*/ 10572750 h 10572750"/>
              <a:gd name="connsiteX111" fmla="*/ 12501560 w 23098120"/>
              <a:gd name="connsiteY111" fmla="*/ 10572750 h 10572750"/>
              <a:gd name="connsiteX112" fmla="*/ 10596560 w 23098120"/>
              <a:gd name="connsiteY112" fmla="*/ 10572750 h 10572750"/>
              <a:gd name="connsiteX113" fmla="*/ 309560 w 23098120"/>
              <a:gd name="connsiteY113" fmla="*/ 10572750 h 10572750"/>
              <a:gd name="connsiteX114" fmla="*/ 309560 w 23098120"/>
              <a:gd name="connsiteY114" fmla="*/ 2763292 h 10572750"/>
              <a:gd name="connsiteX115" fmla="*/ 265252 w 23098120"/>
              <a:gd name="connsiteY115" fmla="*/ 2704040 h 10572750"/>
              <a:gd name="connsiteX116" fmla="*/ 61912 w 23098120"/>
              <a:gd name="connsiteY116" fmla="*/ 2038350 h 10572750"/>
              <a:gd name="connsiteX117" fmla="*/ 155477 w 23098120"/>
              <a:gd name="connsiteY117" fmla="*/ 1574905 h 10572750"/>
              <a:gd name="connsiteX118" fmla="*/ 236538 w 23098120"/>
              <a:gd name="connsiteY118" fmla="*/ 1425562 h 10572750"/>
              <a:gd name="connsiteX119" fmla="*/ 172178 w 23098120"/>
              <a:gd name="connsiteY119" fmla="*/ 1390628 h 10572750"/>
              <a:gd name="connsiteX120" fmla="*/ 0 w 23098120"/>
              <a:gd name="connsiteY120" fmla="*/ 1066799 h 10572750"/>
              <a:gd name="connsiteX121" fmla="*/ 390525 w 23098120"/>
              <a:gd name="connsiteY121" fmla="*/ 676274 h 10572750"/>
              <a:gd name="connsiteX122" fmla="*/ 542534 w 23098120"/>
              <a:gd name="connsiteY122" fmla="*/ 706963 h 10572750"/>
              <a:gd name="connsiteX123" fmla="*/ 550285 w 23098120"/>
              <a:gd name="connsiteY123" fmla="*/ 711170 h 10572750"/>
              <a:gd name="connsiteX124" fmla="*/ 542927 w 23098120"/>
              <a:gd name="connsiteY124" fmla="*/ 638175 h 10572750"/>
              <a:gd name="connsiteX125" fmla="*/ 1181102 w 23098120"/>
              <a:gd name="connsiteY125" fmla="*/ 0 h 1057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23098120" h="10572750">
                <a:moveTo>
                  <a:pt x="20430624" y="1462271"/>
                </a:moveTo>
                <a:lnTo>
                  <a:pt x="20426852" y="1499671"/>
                </a:lnTo>
                <a:lnTo>
                  <a:pt x="20439164" y="1493740"/>
                </a:lnTo>
                <a:lnTo>
                  <a:pt x="20481768" y="1478147"/>
                </a:lnTo>
                <a:close/>
                <a:moveTo>
                  <a:pt x="10143623" y="1462271"/>
                </a:moveTo>
                <a:lnTo>
                  <a:pt x="10139853" y="1499671"/>
                </a:lnTo>
                <a:lnTo>
                  <a:pt x="10152165" y="1493740"/>
                </a:lnTo>
                <a:lnTo>
                  <a:pt x="10194768" y="1478147"/>
                </a:lnTo>
                <a:close/>
                <a:moveTo>
                  <a:pt x="1181102" y="0"/>
                </a:moveTo>
                <a:cubicBezTo>
                  <a:pt x="1533555" y="0"/>
                  <a:pt x="1819276" y="285721"/>
                  <a:pt x="1819276" y="638175"/>
                </a:cubicBezTo>
                <a:lnTo>
                  <a:pt x="1816378" y="666928"/>
                </a:lnTo>
                <a:lnTo>
                  <a:pt x="1883447" y="646109"/>
                </a:lnTo>
                <a:cubicBezTo>
                  <a:pt x="1908869" y="640907"/>
                  <a:pt x="1935191" y="638175"/>
                  <a:pt x="1962151" y="638175"/>
                </a:cubicBezTo>
                <a:cubicBezTo>
                  <a:pt x="2069992" y="638175"/>
                  <a:pt x="2167623" y="681886"/>
                  <a:pt x="2238294" y="752557"/>
                </a:cubicBezTo>
                <a:lnTo>
                  <a:pt x="2283753" y="807654"/>
                </a:lnTo>
                <a:lnTo>
                  <a:pt x="2313128" y="753535"/>
                </a:lnTo>
                <a:cubicBezTo>
                  <a:pt x="2527093" y="436827"/>
                  <a:pt x="2889436" y="228600"/>
                  <a:pt x="3300414" y="228600"/>
                </a:cubicBezTo>
                <a:cubicBezTo>
                  <a:pt x="3875782" y="228600"/>
                  <a:pt x="4355828" y="636725"/>
                  <a:pt x="4466850" y="1179272"/>
                </a:cubicBezTo>
                <a:lnTo>
                  <a:pt x="4487962" y="1388700"/>
                </a:lnTo>
                <a:lnTo>
                  <a:pt x="4537180" y="1395271"/>
                </a:lnTo>
                <a:lnTo>
                  <a:pt x="4552308" y="1377801"/>
                </a:lnTo>
                <a:cubicBezTo>
                  <a:pt x="4621659" y="1314768"/>
                  <a:pt x="4713785" y="1276350"/>
                  <a:pt x="4814886" y="1276350"/>
                </a:cubicBezTo>
                <a:cubicBezTo>
                  <a:pt x="4895766" y="1276350"/>
                  <a:pt x="4970907" y="1300937"/>
                  <a:pt x="5033233" y="1343045"/>
                </a:cubicBezTo>
                <a:lnTo>
                  <a:pt x="5068240" y="1371928"/>
                </a:lnTo>
                <a:lnTo>
                  <a:pt x="5093228" y="1248165"/>
                </a:lnTo>
                <a:cubicBezTo>
                  <a:pt x="5152512" y="1108000"/>
                  <a:pt x="5291303" y="1009650"/>
                  <a:pt x="5453062" y="1009650"/>
                </a:cubicBezTo>
                <a:cubicBezTo>
                  <a:pt x="5533942" y="1009650"/>
                  <a:pt x="5609080" y="1034237"/>
                  <a:pt x="5671410" y="1076345"/>
                </a:cubicBezTo>
                <a:lnTo>
                  <a:pt x="5710704" y="1108767"/>
                </a:lnTo>
                <a:lnTo>
                  <a:pt x="5700711" y="1009650"/>
                </a:lnTo>
                <a:cubicBezTo>
                  <a:pt x="5700711" y="657196"/>
                  <a:pt x="5986432" y="371475"/>
                  <a:pt x="6338886" y="371475"/>
                </a:cubicBezTo>
                <a:cubicBezTo>
                  <a:pt x="6603225" y="371475"/>
                  <a:pt x="6830028" y="532193"/>
                  <a:pt x="6926909" y="761243"/>
                </a:cubicBezTo>
                <a:lnTo>
                  <a:pt x="6936972" y="793663"/>
                </a:lnTo>
                <a:lnTo>
                  <a:pt x="7051597" y="699089"/>
                </a:lnTo>
                <a:cubicBezTo>
                  <a:pt x="7197537" y="600494"/>
                  <a:pt x="7373469" y="542924"/>
                  <a:pt x="7562848" y="542924"/>
                </a:cubicBezTo>
                <a:cubicBezTo>
                  <a:pt x="8004732" y="542924"/>
                  <a:pt x="8373407" y="856364"/>
                  <a:pt x="8458672" y="1273041"/>
                </a:cubicBezTo>
                <a:lnTo>
                  <a:pt x="8463308" y="1319031"/>
                </a:lnTo>
                <a:lnTo>
                  <a:pt x="8520499" y="1287989"/>
                </a:lnTo>
                <a:cubicBezTo>
                  <a:pt x="8567220" y="1268228"/>
                  <a:pt x="8618588" y="1257300"/>
                  <a:pt x="8672509" y="1257300"/>
                </a:cubicBezTo>
                <a:cubicBezTo>
                  <a:pt x="8726429" y="1257300"/>
                  <a:pt x="8777797" y="1268228"/>
                  <a:pt x="8824519" y="1287989"/>
                </a:cubicBezTo>
                <a:lnTo>
                  <a:pt x="8883449" y="1319975"/>
                </a:lnTo>
                <a:lnTo>
                  <a:pt x="8917923" y="1208917"/>
                </a:lnTo>
                <a:cubicBezTo>
                  <a:pt x="9014803" y="979867"/>
                  <a:pt x="9241606" y="819149"/>
                  <a:pt x="9505947" y="819149"/>
                </a:cubicBezTo>
                <a:cubicBezTo>
                  <a:pt x="9550004" y="819149"/>
                  <a:pt x="9593019" y="823613"/>
                  <a:pt x="9634562" y="832114"/>
                </a:cubicBezTo>
                <a:lnTo>
                  <a:pt x="9730282" y="861828"/>
                </a:lnTo>
                <a:lnTo>
                  <a:pt x="9742748" y="738160"/>
                </a:lnTo>
                <a:cubicBezTo>
                  <a:pt x="9802256" y="447355"/>
                  <a:pt x="10059561" y="228600"/>
                  <a:pt x="10367958" y="228600"/>
                </a:cubicBezTo>
                <a:cubicBezTo>
                  <a:pt x="10533171" y="228600"/>
                  <a:pt x="10683721" y="291381"/>
                  <a:pt x="10797053" y="394387"/>
                </a:cubicBezTo>
                <a:lnTo>
                  <a:pt x="10858604" y="458948"/>
                </a:lnTo>
                <a:lnTo>
                  <a:pt x="10880078" y="389769"/>
                </a:lnTo>
                <a:cubicBezTo>
                  <a:pt x="10976959" y="160718"/>
                  <a:pt x="11203762" y="0"/>
                  <a:pt x="11468102" y="0"/>
                </a:cubicBezTo>
                <a:cubicBezTo>
                  <a:pt x="11820555" y="0"/>
                  <a:pt x="12106276" y="285721"/>
                  <a:pt x="12106276" y="638175"/>
                </a:cubicBezTo>
                <a:lnTo>
                  <a:pt x="12103378" y="666928"/>
                </a:lnTo>
                <a:lnTo>
                  <a:pt x="12170447" y="646109"/>
                </a:lnTo>
                <a:cubicBezTo>
                  <a:pt x="12195869" y="640907"/>
                  <a:pt x="12222191" y="638175"/>
                  <a:pt x="12249151" y="638175"/>
                </a:cubicBezTo>
                <a:cubicBezTo>
                  <a:pt x="12356992" y="638175"/>
                  <a:pt x="12454623" y="681886"/>
                  <a:pt x="12525294" y="752557"/>
                </a:cubicBezTo>
                <a:lnTo>
                  <a:pt x="12570753" y="807654"/>
                </a:lnTo>
                <a:lnTo>
                  <a:pt x="12600128" y="753535"/>
                </a:lnTo>
                <a:cubicBezTo>
                  <a:pt x="12814093" y="436827"/>
                  <a:pt x="13176436" y="228600"/>
                  <a:pt x="13587414" y="228600"/>
                </a:cubicBezTo>
                <a:cubicBezTo>
                  <a:pt x="14162782" y="228600"/>
                  <a:pt x="14642828" y="636725"/>
                  <a:pt x="14753850" y="1179272"/>
                </a:cubicBezTo>
                <a:lnTo>
                  <a:pt x="14774962" y="1388700"/>
                </a:lnTo>
                <a:lnTo>
                  <a:pt x="14824180" y="1395271"/>
                </a:lnTo>
                <a:lnTo>
                  <a:pt x="14839308" y="1377801"/>
                </a:lnTo>
                <a:cubicBezTo>
                  <a:pt x="14908659" y="1314768"/>
                  <a:pt x="15000785" y="1276350"/>
                  <a:pt x="15101886" y="1276350"/>
                </a:cubicBezTo>
                <a:cubicBezTo>
                  <a:pt x="15182766" y="1276350"/>
                  <a:pt x="15257907" y="1300937"/>
                  <a:pt x="15320233" y="1343045"/>
                </a:cubicBezTo>
                <a:lnTo>
                  <a:pt x="15355240" y="1371928"/>
                </a:lnTo>
                <a:lnTo>
                  <a:pt x="15380228" y="1248165"/>
                </a:lnTo>
                <a:cubicBezTo>
                  <a:pt x="15439512" y="1108000"/>
                  <a:pt x="15578303" y="1009650"/>
                  <a:pt x="15740062" y="1009650"/>
                </a:cubicBezTo>
                <a:cubicBezTo>
                  <a:pt x="15820942" y="1009650"/>
                  <a:pt x="15896080" y="1034237"/>
                  <a:pt x="15958410" y="1076345"/>
                </a:cubicBezTo>
                <a:lnTo>
                  <a:pt x="15997704" y="1108767"/>
                </a:lnTo>
                <a:lnTo>
                  <a:pt x="15987711" y="1009650"/>
                </a:lnTo>
                <a:cubicBezTo>
                  <a:pt x="15987711" y="657196"/>
                  <a:pt x="16273432" y="371475"/>
                  <a:pt x="16625886" y="371475"/>
                </a:cubicBezTo>
                <a:cubicBezTo>
                  <a:pt x="16890225" y="371475"/>
                  <a:pt x="17117028" y="532193"/>
                  <a:pt x="17213908" y="761243"/>
                </a:cubicBezTo>
                <a:lnTo>
                  <a:pt x="17223972" y="793663"/>
                </a:lnTo>
                <a:lnTo>
                  <a:pt x="17338596" y="699089"/>
                </a:lnTo>
                <a:cubicBezTo>
                  <a:pt x="17484536" y="600494"/>
                  <a:pt x="17660468" y="542924"/>
                  <a:pt x="17849848" y="542924"/>
                </a:cubicBezTo>
                <a:cubicBezTo>
                  <a:pt x="18291732" y="542924"/>
                  <a:pt x="18660408" y="856364"/>
                  <a:pt x="18745672" y="1273041"/>
                </a:cubicBezTo>
                <a:lnTo>
                  <a:pt x="18750308" y="1319031"/>
                </a:lnTo>
                <a:lnTo>
                  <a:pt x="18807500" y="1287989"/>
                </a:lnTo>
                <a:cubicBezTo>
                  <a:pt x="18854220" y="1268228"/>
                  <a:pt x="18905588" y="1257300"/>
                  <a:pt x="18959508" y="1257300"/>
                </a:cubicBezTo>
                <a:cubicBezTo>
                  <a:pt x="19013428" y="1257300"/>
                  <a:pt x="19064796" y="1268228"/>
                  <a:pt x="19111520" y="1287989"/>
                </a:cubicBezTo>
                <a:lnTo>
                  <a:pt x="19170448" y="1319975"/>
                </a:lnTo>
                <a:lnTo>
                  <a:pt x="19204924" y="1208917"/>
                </a:lnTo>
                <a:cubicBezTo>
                  <a:pt x="19301804" y="979867"/>
                  <a:pt x="19528606" y="819149"/>
                  <a:pt x="19792948" y="819149"/>
                </a:cubicBezTo>
                <a:cubicBezTo>
                  <a:pt x="19837004" y="819149"/>
                  <a:pt x="19880018" y="823613"/>
                  <a:pt x="19921562" y="832114"/>
                </a:cubicBezTo>
                <a:lnTo>
                  <a:pt x="20017282" y="861828"/>
                </a:lnTo>
                <a:lnTo>
                  <a:pt x="20029748" y="738160"/>
                </a:lnTo>
                <a:cubicBezTo>
                  <a:pt x="20089256" y="447355"/>
                  <a:pt x="20346560" y="228600"/>
                  <a:pt x="20654958" y="228600"/>
                </a:cubicBezTo>
                <a:cubicBezTo>
                  <a:pt x="20919298" y="228600"/>
                  <a:pt x="21146102" y="389318"/>
                  <a:pt x="21242982" y="618368"/>
                </a:cubicBezTo>
                <a:lnTo>
                  <a:pt x="21276806" y="727332"/>
                </a:lnTo>
                <a:lnTo>
                  <a:pt x="21279236" y="726013"/>
                </a:lnTo>
                <a:cubicBezTo>
                  <a:pt x="21325956" y="706252"/>
                  <a:pt x="21377324" y="695324"/>
                  <a:pt x="21431244" y="695324"/>
                </a:cubicBezTo>
                <a:cubicBezTo>
                  <a:pt x="21646926" y="695324"/>
                  <a:pt x="21821770" y="870168"/>
                  <a:pt x="21821770" y="1085849"/>
                </a:cubicBezTo>
                <a:lnTo>
                  <a:pt x="21803596" y="1175868"/>
                </a:lnTo>
                <a:lnTo>
                  <a:pt x="21860256" y="1145114"/>
                </a:lnTo>
                <a:cubicBezTo>
                  <a:pt x="21906976" y="1125353"/>
                  <a:pt x="21958344" y="1114425"/>
                  <a:pt x="22012264" y="1114425"/>
                </a:cubicBezTo>
                <a:cubicBezTo>
                  <a:pt x="22147066" y="1114425"/>
                  <a:pt x="22265914" y="1182723"/>
                  <a:pt x="22336094" y="1286604"/>
                </a:cubicBezTo>
                <a:lnTo>
                  <a:pt x="22338940" y="1291847"/>
                </a:lnTo>
                <a:lnTo>
                  <a:pt x="22347760" y="1248165"/>
                </a:lnTo>
                <a:cubicBezTo>
                  <a:pt x="22407044" y="1108000"/>
                  <a:pt x="22545834" y="1009650"/>
                  <a:pt x="22707596" y="1009650"/>
                </a:cubicBezTo>
                <a:cubicBezTo>
                  <a:pt x="22923276" y="1009650"/>
                  <a:pt x="23098120" y="1184494"/>
                  <a:pt x="23098120" y="1400175"/>
                </a:cubicBezTo>
                <a:cubicBezTo>
                  <a:pt x="23098120" y="1534975"/>
                  <a:pt x="23029822" y="1653824"/>
                  <a:pt x="22925940" y="1724004"/>
                </a:cubicBezTo>
                <a:lnTo>
                  <a:pt x="22925680" y="1724146"/>
                </a:lnTo>
                <a:lnTo>
                  <a:pt x="22987640" y="1807456"/>
                </a:lnTo>
                <a:cubicBezTo>
                  <a:pt x="23021980" y="1866713"/>
                  <a:pt x="23040972" y="1931863"/>
                  <a:pt x="23040972" y="2000250"/>
                </a:cubicBezTo>
                <a:cubicBezTo>
                  <a:pt x="23040972" y="2102830"/>
                  <a:pt x="22998244" y="2198127"/>
                  <a:pt x="22925068" y="2277178"/>
                </a:cubicBezTo>
                <a:lnTo>
                  <a:pt x="22844792" y="2348186"/>
                </a:lnTo>
                <a:lnTo>
                  <a:pt x="22883256" y="2450817"/>
                </a:lnTo>
                <a:cubicBezTo>
                  <a:pt x="22911212" y="2546539"/>
                  <a:pt x="22926670" y="2651781"/>
                  <a:pt x="22926670" y="2762251"/>
                </a:cubicBezTo>
                <a:cubicBezTo>
                  <a:pt x="22926670" y="2927957"/>
                  <a:pt x="22891888" y="3081897"/>
                  <a:pt x="22832320" y="3209594"/>
                </a:cubicBezTo>
                <a:lnTo>
                  <a:pt x="22788560" y="3286407"/>
                </a:lnTo>
                <a:lnTo>
                  <a:pt x="22788560" y="10572750"/>
                </a:lnTo>
                <a:lnTo>
                  <a:pt x="12501560" y="10572750"/>
                </a:lnTo>
                <a:lnTo>
                  <a:pt x="10596560" y="10572750"/>
                </a:lnTo>
                <a:lnTo>
                  <a:pt x="309560" y="10572750"/>
                </a:lnTo>
                <a:lnTo>
                  <a:pt x="309560" y="2763292"/>
                </a:lnTo>
                <a:lnTo>
                  <a:pt x="265252" y="2704040"/>
                </a:lnTo>
                <a:cubicBezTo>
                  <a:pt x="136874" y="2514015"/>
                  <a:pt x="61912" y="2284937"/>
                  <a:pt x="61912" y="2038350"/>
                </a:cubicBezTo>
                <a:cubicBezTo>
                  <a:pt x="61912" y="1873959"/>
                  <a:pt x="95228" y="1717349"/>
                  <a:pt x="155477" y="1574905"/>
                </a:cubicBezTo>
                <a:lnTo>
                  <a:pt x="236538" y="1425562"/>
                </a:lnTo>
                <a:lnTo>
                  <a:pt x="172178" y="1390628"/>
                </a:lnTo>
                <a:cubicBezTo>
                  <a:pt x="68298" y="1320448"/>
                  <a:pt x="0" y="1201599"/>
                  <a:pt x="0" y="1066799"/>
                </a:cubicBezTo>
                <a:cubicBezTo>
                  <a:pt x="0" y="851118"/>
                  <a:pt x="174844" y="676274"/>
                  <a:pt x="390525" y="676274"/>
                </a:cubicBezTo>
                <a:cubicBezTo>
                  <a:pt x="444445" y="676274"/>
                  <a:pt x="495813" y="687202"/>
                  <a:pt x="542534" y="706963"/>
                </a:cubicBezTo>
                <a:lnTo>
                  <a:pt x="550285" y="711170"/>
                </a:lnTo>
                <a:lnTo>
                  <a:pt x="542927" y="638175"/>
                </a:lnTo>
                <a:cubicBezTo>
                  <a:pt x="542927" y="285721"/>
                  <a:pt x="828648" y="0"/>
                  <a:pt x="1181102" y="0"/>
                </a:cubicBezTo>
                <a:close/>
              </a:path>
            </a:pathLst>
          </a:custGeom>
          <a:solidFill>
            <a:srgbClr val="F2CCCB">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47" name="Freeform: Shape 46">
            <a:extLst>
              <a:ext uri="{FF2B5EF4-FFF2-40B4-BE49-F238E27FC236}">
                <a16:creationId xmlns:a16="http://schemas.microsoft.com/office/drawing/2014/main" id="{0DA2B984-EBE3-4A77-B1F5-DC604F1E886C}"/>
              </a:ext>
            </a:extLst>
          </p:cNvPr>
          <p:cNvSpPr/>
          <p:nvPr/>
        </p:nvSpPr>
        <p:spPr>
          <a:xfrm>
            <a:off x="731341" y="542925"/>
            <a:ext cx="3021509" cy="1581150"/>
          </a:xfrm>
          <a:custGeom>
            <a:avLst/>
            <a:gdLst>
              <a:gd name="connsiteX0" fmla="*/ 1954709 w 3973596"/>
              <a:gd name="connsiteY0" fmla="*/ 0 h 1801466"/>
              <a:gd name="connsiteX1" fmla="*/ 2537121 w 3973596"/>
              <a:gd name="connsiteY1" fmla="*/ 309666 h 1801466"/>
              <a:gd name="connsiteX2" fmla="*/ 2596640 w 3973596"/>
              <a:gd name="connsiteY2" fmla="*/ 419321 h 1801466"/>
              <a:gd name="connsiteX3" fmla="*/ 2602905 w 3973596"/>
              <a:gd name="connsiteY3" fmla="*/ 411727 h 1801466"/>
              <a:gd name="connsiteX4" fmla="*/ 2879048 w 3973596"/>
              <a:gd name="connsiteY4" fmla="*/ 297345 h 1801466"/>
              <a:gd name="connsiteX5" fmla="*/ 3261639 w 3973596"/>
              <a:gd name="connsiteY5" fmla="*/ 609166 h 1801466"/>
              <a:gd name="connsiteX6" fmla="*/ 3268062 w 3973596"/>
              <a:gd name="connsiteY6" fmla="*/ 672885 h 1801466"/>
              <a:gd name="connsiteX7" fmla="*/ 3316027 w 3973596"/>
              <a:gd name="connsiteY7" fmla="*/ 662260 h 1801466"/>
              <a:gd name="connsiteX8" fmla="*/ 3426322 w 3973596"/>
              <a:gd name="connsiteY8" fmla="*/ 654326 h 1801466"/>
              <a:gd name="connsiteX9" fmla="*/ 3973596 w 3973596"/>
              <a:gd name="connsiteY9" fmla="*/ 1044851 h 1801466"/>
              <a:gd name="connsiteX10" fmla="*/ 3426322 w 3973596"/>
              <a:gd name="connsiteY10" fmla="*/ 1435376 h 1801466"/>
              <a:gd name="connsiteX11" fmla="*/ 3120336 w 3973596"/>
              <a:gd name="connsiteY11" fmla="*/ 1368681 h 1801466"/>
              <a:gd name="connsiteX12" fmla="*/ 3065917 w 3973596"/>
              <a:gd name="connsiteY12" fmla="*/ 1336641 h 1801466"/>
              <a:gd name="connsiteX13" fmla="*/ 3060829 w 3973596"/>
              <a:gd name="connsiteY13" fmla="*/ 1370354 h 1801466"/>
              <a:gd name="connsiteX14" fmla="*/ 2351125 w 3973596"/>
              <a:gd name="connsiteY14" fmla="*/ 1756740 h 1801466"/>
              <a:gd name="connsiteX15" fmla="*/ 1731580 w 3973596"/>
              <a:gd name="connsiteY15" fmla="*/ 1523755 h 1801466"/>
              <a:gd name="connsiteX16" fmla="*/ 1724686 w 3973596"/>
              <a:gd name="connsiteY16" fmla="*/ 1514481 h 1801466"/>
              <a:gd name="connsiteX17" fmla="*/ 1712498 w 3973596"/>
              <a:gd name="connsiteY17" fmla="*/ 1549293 h 1801466"/>
              <a:gd name="connsiteX18" fmla="*/ 1283400 w 3973596"/>
              <a:gd name="connsiteY18" fmla="*/ 1801466 h 1801466"/>
              <a:gd name="connsiteX19" fmla="*/ 827167 w 3973596"/>
              <a:gd name="connsiteY19" fmla="*/ 1471790 h 1801466"/>
              <a:gd name="connsiteX20" fmla="*/ 823474 w 3973596"/>
              <a:gd name="connsiteY20" fmla="*/ 1439308 h 1801466"/>
              <a:gd name="connsiteX21" fmla="*/ 794990 w 3973596"/>
              <a:gd name="connsiteY21" fmla="*/ 1465281 h 1801466"/>
              <a:gd name="connsiteX22" fmla="*/ 465694 w 3973596"/>
              <a:gd name="connsiteY22" fmla="*/ 1567897 h 1801466"/>
              <a:gd name="connsiteX23" fmla="*/ 0 w 3973596"/>
              <a:gd name="connsiteY23" fmla="*/ 1217542 h 1801466"/>
              <a:gd name="connsiteX24" fmla="*/ 465694 w 3973596"/>
              <a:gd name="connsiteY24" fmla="*/ 867187 h 1801466"/>
              <a:gd name="connsiteX25" fmla="*/ 646963 w 3973596"/>
              <a:gd name="connsiteY25" fmla="*/ 894720 h 1801466"/>
              <a:gd name="connsiteX26" fmla="*/ 692529 w 3973596"/>
              <a:gd name="connsiteY26" fmla="*/ 913327 h 1801466"/>
              <a:gd name="connsiteX27" fmla="*/ 679602 w 3973596"/>
              <a:gd name="connsiteY27" fmla="*/ 851452 h 1801466"/>
              <a:gd name="connsiteX28" fmla="*/ 1042166 w 3973596"/>
              <a:gd name="connsiteY28" fmla="*/ 501097 h 1801466"/>
              <a:gd name="connsiteX29" fmla="*/ 1244879 w 3973596"/>
              <a:gd name="connsiteY29" fmla="*/ 560932 h 1801466"/>
              <a:gd name="connsiteX30" fmla="*/ 1264986 w 3973596"/>
              <a:gd name="connsiteY30" fmla="*/ 576963 h 1801466"/>
              <a:gd name="connsiteX31" fmla="*/ 1266614 w 3973596"/>
              <a:gd name="connsiteY31" fmla="*/ 560814 h 1801466"/>
              <a:gd name="connsiteX32" fmla="*/ 1954709 w 3973596"/>
              <a:gd name="connsiteY32" fmla="*/ 0 h 1801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973596" h="1801466">
                <a:moveTo>
                  <a:pt x="1954709" y="0"/>
                </a:moveTo>
                <a:cubicBezTo>
                  <a:pt x="2197150" y="0"/>
                  <a:pt x="2410901" y="122836"/>
                  <a:pt x="2537121" y="309666"/>
                </a:cubicBezTo>
                <a:lnTo>
                  <a:pt x="2596640" y="419321"/>
                </a:lnTo>
                <a:lnTo>
                  <a:pt x="2602905" y="411727"/>
                </a:lnTo>
                <a:cubicBezTo>
                  <a:pt x="2673576" y="341056"/>
                  <a:pt x="2771208" y="297345"/>
                  <a:pt x="2879048" y="297345"/>
                </a:cubicBezTo>
                <a:cubicBezTo>
                  <a:pt x="3067769" y="297345"/>
                  <a:pt x="3225224" y="431210"/>
                  <a:pt x="3261639" y="609166"/>
                </a:cubicBezTo>
                <a:lnTo>
                  <a:pt x="3268062" y="672885"/>
                </a:lnTo>
                <a:lnTo>
                  <a:pt x="3316027" y="662260"/>
                </a:lnTo>
                <a:cubicBezTo>
                  <a:pt x="3351654" y="657058"/>
                  <a:pt x="3388541" y="654326"/>
                  <a:pt x="3426322" y="654326"/>
                </a:cubicBezTo>
                <a:cubicBezTo>
                  <a:pt x="3728573" y="654326"/>
                  <a:pt x="3973596" y="829170"/>
                  <a:pt x="3973596" y="1044851"/>
                </a:cubicBezTo>
                <a:cubicBezTo>
                  <a:pt x="3973596" y="1260532"/>
                  <a:pt x="3728573" y="1435376"/>
                  <a:pt x="3426322" y="1435376"/>
                </a:cubicBezTo>
                <a:cubicBezTo>
                  <a:pt x="3312978" y="1435376"/>
                  <a:pt x="3207682" y="1410789"/>
                  <a:pt x="3120336" y="1368681"/>
                </a:cubicBezTo>
                <a:lnTo>
                  <a:pt x="3065917" y="1336641"/>
                </a:lnTo>
                <a:lnTo>
                  <a:pt x="3060829" y="1370354"/>
                </a:lnTo>
                <a:cubicBezTo>
                  <a:pt x="2993280" y="1590864"/>
                  <a:pt x="2701201" y="1756740"/>
                  <a:pt x="2351125" y="1756740"/>
                </a:cubicBezTo>
                <a:cubicBezTo>
                  <a:pt x="2088568" y="1756740"/>
                  <a:pt x="1858635" y="1663435"/>
                  <a:pt x="1731580" y="1523755"/>
                </a:cubicBezTo>
                <a:lnTo>
                  <a:pt x="1724686" y="1514481"/>
                </a:lnTo>
                <a:lnTo>
                  <a:pt x="1712498" y="1549293"/>
                </a:lnTo>
                <a:cubicBezTo>
                  <a:pt x="1641801" y="1697485"/>
                  <a:pt x="1476297" y="1801466"/>
                  <a:pt x="1283400" y="1801466"/>
                </a:cubicBezTo>
                <a:cubicBezTo>
                  <a:pt x="1058354" y="1801466"/>
                  <a:pt x="870591" y="1659936"/>
                  <a:pt x="827167" y="1471790"/>
                </a:cubicBezTo>
                <a:lnTo>
                  <a:pt x="823474" y="1439308"/>
                </a:lnTo>
                <a:lnTo>
                  <a:pt x="794990" y="1465281"/>
                </a:lnTo>
                <a:cubicBezTo>
                  <a:pt x="710716" y="1528682"/>
                  <a:pt x="594292" y="1567897"/>
                  <a:pt x="465694" y="1567897"/>
                </a:cubicBezTo>
                <a:cubicBezTo>
                  <a:pt x="208498" y="1567897"/>
                  <a:pt x="0" y="1411038"/>
                  <a:pt x="0" y="1217542"/>
                </a:cubicBezTo>
                <a:cubicBezTo>
                  <a:pt x="0" y="1024046"/>
                  <a:pt x="208498" y="867187"/>
                  <a:pt x="465694" y="867187"/>
                </a:cubicBezTo>
                <a:cubicBezTo>
                  <a:pt x="529993" y="867187"/>
                  <a:pt x="591248" y="876991"/>
                  <a:pt x="646963" y="894720"/>
                </a:cubicBezTo>
                <a:lnTo>
                  <a:pt x="692529" y="913327"/>
                </a:lnTo>
                <a:lnTo>
                  <a:pt x="679602" y="851452"/>
                </a:lnTo>
                <a:cubicBezTo>
                  <a:pt x="679602" y="657956"/>
                  <a:pt x="841927" y="501097"/>
                  <a:pt x="1042166" y="501097"/>
                </a:cubicBezTo>
                <a:cubicBezTo>
                  <a:pt x="1117256" y="501097"/>
                  <a:pt x="1187014" y="523155"/>
                  <a:pt x="1244879" y="560932"/>
                </a:cubicBezTo>
                <a:lnTo>
                  <a:pt x="1264986" y="576963"/>
                </a:lnTo>
                <a:lnTo>
                  <a:pt x="1266614" y="560814"/>
                </a:lnTo>
                <a:cubicBezTo>
                  <a:pt x="1332107" y="240759"/>
                  <a:pt x="1615292" y="0"/>
                  <a:pt x="19547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48" name="Freeform: Shape 47">
            <a:extLst>
              <a:ext uri="{FF2B5EF4-FFF2-40B4-BE49-F238E27FC236}">
                <a16:creationId xmlns:a16="http://schemas.microsoft.com/office/drawing/2014/main" id="{23AEE8BB-C8F8-49BE-B005-DA8B0321D0C6}"/>
              </a:ext>
            </a:extLst>
          </p:cNvPr>
          <p:cNvSpPr/>
          <p:nvPr/>
        </p:nvSpPr>
        <p:spPr>
          <a:xfrm>
            <a:off x="8751391" y="3933825"/>
            <a:ext cx="3021509" cy="1581150"/>
          </a:xfrm>
          <a:custGeom>
            <a:avLst/>
            <a:gdLst>
              <a:gd name="connsiteX0" fmla="*/ 1954709 w 3973596"/>
              <a:gd name="connsiteY0" fmla="*/ 0 h 1801466"/>
              <a:gd name="connsiteX1" fmla="*/ 2537121 w 3973596"/>
              <a:gd name="connsiteY1" fmla="*/ 309666 h 1801466"/>
              <a:gd name="connsiteX2" fmla="*/ 2596640 w 3973596"/>
              <a:gd name="connsiteY2" fmla="*/ 419321 h 1801466"/>
              <a:gd name="connsiteX3" fmla="*/ 2602905 w 3973596"/>
              <a:gd name="connsiteY3" fmla="*/ 411727 h 1801466"/>
              <a:gd name="connsiteX4" fmla="*/ 2879048 w 3973596"/>
              <a:gd name="connsiteY4" fmla="*/ 297345 h 1801466"/>
              <a:gd name="connsiteX5" fmla="*/ 3261639 w 3973596"/>
              <a:gd name="connsiteY5" fmla="*/ 609166 h 1801466"/>
              <a:gd name="connsiteX6" fmla="*/ 3268062 w 3973596"/>
              <a:gd name="connsiteY6" fmla="*/ 672885 h 1801466"/>
              <a:gd name="connsiteX7" fmla="*/ 3316027 w 3973596"/>
              <a:gd name="connsiteY7" fmla="*/ 662260 h 1801466"/>
              <a:gd name="connsiteX8" fmla="*/ 3426322 w 3973596"/>
              <a:gd name="connsiteY8" fmla="*/ 654326 h 1801466"/>
              <a:gd name="connsiteX9" fmla="*/ 3973596 w 3973596"/>
              <a:gd name="connsiteY9" fmla="*/ 1044851 h 1801466"/>
              <a:gd name="connsiteX10" fmla="*/ 3426322 w 3973596"/>
              <a:gd name="connsiteY10" fmla="*/ 1435376 h 1801466"/>
              <a:gd name="connsiteX11" fmla="*/ 3120336 w 3973596"/>
              <a:gd name="connsiteY11" fmla="*/ 1368681 h 1801466"/>
              <a:gd name="connsiteX12" fmla="*/ 3065917 w 3973596"/>
              <a:gd name="connsiteY12" fmla="*/ 1336641 h 1801466"/>
              <a:gd name="connsiteX13" fmla="*/ 3060829 w 3973596"/>
              <a:gd name="connsiteY13" fmla="*/ 1370354 h 1801466"/>
              <a:gd name="connsiteX14" fmla="*/ 2351125 w 3973596"/>
              <a:gd name="connsiteY14" fmla="*/ 1756740 h 1801466"/>
              <a:gd name="connsiteX15" fmla="*/ 1731580 w 3973596"/>
              <a:gd name="connsiteY15" fmla="*/ 1523755 h 1801466"/>
              <a:gd name="connsiteX16" fmla="*/ 1724686 w 3973596"/>
              <a:gd name="connsiteY16" fmla="*/ 1514481 h 1801466"/>
              <a:gd name="connsiteX17" fmla="*/ 1712498 w 3973596"/>
              <a:gd name="connsiteY17" fmla="*/ 1549293 h 1801466"/>
              <a:gd name="connsiteX18" fmla="*/ 1283400 w 3973596"/>
              <a:gd name="connsiteY18" fmla="*/ 1801466 h 1801466"/>
              <a:gd name="connsiteX19" fmla="*/ 827167 w 3973596"/>
              <a:gd name="connsiteY19" fmla="*/ 1471790 h 1801466"/>
              <a:gd name="connsiteX20" fmla="*/ 823474 w 3973596"/>
              <a:gd name="connsiteY20" fmla="*/ 1439308 h 1801466"/>
              <a:gd name="connsiteX21" fmla="*/ 794990 w 3973596"/>
              <a:gd name="connsiteY21" fmla="*/ 1465281 h 1801466"/>
              <a:gd name="connsiteX22" fmla="*/ 465694 w 3973596"/>
              <a:gd name="connsiteY22" fmla="*/ 1567897 h 1801466"/>
              <a:gd name="connsiteX23" fmla="*/ 0 w 3973596"/>
              <a:gd name="connsiteY23" fmla="*/ 1217542 h 1801466"/>
              <a:gd name="connsiteX24" fmla="*/ 465694 w 3973596"/>
              <a:gd name="connsiteY24" fmla="*/ 867187 h 1801466"/>
              <a:gd name="connsiteX25" fmla="*/ 646963 w 3973596"/>
              <a:gd name="connsiteY25" fmla="*/ 894720 h 1801466"/>
              <a:gd name="connsiteX26" fmla="*/ 692529 w 3973596"/>
              <a:gd name="connsiteY26" fmla="*/ 913327 h 1801466"/>
              <a:gd name="connsiteX27" fmla="*/ 679602 w 3973596"/>
              <a:gd name="connsiteY27" fmla="*/ 851452 h 1801466"/>
              <a:gd name="connsiteX28" fmla="*/ 1042166 w 3973596"/>
              <a:gd name="connsiteY28" fmla="*/ 501097 h 1801466"/>
              <a:gd name="connsiteX29" fmla="*/ 1244879 w 3973596"/>
              <a:gd name="connsiteY29" fmla="*/ 560932 h 1801466"/>
              <a:gd name="connsiteX30" fmla="*/ 1264986 w 3973596"/>
              <a:gd name="connsiteY30" fmla="*/ 576963 h 1801466"/>
              <a:gd name="connsiteX31" fmla="*/ 1266614 w 3973596"/>
              <a:gd name="connsiteY31" fmla="*/ 560814 h 1801466"/>
              <a:gd name="connsiteX32" fmla="*/ 1954709 w 3973596"/>
              <a:gd name="connsiteY32" fmla="*/ 0 h 1801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973596" h="1801466">
                <a:moveTo>
                  <a:pt x="1954709" y="0"/>
                </a:moveTo>
                <a:cubicBezTo>
                  <a:pt x="2197150" y="0"/>
                  <a:pt x="2410901" y="122836"/>
                  <a:pt x="2537121" y="309666"/>
                </a:cubicBezTo>
                <a:lnTo>
                  <a:pt x="2596640" y="419321"/>
                </a:lnTo>
                <a:lnTo>
                  <a:pt x="2602905" y="411727"/>
                </a:lnTo>
                <a:cubicBezTo>
                  <a:pt x="2673576" y="341056"/>
                  <a:pt x="2771208" y="297345"/>
                  <a:pt x="2879048" y="297345"/>
                </a:cubicBezTo>
                <a:cubicBezTo>
                  <a:pt x="3067769" y="297345"/>
                  <a:pt x="3225224" y="431210"/>
                  <a:pt x="3261639" y="609166"/>
                </a:cubicBezTo>
                <a:lnTo>
                  <a:pt x="3268062" y="672885"/>
                </a:lnTo>
                <a:lnTo>
                  <a:pt x="3316027" y="662260"/>
                </a:lnTo>
                <a:cubicBezTo>
                  <a:pt x="3351654" y="657058"/>
                  <a:pt x="3388541" y="654326"/>
                  <a:pt x="3426322" y="654326"/>
                </a:cubicBezTo>
                <a:cubicBezTo>
                  <a:pt x="3728573" y="654326"/>
                  <a:pt x="3973596" y="829170"/>
                  <a:pt x="3973596" y="1044851"/>
                </a:cubicBezTo>
                <a:cubicBezTo>
                  <a:pt x="3973596" y="1260532"/>
                  <a:pt x="3728573" y="1435376"/>
                  <a:pt x="3426322" y="1435376"/>
                </a:cubicBezTo>
                <a:cubicBezTo>
                  <a:pt x="3312978" y="1435376"/>
                  <a:pt x="3207682" y="1410789"/>
                  <a:pt x="3120336" y="1368681"/>
                </a:cubicBezTo>
                <a:lnTo>
                  <a:pt x="3065917" y="1336641"/>
                </a:lnTo>
                <a:lnTo>
                  <a:pt x="3060829" y="1370354"/>
                </a:lnTo>
                <a:cubicBezTo>
                  <a:pt x="2993280" y="1590864"/>
                  <a:pt x="2701201" y="1756740"/>
                  <a:pt x="2351125" y="1756740"/>
                </a:cubicBezTo>
                <a:cubicBezTo>
                  <a:pt x="2088568" y="1756740"/>
                  <a:pt x="1858635" y="1663435"/>
                  <a:pt x="1731580" y="1523755"/>
                </a:cubicBezTo>
                <a:lnTo>
                  <a:pt x="1724686" y="1514481"/>
                </a:lnTo>
                <a:lnTo>
                  <a:pt x="1712498" y="1549293"/>
                </a:lnTo>
                <a:cubicBezTo>
                  <a:pt x="1641801" y="1697485"/>
                  <a:pt x="1476297" y="1801466"/>
                  <a:pt x="1283400" y="1801466"/>
                </a:cubicBezTo>
                <a:cubicBezTo>
                  <a:pt x="1058354" y="1801466"/>
                  <a:pt x="870591" y="1659936"/>
                  <a:pt x="827167" y="1471790"/>
                </a:cubicBezTo>
                <a:lnTo>
                  <a:pt x="823474" y="1439308"/>
                </a:lnTo>
                <a:lnTo>
                  <a:pt x="794990" y="1465281"/>
                </a:lnTo>
                <a:cubicBezTo>
                  <a:pt x="710716" y="1528682"/>
                  <a:pt x="594292" y="1567897"/>
                  <a:pt x="465694" y="1567897"/>
                </a:cubicBezTo>
                <a:cubicBezTo>
                  <a:pt x="208498" y="1567897"/>
                  <a:pt x="0" y="1411038"/>
                  <a:pt x="0" y="1217542"/>
                </a:cubicBezTo>
                <a:cubicBezTo>
                  <a:pt x="0" y="1024046"/>
                  <a:pt x="208498" y="867187"/>
                  <a:pt x="465694" y="867187"/>
                </a:cubicBezTo>
                <a:cubicBezTo>
                  <a:pt x="529993" y="867187"/>
                  <a:pt x="591248" y="876991"/>
                  <a:pt x="646963" y="894720"/>
                </a:cubicBezTo>
                <a:lnTo>
                  <a:pt x="692529" y="913327"/>
                </a:lnTo>
                <a:lnTo>
                  <a:pt x="679602" y="851452"/>
                </a:lnTo>
                <a:cubicBezTo>
                  <a:pt x="679602" y="657956"/>
                  <a:pt x="841927" y="501097"/>
                  <a:pt x="1042166" y="501097"/>
                </a:cubicBezTo>
                <a:cubicBezTo>
                  <a:pt x="1117256" y="501097"/>
                  <a:pt x="1187014" y="523155"/>
                  <a:pt x="1244879" y="560932"/>
                </a:cubicBezTo>
                <a:lnTo>
                  <a:pt x="1264986" y="576963"/>
                </a:lnTo>
                <a:lnTo>
                  <a:pt x="1266614" y="560814"/>
                </a:lnTo>
                <a:cubicBezTo>
                  <a:pt x="1332107" y="240759"/>
                  <a:pt x="1615292" y="0"/>
                  <a:pt x="19547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49" name="TextBox 48">
            <a:extLst>
              <a:ext uri="{FF2B5EF4-FFF2-40B4-BE49-F238E27FC236}">
                <a16:creationId xmlns:a16="http://schemas.microsoft.com/office/drawing/2014/main" id="{89B21217-C610-4D0D-A3B3-44BBD7275AA7}"/>
              </a:ext>
            </a:extLst>
          </p:cNvPr>
          <p:cNvSpPr txBox="1"/>
          <p:nvPr/>
        </p:nvSpPr>
        <p:spPr>
          <a:xfrm>
            <a:off x="2293145" y="2705725"/>
            <a:ext cx="7605710" cy="1446550"/>
          </a:xfrm>
          <a:prstGeom prst="rect">
            <a:avLst/>
          </a:prstGeom>
          <a:noFill/>
        </p:spPr>
        <p:txBody>
          <a:bodyPr wrap="square" rtlCol="0">
            <a:spAutoFit/>
          </a:bodyPr>
          <a:lstStyle/>
          <a:p>
            <a:pPr algn="ctr"/>
            <a:r>
              <a:rPr lang="id-ID" sz="8800" dirty="0">
                <a:solidFill>
                  <a:schemeClr val="tx1">
                    <a:lumMod val="65000"/>
                    <a:lumOff val="35000"/>
                  </a:schemeClr>
                </a:solidFill>
                <a:effectLst>
                  <a:outerShdw dist="165100" dir="2700000" sx="99000" sy="99000" algn="tl" rotWithShape="0">
                    <a:schemeClr val="bg1">
                      <a:alpha val="63000"/>
                    </a:schemeClr>
                  </a:outerShdw>
                </a:effectLst>
                <a:latin typeface="Modern Love" panose="04090805081005020601" pitchFamily="82" charset="0"/>
              </a:rPr>
              <a:t>Thank You</a:t>
            </a:r>
          </a:p>
        </p:txBody>
      </p:sp>
    </p:spTree>
    <p:extLst>
      <p:ext uri="{BB962C8B-B14F-4D97-AF65-F5344CB8AC3E}">
        <p14:creationId xmlns:p14="http://schemas.microsoft.com/office/powerpoint/2010/main" val="1076122976"/>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50000" decel="50000" autoRev="1" fill="hold" grpId="0" nodeType="withEffect">
                                  <p:stCondLst>
                                    <p:cond delay="0"/>
                                  </p:stCondLst>
                                  <p:childTnLst>
                                    <p:animMotion origin="layout" path="M 5E-6 -4.44444E-6 L -0.76875 -4.44444E-6 " pathEditMode="relative" rAng="0" ptsTypes="AA">
                                      <p:cBhvr>
                                        <p:cTn id="6" dur="10000" fill="hold"/>
                                        <p:tgtEl>
                                          <p:spTgt spid="30"/>
                                        </p:tgtEl>
                                        <p:attrNameLst>
                                          <p:attrName>ppt_x</p:attrName>
                                          <p:attrName>ppt_y</p:attrName>
                                        </p:attrNameLst>
                                      </p:cBhvr>
                                      <p:rCtr x="-38438" y="0"/>
                                    </p:animMotion>
                                  </p:childTnLst>
                                </p:cTn>
                              </p:par>
                              <p:par>
                                <p:cTn id="7" presetID="59" presetClass="path" presetSubtype="0" repeatCount="indefinite" accel="9000" decel="7000" autoRev="1" fill="hold" grpId="0" nodeType="withEffect">
                                  <p:stCondLst>
                                    <p:cond delay="0"/>
                                  </p:stCondLst>
                                  <p:childTnLst>
                                    <p:animMotion origin="layout" path="M 2.77556E-17 4.07407E-6 C 2.77556E-17 -0.02454 0.07669 -0.04329 0.17031 -0.04329 C 0.26654 -0.04329 0.34375 -0.02454 0.34375 4.07407E-6 C 0.34375 0.02476 0.42044 0.0449 0.51693 0.0449 C 0.61029 0.0449 0.6875 0.02476 0.6875 4.07407E-6 " pathEditMode="relative" rAng="0" ptsTypes="AAAAA">
                                      <p:cBhvr>
                                        <p:cTn id="8" dur="10000" fill="hold"/>
                                        <p:tgtEl>
                                          <p:spTgt spid="32"/>
                                        </p:tgtEl>
                                        <p:attrNameLst>
                                          <p:attrName>ppt_x</p:attrName>
                                          <p:attrName>ppt_y</p:attrName>
                                        </p:attrNameLst>
                                      </p:cBhvr>
                                      <p:rCtr x="34375" y="69"/>
                                    </p:animMotion>
                                  </p:childTnLst>
                                </p:cTn>
                              </p:par>
                              <p:par>
                                <p:cTn id="9" presetID="59" presetClass="path" presetSubtype="0" repeatCount="indefinite" accel="9000" decel="7000" autoRev="1" fill="hold" grpId="0" nodeType="withEffect">
                                  <p:stCondLst>
                                    <p:cond delay="0"/>
                                  </p:stCondLst>
                                  <p:childTnLst>
                                    <p:animMotion origin="layout" path="M -0.64688 -1.48148E-6 C -0.64688 -0.02129 -0.57487 -0.03773 -0.48672 -0.03773 C -0.39623 -0.03773 -0.32344 -0.02129 -0.32344 -1.48148E-6 C -0.32344 0.02222 -0.25144 0.04005 -0.16055 0.04005 C -0.07278 0.04005 5E-6 0.02222 5E-6 -1.48148E-6 " pathEditMode="relative" rAng="0" ptsTypes="AAAAA">
                                      <p:cBhvr>
                                        <p:cTn id="10" dur="10000" spd="-100000" fill="hold"/>
                                        <p:tgtEl>
                                          <p:spTgt spid="33"/>
                                        </p:tgtEl>
                                        <p:attrNameLst>
                                          <p:attrName>ppt_x</p:attrName>
                                          <p:attrName>ppt_y</p:attrName>
                                        </p:attrNameLst>
                                      </p:cBhvr>
                                      <p:rCtr x="32344" y="116"/>
                                    </p:animMotion>
                                  </p:childTnLst>
                                </p:cTn>
                              </p:par>
                              <p:par>
                                <p:cTn id="11" presetID="63" presetClass="path" presetSubtype="0" repeatCount="indefinite" accel="12000" decel="17000" autoRev="1" fill="hold" grpId="0" nodeType="withEffect">
                                  <p:stCondLst>
                                    <p:cond delay="250"/>
                                  </p:stCondLst>
                                  <p:childTnLst>
                                    <p:animMotion origin="layout" path="M -4.16667E-6 -4.44444E-6 L 0.0599 -4.44444E-6 " pathEditMode="relative" rAng="0" ptsTypes="AA">
                                      <p:cBhvr>
                                        <p:cTn id="12" dur="5000" fill="hold"/>
                                        <p:tgtEl>
                                          <p:spTgt spid="47"/>
                                        </p:tgtEl>
                                        <p:attrNameLst>
                                          <p:attrName>ppt_x</p:attrName>
                                          <p:attrName>ppt_y</p:attrName>
                                        </p:attrNameLst>
                                      </p:cBhvr>
                                      <p:rCtr x="2995" y="0"/>
                                    </p:animMotion>
                                  </p:childTnLst>
                                </p:cTn>
                              </p:par>
                              <p:par>
                                <p:cTn id="13" presetID="63" presetClass="path" presetSubtype="0" repeatCount="indefinite" accel="12000" decel="17000" autoRev="1" fill="hold" grpId="0" nodeType="withEffect">
                                  <p:stCondLst>
                                    <p:cond delay="250"/>
                                  </p:stCondLst>
                                  <p:childTnLst>
                                    <p:animMotion origin="layout" path="M 3.33333E-6 1.11111E-6 L -0.07448 1.11111E-6 " pathEditMode="relative" rAng="0" ptsTypes="AA">
                                      <p:cBhvr>
                                        <p:cTn id="14" dur="5000" fill="hold"/>
                                        <p:tgtEl>
                                          <p:spTgt spid="48"/>
                                        </p:tgtEl>
                                        <p:attrNameLst>
                                          <p:attrName>ppt_x</p:attrName>
                                          <p:attrName>ppt_y</p:attrName>
                                        </p:attrNameLst>
                                      </p:cBhvr>
                                      <p:rCtr x="-3724" y="0"/>
                                    </p:animMotion>
                                  </p:childTnLst>
                                </p:cTn>
                              </p:par>
                              <p:par>
                                <p:cTn id="15" presetID="53" presetClass="entr" presetSubtype="16" fill="hold" grpId="1" nodeType="withEffect">
                                  <p:stCondLst>
                                    <p:cond delay="750"/>
                                  </p:stCondLst>
                                  <p:childTnLst>
                                    <p:set>
                                      <p:cBhvr>
                                        <p:cTn id="16" dur="1" fill="hold">
                                          <p:stCondLst>
                                            <p:cond delay="0"/>
                                          </p:stCondLst>
                                        </p:cTn>
                                        <p:tgtEl>
                                          <p:spTgt spid="49"/>
                                        </p:tgtEl>
                                        <p:attrNameLst>
                                          <p:attrName>style.visibility</p:attrName>
                                        </p:attrNameLst>
                                      </p:cBhvr>
                                      <p:to>
                                        <p:strVal val="visible"/>
                                      </p:to>
                                    </p:set>
                                    <p:anim calcmode="lin" valueType="num">
                                      <p:cBhvr>
                                        <p:cTn id="17" dur="1750" fill="hold"/>
                                        <p:tgtEl>
                                          <p:spTgt spid="49"/>
                                        </p:tgtEl>
                                        <p:attrNameLst>
                                          <p:attrName>ppt_w</p:attrName>
                                        </p:attrNameLst>
                                      </p:cBhvr>
                                      <p:tavLst>
                                        <p:tav tm="0">
                                          <p:val>
                                            <p:fltVal val="0"/>
                                          </p:val>
                                        </p:tav>
                                        <p:tav tm="100000">
                                          <p:val>
                                            <p:strVal val="#ppt_w"/>
                                          </p:val>
                                        </p:tav>
                                      </p:tavLst>
                                    </p:anim>
                                    <p:anim calcmode="lin" valueType="num">
                                      <p:cBhvr>
                                        <p:cTn id="18" dur="1750" fill="hold"/>
                                        <p:tgtEl>
                                          <p:spTgt spid="49"/>
                                        </p:tgtEl>
                                        <p:attrNameLst>
                                          <p:attrName>ppt_h</p:attrName>
                                        </p:attrNameLst>
                                      </p:cBhvr>
                                      <p:tavLst>
                                        <p:tav tm="0">
                                          <p:val>
                                            <p:fltVal val="0"/>
                                          </p:val>
                                        </p:tav>
                                        <p:tav tm="100000">
                                          <p:val>
                                            <p:strVal val="#ppt_h"/>
                                          </p:val>
                                        </p:tav>
                                      </p:tavLst>
                                    </p:anim>
                                    <p:animEffect transition="in" filter="fade">
                                      <p:cBhvr>
                                        <p:cTn id="19" dur="1750"/>
                                        <p:tgtEl>
                                          <p:spTgt spid="49"/>
                                        </p:tgtEl>
                                      </p:cBhvr>
                                    </p:animEffect>
                                  </p:childTnLst>
                                </p:cTn>
                              </p:par>
                              <p:par>
                                <p:cTn id="20" presetID="6" presetClass="emph" presetSubtype="0" repeatCount="indefinite" accel="7000" decel="14000" autoRev="1" fill="hold" grpId="0" nodeType="withEffect">
                                  <p:stCondLst>
                                    <p:cond delay="2500"/>
                                  </p:stCondLst>
                                  <p:childTnLst>
                                    <p:animScale>
                                      <p:cBhvr>
                                        <p:cTn id="21" dur="1050" fill="hold"/>
                                        <p:tgtEl>
                                          <p:spTgt spid="49"/>
                                        </p:tgtEl>
                                      </p:cBhvr>
                                      <p:by x="110000" y="110000"/>
                                    </p:animScale>
                                  </p:childTnLst>
                                </p:cTn>
                              </p:par>
                            </p:childTnLst>
                          </p:cTn>
                        </p:par>
                      </p:childTnLst>
                    </p:cTn>
                  </p:par>
                  <p:par>
                    <p:cTn id="22" fill="hold">
                      <p:stCondLst>
                        <p:cond delay="indefinite"/>
                      </p:stCondLst>
                      <p:childTnLst>
                        <p:par>
                          <p:cTn id="23" fill="hold">
                            <p:stCondLst>
                              <p:cond delay="0"/>
                            </p:stCondLst>
                            <p:childTnLst>
                              <p:par>
                                <p:cTn id="24" presetID="35" presetClass="path" presetSubtype="0" accel="50000" decel="50000" fill="hold" grpId="1" nodeType="clickEffect">
                                  <p:stCondLst>
                                    <p:cond delay="0"/>
                                  </p:stCondLst>
                                  <p:childTnLst>
                                    <p:animMotion origin="layout" path="M -4.16667E-6 -4.44444E-6 L -0.39635 -4.44444E-6 " pathEditMode="relative" rAng="0" ptsTypes="AA">
                                      <p:cBhvr>
                                        <p:cTn id="25" dur="4000" fill="hold"/>
                                        <p:tgtEl>
                                          <p:spTgt spid="47"/>
                                        </p:tgtEl>
                                        <p:attrNameLst>
                                          <p:attrName>ppt_x</p:attrName>
                                          <p:attrName>ppt_y</p:attrName>
                                        </p:attrNameLst>
                                      </p:cBhvr>
                                      <p:rCtr x="-19818" y="0"/>
                                    </p:animMotion>
                                  </p:childTnLst>
                                </p:cTn>
                              </p:par>
                              <p:par>
                                <p:cTn id="26" presetID="35" presetClass="path" presetSubtype="0" accel="50000" decel="50000" fill="hold" grpId="1" nodeType="withEffect">
                                  <p:stCondLst>
                                    <p:cond delay="0"/>
                                  </p:stCondLst>
                                  <p:childTnLst>
                                    <p:animMotion origin="layout" path="M 3.33333E-6 1.11111E-6 L 0.31771 1.11111E-6 " pathEditMode="relative" rAng="0" ptsTypes="AA">
                                      <p:cBhvr>
                                        <p:cTn id="27" dur="4000" fill="hold"/>
                                        <p:tgtEl>
                                          <p:spTgt spid="48"/>
                                        </p:tgtEl>
                                        <p:attrNameLst>
                                          <p:attrName>ppt_x</p:attrName>
                                          <p:attrName>ppt_y</p:attrName>
                                        </p:attrNameLst>
                                      </p:cBhvr>
                                      <p:rCtr x="15885" y="0"/>
                                    </p:animMotion>
                                  </p:childTnLst>
                                </p:cTn>
                              </p:par>
                              <p:par>
                                <p:cTn id="28" presetID="64" presetClass="path" presetSubtype="0" accel="50000" decel="50000" fill="hold" grpId="1" nodeType="withEffect">
                                  <p:stCondLst>
                                    <p:cond delay="0"/>
                                  </p:stCondLst>
                                  <p:childTnLst>
                                    <p:animMotion origin="layout" path="M 5E-6 -4.44444E-6 L 5E-6 -0.52222 " pathEditMode="relative" rAng="0" ptsTypes="AA">
                                      <p:cBhvr>
                                        <p:cTn id="29" dur="4000" fill="hold"/>
                                        <p:tgtEl>
                                          <p:spTgt spid="30"/>
                                        </p:tgtEl>
                                        <p:attrNameLst>
                                          <p:attrName>ppt_x</p:attrName>
                                          <p:attrName>ppt_y</p:attrName>
                                        </p:attrNameLst>
                                      </p:cBhvr>
                                      <p:rCtr x="0" y="-26111"/>
                                    </p:animMotion>
                                  </p:childTnLst>
                                </p:cTn>
                              </p:par>
                              <p:par>
                                <p:cTn id="30" presetID="64" presetClass="path" presetSubtype="0" accel="50000" decel="50000" fill="hold" grpId="1" nodeType="withEffect">
                                  <p:stCondLst>
                                    <p:cond delay="0"/>
                                  </p:stCondLst>
                                  <p:childTnLst>
                                    <p:animMotion origin="layout" path="M 2.77556E-17 -4.44444E-6 L 2.77556E-17 -0.74027 " pathEditMode="relative" rAng="0" ptsTypes="AA">
                                      <p:cBhvr>
                                        <p:cTn id="31" dur="4000" fill="hold"/>
                                        <p:tgtEl>
                                          <p:spTgt spid="32"/>
                                        </p:tgtEl>
                                        <p:attrNameLst>
                                          <p:attrName>ppt_x</p:attrName>
                                          <p:attrName>ppt_y</p:attrName>
                                        </p:attrNameLst>
                                      </p:cBhvr>
                                      <p:rCtr x="0" y="-37014"/>
                                    </p:animMotion>
                                  </p:childTnLst>
                                </p:cTn>
                              </p:par>
                              <p:par>
                                <p:cTn id="32" presetID="64" presetClass="path" presetSubtype="0" accel="50000" decel="50000" fill="hold" grpId="1" nodeType="withEffect">
                                  <p:stCondLst>
                                    <p:cond delay="0"/>
                                  </p:stCondLst>
                                  <p:childTnLst>
                                    <p:animMotion origin="layout" path="M 5E-6 -2.22222E-6 L 5E-6 -1.15 " pathEditMode="relative" rAng="0" ptsTypes="AA">
                                      <p:cBhvr>
                                        <p:cTn id="33" dur="4000" fill="hold"/>
                                        <p:tgtEl>
                                          <p:spTgt spid="33"/>
                                        </p:tgtEl>
                                        <p:attrNameLst>
                                          <p:attrName>ppt_x</p:attrName>
                                          <p:attrName>ppt_y</p:attrName>
                                        </p:attrNameLst>
                                      </p:cBhvr>
                                      <p:rCtr x="0" y="-57500"/>
                                    </p:animMotion>
                                  </p:childTnLst>
                                </p:cTn>
                              </p:par>
                              <p:par>
                                <p:cTn id="34" presetID="64" presetClass="path" presetSubtype="0" accel="50000" decel="50000" fill="hold" grpId="2" nodeType="withEffect">
                                  <p:stCondLst>
                                    <p:cond delay="0"/>
                                  </p:stCondLst>
                                  <p:childTnLst>
                                    <p:animMotion origin="layout" path="M 0 0 L 0 -1.25532 " pathEditMode="relative" rAng="0" ptsTypes="AA">
                                      <p:cBhvr>
                                        <p:cTn id="35" dur="4000" fill="hold"/>
                                        <p:tgtEl>
                                          <p:spTgt spid="49"/>
                                        </p:tgtEl>
                                        <p:attrNameLst>
                                          <p:attrName>ppt_x</p:attrName>
                                          <p:attrName>ppt_y</p:attrName>
                                        </p:attrNameLst>
                                      </p:cBhvr>
                                      <p:rCtr x="0" y="-627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2" grpId="0" animBg="1"/>
      <p:bldP spid="32" grpId="1" animBg="1"/>
      <p:bldP spid="33" grpId="0" animBg="1"/>
      <p:bldP spid="33" grpId="1" animBg="1"/>
      <p:bldP spid="47" grpId="0" animBg="1"/>
      <p:bldP spid="47" grpId="1" animBg="1"/>
      <p:bldP spid="48" grpId="0" animBg="1"/>
      <p:bldP spid="48" grpId="1" animBg="1"/>
      <p:bldP spid="49" grpId="0"/>
      <p:bldP spid="49" grpId="1"/>
      <p:bldP spid="49" grpId="2"/>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D3D3">
            <a:alpha val="35000"/>
          </a:srgb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3A07E2F-1409-4A8C-B6AD-538BD9E20C04}"/>
              </a:ext>
            </a:extLst>
          </p:cNvPr>
          <p:cNvSpPr/>
          <p:nvPr/>
        </p:nvSpPr>
        <p:spPr>
          <a:xfrm>
            <a:off x="0" y="1104900"/>
            <a:ext cx="12192000" cy="5753100"/>
          </a:xfrm>
          <a:custGeom>
            <a:avLst/>
            <a:gdLst>
              <a:gd name="connsiteX0" fmla="*/ 9376863 w 12192000"/>
              <a:gd name="connsiteY0" fmla="*/ 1462271 h 5753100"/>
              <a:gd name="connsiteX1" fmla="*/ 9373093 w 12192000"/>
              <a:gd name="connsiteY1" fmla="*/ 1499671 h 5753100"/>
              <a:gd name="connsiteX2" fmla="*/ 9385406 w 12192000"/>
              <a:gd name="connsiteY2" fmla="*/ 1493740 h 5753100"/>
              <a:gd name="connsiteX3" fmla="*/ 9428009 w 12192000"/>
              <a:gd name="connsiteY3" fmla="*/ 1478147 h 5753100"/>
              <a:gd name="connsiteX4" fmla="*/ 414342 w 12192000"/>
              <a:gd name="connsiteY4" fmla="*/ 0 h 5753100"/>
              <a:gd name="connsiteX5" fmla="*/ 1052516 w 12192000"/>
              <a:gd name="connsiteY5" fmla="*/ 638175 h 5753100"/>
              <a:gd name="connsiteX6" fmla="*/ 1049618 w 12192000"/>
              <a:gd name="connsiteY6" fmla="*/ 666928 h 5753100"/>
              <a:gd name="connsiteX7" fmla="*/ 1116687 w 12192000"/>
              <a:gd name="connsiteY7" fmla="*/ 646109 h 5753100"/>
              <a:gd name="connsiteX8" fmla="*/ 1195392 w 12192000"/>
              <a:gd name="connsiteY8" fmla="*/ 638175 h 5753100"/>
              <a:gd name="connsiteX9" fmla="*/ 1471535 w 12192000"/>
              <a:gd name="connsiteY9" fmla="*/ 752557 h 5753100"/>
              <a:gd name="connsiteX10" fmla="*/ 1516993 w 12192000"/>
              <a:gd name="connsiteY10" fmla="*/ 807654 h 5753100"/>
              <a:gd name="connsiteX11" fmla="*/ 1546368 w 12192000"/>
              <a:gd name="connsiteY11" fmla="*/ 753535 h 5753100"/>
              <a:gd name="connsiteX12" fmla="*/ 2533654 w 12192000"/>
              <a:gd name="connsiteY12" fmla="*/ 228600 h 5753100"/>
              <a:gd name="connsiteX13" fmla="*/ 3700090 w 12192000"/>
              <a:gd name="connsiteY13" fmla="*/ 1179272 h 5753100"/>
              <a:gd name="connsiteX14" fmla="*/ 3721203 w 12192000"/>
              <a:gd name="connsiteY14" fmla="*/ 1388700 h 5753100"/>
              <a:gd name="connsiteX15" fmla="*/ 3770421 w 12192000"/>
              <a:gd name="connsiteY15" fmla="*/ 1395271 h 5753100"/>
              <a:gd name="connsiteX16" fmla="*/ 3785548 w 12192000"/>
              <a:gd name="connsiteY16" fmla="*/ 1377801 h 5753100"/>
              <a:gd name="connsiteX17" fmla="*/ 4048127 w 12192000"/>
              <a:gd name="connsiteY17" fmla="*/ 1276350 h 5753100"/>
              <a:gd name="connsiteX18" fmla="*/ 4266474 w 12192000"/>
              <a:gd name="connsiteY18" fmla="*/ 1343045 h 5753100"/>
              <a:gd name="connsiteX19" fmla="*/ 4301481 w 12192000"/>
              <a:gd name="connsiteY19" fmla="*/ 1371928 h 5753100"/>
              <a:gd name="connsiteX20" fmla="*/ 4326469 w 12192000"/>
              <a:gd name="connsiteY20" fmla="*/ 1248165 h 5753100"/>
              <a:gd name="connsiteX21" fmla="*/ 4686303 w 12192000"/>
              <a:gd name="connsiteY21" fmla="*/ 1009650 h 5753100"/>
              <a:gd name="connsiteX22" fmla="*/ 4904651 w 12192000"/>
              <a:gd name="connsiteY22" fmla="*/ 1076345 h 5753100"/>
              <a:gd name="connsiteX23" fmla="*/ 4943944 w 12192000"/>
              <a:gd name="connsiteY23" fmla="*/ 1108767 h 5753100"/>
              <a:gd name="connsiteX24" fmla="*/ 4933952 w 12192000"/>
              <a:gd name="connsiteY24" fmla="*/ 1009650 h 5753100"/>
              <a:gd name="connsiteX25" fmla="*/ 5572127 w 12192000"/>
              <a:gd name="connsiteY25" fmla="*/ 371475 h 5753100"/>
              <a:gd name="connsiteX26" fmla="*/ 6160150 w 12192000"/>
              <a:gd name="connsiteY26" fmla="*/ 761243 h 5753100"/>
              <a:gd name="connsiteX27" fmla="*/ 6170212 w 12192000"/>
              <a:gd name="connsiteY27" fmla="*/ 793663 h 5753100"/>
              <a:gd name="connsiteX28" fmla="*/ 6284838 w 12192000"/>
              <a:gd name="connsiteY28" fmla="*/ 699089 h 5753100"/>
              <a:gd name="connsiteX29" fmla="*/ 6796088 w 12192000"/>
              <a:gd name="connsiteY29" fmla="*/ 542924 h 5753100"/>
              <a:gd name="connsiteX30" fmla="*/ 7691912 w 12192000"/>
              <a:gd name="connsiteY30" fmla="*/ 1273041 h 5753100"/>
              <a:gd name="connsiteX31" fmla="*/ 7696549 w 12192000"/>
              <a:gd name="connsiteY31" fmla="*/ 1319031 h 5753100"/>
              <a:gd name="connsiteX32" fmla="*/ 7753739 w 12192000"/>
              <a:gd name="connsiteY32" fmla="*/ 1287989 h 5753100"/>
              <a:gd name="connsiteX33" fmla="*/ 7905749 w 12192000"/>
              <a:gd name="connsiteY33" fmla="*/ 1257300 h 5753100"/>
              <a:gd name="connsiteX34" fmla="*/ 8057760 w 12192000"/>
              <a:gd name="connsiteY34" fmla="*/ 1287989 h 5753100"/>
              <a:gd name="connsiteX35" fmla="*/ 8116690 w 12192000"/>
              <a:gd name="connsiteY35" fmla="*/ 1319975 h 5753100"/>
              <a:gd name="connsiteX36" fmla="*/ 8151164 w 12192000"/>
              <a:gd name="connsiteY36" fmla="*/ 1208917 h 5753100"/>
              <a:gd name="connsiteX37" fmla="*/ 8739187 w 12192000"/>
              <a:gd name="connsiteY37" fmla="*/ 819149 h 5753100"/>
              <a:gd name="connsiteX38" fmla="*/ 8867802 w 12192000"/>
              <a:gd name="connsiteY38" fmla="*/ 832114 h 5753100"/>
              <a:gd name="connsiteX39" fmla="*/ 8963522 w 12192000"/>
              <a:gd name="connsiteY39" fmla="*/ 861828 h 5753100"/>
              <a:gd name="connsiteX40" fmla="*/ 8975988 w 12192000"/>
              <a:gd name="connsiteY40" fmla="*/ 738160 h 5753100"/>
              <a:gd name="connsiteX41" fmla="*/ 9601198 w 12192000"/>
              <a:gd name="connsiteY41" fmla="*/ 228600 h 5753100"/>
              <a:gd name="connsiteX42" fmla="*/ 10030293 w 12192000"/>
              <a:gd name="connsiteY42" fmla="*/ 394387 h 5753100"/>
              <a:gd name="connsiteX43" fmla="*/ 10091844 w 12192000"/>
              <a:gd name="connsiteY43" fmla="*/ 458948 h 5753100"/>
              <a:gd name="connsiteX44" fmla="*/ 10113318 w 12192000"/>
              <a:gd name="connsiteY44" fmla="*/ 389769 h 5753100"/>
              <a:gd name="connsiteX45" fmla="*/ 10701342 w 12192000"/>
              <a:gd name="connsiteY45" fmla="*/ 0 h 5753100"/>
              <a:gd name="connsiteX46" fmla="*/ 11339516 w 12192000"/>
              <a:gd name="connsiteY46" fmla="*/ 638175 h 5753100"/>
              <a:gd name="connsiteX47" fmla="*/ 11336618 w 12192000"/>
              <a:gd name="connsiteY47" fmla="*/ 666928 h 5753100"/>
              <a:gd name="connsiteX48" fmla="*/ 11403687 w 12192000"/>
              <a:gd name="connsiteY48" fmla="*/ 646109 h 5753100"/>
              <a:gd name="connsiteX49" fmla="*/ 11482391 w 12192000"/>
              <a:gd name="connsiteY49" fmla="*/ 638175 h 5753100"/>
              <a:gd name="connsiteX50" fmla="*/ 11758534 w 12192000"/>
              <a:gd name="connsiteY50" fmla="*/ 752557 h 5753100"/>
              <a:gd name="connsiteX51" fmla="*/ 11803993 w 12192000"/>
              <a:gd name="connsiteY51" fmla="*/ 807654 h 5753100"/>
              <a:gd name="connsiteX52" fmla="*/ 11833368 w 12192000"/>
              <a:gd name="connsiteY52" fmla="*/ 753535 h 5753100"/>
              <a:gd name="connsiteX53" fmla="*/ 12131415 w 12192000"/>
              <a:gd name="connsiteY53" fmla="*/ 448264 h 5753100"/>
              <a:gd name="connsiteX54" fmla="*/ 12192000 w 12192000"/>
              <a:gd name="connsiteY54" fmla="*/ 410454 h 5753100"/>
              <a:gd name="connsiteX55" fmla="*/ 12192000 w 12192000"/>
              <a:gd name="connsiteY55" fmla="*/ 5753100 h 5753100"/>
              <a:gd name="connsiteX56" fmla="*/ 0 w 12192000"/>
              <a:gd name="connsiteY56" fmla="*/ 5753100 h 5753100"/>
              <a:gd name="connsiteX57" fmla="*/ 0 w 12192000"/>
              <a:gd name="connsiteY57" fmla="*/ 156459 h 5753100"/>
              <a:gd name="connsiteX58" fmla="*/ 57533 w 12192000"/>
              <a:gd name="connsiteY58" fmla="*/ 108990 h 5753100"/>
              <a:gd name="connsiteX59" fmla="*/ 414342 w 12192000"/>
              <a:gd name="connsiteY59" fmla="*/ 0 h 575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2192000" h="5753100">
                <a:moveTo>
                  <a:pt x="9376863" y="1462271"/>
                </a:moveTo>
                <a:lnTo>
                  <a:pt x="9373093" y="1499671"/>
                </a:lnTo>
                <a:lnTo>
                  <a:pt x="9385406" y="1493740"/>
                </a:lnTo>
                <a:lnTo>
                  <a:pt x="9428009" y="1478147"/>
                </a:lnTo>
                <a:close/>
                <a:moveTo>
                  <a:pt x="414342" y="0"/>
                </a:moveTo>
                <a:cubicBezTo>
                  <a:pt x="766795" y="0"/>
                  <a:pt x="1052516" y="285721"/>
                  <a:pt x="1052516" y="638175"/>
                </a:cubicBezTo>
                <a:lnTo>
                  <a:pt x="1049618" y="666928"/>
                </a:lnTo>
                <a:lnTo>
                  <a:pt x="1116687" y="646109"/>
                </a:lnTo>
                <a:cubicBezTo>
                  <a:pt x="1142109" y="640907"/>
                  <a:pt x="1168431" y="638175"/>
                  <a:pt x="1195392" y="638175"/>
                </a:cubicBezTo>
                <a:cubicBezTo>
                  <a:pt x="1303232" y="638175"/>
                  <a:pt x="1400863" y="681886"/>
                  <a:pt x="1471535" y="752557"/>
                </a:cubicBezTo>
                <a:lnTo>
                  <a:pt x="1516993" y="807654"/>
                </a:lnTo>
                <a:lnTo>
                  <a:pt x="1546368" y="753535"/>
                </a:lnTo>
                <a:cubicBezTo>
                  <a:pt x="1760333" y="436827"/>
                  <a:pt x="2122677" y="228600"/>
                  <a:pt x="2533654" y="228600"/>
                </a:cubicBezTo>
                <a:cubicBezTo>
                  <a:pt x="3109023" y="228600"/>
                  <a:pt x="3589069" y="636725"/>
                  <a:pt x="3700090" y="1179272"/>
                </a:cubicBezTo>
                <a:lnTo>
                  <a:pt x="3721203" y="1388700"/>
                </a:lnTo>
                <a:lnTo>
                  <a:pt x="3770421" y="1395271"/>
                </a:lnTo>
                <a:lnTo>
                  <a:pt x="3785548" y="1377801"/>
                </a:lnTo>
                <a:cubicBezTo>
                  <a:pt x="3854899" y="1314768"/>
                  <a:pt x="3947026" y="1276350"/>
                  <a:pt x="4048127" y="1276350"/>
                </a:cubicBezTo>
                <a:cubicBezTo>
                  <a:pt x="4129006" y="1276350"/>
                  <a:pt x="4204147" y="1300937"/>
                  <a:pt x="4266474" y="1343045"/>
                </a:cubicBezTo>
                <a:lnTo>
                  <a:pt x="4301481" y="1371928"/>
                </a:lnTo>
                <a:lnTo>
                  <a:pt x="4326469" y="1248165"/>
                </a:lnTo>
                <a:cubicBezTo>
                  <a:pt x="4385752" y="1108000"/>
                  <a:pt x="4524544" y="1009650"/>
                  <a:pt x="4686303" y="1009650"/>
                </a:cubicBezTo>
                <a:cubicBezTo>
                  <a:pt x="4767183" y="1009650"/>
                  <a:pt x="4842321" y="1034237"/>
                  <a:pt x="4904651" y="1076345"/>
                </a:cubicBezTo>
                <a:lnTo>
                  <a:pt x="4943944" y="1108767"/>
                </a:lnTo>
                <a:lnTo>
                  <a:pt x="4933952" y="1009650"/>
                </a:lnTo>
                <a:cubicBezTo>
                  <a:pt x="4933952" y="657196"/>
                  <a:pt x="5219673" y="371475"/>
                  <a:pt x="5572127" y="371475"/>
                </a:cubicBezTo>
                <a:cubicBezTo>
                  <a:pt x="5836466" y="371475"/>
                  <a:pt x="6063269" y="532193"/>
                  <a:pt x="6160150" y="761243"/>
                </a:cubicBezTo>
                <a:lnTo>
                  <a:pt x="6170212" y="793663"/>
                </a:lnTo>
                <a:lnTo>
                  <a:pt x="6284838" y="699089"/>
                </a:lnTo>
                <a:cubicBezTo>
                  <a:pt x="6430777" y="600494"/>
                  <a:pt x="6606710" y="542924"/>
                  <a:pt x="6796088" y="542924"/>
                </a:cubicBezTo>
                <a:cubicBezTo>
                  <a:pt x="7237973" y="542924"/>
                  <a:pt x="7606648" y="856364"/>
                  <a:pt x="7691912" y="1273041"/>
                </a:cubicBezTo>
                <a:lnTo>
                  <a:pt x="7696549" y="1319031"/>
                </a:lnTo>
                <a:lnTo>
                  <a:pt x="7753739" y="1287989"/>
                </a:lnTo>
                <a:cubicBezTo>
                  <a:pt x="7800461" y="1268228"/>
                  <a:pt x="7851828" y="1257300"/>
                  <a:pt x="7905749" y="1257300"/>
                </a:cubicBezTo>
                <a:cubicBezTo>
                  <a:pt x="7959670" y="1257300"/>
                  <a:pt x="8011037" y="1268228"/>
                  <a:pt x="8057760" y="1287989"/>
                </a:cubicBezTo>
                <a:lnTo>
                  <a:pt x="8116690" y="1319975"/>
                </a:lnTo>
                <a:lnTo>
                  <a:pt x="8151164" y="1208917"/>
                </a:lnTo>
                <a:cubicBezTo>
                  <a:pt x="8248043" y="979867"/>
                  <a:pt x="8474846" y="819149"/>
                  <a:pt x="8739187" y="819149"/>
                </a:cubicBezTo>
                <a:cubicBezTo>
                  <a:pt x="8783244" y="819149"/>
                  <a:pt x="8826259" y="823613"/>
                  <a:pt x="8867802" y="832114"/>
                </a:cubicBezTo>
                <a:lnTo>
                  <a:pt x="8963522" y="861828"/>
                </a:lnTo>
                <a:lnTo>
                  <a:pt x="8975988" y="738160"/>
                </a:lnTo>
                <a:cubicBezTo>
                  <a:pt x="9035496" y="447355"/>
                  <a:pt x="9292802" y="228600"/>
                  <a:pt x="9601198" y="228600"/>
                </a:cubicBezTo>
                <a:cubicBezTo>
                  <a:pt x="9766412" y="228600"/>
                  <a:pt x="9916961" y="291381"/>
                  <a:pt x="10030293" y="394387"/>
                </a:cubicBezTo>
                <a:lnTo>
                  <a:pt x="10091844" y="458948"/>
                </a:lnTo>
                <a:lnTo>
                  <a:pt x="10113318" y="389769"/>
                </a:lnTo>
                <a:cubicBezTo>
                  <a:pt x="10210199" y="160718"/>
                  <a:pt x="10437002" y="0"/>
                  <a:pt x="10701342" y="0"/>
                </a:cubicBezTo>
                <a:cubicBezTo>
                  <a:pt x="11053795" y="0"/>
                  <a:pt x="11339516" y="285721"/>
                  <a:pt x="11339516" y="638175"/>
                </a:cubicBezTo>
                <a:lnTo>
                  <a:pt x="11336618" y="666928"/>
                </a:lnTo>
                <a:lnTo>
                  <a:pt x="11403687" y="646109"/>
                </a:lnTo>
                <a:cubicBezTo>
                  <a:pt x="11429109" y="640907"/>
                  <a:pt x="11455431" y="638175"/>
                  <a:pt x="11482391" y="638175"/>
                </a:cubicBezTo>
                <a:cubicBezTo>
                  <a:pt x="11590232" y="638175"/>
                  <a:pt x="11687863" y="681886"/>
                  <a:pt x="11758534" y="752557"/>
                </a:cubicBezTo>
                <a:lnTo>
                  <a:pt x="11803993" y="807654"/>
                </a:lnTo>
                <a:lnTo>
                  <a:pt x="11833368" y="753535"/>
                </a:lnTo>
                <a:cubicBezTo>
                  <a:pt x="11913605" y="634770"/>
                  <a:pt x="12014707" y="531259"/>
                  <a:pt x="12131415" y="448264"/>
                </a:cubicBezTo>
                <a:lnTo>
                  <a:pt x="12192000" y="410454"/>
                </a:lnTo>
                <a:lnTo>
                  <a:pt x="12192000" y="5753100"/>
                </a:lnTo>
                <a:lnTo>
                  <a:pt x="0" y="5753100"/>
                </a:lnTo>
                <a:lnTo>
                  <a:pt x="0" y="156459"/>
                </a:lnTo>
                <a:lnTo>
                  <a:pt x="57533" y="108990"/>
                </a:lnTo>
                <a:cubicBezTo>
                  <a:pt x="159386" y="40180"/>
                  <a:pt x="282172" y="0"/>
                  <a:pt x="414342" y="0"/>
                </a:cubicBezTo>
                <a:close/>
              </a:path>
            </a:pathLst>
          </a:custGeom>
          <a:solidFill>
            <a:srgbClr val="F2CCCB">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8" name="Freeform: Shape 7">
            <a:extLst>
              <a:ext uri="{FF2B5EF4-FFF2-40B4-BE49-F238E27FC236}">
                <a16:creationId xmlns:a16="http://schemas.microsoft.com/office/drawing/2014/main" id="{B26F33C8-E106-4475-8357-A156852D87D4}"/>
              </a:ext>
            </a:extLst>
          </p:cNvPr>
          <p:cNvSpPr/>
          <p:nvPr/>
        </p:nvSpPr>
        <p:spPr>
          <a:xfrm>
            <a:off x="0" y="2289687"/>
            <a:ext cx="12192000" cy="5753100"/>
          </a:xfrm>
          <a:custGeom>
            <a:avLst/>
            <a:gdLst>
              <a:gd name="connsiteX0" fmla="*/ 9376863 w 12192000"/>
              <a:gd name="connsiteY0" fmla="*/ 1462271 h 5753100"/>
              <a:gd name="connsiteX1" fmla="*/ 9373093 w 12192000"/>
              <a:gd name="connsiteY1" fmla="*/ 1499671 h 5753100"/>
              <a:gd name="connsiteX2" fmla="*/ 9385406 w 12192000"/>
              <a:gd name="connsiteY2" fmla="*/ 1493740 h 5753100"/>
              <a:gd name="connsiteX3" fmla="*/ 9428009 w 12192000"/>
              <a:gd name="connsiteY3" fmla="*/ 1478147 h 5753100"/>
              <a:gd name="connsiteX4" fmla="*/ 414342 w 12192000"/>
              <a:gd name="connsiteY4" fmla="*/ 0 h 5753100"/>
              <a:gd name="connsiteX5" fmla="*/ 1052516 w 12192000"/>
              <a:gd name="connsiteY5" fmla="*/ 638175 h 5753100"/>
              <a:gd name="connsiteX6" fmla="*/ 1049618 w 12192000"/>
              <a:gd name="connsiteY6" fmla="*/ 666928 h 5753100"/>
              <a:gd name="connsiteX7" fmla="*/ 1116687 w 12192000"/>
              <a:gd name="connsiteY7" fmla="*/ 646109 h 5753100"/>
              <a:gd name="connsiteX8" fmla="*/ 1195392 w 12192000"/>
              <a:gd name="connsiteY8" fmla="*/ 638175 h 5753100"/>
              <a:gd name="connsiteX9" fmla="*/ 1471535 w 12192000"/>
              <a:gd name="connsiteY9" fmla="*/ 752557 h 5753100"/>
              <a:gd name="connsiteX10" fmla="*/ 1516993 w 12192000"/>
              <a:gd name="connsiteY10" fmla="*/ 807654 h 5753100"/>
              <a:gd name="connsiteX11" fmla="*/ 1546368 w 12192000"/>
              <a:gd name="connsiteY11" fmla="*/ 753535 h 5753100"/>
              <a:gd name="connsiteX12" fmla="*/ 2533654 w 12192000"/>
              <a:gd name="connsiteY12" fmla="*/ 228600 h 5753100"/>
              <a:gd name="connsiteX13" fmla="*/ 3700090 w 12192000"/>
              <a:gd name="connsiteY13" fmla="*/ 1179272 h 5753100"/>
              <a:gd name="connsiteX14" fmla="*/ 3721203 w 12192000"/>
              <a:gd name="connsiteY14" fmla="*/ 1388700 h 5753100"/>
              <a:gd name="connsiteX15" fmla="*/ 3770421 w 12192000"/>
              <a:gd name="connsiteY15" fmla="*/ 1395271 h 5753100"/>
              <a:gd name="connsiteX16" fmla="*/ 3785548 w 12192000"/>
              <a:gd name="connsiteY16" fmla="*/ 1377801 h 5753100"/>
              <a:gd name="connsiteX17" fmla="*/ 4048127 w 12192000"/>
              <a:gd name="connsiteY17" fmla="*/ 1276350 h 5753100"/>
              <a:gd name="connsiteX18" fmla="*/ 4266474 w 12192000"/>
              <a:gd name="connsiteY18" fmla="*/ 1343045 h 5753100"/>
              <a:gd name="connsiteX19" fmla="*/ 4301481 w 12192000"/>
              <a:gd name="connsiteY19" fmla="*/ 1371928 h 5753100"/>
              <a:gd name="connsiteX20" fmla="*/ 4326469 w 12192000"/>
              <a:gd name="connsiteY20" fmla="*/ 1248165 h 5753100"/>
              <a:gd name="connsiteX21" fmla="*/ 4686303 w 12192000"/>
              <a:gd name="connsiteY21" fmla="*/ 1009650 h 5753100"/>
              <a:gd name="connsiteX22" fmla="*/ 4904651 w 12192000"/>
              <a:gd name="connsiteY22" fmla="*/ 1076345 h 5753100"/>
              <a:gd name="connsiteX23" fmla="*/ 4943944 w 12192000"/>
              <a:gd name="connsiteY23" fmla="*/ 1108767 h 5753100"/>
              <a:gd name="connsiteX24" fmla="*/ 4933952 w 12192000"/>
              <a:gd name="connsiteY24" fmla="*/ 1009650 h 5753100"/>
              <a:gd name="connsiteX25" fmla="*/ 5572127 w 12192000"/>
              <a:gd name="connsiteY25" fmla="*/ 371475 h 5753100"/>
              <a:gd name="connsiteX26" fmla="*/ 6160150 w 12192000"/>
              <a:gd name="connsiteY26" fmla="*/ 761243 h 5753100"/>
              <a:gd name="connsiteX27" fmla="*/ 6170212 w 12192000"/>
              <a:gd name="connsiteY27" fmla="*/ 793663 h 5753100"/>
              <a:gd name="connsiteX28" fmla="*/ 6284838 w 12192000"/>
              <a:gd name="connsiteY28" fmla="*/ 699089 h 5753100"/>
              <a:gd name="connsiteX29" fmla="*/ 6796088 w 12192000"/>
              <a:gd name="connsiteY29" fmla="*/ 542924 h 5753100"/>
              <a:gd name="connsiteX30" fmla="*/ 7691912 w 12192000"/>
              <a:gd name="connsiteY30" fmla="*/ 1273041 h 5753100"/>
              <a:gd name="connsiteX31" fmla="*/ 7696549 w 12192000"/>
              <a:gd name="connsiteY31" fmla="*/ 1319031 h 5753100"/>
              <a:gd name="connsiteX32" fmla="*/ 7753739 w 12192000"/>
              <a:gd name="connsiteY32" fmla="*/ 1287989 h 5753100"/>
              <a:gd name="connsiteX33" fmla="*/ 7905749 w 12192000"/>
              <a:gd name="connsiteY33" fmla="*/ 1257300 h 5753100"/>
              <a:gd name="connsiteX34" fmla="*/ 8057760 w 12192000"/>
              <a:gd name="connsiteY34" fmla="*/ 1287989 h 5753100"/>
              <a:gd name="connsiteX35" fmla="*/ 8116690 w 12192000"/>
              <a:gd name="connsiteY35" fmla="*/ 1319975 h 5753100"/>
              <a:gd name="connsiteX36" fmla="*/ 8151164 w 12192000"/>
              <a:gd name="connsiteY36" fmla="*/ 1208917 h 5753100"/>
              <a:gd name="connsiteX37" fmla="*/ 8739187 w 12192000"/>
              <a:gd name="connsiteY37" fmla="*/ 819149 h 5753100"/>
              <a:gd name="connsiteX38" fmla="*/ 8867802 w 12192000"/>
              <a:gd name="connsiteY38" fmla="*/ 832114 h 5753100"/>
              <a:gd name="connsiteX39" fmla="*/ 8963522 w 12192000"/>
              <a:gd name="connsiteY39" fmla="*/ 861828 h 5753100"/>
              <a:gd name="connsiteX40" fmla="*/ 8975988 w 12192000"/>
              <a:gd name="connsiteY40" fmla="*/ 738160 h 5753100"/>
              <a:gd name="connsiteX41" fmla="*/ 9601198 w 12192000"/>
              <a:gd name="connsiteY41" fmla="*/ 228600 h 5753100"/>
              <a:gd name="connsiteX42" fmla="*/ 10030293 w 12192000"/>
              <a:gd name="connsiteY42" fmla="*/ 394387 h 5753100"/>
              <a:gd name="connsiteX43" fmla="*/ 10091844 w 12192000"/>
              <a:gd name="connsiteY43" fmla="*/ 458948 h 5753100"/>
              <a:gd name="connsiteX44" fmla="*/ 10113318 w 12192000"/>
              <a:gd name="connsiteY44" fmla="*/ 389769 h 5753100"/>
              <a:gd name="connsiteX45" fmla="*/ 10701342 w 12192000"/>
              <a:gd name="connsiteY45" fmla="*/ 0 h 5753100"/>
              <a:gd name="connsiteX46" fmla="*/ 11339516 w 12192000"/>
              <a:gd name="connsiteY46" fmla="*/ 638175 h 5753100"/>
              <a:gd name="connsiteX47" fmla="*/ 11336618 w 12192000"/>
              <a:gd name="connsiteY47" fmla="*/ 666928 h 5753100"/>
              <a:gd name="connsiteX48" fmla="*/ 11403687 w 12192000"/>
              <a:gd name="connsiteY48" fmla="*/ 646109 h 5753100"/>
              <a:gd name="connsiteX49" fmla="*/ 11482391 w 12192000"/>
              <a:gd name="connsiteY49" fmla="*/ 638175 h 5753100"/>
              <a:gd name="connsiteX50" fmla="*/ 11758534 w 12192000"/>
              <a:gd name="connsiteY50" fmla="*/ 752557 h 5753100"/>
              <a:gd name="connsiteX51" fmla="*/ 11803993 w 12192000"/>
              <a:gd name="connsiteY51" fmla="*/ 807654 h 5753100"/>
              <a:gd name="connsiteX52" fmla="*/ 11833368 w 12192000"/>
              <a:gd name="connsiteY52" fmla="*/ 753535 h 5753100"/>
              <a:gd name="connsiteX53" fmla="*/ 12131415 w 12192000"/>
              <a:gd name="connsiteY53" fmla="*/ 448264 h 5753100"/>
              <a:gd name="connsiteX54" fmla="*/ 12192000 w 12192000"/>
              <a:gd name="connsiteY54" fmla="*/ 410454 h 5753100"/>
              <a:gd name="connsiteX55" fmla="*/ 12192000 w 12192000"/>
              <a:gd name="connsiteY55" fmla="*/ 5753100 h 5753100"/>
              <a:gd name="connsiteX56" fmla="*/ 0 w 12192000"/>
              <a:gd name="connsiteY56" fmla="*/ 5753100 h 5753100"/>
              <a:gd name="connsiteX57" fmla="*/ 0 w 12192000"/>
              <a:gd name="connsiteY57" fmla="*/ 156459 h 5753100"/>
              <a:gd name="connsiteX58" fmla="*/ 57533 w 12192000"/>
              <a:gd name="connsiteY58" fmla="*/ 108990 h 5753100"/>
              <a:gd name="connsiteX59" fmla="*/ 414342 w 12192000"/>
              <a:gd name="connsiteY59" fmla="*/ 0 h 575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2192000" h="5753100">
                <a:moveTo>
                  <a:pt x="9376863" y="1462271"/>
                </a:moveTo>
                <a:lnTo>
                  <a:pt x="9373093" y="1499671"/>
                </a:lnTo>
                <a:lnTo>
                  <a:pt x="9385406" y="1493740"/>
                </a:lnTo>
                <a:lnTo>
                  <a:pt x="9428009" y="1478147"/>
                </a:lnTo>
                <a:close/>
                <a:moveTo>
                  <a:pt x="414342" y="0"/>
                </a:moveTo>
                <a:cubicBezTo>
                  <a:pt x="766795" y="0"/>
                  <a:pt x="1052516" y="285721"/>
                  <a:pt x="1052516" y="638175"/>
                </a:cubicBezTo>
                <a:lnTo>
                  <a:pt x="1049618" y="666928"/>
                </a:lnTo>
                <a:lnTo>
                  <a:pt x="1116687" y="646109"/>
                </a:lnTo>
                <a:cubicBezTo>
                  <a:pt x="1142109" y="640907"/>
                  <a:pt x="1168431" y="638175"/>
                  <a:pt x="1195392" y="638175"/>
                </a:cubicBezTo>
                <a:cubicBezTo>
                  <a:pt x="1303232" y="638175"/>
                  <a:pt x="1400863" y="681886"/>
                  <a:pt x="1471535" y="752557"/>
                </a:cubicBezTo>
                <a:lnTo>
                  <a:pt x="1516993" y="807654"/>
                </a:lnTo>
                <a:lnTo>
                  <a:pt x="1546368" y="753535"/>
                </a:lnTo>
                <a:cubicBezTo>
                  <a:pt x="1760333" y="436827"/>
                  <a:pt x="2122677" y="228600"/>
                  <a:pt x="2533654" y="228600"/>
                </a:cubicBezTo>
                <a:cubicBezTo>
                  <a:pt x="3109023" y="228600"/>
                  <a:pt x="3589069" y="636725"/>
                  <a:pt x="3700090" y="1179272"/>
                </a:cubicBezTo>
                <a:lnTo>
                  <a:pt x="3721203" y="1388700"/>
                </a:lnTo>
                <a:lnTo>
                  <a:pt x="3770421" y="1395271"/>
                </a:lnTo>
                <a:lnTo>
                  <a:pt x="3785548" y="1377801"/>
                </a:lnTo>
                <a:cubicBezTo>
                  <a:pt x="3854899" y="1314768"/>
                  <a:pt x="3947026" y="1276350"/>
                  <a:pt x="4048127" y="1276350"/>
                </a:cubicBezTo>
                <a:cubicBezTo>
                  <a:pt x="4129006" y="1276350"/>
                  <a:pt x="4204147" y="1300937"/>
                  <a:pt x="4266474" y="1343045"/>
                </a:cubicBezTo>
                <a:lnTo>
                  <a:pt x="4301481" y="1371928"/>
                </a:lnTo>
                <a:lnTo>
                  <a:pt x="4326469" y="1248165"/>
                </a:lnTo>
                <a:cubicBezTo>
                  <a:pt x="4385752" y="1108000"/>
                  <a:pt x="4524544" y="1009650"/>
                  <a:pt x="4686303" y="1009650"/>
                </a:cubicBezTo>
                <a:cubicBezTo>
                  <a:pt x="4767183" y="1009650"/>
                  <a:pt x="4842321" y="1034237"/>
                  <a:pt x="4904651" y="1076345"/>
                </a:cubicBezTo>
                <a:lnTo>
                  <a:pt x="4943944" y="1108767"/>
                </a:lnTo>
                <a:lnTo>
                  <a:pt x="4933952" y="1009650"/>
                </a:lnTo>
                <a:cubicBezTo>
                  <a:pt x="4933952" y="657196"/>
                  <a:pt x="5219673" y="371475"/>
                  <a:pt x="5572127" y="371475"/>
                </a:cubicBezTo>
                <a:cubicBezTo>
                  <a:pt x="5836466" y="371475"/>
                  <a:pt x="6063269" y="532193"/>
                  <a:pt x="6160150" y="761243"/>
                </a:cubicBezTo>
                <a:lnTo>
                  <a:pt x="6170212" y="793663"/>
                </a:lnTo>
                <a:lnTo>
                  <a:pt x="6284838" y="699089"/>
                </a:lnTo>
                <a:cubicBezTo>
                  <a:pt x="6430777" y="600494"/>
                  <a:pt x="6606710" y="542924"/>
                  <a:pt x="6796088" y="542924"/>
                </a:cubicBezTo>
                <a:cubicBezTo>
                  <a:pt x="7237973" y="542924"/>
                  <a:pt x="7606648" y="856364"/>
                  <a:pt x="7691912" y="1273041"/>
                </a:cubicBezTo>
                <a:lnTo>
                  <a:pt x="7696549" y="1319031"/>
                </a:lnTo>
                <a:lnTo>
                  <a:pt x="7753739" y="1287989"/>
                </a:lnTo>
                <a:cubicBezTo>
                  <a:pt x="7800461" y="1268228"/>
                  <a:pt x="7851828" y="1257300"/>
                  <a:pt x="7905749" y="1257300"/>
                </a:cubicBezTo>
                <a:cubicBezTo>
                  <a:pt x="7959670" y="1257300"/>
                  <a:pt x="8011037" y="1268228"/>
                  <a:pt x="8057760" y="1287989"/>
                </a:cubicBezTo>
                <a:lnTo>
                  <a:pt x="8116690" y="1319975"/>
                </a:lnTo>
                <a:lnTo>
                  <a:pt x="8151164" y="1208917"/>
                </a:lnTo>
                <a:cubicBezTo>
                  <a:pt x="8248043" y="979867"/>
                  <a:pt x="8474846" y="819149"/>
                  <a:pt x="8739187" y="819149"/>
                </a:cubicBezTo>
                <a:cubicBezTo>
                  <a:pt x="8783244" y="819149"/>
                  <a:pt x="8826259" y="823613"/>
                  <a:pt x="8867802" y="832114"/>
                </a:cubicBezTo>
                <a:lnTo>
                  <a:pt x="8963522" y="861828"/>
                </a:lnTo>
                <a:lnTo>
                  <a:pt x="8975988" y="738160"/>
                </a:lnTo>
                <a:cubicBezTo>
                  <a:pt x="9035496" y="447355"/>
                  <a:pt x="9292802" y="228600"/>
                  <a:pt x="9601198" y="228600"/>
                </a:cubicBezTo>
                <a:cubicBezTo>
                  <a:pt x="9766412" y="228600"/>
                  <a:pt x="9916961" y="291381"/>
                  <a:pt x="10030293" y="394387"/>
                </a:cubicBezTo>
                <a:lnTo>
                  <a:pt x="10091844" y="458948"/>
                </a:lnTo>
                <a:lnTo>
                  <a:pt x="10113318" y="389769"/>
                </a:lnTo>
                <a:cubicBezTo>
                  <a:pt x="10210199" y="160718"/>
                  <a:pt x="10437002" y="0"/>
                  <a:pt x="10701342" y="0"/>
                </a:cubicBezTo>
                <a:cubicBezTo>
                  <a:pt x="11053795" y="0"/>
                  <a:pt x="11339516" y="285721"/>
                  <a:pt x="11339516" y="638175"/>
                </a:cubicBezTo>
                <a:lnTo>
                  <a:pt x="11336618" y="666928"/>
                </a:lnTo>
                <a:lnTo>
                  <a:pt x="11403687" y="646109"/>
                </a:lnTo>
                <a:cubicBezTo>
                  <a:pt x="11429109" y="640907"/>
                  <a:pt x="11455431" y="638175"/>
                  <a:pt x="11482391" y="638175"/>
                </a:cubicBezTo>
                <a:cubicBezTo>
                  <a:pt x="11590232" y="638175"/>
                  <a:pt x="11687863" y="681886"/>
                  <a:pt x="11758534" y="752557"/>
                </a:cubicBezTo>
                <a:lnTo>
                  <a:pt x="11803993" y="807654"/>
                </a:lnTo>
                <a:lnTo>
                  <a:pt x="11833368" y="753535"/>
                </a:lnTo>
                <a:cubicBezTo>
                  <a:pt x="11913605" y="634770"/>
                  <a:pt x="12014707" y="531259"/>
                  <a:pt x="12131415" y="448264"/>
                </a:cubicBezTo>
                <a:lnTo>
                  <a:pt x="12192000" y="410454"/>
                </a:lnTo>
                <a:lnTo>
                  <a:pt x="12192000" y="5753100"/>
                </a:lnTo>
                <a:lnTo>
                  <a:pt x="0" y="5753100"/>
                </a:lnTo>
                <a:lnTo>
                  <a:pt x="0" y="156459"/>
                </a:lnTo>
                <a:lnTo>
                  <a:pt x="57533" y="108990"/>
                </a:lnTo>
                <a:cubicBezTo>
                  <a:pt x="159386" y="40180"/>
                  <a:pt x="282172" y="0"/>
                  <a:pt x="414342" y="0"/>
                </a:cubicBezTo>
                <a:close/>
              </a:path>
            </a:pathLst>
          </a:custGeom>
          <a:solidFill>
            <a:srgbClr val="F2CCCB">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9" name="Freeform: Shape 8">
            <a:extLst>
              <a:ext uri="{FF2B5EF4-FFF2-40B4-BE49-F238E27FC236}">
                <a16:creationId xmlns:a16="http://schemas.microsoft.com/office/drawing/2014/main" id="{3645003D-636E-4E2D-A371-9F2AE026C9B6}"/>
              </a:ext>
            </a:extLst>
          </p:cNvPr>
          <p:cNvSpPr/>
          <p:nvPr/>
        </p:nvSpPr>
        <p:spPr>
          <a:xfrm>
            <a:off x="0" y="3474474"/>
            <a:ext cx="12192000" cy="5753100"/>
          </a:xfrm>
          <a:custGeom>
            <a:avLst/>
            <a:gdLst>
              <a:gd name="connsiteX0" fmla="*/ 9376863 w 12192000"/>
              <a:gd name="connsiteY0" fmla="*/ 1462271 h 5753100"/>
              <a:gd name="connsiteX1" fmla="*/ 9373093 w 12192000"/>
              <a:gd name="connsiteY1" fmla="*/ 1499671 h 5753100"/>
              <a:gd name="connsiteX2" fmla="*/ 9385406 w 12192000"/>
              <a:gd name="connsiteY2" fmla="*/ 1493740 h 5753100"/>
              <a:gd name="connsiteX3" fmla="*/ 9428009 w 12192000"/>
              <a:gd name="connsiteY3" fmla="*/ 1478147 h 5753100"/>
              <a:gd name="connsiteX4" fmla="*/ 414342 w 12192000"/>
              <a:gd name="connsiteY4" fmla="*/ 0 h 5753100"/>
              <a:gd name="connsiteX5" fmla="*/ 1052516 w 12192000"/>
              <a:gd name="connsiteY5" fmla="*/ 638175 h 5753100"/>
              <a:gd name="connsiteX6" fmla="*/ 1049618 w 12192000"/>
              <a:gd name="connsiteY6" fmla="*/ 666928 h 5753100"/>
              <a:gd name="connsiteX7" fmla="*/ 1116687 w 12192000"/>
              <a:gd name="connsiteY7" fmla="*/ 646109 h 5753100"/>
              <a:gd name="connsiteX8" fmla="*/ 1195392 w 12192000"/>
              <a:gd name="connsiteY8" fmla="*/ 638175 h 5753100"/>
              <a:gd name="connsiteX9" fmla="*/ 1471535 w 12192000"/>
              <a:gd name="connsiteY9" fmla="*/ 752557 h 5753100"/>
              <a:gd name="connsiteX10" fmla="*/ 1516993 w 12192000"/>
              <a:gd name="connsiteY10" fmla="*/ 807654 h 5753100"/>
              <a:gd name="connsiteX11" fmla="*/ 1546368 w 12192000"/>
              <a:gd name="connsiteY11" fmla="*/ 753535 h 5753100"/>
              <a:gd name="connsiteX12" fmla="*/ 2533654 w 12192000"/>
              <a:gd name="connsiteY12" fmla="*/ 228600 h 5753100"/>
              <a:gd name="connsiteX13" fmla="*/ 3700090 w 12192000"/>
              <a:gd name="connsiteY13" fmla="*/ 1179272 h 5753100"/>
              <a:gd name="connsiteX14" fmla="*/ 3721203 w 12192000"/>
              <a:gd name="connsiteY14" fmla="*/ 1388700 h 5753100"/>
              <a:gd name="connsiteX15" fmla="*/ 3770421 w 12192000"/>
              <a:gd name="connsiteY15" fmla="*/ 1395271 h 5753100"/>
              <a:gd name="connsiteX16" fmla="*/ 3785548 w 12192000"/>
              <a:gd name="connsiteY16" fmla="*/ 1377801 h 5753100"/>
              <a:gd name="connsiteX17" fmla="*/ 4048127 w 12192000"/>
              <a:gd name="connsiteY17" fmla="*/ 1276350 h 5753100"/>
              <a:gd name="connsiteX18" fmla="*/ 4266474 w 12192000"/>
              <a:gd name="connsiteY18" fmla="*/ 1343045 h 5753100"/>
              <a:gd name="connsiteX19" fmla="*/ 4301481 w 12192000"/>
              <a:gd name="connsiteY19" fmla="*/ 1371928 h 5753100"/>
              <a:gd name="connsiteX20" fmla="*/ 4326469 w 12192000"/>
              <a:gd name="connsiteY20" fmla="*/ 1248165 h 5753100"/>
              <a:gd name="connsiteX21" fmla="*/ 4686303 w 12192000"/>
              <a:gd name="connsiteY21" fmla="*/ 1009650 h 5753100"/>
              <a:gd name="connsiteX22" fmla="*/ 4904651 w 12192000"/>
              <a:gd name="connsiteY22" fmla="*/ 1076345 h 5753100"/>
              <a:gd name="connsiteX23" fmla="*/ 4943944 w 12192000"/>
              <a:gd name="connsiteY23" fmla="*/ 1108767 h 5753100"/>
              <a:gd name="connsiteX24" fmla="*/ 4933952 w 12192000"/>
              <a:gd name="connsiteY24" fmla="*/ 1009650 h 5753100"/>
              <a:gd name="connsiteX25" fmla="*/ 5572127 w 12192000"/>
              <a:gd name="connsiteY25" fmla="*/ 371475 h 5753100"/>
              <a:gd name="connsiteX26" fmla="*/ 6160150 w 12192000"/>
              <a:gd name="connsiteY26" fmla="*/ 761243 h 5753100"/>
              <a:gd name="connsiteX27" fmla="*/ 6170212 w 12192000"/>
              <a:gd name="connsiteY27" fmla="*/ 793663 h 5753100"/>
              <a:gd name="connsiteX28" fmla="*/ 6284838 w 12192000"/>
              <a:gd name="connsiteY28" fmla="*/ 699089 h 5753100"/>
              <a:gd name="connsiteX29" fmla="*/ 6796088 w 12192000"/>
              <a:gd name="connsiteY29" fmla="*/ 542924 h 5753100"/>
              <a:gd name="connsiteX30" fmla="*/ 7691912 w 12192000"/>
              <a:gd name="connsiteY30" fmla="*/ 1273041 h 5753100"/>
              <a:gd name="connsiteX31" fmla="*/ 7696549 w 12192000"/>
              <a:gd name="connsiteY31" fmla="*/ 1319031 h 5753100"/>
              <a:gd name="connsiteX32" fmla="*/ 7753739 w 12192000"/>
              <a:gd name="connsiteY32" fmla="*/ 1287989 h 5753100"/>
              <a:gd name="connsiteX33" fmla="*/ 7905749 w 12192000"/>
              <a:gd name="connsiteY33" fmla="*/ 1257300 h 5753100"/>
              <a:gd name="connsiteX34" fmla="*/ 8057760 w 12192000"/>
              <a:gd name="connsiteY34" fmla="*/ 1287989 h 5753100"/>
              <a:gd name="connsiteX35" fmla="*/ 8116690 w 12192000"/>
              <a:gd name="connsiteY35" fmla="*/ 1319975 h 5753100"/>
              <a:gd name="connsiteX36" fmla="*/ 8151164 w 12192000"/>
              <a:gd name="connsiteY36" fmla="*/ 1208917 h 5753100"/>
              <a:gd name="connsiteX37" fmla="*/ 8739187 w 12192000"/>
              <a:gd name="connsiteY37" fmla="*/ 819149 h 5753100"/>
              <a:gd name="connsiteX38" fmla="*/ 8867802 w 12192000"/>
              <a:gd name="connsiteY38" fmla="*/ 832114 h 5753100"/>
              <a:gd name="connsiteX39" fmla="*/ 8963522 w 12192000"/>
              <a:gd name="connsiteY39" fmla="*/ 861828 h 5753100"/>
              <a:gd name="connsiteX40" fmla="*/ 8975988 w 12192000"/>
              <a:gd name="connsiteY40" fmla="*/ 738160 h 5753100"/>
              <a:gd name="connsiteX41" fmla="*/ 9601198 w 12192000"/>
              <a:gd name="connsiteY41" fmla="*/ 228600 h 5753100"/>
              <a:gd name="connsiteX42" fmla="*/ 10030293 w 12192000"/>
              <a:gd name="connsiteY42" fmla="*/ 394387 h 5753100"/>
              <a:gd name="connsiteX43" fmla="*/ 10091844 w 12192000"/>
              <a:gd name="connsiteY43" fmla="*/ 458948 h 5753100"/>
              <a:gd name="connsiteX44" fmla="*/ 10113318 w 12192000"/>
              <a:gd name="connsiteY44" fmla="*/ 389769 h 5753100"/>
              <a:gd name="connsiteX45" fmla="*/ 10701342 w 12192000"/>
              <a:gd name="connsiteY45" fmla="*/ 0 h 5753100"/>
              <a:gd name="connsiteX46" fmla="*/ 11339516 w 12192000"/>
              <a:gd name="connsiteY46" fmla="*/ 638175 h 5753100"/>
              <a:gd name="connsiteX47" fmla="*/ 11336618 w 12192000"/>
              <a:gd name="connsiteY47" fmla="*/ 666928 h 5753100"/>
              <a:gd name="connsiteX48" fmla="*/ 11403687 w 12192000"/>
              <a:gd name="connsiteY48" fmla="*/ 646109 h 5753100"/>
              <a:gd name="connsiteX49" fmla="*/ 11482391 w 12192000"/>
              <a:gd name="connsiteY49" fmla="*/ 638175 h 5753100"/>
              <a:gd name="connsiteX50" fmla="*/ 11758534 w 12192000"/>
              <a:gd name="connsiteY50" fmla="*/ 752557 h 5753100"/>
              <a:gd name="connsiteX51" fmla="*/ 11803993 w 12192000"/>
              <a:gd name="connsiteY51" fmla="*/ 807654 h 5753100"/>
              <a:gd name="connsiteX52" fmla="*/ 11833368 w 12192000"/>
              <a:gd name="connsiteY52" fmla="*/ 753535 h 5753100"/>
              <a:gd name="connsiteX53" fmla="*/ 12131415 w 12192000"/>
              <a:gd name="connsiteY53" fmla="*/ 448264 h 5753100"/>
              <a:gd name="connsiteX54" fmla="*/ 12192000 w 12192000"/>
              <a:gd name="connsiteY54" fmla="*/ 410454 h 5753100"/>
              <a:gd name="connsiteX55" fmla="*/ 12192000 w 12192000"/>
              <a:gd name="connsiteY55" fmla="*/ 5753100 h 5753100"/>
              <a:gd name="connsiteX56" fmla="*/ 0 w 12192000"/>
              <a:gd name="connsiteY56" fmla="*/ 5753100 h 5753100"/>
              <a:gd name="connsiteX57" fmla="*/ 0 w 12192000"/>
              <a:gd name="connsiteY57" fmla="*/ 156459 h 5753100"/>
              <a:gd name="connsiteX58" fmla="*/ 57533 w 12192000"/>
              <a:gd name="connsiteY58" fmla="*/ 108990 h 5753100"/>
              <a:gd name="connsiteX59" fmla="*/ 414342 w 12192000"/>
              <a:gd name="connsiteY59" fmla="*/ 0 h 575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2192000" h="5753100">
                <a:moveTo>
                  <a:pt x="9376863" y="1462271"/>
                </a:moveTo>
                <a:lnTo>
                  <a:pt x="9373093" y="1499671"/>
                </a:lnTo>
                <a:lnTo>
                  <a:pt x="9385406" y="1493740"/>
                </a:lnTo>
                <a:lnTo>
                  <a:pt x="9428009" y="1478147"/>
                </a:lnTo>
                <a:close/>
                <a:moveTo>
                  <a:pt x="414342" y="0"/>
                </a:moveTo>
                <a:cubicBezTo>
                  <a:pt x="766795" y="0"/>
                  <a:pt x="1052516" y="285721"/>
                  <a:pt x="1052516" y="638175"/>
                </a:cubicBezTo>
                <a:lnTo>
                  <a:pt x="1049618" y="666928"/>
                </a:lnTo>
                <a:lnTo>
                  <a:pt x="1116687" y="646109"/>
                </a:lnTo>
                <a:cubicBezTo>
                  <a:pt x="1142109" y="640907"/>
                  <a:pt x="1168431" y="638175"/>
                  <a:pt x="1195392" y="638175"/>
                </a:cubicBezTo>
                <a:cubicBezTo>
                  <a:pt x="1303232" y="638175"/>
                  <a:pt x="1400863" y="681886"/>
                  <a:pt x="1471535" y="752557"/>
                </a:cubicBezTo>
                <a:lnTo>
                  <a:pt x="1516993" y="807654"/>
                </a:lnTo>
                <a:lnTo>
                  <a:pt x="1546368" y="753535"/>
                </a:lnTo>
                <a:cubicBezTo>
                  <a:pt x="1760333" y="436827"/>
                  <a:pt x="2122677" y="228600"/>
                  <a:pt x="2533654" y="228600"/>
                </a:cubicBezTo>
                <a:cubicBezTo>
                  <a:pt x="3109023" y="228600"/>
                  <a:pt x="3589069" y="636725"/>
                  <a:pt x="3700090" y="1179272"/>
                </a:cubicBezTo>
                <a:lnTo>
                  <a:pt x="3721203" y="1388700"/>
                </a:lnTo>
                <a:lnTo>
                  <a:pt x="3770421" y="1395271"/>
                </a:lnTo>
                <a:lnTo>
                  <a:pt x="3785548" y="1377801"/>
                </a:lnTo>
                <a:cubicBezTo>
                  <a:pt x="3854899" y="1314768"/>
                  <a:pt x="3947026" y="1276350"/>
                  <a:pt x="4048127" y="1276350"/>
                </a:cubicBezTo>
                <a:cubicBezTo>
                  <a:pt x="4129006" y="1276350"/>
                  <a:pt x="4204147" y="1300937"/>
                  <a:pt x="4266474" y="1343045"/>
                </a:cubicBezTo>
                <a:lnTo>
                  <a:pt x="4301481" y="1371928"/>
                </a:lnTo>
                <a:lnTo>
                  <a:pt x="4326469" y="1248165"/>
                </a:lnTo>
                <a:cubicBezTo>
                  <a:pt x="4385752" y="1108000"/>
                  <a:pt x="4524544" y="1009650"/>
                  <a:pt x="4686303" y="1009650"/>
                </a:cubicBezTo>
                <a:cubicBezTo>
                  <a:pt x="4767183" y="1009650"/>
                  <a:pt x="4842321" y="1034237"/>
                  <a:pt x="4904651" y="1076345"/>
                </a:cubicBezTo>
                <a:lnTo>
                  <a:pt x="4943944" y="1108767"/>
                </a:lnTo>
                <a:lnTo>
                  <a:pt x="4933952" y="1009650"/>
                </a:lnTo>
                <a:cubicBezTo>
                  <a:pt x="4933952" y="657196"/>
                  <a:pt x="5219673" y="371475"/>
                  <a:pt x="5572127" y="371475"/>
                </a:cubicBezTo>
                <a:cubicBezTo>
                  <a:pt x="5836466" y="371475"/>
                  <a:pt x="6063269" y="532193"/>
                  <a:pt x="6160150" y="761243"/>
                </a:cubicBezTo>
                <a:lnTo>
                  <a:pt x="6170212" y="793663"/>
                </a:lnTo>
                <a:lnTo>
                  <a:pt x="6284838" y="699089"/>
                </a:lnTo>
                <a:cubicBezTo>
                  <a:pt x="6430777" y="600494"/>
                  <a:pt x="6606710" y="542924"/>
                  <a:pt x="6796088" y="542924"/>
                </a:cubicBezTo>
                <a:cubicBezTo>
                  <a:pt x="7237973" y="542924"/>
                  <a:pt x="7606648" y="856364"/>
                  <a:pt x="7691912" y="1273041"/>
                </a:cubicBezTo>
                <a:lnTo>
                  <a:pt x="7696549" y="1319031"/>
                </a:lnTo>
                <a:lnTo>
                  <a:pt x="7753739" y="1287989"/>
                </a:lnTo>
                <a:cubicBezTo>
                  <a:pt x="7800461" y="1268228"/>
                  <a:pt x="7851828" y="1257300"/>
                  <a:pt x="7905749" y="1257300"/>
                </a:cubicBezTo>
                <a:cubicBezTo>
                  <a:pt x="7959670" y="1257300"/>
                  <a:pt x="8011037" y="1268228"/>
                  <a:pt x="8057760" y="1287989"/>
                </a:cubicBezTo>
                <a:lnTo>
                  <a:pt x="8116690" y="1319975"/>
                </a:lnTo>
                <a:lnTo>
                  <a:pt x="8151164" y="1208917"/>
                </a:lnTo>
                <a:cubicBezTo>
                  <a:pt x="8248043" y="979867"/>
                  <a:pt x="8474846" y="819149"/>
                  <a:pt x="8739187" y="819149"/>
                </a:cubicBezTo>
                <a:cubicBezTo>
                  <a:pt x="8783244" y="819149"/>
                  <a:pt x="8826259" y="823613"/>
                  <a:pt x="8867802" y="832114"/>
                </a:cubicBezTo>
                <a:lnTo>
                  <a:pt x="8963522" y="861828"/>
                </a:lnTo>
                <a:lnTo>
                  <a:pt x="8975988" y="738160"/>
                </a:lnTo>
                <a:cubicBezTo>
                  <a:pt x="9035496" y="447355"/>
                  <a:pt x="9292802" y="228600"/>
                  <a:pt x="9601198" y="228600"/>
                </a:cubicBezTo>
                <a:cubicBezTo>
                  <a:pt x="9766412" y="228600"/>
                  <a:pt x="9916961" y="291381"/>
                  <a:pt x="10030293" y="394387"/>
                </a:cubicBezTo>
                <a:lnTo>
                  <a:pt x="10091844" y="458948"/>
                </a:lnTo>
                <a:lnTo>
                  <a:pt x="10113318" y="389769"/>
                </a:lnTo>
                <a:cubicBezTo>
                  <a:pt x="10210199" y="160718"/>
                  <a:pt x="10437002" y="0"/>
                  <a:pt x="10701342" y="0"/>
                </a:cubicBezTo>
                <a:cubicBezTo>
                  <a:pt x="11053795" y="0"/>
                  <a:pt x="11339516" y="285721"/>
                  <a:pt x="11339516" y="638175"/>
                </a:cubicBezTo>
                <a:lnTo>
                  <a:pt x="11336618" y="666928"/>
                </a:lnTo>
                <a:lnTo>
                  <a:pt x="11403687" y="646109"/>
                </a:lnTo>
                <a:cubicBezTo>
                  <a:pt x="11429109" y="640907"/>
                  <a:pt x="11455431" y="638175"/>
                  <a:pt x="11482391" y="638175"/>
                </a:cubicBezTo>
                <a:cubicBezTo>
                  <a:pt x="11590232" y="638175"/>
                  <a:pt x="11687863" y="681886"/>
                  <a:pt x="11758534" y="752557"/>
                </a:cubicBezTo>
                <a:lnTo>
                  <a:pt x="11803993" y="807654"/>
                </a:lnTo>
                <a:lnTo>
                  <a:pt x="11833368" y="753535"/>
                </a:lnTo>
                <a:cubicBezTo>
                  <a:pt x="11913605" y="634770"/>
                  <a:pt x="12014707" y="531259"/>
                  <a:pt x="12131415" y="448264"/>
                </a:cubicBezTo>
                <a:lnTo>
                  <a:pt x="12192000" y="410454"/>
                </a:lnTo>
                <a:lnTo>
                  <a:pt x="12192000" y="5753100"/>
                </a:lnTo>
                <a:lnTo>
                  <a:pt x="0" y="5753100"/>
                </a:lnTo>
                <a:lnTo>
                  <a:pt x="0" y="156459"/>
                </a:lnTo>
                <a:lnTo>
                  <a:pt x="57533" y="108990"/>
                </a:lnTo>
                <a:cubicBezTo>
                  <a:pt x="159386" y="40180"/>
                  <a:pt x="282172" y="0"/>
                  <a:pt x="414342" y="0"/>
                </a:cubicBezTo>
                <a:close/>
              </a:path>
            </a:pathLst>
          </a:custGeom>
          <a:solidFill>
            <a:srgbClr val="F2CCCB">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52" name="Rectangle 51">
            <a:extLst>
              <a:ext uri="{FF2B5EF4-FFF2-40B4-BE49-F238E27FC236}">
                <a16:creationId xmlns:a16="http://schemas.microsoft.com/office/drawing/2014/main" id="{7A6654BA-20C3-44AD-A32B-B641F02F588A}"/>
              </a:ext>
            </a:extLst>
          </p:cNvPr>
          <p:cNvSpPr/>
          <p:nvPr/>
        </p:nvSpPr>
        <p:spPr>
          <a:xfrm>
            <a:off x="707923" y="786899"/>
            <a:ext cx="10776154" cy="5519569"/>
          </a:xfrm>
          <a:prstGeom prst="rect">
            <a:avLst/>
          </a:prstGeom>
          <a:solidFill>
            <a:schemeClr val="bg1">
              <a:alpha val="60000"/>
            </a:schemeClr>
          </a:solid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49" name="Picture 4">
            <a:extLst>
              <a:ext uri="{FF2B5EF4-FFF2-40B4-BE49-F238E27FC236}">
                <a16:creationId xmlns:a16="http://schemas.microsoft.com/office/drawing/2014/main" id="{71E1DBA7-A569-4B01-9E47-24320FFAB7B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925" b="99749" l="9947" r="89876">
                        <a14:foregroundMark x1="56838" y1="62312" x2="43339" y2="90201"/>
                        <a14:foregroundMark x1="43339" y1="90201" x2="54174" y2="88693"/>
                        <a14:foregroundMark x1="54174" y1="88693" x2="70515" y2="79020"/>
                        <a14:foregroundMark x1="70515" y1="79020" x2="64654" y2="94598"/>
                        <a14:foregroundMark x1="64654" y1="94598" x2="52931" y2="94221"/>
                        <a14:foregroundMark x1="52931" y1="94221" x2="48313" y2="98116"/>
                        <a14:foregroundMark x1="61812" y1="97236" x2="61812" y2="99749"/>
                      </a14:backgroundRemoval>
                    </a14:imgEffect>
                  </a14:imgLayer>
                </a14:imgProps>
              </a:ext>
              <a:ext uri="{28A0092B-C50C-407E-A947-70E740481C1C}">
                <a14:useLocalDpi xmlns:a14="http://schemas.microsoft.com/office/drawing/2010/main" val="0"/>
              </a:ext>
            </a:extLst>
          </a:blip>
          <a:srcRect/>
          <a:stretch>
            <a:fillRect/>
          </a:stretch>
        </p:blipFill>
        <p:spPr bwMode="auto">
          <a:xfrm>
            <a:off x="6666462" y="0"/>
            <a:ext cx="4849813" cy="6858000"/>
          </a:xfrm>
          <a:prstGeom prst="rect">
            <a:avLst/>
          </a:prstGeom>
          <a:noFill/>
          <a:extLst>
            <a:ext uri="{909E8E84-426E-40DD-AFC4-6F175D3DCCD1}">
              <a14:hiddenFill xmlns:a14="http://schemas.microsoft.com/office/drawing/2010/main">
                <a:solidFill>
                  <a:srgbClr val="FFFFFF"/>
                </a:solidFill>
              </a14:hiddenFill>
            </a:ext>
          </a:extLst>
        </p:spPr>
      </p:pic>
      <p:sp>
        <p:nvSpPr>
          <p:cNvPr id="50" name="Freeform: Shape 49">
            <a:extLst>
              <a:ext uri="{FF2B5EF4-FFF2-40B4-BE49-F238E27FC236}">
                <a16:creationId xmlns:a16="http://schemas.microsoft.com/office/drawing/2014/main" id="{B35C24FE-91DF-4C66-AF75-C422D8D333E0}"/>
              </a:ext>
            </a:extLst>
          </p:cNvPr>
          <p:cNvSpPr/>
          <p:nvPr/>
        </p:nvSpPr>
        <p:spPr>
          <a:xfrm>
            <a:off x="-464573" y="533385"/>
            <a:ext cx="3021509" cy="1581150"/>
          </a:xfrm>
          <a:custGeom>
            <a:avLst/>
            <a:gdLst>
              <a:gd name="connsiteX0" fmla="*/ 1954709 w 3973596"/>
              <a:gd name="connsiteY0" fmla="*/ 0 h 1801466"/>
              <a:gd name="connsiteX1" fmla="*/ 2537121 w 3973596"/>
              <a:gd name="connsiteY1" fmla="*/ 309666 h 1801466"/>
              <a:gd name="connsiteX2" fmla="*/ 2596640 w 3973596"/>
              <a:gd name="connsiteY2" fmla="*/ 419321 h 1801466"/>
              <a:gd name="connsiteX3" fmla="*/ 2602905 w 3973596"/>
              <a:gd name="connsiteY3" fmla="*/ 411727 h 1801466"/>
              <a:gd name="connsiteX4" fmla="*/ 2879048 w 3973596"/>
              <a:gd name="connsiteY4" fmla="*/ 297345 h 1801466"/>
              <a:gd name="connsiteX5" fmla="*/ 3261639 w 3973596"/>
              <a:gd name="connsiteY5" fmla="*/ 609166 h 1801466"/>
              <a:gd name="connsiteX6" fmla="*/ 3268062 w 3973596"/>
              <a:gd name="connsiteY6" fmla="*/ 672885 h 1801466"/>
              <a:gd name="connsiteX7" fmla="*/ 3316027 w 3973596"/>
              <a:gd name="connsiteY7" fmla="*/ 662260 h 1801466"/>
              <a:gd name="connsiteX8" fmla="*/ 3426322 w 3973596"/>
              <a:gd name="connsiteY8" fmla="*/ 654326 h 1801466"/>
              <a:gd name="connsiteX9" fmla="*/ 3973596 w 3973596"/>
              <a:gd name="connsiteY9" fmla="*/ 1044851 h 1801466"/>
              <a:gd name="connsiteX10" fmla="*/ 3426322 w 3973596"/>
              <a:gd name="connsiteY10" fmla="*/ 1435376 h 1801466"/>
              <a:gd name="connsiteX11" fmla="*/ 3120336 w 3973596"/>
              <a:gd name="connsiteY11" fmla="*/ 1368681 h 1801466"/>
              <a:gd name="connsiteX12" fmla="*/ 3065917 w 3973596"/>
              <a:gd name="connsiteY12" fmla="*/ 1336641 h 1801466"/>
              <a:gd name="connsiteX13" fmla="*/ 3060829 w 3973596"/>
              <a:gd name="connsiteY13" fmla="*/ 1370354 h 1801466"/>
              <a:gd name="connsiteX14" fmla="*/ 2351125 w 3973596"/>
              <a:gd name="connsiteY14" fmla="*/ 1756740 h 1801466"/>
              <a:gd name="connsiteX15" fmla="*/ 1731580 w 3973596"/>
              <a:gd name="connsiteY15" fmla="*/ 1523755 h 1801466"/>
              <a:gd name="connsiteX16" fmla="*/ 1724686 w 3973596"/>
              <a:gd name="connsiteY16" fmla="*/ 1514481 h 1801466"/>
              <a:gd name="connsiteX17" fmla="*/ 1712498 w 3973596"/>
              <a:gd name="connsiteY17" fmla="*/ 1549293 h 1801466"/>
              <a:gd name="connsiteX18" fmla="*/ 1283400 w 3973596"/>
              <a:gd name="connsiteY18" fmla="*/ 1801466 h 1801466"/>
              <a:gd name="connsiteX19" fmla="*/ 827167 w 3973596"/>
              <a:gd name="connsiteY19" fmla="*/ 1471790 h 1801466"/>
              <a:gd name="connsiteX20" fmla="*/ 823474 w 3973596"/>
              <a:gd name="connsiteY20" fmla="*/ 1439308 h 1801466"/>
              <a:gd name="connsiteX21" fmla="*/ 794990 w 3973596"/>
              <a:gd name="connsiteY21" fmla="*/ 1465281 h 1801466"/>
              <a:gd name="connsiteX22" fmla="*/ 465694 w 3973596"/>
              <a:gd name="connsiteY22" fmla="*/ 1567897 h 1801466"/>
              <a:gd name="connsiteX23" fmla="*/ 0 w 3973596"/>
              <a:gd name="connsiteY23" fmla="*/ 1217542 h 1801466"/>
              <a:gd name="connsiteX24" fmla="*/ 465694 w 3973596"/>
              <a:gd name="connsiteY24" fmla="*/ 867187 h 1801466"/>
              <a:gd name="connsiteX25" fmla="*/ 646963 w 3973596"/>
              <a:gd name="connsiteY25" fmla="*/ 894720 h 1801466"/>
              <a:gd name="connsiteX26" fmla="*/ 692529 w 3973596"/>
              <a:gd name="connsiteY26" fmla="*/ 913327 h 1801466"/>
              <a:gd name="connsiteX27" fmla="*/ 679602 w 3973596"/>
              <a:gd name="connsiteY27" fmla="*/ 851452 h 1801466"/>
              <a:gd name="connsiteX28" fmla="*/ 1042166 w 3973596"/>
              <a:gd name="connsiteY28" fmla="*/ 501097 h 1801466"/>
              <a:gd name="connsiteX29" fmla="*/ 1244879 w 3973596"/>
              <a:gd name="connsiteY29" fmla="*/ 560932 h 1801466"/>
              <a:gd name="connsiteX30" fmla="*/ 1264986 w 3973596"/>
              <a:gd name="connsiteY30" fmla="*/ 576963 h 1801466"/>
              <a:gd name="connsiteX31" fmla="*/ 1266614 w 3973596"/>
              <a:gd name="connsiteY31" fmla="*/ 560814 h 1801466"/>
              <a:gd name="connsiteX32" fmla="*/ 1954709 w 3973596"/>
              <a:gd name="connsiteY32" fmla="*/ 0 h 1801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973596" h="1801466">
                <a:moveTo>
                  <a:pt x="1954709" y="0"/>
                </a:moveTo>
                <a:cubicBezTo>
                  <a:pt x="2197150" y="0"/>
                  <a:pt x="2410901" y="122836"/>
                  <a:pt x="2537121" y="309666"/>
                </a:cubicBezTo>
                <a:lnTo>
                  <a:pt x="2596640" y="419321"/>
                </a:lnTo>
                <a:lnTo>
                  <a:pt x="2602905" y="411727"/>
                </a:lnTo>
                <a:cubicBezTo>
                  <a:pt x="2673576" y="341056"/>
                  <a:pt x="2771208" y="297345"/>
                  <a:pt x="2879048" y="297345"/>
                </a:cubicBezTo>
                <a:cubicBezTo>
                  <a:pt x="3067769" y="297345"/>
                  <a:pt x="3225224" y="431210"/>
                  <a:pt x="3261639" y="609166"/>
                </a:cubicBezTo>
                <a:lnTo>
                  <a:pt x="3268062" y="672885"/>
                </a:lnTo>
                <a:lnTo>
                  <a:pt x="3316027" y="662260"/>
                </a:lnTo>
                <a:cubicBezTo>
                  <a:pt x="3351654" y="657058"/>
                  <a:pt x="3388541" y="654326"/>
                  <a:pt x="3426322" y="654326"/>
                </a:cubicBezTo>
                <a:cubicBezTo>
                  <a:pt x="3728573" y="654326"/>
                  <a:pt x="3973596" y="829170"/>
                  <a:pt x="3973596" y="1044851"/>
                </a:cubicBezTo>
                <a:cubicBezTo>
                  <a:pt x="3973596" y="1260532"/>
                  <a:pt x="3728573" y="1435376"/>
                  <a:pt x="3426322" y="1435376"/>
                </a:cubicBezTo>
                <a:cubicBezTo>
                  <a:pt x="3312978" y="1435376"/>
                  <a:pt x="3207682" y="1410789"/>
                  <a:pt x="3120336" y="1368681"/>
                </a:cubicBezTo>
                <a:lnTo>
                  <a:pt x="3065917" y="1336641"/>
                </a:lnTo>
                <a:lnTo>
                  <a:pt x="3060829" y="1370354"/>
                </a:lnTo>
                <a:cubicBezTo>
                  <a:pt x="2993280" y="1590864"/>
                  <a:pt x="2701201" y="1756740"/>
                  <a:pt x="2351125" y="1756740"/>
                </a:cubicBezTo>
                <a:cubicBezTo>
                  <a:pt x="2088568" y="1756740"/>
                  <a:pt x="1858635" y="1663435"/>
                  <a:pt x="1731580" y="1523755"/>
                </a:cubicBezTo>
                <a:lnTo>
                  <a:pt x="1724686" y="1514481"/>
                </a:lnTo>
                <a:lnTo>
                  <a:pt x="1712498" y="1549293"/>
                </a:lnTo>
                <a:cubicBezTo>
                  <a:pt x="1641801" y="1697485"/>
                  <a:pt x="1476297" y="1801466"/>
                  <a:pt x="1283400" y="1801466"/>
                </a:cubicBezTo>
                <a:cubicBezTo>
                  <a:pt x="1058354" y="1801466"/>
                  <a:pt x="870591" y="1659936"/>
                  <a:pt x="827167" y="1471790"/>
                </a:cubicBezTo>
                <a:lnTo>
                  <a:pt x="823474" y="1439308"/>
                </a:lnTo>
                <a:lnTo>
                  <a:pt x="794990" y="1465281"/>
                </a:lnTo>
                <a:cubicBezTo>
                  <a:pt x="710716" y="1528682"/>
                  <a:pt x="594292" y="1567897"/>
                  <a:pt x="465694" y="1567897"/>
                </a:cubicBezTo>
                <a:cubicBezTo>
                  <a:pt x="208498" y="1567897"/>
                  <a:pt x="0" y="1411038"/>
                  <a:pt x="0" y="1217542"/>
                </a:cubicBezTo>
                <a:cubicBezTo>
                  <a:pt x="0" y="1024046"/>
                  <a:pt x="208498" y="867187"/>
                  <a:pt x="465694" y="867187"/>
                </a:cubicBezTo>
                <a:cubicBezTo>
                  <a:pt x="529993" y="867187"/>
                  <a:pt x="591248" y="876991"/>
                  <a:pt x="646963" y="894720"/>
                </a:cubicBezTo>
                <a:lnTo>
                  <a:pt x="692529" y="913327"/>
                </a:lnTo>
                <a:lnTo>
                  <a:pt x="679602" y="851452"/>
                </a:lnTo>
                <a:cubicBezTo>
                  <a:pt x="679602" y="657956"/>
                  <a:pt x="841927" y="501097"/>
                  <a:pt x="1042166" y="501097"/>
                </a:cubicBezTo>
                <a:cubicBezTo>
                  <a:pt x="1117256" y="501097"/>
                  <a:pt x="1187014" y="523155"/>
                  <a:pt x="1244879" y="560932"/>
                </a:cubicBezTo>
                <a:lnTo>
                  <a:pt x="1264986" y="576963"/>
                </a:lnTo>
                <a:lnTo>
                  <a:pt x="1266614" y="560814"/>
                </a:lnTo>
                <a:cubicBezTo>
                  <a:pt x="1332107" y="240759"/>
                  <a:pt x="1615292" y="0"/>
                  <a:pt x="19547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51" name="Freeform: Shape 50">
            <a:extLst>
              <a:ext uri="{FF2B5EF4-FFF2-40B4-BE49-F238E27FC236}">
                <a16:creationId xmlns:a16="http://schemas.microsoft.com/office/drawing/2014/main" id="{D1593FDD-DBFF-4391-8BB5-DAAC38CEAEAE}"/>
              </a:ext>
            </a:extLst>
          </p:cNvPr>
          <p:cNvSpPr/>
          <p:nvPr/>
        </p:nvSpPr>
        <p:spPr>
          <a:xfrm>
            <a:off x="3156611" y="5107475"/>
            <a:ext cx="3021509" cy="1581150"/>
          </a:xfrm>
          <a:custGeom>
            <a:avLst/>
            <a:gdLst>
              <a:gd name="connsiteX0" fmla="*/ 1954709 w 3973596"/>
              <a:gd name="connsiteY0" fmla="*/ 0 h 1801466"/>
              <a:gd name="connsiteX1" fmla="*/ 2537121 w 3973596"/>
              <a:gd name="connsiteY1" fmla="*/ 309666 h 1801466"/>
              <a:gd name="connsiteX2" fmla="*/ 2596640 w 3973596"/>
              <a:gd name="connsiteY2" fmla="*/ 419321 h 1801466"/>
              <a:gd name="connsiteX3" fmla="*/ 2602905 w 3973596"/>
              <a:gd name="connsiteY3" fmla="*/ 411727 h 1801466"/>
              <a:gd name="connsiteX4" fmla="*/ 2879048 w 3973596"/>
              <a:gd name="connsiteY4" fmla="*/ 297345 h 1801466"/>
              <a:gd name="connsiteX5" fmla="*/ 3261639 w 3973596"/>
              <a:gd name="connsiteY5" fmla="*/ 609166 h 1801466"/>
              <a:gd name="connsiteX6" fmla="*/ 3268062 w 3973596"/>
              <a:gd name="connsiteY6" fmla="*/ 672885 h 1801466"/>
              <a:gd name="connsiteX7" fmla="*/ 3316027 w 3973596"/>
              <a:gd name="connsiteY7" fmla="*/ 662260 h 1801466"/>
              <a:gd name="connsiteX8" fmla="*/ 3426322 w 3973596"/>
              <a:gd name="connsiteY8" fmla="*/ 654326 h 1801466"/>
              <a:gd name="connsiteX9" fmla="*/ 3973596 w 3973596"/>
              <a:gd name="connsiteY9" fmla="*/ 1044851 h 1801466"/>
              <a:gd name="connsiteX10" fmla="*/ 3426322 w 3973596"/>
              <a:gd name="connsiteY10" fmla="*/ 1435376 h 1801466"/>
              <a:gd name="connsiteX11" fmla="*/ 3120336 w 3973596"/>
              <a:gd name="connsiteY11" fmla="*/ 1368681 h 1801466"/>
              <a:gd name="connsiteX12" fmla="*/ 3065917 w 3973596"/>
              <a:gd name="connsiteY12" fmla="*/ 1336641 h 1801466"/>
              <a:gd name="connsiteX13" fmla="*/ 3060829 w 3973596"/>
              <a:gd name="connsiteY13" fmla="*/ 1370354 h 1801466"/>
              <a:gd name="connsiteX14" fmla="*/ 2351125 w 3973596"/>
              <a:gd name="connsiteY14" fmla="*/ 1756740 h 1801466"/>
              <a:gd name="connsiteX15" fmla="*/ 1731580 w 3973596"/>
              <a:gd name="connsiteY15" fmla="*/ 1523755 h 1801466"/>
              <a:gd name="connsiteX16" fmla="*/ 1724686 w 3973596"/>
              <a:gd name="connsiteY16" fmla="*/ 1514481 h 1801466"/>
              <a:gd name="connsiteX17" fmla="*/ 1712498 w 3973596"/>
              <a:gd name="connsiteY17" fmla="*/ 1549293 h 1801466"/>
              <a:gd name="connsiteX18" fmla="*/ 1283400 w 3973596"/>
              <a:gd name="connsiteY18" fmla="*/ 1801466 h 1801466"/>
              <a:gd name="connsiteX19" fmla="*/ 827167 w 3973596"/>
              <a:gd name="connsiteY19" fmla="*/ 1471790 h 1801466"/>
              <a:gd name="connsiteX20" fmla="*/ 823474 w 3973596"/>
              <a:gd name="connsiteY20" fmla="*/ 1439308 h 1801466"/>
              <a:gd name="connsiteX21" fmla="*/ 794990 w 3973596"/>
              <a:gd name="connsiteY21" fmla="*/ 1465281 h 1801466"/>
              <a:gd name="connsiteX22" fmla="*/ 465694 w 3973596"/>
              <a:gd name="connsiteY22" fmla="*/ 1567897 h 1801466"/>
              <a:gd name="connsiteX23" fmla="*/ 0 w 3973596"/>
              <a:gd name="connsiteY23" fmla="*/ 1217542 h 1801466"/>
              <a:gd name="connsiteX24" fmla="*/ 465694 w 3973596"/>
              <a:gd name="connsiteY24" fmla="*/ 867187 h 1801466"/>
              <a:gd name="connsiteX25" fmla="*/ 646963 w 3973596"/>
              <a:gd name="connsiteY25" fmla="*/ 894720 h 1801466"/>
              <a:gd name="connsiteX26" fmla="*/ 692529 w 3973596"/>
              <a:gd name="connsiteY26" fmla="*/ 913327 h 1801466"/>
              <a:gd name="connsiteX27" fmla="*/ 679602 w 3973596"/>
              <a:gd name="connsiteY27" fmla="*/ 851452 h 1801466"/>
              <a:gd name="connsiteX28" fmla="*/ 1042166 w 3973596"/>
              <a:gd name="connsiteY28" fmla="*/ 501097 h 1801466"/>
              <a:gd name="connsiteX29" fmla="*/ 1244879 w 3973596"/>
              <a:gd name="connsiteY29" fmla="*/ 560932 h 1801466"/>
              <a:gd name="connsiteX30" fmla="*/ 1264986 w 3973596"/>
              <a:gd name="connsiteY30" fmla="*/ 576963 h 1801466"/>
              <a:gd name="connsiteX31" fmla="*/ 1266614 w 3973596"/>
              <a:gd name="connsiteY31" fmla="*/ 560814 h 1801466"/>
              <a:gd name="connsiteX32" fmla="*/ 1954709 w 3973596"/>
              <a:gd name="connsiteY32" fmla="*/ 0 h 1801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973596" h="1801466">
                <a:moveTo>
                  <a:pt x="1954709" y="0"/>
                </a:moveTo>
                <a:cubicBezTo>
                  <a:pt x="2197150" y="0"/>
                  <a:pt x="2410901" y="122836"/>
                  <a:pt x="2537121" y="309666"/>
                </a:cubicBezTo>
                <a:lnTo>
                  <a:pt x="2596640" y="419321"/>
                </a:lnTo>
                <a:lnTo>
                  <a:pt x="2602905" y="411727"/>
                </a:lnTo>
                <a:cubicBezTo>
                  <a:pt x="2673576" y="341056"/>
                  <a:pt x="2771208" y="297345"/>
                  <a:pt x="2879048" y="297345"/>
                </a:cubicBezTo>
                <a:cubicBezTo>
                  <a:pt x="3067769" y="297345"/>
                  <a:pt x="3225224" y="431210"/>
                  <a:pt x="3261639" y="609166"/>
                </a:cubicBezTo>
                <a:lnTo>
                  <a:pt x="3268062" y="672885"/>
                </a:lnTo>
                <a:lnTo>
                  <a:pt x="3316027" y="662260"/>
                </a:lnTo>
                <a:cubicBezTo>
                  <a:pt x="3351654" y="657058"/>
                  <a:pt x="3388541" y="654326"/>
                  <a:pt x="3426322" y="654326"/>
                </a:cubicBezTo>
                <a:cubicBezTo>
                  <a:pt x="3728573" y="654326"/>
                  <a:pt x="3973596" y="829170"/>
                  <a:pt x="3973596" y="1044851"/>
                </a:cubicBezTo>
                <a:cubicBezTo>
                  <a:pt x="3973596" y="1260532"/>
                  <a:pt x="3728573" y="1435376"/>
                  <a:pt x="3426322" y="1435376"/>
                </a:cubicBezTo>
                <a:cubicBezTo>
                  <a:pt x="3312978" y="1435376"/>
                  <a:pt x="3207682" y="1410789"/>
                  <a:pt x="3120336" y="1368681"/>
                </a:cubicBezTo>
                <a:lnTo>
                  <a:pt x="3065917" y="1336641"/>
                </a:lnTo>
                <a:lnTo>
                  <a:pt x="3060829" y="1370354"/>
                </a:lnTo>
                <a:cubicBezTo>
                  <a:pt x="2993280" y="1590864"/>
                  <a:pt x="2701201" y="1756740"/>
                  <a:pt x="2351125" y="1756740"/>
                </a:cubicBezTo>
                <a:cubicBezTo>
                  <a:pt x="2088568" y="1756740"/>
                  <a:pt x="1858635" y="1663435"/>
                  <a:pt x="1731580" y="1523755"/>
                </a:cubicBezTo>
                <a:lnTo>
                  <a:pt x="1724686" y="1514481"/>
                </a:lnTo>
                <a:lnTo>
                  <a:pt x="1712498" y="1549293"/>
                </a:lnTo>
                <a:cubicBezTo>
                  <a:pt x="1641801" y="1697485"/>
                  <a:pt x="1476297" y="1801466"/>
                  <a:pt x="1283400" y="1801466"/>
                </a:cubicBezTo>
                <a:cubicBezTo>
                  <a:pt x="1058354" y="1801466"/>
                  <a:pt x="870591" y="1659936"/>
                  <a:pt x="827167" y="1471790"/>
                </a:cubicBezTo>
                <a:lnTo>
                  <a:pt x="823474" y="1439308"/>
                </a:lnTo>
                <a:lnTo>
                  <a:pt x="794990" y="1465281"/>
                </a:lnTo>
                <a:cubicBezTo>
                  <a:pt x="710716" y="1528682"/>
                  <a:pt x="594292" y="1567897"/>
                  <a:pt x="465694" y="1567897"/>
                </a:cubicBezTo>
                <a:cubicBezTo>
                  <a:pt x="208498" y="1567897"/>
                  <a:pt x="0" y="1411038"/>
                  <a:pt x="0" y="1217542"/>
                </a:cubicBezTo>
                <a:cubicBezTo>
                  <a:pt x="0" y="1024046"/>
                  <a:pt x="208498" y="867187"/>
                  <a:pt x="465694" y="867187"/>
                </a:cubicBezTo>
                <a:cubicBezTo>
                  <a:pt x="529993" y="867187"/>
                  <a:pt x="591248" y="876991"/>
                  <a:pt x="646963" y="894720"/>
                </a:cubicBezTo>
                <a:lnTo>
                  <a:pt x="692529" y="913327"/>
                </a:lnTo>
                <a:lnTo>
                  <a:pt x="679602" y="851452"/>
                </a:lnTo>
                <a:cubicBezTo>
                  <a:pt x="679602" y="657956"/>
                  <a:pt x="841927" y="501097"/>
                  <a:pt x="1042166" y="501097"/>
                </a:cubicBezTo>
                <a:cubicBezTo>
                  <a:pt x="1117256" y="501097"/>
                  <a:pt x="1187014" y="523155"/>
                  <a:pt x="1244879" y="560932"/>
                </a:cubicBezTo>
                <a:lnTo>
                  <a:pt x="1264986" y="576963"/>
                </a:lnTo>
                <a:lnTo>
                  <a:pt x="1266614" y="560814"/>
                </a:lnTo>
                <a:cubicBezTo>
                  <a:pt x="1332107" y="240759"/>
                  <a:pt x="1615292" y="0"/>
                  <a:pt x="19547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53" name="TextBox 52">
            <a:extLst>
              <a:ext uri="{FF2B5EF4-FFF2-40B4-BE49-F238E27FC236}">
                <a16:creationId xmlns:a16="http://schemas.microsoft.com/office/drawing/2014/main" id="{7DBF608A-3C12-4702-8802-4533BFBD21D2}"/>
              </a:ext>
            </a:extLst>
          </p:cNvPr>
          <p:cNvSpPr txBox="1"/>
          <p:nvPr/>
        </p:nvSpPr>
        <p:spPr>
          <a:xfrm>
            <a:off x="2027166" y="1066800"/>
            <a:ext cx="6315340" cy="923330"/>
          </a:xfrm>
          <a:prstGeom prst="rect">
            <a:avLst/>
          </a:prstGeom>
          <a:noFill/>
        </p:spPr>
        <p:txBody>
          <a:bodyPr wrap="square" rtlCol="0">
            <a:spAutoFit/>
          </a:bodyPr>
          <a:lstStyle/>
          <a:p>
            <a:pPr algn="ctr"/>
            <a:r>
              <a:rPr lang="id-ID" sz="5400" dirty="0">
                <a:solidFill>
                  <a:schemeClr val="tx1">
                    <a:lumMod val="65000"/>
                    <a:lumOff val="35000"/>
                  </a:schemeClr>
                </a:solidFill>
                <a:effectLst>
                  <a:outerShdw dist="165100" dir="2700000" sx="99000" sy="99000" algn="tl" rotWithShape="0">
                    <a:schemeClr val="bg1">
                      <a:alpha val="63000"/>
                    </a:schemeClr>
                  </a:outerShdw>
                </a:effectLst>
                <a:latin typeface="Modern Love" panose="04090805081005020601" pitchFamily="82" charset="0"/>
              </a:rPr>
              <a:t>Identity</a:t>
            </a:r>
          </a:p>
        </p:txBody>
      </p:sp>
      <p:sp>
        <p:nvSpPr>
          <p:cNvPr id="2" name="TextBox 1">
            <a:extLst>
              <a:ext uri="{FF2B5EF4-FFF2-40B4-BE49-F238E27FC236}">
                <a16:creationId xmlns:a16="http://schemas.microsoft.com/office/drawing/2014/main" id="{819C8B84-6BC9-48B1-A54B-9AD3F7FDD957}"/>
              </a:ext>
            </a:extLst>
          </p:cNvPr>
          <p:cNvSpPr txBox="1"/>
          <p:nvPr/>
        </p:nvSpPr>
        <p:spPr>
          <a:xfrm>
            <a:off x="1545341" y="2460359"/>
            <a:ext cx="6255657" cy="1938992"/>
          </a:xfrm>
          <a:prstGeom prst="rect">
            <a:avLst/>
          </a:prstGeom>
          <a:noFill/>
        </p:spPr>
        <p:txBody>
          <a:bodyPr wrap="square" rtlCol="0">
            <a:spAutoFit/>
          </a:bodyPr>
          <a:lstStyle/>
          <a:p>
            <a:r>
              <a:rPr lang="id-ID" sz="4000" dirty="0">
                <a:effectLst/>
                <a:latin typeface="Simplicity" panose="02000503000000000000" pitchFamily="2" charset="0"/>
                <a:ea typeface="Calibri" panose="020F0502020204030204" pitchFamily="34" charset="0"/>
                <a:cs typeface="Arial" panose="020B0604020202020204" pitchFamily="34" charset="0"/>
              </a:rPr>
              <a:t>Name		:</a:t>
            </a:r>
          </a:p>
          <a:p>
            <a:r>
              <a:rPr lang="id-ID" sz="4000" dirty="0">
                <a:effectLst/>
                <a:latin typeface="Simplicity" panose="02000503000000000000" pitchFamily="2" charset="0"/>
                <a:ea typeface="Calibri" panose="020F0502020204030204" pitchFamily="34" charset="0"/>
                <a:cs typeface="Arial" panose="020B0604020202020204" pitchFamily="34" charset="0"/>
              </a:rPr>
              <a:t>Class		:</a:t>
            </a:r>
          </a:p>
          <a:p>
            <a:r>
              <a:rPr lang="id-ID" sz="4000" dirty="0">
                <a:effectLst/>
                <a:latin typeface="Simplicity" panose="02000503000000000000" pitchFamily="2" charset="0"/>
                <a:ea typeface="Calibri" panose="020F0502020204030204" pitchFamily="34" charset="0"/>
                <a:cs typeface="Arial" panose="020B0604020202020204" pitchFamily="34" charset="0"/>
              </a:rPr>
              <a:t>Number	: </a:t>
            </a:r>
          </a:p>
        </p:txBody>
      </p:sp>
    </p:spTree>
    <p:extLst>
      <p:ext uri="{BB962C8B-B14F-4D97-AF65-F5344CB8AC3E}">
        <p14:creationId xmlns:p14="http://schemas.microsoft.com/office/powerpoint/2010/main" val="1340075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repeatCount="indefinite" accel="12000" decel="17000" autoRev="1" fill="hold" grpId="0" nodeType="withEffect">
                                  <p:stCondLst>
                                    <p:cond delay="0"/>
                                  </p:stCondLst>
                                  <p:childTnLst>
                                    <p:animMotion origin="layout" path="M 2.70833E-6 4.44444E-6 L 0.05989 4.44444E-6 " pathEditMode="relative" rAng="0" ptsTypes="AA">
                                      <p:cBhvr>
                                        <p:cTn id="6" dur="5000" fill="hold"/>
                                        <p:tgtEl>
                                          <p:spTgt spid="50"/>
                                        </p:tgtEl>
                                        <p:attrNameLst>
                                          <p:attrName>ppt_x</p:attrName>
                                          <p:attrName>ppt_y</p:attrName>
                                        </p:attrNameLst>
                                      </p:cBhvr>
                                      <p:rCtr x="2995" y="0"/>
                                    </p:animMotion>
                                  </p:childTnLst>
                                </p:cTn>
                              </p:par>
                              <p:par>
                                <p:cTn id="7" presetID="63" presetClass="path" presetSubtype="0" repeatCount="indefinite" accel="12000" decel="17000" autoRev="1" fill="hold" grpId="0" nodeType="withEffect">
                                  <p:stCondLst>
                                    <p:cond delay="0"/>
                                  </p:stCondLst>
                                  <p:childTnLst>
                                    <p:animMotion origin="layout" path="M -2.5E-6 -3.7037E-6 L -0.07448 -3.7037E-6 " pathEditMode="relative" rAng="0" ptsTypes="AA">
                                      <p:cBhvr>
                                        <p:cTn id="8" dur="5000" fill="hold"/>
                                        <p:tgtEl>
                                          <p:spTgt spid="51"/>
                                        </p:tgtEl>
                                        <p:attrNameLst>
                                          <p:attrName>ppt_x</p:attrName>
                                          <p:attrName>ppt_y</p:attrName>
                                        </p:attrNameLst>
                                      </p:cBhvr>
                                      <p:rCtr x="-3724" y="0"/>
                                    </p:animMotion>
                                  </p:childTnLst>
                                </p:cTn>
                              </p:par>
                              <p:par>
                                <p:cTn id="9" presetID="22" presetClass="entr" presetSubtype="1"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1500"/>
                                        <p:tgtEl>
                                          <p:spTgt spid="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2"/>
                                        </p:tgtEl>
                                        <p:attrNameLst>
                                          <p:attrName>style.visibility</p:attrName>
                                        </p:attrNameLst>
                                      </p:cBhvr>
                                      <p:to>
                                        <p:strVal val="visible"/>
                                      </p:to>
                                    </p:set>
                                    <p:animEffect transition="in" filter="fade">
                                      <p:cBhvr>
                                        <p:cTn id="14" dur="1000"/>
                                        <p:tgtEl>
                                          <p:spTgt spid="52"/>
                                        </p:tgtEl>
                                      </p:cBhvr>
                                    </p:animEffect>
                                  </p:childTnLst>
                                </p:cTn>
                              </p:par>
                              <p:par>
                                <p:cTn id="15" presetID="53" presetClass="entr" presetSubtype="16" fill="hold" grpId="1" nodeType="withEffect">
                                  <p:stCondLst>
                                    <p:cond delay="0"/>
                                  </p:stCondLst>
                                  <p:childTnLst>
                                    <p:set>
                                      <p:cBhvr>
                                        <p:cTn id="16" dur="1" fill="hold">
                                          <p:stCondLst>
                                            <p:cond delay="0"/>
                                          </p:stCondLst>
                                        </p:cTn>
                                        <p:tgtEl>
                                          <p:spTgt spid="53"/>
                                        </p:tgtEl>
                                        <p:attrNameLst>
                                          <p:attrName>style.visibility</p:attrName>
                                        </p:attrNameLst>
                                      </p:cBhvr>
                                      <p:to>
                                        <p:strVal val="visible"/>
                                      </p:to>
                                    </p:set>
                                    <p:anim calcmode="lin" valueType="num">
                                      <p:cBhvr>
                                        <p:cTn id="17" dur="1800" fill="hold"/>
                                        <p:tgtEl>
                                          <p:spTgt spid="53"/>
                                        </p:tgtEl>
                                        <p:attrNameLst>
                                          <p:attrName>ppt_w</p:attrName>
                                        </p:attrNameLst>
                                      </p:cBhvr>
                                      <p:tavLst>
                                        <p:tav tm="0">
                                          <p:val>
                                            <p:fltVal val="0"/>
                                          </p:val>
                                        </p:tav>
                                        <p:tav tm="100000">
                                          <p:val>
                                            <p:strVal val="#ppt_w"/>
                                          </p:val>
                                        </p:tav>
                                      </p:tavLst>
                                    </p:anim>
                                    <p:anim calcmode="lin" valueType="num">
                                      <p:cBhvr>
                                        <p:cTn id="18" dur="1800" fill="hold"/>
                                        <p:tgtEl>
                                          <p:spTgt spid="53"/>
                                        </p:tgtEl>
                                        <p:attrNameLst>
                                          <p:attrName>ppt_h</p:attrName>
                                        </p:attrNameLst>
                                      </p:cBhvr>
                                      <p:tavLst>
                                        <p:tav tm="0">
                                          <p:val>
                                            <p:fltVal val="0"/>
                                          </p:val>
                                        </p:tav>
                                        <p:tav tm="100000">
                                          <p:val>
                                            <p:strVal val="#ppt_h"/>
                                          </p:val>
                                        </p:tav>
                                      </p:tavLst>
                                    </p:anim>
                                    <p:animEffect transition="in" filter="fade">
                                      <p:cBhvr>
                                        <p:cTn id="19" dur="1800"/>
                                        <p:tgtEl>
                                          <p:spTgt spid="53"/>
                                        </p:tgtEl>
                                      </p:cBhvr>
                                    </p:animEffect>
                                  </p:childTnLst>
                                </p:cTn>
                              </p:par>
                              <p:par>
                                <p:cTn id="20" presetID="6" presetClass="emph" presetSubtype="0" repeatCount="indefinite" accel="7000" decel="14000" autoRev="1" fill="hold" grpId="0" nodeType="withEffect">
                                  <p:stCondLst>
                                    <p:cond delay="0"/>
                                  </p:stCondLst>
                                  <p:endCondLst>
                                    <p:cond evt="onNext" delay="0">
                                      <p:tgtEl>
                                        <p:sldTgt/>
                                      </p:tgtEl>
                                    </p:cond>
                                  </p:endCondLst>
                                  <p:childTnLst>
                                    <p:animScale>
                                      <p:cBhvr>
                                        <p:cTn id="21" dur="1050" fill="hold"/>
                                        <p:tgtEl>
                                          <p:spTgt spid="53"/>
                                        </p:tgtEl>
                                      </p:cBhvr>
                                      <p:by x="110000" y="110000"/>
                                    </p:animScale>
                                  </p:childTnLst>
                                </p:cTn>
                              </p:par>
                              <p:par>
                                <p:cTn id="22" presetID="2" presetClass="entr" presetSubtype="4"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1500" fill="hold"/>
                                        <p:tgtEl>
                                          <p:spTgt spid="7"/>
                                        </p:tgtEl>
                                        <p:attrNameLst>
                                          <p:attrName>ppt_x</p:attrName>
                                        </p:attrNameLst>
                                      </p:cBhvr>
                                      <p:tavLst>
                                        <p:tav tm="0">
                                          <p:val>
                                            <p:strVal val="#ppt_x"/>
                                          </p:val>
                                        </p:tav>
                                        <p:tav tm="100000">
                                          <p:val>
                                            <p:strVal val="#ppt_x"/>
                                          </p:val>
                                        </p:tav>
                                      </p:tavLst>
                                    </p:anim>
                                    <p:anim calcmode="lin" valueType="num">
                                      <p:cBhvr additive="base">
                                        <p:cTn id="25" dur="1500" fill="hold"/>
                                        <p:tgtEl>
                                          <p:spTgt spid="7"/>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30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1500" fill="hold"/>
                                        <p:tgtEl>
                                          <p:spTgt spid="8"/>
                                        </p:tgtEl>
                                        <p:attrNameLst>
                                          <p:attrName>ppt_x</p:attrName>
                                        </p:attrNameLst>
                                      </p:cBhvr>
                                      <p:tavLst>
                                        <p:tav tm="0">
                                          <p:val>
                                            <p:strVal val="#ppt_x"/>
                                          </p:val>
                                        </p:tav>
                                        <p:tav tm="100000">
                                          <p:val>
                                            <p:strVal val="#ppt_x"/>
                                          </p:val>
                                        </p:tav>
                                      </p:tavLst>
                                    </p:anim>
                                    <p:anim calcmode="lin" valueType="num">
                                      <p:cBhvr additive="base">
                                        <p:cTn id="29" dur="1500" fill="hold"/>
                                        <p:tgtEl>
                                          <p:spTgt spid="8"/>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60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1500" fill="hold"/>
                                        <p:tgtEl>
                                          <p:spTgt spid="9"/>
                                        </p:tgtEl>
                                        <p:attrNameLst>
                                          <p:attrName>ppt_x</p:attrName>
                                        </p:attrNameLst>
                                      </p:cBhvr>
                                      <p:tavLst>
                                        <p:tav tm="0">
                                          <p:val>
                                            <p:strVal val="#ppt_x"/>
                                          </p:val>
                                        </p:tav>
                                        <p:tav tm="100000">
                                          <p:val>
                                            <p:strVal val="#ppt_x"/>
                                          </p:val>
                                        </p:tav>
                                      </p:tavLst>
                                    </p:anim>
                                    <p:anim calcmode="lin" valueType="num">
                                      <p:cBhvr additive="base">
                                        <p:cTn id="33" dur="1500" fill="hold"/>
                                        <p:tgtEl>
                                          <p:spTgt spid="9"/>
                                        </p:tgtEl>
                                        <p:attrNameLst>
                                          <p:attrName>ppt_y</p:attrName>
                                        </p:attrNameLst>
                                      </p:cBhvr>
                                      <p:tavLst>
                                        <p:tav tm="0">
                                          <p:val>
                                            <p:strVal val="1+#ppt_h/2"/>
                                          </p:val>
                                        </p:tav>
                                        <p:tav tm="100000">
                                          <p:val>
                                            <p:strVal val="#ppt_y"/>
                                          </p:val>
                                        </p:tav>
                                      </p:tavLst>
                                    </p:anim>
                                  </p:childTnLst>
                                </p:cTn>
                              </p:par>
                              <p:par>
                                <p:cTn id="34" presetID="12" presetClass="entr" presetSubtype="2" fill="hold" nodeType="withEffect">
                                  <p:stCondLst>
                                    <p:cond delay="0"/>
                                  </p:stCondLst>
                                  <p:childTnLst>
                                    <p:set>
                                      <p:cBhvr>
                                        <p:cTn id="35" dur="1" fill="hold">
                                          <p:stCondLst>
                                            <p:cond delay="0"/>
                                          </p:stCondLst>
                                        </p:cTn>
                                        <p:tgtEl>
                                          <p:spTgt spid="49"/>
                                        </p:tgtEl>
                                        <p:attrNameLst>
                                          <p:attrName>style.visibility</p:attrName>
                                        </p:attrNameLst>
                                      </p:cBhvr>
                                      <p:to>
                                        <p:strVal val="visible"/>
                                      </p:to>
                                    </p:set>
                                    <p:anim calcmode="lin" valueType="num">
                                      <p:cBhvr additive="base">
                                        <p:cTn id="36" dur="1500"/>
                                        <p:tgtEl>
                                          <p:spTgt spid="49"/>
                                        </p:tgtEl>
                                        <p:attrNameLst>
                                          <p:attrName>ppt_x</p:attrName>
                                        </p:attrNameLst>
                                      </p:cBhvr>
                                      <p:tavLst>
                                        <p:tav tm="0">
                                          <p:val>
                                            <p:strVal val="#ppt_x+#ppt_w*1.125000"/>
                                          </p:val>
                                        </p:tav>
                                        <p:tav tm="100000">
                                          <p:val>
                                            <p:strVal val="#ppt_x"/>
                                          </p:val>
                                        </p:tav>
                                      </p:tavLst>
                                    </p:anim>
                                    <p:animEffect transition="in" filter="wipe(left)">
                                      <p:cBhvr>
                                        <p:cTn id="37" dur="1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52" grpId="0" animBg="1"/>
      <p:bldP spid="50" grpId="0" animBg="1"/>
      <p:bldP spid="51" grpId="0" animBg="1"/>
      <p:bldP spid="53" grpId="0"/>
      <p:bldP spid="53" grpId="1"/>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CCCB">
            <a:alpha val="35000"/>
          </a:srgbClr>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30290D58-AC23-49C5-A936-794AE72C42C9}"/>
              </a:ext>
            </a:extLst>
          </p:cNvPr>
          <p:cNvSpPr/>
          <p:nvPr/>
        </p:nvSpPr>
        <p:spPr>
          <a:xfrm>
            <a:off x="0" y="361950"/>
            <a:ext cx="14001750" cy="6496050"/>
          </a:xfrm>
          <a:custGeom>
            <a:avLst/>
            <a:gdLst>
              <a:gd name="connsiteX0" fmla="*/ 9376863 w 12192000"/>
              <a:gd name="connsiteY0" fmla="*/ 1462271 h 5753100"/>
              <a:gd name="connsiteX1" fmla="*/ 9373093 w 12192000"/>
              <a:gd name="connsiteY1" fmla="*/ 1499671 h 5753100"/>
              <a:gd name="connsiteX2" fmla="*/ 9385406 w 12192000"/>
              <a:gd name="connsiteY2" fmla="*/ 1493740 h 5753100"/>
              <a:gd name="connsiteX3" fmla="*/ 9428009 w 12192000"/>
              <a:gd name="connsiteY3" fmla="*/ 1478147 h 5753100"/>
              <a:gd name="connsiteX4" fmla="*/ 414342 w 12192000"/>
              <a:gd name="connsiteY4" fmla="*/ 0 h 5753100"/>
              <a:gd name="connsiteX5" fmla="*/ 1052516 w 12192000"/>
              <a:gd name="connsiteY5" fmla="*/ 638175 h 5753100"/>
              <a:gd name="connsiteX6" fmla="*/ 1049618 w 12192000"/>
              <a:gd name="connsiteY6" fmla="*/ 666928 h 5753100"/>
              <a:gd name="connsiteX7" fmla="*/ 1116687 w 12192000"/>
              <a:gd name="connsiteY7" fmla="*/ 646109 h 5753100"/>
              <a:gd name="connsiteX8" fmla="*/ 1195392 w 12192000"/>
              <a:gd name="connsiteY8" fmla="*/ 638175 h 5753100"/>
              <a:gd name="connsiteX9" fmla="*/ 1471535 w 12192000"/>
              <a:gd name="connsiteY9" fmla="*/ 752557 h 5753100"/>
              <a:gd name="connsiteX10" fmla="*/ 1516993 w 12192000"/>
              <a:gd name="connsiteY10" fmla="*/ 807654 h 5753100"/>
              <a:gd name="connsiteX11" fmla="*/ 1546368 w 12192000"/>
              <a:gd name="connsiteY11" fmla="*/ 753535 h 5753100"/>
              <a:gd name="connsiteX12" fmla="*/ 2533654 w 12192000"/>
              <a:gd name="connsiteY12" fmla="*/ 228600 h 5753100"/>
              <a:gd name="connsiteX13" fmla="*/ 3700090 w 12192000"/>
              <a:gd name="connsiteY13" fmla="*/ 1179272 h 5753100"/>
              <a:gd name="connsiteX14" fmla="*/ 3721203 w 12192000"/>
              <a:gd name="connsiteY14" fmla="*/ 1388700 h 5753100"/>
              <a:gd name="connsiteX15" fmla="*/ 3770421 w 12192000"/>
              <a:gd name="connsiteY15" fmla="*/ 1395271 h 5753100"/>
              <a:gd name="connsiteX16" fmla="*/ 3785548 w 12192000"/>
              <a:gd name="connsiteY16" fmla="*/ 1377801 h 5753100"/>
              <a:gd name="connsiteX17" fmla="*/ 4048127 w 12192000"/>
              <a:gd name="connsiteY17" fmla="*/ 1276350 h 5753100"/>
              <a:gd name="connsiteX18" fmla="*/ 4266474 w 12192000"/>
              <a:gd name="connsiteY18" fmla="*/ 1343045 h 5753100"/>
              <a:gd name="connsiteX19" fmla="*/ 4301481 w 12192000"/>
              <a:gd name="connsiteY19" fmla="*/ 1371928 h 5753100"/>
              <a:gd name="connsiteX20" fmla="*/ 4326469 w 12192000"/>
              <a:gd name="connsiteY20" fmla="*/ 1248165 h 5753100"/>
              <a:gd name="connsiteX21" fmla="*/ 4686303 w 12192000"/>
              <a:gd name="connsiteY21" fmla="*/ 1009650 h 5753100"/>
              <a:gd name="connsiteX22" fmla="*/ 4904651 w 12192000"/>
              <a:gd name="connsiteY22" fmla="*/ 1076345 h 5753100"/>
              <a:gd name="connsiteX23" fmla="*/ 4943944 w 12192000"/>
              <a:gd name="connsiteY23" fmla="*/ 1108767 h 5753100"/>
              <a:gd name="connsiteX24" fmla="*/ 4933952 w 12192000"/>
              <a:gd name="connsiteY24" fmla="*/ 1009650 h 5753100"/>
              <a:gd name="connsiteX25" fmla="*/ 5572127 w 12192000"/>
              <a:gd name="connsiteY25" fmla="*/ 371475 h 5753100"/>
              <a:gd name="connsiteX26" fmla="*/ 6160150 w 12192000"/>
              <a:gd name="connsiteY26" fmla="*/ 761243 h 5753100"/>
              <a:gd name="connsiteX27" fmla="*/ 6170212 w 12192000"/>
              <a:gd name="connsiteY27" fmla="*/ 793663 h 5753100"/>
              <a:gd name="connsiteX28" fmla="*/ 6284838 w 12192000"/>
              <a:gd name="connsiteY28" fmla="*/ 699089 h 5753100"/>
              <a:gd name="connsiteX29" fmla="*/ 6796088 w 12192000"/>
              <a:gd name="connsiteY29" fmla="*/ 542924 h 5753100"/>
              <a:gd name="connsiteX30" fmla="*/ 7691912 w 12192000"/>
              <a:gd name="connsiteY30" fmla="*/ 1273041 h 5753100"/>
              <a:gd name="connsiteX31" fmla="*/ 7696549 w 12192000"/>
              <a:gd name="connsiteY31" fmla="*/ 1319031 h 5753100"/>
              <a:gd name="connsiteX32" fmla="*/ 7753739 w 12192000"/>
              <a:gd name="connsiteY32" fmla="*/ 1287989 h 5753100"/>
              <a:gd name="connsiteX33" fmla="*/ 7905749 w 12192000"/>
              <a:gd name="connsiteY33" fmla="*/ 1257300 h 5753100"/>
              <a:gd name="connsiteX34" fmla="*/ 8057760 w 12192000"/>
              <a:gd name="connsiteY34" fmla="*/ 1287989 h 5753100"/>
              <a:gd name="connsiteX35" fmla="*/ 8116690 w 12192000"/>
              <a:gd name="connsiteY35" fmla="*/ 1319975 h 5753100"/>
              <a:gd name="connsiteX36" fmla="*/ 8151164 w 12192000"/>
              <a:gd name="connsiteY36" fmla="*/ 1208917 h 5753100"/>
              <a:gd name="connsiteX37" fmla="*/ 8739187 w 12192000"/>
              <a:gd name="connsiteY37" fmla="*/ 819149 h 5753100"/>
              <a:gd name="connsiteX38" fmla="*/ 8867802 w 12192000"/>
              <a:gd name="connsiteY38" fmla="*/ 832114 h 5753100"/>
              <a:gd name="connsiteX39" fmla="*/ 8963522 w 12192000"/>
              <a:gd name="connsiteY39" fmla="*/ 861828 h 5753100"/>
              <a:gd name="connsiteX40" fmla="*/ 8975988 w 12192000"/>
              <a:gd name="connsiteY40" fmla="*/ 738160 h 5753100"/>
              <a:gd name="connsiteX41" fmla="*/ 9601198 w 12192000"/>
              <a:gd name="connsiteY41" fmla="*/ 228600 h 5753100"/>
              <a:gd name="connsiteX42" fmla="*/ 10030293 w 12192000"/>
              <a:gd name="connsiteY42" fmla="*/ 394387 h 5753100"/>
              <a:gd name="connsiteX43" fmla="*/ 10091844 w 12192000"/>
              <a:gd name="connsiteY43" fmla="*/ 458948 h 5753100"/>
              <a:gd name="connsiteX44" fmla="*/ 10113318 w 12192000"/>
              <a:gd name="connsiteY44" fmla="*/ 389769 h 5753100"/>
              <a:gd name="connsiteX45" fmla="*/ 10701342 w 12192000"/>
              <a:gd name="connsiteY45" fmla="*/ 0 h 5753100"/>
              <a:gd name="connsiteX46" fmla="*/ 11339516 w 12192000"/>
              <a:gd name="connsiteY46" fmla="*/ 638175 h 5753100"/>
              <a:gd name="connsiteX47" fmla="*/ 11336618 w 12192000"/>
              <a:gd name="connsiteY47" fmla="*/ 666928 h 5753100"/>
              <a:gd name="connsiteX48" fmla="*/ 11403687 w 12192000"/>
              <a:gd name="connsiteY48" fmla="*/ 646109 h 5753100"/>
              <a:gd name="connsiteX49" fmla="*/ 11482391 w 12192000"/>
              <a:gd name="connsiteY49" fmla="*/ 638175 h 5753100"/>
              <a:gd name="connsiteX50" fmla="*/ 11758534 w 12192000"/>
              <a:gd name="connsiteY50" fmla="*/ 752557 h 5753100"/>
              <a:gd name="connsiteX51" fmla="*/ 11803993 w 12192000"/>
              <a:gd name="connsiteY51" fmla="*/ 807654 h 5753100"/>
              <a:gd name="connsiteX52" fmla="*/ 11833368 w 12192000"/>
              <a:gd name="connsiteY52" fmla="*/ 753535 h 5753100"/>
              <a:gd name="connsiteX53" fmla="*/ 12131415 w 12192000"/>
              <a:gd name="connsiteY53" fmla="*/ 448264 h 5753100"/>
              <a:gd name="connsiteX54" fmla="*/ 12192000 w 12192000"/>
              <a:gd name="connsiteY54" fmla="*/ 410454 h 5753100"/>
              <a:gd name="connsiteX55" fmla="*/ 12192000 w 12192000"/>
              <a:gd name="connsiteY55" fmla="*/ 5753100 h 5753100"/>
              <a:gd name="connsiteX56" fmla="*/ 0 w 12192000"/>
              <a:gd name="connsiteY56" fmla="*/ 5753100 h 5753100"/>
              <a:gd name="connsiteX57" fmla="*/ 0 w 12192000"/>
              <a:gd name="connsiteY57" fmla="*/ 156459 h 5753100"/>
              <a:gd name="connsiteX58" fmla="*/ 57533 w 12192000"/>
              <a:gd name="connsiteY58" fmla="*/ 108990 h 5753100"/>
              <a:gd name="connsiteX59" fmla="*/ 414342 w 12192000"/>
              <a:gd name="connsiteY59" fmla="*/ 0 h 575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2192000" h="5753100">
                <a:moveTo>
                  <a:pt x="9376863" y="1462271"/>
                </a:moveTo>
                <a:lnTo>
                  <a:pt x="9373093" y="1499671"/>
                </a:lnTo>
                <a:lnTo>
                  <a:pt x="9385406" y="1493740"/>
                </a:lnTo>
                <a:lnTo>
                  <a:pt x="9428009" y="1478147"/>
                </a:lnTo>
                <a:close/>
                <a:moveTo>
                  <a:pt x="414342" y="0"/>
                </a:moveTo>
                <a:cubicBezTo>
                  <a:pt x="766795" y="0"/>
                  <a:pt x="1052516" y="285721"/>
                  <a:pt x="1052516" y="638175"/>
                </a:cubicBezTo>
                <a:lnTo>
                  <a:pt x="1049618" y="666928"/>
                </a:lnTo>
                <a:lnTo>
                  <a:pt x="1116687" y="646109"/>
                </a:lnTo>
                <a:cubicBezTo>
                  <a:pt x="1142109" y="640907"/>
                  <a:pt x="1168431" y="638175"/>
                  <a:pt x="1195392" y="638175"/>
                </a:cubicBezTo>
                <a:cubicBezTo>
                  <a:pt x="1303232" y="638175"/>
                  <a:pt x="1400863" y="681886"/>
                  <a:pt x="1471535" y="752557"/>
                </a:cubicBezTo>
                <a:lnTo>
                  <a:pt x="1516993" y="807654"/>
                </a:lnTo>
                <a:lnTo>
                  <a:pt x="1546368" y="753535"/>
                </a:lnTo>
                <a:cubicBezTo>
                  <a:pt x="1760333" y="436827"/>
                  <a:pt x="2122677" y="228600"/>
                  <a:pt x="2533654" y="228600"/>
                </a:cubicBezTo>
                <a:cubicBezTo>
                  <a:pt x="3109023" y="228600"/>
                  <a:pt x="3589069" y="636725"/>
                  <a:pt x="3700090" y="1179272"/>
                </a:cubicBezTo>
                <a:lnTo>
                  <a:pt x="3721203" y="1388700"/>
                </a:lnTo>
                <a:lnTo>
                  <a:pt x="3770421" y="1395271"/>
                </a:lnTo>
                <a:lnTo>
                  <a:pt x="3785548" y="1377801"/>
                </a:lnTo>
                <a:cubicBezTo>
                  <a:pt x="3854899" y="1314768"/>
                  <a:pt x="3947026" y="1276350"/>
                  <a:pt x="4048127" y="1276350"/>
                </a:cubicBezTo>
                <a:cubicBezTo>
                  <a:pt x="4129006" y="1276350"/>
                  <a:pt x="4204147" y="1300937"/>
                  <a:pt x="4266474" y="1343045"/>
                </a:cubicBezTo>
                <a:lnTo>
                  <a:pt x="4301481" y="1371928"/>
                </a:lnTo>
                <a:lnTo>
                  <a:pt x="4326469" y="1248165"/>
                </a:lnTo>
                <a:cubicBezTo>
                  <a:pt x="4385752" y="1108000"/>
                  <a:pt x="4524544" y="1009650"/>
                  <a:pt x="4686303" y="1009650"/>
                </a:cubicBezTo>
                <a:cubicBezTo>
                  <a:pt x="4767183" y="1009650"/>
                  <a:pt x="4842321" y="1034237"/>
                  <a:pt x="4904651" y="1076345"/>
                </a:cubicBezTo>
                <a:lnTo>
                  <a:pt x="4943944" y="1108767"/>
                </a:lnTo>
                <a:lnTo>
                  <a:pt x="4933952" y="1009650"/>
                </a:lnTo>
                <a:cubicBezTo>
                  <a:pt x="4933952" y="657196"/>
                  <a:pt x="5219673" y="371475"/>
                  <a:pt x="5572127" y="371475"/>
                </a:cubicBezTo>
                <a:cubicBezTo>
                  <a:pt x="5836466" y="371475"/>
                  <a:pt x="6063269" y="532193"/>
                  <a:pt x="6160150" y="761243"/>
                </a:cubicBezTo>
                <a:lnTo>
                  <a:pt x="6170212" y="793663"/>
                </a:lnTo>
                <a:lnTo>
                  <a:pt x="6284838" y="699089"/>
                </a:lnTo>
                <a:cubicBezTo>
                  <a:pt x="6430777" y="600494"/>
                  <a:pt x="6606710" y="542924"/>
                  <a:pt x="6796088" y="542924"/>
                </a:cubicBezTo>
                <a:cubicBezTo>
                  <a:pt x="7237973" y="542924"/>
                  <a:pt x="7606648" y="856364"/>
                  <a:pt x="7691912" y="1273041"/>
                </a:cubicBezTo>
                <a:lnTo>
                  <a:pt x="7696549" y="1319031"/>
                </a:lnTo>
                <a:lnTo>
                  <a:pt x="7753739" y="1287989"/>
                </a:lnTo>
                <a:cubicBezTo>
                  <a:pt x="7800461" y="1268228"/>
                  <a:pt x="7851828" y="1257300"/>
                  <a:pt x="7905749" y="1257300"/>
                </a:cubicBezTo>
                <a:cubicBezTo>
                  <a:pt x="7959670" y="1257300"/>
                  <a:pt x="8011037" y="1268228"/>
                  <a:pt x="8057760" y="1287989"/>
                </a:cubicBezTo>
                <a:lnTo>
                  <a:pt x="8116690" y="1319975"/>
                </a:lnTo>
                <a:lnTo>
                  <a:pt x="8151164" y="1208917"/>
                </a:lnTo>
                <a:cubicBezTo>
                  <a:pt x="8248043" y="979867"/>
                  <a:pt x="8474846" y="819149"/>
                  <a:pt x="8739187" y="819149"/>
                </a:cubicBezTo>
                <a:cubicBezTo>
                  <a:pt x="8783244" y="819149"/>
                  <a:pt x="8826259" y="823613"/>
                  <a:pt x="8867802" y="832114"/>
                </a:cubicBezTo>
                <a:lnTo>
                  <a:pt x="8963522" y="861828"/>
                </a:lnTo>
                <a:lnTo>
                  <a:pt x="8975988" y="738160"/>
                </a:lnTo>
                <a:cubicBezTo>
                  <a:pt x="9035496" y="447355"/>
                  <a:pt x="9292802" y="228600"/>
                  <a:pt x="9601198" y="228600"/>
                </a:cubicBezTo>
                <a:cubicBezTo>
                  <a:pt x="9766412" y="228600"/>
                  <a:pt x="9916961" y="291381"/>
                  <a:pt x="10030293" y="394387"/>
                </a:cubicBezTo>
                <a:lnTo>
                  <a:pt x="10091844" y="458948"/>
                </a:lnTo>
                <a:lnTo>
                  <a:pt x="10113318" y="389769"/>
                </a:lnTo>
                <a:cubicBezTo>
                  <a:pt x="10210199" y="160718"/>
                  <a:pt x="10437002" y="0"/>
                  <a:pt x="10701342" y="0"/>
                </a:cubicBezTo>
                <a:cubicBezTo>
                  <a:pt x="11053795" y="0"/>
                  <a:pt x="11339516" y="285721"/>
                  <a:pt x="11339516" y="638175"/>
                </a:cubicBezTo>
                <a:lnTo>
                  <a:pt x="11336618" y="666928"/>
                </a:lnTo>
                <a:lnTo>
                  <a:pt x="11403687" y="646109"/>
                </a:lnTo>
                <a:cubicBezTo>
                  <a:pt x="11429109" y="640907"/>
                  <a:pt x="11455431" y="638175"/>
                  <a:pt x="11482391" y="638175"/>
                </a:cubicBezTo>
                <a:cubicBezTo>
                  <a:pt x="11590232" y="638175"/>
                  <a:pt x="11687863" y="681886"/>
                  <a:pt x="11758534" y="752557"/>
                </a:cubicBezTo>
                <a:lnTo>
                  <a:pt x="11803993" y="807654"/>
                </a:lnTo>
                <a:lnTo>
                  <a:pt x="11833368" y="753535"/>
                </a:lnTo>
                <a:cubicBezTo>
                  <a:pt x="11913605" y="634770"/>
                  <a:pt x="12014707" y="531259"/>
                  <a:pt x="12131415" y="448264"/>
                </a:cubicBezTo>
                <a:lnTo>
                  <a:pt x="12192000" y="410454"/>
                </a:lnTo>
                <a:lnTo>
                  <a:pt x="12192000" y="5753100"/>
                </a:lnTo>
                <a:lnTo>
                  <a:pt x="0" y="5753100"/>
                </a:lnTo>
                <a:lnTo>
                  <a:pt x="0" y="156459"/>
                </a:lnTo>
                <a:lnTo>
                  <a:pt x="57533" y="108990"/>
                </a:lnTo>
                <a:cubicBezTo>
                  <a:pt x="159386" y="40180"/>
                  <a:pt x="282172" y="0"/>
                  <a:pt x="414342" y="0"/>
                </a:cubicBezTo>
                <a:close/>
              </a:path>
            </a:pathLst>
          </a:custGeom>
          <a:solidFill>
            <a:srgbClr val="F2CCCB">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14" name="Freeform: Shape 13">
            <a:extLst>
              <a:ext uri="{FF2B5EF4-FFF2-40B4-BE49-F238E27FC236}">
                <a16:creationId xmlns:a16="http://schemas.microsoft.com/office/drawing/2014/main" id="{F675F1D6-7A9C-4A73-88E2-C198634EC475}"/>
              </a:ext>
            </a:extLst>
          </p:cNvPr>
          <p:cNvSpPr/>
          <p:nvPr/>
        </p:nvSpPr>
        <p:spPr>
          <a:xfrm>
            <a:off x="-1809750" y="1843195"/>
            <a:ext cx="14001750" cy="6496050"/>
          </a:xfrm>
          <a:custGeom>
            <a:avLst/>
            <a:gdLst>
              <a:gd name="connsiteX0" fmla="*/ 9376863 w 12192000"/>
              <a:gd name="connsiteY0" fmla="*/ 1462271 h 5753100"/>
              <a:gd name="connsiteX1" fmla="*/ 9373093 w 12192000"/>
              <a:gd name="connsiteY1" fmla="*/ 1499671 h 5753100"/>
              <a:gd name="connsiteX2" fmla="*/ 9385406 w 12192000"/>
              <a:gd name="connsiteY2" fmla="*/ 1493740 h 5753100"/>
              <a:gd name="connsiteX3" fmla="*/ 9428009 w 12192000"/>
              <a:gd name="connsiteY3" fmla="*/ 1478147 h 5753100"/>
              <a:gd name="connsiteX4" fmla="*/ 414342 w 12192000"/>
              <a:gd name="connsiteY4" fmla="*/ 0 h 5753100"/>
              <a:gd name="connsiteX5" fmla="*/ 1052516 w 12192000"/>
              <a:gd name="connsiteY5" fmla="*/ 638175 h 5753100"/>
              <a:gd name="connsiteX6" fmla="*/ 1049618 w 12192000"/>
              <a:gd name="connsiteY6" fmla="*/ 666928 h 5753100"/>
              <a:gd name="connsiteX7" fmla="*/ 1116687 w 12192000"/>
              <a:gd name="connsiteY7" fmla="*/ 646109 h 5753100"/>
              <a:gd name="connsiteX8" fmla="*/ 1195392 w 12192000"/>
              <a:gd name="connsiteY8" fmla="*/ 638175 h 5753100"/>
              <a:gd name="connsiteX9" fmla="*/ 1471535 w 12192000"/>
              <a:gd name="connsiteY9" fmla="*/ 752557 h 5753100"/>
              <a:gd name="connsiteX10" fmla="*/ 1516993 w 12192000"/>
              <a:gd name="connsiteY10" fmla="*/ 807654 h 5753100"/>
              <a:gd name="connsiteX11" fmla="*/ 1546368 w 12192000"/>
              <a:gd name="connsiteY11" fmla="*/ 753535 h 5753100"/>
              <a:gd name="connsiteX12" fmla="*/ 2533654 w 12192000"/>
              <a:gd name="connsiteY12" fmla="*/ 228600 h 5753100"/>
              <a:gd name="connsiteX13" fmla="*/ 3700090 w 12192000"/>
              <a:gd name="connsiteY13" fmla="*/ 1179272 h 5753100"/>
              <a:gd name="connsiteX14" fmla="*/ 3721203 w 12192000"/>
              <a:gd name="connsiteY14" fmla="*/ 1388700 h 5753100"/>
              <a:gd name="connsiteX15" fmla="*/ 3770421 w 12192000"/>
              <a:gd name="connsiteY15" fmla="*/ 1395271 h 5753100"/>
              <a:gd name="connsiteX16" fmla="*/ 3785548 w 12192000"/>
              <a:gd name="connsiteY16" fmla="*/ 1377801 h 5753100"/>
              <a:gd name="connsiteX17" fmla="*/ 4048127 w 12192000"/>
              <a:gd name="connsiteY17" fmla="*/ 1276350 h 5753100"/>
              <a:gd name="connsiteX18" fmla="*/ 4266474 w 12192000"/>
              <a:gd name="connsiteY18" fmla="*/ 1343045 h 5753100"/>
              <a:gd name="connsiteX19" fmla="*/ 4301481 w 12192000"/>
              <a:gd name="connsiteY19" fmla="*/ 1371928 h 5753100"/>
              <a:gd name="connsiteX20" fmla="*/ 4326469 w 12192000"/>
              <a:gd name="connsiteY20" fmla="*/ 1248165 h 5753100"/>
              <a:gd name="connsiteX21" fmla="*/ 4686303 w 12192000"/>
              <a:gd name="connsiteY21" fmla="*/ 1009650 h 5753100"/>
              <a:gd name="connsiteX22" fmla="*/ 4904651 w 12192000"/>
              <a:gd name="connsiteY22" fmla="*/ 1076345 h 5753100"/>
              <a:gd name="connsiteX23" fmla="*/ 4943944 w 12192000"/>
              <a:gd name="connsiteY23" fmla="*/ 1108767 h 5753100"/>
              <a:gd name="connsiteX24" fmla="*/ 4933952 w 12192000"/>
              <a:gd name="connsiteY24" fmla="*/ 1009650 h 5753100"/>
              <a:gd name="connsiteX25" fmla="*/ 5572127 w 12192000"/>
              <a:gd name="connsiteY25" fmla="*/ 371475 h 5753100"/>
              <a:gd name="connsiteX26" fmla="*/ 6160150 w 12192000"/>
              <a:gd name="connsiteY26" fmla="*/ 761243 h 5753100"/>
              <a:gd name="connsiteX27" fmla="*/ 6170212 w 12192000"/>
              <a:gd name="connsiteY27" fmla="*/ 793663 h 5753100"/>
              <a:gd name="connsiteX28" fmla="*/ 6284838 w 12192000"/>
              <a:gd name="connsiteY28" fmla="*/ 699089 h 5753100"/>
              <a:gd name="connsiteX29" fmla="*/ 6796088 w 12192000"/>
              <a:gd name="connsiteY29" fmla="*/ 542924 h 5753100"/>
              <a:gd name="connsiteX30" fmla="*/ 7691912 w 12192000"/>
              <a:gd name="connsiteY30" fmla="*/ 1273041 h 5753100"/>
              <a:gd name="connsiteX31" fmla="*/ 7696549 w 12192000"/>
              <a:gd name="connsiteY31" fmla="*/ 1319031 h 5753100"/>
              <a:gd name="connsiteX32" fmla="*/ 7753739 w 12192000"/>
              <a:gd name="connsiteY32" fmla="*/ 1287989 h 5753100"/>
              <a:gd name="connsiteX33" fmla="*/ 7905749 w 12192000"/>
              <a:gd name="connsiteY33" fmla="*/ 1257300 h 5753100"/>
              <a:gd name="connsiteX34" fmla="*/ 8057760 w 12192000"/>
              <a:gd name="connsiteY34" fmla="*/ 1287989 h 5753100"/>
              <a:gd name="connsiteX35" fmla="*/ 8116690 w 12192000"/>
              <a:gd name="connsiteY35" fmla="*/ 1319975 h 5753100"/>
              <a:gd name="connsiteX36" fmla="*/ 8151164 w 12192000"/>
              <a:gd name="connsiteY36" fmla="*/ 1208917 h 5753100"/>
              <a:gd name="connsiteX37" fmla="*/ 8739187 w 12192000"/>
              <a:gd name="connsiteY37" fmla="*/ 819149 h 5753100"/>
              <a:gd name="connsiteX38" fmla="*/ 8867802 w 12192000"/>
              <a:gd name="connsiteY38" fmla="*/ 832114 h 5753100"/>
              <a:gd name="connsiteX39" fmla="*/ 8963522 w 12192000"/>
              <a:gd name="connsiteY39" fmla="*/ 861828 h 5753100"/>
              <a:gd name="connsiteX40" fmla="*/ 8975988 w 12192000"/>
              <a:gd name="connsiteY40" fmla="*/ 738160 h 5753100"/>
              <a:gd name="connsiteX41" fmla="*/ 9601198 w 12192000"/>
              <a:gd name="connsiteY41" fmla="*/ 228600 h 5753100"/>
              <a:gd name="connsiteX42" fmla="*/ 10030293 w 12192000"/>
              <a:gd name="connsiteY42" fmla="*/ 394387 h 5753100"/>
              <a:gd name="connsiteX43" fmla="*/ 10091844 w 12192000"/>
              <a:gd name="connsiteY43" fmla="*/ 458948 h 5753100"/>
              <a:gd name="connsiteX44" fmla="*/ 10113318 w 12192000"/>
              <a:gd name="connsiteY44" fmla="*/ 389769 h 5753100"/>
              <a:gd name="connsiteX45" fmla="*/ 10701342 w 12192000"/>
              <a:gd name="connsiteY45" fmla="*/ 0 h 5753100"/>
              <a:gd name="connsiteX46" fmla="*/ 11339516 w 12192000"/>
              <a:gd name="connsiteY46" fmla="*/ 638175 h 5753100"/>
              <a:gd name="connsiteX47" fmla="*/ 11336618 w 12192000"/>
              <a:gd name="connsiteY47" fmla="*/ 666928 h 5753100"/>
              <a:gd name="connsiteX48" fmla="*/ 11403687 w 12192000"/>
              <a:gd name="connsiteY48" fmla="*/ 646109 h 5753100"/>
              <a:gd name="connsiteX49" fmla="*/ 11482391 w 12192000"/>
              <a:gd name="connsiteY49" fmla="*/ 638175 h 5753100"/>
              <a:gd name="connsiteX50" fmla="*/ 11758534 w 12192000"/>
              <a:gd name="connsiteY50" fmla="*/ 752557 h 5753100"/>
              <a:gd name="connsiteX51" fmla="*/ 11803993 w 12192000"/>
              <a:gd name="connsiteY51" fmla="*/ 807654 h 5753100"/>
              <a:gd name="connsiteX52" fmla="*/ 11833368 w 12192000"/>
              <a:gd name="connsiteY52" fmla="*/ 753535 h 5753100"/>
              <a:gd name="connsiteX53" fmla="*/ 12131415 w 12192000"/>
              <a:gd name="connsiteY53" fmla="*/ 448264 h 5753100"/>
              <a:gd name="connsiteX54" fmla="*/ 12192000 w 12192000"/>
              <a:gd name="connsiteY54" fmla="*/ 410454 h 5753100"/>
              <a:gd name="connsiteX55" fmla="*/ 12192000 w 12192000"/>
              <a:gd name="connsiteY55" fmla="*/ 5753100 h 5753100"/>
              <a:gd name="connsiteX56" fmla="*/ 0 w 12192000"/>
              <a:gd name="connsiteY56" fmla="*/ 5753100 h 5753100"/>
              <a:gd name="connsiteX57" fmla="*/ 0 w 12192000"/>
              <a:gd name="connsiteY57" fmla="*/ 156459 h 5753100"/>
              <a:gd name="connsiteX58" fmla="*/ 57533 w 12192000"/>
              <a:gd name="connsiteY58" fmla="*/ 108990 h 5753100"/>
              <a:gd name="connsiteX59" fmla="*/ 414342 w 12192000"/>
              <a:gd name="connsiteY59" fmla="*/ 0 h 575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2192000" h="5753100">
                <a:moveTo>
                  <a:pt x="9376863" y="1462271"/>
                </a:moveTo>
                <a:lnTo>
                  <a:pt x="9373093" y="1499671"/>
                </a:lnTo>
                <a:lnTo>
                  <a:pt x="9385406" y="1493740"/>
                </a:lnTo>
                <a:lnTo>
                  <a:pt x="9428009" y="1478147"/>
                </a:lnTo>
                <a:close/>
                <a:moveTo>
                  <a:pt x="414342" y="0"/>
                </a:moveTo>
                <a:cubicBezTo>
                  <a:pt x="766795" y="0"/>
                  <a:pt x="1052516" y="285721"/>
                  <a:pt x="1052516" y="638175"/>
                </a:cubicBezTo>
                <a:lnTo>
                  <a:pt x="1049618" y="666928"/>
                </a:lnTo>
                <a:lnTo>
                  <a:pt x="1116687" y="646109"/>
                </a:lnTo>
                <a:cubicBezTo>
                  <a:pt x="1142109" y="640907"/>
                  <a:pt x="1168431" y="638175"/>
                  <a:pt x="1195392" y="638175"/>
                </a:cubicBezTo>
                <a:cubicBezTo>
                  <a:pt x="1303232" y="638175"/>
                  <a:pt x="1400863" y="681886"/>
                  <a:pt x="1471535" y="752557"/>
                </a:cubicBezTo>
                <a:lnTo>
                  <a:pt x="1516993" y="807654"/>
                </a:lnTo>
                <a:lnTo>
                  <a:pt x="1546368" y="753535"/>
                </a:lnTo>
                <a:cubicBezTo>
                  <a:pt x="1760333" y="436827"/>
                  <a:pt x="2122677" y="228600"/>
                  <a:pt x="2533654" y="228600"/>
                </a:cubicBezTo>
                <a:cubicBezTo>
                  <a:pt x="3109023" y="228600"/>
                  <a:pt x="3589069" y="636725"/>
                  <a:pt x="3700090" y="1179272"/>
                </a:cubicBezTo>
                <a:lnTo>
                  <a:pt x="3721203" y="1388700"/>
                </a:lnTo>
                <a:lnTo>
                  <a:pt x="3770421" y="1395271"/>
                </a:lnTo>
                <a:lnTo>
                  <a:pt x="3785548" y="1377801"/>
                </a:lnTo>
                <a:cubicBezTo>
                  <a:pt x="3854899" y="1314768"/>
                  <a:pt x="3947026" y="1276350"/>
                  <a:pt x="4048127" y="1276350"/>
                </a:cubicBezTo>
                <a:cubicBezTo>
                  <a:pt x="4129006" y="1276350"/>
                  <a:pt x="4204147" y="1300937"/>
                  <a:pt x="4266474" y="1343045"/>
                </a:cubicBezTo>
                <a:lnTo>
                  <a:pt x="4301481" y="1371928"/>
                </a:lnTo>
                <a:lnTo>
                  <a:pt x="4326469" y="1248165"/>
                </a:lnTo>
                <a:cubicBezTo>
                  <a:pt x="4385752" y="1108000"/>
                  <a:pt x="4524544" y="1009650"/>
                  <a:pt x="4686303" y="1009650"/>
                </a:cubicBezTo>
                <a:cubicBezTo>
                  <a:pt x="4767183" y="1009650"/>
                  <a:pt x="4842321" y="1034237"/>
                  <a:pt x="4904651" y="1076345"/>
                </a:cubicBezTo>
                <a:lnTo>
                  <a:pt x="4943944" y="1108767"/>
                </a:lnTo>
                <a:lnTo>
                  <a:pt x="4933952" y="1009650"/>
                </a:lnTo>
                <a:cubicBezTo>
                  <a:pt x="4933952" y="657196"/>
                  <a:pt x="5219673" y="371475"/>
                  <a:pt x="5572127" y="371475"/>
                </a:cubicBezTo>
                <a:cubicBezTo>
                  <a:pt x="5836466" y="371475"/>
                  <a:pt x="6063269" y="532193"/>
                  <a:pt x="6160150" y="761243"/>
                </a:cubicBezTo>
                <a:lnTo>
                  <a:pt x="6170212" y="793663"/>
                </a:lnTo>
                <a:lnTo>
                  <a:pt x="6284838" y="699089"/>
                </a:lnTo>
                <a:cubicBezTo>
                  <a:pt x="6430777" y="600494"/>
                  <a:pt x="6606710" y="542924"/>
                  <a:pt x="6796088" y="542924"/>
                </a:cubicBezTo>
                <a:cubicBezTo>
                  <a:pt x="7237973" y="542924"/>
                  <a:pt x="7606648" y="856364"/>
                  <a:pt x="7691912" y="1273041"/>
                </a:cubicBezTo>
                <a:lnTo>
                  <a:pt x="7696549" y="1319031"/>
                </a:lnTo>
                <a:lnTo>
                  <a:pt x="7753739" y="1287989"/>
                </a:lnTo>
                <a:cubicBezTo>
                  <a:pt x="7800461" y="1268228"/>
                  <a:pt x="7851828" y="1257300"/>
                  <a:pt x="7905749" y="1257300"/>
                </a:cubicBezTo>
                <a:cubicBezTo>
                  <a:pt x="7959670" y="1257300"/>
                  <a:pt x="8011037" y="1268228"/>
                  <a:pt x="8057760" y="1287989"/>
                </a:cubicBezTo>
                <a:lnTo>
                  <a:pt x="8116690" y="1319975"/>
                </a:lnTo>
                <a:lnTo>
                  <a:pt x="8151164" y="1208917"/>
                </a:lnTo>
                <a:cubicBezTo>
                  <a:pt x="8248043" y="979867"/>
                  <a:pt x="8474846" y="819149"/>
                  <a:pt x="8739187" y="819149"/>
                </a:cubicBezTo>
                <a:cubicBezTo>
                  <a:pt x="8783244" y="819149"/>
                  <a:pt x="8826259" y="823613"/>
                  <a:pt x="8867802" y="832114"/>
                </a:cubicBezTo>
                <a:lnTo>
                  <a:pt x="8963522" y="861828"/>
                </a:lnTo>
                <a:lnTo>
                  <a:pt x="8975988" y="738160"/>
                </a:lnTo>
                <a:cubicBezTo>
                  <a:pt x="9035496" y="447355"/>
                  <a:pt x="9292802" y="228600"/>
                  <a:pt x="9601198" y="228600"/>
                </a:cubicBezTo>
                <a:cubicBezTo>
                  <a:pt x="9766412" y="228600"/>
                  <a:pt x="9916961" y="291381"/>
                  <a:pt x="10030293" y="394387"/>
                </a:cubicBezTo>
                <a:lnTo>
                  <a:pt x="10091844" y="458948"/>
                </a:lnTo>
                <a:lnTo>
                  <a:pt x="10113318" y="389769"/>
                </a:lnTo>
                <a:cubicBezTo>
                  <a:pt x="10210199" y="160718"/>
                  <a:pt x="10437002" y="0"/>
                  <a:pt x="10701342" y="0"/>
                </a:cubicBezTo>
                <a:cubicBezTo>
                  <a:pt x="11053795" y="0"/>
                  <a:pt x="11339516" y="285721"/>
                  <a:pt x="11339516" y="638175"/>
                </a:cubicBezTo>
                <a:lnTo>
                  <a:pt x="11336618" y="666928"/>
                </a:lnTo>
                <a:lnTo>
                  <a:pt x="11403687" y="646109"/>
                </a:lnTo>
                <a:cubicBezTo>
                  <a:pt x="11429109" y="640907"/>
                  <a:pt x="11455431" y="638175"/>
                  <a:pt x="11482391" y="638175"/>
                </a:cubicBezTo>
                <a:cubicBezTo>
                  <a:pt x="11590232" y="638175"/>
                  <a:pt x="11687863" y="681886"/>
                  <a:pt x="11758534" y="752557"/>
                </a:cubicBezTo>
                <a:lnTo>
                  <a:pt x="11803993" y="807654"/>
                </a:lnTo>
                <a:lnTo>
                  <a:pt x="11833368" y="753535"/>
                </a:lnTo>
                <a:cubicBezTo>
                  <a:pt x="11913605" y="634770"/>
                  <a:pt x="12014707" y="531259"/>
                  <a:pt x="12131415" y="448264"/>
                </a:cubicBezTo>
                <a:lnTo>
                  <a:pt x="12192000" y="410454"/>
                </a:lnTo>
                <a:lnTo>
                  <a:pt x="12192000" y="5753100"/>
                </a:lnTo>
                <a:lnTo>
                  <a:pt x="0" y="5753100"/>
                </a:lnTo>
                <a:lnTo>
                  <a:pt x="0" y="156459"/>
                </a:lnTo>
                <a:lnTo>
                  <a:pt x="57533" y="108990"/>
                </a:lnTo>
                <a:cubicBezTo>
                  <a:pt x="159386" y="40180"/>
                  <a:pt x="282172" y="0"/>
                  <a:pt x="414342" y="0"/>
                </a:cubicBezTo>
                <a:close/>
              </a:path>
            </a:pathLst>
          </a:custGeom>
          <a:solidFill>
            <a:srgbClr val="F2CCCB">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15" name="Freeform: Shape 14">
            <a:extLst>
              <a:ext uri="{FF2B5EF4-FFF2-40B4-BE49-F238E27FC236}">
                <a16:creationId xmlns:a16="http://schemas.microsoft.com/office/drawing/2014/main" id="{4F965C0D-C933-4EE4-B04C-5D867A113C7B}"/>
              </a:ext>
            </a:extLst>
          </p:cNvPr>
          <p:cNvSpPr/>
          <p:nvPr/>
        </p:nvSpPr>
        <p:spPr>
          <a:xfrm>
            <a:off x="0" y="3556501"/>
            <a:ext cx="14001750" cy="6496050"/>
          </a:xfrm>
          <a:custGeom>
            <a:avLst/>
            <a:gdLst>
              <a:gd name="connsiteX0" fmla="*/ 9376863 w 12192000"/>
              <a:gd name="connsiteY0" fmla="*/ 1462271 h 5753100"/>
              <a:gd name="connsiteX1" fmla="*/ 9373093 w 12192000"/>
              <a:gd name="connsiteY1" fmla="*/ 1499671 h 5753100"/>
              <a:gd name="connsiteX2" fmla="*/ 9385406 w 12192000"/>
              <a:gd name="connsiteY2" fmla="*/ 1493740 h 5753100"/>
              <a:gd name="connsiteX3" fmla="*/ 9428009 w 12192000"/>
              <a:gd name="connsiteY3" fmla="*/ 1478147 h 5753100"/>
              <a:gd name="connsiteX4" fmla="*/ 414342 w 12192000"/>
              <a:gd name="connsiteY4" fmla="*/ 0 h 5753100"/>
              <a:gd name="connsiteX5" fmla="*/ 1052516 w 12192000"/>
              <a:gd name="connsiteY5" fmla="*/ 638175 h 5753100"/>
              <a:gd name="connsiteX6" fmla="*/ 1049618 w 12192000"/>
              <a:gd name="connsiteY6" fmla="*/ 666928 h 5753100"/>
              <a:gd name="connsiteX7" fmla="*/ 1116687 w 12192000"/>
              <a:gd name="connsiteY7" fmla="*/ 646109 h 5753100"/>
              <a:gd name="connsiteX8" fmla="*/ 1195392 w 12192000"/>
              <a:gd name="connsiteY8" fmla="*/ 638175 h 5753100"/>
              <a:gd name="connsiteX9" fmla="*/ 1471535 w 12192000"/>
              <a:gd name="connsiteY9" fmla="*/ 752557 h 5753100"/>
              <a:gd name="connsiteX10" fmla="*/ 1516993 w 12192000"/>
              <a:gd name="connsiteY10" fmla="*/ 807654 h 5753100"/>
              <a:gd name="connsiteX11" fmla="*/ 1546368 w 12192000"/>
              <a:gd name="connsiteY11" fmla="*/ 753535 h 5753100"/>
              <a:gd name="connsiteX12" fmla="*/ 2533654 w 12192000"/>
              <a:gd name="connsiteY12" fmla="*/ 228600 h 5753100"/>
              <a:gd name="connsiteX13" fmla="*/ 3700090 w 12192000"/>
              <a:gd name="connsiteY13" fmla="*/ 1179272 h 5753100"/>
              <a:gd name="connsiteX14" fmla="*/ 3721203 w 12192000"/>
              <a:gd name="connsiteY14" fmla="*/ 1388700 h 5753100"/>
              <a:gd name="connsiteX15" fmla="*/ 3770421 w 12192000"/>
              <a:gd name="connsiteY15" fmla="*/ 1395271 h 5753100"/>
              <a:gd name="connsiteX16" fmla="*/ 3785548 w 12192000"/>
              <a:gd name="connsiteY16" fmla="*/ 1377801 h 5753100"/>
              <a:gd name="connsiteX17" fmla="*/ 4048127 w 12192000"/>
              <a:gd name="connsiteY17" fmla="*/ 1276350 h 5753100"/>
              <a:gd name="connsiteX18" fmla="*/ 4266474 w 12192000"/>
              <a:gd name="connsiteY18" fmla="*/ 1343045 h 5753100"/>
              <a:gd name="connsiteX19" fmla="*/ 4301481 w 12192000"/>
              <a:gd name="connsiteY19" fmla="*/ 1371928 h 5753100"/>
              <a:gd name="connsiteX20" fmla="*/ 4326469 w 12192000"/>
              <a:gd name="connsiteY20" fmla="*/ 1248165 h 5753100"/>
              <a:gd name="connsiteX21" fmla="*/ 4686303 w 12192000"/>
              <a:gd name="connsiteY21" fmla="*/ 1009650 h 5753100"/>
              <a:gd name="connsiteX22" fmla="*/ 4904651 w 12192000"/>
              <a:gd name="connsiteY22" fmla="*/ 1076345 h 5753100"/>
              <a:gd name="connsiteX23" fmla="*/ 4943944 w 12192000"/>
              <a:gd name="connsiteY23" fmla="*/ 1108767 h 5753100"/>
              <a:gd name="connsiteX24" fmla="*/ 4933952 w 12192000"/>
              <a:gd name="connsiteY24" fmla="*/ 1009650 h 5753100"/>
              <a:gd name="connsiteX25" fmla="*/ 5572127 w 12192000"/>
              <a:gd name="connsiteY25" fmla="*/ 371475 h 5753100"/>
              <a:gd name="connsiteX26" fmla="*/ 6160150 w 12192000"/>
              <a:gd name="connsiteY26" fmla="*/ 761243 h 5753100"/>
              <a:gd name="connsiteX27" fmla="*/ 6170212 w 12192000"/>
              <a:gd name="connsiteY27" fmla="*/ 793663 h 5753100"/>
              <a:gd name="connsiteX28" fmla="*/ 6284838 w 12192000"/>
              <a:gd name="connsiteY28" fmla="*/ 699089 h 5753100"/>
              <a:gd name="connsiteX29" fmla="*/ 6796088 w 12192000"/>
              <a:gd name="connsiteY29" fmla="*/ 542924 h 5753100"/>
              <a:gd name="connsiteX30" fmla="*/ 7691912 w 12192000"/>
              <a:gd name="connsiteY30" fmla="*/ 1273041 h 5753100"/>
              <a:gd name="connsiteX31" fmla="*/ 7696549 w 12192000"/>
              <a:gd name="connsiteY31" fmla="*/ 1319031 h 5753100"/>
              <a:gd name="connsiteX32" fmla="*/ 7753739 w 12192000"/>
              <a:gd name="connsiteY32" fmla="*/ 1287989 h 5753100"/>
              <a:gd name="connsiteX33" fmla="*/ 7905749 w 12192000"/>
              <a:gd name="connsiteY33" fmla="*/ 1257300 h 5753100"/>
              <a:gd name="connsiteX34" fmla="*/ 8057760 w 12192000"/>
              <a:gd name="connsiteY34" fmla="*/ 1287989 h 5753100"/>
              <a:gd name="connsiteX35" fmla="*/ 8116690 w 12192000"/>
              <a:gd name="connsiteY35" fmla="*/ 1319975 h 5753100"/>
              <a:gd name="connsiteX36" fmla="*/ 8151164 w 12192000"/>
              <a:gd name="connsiteY36" fmla="*/ 1208917 h 5753100"/>
              <a:gd name="connsiteX37" fmla="*/ 8739187 w 12192000"/>
              <a:gd name="connsiteY37" fmla="*/ 819149 h 5753100"/>
              <a:gd name="connsiteX38" fmla="*/ 8867802 w 12192000"/>
              <a:gd name="connsiteY38" fmla="*/ 832114 h 5753100"/>
              <a:gd name="connsiteX39" fmla="*/ 8963522 w 12192000"/>
              <a:gd name="connsiteY39" fmla="*/ 861828 h 5753100"/>
              <a:gd name="connsiteX40" fmla="*/ 8975988 w 12192000"/>
              <a:gd name="connsiteY40" fmla="*/ 738160 h 5753100"/>
              <a:gd name="connsiteX41" fmla="*/ 9601198 w 12192000"/>
              <a:gd name="connsiteY41" fmla="*/ 228600 h 5753100"/>
              <a:gd name="connsiteX42" fmla="*/ 10030293 w 12192000"/>
              <a:gd name="connsiteY42" fmla="*/ 394387 h 5753100"/>
              <a:gd name="connsiteX43" fmla="*/ 10091844 w 12192000"/>
              <a:gd name="connsiteY43" fmla="*/ 458948 h 5753100"/>
              <a:gd name="connsiteX44" fmla="*/ 10113318 w 12192000"/>
              <a:gd name="connsiteY44" fmla="*/ 389769 h 5753100"/>
              <a:gd name="connsiteX45" fmla="*/ 10701342 w 12192000"/>
              <a:gd name="connsiteY45" fmla="*/ 0 h 5753100"/>
              <a:gd name="connsiteX46" fmla="*/ 11339516 w 12192000"/>
              <a:gd name="connsiteY46" fmla="*/ 638175 h 5753100"/>
              <a:gd name="connsiteX47" fmla="*/ 11336618 w 12192000"/>
              <a:gd name="connsiteY47" fmla="*/ 666928 h 5753100"/>
              <a:gd name="connsiteX48" fmla="*/ 11403687 w 12192000"/>
              <a:gd name="connsiteY48" fmla="*/ 646109 h 5753100"/>
              <a:gd name="connsiteX49" fmla="*/ 11482391 w 12192000"/>
              <a:gd name="connsiteY49" fmla="*/ 638175 h 5753100"/>
              <a:gd name="connsiteX50" fmla="*/ 11758534 w 12192000"/>
              <a:gd name="connsiteY50" fmla="*/ 752557 h 5753100"/>
              <a:gd name="connsiteX51" fmla="*/ 11803993 w 12192000"/>
              <a:gd name="connsiteY51" fmla="*/ 807654 h 5753100"/>
              <a:gd name="connsiteX52" fmla="*/ 11833368 w 12192000"/>
              <a:gd name="connsiteY52" fmla="*/ 753535 h 5753100"/>
              <a:gd name="connsiteX53" fmla="*/ 12131415 w 12192000"/>
              <a:gd name="connsiteY53" fmla="*/ 448264 h 5753100"/>
              <a:gd name="connsiteX54" fmla="*/ 12192000 w 12192000"/>
              <a:gd name="connsiteY54" fmla="*/ 410454 h 5753100"/>
              <a:gd name="connsiteX55" fmla="*/ 12192000 w 12192000"/>
              <a:gd name="connsiteY55" fmla="*/ 5753100 h 5753100"/>
              <a:gd name="connsiteX56" fmla="*/ 0 w 12192000"/>
              <a:gd name="connsiteY56" fmla="*/ 5753100 h 5753100"/>
              <a:gd name="connsiteX57" fmla="*/ 0 w 12192000"/>
              <a:gd name="connsiteY57" fmla="*/ 156459 h 5753100"/>
              <a:gd name="connsiteX58" fmla="*/ 57533 w 12192000"/>
              <a:gd name="connsiteY58" fmla="*/ 108990 h 5753100"/>
              <a:gd name="connsiteX59" fmla="*/ 414342 w 12192000"/>
              <a:gd name="connsiteY59" fmla="*/ 0 h 575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2192000" h="5753100">
                <a:moveTo>
                  <a:pt x="9376863" y="1462271"/>
                </a:moveTo>
                <a:lnTo>
                  <a:pt x="9373093" y="1499671"/>
                </a:lnTo>
                <a:lnTo>
                  <a:pt x="9385406" y="1493740"/>
                </a:lnTo>
                <a:lnTo>
                  <a:pt x="9428009" y="1478147"/>
                </a:lnTo>
                <a:close/>
                <a:moveTo>
                  <a:pt x="414342" y="0"/>
                </a:moveTo>
                <a:cubicBezTo>
                  <a:pt x="766795" y="0"/>
                  <a:pt x="1052516" y="285721"/>
                  <a:pt x="1052516" y="638175"/>
                </a:cubicBezTo>
                <a:lnTo>
                  <a:pt x="1049618" y="666928"/>
                </a:lnTo>
                <a:lnTo>
                  <a:pt x="1116687" y="646109"/>
                </a:lnTo>
                <a:cubicBezTo>
                  <a:pt x="1142109" y="640907"/>
                  <a:pt x="1168431" y="638175"/>
                  <a:pt x="1195392" y="638175"/>
                </a:cubicBezTo>
                <a:cubicBezTo>
                  <a:pt x="1303232" y="638175"/>
                  <a:pt x="1400863" y="681886"/>
                  <a:pt x="1471535" y="752557"/>
                </a:cubicBezTo>
                <a:lnTo>
                  <a:pt x="1516993" y="807654"/>
                </a:lnTo>
                <a:lnTo>
                  <a:pt x="1546368" y="753535"/>
                </a:lnTo>
                <a:cubicBezTo>
                  <a:pt x="1760333" y="436827"/>
                  <a:pt x="2122677" y="228600"/>
                  <a:pt x="2533654" y="228600"/>
                </a:cubicBezTo>
                <a:cubicBezTo>
                  <a:pt x="3109023" y="228600"/>
                  <a:pt x="3589069" y="636725"/>
                  <a:pt x="3700090" y="1179272"/>
                </a:cubicBezTo>
                <a:lnTo>
                  <a:pt x="3721203" y="1388700"/>
                </a:lnTo>
                <a:lnTo>
                  <a:pt x="3770421" y="1395271"/>
                </a:lnTo>
                <a:lnTo>
                  <a:pt x="3785548" y="1377801"/>
                </a:lnTo>
                <a:cubicBezTo>
                  <a:pt x="3854899" y="1314768"/>
                  <a:pt x="3947026" y="1276350"/>
                  <a:pt x="4048127" y="1276350"/>
                </a:cubicBezTo>
                <a:cubicBezTo>
                  <a:pt x="4129006" y="1276350"/>
                  <a:pt x="4204147" y="1300937"/>
                  <a:pt x="4266474" y="1343045"/>
                </a:cubicBezTo>
                <a:lnTo>
                  <a:pt x="4301481" y="1371928"/>
                </a:lnTo>
                <a:lnTo>
                  <a:pt x="4326469" y="1248165"/>
                </a:lnTo>
                <a:cubicBezTo>
                  <a:pt x="4385752" y="1108000"/>
                  <a:pt x="4524544" y="1009650"/>
                  <a:pt x="4686303" y="1009650"/>
                </a:cubicBezTo>
                <a:cubicBezTo>
                  <a:pt x="4767183" y="1009650"/>
                  <a:pt x="4842321" y="1034237"/>
                  <a:pt x="4904651" y="1076345"/>
                </a:cubicBezTo>
                <a:lnTo>
                  <a:pt x="4943944" y="1108767"/>
                </a:lnTo>
                <a:lnTo>
                  <a:pt x="4933952" y="1009650"/>
                </a:lnTo>
                <a:cubicBezTo>
                  <a:pt x="4933952" y="657196"/>
                  <a:pt x="5219673" y="371475"/>
                  <a:pt x="5572127" y="371475"/>
                </a:cubicBezTo>
                <a:cubicBezTo>
                  <a:pt x="5836466" y="371475"/>
                  <a:pt x="6063269" y="532193"/>
                  <a:pt x="6160150" y="761243"/>
                </a:cubicBezTo>
                <a:lnTo>
                  <a:pt x="6170212" y="793663"/>
                </a:lnTo>
                <a:lnTo>
                  <a:pt x="6284838" y="699089"/>
                </a:lnTo>
                <a:cubicBezTo>
                  <a:pt x="6430777" y="600494"/>
                  <a:pt x="6606710" y="542924"/>
                  <a:pt x="6796088" y="542924"/>
                </a:cubicBezTo>
                <a:cubicBezTo>
                  <a:pt x="7237973" y="542924"/>
                  <a:pt x="7606648" y="856364"/>
                  <a:pt x="7691912" y="1273041"/>
                </a:cubicBezTo>
                <a:lnTo>
                  <a:pt x="7696549" y="1319031"/>
                </a:lnTo>
                <a:lnTo>
                  <a:pt x="7753739" y="1287989"/>
                </a:lnTo>
                <a:cubicBezTo>
                  <a:pt x="7800461" y="1268228"/>
                  <a:pt x="7851828" y="1257300"/>
                  <a:pt x="7905749" y="1257300"/>
                </a:cubicBezTo>
                <a:cubicBezTo>
                  <a:pt x="7959670" y="1257300"/>
                  <a:pt x="8011037" y="1268228"/>
                  <a:pt x="8057760" y="1287989"/>
                </a:cubicBezTo>
                <a:lnTo>
                  <a:pt x="8116690" y="1319975"/>
                </a:lnTo>
                <a:lnTo>
                  <a:pt x="8151164" y="1208917"/>
                </a:lnTo>
                <a:cubicBezTo>
                  <a:pt x="8248043" y="979867"/>
                  <a:pt x="8474846" y="819149"/>
                  <a:pt x="8739187" y="819149"/>
                </a:cubicBezTo>
                <a:cubicBezTo>
                  <a:pt x="8783244" y="819149"/>
                  <a:pt x="8826259" y="823613"/>
                  <a:pt x="8867802" y="832114"/>
                </a:cubicBezTo>
                <a:lnTo>
                  <a:pt x="8963522" y="861828"/>
                </a:lnTo>
                <a:lnTo>
                  <a:pt x="8975988" y="738160"/>
                </a:lnTo>
                <a:cubicBezTo>
                  <a:pt x="9035496" y="447355"/>
                  <a:pt x="9292802" y="228600"/>
                  <a:pt x="9601198" y="228600"/>
                </a:cubicBezTo>
                <a:cubicBezTo>
                  <a:pt x="9766412" y="228600"/>
                  <a:pt x="9916961" y="291381"/>
                  <a:pt x="10030293" y="394387"/>
                </a:cubicBezTo>
                <a:lnTo>
                  <a:pt x="10091844" y="458948"/>
                </a:lnTo>
                <a:lnTo>
                  <a:pt x="10113318" y="389769"/>
                </a:lnTo>
                <a:cubicBezTo>
                  <a:pt x="10210199" y="160718"/>
                  <a:pt x="10437002" y="0"/>
                  <a:pt x="10701342" y="0"/>
                </a:cubicBezTo>
                <a:cubicBezTo>
                  <a:pt x="11053795" y="0"/>
                  <a:pt x="11339516" y="285721"/>
                  <a:pt x="11339516" y="638175"/>
                </a:cubicBezTo>
                <a:lnTo>
                  <a:pt x="11336618" y="666928"/>
                </a:lnTo>
                <a:lnTo>
                  <a:pt x="11403687" y="646109"/>
                </a:lnTo>
                <a:cubicBezTo>
                  <a:pt x="11429109" y="640907"/>
                  <a:pt x="11455431" y="638175"/>
                  <a:pt x="11482391" y="638175"/>
                </a:cubicBezTo>
                <a:cubicBezTo>
                  <a:pt x="11590232" y="638175"/>
                  <a:pt x="11687863" y="681886"/>
                  <a:pt x="11758534" y="752557"/>
                </a:cubicBezTo>
                <a:lnTo>
                  <a:pt x="11803993" y="807654"/>
                </a:lnTo>
                <a:lnTo>
                  <a:pt x="11833368" y="753535"/>
                </a:lnTo>
                <a:cubicBezTo>
                  <a:pt x="11913605" y="634770"/>
                  <a:pt x="12014707" y="531259"/>
                  <a:pt x="12131415" y="448264"/>
                </a:cubicBezTo>
                <a:lnTo>
                  <a:pt x="12192000" y="410454"/>
                </a:lnTo>
                <a:lnTo>
                  <a:pt x="12192000" y="5753100"/>
                </a:lnTo>
                <a:lnTo>
                  <a:pt x="0" y="5753100"/>
                </a:lnTo>
                <a:lnTo>
                  <a:pt x="0" y="156459"/>
                </a:lnTo>
                <a:lnTo>
                  <a:pt x="57533" y="108990"/>
                </a:lnTo>
                <a:cubicBezTo>
                  <a:pt x="159386" y="40180"/>
                  <a:pt x="282172" y="0"/>
                  <a:pt x="414342" y="0"/>
                </a:cubicBezTo>
                <a:close/>
              </a:path>
            </a:pathLst>
          </a:custGeom>
          <a:solidFill>
            <a:srgbClr val="F2CCCB">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25" name="Rectangle 24">
            <a:extLst>
              <a:ext uri="{FF2B5EF4-FFF2-40B4-BE49-F238E27FC236}">
                <a16:creationId xmlns:a16="http://schemas.microsoft.com/office/drawing/2014/main" id="{ABF50E60-E048-4161-8D3A-67EE8FA56F2B}"/>
              </a:ext>
            </a:extLst>
          </p:cNvPr>
          <p:cNvSpPr/>
          <p:nvPr/>
        </p:nvSpPr>
        <p:spPr>
          <a:xfrm>
            <a:off x="-20127" y="0"/>
            <a:ext cx="12192000" cy="6858000"/>
          </a:xfrm>
          <a:prstGeom prst="rect">
            <a:avLst/>
          </a:prstGeom>
          <a:solidFill>
            <a:schemeClr val="bg1">
              <a:alpha val="50000"/>
            </a:schemeClr>
          </a:solidFill>
          <a:ln w="381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Freeform: Shape 11">
            <a:extLst>
              <a:ext uri="{FF2B5EF4-FFF2-40B4-BE49-F238E27FC236}">
                <a16:creationId xmlns:a16="http://schemas.microsoft.com/office/drawing/2014/main" id="{6F9448C6-1535-40DE-86C1-AFBDBA7CDD76}"/>
              </a:ext>
            </a:extLst>
          </p:cNvPr>
          <p:cNvSpPr/>
          <p:nvPr/>
        </p:nvSpPr>
        <p:spPr>
          <a:xfrm>
            <a:off x="655507" y="924717"/>
            <a:ext cx="10840732" cy="5580014"/>
          </a:xfrm>
          <a:custGeom>
            <a:avLst/>
            <a:gdLst>
              <a:gd name="connsiteX0" fmla="*/ 1487733 w 12137299"/>
              <a:gd name="connsiteY0" fmla="*/ 4778716 h 5580067"/>
              <a:gd name="connsiteX1" fmla="*/ 3087933 w 12137299"/>
              <a:gd name="connsiteY1" fmla="*/ 3883366 h 5580067"/>
              <a:gd name="connsiteX2" fmla="*/ 5735883 w 12137299"/>
              <a:gd name="connsiteY2" fmla="*/ 5578816 h 5580067"/>
              <a:gd name="connsiteX3" fmla="*/ 7526583 w 12137299"/>
              <a:gd name="connsiteY3" fmla="*/ 4150066 h 5580067"/>
              <a:gd name="connsiteX4" fmla="*/ 11736633 w 12137299"/>
              <a:gd name="connsiteY4" fmla="*/ 3654766 h 5580067"/>
              <a:gd name="connsiteX5" fmla="*/ 11965233 w 12137299"/>
              <a:gd name="connsiteY5" fmla="*/ 892516 h 5580067"/>
              <a:gd name="connsiteX6" fmla="*/ 11965233 w 12137299"/>
              <a:gd name="connsiteY6" fmla="*/ 892516 h 5580067"/>
              <a:gd name="connsiteX7" fmla="*/ 10098333 w 12137299"/>
              <a:gd name="connsiteY7" fmla="*/ 702016 h 5580067"/>
              <a:gd name="connsiteX8" fmla="*/ 10098333 w 12137299"/>
              <a:gd name="connsiteY8" fmla="*/ 702016 h 5580067"/>
              <a:gd name="connsiteX9" fmla="*/ 5697783 w 12137299"/>
              <a:gd name="connsiteY9" fmla="*/ 35266 h 5580067"/>
              <a:gd name="connsiteX10" fmla="*/ 4307133 w 12137299"/>
              <a:gd name="connsiteY10" fmla="*/ 1940266 h 5580067"/>
              <a:gd name="connsiteX11" fmla="*/ 97083 w 12137299"/>
              <a:gd name="connsiteY11" fmla="*/ 397216 h 5580067"/>
              <a:gd name="connsiteX12" fmla="*/ 1487733 w 12137299"/>
              <a:gd name="connsiteY12" fmla="*/ 4778716 h 5580067"/>
              <a:gd name="connsiteX0" fmla="*/ 1487733 w 12137299"/>
              <a:gd name="connsiteY0" fmla="*/ 4778716 h 5580067"/>
              <a:gd name="connsiteX1" fmla="*/ 3087933 w 12137299"/>
              <a:gd name="connsiteY1" fmla="*/ 3883366 h 5580067"/>
              <a:gd name="connsiteX2" fmla="*/ 5735883 w 12137299"/>
              <a:gd name="connsiteY2" fmla="*/ 5578816 h 5580067"/>
              <a:gd name="connsiteX3" fmla="*/ 7526583 w 12137299"/>
              <a:gd name="connsiteY3" fmla="*/ 4150066 h 5580067"/>
              <a:gd name="connsiteX4" fmla="*/ 11736633 w 12137299"/>
              <a:gd name="connsiteY4" fmla="*/ 3654766 h 5580067"/>
              <a:gd name="connsiteX5" fmla="*/ 11965233 w 12137299"/>
              <a:gd name="connsiteY5" fmla="*/ 892516 h 5580067"/>
              <a:gd name="connsiteX6" fmla="*/ 10098333 w 12137299"/>
              <a:gd name="connsiteY6" fmla="*/ 702016 h 5580067"/>
              <a:gd name="connsiteX7" fmla="*/ 10098333 w 12137299"/>
              <a:gd name="connsiteY7" fmla="*/ 702016 h 5580067"/>
              <a:gd name="connsiteX8" fmla="*/ 5697783 w 12137299"/>
              <a:gd name="connsiteY8" fmla="*/ 35266 h 5580067"/>
              <a:gd name="connsiteX9" fmla="*/ 4307133 w 12137299"/>
              <a:gd name="connsiteY9" fmla="*/ 1940266 h 5580067"/>
              <a:gd name="connsiteX10" fmla="*/ 97083 w 12137299"/>
              <a:gd name="connsiteY10" fmla="*/ 397216 h 5580067"/>
              <a:gd name="connsiteX11" fmla="*/ 1487733 w 12137299"/>
              <a:gd name="connsiteY11" fmla="*/ 4778716 h 5580067"/>
              <a:gd name="connsiteX0" fmla="*/ 1487733 w 11802478"/>
              <a:gd name="connsiteY0" fmla="*/ 4778716 h 5580067"/>
              <a:gd name="connsiteX1" fmla="*/ 3087933 w 11802478"/>
              <a:gd name="connsiteY1" fmla="*/ 3883366 h 5580067"/>
              <a:gd name="connsiteX2" fmla="*/ 5735883 w 11802478"/>
              <a:gd name="connsiteY2" fmla="*/ 5578816 h 5580067"/>
              <a:gd name="connsiteX3" fmla="*/ 7526583 w 11802478"/>
              <a:gd name="connsiteY3" fmla="*/ 4150066 h 5580067"/>
              <a:gd name="connsiteX4" fmla="*/ 11736633 w 11802478"/>
              <a:gd name="connsiteY4" fmla="*/ 3654766 h 5580067"/>
              <a:gd name="connsiteX5" fmla="*/ 10098333 w 11802478"/>
              <a:gd name="connsiteY5" fmla="*/ 702016 h 5580067"/>
              <a:gd name="connsiteX6" fmla="*/ 10098333 w 11802478"/>
              <a:gd name="connsiteY6" fmla="*/ 702016 h 5580067"/>
              <a:gd name="connsiteX7" fmla="*/ 5697783 w 11802478"/>
              <a:gd name="connsiteY7" fmla="*/ 35266 h 5580067"/>
              <a:gd name="connsiteX8" fmla="*/ 4307133 w 11802478"/>
              <a:gd name="connsiteY8" fmla="*/ 1940266 h 5580067"/>
              <a:gd name="connsiteX9" fmla="*/ 97083 w 11802478"/>
              <a:gd name="connsiteY9" fmla="*/ 397216 h 5580067"/>
              <a:gd name="connsiteX10" fmla="*/ 1487733 w 11802478"/>
              <a:gd name="connsiteY10" fmla="*/ 4778716 h 5580067"/>
              <a:gd name="connsiteX0" fmla="*/ 709378 w 11024123"/>
              <a:gd name="connsiteY0" fmla="*/ 4916263 h 5717614"/>
              <a:gd name="connsiteX1" fmla="*/ 2309578 w 11024123"/>
              <a:gd name="connsiteY1" fmla="*/ 4020913 h 5717614"/>
              <a:gd name="connsiteX2" fmla="*/ 4957528 w 11024123"/>
              <a:gd name="connsiteY2" fmla="*/ 5716363 h 5717614"/>
              <a:gd name="connsiteX3" fmla="*/ 6748228 w 11024123"/>
              <a:gd name="connsiteY3" fmla="*/ 4287613 h 5717614"/>
              <a:gd name="connsiteX4" fmla="*/ 10958278 w 11024123"/>
              <a:gd name="connsiteY4" fmla="*/ 3792313 h 5717614"/>
              <a:gd name="connsiteX5" fmla="*/ 9319978 w 11024123"/>
              <a:gd name="connsiteY5" fmla="*/ 839563 h 5717614"/>
              <a:gd name="connsiteX6" fmla="*/ 9319978 w 11024123"/>
              <a:gd name="connsiteY6" fmla="*/ 839563 h 5717614"/>
              <a:gd name="connsiteX7" fmla="*/ 4919428 w 11024123"/>
              <a:gd name="connsiteY7" fmla="*/ 172813 h 5717614"/>
              <a:gd name="connsiteX8" fmla="*/ 3528778 w 11024123"/>
              <a:gd name="connsiteY8" fmla="*/ 2077813 h 5717614"/>
              <a:gd name="connsiteX9" fmla="*/ 163233 w 11024123"/>
              <a:gd name="connsiteY9" fmla="*/ 58513 h 5717614"/>
              <a:gd name="connsiteX10" fmla="*/ 709378 w 11024123"/>
              <a:gd name="connsiteY10" fmla="*/ 4916263 h 5717614"/>
              <a:gd name="connsiteX0" fmla="*/ 232169 w 11370822"/>
              <a:gd name="connsiteY0" fmla="*/ 4541966 h 5705267"/>
              <a:gd name="connsiteX1" fmla="*/ 2656277 w 11370822"/>
              <a:gd name="connsiteY1" fmla="*/ 4008566 h 5705267"/>
              <a:gd name="connsiteX2" fmla="*/ 5304227 w 11370822"/>
              <a:gd name="connsiteY2" fmla="*/ 5704016 h 5705267"/>
              <a:gd name="connsiteX3" fmla="*/ 7094927 w 11370822"/>
              <a:gd name="connsiteY3" fmla="*/ 4275266 h 5705267"/>
              <a:gd name="connsiteX4" fmla="*/ 11304977 w 11370822"/>
              <a:gd name="connsiteY4" fmla="*/ 3779966 h 5705267"/>
              <a:gd name="connsiteX5" fmla="*/ 9666677 w 11370822"/>
              <a:gd name="connsiteY5" fmla="*/ 827216 h 5705267"/>
              <a:gd name="connsiteX6" fmla="*/ 9666677 w 11370822"/>
              <a:gd name="connsiteY6" fmla="*/ 827216 h 5705267"/>
              <a:gd name="connsiteX7" fmla="*/ 5266127 w 11370822"/>
              <a:gd name="connsiteY7" fmla="*/ 160466 h 5705267"/>
              <a:gd name="connsiteX8" fmla="*/ 3875477 w 11370822"/>
              <a:gd name="connsiteY8" fmla="*/ 2065466 h 5705267"/>
              <a:gd name="connsiteX9" fmla="*/ 509932 w 11370822"/>
              <a:gd name="connsiteY9" fmla="*/ 46166 h 5705267"/>
              <a:gd name="connsiteX10" fmla="*/ 232169 w 11370822"/>
              <a:gd name="connsiteY10" fmla="*/ 4541966 h 5705267"/>
              <a:gd name="connsiteX0" fmla="*/ 61557 w 11200210"/>
              <a:gd name="connsiteY0" fmla="*/ 4416767 h 5580068"/>
              <a:gd name="connsiteX1" fmla="*/ 2485665 w 11200210"/>
              <a:gd name="connsiteY1" fmla="*/ 3883367 h 5580068"/>
              <a:gd name="connsiteX2" fmla="*/ 5133615 w 11200210"/>
              <a:gd name="connsiteY2" fmla="*/ 5578817 h 5580068"/>
              <a:gd name="connsiteX3" fmla="*/ 6924315 w 11200210"/>
              <a:gd name="connsiteY3" fmla="*/ 4150067 h 5580068"/>
              <a:gd name="connsiteX4" fmla="*/ 11134365 w 11200210"/>
              <a:gd name="connsiteY4" fmla="*/ 3654767 h 5580068"/>
              <a:gd name="connsiteX5" fmla="*/ 9496065 w 11200210"/>
              <a:gd name="connsiteY5" fmla="*/ 702017 h 5580068"/>
              <a:gd name="connsiteX6" fmla="*/ 9496065 w 11200210"/>
              <a:gd name="connsiteY6" fmla="*/ 702017 h 5580068"/>
              <a:gd name="connsiteX7" fmla="*/ 5095515 w 11200210"/>
              <a:gd name="connsiteY7" fmla="*/ 35267 h 5580068"/>
              <a:gd name="connsiteX8" fmla="*/ 3704865 w 11200210"/>
              <a:gd name="connsiteY8" fmla="*/ 1940267 h 5580068"/>
              <a:gd name="connsiteX9" fmla="*/ 977848 w 11200210"/>
              <a:gd name="connsiteY9" fmla="*/ 2073617 h 5580068"/>
              <a:gd name="connsiteX10" fmla="*/ 61557 w 11200210"/>
              <a:gd name="connsiteY10" fmla="*/ 4416767 h 5580068"/>
              <a:gd name="connsiteX0" fmla="*/ 181637 w 11320290"/>
              <a:gd name="connsiteY0" fmla="*/ 4416767 h 5580068"/>
              <a:gd name="connsiteX1" fmla="*/ 2605745 w 11320290"/>
              <a:gd name="connsiteY1" fmla="*/ 3883367 h 5580068"/>
              <a:gd name="connsiteX2" fmla="*/ 5253695 w 11320290"/>
              <a:gd name="connsiteY2" fmla="*/ 5578817 h 5580068"/>
              <a:gd name="connsiteX3" fmla="*/ 7044395 w 11320290"/>
              <a:gd name="connsiteY3" fmla="*/ 4150067 h 5580068"/>
              <a:gd name="connsiteX4" fmla="*/ 11254445 w 11320290"/>
              <a:gd name="connsiteY4" fmla="*/ 3654767 h 5580068"/>
              <a:gd name="connsiteX5" fmla="*/ 9616145 w 11320290"/>
              <a:gd name="connsiteY5" fmla="*/ 702017 h 5580068"/>
              <a:gd name="connsiteX6" fmla="*/ 9616145 w 11320290"/>
              <a:gd name="connsiteY6" fmla="*/ 702017 h 5580068"/>
              <a:gd name="connsiteX7" fmla="*/ 5215595 w 11320290"/>
              <a:gd name="connsiteY7" fmla="*/ 35267 h 5580068"/>
              <a:gd name="connsiteX8" fmla="*/ 3824945 w 11320290"/>
              <a:gd name="connsiteY8" fmla="*/ 1940267 h 5580068"/>
              <a:gd name="connsiteX9" fmla="*/ 582985 w 11320290"/>
              <a:gd name="connsiteY9" fmla="*/ 1616417 h 5580068"/>
              <a:gd name="connsiteX10" fmla="*/ 181637 w 11320290"/>
              <a:gd name="connsiteY10" fmla="*/ 4416767 h 5580068"/>
              <a:gd name="connsiteX0" fmla="*/ 181637 w 11400201"/>
              <a:gd name="connsiteY0" fmla="*/ 4416767 h 5580014"/>
              <a:gd name="connsiteX1" fmla="*/ 2605745 w 11400201"/>
              <a:gd name="connsiteY1" fmla="*/ 3883367 h 5580014"/>
              <a:gd name="connsiteX2" fmla="*/ 5253695 w 11400201"/>
              <a:gd name="connsiteY2" fmla="*/ 5578817 h 5580014"/>
              <a:gd name="connsiteX3" fmla="*/ 7044395 w 11400201"/>
              <a:gd name="connsiteY3" fmla="*/ 4150067 h 5580014"/>
              <a:gd name="connsiteX4" fmla="*/ 11336836 w 11400201"/>
              <a:gd name="connsiteY4" fmla="*/ 3978617 h 5580014"/>
              <a:gd name="connsiteX5" fmla="*/ 9616145 w 11400201"/>
              <a:gd name="connsiteY5" fmla="*/ 702017 h 5580014"/>
              <a:gd name="connsiteX6" fmla="*/ 9616145 w 11400201"/>
              <a:gd name="connsiteY6" fmla="*/ 702017 h 5580014"/>
              <a:gd name="connsiteX7" fmla="*/ 5215595 w 11400201"/>
              <a:gd name="connsiteY7" fmla="*/ 35267 h 5580014"/>
              <a:gd name="connsiteX8" fmla="*/ 3824945 w 11400201"/>
              <a:gd name="connsiteY8" fmla="*/ 1940267 h 5580014"/>
              <a:gd name="connsiteX9" fmla="*/ 582985 w 11400201"/>
              <a:gd name="connsiteY9" fmla="*/ 1616417 h 5580014"/>
              <a:gd name="connsiteX10" fmla="*/ 181637 w 11400201"/>
              <a:gd name="connsiteY10" fmla="*/ 4416767 h 5580014"/>
              <a:gd name="connsiteX0" fmla="*/ 181637 w 11497899"/>
              <a:gd name="connsiteY0" fmla="*/ 4416767 h 5580014"/>
              <a:gd name="connsiteX1" fmla="*/ 2605745 w 11497899"/>
              <a:gd name="connsiteY1" fmla="*/ 3883367 h 5580014"/>
              <a:gd name="connsiteX2" fmla="*/ 5253695 w 11497899"/>
              <a:gd name="connsiteY2" fmla="*/ 5578817 h 5580014"/>
              <a:gd name="connsiteX3" fmla="*/ 7044395 w 11497899"/>
              <a:gd name="connsiteY3" fmla="*/ 4150067 h 5580014"/>
              <a:gd name="connsiteX4" fmla="*/ 11336836 w 11497899"/>
              <a:gd name="connsiteY4" fmla="*/ 3978617 h 5580014"/>
              <a:gd name="connsiteX5" fmla="*/ 10496382 w 11497899"/>
              <a:gd name="connsiteY5" fmla="*/ 1913733 h 5580014"/>
              <a:gd name="connsiteX6" fmla="*/ 9616145 w 11497899"/>
              <a:gd name="connsiteY6" fmla="*/ 702017 h 5580014"/>
              <a:gd name="connsiteX7" fmla="*/ 9616145 w 11497899"/>
              <a:gd name="connsiteY7" fmla="*/ 702017 h 5580014"/>
              <a:gd name="connsiteX8" fmla="*/ 5215595 w 11497899"/>
              <a:gd name="connsiteY8" fmla="*/ 35267 h 5580014"/>
              <a:gd name="connsiteX9" fmla="*/ 3824945 w 11497899"/>
              <a:gd name="connsiteY9" fmla="*/ 1940267 h 5580014"/>
              <a:gd name="connsiteX10" fmla="*/ 582985 w 11497899"/>
              <a:gd name="connsiteY10" fmla="*/ 1616417 h 5580014"/>
              <a:gd name="connsiteX11" fmla="*/ 181637 w 11497899"/>
              <a:gd name="connsiteY11" fmla="*/ 4416767 h 5580014"/>
              <a:gd name="connsiteX0" fmla="*/ 181637 w 11721472"/>
              <a:gd name="connsiteY0" fmla="*/ 4416767 h 5580014"/>
              <a:gd name="connsiteX1" fmla="*/ 2605745 w 11721472"/>
              <a:gd name="connsiteY1" fmla="*/ 3883367 h 5580014"/>
              <a:gd name="connsiteX2" fmla="*/ 5253695 w 11721472"/>
              <a:gd name="connsiteY2" fmla="*/ 5578817 h 5580014"/>
              <a:gd name="connsiteX3" fmla="*/ 7044395 w 11721472"/>
              <a:gd name="connsiteY3" fmla="*/ 4150067 h 5580014"/>
              <a:gd name="connsiteX4" fmla="*/ 11336836 w 11721472"/>
              <a:gd name="connsiteY4" fmla="*/ 3978617 h 5580014"/>
              <a:gd name="connsiteX5" fmla="*/ 11320290 w 11721472"/>
              <a:gd name="connsiteY5" fmla="*/ 2066133 h 5580014"/>
              <a:gd name="connsiteX6" fmla="*/ 9616145 w 11721472"/>
              <a:gd name="connsiteY6" fmla="*/ 702017 h 5580014"/>
              <a:gd name="connsiteX7" fmla="*/ 9616145 w 11721472"/>
              <a:gd name="connsiteY7" fmla="*/ 702017 h 5580014"/>
              <a:gd name="connsiteX8" fmla="*/ 5215595 w 11721472"/>
              <a:gd name="connsiteY8" fmla="*/ 35267 h 5580014"/>
              <a:gd name="connsiteX9" fmla="*/ 3824945 w 11721472"/>
              <a:gd name="connsiteY9" fmla="*/ 1940267 h 5580014"/>
              <a:gd name="connsiteX10" fmla="*/ 582985 w 11721472"/>
              <a:gd name="connsiteY10" fmla="*/ 1616417 h 5580014"/>
              <a:gd name="connsiteX11" fmla="*/ 181637 w 11721472"/>
              <a:gd name="connsiteY11" fmla="*/ 4416767 h 5580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21472" h="5580014">
                <a:moveTo>
                  <a:pt x="181637" y="4416767"/>
                </a:moveTo>
                <a:cubicBezTo>
                  <a:pt x="518764" y="4794592"/>
                  <a:pt x="1760402" y="3689692"/>
                  <a:pt x="2605745" y="3883367"/>
                </a:cubicBezTo>
                <a:cubicBezTo>
                  <a:pt x="3451088" y="4077042"/>
                  <a:pt x="4513920" y="5534367"/>
                  <a:pt x="5253695" y="5578817"/>
                </a:cubicBezTo>
                <a:cubicBezTo>
                  <a:pt x="5993470" y="5623267"/>
                  <a:pt x="6030538" y="4416767"/>
                  <a:pt x="7044395" y="4150067"/>
                </a:cubicBezTo>
                <a:cubicBezTo>
                  <a:pt x="8058252" y="3883367"/>
                  <a:pt x="10624187" y="4325939"/>
                  <a:pt x="11336836" y="3978617"/>
                </a:cubicBezTo>
                <a:cubicBezTo>
                  <a:pt x="12049485" y="3631295"/>
                  <a:pt x="11607072" y="2612233"/>
                  <a:pt x="11320290" y="2066133"/>
                </a:cubicBezTo>
                <a:cubicBezTo>
                  <a:pt x="11033508" y="1520033"/>
                  <a:pt x="9762851" y="903970"/>
                  <a:pt x="9616145" y="702017"/>
                </a:cubicBezTo>
                <a:lnTo>
                  <a:pt x="9616145" y="702017"/>
                </a:lnTo>
                <a:cubicBezTo>
                  <a:pt x="8882720" y="590892"/>
                  <a:pt x="6180795" y="-171108"/>
                  <a:pt x="5215595" y="35267"/>
                </a:cubicBezTo>
                <a:cubicBezTo>
                  <a:pt x="4250395" y="241642"/>
                  <a:pt x="4758395" y="1879942"/>
                  <a:pt x="3824945" y="1940267"/>
                </a:cubicBezTo>
                <a:cubicBezTo>
                  <a:pt x="2891495" y="2000592"/>
                  <a:pt x="1190203" y="1203667"/>
                  <a:pt x="582985" y="1616417"/>
                </a:cubicBezTo>
                <a:cubicBezTo>
                  <a:pt x="-24233" y="2029167"/>
                  <a:pt x="-155490" y="4038942"/>
                  <a:pt x="181637" y="4416767"/>
                </a:cubicBezTo>
                <a:close/>
              </a:path>
            </a:pathLst>
          </a:cu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mc:AlternateContent xmlns:mc="http://schemas.openxmlformats.org/markup-compatibility/2006" xmlns:psez="http://schemas.microsoft.com/office/powerpoint/2016/sectionzoom">
        <mc:Choice Requires="psez">
          <p:graphicFrame>
            <p:nvGraphicFramePr>
              <p:cNvPr id="3" name="Section Zoom 2">
                <a:extLst>
                  <a:ext uri="{FF2B5EF4-FFF2-40B4-BE49-F238E27FC236}">
                    <a16:creationId xmlns:a16="http://schemas.microsoft.com/office/drawing/2014/main" id="{235575A4-200C-4485-88C4-79802A872D2F}"/>
                  </a:ext>
                </a:extLst>
              </p:cNvPr>
              <p:cNvGraphicFramePr>
                <a:graphicFrameLocks noChangeAspect="1"/>
              </p:cNvGraphicFramePr>
              <p:nvPr>
                <p:extLst>
                  <p:ext uri="{D42A27DB-BD31-4B8C-83A1-F6EECF244321}">
                    <p14:modId xmlns:p14="http://schemas.microsoft.com/office/powerpoint/2010/main" val="1342178845"/>
                  </p:ext>
                </p:extLst>
              </p:nvPr>
            </p:nvGraphicFramePr>
            <p:xfrm>
              <a:off x="560264" y="220711"/>
              <a:ext cx="4504267" cy="2533650"/>
            </p:xfrm>
            <a:graphic>
              <a:graphicData uri="http://schemas.microsoft.com/office/powerpoint/2016/sectionzoom">
                <psez:sectionZm>
                  <psez:sectionZmObj sectionId="{DA381BFD-90C0-485B-8A45-062A6CEEA21D}">
                    <psez:zmPr id="{485F4941-7191-4263-AA87-361BEE70BCEC}" transitionDur="1000" showBg="0">
                      <p166:blipFill xmlns:p166="http://schemas.microsoft.com/office/powerpoint/2016/6/main">
                        <a:blip r:embed="rId2"/>
                        <a:stretch>
                          <a:fillRect/>
                        </a:stretch>
                      </p166:blipFill>
                      <p166:spPr xmlns:p166="http://schemas.microsoft.com/office/powerpoint/2016/6/main">
                        <a:xfrm>
                          <a:off x="0" y="0"/>
                          <a:ext cx="4504267" cy="2533650"/>
                        </a:xfrm>
                        <a:prstGeom prst="rect">
                          <a:avLst/>
                        </a:prstGeom>
                      </p166:spPr>
                    </psez:zmPr>
                  </psez:sectionZmObj>
                </psez:sectionZm>
              </a:graphicData>
            </a:graphic>
          </p:graphicFrame>
        </mc:Choice>
        <mc:Fallback xmlns="">
          <p:pic>
            <p:nvPicPr>
              <p:cNvPr id="3" name="Section Zoom 2">
                <a:hlinkClick r:id="rId3" action="ppaction://hlinksldjump"/>
                <a:extLst>
                  <a:ext uri="{FF2B5EF4-FFF2-40B4-BE49-F238E27FC236}">
                    <a16:creationId xmlns:a16="http://schemas.microsoft.com/office/drawing/2014/main" id="{235575A4-200C-4485-88C4-79802A872D2F}"/>
                  </a:ext>
                </a:extLst>
              </p:cNvPr>
              <p:cNvPicPr>
                <a:picLocks noGrp="1" noRot="1" noChangeAspect="1" noMove="1" noResize="1" noEditPoints="1" noAdjustHandles="1" noChangeArrowheads="1" noChangeShapeType="1"/>
              </p:cNvPicPr>
              <p:nvPr/>
            </p:nvPicPr>
            <p:blipFill>
              <a:blip r:embed="rId4"/>
              <a:stretch>
                <a:fillRect/>
              </a:stretch>
            </p:blipFill>
            <p:spPr>
              <a:xfrm>
                <a:off x="560264" y="220711"/>
                <a:ext cx="4504267" cy="2533650"/>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5" name="Section Zoom 4">
                <a:extLst>
                  <a:ext uri="{FF2B5EF4-FFF2-40B4-BE49-F238E27FC236}">
                    <a16:creationId xmlns:a16="http://schemas.microsoft.com/office/drawing/2014/main" id="{04D119B0-C6FB-46DF-9A14-135CBF13E9F2}"/>
                  </a:ext>
                </a:extLst>
              </p:cNvPr>
              <p:cNvGraphicFramePr>
                <a:graphicFrameLocks noChangeAspect="1"/>
              </p:cNvGraphicFramePr>
              <p:nvPr>
                <p:extLst>
                  <p:ext uri="{D42A27DB-BD31-4B8C-83A1-F6EECF244321}">
                    <p14:modId xmlns:p14="http://schemas.microsoft.com/office/powerpoint/2010/main" val="889932715"/>
                  </p:ext>
                </p:extLst>
              </p:nvPr>
            </p:nvGraphicFramePr>
            <p:xfrm>
              <a:off x="4434350" y="2284390"/>
              <a:ext cx="3701750" cy="2082235"/>
            </p:xfrm>
            <a:graphic>
              <a:graphicData uri="http://schemas.microsoft.com/office/powerpoint/2016/sectionzoom">
                <psez:sectionZm>
                  <psez:sectionZmObj sectionId="{8D2578BF-7721-4E21-BD10-F7C8C8F959E4}">
                    <psez:zmPr id="{654D4A99-8C55-4EB3-8DC8-68FF2C73DC2E}" transitionDur="1000" showBg="0">
                      <p166:blipFill xmlns:p166="http://schemas.microsoft.com/office/powerpoint/2016/6/main">
                        <a:blip r:embed="rId5"/>
                        <a:stretch>
                          <a:fillRect/>
                        </a:stretch>
                      </p166:blipFill>
                      <p166:spPr xmlns:p166="http://schemas.microsoft.com/office/powerpoint/2016/6/main">
                        <a:xfrm>
                          <a:off x="0" y="0"/>
                          <a:ext cx="3701750" cy="2082235"/>
                        </a:xfrm>
                        <a:prstGeom prst="rect">
                          <a:avLst/>
                        </a:prstGeom>
                      </p166:spPr>
                    </psez:zmPr>
                  </psez:sectionZmObj>
                </psez:sectionZm>
              </a:graphicData>
            </a:graphic>
          </p:graphicFrame>
        </mc:Choice>
        <mc:Fallback xmlns="">
          <p:pic>
            <p:nvPicPr>
              <p:cNvPr id="5" name="Section Zoom 4">
                <a:hlinkClick r:id="rId6" action="ppaction://hlinksldjump"/>
                <a:extLst>
                  <a:ext uri="{FF2B5EF4-FFF2-40B4-BE49-F238E27FC236}">
                    <a16:creationId xmlns:a16="http://schemas.microsoft.com/office/drawing/2014/main" id="{04D119B0-C6FB-46DF-9A14-135CBF13E9F2}"/>
                  </a:ext>
                </a:extLst>
              </p:cNvPr>
              <p:cNvPicPr>
                <a:picLocks noGrp="1" noRot="1" noChangeAspect="1" noMove="1" noResize="1" noEditPoints="1" noAdjustHandles="1" noChangeArrowheads="1" noChangeShapeType="1"/>
              </p:cNvPicPr>
              <p:nvPr/>
            </p:nvPicPr>
            <p:blipFill>
              <a:blip r:embed="rId7"/>
              <a:stretch>
                <a:fillRect/>
              </a:stretch>
            </p:blipFill>
            <p:spPr>
              <a:xfrm>
                <a:off x="4434350" y="2284390"/>
                <a:ext cx="3701750" cy="2082235"/>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7" name="Section Zoom 6">
                <a:extLst>
                  <a:ext uri="{FF2B5EF4-FFF2-40B4-BE49-F238E27FC236}">
                    <a16:creationId xmlns:a16="http://schemas.microsoft.com/office/drawing/2014/main" id="{F8ACE4C3-0044-4ACF-9DB9-771F2AA3404E}"/>
                  </a:ext>
                </a:extLst>
              </p:cNvPr>
              <p:cNvGraphicFramePr>
                <a:graphicFrameLocks noChangeAspect="1"/>
              </p:cNvGraphicFramePr>
              <p:nvPr>
                <p:extLst>
                  <p:ext uri="{D42A27DB-BD31-4B8C-83A1-F6EECF244321}">
                    <p14:modId xmlns:p14="http://schemas.microsoft.com/office/powerpoint/2010/main" val="1839379585"/>
                  </p:ext>
                </p:extLst>
              </p:nvPr>
            </p:nvGraphicFramePr>
            <p:xfrm>
              <a:off x="7105649" y="139187"/>
              <a:ext cx="4504267" cy="2533650"/>
            </p:xfrm>
            <a:graphic>
              <a:graphicData uri="http://schemas.microsoft.com/office/powerpoint/2016/sectionzoom">
                <psez:sectionZm>
                  <psez:sectionZmObj sectionId="{8A420D2B-3486-42EF-86D7-D2ADAD984D75}">
                    <psez:zmPr id="{38E6CE31-B732-422B-B241-F3D871CE7BC5}" transitionDur="1000" showBg="0">
                      <p166:blipFill xmlns:p166="http://schemas.microsoft.com/office/powerpoint/2016/6/main">
                        <a:blip r:embed="rId8"/>
                        <a:stretch>
                          <a:fillRect/>
                        </a:stretch>
                      </p166:blipFill>
                      <p166:spPr xmlns:p166="http://schemas.microsoft.com/office/powerpoint/2016/6/main">
                        <a:xfrm>
                          <a:off x="0" y="0"/>
                          <a:ext cx="4504267" cy="2533650"/>
                        </a:xfrm>
                        <a:prstGeom prst="rect">
                          <a:avLst/>
                        </a:prstGeom>
                      </p166:spPr>
                    </psez:zmPr>
                  </psez:sectionZmObj>
                </psez:sectionZm>
              </a:graphicData>
            </a:graphic>
          </p:graphicFrame>
        </mc:Choice>
        <mc:Fallback xmlns="">
          <p:pic>
            <p:nvPicPr>
              <p:cNvPr id="7" name="Section Zoom 6">
                <a:hlinkClick r:id="rId9" action="ppaction://hlinksldjump"/>
                <a:extLst>
                  <a:ext uri="{FF2B5EF4-FFF2-40B4-BE49-F238E27FC236}">
                    <a16:creationId xmlns:a16="http://schemas.microsoft.com/office/drawing/2014/main" id="{F8ACE4C3-0044-4ACF-9DB9-771F2AA3404E}"/>
                  </a:ext>
                </a:extLst>
              </p:cNvPr>
              <p:cNvPicPr>
                <a:picLocks noGrp="1" noRot="1" noChangeAspect="1" noMove="1" noResize="1" noEditPoints="1" noAdjustHandles="1" noChangeArrowheads="1" noChangeShapeType="1"/>
              </p:cNvPicPr>
              <p:nvPr/>
            </p:nvPicPr>
            <p:blipFill>
              <a:blip r:embed="rId10"/>
              <a:stretch>
                <a:fillRect/>
              </a:stretch>
            </p:blipFill>
            <p:spPr>
              <a:xfrm>
                <a:off x="7105649" y="139187"/>
                <a:ext cx="4504267" cy="2533650"/>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9" name="Section Zoom 8">
                <a:extLst>
                  <a:ext uri="{FF2B5EF4-FFF2-40B4-BE49-F238E27FC236}">
                    <a16:creationId xmlns:a16="http://schemas.microsoft.com/office/drawing/2014/main" id="{06578C03-F47C-4983-BDD9-420E9D9DE8F2}"/>
                  </a:ext>
                </a:extLst>
              </p:cNvPr>
              <p:cNvGraphicFramePr>
                <a:graphicFrameLocks noChangeAspect="1"/>
              </p:cNvGraphicFramePr>
              <p:nvPr>
                <p:extLst>
                  <p:ext uri="{D42A27DB-BD31-4B8C-83A1-F6EECF244321}">
                    <p14:modId xmlns:p14="http://schemas.microsoft.com/office/powerpoint/2010/main" val="3223775796"/>
                  </p:ext>
                </p:extLst>
              </p:nvPr>
            </p:nvGraphicFramePr>
            <p:xfrm>
              <a:off x="7105649" y="3981449"/>
              <a:ext cx="4485833" cy="2523281"/>
            </p:xfrm>
            <a:graphic>
              <a:graphicData uri="http://schemas.microsoft.com/office/powerpoint/2016/sectionzoom">
                <psez:sectionZm>
                  <psez:sectionZmObj sectionId="{CCBD1802-40B5-40CF-A463-2017EBC56651}">
                    <psez:zmPr id="{6B565122-9B0A-4F93-B048-98A5B4F45D7D}" transitionDur="1000" showBg="0">
                      <p166:blipFill xmlns:p166="http://schemas.microsoft.com/office/powerpoint/2016/6/main">
                        <a:blip r:embed="rId11"/>
                        <a:stretch>
                          <a:fillRect/>
                        </a:stretch>
                      </p166:blipFill>
                      <p166:spPr xmlns:p166="http://schemas.microsoft.com/office/powerpoint/2016/6/main">
                        <a:xfrm>
                          <a:off x="0" y="0"/>
                          <a:ext cx="4485833" cy="2523281"/>
                        </a:xfrm>
                        <a:prstGeom prst="rect">
                          <a:avLst/>
                        </a:prstGeom>
                      </p166:spPr>
                    </psez:zmPr>
                  </psez:sectionZmObj>
                </psez:sectionZm>
              </a:graphicData>
            </a:graphic>
          </p:graphicFrame>
        </mc:Choice>
        <mc:Fallback xmlns="">
          <p:pic>
            <p:nvPicPr>
              <p:cNvPr id="9" name="Section Zoom 8">
                <a:hlinkClick r:id="rId12" action="ppaction://hlinksldjump"/>
                <a:extLst>
                  <a:ext uri="{FF2B5EF4-FFF2-40B4-BE49-F238E27FC236}">
                    <a16:creationId xmlns:a16="http://schemas.microsoft.com/office/drawing/2014/main" id="{06578C03-F47C-4983-BDD9-420E9D9DE8F2}"/>
                  </a:ext>
                </a:extLst>
              </p:cNvPr>
              <p:cNvPicPr>
                <a:picLocks noGrp="1" noRot="1" noChangeAspect="1" noMove="1" noResize="1" noEditPoints="1" noAdjustHandles="1" noChangeArrowheads="1" noChangeShapeType="1"/>
              </p:cNvPicPr>
              <p:nvPr/>
            </p:nvPicPr>
            <p:blipFill>
              <a:blip r:embed="rId13"/>
              <a:stretch>
                <a:fillRect/>
              </a:stretch>
            </p:blipFill>
            <p:spPr>
              <a:xfrm>
                <a:off x="7105649" y="3981449"/>
                <a:ext cx="4485833" cy="2523281"/>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11" name="Section Zoom 10">
                <a:extLst>
                  <a:ext uri="{FF2B5EF4-FFF2-40B4-BE49-F238E27FC236}">
                    <a16:creationId xmlns:a16="http://schemas.microsoft.com/office/drawing/2014/main" id="{4D4122FB-172B-40C3-AE8A-1ECEA951A193}"/>
                  </a:ext>
                </a:extLst>
              </p:cNvPr>
              <p:cNvGraphicFramePr>
                <a:graphicFrameLocks noChangeAspect="1"/>
              </p:cNvGraphicFramePr>
              <p:nvPr>
                <p:extLst>
                  <p:ext uri="{D42A27DB-BD31-4B8C-83A1-F6EECF244321}">
                    <p14:modId xmlns:p14="http://schemas.microsoft.com/office/powerpoint/2010/main" val="1316865437"/>
                  </p:ext>
                </p:extLst>
              </p:nvPr>
            </p:nvGraphicFramePr>
            <p:xfrm>
              <a:off x="600518" y="3808364"/>
              <a:ext cx="5029200" cy="2828925"/>
            </p:xfrm>
            <a:graphic>
              <a:graphicData uri="http://schemas.microsoft.com/office/powerpoint/2016/sectionzoom">
                <psez:sectionZm>
                  <psez:sectionZmObj sectionId="{179C5096-2FD2-46A5-8DCC-BC04E67F23E0}">
                    <psez:zmPr id="{7B67D945-7AC2-4CE0-B8F9-5106B1FB3410}" transitionDur="1000" showBg="0">
                      <p166:blipFill xmlns:p166="http://schemas.microsoft.com/office/powerpoint/2016/6/main">
                        <a:blip r:embed="rId14"/>
                        <a:stretch>
                          <a:fillRect/>
                        </a:stretch>
                      </p166:blipFill>
                      <p166:spPr xmlns:p166="http://schemas.microsoft.com/office/powerpoint/2016/6/main">
                        <a:xfrm>
                          <a:off x="0" y="0"/>
                          <a:ext cx="5029200" cy="2828925"/>
                        </a:xfrm>
                        <a:prstGeom prst="rect">
                          <a:avLst/>
                        </a:prstGeom>
                      </p166:spPr>
                    </psez:zmPr>
                  </psez:sectionZmObj>
                </psez:sectionZm>
              </a:graphicData>
            </a:graphic>
          </p:graphicFrame>
        </mc:Choice>
        <mc:Fallback xmlns="">
          <p:pic>
            <p:nvPicPr>
              <p:cNvPr id="11" name="Section Zoom 10">
                <a:hlinkClick r:id="rId15" action="ppaction://hlinksldjump"/>
                <a:extLst>
                  <a:ext uri="{FF2B5EF4-FFF2-40B4-BE49-F238E27FC236}">
                    <a16:creationId xmlns:a16="http://schemas.microsoft.com/office/drawing/2014/main" id="{4D4122FB-172B-40C3-AE8A-1ECEA951A193}"/>
                  </a:ext>
                </a:extLst>
              </p:cNvPr>
              <p:cNvPicPr>
                <a:picLocks noGrp="1" noRot="1" noChangeAspect="1" noMove="1" noResize="1" noEditPoints="1" noAdjustHandles="1" noChangeArrowheads="1" noChangeShapeType="1"/>
              </p:cNvPicPr>
              <p:nvPr/>
            </p:nvPicPr>
            <p:blipFill>
              <a:blip r:embed="rId16"/>
              <a:stretch>
                <a:fillRect/>
              </a:stretch>
            </p:blipFill>
            <p:spPr>
              <a:xfrm>
                <a:off x="600518" y="3808364"/>
                <a:ext cx="5029200" cy="2828925"/>
              </a:xfrm>
              <a:prstGeom prst="rect">
                <a:avLst/>
              </a:prstGeom>
            </p:spPr>
          </p:pic>
        </mc:Fallback>
      </mc:AlternateContent>
    </p:spTree>
    <p:extLst>
      <p:ext uri="{BB962C8B-B14F-4D97-AF65-F5344CB8AC3E}">
        <p14:creationId xmlns:p14="http://schemas.microsoft.com/office/powerpoint/2010/main" val="1326324597"/>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22000" decel="22000" autoRev="1" fill="hold" grpId="0" nodeType="withEffect">
                                  <p:stCondLst>
                                    <p:cond delay="0"/>
                                  </p:stCondLst>
                                  <p:childTnLst>
                                    <p:animMotion origin="layout" path="M 1.25E-6 1.11111E-6 L -0.14844 1.11111E-6 " pathEditMode="relative" rAng="0" ptsTypes="AA">
                                      <p:cBhvr>
                                        <p:cTn id="6" dur="5000" fill="hold"/>
                                        <p:tgtEl>
                                          <p:spTgt spid="13"/>
                                        </p:tgtEl>
                                        <p:attrNameLst>
                                          <p:attrName>ppt_x</p:attrName>
                                          <p:attrName>ppt_y</p:attrName>
                                        </p:attrNameLst>
                                      </p:cBhvr>
                                      <p:rCtr x="-7422" y="0"/>
                                    </p:animMotion>
                                  </p:childTnLst>
                                </p:cTn>
                              </p:par>
                              <p:par>
                                <p:cTn id="7" presetID="35" presetClass="path" presetSubtype="0" repeatCount="indefinite" accel="22000" decel="22000" autoRev="1" fill="hold" grpId="0" nodeType="withEffect">
                                  <p:stCondLst>
                                    <p:cond delay="0"/>
                                  </p:stCondLst>
                                  <p:childTnLst>
                                    <p:animMotion origin="layout" path="M 1.25E-6 3.7037E-7 L -0.14844 3.7037E-7 " pathEditMode="relative" rAng="0" ptsTypes="AA">
                                      <p:cBhvr>
                                        <p:cTn id="8" dur="5000" fill="hold"/>
                                        <p:tgtEl>
                                          <p:spTgt spid="15"/>
                                        </p:tgtEl>
                                        <p:attrNameLst>
                                          <p:attrName>ppt_x</p:attrName>
                                          <p:attrName>ppt_y</p:attrName>
                                        </p:attrNameLst>
                                      </p:cBhvr>
                                      <p:rCtr x="-7422" y="0"/>
                                    </p:animMotion>
                                  </p:childTnLst>
                                </p:cTn>
                              </p:par>
                              <p:par>
                                <p:cTn id="9" presetID="35" presetClass="path" presetSubtype="0" repeatCount="indefinite" accel="22000" decel="22000" autoRev="1" fill="hold" grpId="0" nodeType="withEffect">
                                  <p:stCondLst>
                                    <p:cond delay="0"/>
                                  </p:stCondLst>
                                  <p:childTnLst>
                                    <p:animMotion origin="layout" path="M -1.25E-6 -1.11111E-6 L 0.14844 -1.11111E-6 " pathEditMode="relative" rAng="0" ptsTypes="AA">
                                      <p:cBhvr>
                                        <p:cTn id="10" dur="5000" fill="hold"/>
                                        <p:tgtEl>
                                          <p:spTgt spid="14"/>
                                        </p:tgtEl>
                                        <p:attrNameLst>
                                          <p:attrName>ppt_x</p:attrName>
                                          <p:attrName>ppt_y</p:attrName>
                                        </p:attrNameLst>
                                      </p:cBhvr>
                                      <p:rCtr x="742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6" descr="Hand drawn travel element vector set ">
            <a:extLst>
              <a:ext uri="{FF2B5EF4-FFF2-40B4-BE49-F238E27FC236}">
                <a16:creationId xmlns:a16="http://schemas.microsoft.com/office/drawing/2014/main" id="{CB5C9B83-7BFC-4A11-AC1F-427E800614D4}"/>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30625" b="54500" l="46500" r="94250">
                        <a14:foregroundMark x1="65375" y1="33625" x2="72250" y2="39750"/>
                        <a14:foregroundMark x1="72250" y1="39750" x2="75500" y2="54250"/>
                        <a14:foregroundMark x1="75500" y1="54250" x2="76250" y2="46625"/>
                        <a14:foregroundMark x1="76250" y1="46625" x2="68875" y2="44125"/>
                        <a14:foregroundMark x1="68875" y1="44125" x2="54375" y2="47750"/>
                        <a14:foregroundMark x1="54375" y1="47750" x2="47625" y2="42625"/>
                        <a14:foregroundMark x1="47625" y1="42625" x2="46500" y2="40750"/>
                        <a14:foregroundMark x1="55750" y1="48625" x2="55625" y2="54500"/>
                        <a14:foregroundMark x1="76250" y1="37375" x2="87767" y2="32962"/>
                        <a14:foregroundMark x1="88363" y1="34057" x2="85000" y2="38875"/>
                        <a14:foregroundMark x1="85000" y1="38875" x2="78125" y2="40250"/>
                        <a14:foregroundMark x1="78125" y1="40250" x2="87665" y2="33360"/>
                        <a14:backgroundMark x1="89000" y1="31750" x2="89750" y2="32250"/>
                        <a14:backgroundMark x1="89375" y1="32250" x2="90000" y2="32625"/>
                      </a14:backgroundRemoval>
                    </a14:imgEffect>
                  </a14:imgLayer>
                </a14:imgProps>
              </a:ext>
              <a:ext uri="{28A0092B-C50C-407E-A947-70E740481C1C}">
                <a14:useLocalDpi xmlns:a14="http://schemas.microsoft.com/office/drawing/2010/main" val="0"/>
              </a:ext>
            </a:extLst>
          </a:blip>
          <a:srcRect l="43740" t="27794" b="42723"/>
          <a:stretch/>
        </p:blipFill>
        <p:spPr bwMode="auto">
          <a:xfrm>
            <a:off x="2150571" y="1270390"/>
            <a:ext cx="8238005" cy="431721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and drawn travel element vector set ">
            <a:extLst>
              <a:ext uri="{FF2B5EF4-FFF2-40B4-BE49-F238E27FC236}">
                <a16:creationId xmlns:a16="http://schemas.microsoft.com/office/drawing/2014/main" id="{C6ADA033-1FE9-48D5-A1DC-53FC1EA02D97}"/>
              </a:ext>
            </a:extLst>
          </p:cNvPr>
          <p:cNvPicPr>
            <a:picLocks noChangeAspect="1" noChangeArrowheads="1"/>
          </p:cNvPicPr>
          <p:nvPr/>
        </p:nvPicPr>
        <p:blipFill rotWithShape="1">
          <a:blip r:embed="rId4">
            <a:extLst>
              <a:ext uri="{BEBA8EAE-BF5A-486C-A8C5-ECC9F3942E4B}">
                <a14:imgProps xmlns:a14="http://schemas.microsoft.com/office/drawing/2010/main">
                  <a14:imgLayer r:embed="rId3">
                    <a14:imgEffect>
                      <a14:backgroundRemoval t="4336" b="14336" l="59706" r="73373"/>
                    </a14:imgEffect>
                  </a14:imgLayer>
                </a14:imgProps>
              </a:ext>
              <a:ext uri="{28A0092B-C50C-407E-A947-70E740481C1C}">
                <a14:useLocalDpi xmlns:a14="http://schemas.microsoft.com/office/drawing/2010/main" val="0"/>
              </a:ext>
            </a:extLst>
          </a:blip>
          <a:srcRect l="57998" t="3086" r="24919" b="84414"/>
          <a:stretch/>
        </p:blipFill>
        <p:spPr bwMode="auto">
          <a:xfrm rot="20635167">
            <a:off x="7003086" y="3693351"/>
            <a:ext cx="2900363" cy="212221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and drawn travel element vector set ">
            <a:extLst>
              <a:ext uri="{FF2B5EF4-FFF2-40B4-BE49-F238E27FC236}">
                <a16:creationId xmlns:a16="http://schemas.microsoft.com/office/drawing/2014/main" id="{D3995889-23AB-447F-B5C0-872061636498}"/>
              </a:ext>
            </a:extLst>
          </p:cNvPr>
          <p:cNvPicPr>
            <a:picLocks noChangeAspect="1" noChangeArrowheads="1"/>
          </p:cNvPicPr>
          <p:nvPr/>
        </p:nvPicPr>
        <p:blipFill rotWithShape="1">
          <a:blip r:embed="rId5">
            <a:extLst>
              <a:ext uri="{BEBA8EAE-BF5A-486C-A8C5-ECC9F3942E4B}">
                <a14:imgProps xmlns:a14="http://schemas.microsoft.com/office/drawing/2010/main">
                  <a14:imgLayer r:embed="rId3">
                    <a14:imgEffect>
                      <a14:backgroundRemoval t="45875" b="56000" l="82750" r="96375">
                        <a14:foregroundMark x1="86500" y1="46625" x2="87750" y2="45875"/>
                      </a14:backgroundRemoval>
                    </a14:imgEffect>
                  </a14:imgLayer>
                </a14:imgProps>
              </a:ext>
              <a:ext uri="{28A0092B-C50C-407E-A947-70E740481C1C}">
                <a14:useLocalDpi xmlns:a14="http://schemas.microsoft.com/office/drawing/2010/main" val="0"/>
              </a:ext>
            </a:extLst>
          </a:blip>
          <a:srcRect l="81112" t="44792" r="1805" b="42708"/>
          <a:stretch/>
        </p:blipFill>
        <p:spPr bwMode="auto">
          <a:xfrm>
            <a:off x="8043044" y="4220710"/>
            <a:ext cx="2900363" cy="212221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FB79E91-653F-4719-81FF-B9A2E784E55A}"/>
              </a:ext>
            </a:extLst>
          </p:cNvPr>
          <p:cNvSpPr txBox="1"/>
          <p:nvPr/>
        </p:nvSpPr>
        <p:spPr>
          <a:xfrm>
            <a:off x="476250" y="515070"/>
            <a:ext cx="6648450" cy="1862048"/>
          </a:xfrm>
          <a:prstGeom prst="rect">
            <a:avLst/>
          </a:prstGeom>
          <a:noFill/>
        </p:spPr>
        <p:txBody>
          <a:bodyPr wrap="square" rtlCol="0">
            <a:spAutoFit/>
          </a:bodyPr>
          <a:lstStyle/>
          <a:p>
            <a:r>
              <a:rPr lang="id-ID" sz="11500" dirty="0">
                <a:latin typeface="Simplicity" panose="02000503000000000000" pitchFamily="2" charset="0"/>
              </a:rPr>
              <a:t>Section 1</a:t>
            </a:r>
          </a:p>
        </p:txBody>
      </p:sp>
    </p:spTree>
    <p:extLst>
      <p:ext uri="{BB962C8B-B14F-4D97-AF65-F5344CB8AC3E}">
        <p14:creationId xmlns:p14="http://schemas.microsoft.com/office/powerpoint/2010/main" val="369930478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4FEFC63-4C66-4C49-8281-F0F191BCB816}"/>
              </a:ext>
            </a:extLst>
          </p:cNvPr>
          <p:cNvSpPr/>
          <p:nvPr/>
        </p:nvSpPr>
        <p:spPr>
          <a:xfrm>
            <a:off x="0" y="0"/>
            <a:ext cx="12192000" cy="6858000"/>
          </a:xfrm>
          <a:prstGeom prst="rect">
            <a:avLst/>
          </a:prstGeom>
          <a:solidFill>
            <a:srgbClr val="F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Freeform: Shape 10">
            <a:extLst>
              <a:ext uri="{FF2B5EF4-FFF2-40B4-BE49-F238E27FC236}">
                <a16:creationId xmlns:a16="http://schemas.microsoft.com/office/drawing/2014/main" id="{61E72E66-8242-4E8D-9A5A-D77341DEC09E}"/>
              </a:ext>
            </a:extLst>
          </p:cNvPr>
          <p:cNvSpPr/>
          <p:nvPr/>
        </p:nvSpPr>
        <p:spPr>
          <a:xfrm>
            <a:off x="0" y="1104900"/>
            <a:ext cx="14001750" cy="5753100"/>
          </a:xfrm>
          <a:custGeom>
            <a:avLst/>
            <a:gdLst>
              <a:gd name="connsiteX0" fmla="*/ 9376863 w 12192000"/>
              <a:gd name="connsiteY0" fmla="*/ 1462271 h 5753100"/>
              <a:gd name="connsiteX1" fmla="*/ 9373093 w 12192000"/>
              <a:gd name="connsiteY1" fmla="*/ 1499671 h 5753100"/>
              <a:gd name="connsiteX2" fmla="*/ 9385406 w 12192000"/>
              <a:gd name="connsiteY2" fmla="*/ 1493740 h 5753100"/>
              <a:gd name="connsiteX3" fmla="*/ 9428009 w 12192000"/>
              <a:gd name="connsiteY3" fmla="*/ 1478147 h 5753100"/>
              <a:gd name="connsiteX4" fmla="*/ 414342 w 12192000"/>
              <a:gd name="connsiteY4" fmla="*/ 0 h 5753100"/>
              <a:gd name="connsiteX5" fmla="*/ 1052516 w 12192000"/>
              <a:gd name="connsiteY5" fmla="*/ 638175 h 5753100"/>
              <a:gd name="connsiteX6" fmla="*/ 1049618 w 12192000"/>
              <a:gd name="connsiteY6" fmla="*/ 666928 h 5753100"/>
              <a:gd name="connsiteX7" fmla="*/ 1116687 w 12192000"/>
              <a:gd name="connsiteY7" fmla="*/ 646109 h 5753100"/>
              <a:gd name="connsiteX8" fmla="*/ 1195392 w 12192000"/>
              <a:gd name="connsiteY8" fmla="*/ 638175 h 5753100"/>
              <a:gd name="connsiteX9" fmla="*/ 1471535 w 12192000"/>
              <a:gd name="connsiteY9" fmla="*/ 752557 h 5753100"/>
              <a:gd name="connsiteX10" fmla="*/ 1516993 w 12192000"/>
              <a:gd name="connsiteY10" fmla="*/ 807654 h 5753100"/>
              <a:gd name="connsiteX11" fmla="*/ 1546368 w 12192000"/>
              <a:gd name="connsiteY11" fmla="*/ 753535 h 5753100"/>
              <a:gd name="connsiteX12" fmla="*/ 2533654 w 12192000"/>
              <a:gd name="connsiteY12" fmla="*/ 228600 h 5753100"/>
              <a:gd name="connsiteX13" fmla="*/ 3700090 w 12192000"/>
              <a:gd name="connsiteY13" fmla="*/ 1179272 h 5753100"/>
              <a:gd name="connsiteX14" fmla="*/ 3721203 w 12192000"/>
              <a:gd name="connsiteY14" fmla="*/ 1388700 h 5753100"/>
              <a:gd name="connsiteX15" fmla="*/ 3770421 w 12192000"/>
              <a:gd name="connsiteY15" fmla="*/ 1395271 h 5753100"/>
              <a:gd name="connsiteX16" fmla="*/ 3785548 w 12192000"/>
              <a:gd name="connsiteY16" fmla="*/ 1377801 h 5753100"/>
              <a:gd name="connsiteX17" fmla="*/ 4048127 w 12192000"/>
              <a:gd name="connsiteY17" fmla="*/ 1276350 h 5753100"/>
              <a:gd name="connsiteX18" fmla="*/ 4266474 w 12192000"/>
              <a:gd name="connsiteY18" fmla="*/ 1343045 h 5753100"/>
              <a:gd name="connsiteX19" fmla="*/ 4301481 w 12192000"/>
              <a:gd name="connsiteY19" fmla="*/ 1371928 h 5753100"/>
              <a:gd name="connsiteX20" fmla="*/ 4326469 w 12192000"/>
              <a:gd name="connsiteY20" fmla="*/ 1248165 h 5753100"/>
              <a:gd name="connsiteX21" fmla="*/ 4686303 w 12192000"/>
              <a:gd name="connsiteY21" fmla="*/ 1009650 h 5753100"/>
              <a:gd name="connsiteX22" fmla="*/ 4904651 w 12192000"/>
              <a:gd name="connsiteY22" fmla="*/ 1076345 h 5753100"/>
              <a:gd name="connsiteX23" fmla="*/ 4943944 w 12192000"/>
              <a:gd name="connsiteY23" fmla="*/ 1108767 h 5753100"/>
              <a:gd name="connsiteX24" fmla="*/ 4933952 w 12192000"/>
              <a:gd name="connsiteY24" fmla="*/ 1009650 h 5753100"/>
              <a:gd name="connsiteX25" fmla="*/ 5572127 w 12192000"/>
              <a:gd name="connsiteY25" fmla="*/ 371475 h 5753100"/>
              <a:gd name="connsiteX26" fmla="*/ 6160150 w 12192000"/>
              <a:gd name="connsiteY26" fmla="*/ 761243 h 5753100"/>
              <a:gd name="connsiteX27" fmla="*/ 6170212 w 12192000"/>
              <a:gd name="connsiteY27" fmla="*/ 793663 h 5753100"/>
              <a:gd name="connsiteX28" fmla="*/ 6284838 w 12192000"/>
              <a:gd name="connsiteY28" fmla="*/ 699089 h 5753100"/>
              <a:gd name="connsiteX29" fmla="*/ 6796088 w 12192000"/>
              <a:gd name="connsiteY29" fmla="*/ 542924 h 5753100"/>
              <a:gd name="connsiteX30" fmla="*/ 7691912 w 12192000"/>
              <a:gd name="connsiteY30" fmla="*/ 1273041 h 5753100"/>
              <a:gd name="connsiteX31" fmla="*/ 7696549 w 12192000"/>
              <a:gd name="connsiteY31" fmla="*/ 1319031 h 5753100"/>
              <a:gd name="connsiteX32" fmla="*/ 7753739 w 12192000"/>
              <a:gd name="connsiteY32" fmla="*/ 1287989 h 5753100"/>
              <a:gd name="connsiteX33" fmla="*/ 7905749 w 12192000"/>
              <a:gd name="connsiteY33" fmla="*/ 1257300 h 5753100"/>
              <a:gd name="connsiteX34" fmla="*/ 8057760 w 12192000"/>
              <a:gd name="connsiteY34" fmla="*/ 1287989 h 5753100"/>
              <a:gd name="connsiteX35" fmla="*/ 8116690 w 12192000"/>
              <a:gd name="connsiteY35" fmla="*/ 1319975 h 5753100"/>
              <a:gd name="connsiteX36" fmla="*/ 8151164 w 12192000"/>
              <a:gd name="connsiteY36" fmla="*/ 1208917 h 5753100"/>
              <a:gd name="connsiteX37" fmla="*/ 8739187 w 12192000"/>
              <a:gd name="connsiteY37" fmla="*/ 819149 h 5753100"/>
              <a:gd name="connsiteX38" fmla="*/ 8867802 w 12192000"/>
              <a:gd name="connsiteY38" fmla="*/ 832114 h 5753100"/>
              <a:gd name="connsiteX39" fmla="*/ 8963522 w 12192000"/>
              <a:gd name="connsiteY39" fmla="*/ 861828 h 5753100"/>
              <a:gd name="connsiteX40" fmla="*/ 8975988 w 12192000"/>
              <a:gd name="connsiteY40" fmla="*/ 738160 h 5753100"/>
              <a:gd name="connsiteX41" fmla="*/ 9601198 w 12192000"/>
              <a:gd name="connsiteY41" fmla="*/ 228600 h 5753100"/>
              <a:gd name="connsiteX42" fmla="*/ 10030293 w 12192000"/>
              <a:gd name="connsiteY42" fmla="*/ 394387 h 5753100"/>
              <a:gd name="connsiteX43" fmla="*/ 10091844 w 12192000"/>
              <a:gd name="connsiteY43" fmla="*/ 458948 h 5753100"/>
              <a:gd name="connsiteX44" fmla="*/ 10113318 w 12192000"/>
              <a:gd name="connsiteY44" fmla="*/ 389769 h 5753100"/>
              <a:gd name="connsiteX45" fmla="*/ 10701342 w 12192000"/>
              <a:gd name="connsiteY45" fmla="*/ 0 h 5753100"/>
              <a:gd name="connsiteX46" fmla="*/ 11339516 w 12192000"/>
              <a:gd name="connsiteY46" fmla="*/ 638175 h 5753100"/>
              <a:gd name="connsiteX47" fmla="*/ 11336618 w 12192000"/>
              <a:gd name="connsiteY47" fmla="*/ 666928 h 5753100"/>
              <a:gd name="connsiteX48" fmla="*/ 11403687 w 12192000"/>
              <a:gd name="connsiteY48" fmla="*/ 646109 h 5753100"/>
              <a:gd name="connsiteX49" fmla="*/ 11482391 w 12192000"/>
              <a:gd name="connsiteY49" fmla="*/ 638175 h 5753100"/>
              <a:gd name="connsiteX50" fmla="*/ 11758534 w 12192000"/>
              <a:gd name="connsiteY50" fmla="*/ 752557 h 5753100"/>
              <a:gd name="connsiteX51" fmla="*/ 11803993 w 12192000"/>
              <a:gd name="connsiteY51" fmla="*/ 807654 h 5753100"/>
              <a:gd name="connsiteX52" fmla="*/ 11833368 w 12192000"/>
              <a:gd name="connsiteY52" fmla="*/ 753535 h 5753100"/>
              <a:gd name="connsiteX53" fmla="*/ 12131415 w 12192000"/>
              <a:gd name="connsiteY53" fmla="*/ 448264 h 5753100"/>
              <a:gd name="connsiteX54" fmla="*/ 12192000 w 12192000"/>
              <a:gd name="connsiteY54" fmla="*/ 410454 h 5753100"/>
              <a:gd name="connsiteX55" fmla="*/ 12192000 w 12192000"/>
              <a:gd name="connsiteY55" fmla="*/ 5753100 h 5753100"/>
              <a:gd name="connsiteX56" fmla="*/ 0 w 12192000"/>
              <a:gd name="connsiteY56" fmla="*/ 5753100 h 5753100"/>
              <a:gd name="connsiteX57" fmla="*/ 0 w 12192000"/>
              <a:gd name="connsiteY57" fmla="*/ 156459 h 5753100"/>
              <a:gd name="connsiteX58" fmla="*/ 57533 w 12192000"/>
              <a:gd name="connsiteY58" fmla="*/ 108990 h 5753100"/>
              <a:gd name="connsiteX59" fmla="*/ 414342 w 12192000"/>
              <a:gd name="connsiteY59" fmla="*/ 0 h 575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2192000" h="5753100">
                <a:moveTo>
                  <a:pt x="9376863" y="1462271"/>
                </a:moveTo>
                <a:lnTo>
                  <a:pt x="9373093" y="1499671"/>
                </a:lnTo>
                <a:lnTo>
                  <a:pt x="9385406" y="1493740"/>
                </a:lnTo>
                <a:lnTo>
                  <a:pt x="9428009" y="1478147"/>
                </a:lnTo>
                <a:close/>
                <a:moveTo>
                  <a:pt x="414342" y="0"/>
                </a:moveTo>
                <a:cubicBezTo>
                  <a:pt x="766795" y="0"/>
                  <a:pt x="1052516" y="285721"/>
                  <a:pt x="1052516" y="638175"/>
                </a:cubicBezTo>
                <a:lnTo>
                  <a:pt x="1049618" y="666928"/>
                </a:lnTo>
                <a:lnTo>
                  <a:pt x="1116687" y="646109"/>
                </a:lnTo>
                <a:cubicBezTo>
                  <a:pt x="1142109" y="640907"/>
                  <a:pt x="1168431" y="638175"/>
                  <a:pt x="1195392" y="638175"/>
                </a:cubicBezTo>
                <a:cubicBezTo>
                  <a:pt x="1303232" y="638175"/>
                  <a:pt x="1400863" y="681886"/>
                  <a:pt x="1471535" y="752557"/>
                </a:cubicBezTo>
                <a:lnTo>
                  <a:pt x="1516993" y="807654"/>
                </a:lnTo>
                <a:lnTo>
                  <a:pt x="1546368" y="753535"/>
                </a:lnTo>
                <a:cubicBezTo>
                  <a:pt x="1760333" y="436827"/>
                  <a:pt x="2122677" y="228600"/>
                  <a:pt x="2533654" y="228600"/>
                </a:cubicBezTo>
                <a:cubicBezTo>
                  <a:pt x="3109023" y="228600"/>
                  <a:pt x="3589069" y="636725"/>
                  <a:pt x="3700090" y="1179272"/>
                </a:cubicBezTo>
                <a:lnTo>
                  <a:pt x="3721203" y="1388700"/>
                </a:lnTo>
                <a:lnTo>
                  <a:pt x="3770421" y="1395271"/>
                </a:lnTo>
                <a:lnTo>
                  <a:pt x="3785548" y="1377801"/>
                </a:lnTo>
                <a:cubicBezTo>
                  <a:pt x="3854899" y="1314768"/>
                  <a:pt x="3947026" y="1276350"/>
                  <a:pt x="4048127" y="1276350"/>
                </a:cubicBezTo>
                <a:cubicBezTo>
                  <a:pt x="4129006" y="1276350"/>
                  <a:pt x="4204147" y="1300937"/>
                  <a:pt x="4266474" y="1343045"/>
                </a:cubicBezTo>
                <a:lnTo>
                  <a:pt x="4301481" y="1371928"/>
                </a:lnTo>
                <a:lnTo>
                  <a:pt x="4326469" y="1248165"/>
                </a:lnTo>
                <a:cubicBezTo>
                  <a:pt x="4385752" y="1108000"/>
                  <a:pt x="4524544" y="1009650"/>
                  <a:pt x="4686303" y="1009650"/>
                </a:cubicBezTo>
                <a:cubicBezTo>
                  <a:pt x="4767183" y="1009650"/>
                  <a:pt x="4842321" y="1034237"/>
                  <a:pt x="4904651" y="1076345"/>
                </a:cubicBezTo>
                <a:lnTo>
                  <a:pt x="4943944" y="1108767"/>
                </a:lnTo>
                <a:lnTo>
                  <a:pt x="4933952" y="1009650"/>
                </a:lnTo>
                <a:cubicBezTo>
                  <a:pt x="4933952" y="657196"/>
                  <a:pt x="5219673" y="371475"/>
                  <a:pt x="5572127" y="371475"/>
                </a:cubicBezTo>
                <a:cubicBezTo>
                  <a:pt x="5836466" y="371475"/>
                  <a:pt x="6063269" y="532193"/>
                  <a:pt x="6160150" y="761243"/>
                </a:cubicBezTo>
                <a:lnTo>
                  <a:pt x="6170212" y="793663"/>
                </a:lnTo>
                <a:lnTo>
                  <a:pt x="6284838" y="699089"/>
                </a:lnTo>
                <a:cubicBezTo>
                  <a:pt x="6430777" y="600494"/>
                  <a:pt x="6606710" y="542924"/>
                  <a:pt x="6796088" y="542924"/>
                </a:cubicBezTo>
                <a:cubicBezTo>
                  <a:pt x="7237973" y="542924"/>
                  <a:pt x="7606648" y="856364"/>
                  <a:pt x="7691912" y="1273041"/>
                </a:cubicBezTo>
                <a:lnTo>
                  <a:pt x="7696549" y="1319031"/>
                </a:lnTo>
                <a:lnTo>
                  <a:pt x="7753739" y="1287989"/>
                </a:lnTo>
                <a:cubicBezTo>
                  <a:pt x="7800461" y="1268228"/>
                  <a:pt x="7851828" y="1257300"/>
                  <a:pt x="7905749" y="1257300"/>
                </a:cubicBezTo>
                <a:cubicBezTo>
                  <a:pt x="7959670" y="1257300"/>
                  <a:pt x="8011037" y="1268228"/>
                  <a:pt x="8057760" y="1287989"/>
                </a:cubicBezTo>
                <a:lnTo>
                  <a:pt x="8116690" y="1319975"/>
                </a:lnTo>
                <a:lnTo>
                  <a:pt x="8151164" y="1208917"/>
                </a:lnTo>
                <a:cubicBezTo>
                  <a:pt x="8248043" y="979867"/>
                  <a:pt x="8474846" y="819149"/>
                  <a:pt x="8739187" y="819149"/>
                </a:cubicBezTo>
                <a:cubicBezTo>
                  <a:pt x="8783244" y="819149"/>
                  <a:pt x="8826259" y="823613"/>
                  <a:pt x="8867802" y="832114"/>
                </a:cubicBezTo>
                <a:lnTo>
                  <a:pt x="8963522" y="861828"/>
                </a:lnTo>
                <a:lnTo>
                  <a:pt x="8975988" y="738160"/>
                </a:lnTo>
                <a:cubicBezTo>
                  <a:pt x="9035496" y="447355"/>
                  <a:pt x="9292802" y="228600"/>
                  <a:pt x="9601198" y="228600"/>
                </a:cubicBezTo>
                <a:cubicBezTo>
                  <a:pt x="9766412" y="228600"/>
                  <a:pt x="9916961" y="291381"/>
                  <a:pt x="10030293" y="394387"/>
                </a:cubicBezTo>
                <a:lnTo>
                  <a:pt x="10091844" y="458948"/>
                </a:lnTo>
                <a:lnTo>
                  <a:pt x="10113318" y="389769"/>
                </a:lnTo>
                <a:cubicBezTo>
                  <a:pt x="10210199" y="160718"/>
                  <a:pt x="10437002" y="0"/>
                  <a:pt x="10701342" y="0"/>
                </a:cubicBezTo>
                <a:cubicBezTo>
                  <a:pt x="11053795" y="0"/>
                  <a:pt x="11339516" y="285721"/>
                  <a:pt x="11339516" y="638175"/>
                </a:cubicBezTo>
                <a:lnTo>
                  <a:pt x="11336618" y="666928"/>
                </a:lnTo>
                <a:lnTo>
                  <a:pt x="11403687" y="646109"/>
                </a:lnTo>
                <a:cubicBezTo>
                  <a:pt x="11429109" y="640907"/>
                  <a:pt x="11455431" y="638175"/>
                  <a:pt x="11482391" y="638175"/>
                </a:cubicBezTo>
                <a:cubicBezTo>
                  <a:pt x="11590232" y="638175"/>
                  <a:pt x="11687863" y="681886"/>
                  <a:pt x="11758534" y="752557"/>
                </a:cubicBezTo>
                <a:lnTo>
                  <a:pt x="11803993" y="807654"/>
                </a:lnTo>
                <a:lnTo>
                  <a:pt x="11833368" y="753535"/>
                </a:lnTo>
                <a:cubicBezTo>
                  <a:pt x="11913605" y="634770"/>
                  <a:pt x="12014707" y="531259"/>
                  <a:pt x="12131415" y="448264"/>
                </a:cubicBezTo>
                <a:lnTo>
                  <a:pt x="12192000" y="410454"/>
                </a:lnTo>
                <a:lnTo>
                  <a:pt x="12192000" y="5753100"/>
                </a:lnTo>
                <a:lnTo>
                  <a:pt x="0" y="5753100"/>
                </a:lnTo>
                <a:lnTo>
                  <a:pt x="0" y="156459"/>
                </a:lnTo>
                <a:lnTo>
                  <a:pt x="57533" y="108990"/>
                </a:lnTo>
                <a:cubicBezTo>
                  <a:pt x="159386" y="40180"/>
                  <a:pt x="282172" y="0"/>
                  <a:pt x="414342" y="0"/>
                </a:cubicBezTo>
                <a:close/>
              </a:path>
            </a:pathLst>
          </a:custGeom>
          <a:solidFill>
            <a:srgbClr val="F2CCCB">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12" name="Freeform: Shape 11">
            <a:extLst>
              <a:ext uri="{FF2B5EF4-FFF2-40B4-BE49-F238E27FC236}">
                <a16:creationId xmlns:a16="http://schemas.microsoft.com/office/drawing/2014/main" id="{EADF2E6E-57A8-4187-8D7E-9DA65B58F912}"/>
              </a:ext>
            </a:extLst>
          </p:cNvPr>
          <p:cNvSpPr/>
          <p:nvPr/>
        </p:nvSpPr>
        <p:spPr>
          <a:xfrm>
            <a:off x="-1809750" y="2586145"/>
            <a:ext cx="14001750" cy="5753100"/>
          </a:xfrm>
          <a:custGeom>
            <a:avLst/>
            <a:gdLst>
              <a:gd name="connsiteX0" fmla="*/ 9376863 w 12192000"/>
              <a:gd name="connsiteY0" fmla="*/ 1462271 h 5753100"/>
              <a:gd name="connsiteX1" fmla="*/ 9373093 w 12192000"/>
              <a:gd name="connsiteY1" fmla="*/ 1499671 h 5753100"/>
              <a:gd name="connsiteX2" fmla="*/ 9385406 w 12192000"/>
              <a:gd name="connsiteY2" fmla="*/ 1493740 h 5753100"/>
              <a:gd name="connsiteX3" fmla="*/ 9428009 w 12192000"/>
              <a:gd name="connsiteY3" fmla="*/ 1478147 h 5753100"/>
              <a:gd name="connsiteX4" fmla="*/ 414342 w 12192000"/>
              <a:gd name="connsiteY4" fmla="*/ 0 h 5753100"/>
              <a:gd name="connsiteX5" fmla="*/ 1052516 w 12192000"/>
              <a:gd name="connsiteY5" fmla="*/ 638175 h 5753100"/>
              <a:gd name="connsiteX6" fmla="*/ 1049618 w 12192000"/>
              <a:gd name="connsiteY6" fmla="*/ 666928 h 5753100"/>
              <a:gd name="connsiteX7" fmla="*/ 1116687 w 12192000"/>
              <a:gd name="connsiteY7" fmla="*/ 646109 h 5753100"/>
              <a:gd name="connsiteX8" fmla="*/ 1195392 w 12192000"/>
              <a:gd name="connsiteY8" fmla="*/ 638175 h 5753100"/>
              <a:gd name="connsiteX9" fmla="*/ 1471535 w 12192000"/>
              <a:gd name="connsiteY9" fmla="*/ 752557 h 5753100"/>
              <a:gd name="connsiteX10" fmla="*/ 1516993 w 12192000"/>
              <a:gd name="connsiteY10" fmla="*/ 807654 h 5753100"/>
              <a:gd name="connsiteX11" fmla="*/ 1546368 w 12192000"/>
              <a:gd name="connsiteY11" fmla="*/ 753535 h 5753100"/>
              <a:gd name="connsiteX12" fmla="*/ 2533654 w 12192000"/>
              <a:gd name="connsiteY12" fmla="*/ 228600 h 5753100"/>
              <a:gd name="connsiteX13" fmla="*/ 3700090 w 12192000"/>
              <a:gd name="connsiteY13" fmla="*/ 1179272 h 5753100"/>
              <a:gd name="connsiteX14" fmla="*/ 3721203 w 12192000"/>
              <a:gd name="connsiteY14" fmla="*/ 1388700 h 5753100"/>
              <a:gd name="connsiteX15" fmla="*/ 3770421 w 12192000"/>
              <a:gd name="connsiteY15" fmla="*/ 1395271 h 5753100"/>
              <a:gd name="connsiteX16" fmla="*/ 3785548 w 12192000"/>
              <a:gd name="connsiteY16" fmla="*/ 1377801 h 5753100"/>
              <a:gd name="connsiteX17" fmla="*/ 4048127 w 12192000"/>
              <a:gd name="connsiteY17" fmla="*/ 1276350 h 5753100"/>
              <a:gd name="connsiteX18" fmla="*/ 4266474 w 12192000"/>
              <a:gd name="connsiteY18" fmla="*/ 1343045 h 5753100"/>
              <a:gd name="connsiteX19" fmla="*/ 4301481 w 12192000"/>
              <a:gd name="connsiteY19" fmla="*/ 1371928 h 5753100"/>
              <a:gd name="connsiteX20" fmla="*/ 4326469 w 12192000"/>
              <a:gd name="connsiteY20" fmla="*/ 1248165 h 5753100"/>
              <a:gd name="connsiteX21" fmla="*/ 4686303 w 12192000"/>
              <a:gd name="connsiteY21" fmla="*/ 1009650 h 5753100"/>
              <a:gd name="connsiteX22" fmla="*/ 4904651 w 12192000"/>
              <a:gd name="connsiteY22" fmla="*/ 1076345 h 5753100"/>
              <a:gd name="connsiteX23" fmla="*/ 4943944 w 12192000"/>
              <a:gd name="connsiteY23" fmla="*/ 1108767 h 5753100"/>
              <a:gd name="connsiteX24" fmla="*/ 4933952 w 12192000"/>
              <a:gd name="connsiteY24" fmla="*/ 1009650 h 5753100"/>
              <a:gd name="connsiteX25" fmla="*/ 5572127 w 12192000"/>
              <a:gd name="connsiteY25" fmla="*/ 371475 h 5753100"/>
              <a:gd name="connsiteX26" fmla="*/ 6160150 w 12192000"/>
              <a:gd name="connsiteY26" fmla="*/ 761243 h 5753100"/>
              <a:gd name="connsiteX27" fmla="*/ 6170212 w 12192000"/>
              <a:gd name="connsiteY27" fmla="*/ 793663 h 5753100"/>
              <a:gd name="connsiteX28" fmla="*/ 6284838 w 12192000"/>
              <a:gd name="connsiteY28" fmla="*/ 699089 h 5753100"/>
              <a:gd name="connsiteX29" fmla="*/ 6796088 w 12192000"/>
              <a:gd name="connsiteY29" fmla="*/ 542924 h 5753100"/>
              <a:gd name="connsiteX30" fmla="*/ 7691912 w 12192000"/>
              <a:gd name="connsiteY30" fmla="*/ 1273041 h 5753100"/>
              <a:gd name="connsiteX31" fmla="*/ 7696549 w 12192000"/>
              <a:gd name="connsiteY31" fmla="*/ 1319031 h 5753100"/>
              <a:gd name="connsiteX32" fmla="*/ 7753739 w 12192000"/>
              <a:gd name="connsiteY32" fmla="*/ 1287989 h 5753100"/>
              <a:gd name="connsiteX33" fmla="*/ 7905749 w 12192000"/>
              <a:gd name="connsiteY33" fmla="*/ 1257300 h 5753100"/>
              <a:gd name="connsiteX34" fmla="*/ 8057760 w 12192000"/>
              <a:gd name="connsiteY34" fmla="*/ 1287989 h 5753100"/>
              <a:gd name="connsiteX35" fmla="*/ 8116690 w 12192000"/>
              <a:gd name="connsiteY35" fmla="*/ 1319975 h 5753100"/>
              <a:gd name="connsiteX36" fmla="*/ 8151164 w 12192000"/>
              <a:gd name="connsiteY36" fmla="*/ 1208917 h 5753100"/>
              <a:gd name="connsiteX37" fmla="*/ 8739187 w 12192000"/>
              <a:gd name="connsiteY37" fmla="*/ 819149 h 5753100"/>
              <a:gd name="connsiteX38" fmla="*/ 8867802 w 12192000"/>
              <a:gd name="connsiteY38" fmla="*/ 832114 h 5753100"/>
              <a:gd name="connsiteX39" fmla="*/ 8963522 w 12192000"/>
              <a:gd name="connsiteY39" fmla="*/ 861828 h 5753100"/>
              <a:gd name="connsiteX40" fmla="*/ 8975988 w 12192000"/>
              <a:gd name="connsiteY40" fmla="*/ 738160 h 5753100"/>
              <a:gd name="connsiteX41" fmla="*/ 9601198 w 12192000"/>
              <a:gd name="connsiteY41" fmla="*/ 228600 h 5753100"/>
              <a:gd name="connsiteX42" fmla="*/ 10030293 w 12192000"/>
              <a:gd name="connsiteY42" fmla="*/ 394387 h 5753100"/>
              <a:gd name="connsiteX43" fmla="*/ 10091844 w 12192000"/>
              <a:gd name="connsiteY43" fmla="*/ 458948 h 5753100"/>
              <a:gd name="connsiteX44" fmla="*/ 10113318 w 12192000"/>
              <a:gd name="connsiteY44" fmla="*/ 389769 h 5753100"/>
              <a:gd name="connsiteX45" fmla="*/ 10701342 w 12192000"/>
              <a:gd name="connsiteY45" fmla="*/ 0 h 5753100"/>
              <a:gd name="connsiteX46" fmla="*/ 11339516 w 12192000"/>
              <a:gd name="connsiteY46" fmla="*/ 638175 h 5753100"/>
              <a:gd name="connsiteX47" fmla="*/ 11336618 w 12192000"/>
              <a:gd name="connsiteY47" fmla="*/ 666928 h 5753100"/>
              <a:gd name="connsiteX48" fmla="*/ 11403687 w 12192000"/>
              <a:gd name="connsiteY48" fmla="*/ 646109 h 5753100"/>
              <a:gd name="connsiteX49" fmla="*/ 11482391 w 12192000"/>
              <a:gd name="connsiteY49" fmla="*/ 638175 h 5753100"/>
              <a:gd name="connsiteX50" fmla="*/ 11758534 w 12192000"/>
              <a:gd name="connsiteY50" fmla="*/ 752557 h 5753100"/>
              <a:gd name="connsiteX51" fmla="*/ 11803993 w 12192000"/>
              <a:gd name="connsiteY51" fmla="*/ 807654 h 5753100"/>
              <a:gd name="connsiteX52" fmla="*/ 11833368 w 12192000"/>
              <a:gd name="connsiteY52" fmla="*/ 753535 h 5753100"/>
              <a:gd name="connsiteX53" fmla="*/ 12131415 w 12192000"/>
              <a:gd name="connsiteY53" fmla="*/ 448264 h 5753100"/>
              <a:gd name="connsiteX54" fmla="*/ 12192000 w 12192000"/>
              <a:gd name="connsiteY54" fmla="*/ 410454 h 5753100"/>
              <a:gd name="connsiteX55" fmla="*/ 12192000 w 12192000"/>
              <a:gd name="connsiteY55" fmla="*/ 5753100 h 5753100"/>
              <a:gd name="connsiteX56" fmla="*/ 0 w 12192000"/>
              <a:gd name="connsiteY56" fmla="*/ 5753100 h 5753100"/>
              <a:gd name="connsiteX57" fmla="*/ 0 w 12192000"/>
              <a:gd name="connsiteY57" fmla="*/ 156459 h 5753100"/>
              <a:gd name="connsiteX58" fmla="*/ 57533 w 12192000"/>
              <a:gd name="connsiteY58" fmla="*/ 108990 h 5753100"/>
              <a:gd name="connsiteX59" fmla="*/ 414342 w 12192000"/>
              <a:gd name="connsiteY59" fmla="*/ 0 h 575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2192000" h="5753100">
                <a:moveTo>
                  <a:pt x="9376863" y="1462271"/>
                </a:moveTo>
                <a:lnTo>
                  <a:pt x="9373093" y="1499671"/>
                </a:lnTo>
                <a:lnTo>
                  <a:pt x="9385406" y="1493740"/>
                </a:lnTo>
                <a:lnTo>
                  <a:pt x="9428009" y="1478147"/>
                </a:lnTo>
                <a:close/>
                <a:moveTo>
                  <a:pt x="414342" y="0"/>
                </a:moveTo>
                <a:cubicBezTo>
                  <a:pt x="766795" y="0"/>
                  <a:pt x="1052516" y="285721"/>
                  <a:pt x="1052516" y="638175"/>
                </a:cubicBezTo>
                <a:lnTo>
                  <a:pt x="1049618" y="666928"/>
                </a:lnTo>
                <a:lnTo>
                  <a:pt x="1116687" y="646109"/>
                </a:lnTo>
                <a:cubicBezTo>
                  <a:pt x="1142109" y="640907"/>
                  <a:pt x="1168431" y="638175"/>
                  <a:pt x="1195392" y="638175"/>
                </a:cubicBezTo>
                <a:cubicBezTo>
                  <a:pt x="1303232" y="638175"/>
                  <a:pt x="1400863" y="681886"/>
                  <a:pt x="1471535" y="752557"/>
                </a:cubicBezTo>
                <a:lnTo>
                  <a:pt x="1516993" y="807654"/>
                </a:lnTo>
                <a:lnTo>
                  <a:pt x="1546368" y="753535"/>
                </a:lnTo>
                <a:cubicBezTo>
                  <a:pt x="1760333" y="436827"/>
                  <a:pt x="2122677" y="228600"/>
                  <a:pt x="2533654" y="228600"/>
                </a:cubicBezTo>
                <a:cubicBezTo>
                  <a:pt x="3109023" y="228600"/>
                  <a:pt x="3589069" y="636725"/>
                  <a:pt x="3700090" y="1179272"/>
                </a:cubicBezTo>
                <a:lnTo>
                  <a:pt x="3721203" y="1388700"/>
                </a:lnTo>
                <a:lnTo>
                  <a:pt x="3770421" y="1395271"/>
                </a:lnTo>
                <a:lnTo>
                  <a:pt x="3785548" y="1377801"/>
                </a:lnTo>
                <a:cubicBezTo>
                  <a:pt x="3854899" y="1314768"/>
                  <a:pt x="3947026" y="1276350"/>
                  <a:pt x="4048127" y="1276350"/>
                </a:cubicBezTo>
                <a:cubicBezTo>
                  <a:pt x="4129006" y="1276350"/>
                  <a:pt x="4204147" y="1300937"/>
                  <a:pt x="4266474" y="1343045"/>
                </a:cubicBezTo>
                <a:lnTo>
                  <a:pt x="4301481" y="1371928"/>
                </a:lnTo>
                <a:lnTo>
                  <a:pt x="4326469" y="1248165"/>
                </a:lnTo>
                <a:cubicBezTo>
                  <a:pt x="4385752" y="1108000"/>
                  <a:pt x="4524544" y="1009650"/>
                  <a:pt x="4686303" y="1009650"/>
                </a:cubicBezTo>
                <a:cubicBezTo>
                  <a:pt x="4767183" y="1009650"/>
                  <a:pt x="4842321" y="1034237"/>
                  <a:pt x="4904651" y="1076345"/>
                </a:cubicBezTo>
                <a:lnTo>
                  <a:pt x="4943944" y="1108767"/>
                </a:lnTo>
                <a:lnTo>
                  <a:pt x="4933952" y="1009650"/>
                </a:lnTo>
                <a:cubicBezTo>
                  <a:pt x="4933952" y="657196"/>
                  <a:pt x="5219673" y="371475"/>
                  <a:pt x="5572127" y="371475"/>
                </a:cubicBezTo>
                <a:cubicBezTo>
                  <a:pt x="5836466" y="371475"/>
                  <a:pt x="6063269" y="532193"/>
                  <a:pt x="6160150" y="761243"/>
                </a:cubicBezTo>
                <a:lnTo>
                  <a:pt x="6170212" y="793663"/>
                </a:lnTo>
                <a:lnTo>
                  <a:pt x="6284838" y="699089"/>
                </a:lnTo>
                <a:cubicBezTo>
                  <a:pt x="6430777" y="600494"/>
                  <a:pt x="6606710" y="542924"/>
                  <a:pt x="6796088" y="542924"/>
                </a:cubicBezTo>
                <a:cubicBezTo>
                  <a:pt x="7237973" y="542924"/>
                  <a:pt x="7606648" y="856364"/>
                  <a:pt x="7691912" y="1273041"/>
                </a:cubicBezTo>
                <a:lnTo>
                  <a:pt x="7696549" y="1319031"/>
                </a:lnTo>
                <a:lnTo>
                  <a:pt x="7753739" y="1287989"/>
                </a:lnTo>
                <a:cubicBezTo>
                  <a:pt x="7800461" y="1268228"/>
                  <a:pt x="7851828" y="1257300"/>
                  <a:pt x="7905749" y="1257300"/>
                </a:cubicBezTo>
                <a:cubicBezTo>
                  <a:pt x="7959670" y="1257300"/>
                  <a:pt x="8011037" y="1268228"/>
                  <a:pt x="8057760" y="1287989"/>
                </a:cubicBezTo>
                <a:lnTo>
                  <a:pt x="8116690" y="1319975"/>
                </a:lnTo>
                <a:lnTo>
                  <a:pt x="8151164" y="1208917"/>
                </a:lnTo>
                <a:cubicBezTo>
                  <a:pt x="8248043" y="979867"/>
                  <a:pt x="8474846" y="819149"/>
                  <a:pt x="8739187" y="819149"/>
                </a:cubicBezTo>
                <a:cubicBezTo>
                  <a:pt x="8783244" y="819149"/>
                  <a:pt x="8826259" y="823613"/>
                  <a:pt x="8867802" y="832114"/>
                </a:cubicBezTo>
                <a:lnTo>
                  <a:pt x="8963522" y="861828"/>
                </a:lnTo>
                <a:lnTo>
                  <a:pt x="8975988" y="738160"/>
                </a:lnTo>
                <a:cubicBezTo>
                  <a:pt x="9035496" y="447355"/>
                  <a:pt x="9292802" y="228600"/>
                  <a:pt x="9601198" y="228600"/>
                </a:cubicBezTo>
                <a:cubicBezTo>
                  <a:pt x="9766412" y="228600"/>
                  <a:pt x="9916961" y="291381"/>
                  <a:pt x="10030293" y="394387"/>
                </a:cubicBezTo>
                <a:lnTo>
                  <a:pt x="10091844" y="458948"/>
                </a:lnTo>
                <a:lnTo>
                  <a:pt x="10113318" y="389769"/>
                </a:lnTo>
                <a:cubicBezTo>
                  <a:pt x="10210199" y="160718"/>
                  <a:pt x="10437002" y="0"/>
                  <a:pt x="10701342" y="0"/>
                </a:cubicBezTo>
                <a:cubicBezTo>
                  <a:pt x="11053795" y="0"/>
                  <a:pt x="11339516" y="285721"/>
                  <a:pt x="11339516" y="638175"/>
                </a:cubicBezTo>
                <a:lnTo>
                  <a:pt x="11336618" y="666928"/>
                </a:lnTo>
                <a:lnTo>
                  <a:pt x="11403687" y="646109"/>
                </a:lnTo>
                <a:cubicBezTo>
                  <a:pt x="11429109" y="640907"/>
                  <a:pt x="11455431" y="638175"/>
                  <a:pt x="11482391" y="638175"/>
                </a:cubicBezTo>
                <a:cubicBezTo>
                  <a:pt x="11590232" y="638175"/>
                  <a:pt x="11687863" y="681886"/>
                  <a:pt x="11758534" y="752557"/>
                </a:cubicBezTo>
                <a:lnTo>
                  <a:pt x="11803993" y="807654"/>
                </a:lnTo>
                <a:lnTo>
                  <a:pt x="11833368" y="753535"/>
                </a:lnTo>
                <a:cubicBezTo>
                  <a:pt x="11913605" y="634770"/>
                  <a:pt x="12014707" y="531259"/>
                  <a:pt x="12131415" y="448264"/>
                </a:cubicBezTo>
                <a:lnTo>
                  <a:pt x="12192000" y="410454"/>
                </a:lnTo>
                <a:lnTo>
                  <a:pt x="12192000" y="5753100"/>
                </a:lnTo>
                <a:lnTo>
                  <a:pt x="0" y="5753100"/>
                </a:lnTo>
                <a:lnTo>
                  <a:pt x="0" y="156459"/>
                </a:lnTo>
                <a:lnTo>
                  <a:pt x="57533" y="108990"/>
                </a:lnTo>
                <a:cubicBezTo>
                  <a:pt x="159386" y="40180"/>
                  <a:pt x="282172" y="0"/>
                  <a:pt x="414342" y="0"/>
                </a:cubicBezTo>
                <a:close/>
              </a:path>
            </a:pathLst>
          </a:custGeom>
          <a:solidFill>
            <a:srgbClr val="F2CCCB">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13" name="Freeform: Shape 12">
            <a:extLst>
              <a:ext uri="{FF2B5EF4-FFF2-40B4-BE49-F238E27FC236}">
                <a16:creationId xmlns:a16="http://schemas.microsoft.com/office/drawing/2014/main" id="{0B97A318-E157-43D3-B78C-F09A93A4915F}"/>
              </a:ext>
            </a:extLst>
          </p:cNvPr>
          <p:cNvSpPr/>
          <p:nvPr/>
        </p:nvSpPr>
        <p:spPr>
          <a:xfrm>
            <a:off x="0" y="4299451"/>
            <a:ext cx="14001750" cy="5753100"/>
          </a:xfrm>
          <a:custGeom>
            <a:avLst/>
            <a:gdLst>
              <a:gd name="connsiteX0" fmla="*/ 9376863 w 12192000"/>
              <a:gd name="connsiteY0" fmla="*/ 1462271 h 5753100"/>
              <a:gd name="connsiteX1" fmla="*/ 9373093 w 12192000"/>
              <a:gd name="connsiteY1" fmla="*/ 1499671 h 5753100"/>
              <a:gd name="connsiteX2" fmla="*/ 9385406 w 12192000"/>
              <a:gd name="connsiteY2" fmla="*/ 1493740 h 5753100"/>
              <a:gd name="connsiteX3" fmla="*/ 9428009 w 12192000"/>
              <a:gd name="connsiteY3" fmla="*/ 1478147 h 5753100"/>
              <a:gd name="connsiteX4" fmla="*/ 414342 w 12192000"/>
              <a:gd name="connsiteY4" fmla="*/ 0 h 5753100"/>
              <a:gd name="connsiteX5" fmla="*/ 1052516 w 12192000"/>
              <a:gd name="connsiteY5" fmla="*/ 638175 h 5753100"/>
              <a:gd name="connsiteX6" fmla="*/ 1049618 w 12192000"/>
              <a:gd name="connsiteY6" fmla="*/ 666928 h 5753100"/>
              <a:gd name="connsiteX7" fmla="*/ 1116687 w 12192000"/>
              <a:gd name="connsiteY7" fmla="*/ 646109 h 5753100"/>
              <a:gd name="connsiteX8" fmla="*/ 1195392 w 12192000"/>
              <a:gd name="connsiteY8" fmla="*/ 638175 h 5753100"/>
              <a:gd name="connsiteX9" fmla="*/ 1471535 w 12192000"/>
              <a:gd name="connsiteY9" fmla="*/ 752557 h 5753100"/>
              <a:gd name="connsiteX10" fmla="*/ 1516993 w 12192000"/>
              <a:gd name="connsiteY10" fmla="*/ 807654 h 5753100"/>
              <a:gd name="connsiteX11" fmla="*/ 1546368 w 12192000"/>
              <a:gd name="connsiteY11" fmla="*/ 753535 h 5753100"/>
              <a:gd name="connsiteX12" fmla="*/ 2533654 w 12192000"/>
              <a:gd name="connsiteY12" fmla="*/ 228600 h 5753100"/>
              <a:gd name="connsiteX13" fmla="*/ 3700090 w 12192000"/>
              <a:gd name="connsiteY13" fmla="*/ 1179272 h 5753100"/>
              <a:gd name="connsiteX14" fmla="*/ 3721203 w 12192000"/>
              <a:gd name="connsiteY14" fmla="*/ 1388700 h 5753100"/>
              <a:gd name="connsiteX15" fmla="*/ 3770421 w 12192000"/>
              <a:gd name="connsiteY15" fmla="*/ 1395271 h 5753100"/>
              <a:gd name="connsiteX16" fmla="*/ 3785548 w 12192000"/>
              <a:gd name="connsiteY16" fmla="*/ 1377801 h 5753100"/>
              <a:gd name="connsiteX17" fmla="*/ 4048127 w 12192000"/>
              <a:gd name="connsiteY17" fmla="*/ 1276350 h 5753100"/>
              <a:gd name="connsiteX18" fmla="*/ 4266474 w 12192000"/>
              <a:gd name="connsiteY18" fmla="*/ 1343045 h 5753100"/>
              <a:gd name="connsiteX19" fmla="*/ 4301481 w 12192000"/>
              <a:gd name="connsiteY19" fmla="*/ 1371928 h 5753100"/>
              <a:gd name="connsiteX20" fmla="*/ 4326469 w 12192000"/>
              <a:gd name="connsiteY20" fmla="*/ 1248165 h 5753100"/>
              <a:gd name="connsiteX21" fmla="*/ 4686303 w 12192000"/>
              <a:gd name="connsiteY21" fmla="*/ 1009650 h 5753100"/>
              <a:gd name="connsiteX22" fmla="*/ 4904651 w 12192000"/>
              <a:gd name="connsiteY22" fmla="*/ 1076345 h 5753100"/>
              <a:gd name="connsiteX23" fmla="*/ 4943944 w 12192000"/>
              <a:gd name="connsiteY23" fmla="*/ 1108767 h 5753100"/>
              <a:gd name="connsiteX24" fmla="*/ 4933952 w 12192000"/>
              <a:gd name="connsiteY24" fmla="*/ 1009650 h 5753100"/>
              <a:gd name="connsiteX25" fmla="*/ 5572127 w 12192000"/>
              <a:gd name="connsiteY25" fmla="*/ 371475 h 5753100"/>
              <a:gd name="connsiteX26" fmla="*/ 6160150 w 12192000"/>
              <a:gd name="connsiteY26" fmla="*/ 761243 h 5753100"/>
              <a:gd name="connsiteX27" fmla="*/ 6170212 w 12192000"/>
              <a:gd name="connsiteY27" fmla="*/ 793663 h 5753100"/>
              <a:gd name="connsiteX28" fmla="*/ 6284838 w 12192000"/>
              <a:gd name="connsiteY28" fmla="*/ 699089 h 5753100"/>
              <a:gd name="connsiteX29" fmla="*/ 6796088 w 12192000"/>
              <a:gd name="connsiteY29" fmla="*/ 542924 h 5753100"/>
              <a:gd name="connsiteX30" fmla="*/ 7691912 w 12192000"/>
              <a:gd name="connsiteY30" fmla="*/ 1273041 h 5753100"/>
              <a:gd name="connsiteX31" fmla="*/ 7696549 w 12192000"/>
              <a:gd name="connsiteY31" fmla="*/ 1319031 h 5753100"/>
              <a:gd name="connsiteX32" fmla="*/ 7753739 w 12192000"/>
              <a:gd name="connsiteY32" fmla="*/ 1287989 h 5753100"/>
              <a:gd name="connsiteX33" fmla="*/ 7905749 w 12192000"/>
              <a:gd name="connsiteY33" fmla="*/ 1257300 h 5753100"/>
              <a:gd name="connsiteX34" fmla="*/ 8057760 w 12192000"/>
              <a:gd name="connsiteY34" fmla="*/ 1287989 h 5753100"/>
              <a:gd name="connsiteX35" fmla="*/ 8116690 w 12192000"/>
              <a:gd name="connsiteY35" fmla="*/ 1319975 h 5753100"/>
              <a:gd name="connsiteX36" fmla="*/ 8151164 w 12192000"/>
              <a:gd name="connsiteY36" fmla="*/ 1208917 h 5753100"/>
              <a:gd name="connsiteX37" fmla="*/ 8739187 w 12192000"/>
              <a:gd name="connsiteY37" fmla="*/ 819149 h 5753100"/>
              <a:gd name="connsiteX38" fmla="*/ 8867802 w 12192000"/>
              <a:gd name="connsiteY38" fmla="*/ 832114 h 5753100"/>
              <a:gd name="connsiteX39" fmla="*/ 8963522 w 12192000"/>
              <a:gd name="connsiteY39" fmla="*/ 861828 h 5753100"/>
              <a:gd name="connsiteX40" fmla="*/ 8975988 w 12192000"/>
              <a:gd name="connsiteY40" fmla="*/ 738160 h 5753100"/>
              <a:gd name="connsiteX41" fmla="*/ 9601198 w 12192000"/>
              <a:gd name="connsiteY41" fmla="*/ 228600 h 5753100"/>
              <a:gd name="connsiteX42" fmla="*/ 10030293 w 12192000"/>
              <a:gd name="connsiteY42" fmla="*/ 394387 h 5753100"/>
              <a:gd name="connsiteX43" fmla="*/ 10091844 w 12192000"/>
              <a:gd name="connsiteY43" fmla="*/ 458948 h 5753100"/>
              <a:gd name="connsiteX44" fmla="*/ 10113318 w 12192000"/>
              <a:gd name="connsiteY44" fmla="*/ 389769 h 5753100"/>
              <a:gd name="connsiteX45" fmla="*/ 10701342 w 12192000"/>
              <a:gd name="connsiteY45" fmla="*/ 0 h 5753100"/>
              <a:gd name="connsiteX46" fmla="*/ 11339516 w 12192000"/>
              <a:gd name="connsiteY46" fmla="*/ 638175 h 5753100"/>
              <a:gd name="connsiteX47" fmla="*/ 11336618 w 12192000"/>
              <a:gd name="connsiteY47" fmla="*/ 666928 h 5753100"/>
              <a:gd name="connsiteX48" fmla="*/ 11403687 w 12192000"/>
              <a:gd name="connsiteY48" fmla="*/ 646109 h 5753100"/>
              <a:gd name="connsiteX49" fmla="*/ 11482391 w 12192000"/>
              <a:gd name="connsiteY49" fmla="*/ 638175 h 5753100"/>
              <a:gd name="connsiteX50" fmla="*/ 11758534 w 12192000"/>
              <a:gd name="connsiteY50" fmla="*/ 752557 h 5753100"/>
              <a:gd name="connsiteX51" fmla="*/ 11803993 w 12192000"/>
              <a:gd name="connsiteY51" fmla="*/ 807654 h 5753100"/>
              <a:gd name="connsiteX52" fmla="*/ 11833368 w 12192000"/>
              <a:gd name="connsiteY52" fmla="*/ 753535 h 5753100"/>
              <a:gd name="connsiteX53" fmla="*/ 12131415 w 12192000"/>
              <a:gd name="connsiteY53" fmla="*/ 448264 h 5753100"/>
              <a:gd name="connsiteX54" fmla="*/ 12192000 w 12192000"/>
              <a:gd name="connsiteY54" fmla="*/ 410454 h 5753100"/>
              <a:gd name="connsiteX55" fmla="*/ 12192000 w 12192000"/>
              <a:gd name="connsiteY55" fmla="*/ 5753100 h 5753100"/>
              <a:gd name="connsiteX56" fmla="*/ 0 w 12192000"/>
              <a:gd name="connsiteY56" fmla="*/ 5753100 h 5753100"/>
              <a:gd name="connsiteX57" fmla="*/ 0 w 12192000"/>
              <a:gd name="connsiteY57" fmla="*/ 156459 h 5753100"/>
              <a:gd name="connsiteX58" fmla="*/ 57533 w 12192000"/>
              <a:gd name="connsiteY58" fmla="*/ 108990 h 5753100"/>
              <a:gd name="connsiteX59" fmla="*/ 414342 w 12192000"/>
              <a:gd name="connsiteY59" fmla="*/ 0 h 575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2192000" h="5753100">
                <a:moveTo>
                  <a:pt x="9376863" y="1462271"/>
                </a:moveTo>
                <a:lnTo>
                  <a:pt x="9373093" y="1499671"/>
                </a:lnTo>
                <a:lnTo>
                  <a:pt x="9385406" y="1493740"/>
                </a:lnTo>
                <a:lnTo>
                  <a:pt x="9428009" y="1478147"/>
                </a:lnTo>
                <a:close/>
                <a:moveTo>
                  <a:pt x="414342" y="0"/>
                </a:moveTo>
                <a:cubicBezTo>
                  <a:pt x="766795" y="0"/>
                  <a:pt x="1052516" y="285721"/>
                  <a:pt x="1052516" y="638175"/>
                </a:cubicBezTo>
                <a:lnTo>
                  <a:pt x="1049618" y="666928"/>
                </a:lnTo>
                <a:lnTo>
                  <a:pt x="1116687" y="646109"/>
                </a:lnTo>
                <a:cubicBezTo>
                  <a:pt x="1142109" y="640907"/>
                  <a:pt x="1168431" y="638175"/>
                  <a:pt x="1195392" y="638175"/>
                </a:cubicBezTo>
                <a:cubicBezTo>
                  <a:pt x="1303232" y="638175"/>
                  <a:pt x="1400863" y="681886"/>
                  <a:pt x="1471535" y="752557"/>
                </a:cubicBezTo>
                <a:lnTo>
                  <a:pt x="1516993" y="807654"/>
                </a:lnTo>
                <a:lnTo>
                  <a:pt x="1546368" y="753535"/>
                </a:lnTo>
                <a:cubicBezTo>
                  <a:pt x="1760333" y="436827"/>
                  <a:pt x="2122677" y="228600"/>
                  <a:pt x="2533654" y="228600"/>
                </a:cubicBezTo>
                <a:cubicBezTo>
                  <a:pt x="3109023" y="228600"/>
                  <a:pt x="3589069" y="636725"/>
                  <a:pt x="3700090" y="1179272"/>
                </a:cubicBezTo>
                <a:lnTo>
                  <a:pt x="3721203" y="1388700"/>
                </a:lnTo>
                <a:lnTo>
                  <a:pt x="3770421" y="1395271"/>
                </a:lnTo>
                <a:lnTo>
                  <a:pt x="3785548" y="1377801"/>
                </a:lnTo>
                <a:cubicBezTo>
                  <a:pt x="3854899" y="1314768"/>
                  <a:pt x="3947026" y="1276350"/>
                  <a:pt x="4048127" y="1276350"/>
                </a:cubicBezTo>
                <a:cubicBezTo>
                  <a:pt x="4129006" y="1276350"/>
                  <a:pt x="4204147" y="1300937"/>
                  <a:pt x="4266474" y="1343045"/>
                </a:cubicBezTo>
                <a:lnTo>
                  <a:pt x="4301481" y="1371928"/>
                </a:lnTo>
                <a:lnTo>
                  <a:pt x="4326469" y="1248165"/>
                </a:lnTo>
                <a:cubicBezTo>
                  <a:pt x="4385752" y="1108000"/>
                  <a:pt x="4524544" y="1009650"/>
                  <a:pt x="4686303" y="1009650"/>
                </a:cubicBezTo>
                <a:cubicBezTo>
                  <a:pt x="4767183" y="1009650"/>
                  <a:pt x="4842321" y="1034237"/>
                  <a:pt x="4904651" y="1076345"/>
                </a:cubicBezTo>
                <a:lnTo>
                  <a:pt x="4943944" y="1108767"/>
                </a:lnTo>
                <a:lnTo>
                  <a:pt x="4933952" y="1009650"/>
                </a:lnTo>
                <a:cubicBezTo>
                  <a:pt x="4933952" y="657196"/>
                  <a:pt x="5219673" y="371475"/>
                  <a:pt x="5572127" y="371475"/>
                </a:cubicBezTo>
                <a:cubicBezTo>
                  <a:pt x="5836466" y="371475"/>
                  <a:pt x="6063269" y="532193"/>
                  <a:pt x="6160150" y="761243"/>
                </a:cubicBezTo>
                <a:lnTo>
                  <a:pt x="6170212" y="793663"/>
                </a:lnTo>
                <a:lnTo>
                  <a:pt x="6284838" y="699089"/>
                </a:lnTo>
                <a:cubicBezTo>
                  <a:pt x="6430777" y="600494"/>
                  <a:pt x="6606710" y="542924"/>
                  <a:pt x="6796088" y="542924"/>
                </a:cubicBezTo>
                <a:cubicBezTo>
                  <a:pt x="7237973" y="542924"/>
                  <a:pt x="7606648" y="856364"/>
                  <a:pt x="7691912" y="1273041"/>
                </a:cubicBezTo>
                <a:lnTo>
                  <a:pt x="7696549" y="1319031"/>
                </a:lnTo>
                <a:lnTo>
                  <a:pt x="7753739" y="1287989"/>
                </a:lnTo>
                <a:cubicBezTo>
                  <a:pt x="7800461" y="1268228"/>
                  <a:pt x="7851828" y="1257300"/>
                  <a:pt x="7905749" y="1257300"/>
                </a:cubicBezTo>
                <a:cubicBezTo>
                  <a:pt x="7959670" y="1257300"/>
                  <a:pt x="8011037" y="1268228"/>
                  <a:pt x="8057760" y="1287989"/>
                </a:cubicBezTo>
                <a:lnTo>
                  <a:pt x="8116690" y="1319975"/>
                </a:lnTo>
                <a:lnTo>
                  <a:pt x="8151164" y="1208917"/>
                </a:lnTo>
                <a:cubicBezTo>
                  <a:pt x="8248043" y="979867"/>
                  <a:pt x="8474846" y="819149"/>
                  <a:pt x="8739187" y="819149"/>
                </a:cubicBezTo>
                <a:cubicBezTo>
                  <a:pt x="8783244" y="819149"/>
                  <a:pt x="8826259" y="823613"/>
                  <a:pt x="8867802" y="832114"/>
                </a:cubicBezTo>
                <a:lnTo>
                  <a:pt x="8963522" y="861828"/>
                </a:lnTo>
                <a:lnTo>
                  <a:pt x="8975988" y="738160"/>
                </a:lnTo>
                <a:cubicBezTo>
                  <a:pt x="9035496" y="447355"/>
                  <a:pt x="9292802" y="228600"/>
                  <a:pt x="9601198" y="228600"/>
                </a:cubicBezTo>
                <a:cubicBezTo>
                  <a:pt x="9766412" y="228600"/>
                  <a:pt x="9916961" y="291381"/>
                  <a:pt x="10030293" y="394387"/>
                </a:cubicBezTo>
                <a:lnTo>
                  <a:pt x="10091844" y="458948"/>
                </a:lnTo>
                <a:lnTo>
                  <a:pt x="10113318" y="389769"/>
                </a:lnTo>
                <a:cubicBezTo>
                  <a:pt x="10210199" y="160718"/>
                  <a:pt x="10437002" y="0"/>
                  <a:pt x="10701342" y="0"/>
                </a:cubicBezTo>
                <a:cubicBezTo>
                  <a:pt x="11053795" y="0"/>
                  <a:pt x="11339516" y="285721"/>
                  <a:pt x="11339516" y="638175"/>
                </a:cubicBezTo>
                <a:lnTo>
                  <a:pt x="11336618" y="666928"/>
                </a:lnTo>
                <a:lnTo>
                  <a:pt x="11403687" y="646109"/>
                </a:lnTo>
                <a:cubicBezTo>
                  <a:pt x="11429109" y="640907"/>
                  <a:pt x="11455431" y="638175"/>
                  <a:pt x="11482391" y="638175"/>
                </a:cubicBezTo>
                <a:cubicBezTo>
                  <a:pt x="11590232" y="638175"/>
                  <a:pt x="11687863" y="681886"/>
                  <a:pt x="11758534" y="752557"/>
                </a:cubicBezTo>
                <a:lnTo>
                  <a:pt x="11803993" y="807654"/>
                </a:lnTo>
                <a:lnTo>
                  <a:pt x="11833368" y="753535"/>
                </a:lnTo>
                <a:cubicBezTo>
                  <a:pt x="11913605" y="634770"/>
                  <a:pt x="12014707" y="531259"/>
                  <a:pt x="12131415" y="448264"/>
                </a:cubicBezTo>
                <a:lnTo>
                  <a:pt x="12192000" y="410454"/>
                </a:lnTo>
                <a:lnTo>
                  <a:pt x="12192000" y="5753100"/>
                </a:lnTo>
                <a:lnTo>
                  <a:pt x="0" y="5753100"/>
                </a:lnTo>
                <a:lnTo>
                  <a:pt x="0" y="156459"/>
                </a:lnTo>
                <a:lnTo>
                  <a:pt x="57533" y="108990"/>
                </a:lnTo>
                <a:cubicBezTo>
                  <a:pt x="159386" y="40180"/>
                  <a:pt x="282172" y="0"/>
                  <a:pt x="414342" y="0"/>
                </a:cubicBezTo>
                <a:close/>
              </a:path>
            </a:pathLst>
          </a:custGeom>
          <a:solidFill>
            <a:srgbClr val="F2CCCB">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14" name="Rectangle 13">
            <a:extLst>
              <a:ext uri="{FF2B5EF4-FFF2-40B4-BE49-F238E27FC236}">
                <a16:creationId xmlns:a16="http://schemas.microsoft.com/office/drawing/2014/main" id="{D2BD9F1C-1079-43B0-A1A4-9D56D7E73BA5}"/>
              </a:ext>
            </a:extLst>
          </p:cNvPr>
          <p:cNvSpPr/>
          <p:nvPr/>
        </p:nvSpPr>
        <p:spPr>
          <a:xfrm>
            <a:off x="707923" y="786899"/>
            <a:ext cx="10776154" cy="5519569"/>
          </a:xfrm>
          <a:prstGeom prst="rect">
            <a:avLst/>
          </a:prstGeom>
          <a:solidFill>
            <a:schemeClr val="bg1">
              <a:alpha val="85000"/>
            </a:schemeClr>
          </a:solid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TextBox 17">
            <a:extLst>
              <a:ext uri="{FF2B5EF4-FFF2-40B4-BE49-F238E27FC236}">
                <a16:creationId xmlns:a16="http://schemas.microsoft.com/office/drawing/2014/main" id="{FEAD6AEB-16B2-4A57-9B91-7F0C26C649A7}"/>
              </a:ext>
            </a:extLst>
          </p:cNvPr>
          <p:cNvSpPr txBox="1"/>
          <p:nvPr/>
        </p:nvSpPr>
        <p:spPr>
          <a:xfrm>
            <a:off x="1594409" y="2232641"/>
            <a:ext cx="8369568" cy="3170099"/>
          </a:xfrm>
          <a:prstGeom prst="rect">
            <a:avLst/>
          </a:prstGeom>
          <a:noFill/>
        </p:spPr>
        <p:txBody>
          <a:bodyPr wrap="square" rtlCol="0">
            <a:spAutoFit/>
          </a:bodyPr>
          <a:lstStyle/>
          <a:p>
            <a:r>
              <a:rPr lang="id-ID" sz="4000" dirty="0">
                <a:effectLst/>
                <a:latin typeface="Simplicity" panose="02000503000000000000" pitchFamily="2" charset="0"/>
                <a:ea typeface="Calibri" panose="020F0502020204030204" pitchFamily="34" charset="0"/>
                <a:cs typeface="Arial" panose="020B0604020202020204" pitchFamily="34" charset="0"/>
              </a:rPr>
              <a:t>Text text text </a:t>
            </a:r>
            <a:r>
              <a:rPr lang="id-ID" sz="4000" dirty="0">
                <a:latin typeface="Simplicity" panose="02000503000000000000" pitchFamily="2" charset="0"/>
                <a:ea typeface="Calibri" panose="020F0502020204030204" pitchFamily="34" charset="0"/>
                <a:cs typeface="Arial" panose="020B0604020202020204" pitchFamily="34" charset="0"/>
              </a:rPr>
              <a:t>text text text text text text text text text text text text text text text text text text text text text text text text text text text text text text text text text text </a:t>
            </a:r>
          </a:p>
          <a:p>
            <a:r>
              <a:rPr lang="id-ID" sz="4000" dirty="0">
                <a:latin typeface="Simplicity" panose="02000503000000000000" pitchFamily="2" charset="0"/>
                <a:ea typeface="Calibri" panose="020F0502020204030204" pitchFamily="34" charset="0"/>
                <a:cs typeface="Arial" panose="020B0604020202020204" pitchFamily="34" charset="0"/>
              </a:rPr>
              <a:t>text text text text text text</a:t>
            </a:r>
            <a:endParaRPr lang="id-ID" sz="4000" dirty="0">
              <a:effectLst/>
              <a:latin typeface="Simplicity" panose="02000503000000000000" pitchFamily="2" charset="0"/>
              <a:ea typeface="Calibri" panose="020F0502020204030204" pitchFamily="34" charset="0"/>
              <a:cs typeface="Arial" panose="020B0604020202020204" pitchFamily="34" charset="0"/>
            </a:endParaRPr>
          </a:p>
        </p:txBody>
      </p:sp>
      <p:pic>
        <p:nvPicPr>
          <p:cNvPr id="2" name="Picture 6" descr="Hand drawn travel element vector set ">
            <a:extLst>
              <a:ext uri="{FF2B5EF4-FFF2-40B4-BE49-F238E27FC236}">
                <a16:creationId xmlns:a16="http://schemas.microsoft.com/office/drawing/2014/main" id="{CB5C9B83-7BFC-4A11-AC1F-427E800614D4}"/>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30625" b="54500" l="46500" r="94250">
                        <a14:foregroundMark x1="65375" y1="33625" x2="72250" y2="39750"/>
                        <a14:foregroundMark x1="72250" y1="39750" x2="75500" y2="54250"/>
                        <a14:foregroundMark x1="75500" y1="54250" x2="76250" y2="46625"/>
                        <a14:foregroundMark x1="76250" y1="46625" x2="68875" y2="44125"/>
                        <a14:foregroundMark x1="68875" y1="44125" x2="54375" y2="47750"/>
                        <a14:foregroundMark x1="54375" y1="47750" x2="47625" y2="42625"/>
                        <a14:foregroundMark x1="47625" y1="42625" x2="46500" y2="40750"/>
                        <a14:foregroundMark x1="55750" y1="48625" x2="55625" y2="54500"/>
                        <a14:foregroundMark x1="76250" y1="37375" x2="87767" y2="32962"/>
                        <a14:foregroundMark x1="88363" y1="34057" x2="85000" y2="38875"/>
                        <a14:foregroundMark x1="85000" y1="38875" x2="78125" y2="40250"/>
                        <a14:foregroundMark x1="78125" y1="40250" x2="87665" y2="33360"/>
                        <a14:backgroundMark x1="89000" y1="31750" x2="89750" y2="32250"/>
                        <a14:backgroundMark x1="89375" y1="32250" x2="90000" y2="32625"/>
                      </a14:backgroundRemoval>
                    </a14:imgEffect>
                  </a14:imgLayer>
                </a14:imgProps>
              </a:ext>
              <a:ext uri="{28A0092B-C50C-407E-A947-70E740481C1C}">
                <a14:useLocalDpi xmlns:a14="http://schemas.microsoft.com/office/drawing/2010/main" val="0"/>
              </a:ext>
            </a:extLst>
          </a:blip>
          <a:srcRect l="43740" t="27794" b="42723"/>
          <a:stretch/>
        </p:blipFill>
        <p:spPr bwMode="auto">
          <a:xfrm>
            <a:off x="8108106" y="4392590"/>
            <a:ext cx="4083894" cy="214021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and drawn travel element vector set ">
            <a:extLst>
              <a:ext uri="{FF2B5EF4-FFF2-40B4-BE49-F238E27FC236}">
                <a16:creationId xmlns:a16="http://schemas.microsoft.com/office/drawing/2014/main" id="{C6ADA033-1FE9-48D5-A1DC-53FC1EA02D97}"/>
              </a:ext>
            </a:extLst>
          </p:cNvPr>
          <p:cNvPicPr>
            <a:picLocks noChangeAspect="1" noChangeArrowheads="1"/>
          </p:cNvPicPr>
          <p:nvPr/>
        </p:nvPicPr>
        <p:blipFill rotWithShape="1">
          <a:blip r:embed="rId4">
            <a:extLst>
              <a:ext uri="{BEBA8EAE-BF5A-486C-A8C5-ECC9F3942E4B}">
                <a14:imgProps xmlns:a14="http://schemas.microsoft.com/office/drawing/2010/main">
                  <a14:imgLayer r:embed="rId3">
                    <a14:imgEffect>
                      <a14:backgroundRemoval t="4336" b="14336" l="59706" r="73373"/>
                    </a14:imgEffect>
                  </a14:imgLayer>
                </a14:imgProps>
              </a:ext>
              <a:ext uri="{28A0092B-C50C-407E-A947-70E740481C1C}">
                <a14:useLocalDpi xmlns:a14="http://schemas.microsoft.com/office/drawing/2010/main" val="0"/>
              </a:ext>
            </a:extLst>
          </a:blip>
          <a:srcRect l="57998" t="3086" r="24919" b="84414"/>
          <a:stretch/>
        </p:blipFill>
        <p:spPr bwMode="auto">
          <a:xfrm rot="20635167">
            <a:off x="10496476" y="5638124"/>
            <a:ext cx="1348606" cy="98678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and drawn travel element vector set ">
            <a:extLst>
              <a:ext uri="{FF2B5EF4-FFF2-40B4-BE49-F238E27FC236}">
                <a16:creationId xmlns:a16="http://schemas.microsoft.com/office/drawing/2014/main" id="{D3995889-23AB-447F-B5C0-872061636498}"/>
              </a:ext>
            </a:extLst>
          </p:cNvPr>
          <p:cNvPicPr>
            <a:picLocks noChangeAspect="1" noChangeArrowheads="1"/>
          </p:cNvPicPr>
          <p:nvPr/>
        </p:nvPicPr>
        <p:blipFill rotWithShape="1">
          <a:blip r:embed="rId5">
            <a:extLst>
              <a:ext uri="{BEBA8EAE-BF5A-486C-A8C5-ECC9F3942E4B}">
                <a14:imgProps xmlns:a14="http://schemas.microsoft.com/office/drawing/2010/main">
                  <a14:imgLayer r:embed="rId3">
                    <a14:imgEffect>
                      <a14:backgroundRemoval t="45875" b="56000" l="82750" r="96375">
                        <a14:foregroundMark x1="86500" y1="46625" x2="87750" y2="45875"/>
                      </a14:backgroundRemoval>
                    </a14:imgEffect>
                  </a14:imgLayer>
                </a14:imgProps>
              </a:ext>
              <a:ext uri="{28A0092B-C50C-407E-A947-70E740481C1C}">
                <a14:useLocalDpi xmlns:a14="http://schemas.microsoft.com/office/drawing/2010/main" val="0"/>
              </a:ext>
            </a:extLst>
          </a:blip>
          <a:srcRect l="81112" t="44792" r="1805" b="42708"/>
          <a:stretch/>
        </p:blipFill>
        <p:spPr bwMode="auto">
          <a:xfrm>
            <a:off x="10843394" y="5470654"/>
            <a:ext cx="1348606" cy="986786"/>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452A7E09-FC29-422C-AB81-711D67DBDE64}"/>
              </a:ext>
            </a:extLst>
          </p:cNvPr>
          <p:cNvSpPr txBox="1"/>
          <p:nvPr/>
        </p:nvSpPr>
        <p:spPr>
          <a:xfrm>
            <a:off x="2454968" y="1044179"/>
            <a:ext cx="6648450" cy="1015663"/>
          </a:xfrm>
          <a:prstGeom prst="rect">
            <a:avLst/>
          </a:prstGeom>
          <a:noFill/>
        </p:spPr>
        <p:txBody>
          <a:bodyPr wrap="square" rtlCol="0">
            <a:spAutoFit/>
          </a:bodyPr>
          <a:lstStyle/>
          <a:p>
            <a:pPr algn="ctr"/>
            <a:r>
              <a:rPr lang="id-ID" sz="6000" dirty="0">
                <a:latin typeface="Modern Love" panose="04090805081005020601" pitchFamily="82" charset="0"/>
              </a:rPr>
              <a:t>Section 1</a:t>
            </a:r>
          </a:p>
        </p:txBody>
      </p:sp>
    </p:spTree>
    <p:extLst>
      <p:ext uri="{BB962C8B-B14F-4D97-AF65-F5344CB8AC3E}">
        <p14:creationId xmlns:p14="http://schemas.microsoft.com/office/powerpoint/2010/main" val="41949428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22000" decel="22000" autoRev="1" fill="hold" grpId="0" nodeType="withEffect">
                                  <p:stCondLst>
                                    <p:cond delay="0"/>
                                  </p:stCondLst>
                                  <p:childTnLst>
                                    <p:animMotion origin="layout" path="M 1.25E-6 4.44444E-6 L -0.14844 4.44444E-6 " pathEditMode="relative" rAng="0" ptsTypes="AA">
                                      <p:cBhvr>
                                        <p:cTn id="6" dur="5000" fill="hold"/>
                                        <p:tgtEl>
                                          <p:spTgt spid="11"/>
                                        </p:tgtEl>
                                        <p:attrNameLst>
                                          <p:attrName>ppt_x</p:attrName>
                                          <p:attrName>ppt_y</p:attrName>
                                        </p:attrNameLst>
                                      </p:cBhvr>
                                      <p:rCtr x="-7422" y="0"/>
                                    </p:animMotion>
                                  </p:childTnLst>
                                </p:cTn>
                              </p:par>
                              <p:par>
                                <p:cTn id="7" presetID="35" presetClass="path" presetSubtype="0" repeatCount="indefinite" accel="22000" decel="22000" autoRev="1" fill="hold" grpId="0" nodeType="withEffect">
                                  <p:stCondLst>
                                    <p:cond delay="0"/>
                                  </p:stCondLst>
                                  <p:childTnLst>
                                    <p:animMotion origin="layout" path="M 1.25E-6 3.7037E-6 L -0.14844 3.7037E-6 " pathEditMode="relative" rAng="0" ptsTypes="AA">
                                      <p:cBhvr>
                                        <p:cTn id="8" dur="5000" fill="hold"/>
                                        <p:tgtEl>
                                          <p:spTgt spid="13"/>
                                        </p:tgtEl>
                                        <p:attrNameLst>
                                          <p:attrName>ppt_x</p:attrName>
                                          <p:attrName>ppt_y</p:attrName>
                                        </p:attrNameLst>
                                      </p:cBhvr>
                                      <p:rCtr x="-7422" y="0"/>
                                    </p:animMotion>
                                  </p:childTnLst>
                                </p:cTn>
                              </p:par>
                              <p:par>
                                <p:cTn id="9" presetID="35" presetClass="path" presetSubtype="0" repeatCount="indefinite" accel="22000" decel="22000" autoRev="1" fill="hold" grpId="0" nodeType="withEffect">
                                  <p:stCondLst>
                                    <p:cond delay="0"/>
                                  </p:stCondLst>
                                  <p:childTnLst>
                                    <p:animMotion origin="layout" path="M -1.25E-6 2.22222E-6 L 0.14844 2.22222E-6 " pathEditMode="relative" rAng="0" ptsTypes="AA">
                                      <p:cBhvr>
                                        <p:cTn id="10" dur="5000" fill="hold"/>
                                        <p:tgtEl>
                                          <p:spTgt spid="12"/>
                                        </p:tgtEl>
                                        <p:attrNameLst>
                                          <p:attrName>ppt_x</p:attrName>
                                          <p:attrName>ppt_y</p:attrName>
                                        </p:attrNameLst>
                                      </p:cBhvr>
                                      <p:rCtr x="7422" y="0"/>
                                    </p:animMotion>
                                  </p:childTnLst>
                                </p:cTn>
                              </p:par>
                              <p:par>
                                <p:cTn id="11" presetID="10" presetClass="entr" presetSubtype="0" fill="hold" grpId="0" nodeType="withEffect">
                                  <p:stCondLst>
                                    <p:cond delay="0"/>
                                  </p:stCondLst>
                                  <p:iterate type="lt">
                                    <p:tmPct val="2000"/>
                                  </p:iterate>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p:cTn id="16" dur="1000" fill="hold"/>
                                        <p:tgtEl>
                                          <p:spTgt spid="20"/>
                                        </p:tgtEl>
                                        <p:attrNameLst>
                                          <p:attrName>ppt_w</p:attrName>
                                        </p:attrNameLst>
                                      </p:cBhvr>
                                      <p:tavLst>
                                        <p:tav tm="0">
                                          <p:val>
                                            <p:fltVal val="0"/>
                                          </p:val>
                                        </p:tav>
                                        <p:tav tm="100000">
                                          <p:val>
                                            <p:strVal val="#ppt_w"/>
                                          </p:val>
                                        </p:tav>
                                      </p:tavLst>
                                    </p:anim>
                                    <p:anim calcmode="lin" valueType="num">
                                      <p:cBhvr>
                                        <p:cTn id="17" dur="1000" fill="hold"/>
                                        <p:tgtEl>
                                          <p:spTgt spid="20"/>
                                        </p:tgtEl>
                                        <p:attrNameLst>
                                          <p:attrName>ppt_h</p:attrName>
                                        </p:attrNameLst>
                                      </p:cBhvr>
                                      <p:tavLst>
                                        <p:tav tm="0">
                                          <p:val>
                                            <p:fltVal val="0"/>
                                          </p:val>
                                        </p:tav>
                                        <p:tav tm="100000">
                                          <p:val>
                                            <p:strVal val="#ppt_h"/>
                                          </p:val>
                                        </p:tav>
                                      </p:tavLst>
                                    </p:anim>
                                    <p:animEffect transition="in" filter="fade">
                                      <p:cBhvr>
                                        <p:cTn id="18" dur="1000"/>
                                        <p:tgtEl>
                                          <p:spTgt spid="20"/>
                                        </p:tgtEl>
                                      </p:cBhvr>
                                    </p:animEffect>
                                  </p:childTnLst>
                                </p:cTn>
                              </p:par>
                              <p:par>
                                <p:cTn id="19" presetID="6" presetClass="emph" presetSubtype="0" repeatCount="indefinite" accel="24000" decel="21000" autoRev="1" fill="hold" grpId="1" nodeType="withEffect">
                                  <p:stCondLst>
                                    <p:cond delay="0"/>
                                  </p:stCondLst>
                                  <p:endCondLst>
                                    <p:cond evt="onNext" delay="0">
                                      <p:tgtEl>
                                        <p:sldTgt/>
                                      </p:tgtEl>
                                    </p:cond>
                                  </p:endCondLst>
                                  <p:childTnLst>
                                    <p:animScale>
                                      <p:cBhvr>
                                        <p:cTn id="20" dur="1050" fill="hold"/>
                                        <p:tgtEl>
                                          <p:spTgt spid="20"/>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8" grpId="0"/>
      <p:bldP spid="20" grpId="0"/>
      <p:bldP spid="20" grpId="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4FEFC63-4C66-4C49-8281-F0F191BCB816}"/>
              </a:ext>
            </a:extLst>
          </p:cNvPr>
          <p:cNvSpPr/>
          <p:nvPr/>
        </p:nvSpPr>
        <p:spPr>
          <a:xfrm>
            <a:off x="0" y="0"/>
            <a:ext cx="12192000" cy="6858000"/>
          </a:xfrm>
          <a:prstGeom prst="rect">
            <a:avLst/>
          </a:prstGeom>
          <a:solidFill>
            <a:srgbClr val="F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Freeform: Shape 38">
            <a:extLst>
              <a:ext uri="{FF2B5EF4-FFF2-40B4-BE49-F238E27FC236}">
                <a16:creationId xmlns:a16="http://schemas.microsoft.com/office/drawing/2014/main" id="{3F0DC505-1A3E-4C26-99EA-509F9ABEA9F9}"/>
              </a:ext>
            </a:extLst>
          </p:cNvPr>
          <p:cNvSpPr/>
          <p:nvPr/>
        </p:nvSpPr>
        <p:spPr>
          <a:xfrm>
            <a:off x="0" y="361950"/>
            <a:ext cx="14001750" cy="6496050"/>
          </a:xfrm>
          <a:custGeom>
            <a:avLst/>
            <a:gdLst>
              <a:gd name="connsiteX0" fmla="*/ 9376863 w 12192000"/>
              <a:gd name="connsiteY0" fmla="*/ 1462271 h 5753100"/>
              <a:gd name="connsiteX1" fmla="*/ 9373093 w 12192000"/>
              <a:gd name="connsiteY1" fmla="*/ 1499671 h 5753100"/>
              <a:gd name="connsiteX2" fmla="*/ 9385406 w 12192000"/>
              <a:gd name="connsiteY2" fmla="*/ 1493740 h 5753100"/>
              <a:gd name="connsiteX3" fmla="*/ 9428009 w 12192000"/>
              <a:gd name="connsiteY3" fmla="*/ 1478147 h 5753100"/>
              <a:gd name="connsiteX4" fmla="*/ 414342 w 12192000"/>
              <a:gd name="connsiteY4" fmla="*/ 0 h 5753100"/>
              <a:gd name="connsiteX5" fmla="*/ 1052516 w 12192000"/>
              <a:gd name="connsiteY5" fmla="*/ 638175 h 5753100"/>
              <a:gd name="connsiteX6" fmla="*/ 1049618 w 12192000"/>
              <a:gd name="connsiteY6" fmla="*/ 666928 h 5753100"/>
              <a:gd name="connsiteX7" fmla="*/ 1116687 w 12192000"/>
              <a:gd name="connsiteY7" fmla="*/ 646109 h 5753100"/>
              <a:gd name="connsiteX8" fmla="*/ 1195392 w 12192000"/>
              <a:gd name="connsiteY8" fmla="*/ 638175 h 5753100"/>
              <a:gd name="connsiteX9" fmla="*/ 1471535 w 12192000"/>
              <a:gd name="connsiteY9" fmla="*/ 752557 h 5753100"/>
              <a:gd name="connsiteX10" fmla="*/ 1516993 w 12192000"/>
              <a:gd name="connsiteY10" fmla="*/ 807654 h 5753100"/>
              <a:gd name="connsiteX11" fmla="*/ 1546368 w 12192000"/>
              <a:gd name="connsiteY11" fmla="*/ 753535 h 5753100"/>
              <a:gd name="connsiteX12" fmla="*/ 2533654 w 12192000"/>
              <a:gd name="connsiteY12" fmla="*/ 228600 h 5753100"/>
              <a:gd name="connsiteX13" fmla="*/ 3700090 w 12192000"/>
              <a:gd name="connsiteY13" fmla="*/ 1179272 h 5753100"/>
              <a:gd name="connsiteX14" fmla="*/ 3721203 w 12192000"/>
              <a:gd name="connsiteY14" fmla="*/ 1388700 h 5753100"/>
              <a:gd name="connsiteX15" fmla="*/ 3770421 w 12192000"/>
              <a:gd name="connsiteY15" fmla="*/ 1395271 h 5753100"/>
              <a:gd name="connsiteX16" fmla="*/ 3785548 w 12192000"/>
              <a:gd name="connsiteY16" fmla="*/ 1377801 h 5753100"/>
              <a:gd name="connsiteX17" fmla="*/ 4048127 w 12192000"/>
              <a:gd name="connsiteY17" fmla="*/ 1276350 h 5753100"/>
              <a:gd name="connsiteX18" fmla="*/ 4266474 w 12192000"/>
              <a:gd name="connsiteY18" fmla="*/ 1343045 h 5753100"/>
              <a:gd name="connsiteX19" fmla="*/ 4301481 w 12192000"/>
              <a:gd name="connsiteY19" fmla="*/ 1371928 h 5753100"/>
              <a:gd name="connsiteX20" fmla="*/ 4326469 w 12192000"/>
              <a:gd name="connsiteY20" fmla="*/ 1248165 h 5753100"/>
              <a:gd name="connsiteX21" fmla="*/ 4686303 w 12192000"/>
              <a:gd name="connsiteY21" fmla="*/ 1009650 h 5753100"/>
              <a:gd name="connsiteX22" fmla="*/ 4904651 w 12192000"/>
              <a:gd name="connsiteY22" fmla="*/ 1076345 h 5753100"/>
              <a:gd name="connsiteX23" fmla="*/ 4943944 w 12192000"/>
              <a:gd name="connsiteY23" fmla="*/ 1108767 h 5753100"/>
              <a:gd name="connsiteX24" fmla="*/ 4933952 w 12192000"/>
              <a:gd name="connsiteY24" fmla="*/ 1009650 h 5753100"/>
              <a:gd name="connsiteX25" fmla="*/ 5572127 w 12192000"/>
              <a:gd name="connsiteY25" fmla="*/ 371475 h 5753100"/>
              <a:gd name="connsiteX26" fmla="*/ 6160150 w 12192000"/>
              <a:gd name="connsiteY26" fmla="*/ 761243 h 5753100"/>
              <a:gd name="connsiteX27" fmla="*/ 6170212 w 12192000"/>
              <a:gd name="connsiteY27" fmla="*/ 793663 h 5753100"/>
              <a:gd name="connsiteX28" fmla="*/ 6284838 w 12192000"/>
              <a:gd name="connsiteY28" fmla="*/ 699089 h 5753100"/>
              <a:gd name="connsiteX29" fmla="*/ 6796088 w 12192000"/>
              <a:gd name="connsiteY29" fmla="*/ 542924 h 5753100"/>
              <a:gd name="connsiteX30" fmla="*/ 7691912 w 12192000"/>
              <a:gd name="connsiteY30" fmla="*/ 1273041 h 5753100"/>
              <a:gd name="connsiteX31" fmla="*/ 7696549 w 12192000"/>
              <a:gd name="connsiteY31" fmla="*/ 1319031 h 5753100"/>
              <a:gd name="connsiteX32" fmla="*/ 7753739 w 12192000"/>
              <a:gd name="connsiteY32" fmla="*/ 1287989 h 5753100"/>
              <a:gd name="connsiteX33" fmla="*/ 7905749 w 12192000"/>
              <a:gd name="connsiteY33" fmla="*/ 1257300 h 5753100"/>
              <a:gd name="connsiteX34" fmla="*/ 8057760 w 12192000"/>
              <a:gd name="connsiteY34" fmla="*/ 1287989 h 5753100"/>
              <a:gd name="connsiteX35" fmla="*/ 8116690 w 12192000"/>
              <a:gd name="connsiteY35" fmla="*/ 1319975 h 5753100"/>
              <a:gd name="connsiteX36" fmla="*/ 8151164 w 12192000"/>
              <a:gd name="connsiteY36" fmla="*/ 1208917 h 5753100"/>
              <a:gd name="connsiteX37" fmla="*/ 8739187 w 12192000"/>
              <a:gd name="connsiteY37" fmla="*/ 819149 h 5753100"/>
              <a:gd name="connsiteX38" fmla="*/ 8867802 w 12192000"/>
              <a:gd name="connsiteY38" fmla="*/ 832114 h 5753100"/>
              <a:gd name="connsiteX39" fmla="*/ 8963522 w 12192000"/>
              <a:gd name="connsiteY39" fmla="*/ 861828 h 5753100"/>
              <a:gd name="connsiteX40" fmla="*/ 8975988 w 12192000"/>
              <a:gd name="connsiteY40" fmla="*/ 738160 h 5753100"/>
              <a:gd name="connsiteX41" fmla="*/ 9601198 w 12192000"/>
              <a:gd name="connsiteY41" fmla="*/ 228600 h 5753100"/>
              <a:gd name="connsiteX42" fmla="*/ 10030293 w 12192000"/>
              <a:gd name="connsiteY42" fmla="*/ 394387 h 5753100"/>
              <a:gd name="connsiteX43" fmla="*/ 10091844 w 12192000"/>
              <a:gd name="connsiteY43" fmla="*/ 458948 h 5753100"/>
              <a:gd name="connsiteX44" fmla="*/ 10113318 w 12192000"/>
              <a:gd name="connsiteY44" fmla="*/ 389769 h 5753100"/>
              <a:gd name="connsiteX45" fmla="*/ 10701342 w 12192000"/>
              <a:gd name="connsiteY45" fmla="*/ 0 h 5753100"/>
              <a:gd name="connsiteX46" fmla="*/ 11339516 w 12192000"/>
              <a:gd name="connsiteY46" fmla="*/ 638175 h 5753100"/>
              <a:gd name="connsiteX47" fmla="*/ 11336618 w 12192000"/>
              <a:gd name="connsiteY47" fmla="*/ 666928 h 5753100"/>
              <a:gd name="connsiteX48" fmla="*/ 11403687 w 12192000"/>
              <a:gd name="connsiteY48" fmla="*/ 646109 h 5753100"/>
              <a:gd name="connsiteX49" fmla="*/ 11482391 w 12192000"/>
              <a:gd name="connsiteY49" fmla="*/ 638175 h 5753100"/>
              <a:gd name="connsiteX50" fmla="*/ 11758534 w 12192000"/>
              <a:gd name="connsiteY50" fmla="*/ 752557 h 5753100"/>
              <a:gd name="connsiteX51" fmla="*/ 11803993 w 12192000"/>
              <a:gd name="connsiteY51" fmla="*/ 807654 h 5753100"/>
              <a:gd name="connsiteX52" fmla="*/ 11833368 w 12192000"/>
              <a:gd name="connsiteY52" fmla="*/ 753535 h 5753100"/>
              <a:gd name="connsiteX53" fmla="*/ 12131415 w 12192000"/>
              <a:gd name="connsiteY53" fmla="*/ 448264 h 5753100"/>
              <a:gd name="connsiteX54" fmla="*/ 12192000 w 12192000"/>
              <a:gd name="connsiteY54" fmla="*/ 410454 h 5753100"/>
              <a:gd name="connsiteX55" fmla="*/ 12192000 w 12192000"/>
              <a:gd name="connsiteY55" fmla="*/ 5753100 h 5753100"/>
              <a:gd name="connsiteX56" fmla="*/ 0 w 12192000"/>
              <a:gd name="connsiteY56" fmla="*/ 5753100 h 5753100"/>
              <a:gd name="connsiteX57" fmla="*/ 0 w 12192000"/>
              <a:gd name="connsiteY57" fmla="*/ 156459 h 5753100"/>
              <a:gd name="connsiteX58" fmla="*/ 57533 w 12192000"/>
              <a:gd name="connsiteY58" fmla="*/ 108990 h 5753100"/>
              <a:gd name="connsiteX59" fmla="*/ 414342 w 12192000"/>
              <a:gd name="connsiteY59" fmla="*/ 0 h 575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2192000" h="5753100">
                <a:moveTo>
                  <a:pt x="9376863" y="1462271"/>
                </a:moveTo>
                <a:lnTo>
                  <a:pt x="9373093" y="1499671"/>
                </a:lnTo>
                <a:lnTo>
                  <a:pt x="9385406" y="1493740"/>
                </a:lnTo>
                <a:lnTo>
                  <a:pt x="9428009" y="1478147"/>
                </a:lnTo>
                <a:close/>
                <a:moveTo>
                  <a:pt x="414342" y="0"/>
                </a:moveTo>
                <a:cubicBezTo>
                  <a:pt x="766795" y="0"/>
                  <a:pt x="1052516" y="285721"/>
                  <a:pt x="1052516" y="638175"/>
                </a:cubicBezTo>
                <a:lnTo>
                  <a:pt x="1049618" y="666928"/>
                </a:lnTo>
                <a:lnTo>
                  <a:pt x="1116687" y="646109"/>
                </a:lnTo>
                <a:cubicBezTo>
                  <a:pt x="1142109" y="640907"/>
                  <a:pt x="1168431" y="638175"/>
                  <a:pt x="1195392" y="638175"/>
                </a:cubicBezTo>
                <a:cubicBezTo>
                  <a:pt x="1303232" y="638175"/>
                  <a:pt x="1400863" y="681886"/>
                  <a:pt x="1471535" y="752557"/>
                </a:cubicBezTo>
                <a:lnTo>
                  <a:pt x="1516993" y="807654"/>
                </a:lnTo>
                <a:lnTo>
                  <a:pt x="1546368" y="753535"/>
                </a:lnTo>
                <a:cubicBezTo>
                  <a:pt x="1760333" y="436827"/>
                  <a:pt x="2122677" y="228600"/>
                  <a:pt x="2533654" y="228600"/>
                </a:cubicBezTo>
                <a:cubicBezTo>
                  <a:pt x="3109023" y="228600"/>
                  <a:pt x="3589069" y="636725"/>
                  <a:pt x="3700090" y="1179272"/>
                </a:cubicBezTo>
                <a:lnTo>
                  <a:pt x="3721203" y="1388700"/>
                </a:lnTo>
                <a:lnTo>
                  <a:pt x="3770421" y="1395271"/>
                </a:lnTo>
                <a:lnTo>
                  <a:pt x="3785548" y="1377801"/>
                </a:lnTo>
                <a:cubicBezTo>
                  <a:pt x="3854899" y="1314768"/>
                  <a:pt x="3947026" y="1276350"/>
                  <a:pt x="4048127" y="1276350"/>
                </a:cubicBezTo>
                <a:cubicBezTo>
                  <a:pt x="4129006" y="1276350"/>
                  <a:pt x="4204147" y="1300937"/>
                  <a:pt x="4266474" y="1343045"/>
                </a:cubicBezTo>
                <a:lnTo>
                  <a:pt x="4301481" y="1371928"/>
                </a:lnTo>
                <a:lnTo>
                  <a:pt x="4326469" y="1248165"/>
                </a:lnTo>
                <a:cubicBezTo>
                  <a:pt x="4385752" y="1108000"/>
                  <a:pt x="4524544" y="1009650"/>
                  <a:pt x="4686303" y="1009650"/>
                </a:cubicBezTo>
                <a:cubicBezTo>
                  <a:pt x="4767183" y="1009650"/>
                  <a:pt x="4842321" y="1034237"/>
                  <a:pt x="4904651" y="1076345"/>
                </a:cubicBezTo>
                <a:lnTo>
                  <a:pt x="4943944" y="1108767"/>
                </a:lnTo>
                <a:lnTo>
                  <a:pt x="4933952" y="1009650"/>
                </a:lnTo>
                <a:cubicBezTo>
                  <a:pt x="4933952" y="657196"/>
                  <a:pt x="5219673" y="371475"/>
                  <a:pt x="5572127" y="371475"/>
                </a:cubicBezTo>
                <a:cubicBezTo>
                  <a:pt x="5836466" y="371475"/>
                  <a:pt x="6063269" y="532193"/>
                  <a:pt x="6160150" y="761243"/>
                </a:cubicBezTo>
                <a:lnTo>
                  <a:pt x="6170212" y="793663"/>
                </a:lnTo>
                <a:lnTo>
                  <a:pt x="6284838" y="699089"/>
                </a:lnTo>
                <a:cubicBezTo>
                  <a:pt x="6430777" y="600494"/>
                  <a:pt x="6606710" y="542924"/>
                  <a:pt x="6796088" y="542924"/>
                </a:cubicBezTo>
                <a:cubicBezTo>
                  <a:pt x="7237973" y="542924"/>
                  <a:pt x="7606648" y="856364"/>
                  <a:pt x="7691912" y="1273041"/>
                </a:cubicBezTo>
                <a:lnTo>
                  <a:pt x="7696549" y="1319031"/>
                </a:lnTo>
                <a:lnTo>
                  <a:pt x="7753739" y="1287989"/>
                </a:lnTo>
                <a:cubicBezTo>
                  <a:pt x="7800461" y="1268228"/>
                  <a:pt x="7851828" y="1257300"/>
                  <a:pt x="7905749" y="1257300"/>
                </a:cubicBezTo>
                <a:cubicBezTo>
                  <a:pt x="7959670" y="1257300"/>
                  <a:pt x="8011037" y="1268228"/>
                  <a:pt x="8057760" y="1287989"/>
                </a:cubicBezTo>
                <a:lnTo>
                  <a:pt x="8116690" y="1319975"/>
                </a:lnTo>
                <a:lnTo>
                  <a:pt x="8151164" y="1208917"/>
                </a:lnTo>
                <a:cubicBezTo>
                  <a:pt x="8248043" y="979867"/>
                  <a:pt x="8474846" y="819149"/>
                  <a:pt x="8739187" y="819149"/>
                </a:cubicBezTo>
                <a:cubicBezTo>
                  <a:pt x="8783244" y="819149"/>
                  <a:pt x="8826259" y="823613"/>
                  <a:pt x="8867802" y="832114"/>
                </a:cubicBezTo>
                <a:lnTo>
                  <a:pt x="8963522" y="861828"/>
                </a:lnTo>
                <a:lnTo>
                  <a:pt x="8975988" y="738160"/>
                </a:lnTo>
                <a:cubicBezTo>
                  <a:pt x="9035496" y="447355"/>
                  <a:pt x="9292802" y="228600"/>
                  <a:pt x="9601198" y="228600"/>
                </a:cubicBezTo>
                <a:cubicBezTo>
                  <a:pt x="9766412" y="228600"/>
                  <a:pt x="9916961" y="291381"/>
                  <a:pt x="10030293" y="394387"/>
                </a:cubicBezTo>
                <a:lnTo>
                  <a:pt x="10091844" y="458948"/>
                </a:lnTo>
                <a:lnTo>
                  <a:pt x="10113318" y="389769"/>
                </a:lnTo>
                <a:cubicBezTo>
                  <a:pt x="10210199" y="160718"/>
                  <a:pt x="10437002" y="0"/>
                  <a:pt x="10701342" y="0"/>
                </a:cubicBezTo>
                <a:cubicBezTo>
                  <a:pt x="11053795" y="0"/>
                  <a:pt x="11339516" y="285721"/>
                  <a:pt x="11339516" y="638175"/>
                </a:cubicBezTo>
                <a:lnTo>
                  <a:pt x="11336618" y="666928"/>
                </a:lnTo>
                <a:lnTo>
                  <a:pt x="11403687" y="646109"/>
                </a:lnTo>
                <a:cubicBezTo>
                  <a:pt x="11429109" y="640907"/>
                  <a:pt x="11455431" y="638175"/>
                  <a:pt x="11482391" y="638175"/>
                </a:cubicBezTo>
                <a:cubicBezTo>
                  <a:pt x="11590232" y="638175"/>
                  <a:pt x="11687863" y="681886"/>
                  <a:pt x="11758534" y="752557"/>
                </a:cubicBezTo>
                <a:lnTo>
                  <a:pt x="11803993" y="807654"/>
                </a:lnTo>
                <a:lnTo>
                  <a:pt x="11833368" y="753535"/>
                </a:lnTo>
                <a:cubicBezTo>
                  <a:pt x="11913605" y="634770"/>
                  <a:pt x="12014707" y="531259"/>
                  <a:pt x="12131415" y="448264"/>
                </a:cubicBezTo>
                <a:lnTo>
                  <a:pt x="12192000" y="410454"/>
                </a:lnTo>
                <a:lnTo>
                  <a:pt x="12192000" y="5753100"/>
                </a:lnTo>
                <a:lnTo>
                  <a:pt x="0" y="5753100"/>
                </a:lnTo>
                <a:lnTo>
                  <a:pt x="0" y="156459"/>
                </a:lnTo>
                <a:lnTo>
                  <a:pt x="57533" y="108990"/>
                </a:lnTo>
                <a:cubicBezTo>
                  <a:pt x="159386" y="40180"/>
                  <a:pt x="282172" y="0"/>
                  <a:pt x="414342" y="0"/>
                </a:cubicBezTo>
                <a:close/>
              </a:path>
            </a:pathLst>
          </a:custGeom>
          <a:solidFill>
            <a:srgbClr val="F2CCCB">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40" name="Freeform: Shape 39">
            <a:extLst>
              <a:ext uri="{FF2B5EF4-FFF2-40B4-BE49-F238E27FC236}">
                <a16:creationId xmlns:a16="http://schemas.microsoft.com/office/drawing/2014/main" id="{F14CBF69-33D5-482C-AC35-FD95C592CB27}"/>
              </a:ext>
            </a:extLst>
          </p:cNvPr>
          <p:cNvSpPr/>
          <p:nvPr/>
        </p:nvSpPr>
        <p:spPr>
          <a:xfrm>
            <a:off x="-1809750" y="1843195"/>
            <a:ext cx="14001750" cy="6496050"/>
          </a:xfrm>
          <a:custGeom>
            <a:avLst/>
            <a:gdLst>
              <a:gd name="connsiteX0" fmla="*/ 9376863 w 12192000"/>
              <a:gd name="connsiteY0" fmla="*/ 1462271 h 5753100"/>
              <a:gd name="connsiteX1" fmla="*/ 9373093 w 12192000"/>
              <a:gd name="connsiteY1" fmla="*/ 1499671 h 5753100"/>
              <a:gd name="connsiteX2" fmla="*/ 9385406 w 12192000"/>
              <a:gd name="connsiteY2" fmla="*/ 1493740 h 5753100"/>
              <a:gd name="connsiteX3" fmla="*/ 9428009 w 12192000"/>
              <a:gd name="connsiteY3" fmla="*/ 1478147 h 5753100"/>
              <a:gd name="connsiteX4" fmla="*/ 414342 w 12192000"/>
              <a:gd name="connsiteY4" fmla="*/ 0 h 5753100"/>
              <a:gd name="connsiteX5" fmla="*/ 1052516 w 12192000"/>
              <a:gd name="connsiteY5" fmla="*/ 638175 h 5753100"/>
              <a:gd name="connsiteX6" fmla="*/ 1049618 w 12192000"/>
              <a:gd name="connsiteY6" fmla="*/ 666928 h 5753100"/>
              <a:gd name="connsiteX7" fmla="*/ 1116687 w 12192000"/>
              <a:gd name="connsiteY7" fmla="*/ 646109 h 5753100"/>
              <a:gd name="connsiteX8" fmla="*/ 1195392 w 12192000"/>
              <a:gd name="connsiteY8" fmla="*/ 638175 h 5753100"/>
              <a:gd name="connsiteX9" fmla="*/ 1471535 w 12192000"/>
              <a:gd name="connsiteY9" fmla="*/ 752557 h 5753100"/>
              <a:gd name="connsiteX10" fmla="*/ 1516993 w 12192000"/>
              <a:gd name="connsiteY10" fmla="*/ 807654 h 5753100"/>
              <a:gd name="connsiteX11" fmla="*/ 1546368 w 12192000"/>
              <a:gd name="connsiteY11" fmla="*/ 753535 h 5753100"/>
              <a:gd name="connsiteX12" fmla="*/ 2533654 w 12192000"/>
              <a:gd name="connsiteY12" fmla="*/ 228600 h 5753100"/>
              <a:gd name="connsiteX13" fmla="*/ 3700090 w 12192000"/>
              <a:gd name="connsiteY13" fmla="*/ 1179272 h 5753100"/>
              <a:gd name="connsiteX14" fmla="*/ 3721203 w 12192000"/>
              <a:gd name="connsiteY14" fmla="*/ 1388700 h 5753100"/>
              <a:gd name="connsiteX15" fmla="*/ 3770421 w 12192000"/>
              <a:gd name="connsiteY15" fmla="*/ 1395271 h 5753100"/>
              <a:gd name="connsiteX16" fmla="*/ 3785548 w 12192000"/>
              <a:gd name="connsiteY16" fmla="*/ 1377801 h 5753100"/>
              <a:gd name="connsiteX17" fmla="*/ 4048127 w 12192000"/>
              <a:gd name="connsiteY17" fmla="*/ 1276350 h 5753100"/>
              <a:gd name="connsiteX18" fmla="*/ 4266474 w 12192000"/>
              <a:gd name="connsiteY18" fmla="*/ 1343045 h 5753100"/>
              <a:gd name="connsiteX19" fmla="*/ 4301481 w 12192000"/>
              <a:gd name="connsiteY19" fmla="*/ 1371928 h 5753100"/>
              <a:gd name="connsiteX20" fmla="*/ 4326469 w 12192000"/>
              <a:gd name="connsiteY20" fmla="*/ 1248165 h 5753100"/>
              <a:gd name="connsiteX21" fmla="*/ 4686303 w 12192000"/>
              <a:gd name="connsiteY21" fmla="*/ 1009650 h 5753100"/>
              <a:gd name="connsiteX22" fmla="*/ 4904651 w 12192000"/>
              <a:gd name="connsiteY22" fmla="*/ 1076345 h 5753100"/>
              <a:gd name="connsiteX23" fmla="*/ 4943944 w 12192000"/>
              <a:gd name="connsiteY23" fmla="*/ 1108767 h 5753100"/>
              <a:gd name="connsiteX24" fmla="*/ 4933952 w 12192000"/>
              <a:gd name="connsiteY24" fmla="*/ 1009650 h 5753100"/>
              <a:gd name="connsiteX25" fmla="*/ 5572127 w 12192000"/>
              <a:gd name="connsiteY25" fmla="*/ 371475 h 5753100"/>
              <a:gd name="connsiteX26" fmla="*/ 6160150 w 12192000"/>
              <a:gd name="connsiteY26" fmla="*/ 761243 h 5753100"/>
              <a:gd name="connsiteX27" fmla="*/ 6170212 w 12192000"/>
              <a:gd name="connsiteY27" fmla="*/ 793663 h 5753100"/>
              <a:gd name="connsiteX28" fmla="*/ 6284838 w 12192000"/>
              <a:gd name="connsiteY28" fmla="*/ 699089 h 5753100"/>
              <a:gd name="connsiteX29" fmla="*/ 6796088 w 12192000"/>
              <a:gd name="connsiteY29" fmla="*/ 542924 h 5753100"/>
              <a:gd name="connsiteX30" fmla="*/ 7691912 w 12192000"/>
              <a:gd name="connsiteY30" fmla="*/ 1273041 h 5753100"/>
              <a:gd name="connsiteX31" fmla="*/ 7696549 w 12192000"/>
              <a:gd name="connsiteY31" fmla="*/ 1319031 h 5753100"/>
              <a:gd name="connsiteX32" fmla="*/ 7753739 w 12192000"/>
              <a:gd name="connsiteY32" fmla="*/ 1287989 h 5753100"/>
              <a:gd name="connsiteX33" fmla="*/ 7905749 w 12192000"/>
              <a:gd name="connsiteY33" fmla="*/ 1257300 h 5753100"/>
              <a:gd name="connsiteX34" fmla="*/ 8057760 w 12192000"/>
              <a:gd name="connsiteY34" fmla="*/ 1287989 h 5753100"/>
              <a:gd name="connsiteX35" fmla="*/ 8116690 w 12192000"/>
              <a:gd name="connsiteY35" fmla="*/ 1319975 h 5753100"/>
              <a:gd name="connsiteX36" fmla="*/ 8151164 w 12192000"/>
              <a:gd name="connsiteY36" fmla="*/ 1208917 h 5753100"/>
              <a:gd name="connsiteX37" fmla="*/ 8739187 w 12192000"/>
              <a:gd name="connsiteY37" fmla="*/ 819149 h 5753100"/>
              <a:gd name="connsiteX38" fmla="*/ 8867802 w 12192000"/>
              <a:gd name="connsiteY38" fmla="*/ 832114 h 5753100"/>
              <a:gd name="connsiteX39" fmla="*/ 8963522 w 12192000"/>
              <a:gd name="connsiteY39" fmla="*/ 861828 h 5753100"/>
              <a:gd name="connsiteX40" fmla="*/ 8975988 w 12192000"/>
              <a:gd name="connsiteY40" fmla="*/ 738160 h 5753100"/>
              <a:gd name="connsiteX41" fmla="*/ 9601198 w 12192000"/>
              <a:gd name="connsiteY41" fmla="*/ 228600 h 5753100"/>
              <a:gd name="connsiteX42" fmla="*/ 10030293 w 12192000"/>
              <a:gd name="connsiteY42" fmla="*/ 394387 h 5753100"/>
              <a:gd name="connsiteX43" fmla="*/ 10091844 w 12192000"/>
              <a:gd name="connsiteY43" fmla="*/ 458948 h 5753100"/>
              <a:gd name="connsiteX44" fmla="*/ 10113318 w 12192000"/>
              <a:gd name="connsiteY44" fmla="*/ 389769 h 5753100"/>
              <a:gd name="connsiteX45" fmla="*/ 10701342 w 12192000"/>
              <a:gd name="connsiteY45" fmla="*/ 0 h 5753100"/>
              <a:gd name="connsiteX46" fmla="*/ 11339516 w 12192000"/>
              <a:gd name="connsiteY46" fmla="*/ 638175 h 5753100"/>
              <a:gd name="connsiteX47" fmla="*/ 11336618 w 12192000"/>
              <a:gd name="connsiteY47" fmla="*/ 666928 h 5753100"/>
              <a:gd name="connsiteX48" fmla="*/ 11403687 w 12192000"/>
              <a:gd name="connsiteY48" fmla="*/ 646109 h 5753100"/>
              <a:gd name="connsiteX49" fmla="*/ 11482391 w 12192000"/>
              <a:gd name="connsiteY49" fmla="*/ 638175 h 5753100"/>
              <a:gd name="connsiteX50" fmla="*/ 11758534 w 12192000"/>
              <a:gd name="connsiteY50" fmla="*/ 752557 h 5753100"/>
              <a:gd name="connsiteX51" fmla="*/ 11803993 w 12192000"/>
              <a:gd name="connsiteY51" fmla="*/ 807654 h 5753100"/>
              <a:gd name="connsiteX52" fmla="*/ 11833368 w 12192000"/>
              <a:gd name="connsiteY52" fmla="*/ 753535 h 5753100"/>
              <a:gd name="connsiteX53" fmla="*/ 12131415 w 12192000"/>
              <a:gd name="connsiteY53" fmla="*/ 448264 h 5753100"/>
              <a:gd name="connsiteX54" fmla="*/ 12192000 w 12192000"/>
              <a:gd name="connsiteY54" fmla="*/ 410454 h 5753100"/>
              <a:gd name="connsiteX55" fmla="*/ 12192000 w 12192000"/>
              <a:gd name="connsiteY55" fmla="*/ 5753100 h 5753100"/>
              <a:gd name="connsiteX56" fmla="*/ 0 w 12192000"/>
              <a:gd name="connsiteY56" fmla="*/ 5753100 h 5753100"/>
              <a:gd name="connsiteX57" fmla="*/ 0 w 12192000"/>
              <a:gd name="connsiteY57" fmla="*/ 156459 h 5753100"/>
              <a:gd name="connsiteX58" fmla="*/ 57533 w 12192000"/>
              <a:gd name="connsiteY58" fmla="*/ 108990 h 5753100"/>
              <a:gd name="connsiteX59" fmla="*/ 414342 w 12192000"/>
              <a:gd name="connsiteY59" fmla="*/ 0 h 575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2192000" h="5753100">
                <a:moveTo>
                  <a:pt x="9376863" y="1462271"/>
                </a:moveTo>
                <a:lnTo>
                  <a:pt x="9373093" y="1499671"/>
                </a:lnTo>
                <a:lnTo>
                  <a:pt x="9385406" y="1493740"/>
                </a:lnTo>
                <a:lnTo>
                  <a:pt x="9428009" y="1478147"/>
                </a:lnTo>
                <a:close/>
                <a:moveTo>
                  <a:pt x="414342" y="0"/>
                </a:moveTo>
                <a:cubicBezTo>
                  <a:pt x="766795" y="0"/>
                  <a:pt x="1052516" y="285721"/>
                  <a:pt x="1052516" y="638175"/>
                </a:cubicBezTo>
                <a:lnTo>
                  <a:pt x="1049618" y="666928"/>
                </a:lnTo>
                <a:lnTo>
                  <a:pt x="1116687" y="646109"/>
                </a:lnTo>
                <a:cubicBezTo>
                  <a:pt x="1142109" y="640907"/>
                  <a:pt x="1168431" y="638175"/>
                  <a:pt x="1195392" y="638175"/>
                </a:cubicBezTo>
                <a:cubicBezTo>
                  <a:pt x="1303232" y="638175"/>
                  <a:pt x="1400863" y="681886"/>
                  <a:pt x="1471535" y="752557"/>
                </a:cubicBezTo>
                <a:lnTo>
                  <a:pt x="1516993" y="807654"/>
                </a:lnTo>
                <a:lnTo>
                  <a:pt x="1546368" y="753535"/>
                </a:lnTo>
                <a:cubicBezTo>
                  <a:pt x="1760333" y="436827"/>
                  <a:pt x="2122677" y="228600"/>
                  <a:pt x="2533654" y="228600"/>
                </a:cubicBezTo>
                <a:cubicBezTo>
                  <a:pt x="3109023" y="228600"/>
                  <a:pt x="3589069" y="636725"/>
                  <a:pt x="3700090" y="1179272"/>
                </a:cubicBezTo>
                <a:lnTo>
                  <a:pt x="3721203" y="1388700"/>
                </a:lnTo>
                <a:lnTo>
                  <a:pt x="3770421" y="1395271"/>
                </a:lnTo>
                <a:lnTo>
                  <a:pt x="3785548" y="1377801"/>
                </a:lnTo>
                <a:cubicBezTo>
                  <a:pt x="3854899" y="1314768"/>
                  <a:pt x="3947026" y="1276350"/>
                  <a:pt x="4048127" y="1276350"/>
                </a:cubicBezTo>
                <a:cubicBezTo>
                  <a:pt x="4129006" y="1276350"/>
                  <a:pt x="4204147" y="1300937"/>
                  <a:pt x="4266474" y="1343045"/>
                </a:cubicBezTo>
                <a:lnTo>
                  <a:pt x="4301481" y="1371928"/>
                </a:lnTo>
                <a:lnTo>
                  <a:pt x="4326469" y="1248165"/>
                </a:lnTo>
                <a:cubicBezTo>
                  <a:pt x="4385752" y="1108000"/>
                  <a:pt x="4524544" y="1009650"/>
                  <a:pt x="4686303" y="1009650"/>
                </a:cubicBezTo>
                <a:cubicBezTo>
                  <a:pt x="4767183" y="1009650"/>
                  <a:pt x="4842321" y="1034237"/>
                  <a:pt x="4904651" y="1076345"/>
                </a:cubicBezTo>
                <a:lnTo>
                  <a:pt x="4943944" y="1108767"/>
                </a:lnTo>
                <a:lnTo>
                  <a:pt x="4933952" y="1009650"/>
                </a:lnTo>
                <a:cubicBezTo>
                  <a:pt x="4933952" y="657196"/>
                  <a:pt x="5219673" y="371475"/>
                  <a:pt x="5572127" y="371475"/>
                </a:cubicBezTo>
                <a:cubicBezTo>
                  <a:pt x="5836466" y="371475"/>
                  <a:pt x="6063269" y="532193"/>
                  <a:pt x="6160150" y="761243"/>
                </a:cubicBezTo>
                <a:lnTo>
                  <a:pt x="6170212" y="793663"/>
                </a:lnTo>
                <a:lnTo>
                  <a:pt x="6284838" y="699089"/>
                </a:lnTo>
                <a:cubicBezTo>
                  <a:pt x="6430777" y="600494"/>
                  <a:pt x="6606710" y="542924"/>
                  <a:pt x="6796088" y="542924"/>
                </a:cubicBezTo>
                <a:cubicBezTo>
                  <a:pt x="7237973" y="542924"/>
                  <a:pt x="7606648" y="856364"/>
                  <a:pt x="7691912" y="1273041"/>
                </a:cubicBezTo>
                <a:lnTo>
                  <a:pt x="7696549" y="1319031"/>
                </a:lnTo>
                <a:lnTo>
                  <a:pt x="7753739" y="1287989"/>
                </a:lnTo>
                <a:cubicBezTo>
                  <a:pt x="7800461" y="1268228"/>
                  <a:pt x="7851828" y="1257300"/>
                  <a:pt x="7905749" y="1257300"/>
                </a:cubicBezTo>
                <a:cubicBezTo>
                  <a:pt x="7959670" y="1257300"/>
                  <a:pt x="8011037" y="1268228"/>
                  <a:pt x="8057760" y="1287989"/>
                </a:cubicBezTo>
                <a:lnTo>
                  <a:pt x="8116690" y="1319975"/>
                </a:lnTo>
                <a:lnTo>
                  <a:pt x="8151164" y="1208917"/>
                </a:lnTo>
                <a:cubicBezTo>
                  <a:pt x="8248043" y="979867"/>
                  <a:pt x="8474846" y="819149"/>
                  <a:pt x="8739187" y="819149"/>
                </a:cubicBezTo>
                <a:cubicBezTo>
                  <a:pt x="8783244" y="819149"/>
                  <a:pt x="8826259" y="823613"/>
                  <a:pt x="8867802" y="832114"/>
                </a:cubicBezTo>
                <a:lnTo>
                  <a:pt x="8963522" y="861828"/>
                </a:lnTo>
                <a:lnTo>
                  <a:pt x="8975988" y="738160"/>
                </a:lnTo>
                <a:cubicBezTo>
                  <a:pt x="9035496" y="447355"/>
                  <a:pt x="9292802" y="228600"/>
                  <a:pt x="9601198" y="228600"/>
                </a:cubicBezTo>
                <a:cubicBezTo>
                  <a:pt x="9766412" y="228600"/>
                  <a:pt x="9916961" y="291381"/>
                  <a:pt x="10030293" y="394387"/>
                </a:cubicBezTo>
                <a:lnTo>
                  <a:pt x="10091844" y="458948"/>
                </a:lnTo>
                <a:lnTo>
                  <a:pt x="10113318" y="389769"/>
                </a:lnTo>
                <a:cubicBezTo>
                  <a:pt x="10210199" y="160718"/>
                  <a:pt x="10437002" y="0"/>
                  <a:pt x="10701342" y="0"/>
                </a:cubicBezTo>
                <a:cubicBezTo>
                  <a:pt x="11053795" y="0"/>
                  <a:pt x="11339516" y="285721"/>
                  <a:pt x="11339516" y="638175"/>
                </a:cubicBezTo>
                <a:lnTo>
                  <a:pt x="11336618" y="666928"/>
                </a:lnTo>
                <a:lnTo>
                  <a:pt x="11403687" y="646109"/>
                </a:lnTo>
                <a:cubicBezTo>
                  <a:pt x="11429109" y="640907"/>
                  <a:pt x="11455431" y="638175"/>
                  <a:pt x="11482391" y="638175"/>
                </a:cubicBezTo>
                <a:cubicBezTo>
                  <a:pt x="11590232" y="638175"/>
                  <a:pt x="11687863" y="681886"/>
                  <a:pt x="11758534" y="752557"/>
                </a:cubicBezTo>
                <a:lnTo>
                  <a:pt x="11803993" y="807654"/>
                </a:lnTo>
                <a:lnTo>
                  <a:pt x="11833368" y="753535"/>
                </a:lnTo>
                <a:cubicBezTo>
                  <a:pt x="11913605" y="634770"/>
                  <a:pt x="12014707" y="531259"/>
                  <a:pt x="12131415" y="448264"/>
                </a:cubicBezTo>
                <a:lnTo>
                  <a:pt x="12192000" y="410454"/>
                </a:lnTo>
                <a:lnTo>
                  <a:pt x="12192000" y="5753100"/>
                </a:lnTo>
                <a:lnTo>
                  <a:pt x="0" y="5753100"/>
                </a:lnTo>
                <a:lnTo>
                  <a:pt x="0" y="156459"/>
                </a:lnTo>
                <a:lnTo>
                  <a:pt x="57533" y="108990"/>
                </a:lnTo>
                <a:cubicBezTo>
                  <a:pt x="159386" y="40180"/>
                  <a:pt x="282172" y="0"/>
                  <a:pt x="414342" y="0"/>
                </a:cubicBezTo>
                <a:close/>
              </a:path>
            </a:pathLst>
          </a:custGeom>
          <a:solidFill>
            <a:srgbClr val="F2CCCB">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41" name="Freeform: Shape 40">
            <a:extLst>
              <a:ext uri="{FF2B5EF4-FFF2-40B4-BE49-F238E27FC236}">
                <a16:creationId xmlns:a16="http://schemas.microsoft.com/office/drawing/2014/main" id="{4567BDC3-87CE-40E4-AA3D-94007BA61279}"/>
              </a:ext>
            </a:extLst>
          </p:cNvPr>
          <p:cNvSpPr/>
          <p:nvPr/>
        </p:nvSpPr>
        <p:spPr>
          <a:xfrm>
            <a:off x="0" y="3556501"/>
            <a:ext cx="14001750" cy="6496050"/>
          </a:xfrm>
          <a:custGeom>
            <a:avLst/>
            <a:gdLst>
              <a:gd name="connsiteX0" fmla="*/ 9376863 w 12192000"/>
              <a:gd name="connsiteY0" fmla="*/ 1462271 h 5753100"/>
              <a:gd name="connsiteX1" fmla="*/ 9373093 w 12192000"/>
              <a:gd name="connsiteY1" fmla="*/ 1499671 h 5753100"/>
              <a:gd name="connsiteX2" fmla="*/ 9385406 w 12192000"/>
              <a:gd name="connsiteY2" fmla="*/ 1493740 h 5753100"/>
              <a:gd name="connsiteX3" fmla="*/ 9428009 w 12192000"/>
              <a:gd name="connsiteY3" fmla="*/ 1478147 h 5753100"/>
              <a:gd name="connsiteX4" fmla="*/ 414342 w 12192000"/>
              <a:gd name="connsiteY4" fmla="*/ 0 h 5753100"/>
              <a:gd name="connsiteX5" fmla="*/ 1052516 w 12192000"/>
              <a:gd name="connsiteY5" fmla="*/ 638175 h 5753100"/>
              <a:gd name="connsiteX6" fmla="*/ 1049618 w 12192000"/>
              <a:gd name="connsiteY6" fmla="*/ 666928 h 5753100"/>
              <a:gd name="connsiteX7" fmla="*/ 1116687 w 12192000"/>
              <a:gd name="connsiteY7" fmla="*/ 646109 h 5753100"/>
              <a:gd name="connsiteX8" fmla="*/ 1195392 w 12192000"/>
              <a:gd name="connsiteY8" fmla="*/ 638175 h 5753100"/>
              <a:gd name="connsiteX9" fmla="*/ 1471535 w 12192000"/>
              <a:gd name="connsiteY9" fmla="*/ 752557 h 5753100"/>
              <a:gd name="connsiteX10" fmla="*/ 1516993 w 12192000"/>
              <a:gd name="connsiteY10" fmla="*/ 807654 h 5753100"/>
              <a:gd name="connsiteX11" fmla="*/ 1546368 w 12192000"/>
              <a:gd name="connsiteY11" fmla="*/ 753535 h 5753100"/>
              <a:gd name="connsiteX12" fmla="*/ 2533654 w 12192000"/>
              <a:gd name="connsiteY12" fmla="*/ 228600 h 5753100"/>
              <a:gd name="connsiteX13" fmla="*/ 3700090 w 12192000"/>
              <a:gd name="connsiteY13" fmla="*/ 1179272 h 5753100"/>
              <a:gd name="connsiteX14" fmla="*/ 3721203 w 12192000"/>
              <a:gd name="connsiteY14" fmla="*/ 1388700 h 5753100"/>
              <a:gd name="connsiteX15" fmla="*/ 3770421 w 12192000"/>
              <a:gd name="connsiteY15" fmla="*/ 1395271 h 5753100"/>
              <a:gd name="connsiteX16" fmla="*/ 3785548 w 12192000"/>
              <a:gd name="connsiteY16" fmla="*/ 1377801 h 5753100"/>
              <a:gd name="connsiteX17" fmla="*/ 4048127 w 12192000"/>
              <a:gd name="connsiteY17" fmla="*/ 1276350 h 5753100"/>
              <a:gd name="connsiteX18" fmla="*/ 4266474 w 12192000"/>
              <a:gd name="connsiteY18" fmla="*/ 1343045 h 5753100"/>
              <a:gd name="connsiteX19" fmla="*/ 4301481 w 12192000"/>
              <a:gd name="connsiteY19" fmla="*/ 1371928 h 5753100"/>
              <a:gd name="connsiteX20" fmla="*/ 4326469 w 12192000"/>
              <a:gd name="connsiteY20" fmla="*/ 1248165 h 5753100"/>
              <a:gd name="connsiteX21" fmla="*/ 4686303 w 12192000"/>
              <a:gd name="connsiteY21" fmla="*/ 1009650 h 5753100"/>
              <a:gd name="connsiteX22" fmla="*/ 4904651 w 12192000"/>
              <a:gd name="connsiteY22" fmla="*/ 1076345 h 5753100"/>
              <a:gd name="connsiteX23" fmla="*/ 4943944 w 12192000"/>
              <a:gd name="connsiteY23" fmla="*/ 1108767 h 5753100"/>
              <a:gd name="connsiteX24" fmla="*/ 4933952 w 12192000"/>
              <a:gd name="connsiteY24" fmla="*/ 1009650 h 5753100"/>
              <a:gd name="connsiteX25" fmla="*/ 5572127 w 12192000"/>
              <a:gd name="connsiteY25" fmla="*/ 371475 h 5753100"/>
              <a:gd name="connsiteX26" fmla="*/ 6160150 w 12192000"/>
              <a:gd name="connsiteY26" fmla="*/ 761243 h 5753100"/>
              <a:gd name="connsiteX27" fmla="*/ 6170212 w 12192000"/>
              <a:gd name="connsiteY27" fmla="*/ 793663 h 5753100"/>
              <a:gd name="connsiteX28" fmla="*/ 6284838 w 12192000"/>
              <a:gd name="connsiteY28" fmla="*/ 699089 h 5753100"/>
              <a:gd name="connsiteX29" fmla="*/ 6796088 w 12192000"/>
              <a:gd name="connsiteY29" fmla="*/ 542924 h 5753100"/>
              <a:gd name="connsiteX30" fmla="*/ 7691912 w 12192000"/>
              <a:gd name="connsiteY30" fmla="*/ 1273041 h 5753100"/>
              <a:gd name="connsiteX31" fmla="*/ 7696549 w 12192000"/>
              <a:gd name="connsiteY31" fmla="*/ 1319031 h 5753100"/>
              <a:gd name="connsiteX32" fmla="*/ 7753739 w 12192000"/>
              <a:gd name="connsiteY32" fmla="*/ 1287989 h 5753100"/>
              <a:gd name="connsiteX33" fmla="*/ 7905749 w 12192000"/>
              <a:gd name="connsiteY33" fmla="*/ 1257300 h 5753100"/>
              <a:gd name="connsiteX34" fmla="*/ 8057760 w 12192000"/>
              <a:gd name="connsiteY34" fmla="*/ 1287989 h 5753100"/>
              <a:gd name="connsiteX35" fmla="*/ 8116690 w 12192000"/>
              <a:gd name="connsiteY35" fmla="*/ 1319975 h 5753100"/>
              <a:gd name="connsiteX36" fmla="*/ 8151164 w 12192000"/>
              <a:gd name="connsiteY36" fmla="*/ 1208917 h 5753100"/>
              <a:gd name="connsiteX37" fmla="*/ 8739187 w 12192000"/>
              <a:gd name="connsiteY37" fmla="*/ 819149 h 5753100"/>
              <a:gd name="connsiteX38" fmla="*/ 8867802 w 12192000"/>
              <a:gd name="connsiteY38" fmla="*/ 832114 h 5753100"/>
              <a:gd name="connsiteX39" fmla="*/ 8963522 w 12192000"/>
              <a:gd name="connsiteY39" fmla="*/ 861828 h 5753100"/>
              <a:gd name="connsiteX40" fmla="*/ 8975988 w 12192000"/>
              <a:gd name="connsiteY40" fmla="*/ 738160 h 5753100"/>
              <a:gd name="connsiteX41" fmla="*/ 9601198 w 12192000"/>
              <a:gd name="connsiteY41" fmla="*/ 228600 h 5753100"/>
              <a:gd name="connsiteX42" fmla="*/ 10030293 w 12192000"/>
              <a:gd name="connsiteY42" fmla="*/ 394387 h 5753100"/>
              <a:gd name="connsiteX43" fmla="*/ 10091844 w 12192000"/>
              <a:gd name="connsiteY43" fmla="*/ 458948 h 5753100"/>
              <a:gd name="connsiteX44" fmla="*/ 10113318 w 12192000"/>
              <a:gd name="connsiteY44" fmla="*/ 389769 h 5753100"/>
              <a:gd name="connsiteX45" fmla="*/ 10701342 w 12192000"/>
              <a:gd name="connsiteY45" fmla="*/ 0 h 5753100"/>
              <a:gd name="connsiteX46" fmla="*/ 11339516 w 12192000"/>
              <a:gd name="connsiteY46" fmla="*/ 638175 h 5753100"/>
              <a:gd name="connsiteX47" fmla="*/ 11336618 w 12192000"/>
              <a:gd name="connsiteY47" fmla="*/ 666928 h 5753100"/>
              <a:gd name="connsiteX48" fmla="*/ 11403687 w 12192000"/>
              <a:gd name="connsiteY48" fmla="*/ 646109 h 5753100"/>
              <a:gd name="connsiteX49" fmla="*/ 11482391 w 12192000"/>
              <a:gd name="connsiteY49" fmla="*/ 638175 h 5753100"/>
              <a:gd name="connsiteX50" fmla="*/ 11758534 w 12192000"/>
              <a:gd name="connsiteY50" fmla="*/ 752557 h 5753100"/>
              <a:gd name="connsiteX51" fmla="*/ 11803993 w 12192000"/>
              <a:gd name="connsiteY51" fmla="*/ 807654 h 5753100"/>
              <a:gd name="connsiteX52" fmla="*/ 11833368 w 12192000"/>
              <a:gd name="connsiteY52" fmla="*/ 753535 h 5753100"/>
              <a:gd name="connsiteX53" fmla="*/ 12131415 w 12192000"/>
              <a:gd name="connsiteY53" fmla="*/ 448264 h 5753100"/>
              <a:gd name="connsiteX54" fmla="*/ 12192000 w 12192000"/>
              <a:gd name="connsiteY54" fmla="*/ 410454 h 5753100"/>
              <a:gd name="connsiteX55" fmla="*/ 12192000 w 12192000"/>
              <a:gd name="connsiteY55" fmla="*/ 5753100 h 5753100"/>
              <a:gd name="connsiteX56" fmla="*/ 0 w 12192000"/>
              <a:gd name="connsiteY56" fmla="*/ 5753100 h 5753100"/>
              <a:gd name="connsiteX57" fmla="*/ 0 w 12192000"/>
              <a:gd name="connsiteY57" fmla="*/ 156459 h 5753100"/>
              <a:gd name="connsiteX58" fmla="*/ 57533 w 12192000"/>
              <a:gd name="connsiteY58" fmla="*/ 108990 h 5753100"/>
              <a:gd name="connsiteX59" fmla="*/ 414342 w 12192000"/>
              <a:gd name="connsiteY59" fmla="*/ 0 h 575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2192000" h="5753100">
                <a:moveTo>
                  <a:pt x="9376863" y="1462271"/>
                </a:moveTo>
                <a:lnTo>
                  <a:pt x="9373093" y="1499671"/>
                </a:lnTo>
                <a:lnTo>
                  <a:pt x="9385406" y="1493740"/>
                </a:lnTo>
                <a:lnTo>
                  <a:pt x="9428009" y="1478147"/>
                </a:lnTo>
                <a:close/>
                <a:moveTo>
                  <a:pt x="414342" y="0"/>
                </a:moveTo>
                <a:cubicBezTo>
                  <a:pt x="766795" y="0"/>
                  <a:pt x="1052516" y="285721"/>
                  <a:pt x="1052516" y="638175"/>
                </a:cubicBezTo>
                <a:lnTo>
                  <a:pt x="1049618" y="666928"/>
                </a:lnTo>
                <a:lnTo>
                  <a:pt x="1116687" y="646109"/>
                </a:lnTo>
                <a:cubicBezTo>
                  <a:pt x="1142109" y="640907"/>
                  <a:pt x="1168431" y="638175"/>
                  <a:pt x="1195392" y="638175"/>
                </a:cubicBezTo>
                <a:cubicBezTo>
                  <a:pt x="1303232" y="638175"/>
                  <a:pt x="1400863" y="681886"/>
                  <a:pt x="1471535" y="752557"/>
                </a:cubicBezTo>
                <a:lnTo>
                  <a:pt x="1516993" y="807654"/>
                </a:lnTo>
                <a:lnTo>
                  <a:pt x="1546368" y="753535"/>
                </a:lnTo>
                <a:cubicBezTo>
                  <a:pt x="1760333" y="436827"/>
                  <a:pt x="2122677" y="228600"/>
                  <a:pt x="2533654" y="228600"/>
                </a:cubicBezTo>
                <a:cubicBezTo>
                  <a:pt x="3109023" y="228600"/>
                  <a:pt x="3589069" y="636725"/>
                  <a:pt x="3700090" y="1179272"/>
                </a:cubicBezTo>
                <a:lnTo>
                  <a:pt x="3721203" y="1388700"/>
                </a:lnTo>
                <a:lnTo>
                  <a:pt x="3770421" y="1395271"/>
                </a:lnTo>
                <a:lnTo>
                  <a:pt x="3785548" y="1377801"/>
                </a:lnTo>
                <a:cubicBezTo>
                  <a:pt x="3854899" y="1314768"/>
                  <a:pt x="3947026" y="1276350"/>
                  <a:pt x="4048127" y="1276350"/>
                </a:cubicBezTo>
                <a:cubicBezTo>
                  <a:pt x="4129006" y="1276350"/>
                  <a:pt x="4204147" y="1300937"/>
                  <a:pt x="4266474" y="1343045"/>
                </a:cubicBezTo>
                <a:lnTo>
                  <a:pt x="4301481" y="1371928"/>
                </a:lnTo>
                <a:lnTo>
                  <a:pt x="4326469" y="1248165"/>
                </a:lnTo>
                <a:cubicBezTo>
                  <a:pt x="4385752" y="1108000"/>
                  <a:pt x="4524544" y="1009650"/>
                  <a:pt x="4686303" y="1009650"/>
                </a:cubicBezTo>
                <a:cubicBezTo>
                  <a:pt x="4767183" y="1009650"/>
                  <a:pt x="4842321" y="1034237"/>
                  <a:pt x="4904651" y="1076345"/>
                </a:cubicBezTo>
                <a:lnTo>
                  <a:pt x="4943944" y="1108767"/>
                </a:lnTo>
                <a:lnTo>
                  <a:pt x="4933952" y="1009650"/>
                </a:lnTo>
                <a:cubicBezTo>
                  <a:pt x="4933952" y="657196"/>
                  <a:pt x="5219673" y="371475"/>
                  <a:pt x="5572127" y="371475"/>
                </a:cubicBezTo>
                <a:cubicBezTo>
                  <a:pt x="5836466" y="371475"/>
                  <a:pt x="6063269" y="532193"/>
                  <a:pt x="6160150" y="761243"/>
                </a:cubicBezTo>
                <a:lnTo>
                  <a:pt x="6170212" y="793663"/>
                </a:lnTo>
                <a:lnTo>
                  <a:pt x="6284838" y="699089"/>
                </a:lnTo>
                <a:cubicBezTo>
                  <a:pt x="6430777" y="600494"/>
                  <a:pt x="6606710" y="542924"/>
                  <a:pt x="6796088" y="542924"/>
                </a:cubicBezTo>
                <a:cubicBezTo>
                  <a:pt x="7237973" y="542924"/>
                  <a:pt x="7606648" y="856364"/>
                  <a:pt x="7691912" y="1273041"/>
                </a:cubicBezTo>
                <a:lnTo>
                  <a:pt x="7696549" y="1319031"/>
                </a:lnTo>
                <a:lnTo>
                  <a:pt x="7753739" y="1287989"/>
                </a:lnTo>
                <a:cubicBezTo>
                  <a:pt x="7800461" y="1268228"/>
                  <a:pt x="7851828" y="1257300"/>
                  <a:pt x="7905749" y="1257300"/>
                </a:cubicBezTo>
                <a:cubicBezTo>
                  <a:pt x="7959670" y="1257300"/>
                  <a:pt x="8011037" y="1268228"/>
                  <a:pt x="8057760" y="1287989"/>
                </a:cubicBezTo>
                <a:lnTo>
                  <a:pt x="8116690" y="1319975"/>
                </a:lnTo>
                <a:lnTo>
                  <a:pt x="8151164" y="1208917"/>
                </a:lnTo>
                <a:cubicBezTo>
                  <a:pt x="8248043" y="979867"/>
                  <a:pt x="8474846" y="819149"/>
                  <a:pt x="8739187" y="819149"/>
                </a:cubicBezTo>
                <a:cubicBezTo>
                  <a:pt x="8783244" y="819149"/>
                  <a:pt x="8826259" y="823613"/>
                  <a:pt x="8867802" y="832114"/>
                </a:cubicBezTo>
                <a:lnTo>
                  <a:pt x="8963522" y="861828"/>
                </a:lnTo>
                <a:lnTo>
                  <a:pt x="8975988" y="738160"/>
                </a:lnTo>
                <a:cubicBezTo>
                  <a:pt x="9035496" y="447355"/>
                  <a:pt x="9292802" y="228600"/>
                  <a:pt x="9601198" y="228600"/>
                </a:cubicBezTo>
                <a:cubicBezTo>
                  <a:pt x="9766412" y="228600"/>
                  <a:pt x="9916961" y="291381"/>
                  <a:pt x="10030293" y="394387"/>
                </a:cubicBezTo>
                <a:lnTo>
                  <a:pt x="10091844" y="458948"/>
                </a:lnTo>
                <a:lnTo>
                  <a:pt x="10113318" y="389769"/>
                </a:lnTo>
                <a:cubicBezTo>
                  <a:pt x="10210199" y="160718"/>
                  <a:pt x="10437002" y="0"/>
                  <a:pt x="10701342" y="0"/>
                </a:cubicBezTo>
                <a:cubicBezTo>
                  <a:pt x="11053795" y="0"/>
                  <a:pt x="11339516" y="285721"/>
                  <a:pt x="11339516" y="638175"/>
                </a:cubicBezTo>
                <a:lnTo>
                  <a:pt x="11336618" y="666928"/>
                </a:lnTo>
                <a:lnTo>
                  <a:pt x="11403687" y="646109"/>
                </a:lnTo>
                <a:cubicBezTo>
                  <a:pt x="11429109" y="640907"/>
                  <a:pt x="11455431" y="638175"/>
                  <a:pt x="11482391" y="638175"/>
                </a:cubicBezTo>
                <a:cubicBezTo>
                  <a:pt x="11590232" y="638175"/>
                  <a:pt x="11687863" y="681886"/>
                  <a:pt x="11758534" y="752557"/>
                </a:cubicBezTo>
                <a:lnTo>
                  <a:pt x="11803993" y="807654"/>
                </a:lnTo>
                <a:lnTo>
                  <a:pt x="11833368" y="753535"/>
                </a:lnTo>
                <a:cubicBezTo>
                  <a:pt x="11913605" y="634770"/>
                  <a:pt x="12014707" y="531259"/>
                  <a:pt x="12131415" y="448264"/>
                </a:cubicBezTo>
                <a:lnTo>
                  <a:pt x="12192000" y="410454"/>
                </a:lnTo>
                <a:lnTo>
                  <a:pt x="12192000" y="5753100"/>
                </a:lnTo>
                <a:lnTo>
                  <a:pt x="0" y="5753100"/>
                </a:lnTo>
                <a:lnTo>
                  <a:pt x="0" y="156459"/>
                </a:lnTo>
                <a:lnTo>
                  <a:pt x="57533" y="108990"/>
                </a:lnTo>
                <a:cubicBezTo>
                  <a:pt x="159386" y="40180"/>
                  <a:pt x="282172" y="0"/>
                  <a:pt x="414342" y="0"/>
                </a:cubicBezTo>
                <a:close/>
              </a:path>
            </a:pathLst>
          </a:custGeom>
          <a:solidFill>
            <a:srgbClr val="F2CCCB">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14" name="Rectangle 13">
            <a:extLst>
              <a:ext uri="{FF2B5EF4-FFF2-40B4-BE49-F238E27FC236}">
                <a16:creationId xmlns:a16="http://schemas.microsoft.com/office/drawing/2014/main" id="{D2BD9F1C-1079-43B0-A1A4-9D56D7E73BA5}"/>
              </a:ext>
            </a:extLst>
          </p:cNvPr>
          <p:cNvSpPr/>
          <p:nvPr/>
        </p:nvSpPr>
        <p:spPr>
          <a:xfrm>
            <a:off x="736295" y="2014601"/>
            <a:ext cx="2944636" cy="3776425"/>
          </a:xfrm>
          <a:prstGeom prst="rect">
            <a:avLst/>
          </a:prstGeom>
          <a:solidFill>
            <a:schemeClr val="bg1">
              <a:alpha val="85000"/>
            </a:schemeClr>
          </a:solid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TextBox 19">
            <a:extLst>
              <a:ext uri="{FF2B5EF4-FFF2-40B4-BE49-F238E27FC236}">
                <a16:creationId xmlns:a16="http://schemas.microsoft.com/office/drawing/2014/main" id="{452A7E09-FC29-422C-AB81-711D67DBDE64}"/>
              </a:ext>
            </a:extLst>
          </p:cNvPr>
          <p:cNvSpPr txBox="1"/>
          <p:nvPr/>
        </p:nvSpPr>
        <p:spPr>
          <a:xfrm>
            <a:off x="2771775" y="800210"/>
            <a:ext cx="6648450" cy="1015663"/>
          </a:xfrm>
          <a:prstGeom prst="rect">
            <a:avLst/>
          </a:prstGeom>
          <a:noFill/>
        </p:spPr>
        <p:txBody>
          <a:bodyPr wrap="square" rtlCol="0">
            <a:spAutoFit/>
          </a:bodyPr>
          <a:lstStyle/>
          <a:p>
            <a:pPr algn="ctr"/>
            <a:r>
              <a:rPr lang="id-ID" sz="6000" dirty="0">
                <a:latin typeface="Modern Love" panose="04090805081005020601" pitchFamily="82" charset="0"/>
              </a:rPr>
              <a:t>Add title here</a:t>
            </a:r>
          </a:p>
        </p:txBody>
      </p:sp>
      <p:pic>
        <p:nvPicPr>
          <p:cNvPr id="1026" name="Picture 2" descr="#wattpad #fiksi-penggemar Selesai. [Boyfriend series 5] Series 1 [Doyoung] Series 2 [Renjun] Series 3 [Haechan] Series 4 [Chenle] Series 6 [Jaemin] &quot;Jen aku boleh-&quot; &quot;Apa?&quot; &quot;Gajadi&quot; &quot;Apa?&quot; &quot;Ih kamu mah, aku belum ngomong jangan natap marah dulu&quot; &quot;yaudah apa Cia?&quot; &quot;hehe&quot; # 4 in lee">
            <a:extLst>
              <a:ext uri="{FF2B5EF4-FFF2-40B4-BE49-F238E27FC236}">
                <a16:creationId xmlns:a16="http://schemas.microsoft.com/office/drawing/2014/main" id="{8AC1AFEC-1024-49AC-997F-DB5713E044E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8936" b="99149" l="9362" r="89362">
                        <a14:foregroundMark x1="29362" y1="84681" x2="60426" y2="98298"/>
                        <a14:foregroundMark x1="60426" y1="98298" x2="51915" y2="81702"/>
                        <a14:foregroundMark x1="51915" y1="81702" x2="74468" y2="99574"/>
                        <a14:foregroundMark x1="51489" y1="20851" x2="60426" y2="35319"/>
                        <a14:foregroundMark x1="60426" y1="35319" x2="60426" y2="35319"/>
                        <a14:foregroundMark x1="45106" y1="8936" x2="48085" y2="10213"/>
                        <a14:foregroundMark x1="45106" y1="8936" x2="53191" y2="10213"/>
                      </a14:backgroundRemoval>
                    </a14:imgEffect>
                  </a14:imgLayer>
                </a14:imgProps>
              </a:ext>
              <a:ext uri="{28A0092B-C50C-407E-A947-70E740481C1C}">
                <a14:useLocalDpi xmlns:a14="http://schemas.microsoft.com/office/drawing/2010/main" val="0"/>
              </a:ext>
            </a:extLst>
          </a:blip>
          <a:srcRect/>
          <a:stretch>
            <a:fillRect/>
          </a:stretch>
        </p:blipFill>
        <p:spPr bwMode="auto">
          <a:xfrm>
            <a:off x="824786" y="2300171"/>
            <a:ext cx="2800349" cy="2800349"/>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36">
            <a:extLst>
              <a:ext uri="{FF2B5EF4-FFF2-40B4-BE49-F238E27FC236}">
                <a16:creationId xmlns:a16="http://schemas.microsoft.com/office/drawing/2014/main" id="{FFBEC81F-0894-4761-920F-9059981AD452}"/>
              </a:ext>
            </a:extLst>
          </p:cNvPr>
          <p:cNvSpPr/>
          <p:nvPr/>
        </p:nvSpPr>
        <p:spPr>
          <a:xfrm>
            <a:off x="4623682" y="2053919"/>
            <a:ext cx="2944636" cy="3776425"/>
          </a:xfrm>
          <a:prstGeom prst="rect">
            <a:avLst/>
          </a:prstGeom>
          <a:solidFill>
            <a:schemeClr val="bg1">
              <a:alpha val="85000"/>
            </a:schemeClr>
          </a:solid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8" name="Rectangle 37">
            <a:extLst>
              <a:ext uri="{FF2B5EF4-FFF2-40B4-BE49-F238E27FC236}">
                <a16:creationId xmlns:a16="http://schemas.microsoft.com/office/drawing/2014/main" id="{688050F1-D3FD-499C-8DBA-7CF947694D8B}"/>
              </a:ext>
            </a:extLst>
          </p:cNvPr>
          <p:cNvSpPr/>
          <p:nvPr/>
        </p:nvSpPr>
        <p:spPr>
          <a:xfrm>
            <a:off x="8511069" y="2093237"/>
            <a:ext cx="2944636" cy="3776425"/>
          </a:xfrm>
          <a:prstGeom prst="rect">
            <a:avLst/>
          </a:prstGeom>
          <a:solidFill>
            <a:schemeClr val="bg1">
              <a:alpha val="85000"/>
            </a:schemeClr>
          </a:solid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028" name="Picture 4" descr="ทวิตเตอร์">
            <a:extLst>
              <a:ext uri="{FF2B5EF4-FFF2-40B4-BE49-F238E27FC236}">
                <a16:creationId xmlns:a16="http://schemas.microsoft.com/office/drawing/2014/main" id="{172D79F7-31E0-4FB2-8C70-71AC03DA97E6}"/>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774" b="98120" l="9787" r="89787">
                        <a14:foregroundMark x1="53191" y1="71805" x2="32766" y2="82331"/>
                        <a14:foregroundMark x1="32766" y1="82331" x2="48936" y2="98872"/>
                        <a14:foregroundMark x1="48936" y1="98872" x2="69787" y2="87218"/>
                        <a14:foregroundMark x1="69787" y1="87218" x2="85532" y2="98120"/>
                      </a14:backgroundRemoval>
                    </a14:imgEffect>
                  </a14:imgLayer>
                </a14:imgProps>
              </a:ext>
              <a:ext uri="{28A0092B-C50C-407E-A947-70E740481C1C}">
                <a14:useLocalDpi xmlns:a14="http://schemas.microsoft.com/office/drawing/2010/main" val="0"/>
              </a:ext>
            </a:extLst>
          </a:blip>
          <a:srcRect/>
          <a:stretch>
            <a:fillRect/>
          </a:stretch>
        </p:blipFill>
        <p:spPr bwMode="auto">
          <a:xfrm>
            <a:off x="4592597" y="1900728"/>
            <a:ext cx="2800349" cy="316975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 ">
            <a:extLst>
              <a:ext uri="{FF2B5EF4-FFF2-40B4-BE49-F238E27FC236}">
                <a16:creationId xmlns:a16="http://schemas.microsoft.com/office/drawing/2014/main" id="{0290043A-DD17-486E-82B4-8B5CF0B53021}"/>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9664" b="94538" l="9787" r="89787">
                        <a14:foregroundMark x1="31915" y1="94538" x2="75319" y2="92017"/>
                        <a14:foregroundMark x1="44681" y1="49580" x2="44681" y2="54622"/>
                        <a14:foregroundMark x1="46383" y1="18067" x2="49787" y2="17227"/>
                      </a14:backgroundRemoval>
                    </a14:imgEffect>
                  </a14:imgLayer>
                </a14:imgProps>
              </a:ext>
              <a:ext uri="{28A0092B-C50C-407E-A947-70E740481C1C}">
                <a14:useLocalDpi xmlns:a14="http://schemas.microsoft.com/office/drawing/2010/main" val="0"/>
              </a:ext>
            </a:extLst>
          </a:blip>
          <a:srcRect/>
          <a:stretch>
            <a:fillRect/>
          </a:stretch>
        </p:blipFill>
        <p:spPr bwMode="auto">
          <a:xfrm>
            <a:off x="8502089" y="2095417"/>
            <a:ext cx="2962596" cy="3000417"/>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Rounded Corners 24">
            <a:extLst>
              <a:ext uri="{FF2B5EF4-FFF2-40B4-BE49-F238E27FC236}">
                <a16:creationId xmlns:a16="http://schemas.microsoft.com/office/drawing/2014/main" id="{86E828B8-67DE-4F16-B473-E078928872E4}"/>
              </a:ext>
            </a:extLst>
          </p:cNvPr>
          <p:cNvSpPr/>
          <p:nvPr/>
        </p:nvSpPr>
        <p:spPr>
          <a:xfrm>
            <a:off x="825654" y="5043768"/>
            <a:ext cx="2766084" cy="605603"/>
          </a:xfrm>
          <a:prstGeom prst="roundRect">
            <a:avLst>
              <a:gd name="adj" fmla="val 31126"/>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800" dirty="0">
                <a:solidFill>
                  <a:schemeClr val="tx1"/>
                </a:solidFill>
                <a:latin typeface="Simplicity" panose="02000503000000000000" pitchFamily="2" charset="0"/>
              </a:rPr>
              <a:t>Picture 1</a:t>
            </a:r>
          </a:p>
        </p:txBody>
      </p:sp>
      <p:sp>
        <p:nvSpPr>
          <p:cNvPr id="26" name="Rectangle: Rounded Corners 25">
            <a:extLst>
              <a:ext uri="{FF2B5EF4-FFF2-40B4-BE49-F238E27FC236}">
                <a16:creationId xmlns:a16="http://schemas.microsoft.com/office/drawing/2014/main" id="{14017551-D9A5-4DA9-94DB-710422D1B829}"/>
              </a:ext>
            </a:extLst>
          </p:cNvPr>
          <p:cNvSpPr/>
          <p:nvPr/>
        </p:nvSpPr>
        <p:spPr>
          <a:xfrm>
            <a:off x="4802234" y="5056978"/>
            <a:ext cx="2766084" cy="605603"/>
          </a:xfrm>
          <a:prstGeom prst="roundRect">
            <a:avLst>
              <a:gd name="adj" fmla="val 31126"/>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800" dirty="0">
                <a:solidFill>
                  <a:schemeClr val="tx1"/>
                </a:solidFill>
                <a:latin typeface="Simplicity" panose="02000503000000000000" pitchFamily="2" charset="0"/>
              </a:rPr>
              <a:t>Picture 2</a:t>
            </a:r>
          </a:p>
        </p:txBody>
      </p:sp>
      <p:sp>
        <p:nvSpPr>
          <p:cNvPr id="35" name="Rectangle: Rounded Corners 34">
            <a:extLst>
              <a:ext uri="{FF2B5EF4-FFF2-40B4-BE49-F238E27FC236}">
                <a16:creationId xmlns:a16="http://schemas.microsoft.com/office/drawing/2014/main" id="{9912E821-8D10-4E91-B3CC-A094100BF8AA}"/>
              </a:ext>
            </a:extLst>
          </p:cNvPr>
          <p:cNvSpPr/>
          <p:nvPr/>
        </p:nvSpPr>
        <p:spPr>
          <a:xfrm>
            <a:off x="8600345" y="5056978"/>
            <a:ext cx="2766084" cy="605603"/>
          </a:xfrm>
          <a:prstGeom prst="roundRect">
            <a:avLst>
              <a:gd name="adj" fmla="val 31126"/>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800" dirty="0">
                <a:solidFill>
                  <a:schemeClr val="tx1"/>
                </a:solidFill>
                <a:latin typeface="Simplicity" panose="02000503000000000000" pitchFamily="2" charset="0"/>
              </a:rPr>
              <a:t>Picture 3</a:t>
            </a:r>
          </a:p>
        </p:txBody>
      </p:sp>
    </p:spTree>
    <p:extLst>
      <p:ext uri="{BB962C8B-B14F-4D97-AF65-F5344CB8AC3E}">
        <p14:creationId xmlns:p14="http://schemas.microsoft.com/office/powerpoint/2010/main" val="28859972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22000" decel="22000" autoRev="1" fill="hold" grpId="0" nodeType="withEffect">
                                  <p:stCondLst>
                                    <p:cond delay="0"/>
                                  </p:stCondLst>
                                  <p:childTnLst>
                                    <p:animMotion origin="layout" path="M 1.25E-6 1.11111E-6 L -0.14844 1.11111E-6 " pathEditMode="relative" rAng="0" ptsTypes="AA">
                                      <p:cBhvr>
                                        <p:cTn id="6" dur="5000" fill="hold"/>
                                        <p:tgtEl>
                                          <p:spTgt spid="39"/>
                                        </p:tgtEl>
                                        <p:attrNameLst>
                                          <p:attrName>ppt_x</p:attrName>
                                          <p:attrName>ppt_y</p:attrName>
                                        </p:attrNameLst>
                                      </p:cBhvr>
                                      <p:rCtr x="-7422" y="0"/>
                                    </p:animMotion>
                                  </p:childTnLst>
                                </p:cTn>
                              </p:par>
                              <p:par>
                                <p:cTn id="7" presetID="35" presetClass="path" presetSubtype="0" repeatCount="indefinite" accel="22000" decel="22000" autoRev="1" fill="hold" grpId="0" nodeType="withEffect">
                                  <p:stCondLst>
                                    <p:cond delay="0"/>
                                  </p:stCondLst>
                                  <p:childTnLst>
                                    <p:animMotion origin="layout" path="M 1.25E-6 3.7037E-7 L -0.14844 3.7037E-7 " pathEditMode="relative" rAng="0" ptsTypes="AA">
                                      <p:cBhvr>
                                        <p:cTn id="8" dur="5000" fill="hold"/>
                                        <p:tgtEl>
                                          <p:spTgt spid="41"/>
                                        </p:tgtEl>
                                        <p:attrNameLst>
                                          <p:attrName>ppt_x</p:attrName>
                                          <p:attrName>ppt_y</p:attrName>
                                        </p:attrNameLst>
                                      </p:cBhvr>
                                      <p:rCtr x="-7422" y="0"/>
                                    </p:animMotion>
                                  </p:childTnLst>
                                </p:cTn>
                              </p:par>
                              <p:par>
                                <p:cTn id="9" presetID="35" presetClass="path" presetSubtype="0" repeatCount="indefinite" accel="22000" decel="22000" autoRev="1" fill="hold" grpId="0" nodeType="withEffect">
                                  <p:stCondLst>
                                    <p:cond delay="0"/>
                                  </p:stCondLst>
                                  <p:childTnLst>
                                    <p:animMotion origin="layout" path="M -1.25E-6 -1.11111E-6 L 0.14844 -1.11111E-6 " pathEditMode="relative" rAng="0" ptsTypes="AA">
                                      <p:cBhvr>
                                        <p:cTn id="10" dur="5000" fill="hold"/>
                                        <p:tgtEl>
                                          <p:spTgt spid="40"/>
                                        </p:tgtEl>
                                        <p:attrNameLst>
                                          <p:attrName>ppt_x</p:attrName>
                                          <p:attrName>ppt_y</p:attrName>
                                        </p:attrNameLst>
                                      </p:cBhvr>
                                      <p:rCtr x="7422" y="0"/>
                                    </p:animMotion>
                                  </p:childTnLst>
                                </p:cTn>
                              </p:par>
                              <p:par>
                                <p:cTn id="11" presetID="16" presetClass="entr" presetSubtype="37"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outVertical)">
                                      <p:cBhvr>
                                        <p:cTn id="13" dur="500"/>
                                        <p:tgtEl>
                                          <p:spTgt spid="14"/>
                                        </p:tgtEl>
                                      </p:cBhvr>
                                    </p:animEffect>
                                  </p:childTnLst>
                                </p:cTn>
                              </p:par>
                              <p:par>
                                <p:cTn id="14" presetID="53" presetClass="entr" presetSubtype="16" fill="hold" nodeType="withEffect">
                                  <p:stCondLst>
                                    <p:cond delay="500"/>
                                  </p:stCondLst>
                                  <p:childTnLst>
                                    <p:set>
                                      <p:cBhvr>
                                        <p:cTn id="15" dur="1" fill="hold">
                                          <p:stCondLst>
                                            <p:cond delay="0"/>
                                          </p:stCondLst>
                                        </p:cTn>
                                        <p:tgtEl>
                                          <p:spTgt spid="1026"/>
                                        </p:tgtEl>
                                        <p:attrNameLst>
                                          <p:attrName>style.visibility</p:attrName>
                                        </p:attrNameLst>
                                      </p:cBhvr>
                                      <p:to>
                                        <p:strVal val="visible"/>
                                      </p:to>
                                    </p:set>
                                    <p:anim calcmode="lin" valueType="num">
                                      <p:cBhvr>
                                        <p:cTn id="16" dur="1000" fill="hold"/>
                                        <p:tgtEl>
                                          <p:spTgt spid="1026"/>
                                        </p:tgtEl>
                                        <p:attrNameLst>
                                          <p:attrName>ppt_w</p:attrName>
                                        </p:attrNameLst>
                                      </p:cBhvr>
                                      <p:tavLst>
                                        <p:tav tm="0">
                                          <p:val>
                                            <p:fltVal val="0"/>
                                          </p:val>
                                        </p:tav>
                                        <p:tav tm="100000">
                                          <p:val>
                                            <p:strVal val="#ppt_w"/>
                                          </p:val>
                                        </p:tav>
                                      </p:tavLst>
                                    </p:anim>
                                    <p:anim calcmode="lin" valueType="num">
                                      <p:cBhvr>
                                        <p:cTn id="17" dur="1000" fill="hold"/>
                                        <p:tgtEl>
                                          <p:spTgt spid="1026"/>
                                        </p:tgtEl>
                                        <p:attrNameLst>
                                          <p:attrName>ppt_h</p:attrName>
                                        </p:attrNameLst>
                                      </p:cBhvr>
                                      <p:tavLst>
                                        <p:tav tm="0">
                                          <p:val>
                                            <p:fltVal val="0"/>
                                          </p:val>
                                        </p:tav>
                                        <p:tav tm="100000">
                                          <p:val>
                                            <p:strVal val="#ppt_h"/>
                                          </p:val>
                                        </p:tav>
                                      </p:tavLst>
                                    </p:anim>
                                    <p:animEffect transition="in" filter="fade">
                                      <p:cBhvr>
                                        <p:cTn id="18" dur="1000"/>
                                        <p:tgtEl>
                                          <p:spTgt spid="1026"/>
                                        </p:tgtEl>
                                      </p:cBhvr>
                                    </p:animEffect>
                                  </p:childTnLst>
                                </p:cTn>
                              </p:par>
                              <p:par>
                                <p:cTn id="19" presetID="47" presetClass="entr" presetSubtype="0" fill="hold" grpId="0" nodeType="withEffect">
                                  <p:stCondLst>
                                    <p:cond delay="50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16" presetClass="entr" presetSubtype="37" fill="hold" grpId="0" nodeType="withEffect">
                                  <p:stCondLst>
                                    <p:cond delay="1500"/>
                                  </p:stCondLst>
                                  <p:childTnLst>
                                    <p:set>
                                      <p:cBhvr>
                                        <p:cTn id="25" dur="1" fill="hold">
                                          <p:stCondLst>
                                            <p:cond delay="0"/>
                                          </p:stCondLst>
                                        </p:cTn>
                                        <p:tgtEl>
                                          <p:spTgt spid="37"/>
                                        </p:tgtEl>
                                        <p:attrNameLst>
                                          <p:attrName>style.visibility</p:attrName>
                                        </p:attrNameLst>
                                      </p:cBhvr>
                                      <p:to>
                                        <p:strVal val="visible"/>
                                      </p:to>
                                    </p:set>
                                    <p:animEffect transition="in" filter="barn(outVertical)">
                                      <p:cBhvr>
                                        <p:cTn id="26" dur="500"/>
                                        <p:tgtEl>
                                          <p:spTgt spid="37"/>
                                        </p:tgtEl>
                                      </p:cBhvr>
                                    </p:animEffect>
                                  </p:childTnLst>
                                </p:cTn>
                              </p:par>
                              <p:par>
                                <p:cTn id="27" presetID="47" presetClass="entr" presetSubtype="0" fill="hold" grpId="0" nodeType="withEffect">
                                  <p:stCondLst>
                                    <p:cond delay="200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1000"/>
                                        <p:tgtEl>
                                          <p:spTgt spid="26"/>
                                        </p:tgtEl>
                                      </p:cBhvr>
                                    </p:animEffect>
                                    <p:anim calcmode="lin" valueType="num">
                                      <p:cBhvr>
                                        <p:cTn id="30" dur="1000" fill="hold"/>
                                        <p:tgtEl>
                                          <p:spTgt spid="26"/>
                                        </p:tgtEl>
                                        <p:attrNameLst>
                                          <p:attrName>ppt_x</p:attrName>
                                        </p:attrNameLst>
                                      </p:cBhvr>
                                      <p:tavLst>
                                        <p:tav tm="0">
                                          <p:val>
                                            <p:strVal val="#ppt_x"/>
                                          </p:val>
                                        </p:tav>
                                        <p:tav tm="100000">
                                          <p:val>
                                            <p:strVal val="#ppt_x"/>
                                          </p:val>
                                        </p:tav>
                                      </p:tavLst>
                                    </p:anim>
                                    <p:anim calcmode="lin" valueType="num">
                                      <p:cBhvr>
                                        <p:cTn id="31" dur="1000" fill="hold"/>
                                        <p:tgtEl>
                                          <p:spTgt spid="26"/>
                                        </p:tgtEl>
                                        <p:attrNameLst>
                                          <p:attrName>ppt_y</p:attrName>
                                        </p:attrNameLst>
                                      </p:cBhvr>
                                      <p:tavLst>
                                        <p:tav tm="0">
                                          <p:val>
                                            <p:strVal val="#ppt_y-.1"/>
                                          </p:val>
                                        </p:tav>
                                        <p:tav tm="100000">
                                          <p:val>
                                            <p:strVal val="#ppt_y"/>
                                          </p:val>
                                        </p:tav>
                                      </p:tavLst>
                                    </p:anim>
                                  </p:childTnLst>
                                </p:cTn>
                              </p:par>
                              <p:par>
                                <p:cTn id="32" presetID="53" presetClass="entr" presetSubtype="16" fill="hold" nodeType="withEffect">
                                  <p:stCondLst>
                                    <p:cond delay="2000"/>
                                  </p:stCondLst>
                                  <p:childTnLst>
                                    <p:set>
                                      <p:cBhvr>
                                        <p:cTn id="33" dur="1" fill="hold">
                                          <p:stCondLst>
                                            <p:cond delay="0"/>
                                          </p:stCondLst>
                                        </p:cTn>
                                        <p:tgtEl>
                                          <p:spTgt spid="1028"/>
                                        </p:tgtEl>
                                        <p:attrNameLst>
                                          <p:attrName>style.visibility</p:attrName>
                                        </p:attrNameLst>
                                      </p:cBhvr>
                                      <p:to>
                                        <p:strVal val="visible"/>
                                      </p:to>
                                    </p:set>
                                    <p:anim calcmode="lin" valueType="num">
                                      <p:cBhvr>
                                        <p:cTn id="34" dur="1000" fill="hold"/>
                                        <p:tgtEl>
                                          <p:spTgt spid="1028"/>
                                        </p:tgtEl>
                                        <p:attrNameLst>
                                          <p:attrName>ppt_w</p:attrName>
                                        </p:attrNameLst>
                                      </p:cBhvr>
                                      <p:tavLst>
                                        <p:tav tm="0">
                                          <p:val>
                                            <p:fltVal val="0"/>
                                          </p:val>
                                        </p:tav>
                                        <p:tav tm="100000">
                                          <p:val>
                                            <p:strVal val="#ppt_w"/>
                                          </p:val>
                                        </p:tav>
                                      </p:tavLst>
                                    </p:anim>
                                    <p:anim calcmode="lin" valueType="num">
                                      <p:cBhvr>
                                        <p:cTn id="35" dur="1000" fill="hold"/>
                                        <p:tgtEl>
                                          <p:spTgt spid="1028"/>
                                        </p:tgtEl>
                                        <p:attrNameLst>
                                          <p:attrName>ppt_h</p:attrName>
                                        </p:attrNameLst>
                                      </p:cBhvr>
                                      <p:tavLst>
                                        <p:tav tm="0">
                                          <p:val>
                                            <p:fltVal val="0"/>
                                          </p:val>
                                        </p:tav>
                                        <p:tav tm="100000">
                                          <p:val>
                                            <p:strVal val="#ppt_h"/>
                                          </p:val>
                                        </p:tav>
                                      </p:tavLst>
                                    </p:anim>
                                    <p:animEffect transition="in" filter="fade">
                                      <p:cBhvr>
                                        <p:cTn id="36" dur="1000"/>
                                        <p:tgtEl>
                                          <p:spTgt spid="1028"/>
                                        </p:tgtEl>
                                      </p:cBhvr>
                                    </p:animEffect>
                                  </p:childTnLst>
                                </p:cTn>
                              </p:par>
                              <p:par>
                                <p:cTn id="37" presetID="16" presetClass="entr" presetSubtype="37" fill="hold" grpId="0" nodeType="withEffect">
                                  <p:stCondLst>
                                    <p:cond delay="3000"/>
                                  </p:stCondLst>
                                  <p:childTnLst>
                                    <p:set>
                                      <p:cBhvr>
                                        <p:cTn id="38" dur="1" fill="hold">
                                          <p:stCondLst>
                                            <p:cond delay="0"/>
                                          </p:stCondLst>
                                        </p:cTn>
                                        <p:tgtEl>
                                          <p:spTgt spid="38"/>
                                        </p:tgtEl>
                                        <p:attrNameLst>
                                          <p:attrName>style.visibility</p:attrName>
                                        </p:attrNameLst>
                                      </p:cBhvr>
                                      <p:to>
                                        <p:strVal val="visible"/>
                                      </p:to>
                                    </p:set>
                                    <p:animEffect transition="in" filter="barn(outVertical)">
                                      <p:cBhvr>
                                        <p:cTn id="39" dur="500"/>
                                        <p:tgtEl>
                                          <p:spTgt spid="38"/>
                                        </p:tgtEl>
                                      </p:cBhvr>
                                    </p:animEffect>
                                  </p:childTnLst>
                                </p:cTn>
                              </p:par>
                              <p:par>
                                <p:cTn id="40" presetID="47" presetClass="entr" presetSubtype="0" fill="hold" grpId="0" nodeType="withEffect">
                                  <p:stCondLst>
                                    <p:cond delay="350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1000"/>
                                        <p:tgtEl>
                                          <p:spTgt spid="35"/>
                                        </p:tgtEl>
                                      </p:cBhvr>
                                    </p:animEffect>
                                    <p:anim calcmode="lin" valueType="num">
                                      <p:cBhvr>
                                        <p:cTn id="43" dur="1000" fill="hold"/>
                                        <p:tgtEl>
                                          <p:spTgt spid="35"/>
                                        </p:tgtEl>
                                        <p:attrNameLst>
                                          <p:attrName>ppt_x</p:attrName>
                                        </p:attrNameLst>
                                      </p:cBhvr>
                                      <p:tavLst>
                                        <p:tav tm="0">
                                          <p:val>
                                            <p:strVal val="#ppt_x"/>
                                          </p:val>
                                        </p:tav>
                                        <p:tav tm="100000">
                                          <p:val>
                                            <p:strVal val="#ppt_x"/>
                                          </p:val>
                                        </p:tav>
                                      </p:tavLst>
                                    </p:anim>
                                    <p:anim calcmode="lin" valueType="num">
                                      <p:cBhvr>
                                        <p:cTn id="44" dur="1000" fill="hold"/>
                                        <p:tgtEl>
                                          <p:spTgt spid="35"/>
                                        </p:tgtEl>
                                        <p:attrNameLst>
                                          <p:attrName>ppt_y</p:attrName>
                                        </p:attrNameLst>
                                      </p:cBhvr>
                                      <p:tavLst>
                                        <p:tav tm="0">
                                          <p:val>
                                            <p:strVal val="#ppt_y-.1"/>
                                          </p:val>
                                        </p:tav>
                                        <p:tav tm="100000">
                                          <p:val>
                                            <p:strVal val="#ppt_y"/>
                                          </p:val>
                                        </p:tav>
                                      </p:tavLst>
                                    </p:anim>
                                  </p:childTnLst>
                                </p:cTn>
                              </p:par>
                              <p:par>
                                <p:cTn id="45" presetID="53" presetClass="entr" presetSubtype="16" fill="hold" nodeType="withEffect">
                                  <p:stCondLst>
                                    <p:cond delay="3500"/>
                                  </p:stCondLst>
                                  <p:childTnLst>
                                    <p:set>
                                      <p:cBhvr>
                                        <p:cTn id="46" dur="1" fill="hold">
                                          <p:stCondLst>
                                            <p:cond delay="0"/>
                                          </p:stCondLst>
                                        </p:cTn>
                                        <p:tgtEl>
                                          <p:spTgt spid="1032"/>
                                        </p:tgtEl>
                                        <p:attrNameLst>
                                          <p:attrName>style.visibility</p:attrName>
                                        </p:attrNameLst>
                                      </p:cBhvr>
                                      <p:to>
                                        <p:strVal val="visible"/>
                                      </p:to>
                                    </p:set>
                                    <p:anim calcmode="lin" valueType="num">
                                      <p:cBhvr>
                                        <p:cTn id="47" dur="1000" fill="hold"/>
                                        <p:tgtEl>
                                          <p:spTgt spid="1032"/>
                                        </p:tgtEl>
                                        <p:attrNameLst>
                                          <p:attrName>ppt_w</p:attrName>
                                        </p:attrNameLst>
                                      </p:cBhvr>
                                      <p:tavLst>
                                        <p:tav tm="0">
                                          <p:val>
                                            <p:fltVal val="0"/>
                                          </p:val>
                                        </p:tav>
                                        <p:tav tm="100000">
                                          <p:val>
                                            <p:strVal val="#ppt_w"/>
                                          </p:val>
                                        </p:tav>
                                      </p:tavLst>
                                    </p:anim>
                                    <p:anim calcmode="lin" valueType="num">
                                      <p:cBhvr>
                                        <p:cTn id="48" dur="1000" fill="hold"/>
                                        <p:tgtEl>
                                          <p:spTgt spid="1032"/>
                                        </p:tgtEl>
                                        <p:attrNameLst>
                                          <p:attrName>ppt_h</p:attrName>
                                        </p:attrNameLst>
                                      </p:cBhvr>
                                      <p:tavLst>
                                        <p:tav tm="0">
                                          <p:val>
                                            <p:fltVal val="0"/>
                                          </p:val>
                                        </p:tav>
                                        <p:tav tm="100000">
                                          <p:val>
                                            <p:strVal val="#ppt_h"/>
                                          </p:val>
                                        </p:tav>
                                      </p:tavLst>
                                    </p:anim>
                                    <p:animEffect transition="in" filter="fade">
                                      <p:cBhvr>
                                        <p:cTn id="49" dur="1000"/>
                                        <p:tgtEl>
                                          <p:spTgt spid="103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 calcmode="lin" valueType="num">
                                      <p:cBhvr>
                                        <p:cTn id="52" dur="1000" fill="hold"/>
                                        <p:tgtEl>
                                          <p:spTgt spid="20"/>
                                        </p:tgtEl>
                                        <p:attrNameLst>
                                          <p:attrName>ppt_w</p:attrName>
                                        </p:attrNameLst>
                                      </p:cBhvr>
                                      <p:tavLst>
                                        <p:tav tm="0">
                                          <p:val>
                                            <p:fltVal val="0"/>
                                          </p:val>
                                        </p:tav>
                                        <p:tav tm="100000">
                                          <p:val>
                                            <p:strVal val="#ppt_w"/>
                                          </p:val>
                                        </p:tav>
                                      </p:tavLst>
                                    </p:anim>
                                    <p:anim calcmode="lin" valueType="num">
                                      <p:cBhvr>
                                        <p:cTn id="53" dur="1000" fill="hold"/>
                                        <p:tgtEl>
                                          <p:spTgt spid="20"/>
                                        </p:tgtEl>
                                        <p:attrNameLst>
                                          <p:attrName>ppt_h</p:attrName>
                                        </p:attrNameLst>
                                      </p:cBhvr>
                                      <p:tavLst>
                                        <p:tav tm="0">
                                          <p:val>
                                            <p:fltVal val="0"/>
                                          </p:val>
                                        </p:tav>
                                        <p:tav tm="100000">
                                          <p:val>
                                            <p:strVal val="#ppt_h"/>
                                          </p:val>
                                        </p:tav>
                                      </p:tavLst>
                                    </p:anim>
                                    <p:animEffect transition="in" filter="fade">
                                      <p:cBhvr>
                                        <p:cTn id="54" dur="1000"/>
                                        <p:tgtEl>
                                          <p:spTgt spid="20"/>
                                        </p:tgtEl>
                                      </p:cBhvr>
                                    </p:animEffect>
                                  </p:childTnLst>
                                </p:cTn>
                              </p:par>
                              <p:par>
                                <p:cTn id="55" presetID="6" presetClass="emph" presetSubtype="0" repeatCount="indefinite" accel="24000" decel="21000" autoRev="1" fill="hold" grpId="1" nodeType="withEffect">
                                  <p:stCondLst>
                                    <p:cond delay="0"/>
                                  </p:stCondLst>
                                  <p:endCondLst>
                                    <p:cond evt="onNext" delay="0">
                                      <p:tgtEl>
                                        <p:sldTgt/>
                                      </p:tgtEl>
                                    </p:cond>
                                  </p:endCondLst>
                                  <p:childTnLst>
                                    <p:animScale>
                                      <p:cBhvr>
                                        <p:cTn id="56" dur="1050" fill="hold"/>
                                        <p:tgtEl>
                                          <p:spTgt spid="20"/>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14" grpId="0" animBg="1"/>
      <p:bldP spid="20" grpId="0"/>
      <p:bldP spid="20" grpId="1"/>
      <p:bldP spid="37" grpId="0" animBg="1"/>
      <p:bldP spid="38" grpId="0" animBg="1"/>
      <p:bldP spid="25" grpId="0" animBg="1"/>
      <p:bldP spid="26" grpId="0" animBg="1"/>
      <p:bldP spid="3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6" descr="Hand drawn travel element vector set ">
            <a:extLst>
              <a:ext uri="{FF2B5EF4-FFF2-40B4-BE49-F238E27FC236}">
                <a16:creationId xmlns:a16="http://schemas.microsoft.com/office/drawing/2014/main" id="{CB5C9B83-7BFC-4A11-AC1F-427E800614D4}"/>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35000" b="64125" l="3250" r="29375">
                        <a14:foregroundMark x1="10875" y1="35000" x2="16750" y2="38625"/>
                        <a14:foregroundMark x1="16750" y1="38625" x2="24125" y2="39750"/>
                        <a14:foregroundMark x1="24125" y1="39750" x2="17750" y2="43250"/>
                        <a14:foregroundMark x1="17750" y1="43250" x2="13500" y2="50000"/>
                        <a14:foregroundMark x1="13500" y1="50000" x2="24375" y2="51875"/>
                        <a14:foregroundMark x1="14625" y1="36625" x2="10375" y2="39000"/>
                        <a14:foregroundMark x1="10625" y1="40375" x2="11000" y2="42500"/>
                        <a14:foregroundMark x1="19375" y1="64125" x2="23500" y2="62125"/>
                      </a14:backgroundRemoval>
                    </a14:imgEffect>
                  </a14:imgLayer>
                </a14:imgProps>
              </a:ext>
              <a:ext uri="{28A0092B-C50C-407E-A947-70E740481C1C}">
                <a14:useLocalDpi xmlns:a14="http://schemas.microsoft.com/office/drawing/2010/main" val="0"/>
              </a:ext>
            </a:extLst>
          </a:blip>
          <a:srcRect t="32500" r="67290" b="32500"/>
          <a:stretch/>
        </p:blipFill>
        <p:spPr bwMode="auto">
          <a:xfrm>
            <a:off x="3143116" y="547210"/>
            <a:ext cx="5386521" cy="576358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62A8281-6C1F-4D01-80C2-A9D9F91812D3}"/>
              </a:ext>
            </a:extLst>
          </p:cNvPr>
          <p:cNvSpPr txBox="1"/>
          <p:nvPr/>
        </p:nvSpPr>
        <p:spPr>
          <a:xfrm>
            <a:off x="7943850" y="2096220"/>
            <a:ext cx="6648450" cy="1862048"/>
          </a:xfrm>
          <a:prstGeom prst="rect">
            <a:avLst/>
          </a:prstGeom>
          <a:noFill/>
        </p:spPr>
        <p:txBody>
          <a:bodyPr wrap="square" rtlCol="0">
            <a:spAutoFit/>
          </a:bodyPr>
          <a:lstStyle/>
          <a:p>
            <a:r>
              <a:rPr lang="id-ID" sz="11500" dirty="0">
                <a:latin typeface="Simplicity" panose="02000503000000000000" pitchFamily="2" charset="0"/>
              </a:rPr>
              <a:t>Section 2</a:t>
            </a:r>
          </a:p>
        </p:txBody>
      </p:sp>
    </p:spTree>
    <p:extLst>
      <p:ext uri="{BB962C8B-B14F-4D97-AF65-F5344CB8AC3E}">
        <p14:creationId xmlns:p14="http://schemas.microsoft.com/office/powerpoint/2010/main" val="170763458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FA0520C-8109-4253-B2C4-9CDED2D7F861}"/>
              </a:ext>
            </a:extLst>
          </p:cNvPr>
          <p:cNvSpPr/>
          <p:nvPr/>
        </p:nvSpPr>
        <p:spPr>
          <a:xfrm>
            <a:off x="3073" y="0"/>
            <a:ext cx="12192000" cy="6858000"/>
          </a:xfrm>
          <a:prstGeom prst="rect">
            <a:avLst/>
          </a:prstGeom>
          <a:solidFill>
            <a:srgbClr val="F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Freeform: Shape 13">
            <a:extLst>
              <a:ext uri="{FF2B5EF4-FFF2-40B4-BE49-F238E27FC236}">
                <a16:creationId xmlns:a16="http://schemas.microsoft.com/office/drawing/2014/main" id="{088F5875-BBFB-4724-BDD9-BD2036E61D7B}"/>
              </a:ext>
            </a:extLst>
          </p:cNvPr>
          <p:cNvSpPr/>
          <p:nvPr/>
        </p:nvSpPr>
        <p:spPr>
          <a:xfrm>
            <a:off x="0" y="361950"/>
            <a:ext cx="14001750" cy="6496050"/>
          </a:xfrm>
          <a:custGeom>
            <a:avLst/>
            <a:gdLst>
              <a:gd name="connsiteX0" fmla="*/ 9376863 w 12192000"/>
              <a:gd name="connsiteY0" fmla="*/ 1462271 h 5753100"/>
              <a:gd name="connsiteX1" fmla="*/ 9373093 w 12192000"/>
              <a:gd name="connsiteY1" fmla="*/ 1499671 h 5753100"/>
              <a:gd name="connsiteX2" fmla="*/ 9385406 w 12192000"/>
              <a:gd name="connsiteY2" fmla="*/ 1493740 h 5753100"/>
              <a:gd name="connsiteX3" fmla="*/ 9428009 w 12192000"/>
              <a:gd name="connsiteY3" fmla="*/ 1478147 h 5753100"/>
              <a:gd name="connsiteX4" fmla="*/ 414342 w 12192000"/>
              <a:gd name="connsiteY4" fmla="*/ 0 h 5753100"/>
              <a:gd name="connsiteX5" fmla="*/ 1052516 w 12192000"/>
              <a:gd name="connsiteY5" fmla="*/ 638175 h 5753100"/>
              <a:gd name="connsiteX6" fmla="*/ 1049618 w 12192000"/>
              <a:gd name="connsiteY6" fmla="*/ 666928 h 5753100"/>
              <a:gd name="connsiteX7" fmla="*/ 1116687 w 12192000"/>
              <a:gd name="connsiteY7" fmla="*/ 646109 h 5753100"/>
              <a:gd name="connsiteX8" fmla="*/ 1195392 w 12192000"/>
              <a:gd name="connsiteY8" fmla="*/ 638175 h 5753100"/>
              <a:gd name="connsiteX9" fmla="*/ 1471535 w 12192000"/>
              <a:gd name="connsiteY9" fmla="*/ 752557 h 5753100"/>
              <a:gd name="connsiteX10" fmla="*/ 1516993 w 12192000"/>
              <a:gd name="connsiteY10" fmla="*/ 807654 h 5753100"/>
              <a:gd name="connsiteX11" fmla="*/ 1546368 w 12192000"/>
              <a:gd name="connsiteY11" fmla="*/ 753535 h 5753100"/>
              <a:gd name="connsiteX12" fmla="*/ 2533654 w 12192000"/>
              <a:gd name="connsiteY12" fmla="*/ 228600 h 5753100"/>
              <a:gd name="connsiteX13" fmla="*/ 3700090 w 12192000"/>
              <a:gd name="connsiteY13" fmla="*/ 1179272 h 5753100"/>
              <a:gd name="connsiteX14" fmla="*/ 3721203 w 12192000"/>
              <a:gd name="connsiteY14" fmla="*/ 1388700 h 5753100"/>
              <a:gd name="connsiteX15" fmla="*/ 3770421 w 12192000"/>
              <a:gd name="connsiteY15" fmla="*/ 1395271 h 5753100"/>
              <a:gd name="connsiteX16" fmla="*/ 3785548 w 12192000"/>
              <a:gd name="connsiteY16" fmla="*/ 1377801 h 5753100"/>
              <a:gd name="connsiteX17" fmla="*/ 4048127 w 12192000"/>
              <a:gd name="connsiteY17" fmla="*/ 1276350 h 5753100"/>
              <a:gd name="connsiteX18" fmla="*/ 4266474 w 12192000"/>
              <a:gd name="connsiteY18" fmla="*/ 1343045 h 5753100"/>
              <a:gd name="connsiteX19" fmla="*/ 4301481 w 12192000"/>
              <a:gd name="connsiteY19" fmla="*/ 1371928 h 5753100"/>
              <a:gd name="connsiteX20" fmla="*/ 4326469 w 12192000"/>
              <a:gd name="connsiteY20" fmla="*/ 1248165 h 5753100"/>
              <a:gd name="connsiteX21" fmla="*/ 4686303 w 12192000"/>
              <a:gd name="connsiteY21" fmla="*/ 1009650 h 5753100"/>
              <a:gd name="connsiteX22" fmla="*/ 4904651 w 12192000"/>
              <a:gd name="connsiteY22" fmla="*/ 1076345 h 5753100"/>
              <a:gd name="connsiteX23" fmla="*/ 4943944 w 12192000"/>
              <a:gd name="connsiteY23" fmla="*/ 1108767 h 5753100"/>
              <a:gd name="connsiteX24" fmla="*/ 4933952 w 12192000"/>
              <a:gd name="connsiteY24" fmla="*/ 1009650 h 5753100"/>
              <a:gd name="connsiteX25" fmla="*/ 5572127 w 12192000"/>
              <a:gd name="connsiteY25" fmla="*/ 371475 h 5753100"/>
              <a:gd name="connsiteX26" fmla="*/ 6160150 w 12192000"/>
              <a:gd name="connsiteY26" fmla="*/ 761243 h 5753100"/>
              <a:gd name="connsiteX27" fmla="*/ 6170212 w 12192000"/>
              <a:gd name="connsiteY27" fmla="*/ 793663 h 5753100"/>
              <a:gd name="connsiteX28" fmla="*/ 6284838 w 12192000"/>
              <a:gd name="connsiteY28" fmla="*/ 699089 h 5753100"/>
              <a:gd name="connsiteX29" fmla="*/ 6796088 w 12192000"/>
              <a:gd name="connsiteY29" fmla="*/ 542924 h 5753100"/>
              <a:gd name="connsiteX30" fmla="*/ 7691912 w 12192000"/>
              <a:gd name="connsiteY30" fmla="*/ 1273041 h 5753100"/>
              <a:gd name="connsiteX31" fmla="*/ 7696549 w 12192000"/>
              <a:gd name="connsiteY31" fmla="*/ 1319031 h 5753100"/>
              <a:gd name="connsiteX32" fmla="*/ 7753739 w 12192000"/>
              <a:gd name="connsiteY32" fmla="*/ 1287989 h 5753100"/>
              <a:gd name="connsiteX33" fmla="*/ 7905749 w 12192000"/>
              <a:gd name="connsiteY33" fmla="*/ 1257300 h 5753100"/>
              <a:gd name="connsiteX34" fmla="*/ 8057760 w 12192000"/>
              <a:gd name="connsiteY34" fmla="*/ 1287989 h 5753100"/>
              <a:gd name="connsiteX35" fmla="*/ 8116690 w 12192000"/>
              <a:gd name="connsiteY35" fmla="*/ 1319975 h 5753100"/>
              <a:gd name="connsiteX36" fmla="*/ 8151164 w 12192000"/>
              <a:gd name="connsiteY36" fmla="*/ 1208917 h 5753100"/>
              <a:gd name="connsiteX37" fmla="*/ 8739187 w 12192000"/>
              <a:gd name="connsiteY37" fmla="*/ 819149 h 5753100"/>
              <a:gd name="connsiteX38" fmla="*/ 8867802 w 12192000"/>
              <a:gd name="connsiteY38" fmla="*/ 832114 h 5753100"/>
              <a:gd name="connsiteX39" fmla="*/ 8963522 w 12192000"/>
              <a:gd name="connsiteY39" fmla="*/ 861828 h 5753100"/>
              <a:gd name="connsiteX40" fmla="*/ 8975988 w 12192000"/>
              <a:gd name="connsiteY40" fmla="*/ 738160 h 5753100"/>
              <a:gd name="connsiteX41" fmla="*/ 9601198 w 12192000"/>
              <a:gd name="connsiteY41" fmla="*/ 228600 h 5753100"/>
              <a:gd name="connsiteX42" fmla="*/ 10030293 w 12192000"/>
              <a:gd name="connsiteY42" fmla="*/ 394387 h 5753100"/>
              <a:gd name="connsiteX43" fmla="*/ 10091844 w 12192000"/>
              <a:gd name="connsiteY43" fmla="*/ 458948 h 5753100"/>
              <a:gd name="connsiteX44" fmla="*/ 10113318 w 12192000"/>
              <a:gd name="connsiteY44" fmla="*/ 389769 h 5753100"/>
              <a:gd name="connsiteX45" fmla="*/ 10701342 w 12192000"/>
              <a:gd name="connsiteY45" fmla="*/ 0 h 5753100"/>
              <a:gd name="connsiteX46" fmla="*/ 11339516 w 12192000"/>
              <a:gd name="connsiteY46" fmla="*/ 638175 h 5753100"/>
              <a:gd name="connsiteX47" fmla="*/ 11336618 w 12192000"/>
              <a:gd name="connsiteY47" fmla="*/ 666928 h 5753100"/>
              <a:gd name="connsiteX48" fmla="*/ 11403687 w 12192000"/>
              <a:gd name="connsiteY48" fmla="*/ 646109 h 5753100"/>
              <a:gd name="connsiteX49" fmla="*/ 11482391 w 12192000"/>
              <a:gd name="connsiteY49" fmla="*/ 638175 h 5753100"/>
              <a:gd name="connsiteX50" fmla="*/ 11758534 w 12192000"/>
              <a:gd name="connsiteY50" fmla="*/ 752557 h 5753100"/>
              <a:gd name="connsiteX51" fmla="*/ 11803993 w 12192000"/>
              <a:gd name="connsiteY51" fmla="*/ 807654 h 5753100"/>
              <a:gd name="connsiteX52" fmla="*/ 11833368 w 12192000"/>
              <a:gd name="connsiteY52" fmla="*/ 753535 h 5753100"/>
              <a:gd name="connsiteX53" fmla="*/ 12131415 w 12192000"/>
              <a:gd name="connsiteY53" fmla="*/ 448264 h 5753100"/>
              <a:gd name="connsiteX54" fmla="*/ 12192000 w 12192000"/>
              <a:gd name="connsiteY54" fmla="*/ 410454 h 5753100"/>
              <a:gd name="connsiteX55" fmla="*/ 12192000 w 12192000"/>
              <a:gd name="connsiteY55" fmla="*/ 5753100 h 5753100"/>
              <a:gd name="connsiteX56" fmla="*/ 0 w 12192000"/>
              <a:gd name="connsiteY56" fmla="*/ 5753100 h 5753100"/>
              <a:gd name="connsiteX57" fmla="*/ 0 w 12192000"/>
              <a:gd name="connsiteY57" fmla="*/ 156459 h 5753100"/>
              <a:gd name="connsiteX58" fmla="*/ 57533 w 12192000"/>
              <a:gd name="connsiteY58" fmla="*/ 108990 h 5753100"/>
              <a:gd name="connsiteX59" fmla="*/ 414342 w 12192000"/>
              <a:gd name="connsiteY59" fmla="*/ 0 h 575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2192000" h="5753100">
                <a:moveTo>
                  <a:pt x="9376863" y="1462271"/>
                </a:moveTo>
                <a:lnTo>
                  <a:pt x="9373093" y="1499671"/>
                </a:lnTo>
                <a:lnTo>
                  <a:pt x="9385406" y="1493740"/>
                </a:lnTo>
                <a:lnTo>
                  <a:pt x="9428009" y="1478147"/>
                </a:lnTo>
                <a:close/>
                <a:moveTo>
                  <a:pt x="414342" y="0"/>
                </a:moveTo>
                <a:cubicBezTo>
                  <a:pt x="766795" y="0"/>
                  <a:pt x="1052516" y="285721"/>
                  <a:pt x="1052516" y="638175"/>
                </a:cubicBezTo>
                <a:lnTo>
                  <a:pt x="1049618" y="666928"/>
                </a:lnTo>
                <a:lnTo>
                  <a:pt x="1116687" y="646109"/>
                </a:lnTo>
                <a:cubicBezTo>
                  <a:pt x="1142109" y="640907"/>
                  <a:pt x="1168431" y="638175"/>
                  <a:pt x="1195392" y="638175"/>
                </a:cubicBezTo>
                <a:cubicBezTo>
                  <a:pt x="1303232" y="638175"/>
                  <a:pt x="1400863" y="681886"/>
                  <a:pt x="1471535" y="752557"/>
                </a:cubicBezTo>
                <a:lnTo>
                  <a:pt x="1516993" y="807654"/>
                </a:lnTo>
                <a:lnTo>
                  <a:pt x="1546368" y="753535"/>
                </a:lnTo>
                <a:cubicBezTo>
                  <a:pt x="1760333" y="436827"/>
                  <a:pt x="2122677" y="228600"/>
                  <a:pt x="2533654" y="228600"/>
                </a:cubicBezTo>
                <a:cubicBezTo>
                  <a:pt x="3109023" y="228600"/>
                  <a:pt x="3589069" y="636725"/>
                  <a:pt x="3700090" y="1179272"/>
                </a:cubicBezTo>
                <a:lnTo>
                  <a:pt x="3721203" y="1388700"/>
                </a:lnTo>
                <a:lnTo>
                  <a:pt x="3770421" y="1395271"/>
                </a:lnTo>
                <a:lnTo>
                  <a:pt x="3785548" y="1377801"/>
                </a:lnTo>
                <a:cubicBezTo>
                  <a:pt x="3854899" y="1314768"/>
                  <a:pt x="3947026" y="1276350"/>
                  <a:pt x="4048127" y="1276350"/>
                </a:cubicBezTo>
                <a:cubicBezTo>
                  <a:pt x="4129006" y="1276350"/>
                  <a:pt x="4204147" y="1300937"/>
                  <a:pt x="4266474" y="1343045"/>
                </a:cubicBezTo>
                <a:lnTo>
                  <a:pt x="4301481" y="1371928"/>
                </a:lnTo>
                <a:lnTo>
                  <a:pt x="4326469" y="1248165"/>
                </a:lnTo>
                <a:cubicBezTo>
                  <a:pt x="4385752" y="1108000"/>
                  <a:pt x="4524544" y="1009650"/>
                  <a:pt x="4686303" y="1009650"/>
                </a:cubicBezTo>
                <a:cubicBezTo>
                  <a:pt x="4767183" y="1009650"/>
                  <a:pt x="4842321" y="1034237"/>
                  <a:pt x="4904651" y="1076345"/>
                </a:cubicBezTo>
                <a:lnTo>
                  <a:pt x="4943944" y="1108767"/>
                </a:lnTo>
                <a:lnTo>
                  <a:pt x="4933952" y="1009650"/>
                </a:lnTo>
                <a:cubicBezTo>
                  <a:pt x="4933952" y="657196"/>
                  <a:pt x="5219673" y="371475"/>
                  <a:pt x="5572127" y="371475"/>
                </a:cubicBezTo>
                <a:cubicBezTo>
                  <a:pt x="5836466" y="371475"/>
                  <a:pt x="6063269" y="532193"/>
                  <a:pt x="6160150" y="761243"/>
                </a:cubicBezTo>
                <a:lnTo>
                  <a:pt x="6170212" y="793663"/>
                </a:lnTo>
                <a:lnTo>
                  <a:pt x="6284838" y="699089"/>
                </a:lnTo>
                <a:cubicBezTo>
                  <a:pt x="6430777" y="600494"/>
                  <a:pt x="6606710" y="542924"/>
                  <a:pt x="6796088" y="542924"/>
                </a:cubicBezTo>
                <a:cubicBezTo>
                  <a:pt x="7237973" y="542924"/>
                  <a:pt x="7606648" y="856364"/>
                  <a:pt x="7691912" y="1273041"/>
                </a:cubicBezTo>
                <a:lnTo>
                  <a:pt x="7696549" y="1319031"/>
                </a:lnTo>
                <a:lnTo>
                  <a:pt x="7753739" y="1287989"/>
                </a:lnTo>
                <a:cubicBezTo>
                  <a:pt x="7800461" y="1268228"/>
                  <a:pt x="7851828" y="1257300"/>
                  <a:pt x="7905749" y="1257300"/>
                </a:cubicBezTo>
                <a:cubicBezTo>
                  <a:pt x="7959670" y="1257300"/>
                  <a:pt x="8011037" y="1268228"/>
                  <a:pt x="8057760" y="1287989"/>
                </a:cubicBezTo>
                <a:lnTo>
                  <a:pt x="8116690" y="1319975"/>
                </a:lnTo>
                <a:lnTo>
                  <a:pt x="8151164" y="1208917"/>
                </a:lnTo>
                <a:cubicBezTo>
                  <a:pt x="8248043" y="979867"/>
                  <a:pt x="8474846" y="819149"/>
                  <a:pt x="8739187" y="819149"/>
                </a:cubicBezTo>
                <a:cubicBezTo>
                  <a:pt x="8783244" y="819149"/>
                  <a:pt x="8826259" y="823613"/>
                  <a:pt x="8867802" y="832114"/>
                </a:cubicBezTo>
                <a:lnTo>
                  <a:pt x="8963522" y="861828"/>
                </a:lnTo>
                <a:lnTo>
                  <a:pt x="8975988" y="738160"/>
                </a:lnTo>
                <a:cubicBezTo>
                  <a:pt x="9035496" y="447355"/>
                  <a:pt x="9292802" y="228600"/>
                  <a:pt x="9601198" y="228600"/>
                </a:cubicBezTo>
                <a:cubicBezTo>
                  <a:pt x="9766412" y="228600"/>
                  <a:pt x="9916961" y="291381"/>
                  <a:pt x="10030293" y="394387"/>
                </a:cubicBezTo>
                <a:lnTo>
                  <a:pt x="10091844" y="458948"/>
                </a:lnTo>
                <a:lnTo>
                  <a:pt x="10113318" y="389769"/>
                </a:lnTo>
                <a:cubicBezTo>
                  <a:pt x="10210199" y="160718"/>
                  <a:pt x="10437002" y="0"/>
                  <a:pt x="10701342" y="0"/>
                </a:cubicBezTo>
                <a:cubicBezTo>
                  <a:pt x="11053795" y="0"/>
                  <a:pt x="11339516" y="285721"/>
                  <a:pt x="11339516" y="638175"/>
                </a:cubicBezTo>
                <a:lnTo>
                  <a:pt x="11336618" y="666928"/>
                </a:lnTo>
                <a:lnTo>
                  <a:pt x="11403687" y="646109"/>
                </a:lnTo>
                <a:cubicBezTo>
                  <a:pt x="11429109" y="640907"/>
                  <a:pt x="11455431" y="638175"/>
                  <a:pt x="11482391" y="638175"/>
                </a:cubicBezTo>
                <a:cubicBezTo>
                  <a:pt x="11590232" y="638175"/>
                  <a:pt x="11687863" y="681886"/>
                  <a:pt x="11758534" y="752557"/>
                </a:cubicBezTo>
                <a:lnTo>
                  <a:pt x="11803993" y="807654"/>
                </a:lnTo>
                <a:lnTo>
                  <a:pt x="11833368" y="753535"/>
                </a:lnTo>
                <a:cubicBezTo>
                  <a:pt x="11913605" y="634770"/>
                  <a:pt x="12014707" y="531259"/>
                  <a:pt x="12131415" y="448264"/>
                </a:cubicBezTo>
                <a:lnTo>
                  <a:pt x="12192000" y="410454"/>
                </a:lnTo>
                <a:lnTo>
                  <a:pt x="12192000" y="5753100"/>
                </a:lnTo>
                <a:lnTo>
                  <a:pt x="0" y="5753100"/>
                </a:lnTo>
                <a:lnTo>
                  <a:pt x="0" y="156459"/>
                </a:lnTo>
                <a:lnTo>
                  <a:pt x="57533" y="108990"/>
                </a:lnTo>
                <a:cubicBezTo>
                  <a:pt x="159386" y="40180"/>
                  <a:pt x="282172" y="0"/>
                  <a:pt x="414342" y="0"/>
                </a:cubicBezTo>
                <a:close/>
              </a:path>
            </a:pathLst>
          </a:custGeom>
          <a:solidFill>
            <a:srgbClr val="F2CCCB">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15" name="Freeform: Shape 14">
            <a:extLst>
              <a:ext uri="{FF2B5EF4-FFF2-40B4-BE49-F238E27FC236}">
                <a16:creationId xmlns:a16="http://schemas.microsoft.com/office/drawing/2014/main" id="{A1568E0A-A62E-4805-9A65-8DF00EE83836}"/>
              </a:ext>
            </a:extLst>
          </p:cNvPr>
          <p:cNvSpPr/>
          <p:nvPr/>
        </p:nvSpPr>
        <p:spPr>
          <a:xfrm>
            <a:off x="-1809750" y="1843195"/>
            <a:ext cx="14001750" cy="6496050"/>
          </a:xfrm>
          <a:custGeom>
            <a:avLst/>
            <a:gdLst>
              <a:gd name="connsiteX0" fmla="*/ 9376863 w 12192000"/>
              <a:gd name="connsiteY0" fmla="*/ 1462271 h 5753100"/>
              <a:gd name="connsiteX1" fmla="*/ 9373093 w 12192000"/>
              <a:gd name="connsiteY1" fmla="*/ 1499671 h 5753100"/>
              <a:gd name="connsiteX2" fmla="*/ 9385406 w 12192000"/>
              <a:gd name="connsiteY2" fmla="*/ 1493740 h 5753100"/>
              <a:gd name="connsiteX3" fmla="*/ 9428009 w 12192000"/>
              <a:gd name="connsiteY3" fmla="*/ 1478147 h 5753100"/>
              <a:gd name="connsiteX4" fmla="*/ 414342 w 12192000"/>
              <a:gd name="connsiteY4" fmla="*/ 0 h 5753100"/>
              <a:gd name="connsiteX5" fmla="*/ 1052516 w 12192000"/>
              <a:gd name="connsiteY5" fmla="*/ 638175 h 5753100"/>
              <a:gd name="connsiteX6" fmla="*/ 1049618 w 12192000"/>
              <a:gd name="connsiteY6" fmla="*/ 666928 h 5753100"/>
              <a:gd name="connsiteX7" fmla="*/ 1116687 w 12192000"/>
              <a:gd name="connsiteY7" fmla="*/ 646109 h 5753100"/>
              <a:gd name="connsiteX8" fmla="*/ 1195392 w 12192000"/>
              <a:gd name="connsiteY8" fmla="*/ 638175 h 5753100"/>
              <a:gd name="connsiteX9" fmla="*/ 1471535 w 12192000"/>
              <a:gd name="connsiteY9" fmla="*/ 752557 h 5753100"/>
              <a:gd name="connsiteX10" fmla="*/ 1516993 w 12192000"/>
              <a:gd name="connsiteY10" fmla="*/ 807654 h 5753100"/>
              <a:gd name="connsiteX11" fmla="*/ 1546368 w 12192000"/>
              <a:gd name="connsiteY11" fmla="*/ 753535 h 5753100"/>
              <a:gd name="connsiteX12" fmla="*/ 2533654 w 12192000"/>
              <a:gd name="connsiteY12" fmla="*/ 228600 h 5753100"/>
              <a:gd name="connsiteX13" fmla="*/ 3700090 w 12192000"/>
              <a:gd name="connsiteY13" fmla="*/ 1179272 h 5753100"/>
              <a:gd name="connsiteX14" fmla="*/ 3721203 w 12192000"/>
              <a:gd name="connsiteY14" fmla="*/ 1388700 h 5753100"/>
              <a:gd name="connsiteX15" fmla="*/ 3770421 w 12192000"/>
              <a:gd name="connsiteY15" fmla="*/ 1395271 h 5753100"/>
              <a:gd name="connsiteX16" fmla="*/ 3785548 w 12192000"/>
              <a:gd name="connsiteY16" fmla="*/ 1377801 h 5753100"/>
              <a:gd name="connsiteX17" fmla="*/ 4048127 w 12192000"/>
              <a:gd name="connsiteY17" fmla="*/ 1276350 h 5753100"/>
              <a:gd name="connsiteX18" fmla="*/ 4266474 w 12192000"/>
              <a:gd name="connsiteY18" fmla="*/ 1343045 h 5753100"/>
              <a:gd name="connsiteX19" fmla="*/ 4301481 w 12192000"/>
              <a:gd name="connsiteY19" fmla="*/ 1371928 h 5753100"/>
              <a:gd name="connsiteX20" fmla="*/ 4326469 w 12192000"/>
              <a:gd name="connsiteY20" fmla="*/ 1248165 h 5753100"/>
              <a:gd name="connsiteX21" fmla="*/ 4686303 w 12192000"/>
              <a:gd name="connsiteY21" fmla="*/ 1009650 h 5753100"/>
              <a:gd name="connsiteX22" fmla="*/ 4904651 w 12192000"/>
              <a:gd name="connsiteY22" fmla="*/ 1076345 h 5753100"/>
              <a:gd name="connsiteX23" fmla="*/ 4943944 w 12192000"/>
              <a:gd name="connsiteY23" fmla="*/ 1108767 h 5753100"/>
              <a:gd name="connsiteX24" fmla="*/ 4933952 w 12192000"/>
              <a:gd name="connsiteY24" fmla="*/ 1009650 h 5753100"/>
              <a:gd name="connsiteX25" fmla="*/ 5572127 w 12192000"/>
              <a:gd name="connsiteY25" fmla="*/ 371475 h 5753100"/>
              <a:gd name="connsiteX26" fmla="*/ 6160150 w 12192000"/>
              <a:gd name="connsiteY26" fmla="*/ 761243 h 5753100"/>
              <a:gd name="connsiteX27" fmla="*/ 6170212 w 12192000"/>
              <a:gd name="connsiteY27" fmla="*/ 793663 h 5753100"/>
              <a:gd name="connsiteX28" fmla="*/ 6284838 w 12192000"/>
              <a:gd name="connsiteY28" fmla="*/ 699089 h 5753100"/>
              <a:gd name="connsiteX29" fmla="*/ 6796088 w 12192000"/>
              <a:gd name="connsiteY29" fmla="*/ 542924 h 5753100"/>
              <a:gd name="connsiteX30" fmla="*/ 7691912 w 12192000"/>
              <a:gd name="connsiteY30" fmla="*/ 1273041 h 5753100"/>
              <a:gd name="connsiteX31" fmla="*/ 7696549 w 12192000"/>
              <a:gd name="connsiteY31" fmla="*/ 1319031 h 5753100"/>
              <a:gd name="connsiteX32" fmla="*/ 7753739 w 12192000"/>
              <a:gd name="connsiteY32" fmla="*/ 1287989 h 5753100"/>
              <a:gd name="connsiteX33" fmla="*/ 7905749 w 12192000"/>
              <a:gd name="connsiteY33" fmla="*/ 1257300 h 5753100"/>
              <a:gd name="connsiteX34" fmla="*/ 8057760 w 12192000"/>
              <a:gd name="connsiteY34" fmla="*/ 1287989 h 5753100"/>
              <a:gd name="connsiteX35" fmla="*/ 8116690 w 12192000"/>
              <a:gd name="connsiteY35" fmla="*/ 1319975 h 5753100"/>
              <a:gd name="connsiteX36" fmla="*/ 8151164 w 12192000"/>
              <a:gd name="connsiteY36" fmla="*/ 1208917 h 5753100"/>
              <a:gd name="connsiteX37" fmla="*/ 8739187 w 12192000"/>
              <a:gd name="connsiteY37" fmla="*/ 819149 h 5753100"/>
              <a:gd name="connsiteX38" fmla="*/ 8867802 w 12192000"/>
              <a:gd name="connsiteY38" fmla="*/ 832114 h 5753100"/>
              <a:gd name="connsiteX39" fmla="*/ 8963522 w 12192000"/>
              <a:gd name="connsiteY39" fmla="*/ 861828 h 5753100"/>
              <a:gd name="connsiteX40" fmla="*/ 8975988 w 12192000"/>
              <a:gd name="connsiteY40" fmla="*/ 738160 h 5753100"/>
              <a:gd name="connsiteX41" fmla="*/ 9601198 w 12192000"/>
              <a:gd name="connsiteY41" fmla="*/ 228600 h 5753100"/>
              <a:gd name="connsiteX42" fmla="*/ 10030293 w 12192000"/>
              <a:gd name="connsiteY42" fmla="*/ 394387 h 5753100"/>
              <a:gd name="connsiteX43" fmla="*/ 10091844 w 12192000"/>
              <a:gd name="connsiteY43" fmla="*/ 458948 h 5753100"/>
              <a:gd name="connsiteX44" fmla="*/ 10113318 w 12192000"/>
              <a:gd name="connsiteY44" fmla="*/ 389769 h 5753100"/>
              <a:gd name="connsiteX45" fmla="*/ 10701342 w 12192000"/>
              <a:gd name="connsiteY45" fmla="*/ 0 h 5753100"/>
              <a:gd name="connsiteX46" fmla="*/ 11339516 w 12192000"/>
              <a:gd name="connsiteY46" fmla="*/ 638175 h 5753100"/>
              <a:gd name="connsiteX47" fmla="*/ 11336618 w 12192000"/>
              <a:gd name="connsiteY47" fmla="*/ 666928 h 5753100"/>
              <a:gd name="connsiteX48" fmla="*/ 11403687 w 12192000"/>
              <a:gd name="connsiteY48" fmla="*/ 646109 h 5753100"/>
              <a:gd name="connsiteX49" fmla="*/ 11482391 w 12192000"/>
              <a:gd name="connsiteY49" fmla="*/ 638175 h 5753100"/>
              <a:gd name="connsiteX50" fmla="*/ 11758534 w 12192000"/>
              <a:gd name="connsiteY50" fmla="*/ 752557 h 5753100"/>
              <a:gd name="connsiteX51" fmla="*/ 11803993 w 12192000"/>
              <a:gd name="connsiteY51" fmla="*/ 807654 h 5753100"/>
              <a:gd name="connsiteX52" fmla="*/ 11833368 w 12192000"/>
              <a:gd name="connsiteY52" fmla="*/ 753535 h 5753100"/>
              <a:gd name="connsiteX53" fmla="*/ 12131415 w 12192000"/>
              <a:gd name="connsiteY53" fmla="*/ 448264 h 5753100"/>
              <a:gd name="connsiteX54" fmla="*/ 12192000 w 12192000"/>
              <a:gd name="connsiteY54" fmla="*/ 410454 h 5753100"/>
              <a:gd name="connsiteX55" fmla="*/ 12192000 w 12192000"/>
              <a:gd name="connsiteY55" fmla="*/ 5753100 h 5753100"/>
              <a:gd name="connsiteX56" fmla="*/ 0 w 12192000"/>
              <a:gd name="connsiteY56" fmla="*/ 5753100 h 5753100"/>
              <a:gd name="connsiteX57" fmla="*/ 0 w 12192000"/>
              <a:gd name="connsiteY57" fmla="*/ 156459 h 5753100"/>
              <a:gd name="connsiteX58" fmla="*/ 57533 w 12192000"/>
              <a:gd name="connsiteY58" fmla="*/ 108990 h 5753100"/>
              <a:gd name="connsiteX59" fmla="*/ 414342 w 12192000"/>
              <a:gd name="connsiteY59" fmla="*/ 0 h 575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2192000" h="5753100">
                <a:moveTo>
                  <a:pt x="9376863" y="1462271"/>
                </a:moveTo>
                <a:lnTo>
                  <a:pt x="9373093" y="1499671"/>
                </a:lnTo>
                <a:lnTo>
                  <a:pt x="9385406" y="1493740"/>
                </a:lnTo>
                <a:lnTo>
                  <a:pt x="9428009" y="1478147"/>
                </a:lnTo>
                <a:close/>
                <a:moveTo>
                  <a:pt x="414342" y="0"/>
                </a:moveTo>
                <a:cubicBezTo>
                  <a:pt x="766795" y="0"/>
                  <a:pt x="1052516" y="285721"/>
                  <a:pt x="1052516" y="638175"/>
                </a:cubicBezTo>
                <a:lnTo>
                  <a:pt x="1049618" y="666928"/>
                </a:lnTo>
                <a:lnTo>
                  <a:pt x="1116687" y="646109"/>
                </a:lnTo>
                <a:cubicBezTo>
                  <a:pt x="1142109" y="640907"/>
                  <a:pt x="1168431" y="638175"/>
                  <a:pt x="1195392" y="638175"/>
                </a:cubicBezTo>
                <a:cubicBezTo>
                  <a:pt x="1303232" y="638175"/>
                  <a:pt x="1400863" y="681886"/>
                  <a:pt x="1471535" y="752557"/>
                </a:cubicBezTo>
                <a:lnTo>
                  <a:pt x="1516993" y="807654"/>
                </a:lnTo>
                <a:lnTo>
                  <a:pt x="1546368" y="753535"/>
                </a:lnTo>
                <a:cubicBezTo>
                  <a:pt x="1760333" y="436827"/>
                  <a:pt x="2122677" y="228600"/>
                  <a:pt x="2533654" y="228600"/>
                </a:cubicBezTo>
                <a:cubicBezTo>
                  <a:pt x="3109023" y="228600"/>
                  <a:pt x="3589069" y="636725"/>
                  <a:pt x="3700090" y="1179272"/>
                </a:cubicBezTo>
                <a:lnTo>
                  <a:pt x="3721203" y="1388700"/>
                </a:lnTo>
                <a:lnTo>
                  <a:pt x="3770421" y="1395271"/>
                </a:lnTo>
                <a:lnTo>
                  <a:pt x="3785548" y="1377801"/>
                </a:lnTo>
                <a:cubicBezTo>
                  <a:pt x="3854899" y="1314768"/>
                  <a:pt x="3947026" y="1276350"/>
                  <a:pt x="4048127" y="1276350"/>
                </a:cubicBezTo>
                <a:cubicBezTo>
                  <a:pt x="4129006" y="1276350"/>
                  <a:pt x="4204147" y="1300937"/>
                  <a:pt x="4266474" y="1343045"/>
                </a:cubicBezTo>
                <a:lnTo>
                  <a:pt x="4301481" y="1371928"/>
                </a:lnTo>
                <a:lnTo>
                  <a:pt x="4326469" y="1248165"/>
                </a:lnTo>
                <a:cubicBezTo>
                  <a:pt x="4385752" y="1108000"/>
                  <a:pt x="4524544" y="1009650"/>
                  <a:pt x="4686303" y="1009650"/>
                </a:cubicBezTo>
                <a:cubicBezTo>
                  <a:pt x="4767183" y="1009650"/>
                  <a:pt x="4842321" y="1034237"/>
                  <a:pt x="4904651" y="1076345"/>
                </a:cubicBezTo>
                <a:lnTo>
                  <a:pt x="4943944" y="1108767"/>
                </a:lnTo>
                <a:lnTo>
                  <a:pt x="4933952" y="1009650"/>
                </a:lnTo>
                <a:cubicBezTo>
                  <a:pt x="4933952" y="657196"/>
                  <a:pt x="5219673" y="371475"/>
                  <a:pt x="5572127" y="371475"/>
                </a:cubicBezTo>
                <a:cubicBezTo>
                  <a:pt x="5836466" y="371475"/>
                  <a:pt x="6063269" y="532193"/>
                  <a:pt x="6160150" y="761243"/>
                </a:cubicBezTo>
                <a:lnTo>
                  <a:pt x="6170212" y="793663"/>
                </a:lnTo>
                <a:lnTo>
                  <a:pt x="6284838" y="699089"/>
                </a:lnTo>
                <a:cubicBezTo>
                  <a:pt x="6430777" y="600494"/>
                  <a:pt x="6606710" y="542924"/>
                  <a:pt x="6796088" y="542924"/>
                </a:cubicBezTo>
                <a:cubicBezTo>
                  <a:pt x="7237973" y="542924"/>
                  <a:pt x="7606648" y="856364"/>
                  <a:pt x="7691912" y="1273041"/>
                </a:cubicBezTo>
                <a:lnTo>
                  <a:pt x="7696549" y="1319031"/>
                </a:lnTo>
                <a:lnTo>
                  <a:pt x="7753739" y="1287989"/>
                </a:lnTo>
                <a:cubicBezTo>
                  <a:pt x="7800461" y="1268228"/>
                  <a:pt x="7851828" y="1257300"/>
                  <a:pt x="7905749" y="1257300"/>
                </a:cubicBezTo>
                <a:cubicBezTo>
                  <a:pt x="7959670" y="1257300"/>
                  <a:pt x="8011037" y="1268228"/>
                  <a:pt x="8057760" y="1287989"/>
                </a:cubicBezTo>
                <a:lnTo>
                  <a:pt x="8116690" y="1319975"/>
                </a:lnTo>
                <a:lnTo>
                  <a:pt x="8151164" y="1208917"/>
                </a:lnTo>
                <a:cubicBezTo>
                  <a:pt x="8248043" y="979867"/>
                  <a:pt x="8474846" y="819149"/>
                  <a:pt x="8739187" y="819149"/>
                </a:cubicBezTo>
                <a:cubicBezTo>
                  <a:pt x="8783244" y="819149"/>
                  <a:pt x="8826259" y="823613"/>
                  <a:pt x="8867802" y="832114"/>
                </a:cubicBezTo>
                <a:lnTo>
                  <a:pt x="8963522" y="861828"/>
                </a:lnTo>
                <a:lnTo>
                  <a:pt x="8975988" y="738160"/>
                </a:lnTo>
                <a:cubicBezTo>
                  <a:pt x="9035496" y="447355"/>
                  <a:pt x="9292802" y="228600"/>
                  <a:pt x="9601198" y="228600"/>
                </a:cubicBezTo>
                <a:cubicBezTo>
                  <a:pt x="9766412" y="228600"/>
                  <a:pt x="9916961" y="291381"/>
                  <a:pt x="10030293" y="394387"/>
                </a:cubicBezTo>
                <a:lnTo>
                  <a:pt x="10091844" y="458948"/>
                </a:lnTo>
                <a:lnTo>
                  <a:pt x="10113318" y="389769"/>
                </a:lnTo>
                <a:cubicBezTo>
                  <a:pt x="10210199" y="160718"/>
                  <a:pt x="10437002" y="0"/>
                  <a:pt x="10701342" y="0"/>
                </a:cubicBezTo>
                <a:cubicBezTo>
                  <a:pt x="11053795" y="0"/>
                  <a:pt x="11339516" y="285721"/>
                  <a:pt x="11339516" y="638175"/>
                </a:cubicBezTo>
                <a:lnTo>
                  <a:pt x="11336618" y="666928"/>
                </a:lnTo>
                <a:lnTo>
                  <a:pt x="11403687" y="646109"/>
                </a:lnTo>
                <a:cubicBezTo>
                  <a:pt x="11429109" y="640907"/>
                  <a:pt x="11455431" y="638175"/>
                  <a:pt x="11482391" y="638175"/>
                </a:cubicBezTo>
                <a:cubicBezTo>
                  <a:pt x="11590232" y="638175"/>
                  <a:pt x="11687863" y="681886"/>
                  <a:pt x="11758534" y="752557"/>
                </a:cubicBezTo>
                <a:lnTo>
                  <a:pt x="11803993" y="807654"/>
                </a:lnTo>
                <a:lnTo>
                  <a:pt x="11833368" y="753535"/>
                </a:lnTo>
                <a:cubicBezTo>
                  <a:pt x="11913605" y="634770"/>
                  <a:pt x="12014707" y="531259"/>
                  <a:pt x="12131415" y="448264"/>
                </a:cubicBezTo>
                <a:lnTo>
                  <a:pt x="12192000" y="410454"/>
                </a:lnTo>
                <a:lnTo>
                  <a:pt x="12192000" y="5753100"/>
                </a:lnTo>
                <a:lnTo>
                  <a:pt x="0" y="5753100"/>
                </a:lnTo>
                <a:lnTo>
                  <a:pt x="0" y="156459"/>
                </a:lnTo>
                <a:lnTo>
                  <a:pt x="57533" y="108990"/>
                </a:lnTo>
                <a:cubicBezTo>
                  <a:pt x="159386" y="40180"/>
                  <a:pt x="282172" y="0"/>
                  <a:pt x="414342" y="0"/>
                </a:cubicBezTo>
                <a:close/>
              </a:path>
            </a:pathLst>
          </a:custGeom>
          <a:solidFill>
            <a:srgbClr val="F2CCCB">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16" name="Freeform: Shape 15">
            <a:extLst>
              <a:ext uri="{FF2B5EF4-FFF2-40B4-BE49-F238E27FC236}">
                <a16:creationId xmlns:a16="http://schemas.microsoft.com/office/drawing/2014/main" id="{35C7780E-FB9E-4181-B295-F14102E98015}"/>
              </a:ext>
            </a:extLst>
          </p:cNvPr>
          <p:cNvSpPr/>
          <p:nvPr/>
        </p:nvSpPr>
        <p:spPr>
          <a:xfrm>
            <a:off x="0" y="3556501"/>
            <a:ext cx="14001750" cy="6496050"/>
          </a:xfrm>
          <a:custGeom>
            <a:avLst/>
            <a:gdLst>
              <a:gd name="connsiteX0" fmla="*/ 9376863 w 12192000"/>
              <a:gd name="connsiteY0" fmla="*/ 1462271 h 5753100"/>
              <a:gd name="connsiteX1" fmla="*/ 9373093 w 12192000"/>
              <a:gd name="connsiteY1" fmla="*/ 1499671 h 5753100"/>
              <a:gd name="connsiteX2" fmla="*/ 9385406 w 12192000"/>
              <a:gd name="connsiteY2" fmla="*/ 1493740 h 5753100"/>
              <a:gd name="connsiteX3" fmla="*/ 9428009 w 12192000"/>
              <a:gd name="connsiteY3" fmla="*/ 1478147 h 5753100"/>
              <a:gd name="connsiteX4" fmla="*/ 414342 w 12192000"/>
              <a:gd name="connsiteY4" fmla="*/ 0 h 5753100"/>
              <a:gd name="connsiteX5" fmla="*/ 1052516 w 12192000"/>
              <a:gd name="connsiteY5" fmla="*/ 638175 h 5753100"/>
              <a:gd name="connsiteX6" fmla="*/ 1049618 w 12192000"/>
              <a:gd name="connsiteY6" fmla="*/ 666928 h 5753100"/>
              <a:gd name="connsiteX7" fmla="*/ 1116687 w 12192000"/>
              <a:gd name="connsiteY7" fmla="*/ 646109 h 5753100"/>
              <a:gd name="connsiteX8" fmla="*/ 1195392 w 12192000"/>
              <a:gd name="connsiteY8" fmla="*/ 638175 h 5753100"/>
              <a:gd name="connsiteX9" fmla="*/ 1471535 w 12192000"/>
              <a:gd name="connsiteY9" fmla="*/ 752557 h 5753100"/>
              <a:gd name="connsiteX10" fmla="*/ 1516993 w 12192000"/>
              <a:gd name="connsiteY10" fmla="*/ 807654 h 5753100"/>
              <a:gd name="connsiteX11" fmla="*/ 1546368 w 12192000"/>
              <a:gd name="connsiteY11" fmla="*/ 753535 h 5753100"/>
              <a:gd name="connsiteX12" fmla="*/ 2533654 w 12192000"/>
              <a:gd name="connsiteY12" fmla="*/ 228600 h 5753100"/>
              <a:gd name="connsiteX13" fmla="*/ 3700090 w 12192000"/>
              <a:gd name="connsiteY13" fmla="*/ 1179272 h 5753100"/>
              <a:gd name="connsiteX14" fmla="*/ 3721203 w 12192000"/>
              <a:gd name="connsiteY14" fmla="*/ 1388700 h 5753100"/>
              <a:gd name="connsiteX15" fmla="*/ 3770421 w 12192000"/>
              <a:gd name="connsiteY15" fmla="*/ 1395271 h 5753100"/>
              <a:gd name="connsiteX16" fmla="*/ 3785548 w 12192000"/>
              <a:gd name="connsiteY16" fmla="*/ 1377801 h 5753100"/>
              <a:gd name="connsiteX17" fmla="*/ 4048127 w 12192000"/>
              <a:gd name="connsiteY17" fmla="*/ 1276350 h 5753100"/>
              <a:gd name="connsiteX18" fmla="*/ 4266474 w 12192000"/>
              <a:gd name="connsiteY18" fmla="*/ 1343045 h 5753100"/>
              <a:gd name="connsiteX19" fmla="*/ 4301481 w 12192000"/>
              <a:gd name="connsiteY19" fmla="*/ 1371928 h 5753100"/>
              <a:gd name="connsiteX20" fmla="*/ 4326469 w 12192000"/>
              <a:gd name="connsiteY20" fmla="*/ 1248165 h 5753100"/>
              <a:gd name="connsiteX21" fmla="*/ 4686303 w 12192000"/>
              <a:gd name="connsiteY21" fmla="*/ 1009650 h 5753100"/>
              <a:gd name="connsiteX22" fmla="*/ 4904651 w 12192000"/>
              <a:gd name="connsiteY22" fmla="*/ 1076345 h 5753100"/>
              <a:gd name="connsiteX23" fmla="*/ 4943944 w 12192000"/>
              <a:gd name="connsiteY23" fmla="*/ 1108767 h 5753100"/>
              <a:gd name="connsiteX24" fmla="*/ 4933952 w 12192000"/>
              <a:gd name="connsiteY24" fmla="*/ 1009650 h 5753100"/>
              <a:gd name="connsiteX25" fmla="*/ 5572127 w 12192000"/>
              <a:gd name="connsiteY25" fmla="*/ 371475 h 5753100"/>
              <a:gd name="connsiteX26" fmla="*/ 6160150 w 12192000"/>
              <a:gd name="connsiteY26" fmla="*/ 761243 h 5753100"/>
              <a:gd name="connsiteX27" fmla="*/ 6170212 w 12192000"/>
              <a:gd name="connsiteY27" fmla="*/ 793663 h 5753100"/>
              <a:gd name="connsiteX28" fmla="*/ 6284838 w 12192000"/>
              <a:gd name="connsiteY28" fmla="*/ 699089 h 5753100"/>
              <a:gd name="connsiteX29" fmla="*/ 6796088 w 12192000"/>
              <a:gd name="connsiteY29" fmla="*/ 542924 h 5753100"/>
              <a:gd name="connsiteX30" fmla="*/ 7691912 w 12192000"/>
              <a:gd name="connsiteY30" fmla="*/ 1273041 h 5753100"/>
              <a:gd name="connsiteX31" fmla="*/ 7696549 w 12192000"/>
              <a:gd name="connsiteY31" fmla="*/ 1319031 h 5753100"/>
              <a:gd name="connsiteX32" fmla="*/ 7753739 w 12192000"/>
              <a:gd name="connsiteY32" fmla="*/ 1287989 h 5753100"/>
              <a:gd name="connsiteX33" fmla="*/ 7905749 w 12192000"/>
              <a:gd name="connsiteY33" fmla="*/ 1257300 h 5753100"/>
              <a:gd name="connsiteX34" fmla="*/ 8057760 w 12192000"/>
              <a:gd name="connsiteY34" fmla="*/ 1287989 h 5753100"/>
              <a:gd name="connsiteX35" fmla="*/ 8116690 w 12192000"/>
              <a:gd name="connsiteY35" fmla="*/ 1319975 h 5753100"/>
              <a:gd name="connsiteX36" fmla="*/ 8151164 w 12192000"/>
              <a:gd name="connsiteY36" fmla="*/ 1208917 h 5753100"/>
              <a:gd name="connsiteX37" fmla="*/ 8739187 w 12192000"/>
              <a:gd name="connsiteY37" fmla="*/ 819149 h 5753100"/>
              <a:gd name="connsiteX38" fmla="*/ 8867802 w 12192000"/>
              <a:gd name="connsiteY38" fmla="*/ 832114 h 5753100"/>
              <a:gd name="connsiteX39" fmla="*/ 8963522 w 12192000"/>
              <a:gd name="connsiteY39" fmla="*/ 861828 h 5753100"/>
              <a:gd name="connsiteX40" fmla="*/ 8975988 w 12192000"/>
              <a:gd name="connsiteY40" fmla="*/ 738160 h 5753100"/>
              <a:gd name="connsiteX41" fmla="*/ 9601198 w 12192000"/>
              <a:gd name="connsiteY41" fmla="*/ 228600 h 5753100"/>
              <a:gd name="connsiteX42" fmla="*/ 10030293 w 12192000"/>
              <a:gd name="connsiteY42" fmla="*/ 394387 h 5753100"/>
              <a:gd name="connsiteX43" fmla="*/ 10091844 w 12192000"/>
              <a:gd name="connsiteY43" fmla="*/ 458948 h 5753100"/>
              <a:gd name="connsiteX44" fmla="*/ 10113318 w 12192000"/>
              <a:gd name="connsiteY44" fmla="*/ 389769 h 5753100"/>
              <a:gd name="connsiteX45" fmla="*/ 10701342 w 12192000"/>
              <a:gd name="connsiteY45" fmla="*/ 0 h 5753100"/>
              <a:gd name="connsiteX46" fmla="*/ 11339516 w 12192000"/>
              <a:gd name="connsiteY46" fmla="*/ 638175 h 5753100"/>
              <a:gd name="connsiteX47" fmla="*/ 11336618 w 12192000"/>
              <a:gd name="connsiteY47" fmla="*/ 666928 h 5753100"/>
              <a:gd name="connsiteX48" fmla="*/ 11403687 w 12192000"/>
              <a:gd name="connsiteY48" fmla="*/ 646109 h 5753100"/>
              <a:gd name="connsiteX49" fmla="*/ 11482391 w 12192000"/>
              <a:gd name="connsiteY49" fmla="*/ 638175 h 5753100"/>
              <a:gd name="connsiteX50" fmla="*/ 11758534 w 12192000"/>
              <a:gd name="connsiteY50" fmla="*/ 752557 h 5753100"/>
              <a:gd name="connsiteX51" fmla="*/ 11803993 w 12192000"/>
              <a:gd name="connsiteY51" fmla="*/ 807654 h 5753100"/>
              <a:gd name="connsiteX52" fmla="*/ 11833368 w 12192000"/>
              <a:gd name="connsiteY52" fmla="*/ 753535 h 5753100"/>
              <a:gd name="connsiteX53" fmla="*/ 12131415 w 12192000"/>
              <a:gd name="connsiteY53" fmla="*/ 448264 h 5753100"/>
              <a:gd name="connsiteX54" fmla="*/ 12192000 w 12192000"/>
              <a:gd name="connsiteY54" fmla="*/ 410454 h 5753100"/>
              <a:gd name="connsiteX55" fmla="*/ 12192000 w 12192000"/>
              <a:gd name="connsiteY55" fmla="*/ 5753100 h 5753100"/>
              <a:gd name="connsiteX56" fmla="*/ 0 w 12192000"/>
              <a:gd name="connsiteY56" fmla="*/ 5753100 h 5753100"/>
              <a:gd name="connsiteX57" fmla="*/ 0 w 12192000"/>
              <a:gd name="connsiteY57" fmla="*/ 156459 h 5753100"/>
              <a:gd name="connsiteX58" fmla="*/ 57533 w 12192000"/>
              <a:gd name="connsiteY58" fmla="*/ 108990 h 5753100"/>
              <a:gd name="connsiteX59" fmla="*/ 414342 w 12192000"/>
              <a:gd name="connsiteY59" fmla="*/ 0 h 575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2192000" h="5753100">
                <a:moveTo>
                  <a:pt x="9376863" y="1462271"/>
                </a:moveTo>
                <a:lnTo>
                  <a:pt x="9373093" y="1499671"/>
                </a:lnTo>
                <a:lnTo>
                  <a:pt x="9385406" y="1493740"/>
                </a:lnTo>
                <a:lnTo>
                  <a:pt x="9428009" y="1478147"/>
                </a:lnTo>
                <a:close/>
                <a:moveTo>
                  <a:pt x="414342" y="0"/>
                </a:moveTo>
                <a:cubicBezTo>
                  <a:pt x="766795" y="0"/>
                  <a:pt x="1052516" y="285721"/>
                  <a:pt x="1052516" y="638175"/>
                </a:cubicBezTo>
                <a:lnTo>
                  <a:pt x="1049618" y="666928"/>
                </a:lnTo>
                <a:lnTo>
                  <a:pt x="1116687" y="646109"/>
                </a:lnTo>
                <a:cubicBezTo>
                  <a:pt x="1142109" y="640907"/>
                  <a:pt x="1168431" y="638175"/>
                  <a:pt x="1195392" y="638175"/>
                </a:cubicBezTo>
                <a:cubicBezTo>
                  <a:pt x="1303232" y="638175"/>
                  <a:pt x="1400863" y="681886"/>
                  <a:pt x="1471535" y="752557"/>
                </a:cubicBezTo>
                <a:lnTo>
                  <a:pt x="1516993" y="807654"/>
                </a:lnTo>
                <a:lnTo>
                  <a:pt x="1546368" y="753535"/>
                </a:lnTo>
                <a:cubicBezTo>
                  <a:pt x="1760333" y="436827"/>
                  <a:pt x="2122677" y="228600"/>
                  <a:pt x="2533654" y="228600"/>
                </a:cubicBezTo>
                <a:cubicBezTo>
                  <a:pt x="3109023" y="228600"/>
                  <a:pt x="3589069" y="636725"/>
                  <a:pt x="3700090" y="1179272"/>
                </a:cubicBezTo>
                <a:lnTo>
                  <a:pt x="3721203" y="1388700"/>
                </a:lnTo>
                <a:lnTo>
                  <a:pt x="3770421" y="1395271"/>
                </a:lnTo>
                <a:lnTo>
                  <a:pt x="3785548" y="1377801"/>
                </a:lnTo>
                <a:cubicBezTo>
                  <a:pt x="3854899" y="1314768"/>
                  <a:pt x="3947026" y="1276350"/>
                  <a:pt x="4048127" y="1276350"/>
                </a:cubicBezTo>
                <a:cubicBezTo>
                  <a:pt x="4129006" y="1276350"/>
                  <a:pt x="4204147" y="1300937"/>
                  <a:pt x="4266474" y="1343045"/>
                </a:cubicBezTo>
                <a:lnTo>
                  <a:pt x="4301481" y="1371928"/>
                </a:lnTo>
                <a:lnTo>
                  <a:pt x="4326469" y="1248165"/>
                </a:lnTo>
                <a:cubicBezTo>
                  <a:pt x="4385752" y="1108000"/>
                  <a:pt x="4524544" y="1009650"/>
                  <a:pt x="4686303" y="1009650"/>
                </a:cubicBezTo>
                <a:cubicBezTo>
                  <a:pt x="4767183" y="1009650"/>
                  <a:pt x="4842321" y="1034237"/>
                  <a:pt x="4904651" y="1076345"/>
                </a:cubicBezTo>
                <a:lnTo>
                  <a:pt x="4943944" y="1108767"/>
                </a:lnTo>
                <a:lnTo>
                  <a:pt x="4933952" y="1009650"/>
                </a:lnTo>
                <a:cubicBezTo>
                  <a:pt x="4933952" y="657196"/>
                  <a:pt x="5219673" y="371475"/>
                  <a:pt x="5572127" y="371475"/>
                </a:cubicBezTo>
                <a:cubicBezTo>
                  <a:pt x="5836466" y="371475"/>
                  <a:pt x="6063269" y="532193"/>
                  <a:pt x="6160150" y="761243"/>
                </a:cubicBezTo>
                <a:lnTo>
                  <a:pt x="6170212" y="793663"/>
                </a:lnTo>
                <a:lnTo>
                  <a:pt x="6284838" y="699089"/>
                </a:lnTo>
                <a:cubicBezTo>
                  <a:pt x="6430777" y="600494"/>
                  <a:pt x="6606710" y="542924"/>
                  <a:pt x="6796088" y="542924"/>
                </a:cubicBezTo>
                <a:cubicBezTo>
                  <a:pt x="7237973" y="542924"/>
                  <a:pt x="7606648" y="856364"/>
                  <a:pt x="7691912" y="1273041"/>
                </a:cubicBezTo>
                <a:lnTo>
                  <a:pt x="7696549" y="1319031"/>
                </a:lnTo>
                <a:lnTo>
                  <a:pt x="7753739" y="1287989"/>
                </a:lnTo>
                <a:cubicBezTo>
                  <a:pt x="7800461" y="1268228"/>
                  <a:pt x="7851828" y="1257300"/>
                  <a:pt x="7905749" y="1257300"/>
                </a:cubicBezTo>
                <a:cubicBezTo>
                  <a:pt x="7959670" y="1257300"/>
                  <a:pt x="8011037" y="1268228"/>
                  <a:pt x="8057760" y="1287989"/>
                </a:cubicBezTo>
                <a:lnTo>
                  <a:pt x="8116690" y="1319975"/>
                </a:lnTo>
                <a:lnTo>
                  <a:pt x="8151164" y="1208917"/>
                </a:lnTo>
                <a:cubicBezTo>
                  <a:pt x="8248043" y="979867"/>
                  <a:pt x="8474846" y="819149"/>
                  <a:pt x="8739187" y="819149"/>
                </a:cubicBezTo>
                <a:cubicBezTo>
                  <a:pt x="8783244" y="819149"/>
                  <a:pt x="8826259" y="823613"/>
                  <a:pt x="8867802" y="832114"/>
                </a:cubicBezTo>
                <a:lnTo>
                  <a:pt x="8963522" y="861828"/>
                </a:lnTo>
                <a:lnTo>
                  <a:pt x="8975988" y="738160"/>
                </a:lnTo>
                <a:cubicBezTo>
                  <a:pt x="9035496" y="447355"/>
                  <a:pt x="9292802" y="228600"/>
                  <a:pt x="9601198" y="228600"/>
                </a:cubicBezTo>
                <a:cubicBezTo>
                  <a:pt x="9766412" y="228600"/>
                  <a:pt x="9916961" y="291381"/>
                  <a:pt x="10030293" y="394387"/>
                </a:cubicBezTo>
                <a:lnTo>
                  <a:pt x="10091844" y="458948"/>
                </a:lnTo>
                <a:lnTo>
                  <a:pt x="10113318" y="389769"/>
                </a:lnTo>
                <a:cubicBezTo>
                  <a:pt x="10210199" y="160718"/>
                  <a:pt x="10437002" y="0"/>
                  <a:pt x="10701342" y="0"/>
                </a:cubicBezTo>
                <a:cubicBezTo>
                  <a:pt x="11053795" y="0"/>
                  <a:pt x="11339516" y="285721"/>
                  <a:pt x="11339516" y="638175"/>
                </a:cubicBezTo>
                <a:lnTo>
                  <a:pt x="11336618" y="666928"/>
                </a:lnTo>
                <a:lnTo>
                  <a:pt x="11403687" y="646109"/>
                </a:lnTo>
                <a:cubicBezTo>
                  <a:pt x="11429109" y="640907"/>
                  <a:pt x="11455431" y="638175"/>
                  <a:pt x="11482391" y="638175"/>
                </a:cubicBezTo>
                <a:cubicBezTo>
                  <a:pt x="11590232" y="638175"/>
                  <a:pt x="11687863" y="681886"/>
                  <a:pt x="11758534" y="752557"/>
                </a:cubicBezTo>
                <a:lnTo>
                  <a:pt x="11803993" y="807654"/>
                </a:lnTo>
                <a:lnTo>
                  <a:pt x="11833368" y="753535"/>
                </a:lnTo>
                <a:cubicBezTo>
                  <a:pt x="11913605" y="634770"/>
                  <a:pt x="12014707" y="531259"/>
                  <a:pt x="12131415" y="448264"/>
                </a:cubicBezTo>
                <a:lnTo>
                  <a:pt x="12192000" y="410454"/>
                </a:lnTo>
                <a:lnTo>
                  <a:pt x="12192000" y="5753100"/>
                </a:lnTo>
                <a:lnTo>
                  <a:pt x="0" y="5753100"/>
                </a:lnTo>
                <a:lnTo>
                  <a:pt x="0" y="156459"/>
                </a:lnTo>
                <a:lnTo>
                  <a:pt x="57533" y="108990"/>
                </a:lnTo>
                <a:cubicBezTo>
                  <a:pt x="159386" y="40180"/>
                  <a:pt x="282172" y="0"/>
                  <a:pt x="414342" y="0"/>
                </a:cubicBezTo>
                <a:close/>
              </a:path>
            </a:pathLst>
          </a:custGeom>
          <a:solidFill>
            <a:srgbClr val="F2CCCB">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6" name="Rectangle 5">
            <a:extLst>
              <a:ext uri="{FF2B5EF4-FFF2-40B4-BE49-F238E27FC236}">
                <a16:creationId xmlns:a16="http://schemas.microsoft.com/office/drawing/2014/main" id="{F6B46E0D-1C05-4986-AD95-A649F0205B30}"/>
              </a:ext>
            </a:extLst>
          </p:cNvPr>
          <p:cNvSpPr/>
          <p:nvPr/>
        </p:nvSpPr>
        <p:spPr>
          <a:xfrm>
            <a:off x="707923" y="786899"/>
            <a:ext cx="10776154" cy="5519569"/>
          </a:xfrm>
          <a:prstGeom prst="rect">
            <a:avLst/>
          </a:prstGeom>
          <a:solidFill>
            <a:schemeClr val="bg1">
              <a:alpha val="85000"/>
            </a:schemeClr>
          </a:solid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2" name="Picture 6" descr="Hand drawn travel element vector set ">
            <a:extLst>
              <a:ext uri="{FF2B5EF4-FFF2-40B4-BE49-F238E27FC236}">
                <a16:creationId xmlns:a16="http://schemas.microsoft.com/office/drawing/2014/main" id="{CB5C9B83-7BFC-4A11-AC1F-427E800614D4}"/>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35000" b="64125" l="3250" r="29375">
                        <a14:foregroundMark x1="10875" y1="35000" x2="16750" y2="38625"/>
                        <a14:foregroundMark x1="16750" y1="38625" x2="24125" y2="39750"/>
                        <a14:foregroundMark x1="24125" y1="39750" x2="17750" y2="43250"/>
                        <a14:foregroundMark x1="17750" y1="43250" x2="13500" y2="50000"/>
                        <a14:foregroundMark x1="13500" y1="50000" x2="24375" y2="51875"/>
                        <a14:foregroundMark x1="14625" y1="36625" x2="10375" y2="39000"/>
                        <a14:foregroundMark x1="10625" y1="40375" x2="11000" y2="42500"/>
                        <a14:foregroundMark x1="19375" y1="64125" x2="23500" y2="62125"/>
                      </a14:backgroundRemoval>
                    </a14:imgEffect>
                  </a14:imgLayer>
                </a14:imgProps>
              </a:ext>
              <a:ext uri="{28A0092B-C50C-407E-A947-70E740481C1C}">
                <a14:useLocalDpi xmlns:a14="http://schemas.microsoft.com/office/drawing/2010/main" val="0"/>
              </a:ext>
            </a:extLst>
          </a:blip>
          <a:srcRect t="32500" r="67290" b="32500"/>
          <a:stretch/>
        </p:blipFill>
        <p:spPr bwMode="auto">
          <a:xfrm>
            <a:off x="9398639" y="0"/>
            <a:ext cx="2617148" cy="28003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A1BB71B-D83E-4ECF-854E-FFB62F3D5843}"/>
              </a:ext>
            </a:extLst>
          </p:cNvPr>
          <p:cNvSpPr txBox="1"/>
          <p:nvPr/>
        </p:nvSpPr>
        <p:spPr>
          <a:xfrm>
            <a:off x="1594409" y="2232641"/>
            <a:ext cx="8369568" cy="3170099"/>
          </a:xfrm>
          <a:prstGeom prst="rect">
            <a:avLst/>
          </a:prstGeom>
          <a:noFill/>
        </p:spPr>
        <p:txBody>
          <a:bodyPr wrap="square" rtlCol="0">
            <a:spAutoFit/>
          </a:bodyPr>
          <a:lstStyle/>
          <a:p>
            <a:r>
              <a:rPr lang="id-ID" sz="4000" dirty="0">
                <a:effectLst/>
                <a:latin typeface="Simplicity" panose="02000503000000000000" pitchFamily="2" charset="0"/>
                <a:ea typeface="Calibri" panose="020F0502020204030204" pitchFamily="34" charset="0"/>
                <a:cs typeface="Arial" panose="020B0604020202020204" pitchFamily="34" charset="0"/>
              </a:rPr>
              <a:t>Text text text </a:t>
            </a:r>
            <a:r>
              <a:rPr lang="id-ID" sz="4000" dirty="0">
                <a:latin typeface="Simplicity" panose="02000503000000000000" pitchFamily="2" charset="0"/>
                <a:ea typeface="Calibri" panose="020F0502020204030204" pitchFamily="34" charset="0"/>
                <a:cs typeface="Arial" panose="020B0604020202020204" pitchFamily="34" charset="0"/>
              </a:rPr>
              <a:t>text text text text text text text text text text text text text text text text text text text text text text text text text text text text text text text text text text </a:t>
            </a:r>
          </a:p>
          <a:p>
            <a:r>
              <a:rPr lang="id-ID" sz="4000" dirty="0">
                <a:latin typeface="Simplicity" panose="02000503000000000000" pitchFamily="2" charset="0"/>
                <a:ea typeface="Calibri" panose="020F0502020204030204" pitchFamily="34" charset="0"/>
                <a:cs typeface="Arial" panose="020B0604020202020204" pitchFamily="34" charset="0"/>
              </a:rPr>
              <a:t>text text text text text text</a:t>
            </a:r>
            <a:endParaRPr lang="id-ID" sz="4000" dirty="0">
              <a:effectLst/>
              <a:latin typeface="Simplicity" panose="02000503000000000000" pitchFamily="2" charset="0"/>
              <a:ea typeface="Calibri" panose="020F0502020204030204" pitchFamily="34" charset="0"/>
              <a:cs typeface="Arial" panose="020B0604020202020204" pitchFamily="34" charset="0"/>
            </a:endParaRPr>
          </a:p>
        </p:txBody>
      </p:sp>
      <p:sp>
        <p:nvSpPr>
          <p:cNvPr id="10" name="TextBox 9">
            <a:extLst>
              <a:ext uri="{FF2B5EF4-FFF2-40B4-BE49-F238E27FC236}">
                <a16:creationId xmlns:a16="http://schemas.microsoft.com/office/drawing/2014/main" id="{D87B3B0F-AF63-461F-AE05-9A9F878BB6E3}"/>
              </a:ext>
            </a:extLst>
          </p:cNvPr>
          <p:cNvSpPr txBox="1"/>
          <p:nvPr/>
        </p:nvSpPr>
        <p:spPr>
          <a:xfrm>
            <a:off x="2454968" y="1044179"/>
            <a:ext cx="6648450" cy="1015663"/>
          </a:xfrm>
          <a:prstGeom prst="rect">
            <a:avLst/>
          </a:prstGeom>
          <a:noFill/>
        </p:spPr>
        <p:txBody>
          <a:bodyPr wrap="square" rtlCol="0">
            <a:spAutoFit/>
          </a:bodyPr>
          <a:lstStyle/>
          <a:p>
            <a:pPr algn="ctr"/>
            <a:r>
              <a:rPr lang="id-ID" sz="6000" dirty="0">
                <a:latin typeface="Modern Love" panose="04090805081005020601" pitchFamily="82" charset="0"/>
              </a:rPr>
              <a:t>Section 2</a:t>
            </a:r>
          </a:p>
        </p:txBody>
      </p:sp>
    </p:spTree>
    <p:extLst>
      <p:ext uri="{BB962C8B-B14F-4D97-AF65-F5344CB8AC3E}">
        <p14:creationId xmlns:p14="http://schemas.microsoft.com/office/powerpoint/2010/main" val="11485884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22000" decel="22000" autoRev="1" fill="hold" grpId="0" nodeType="withEffect">
                                  <p:stCondLst>
                                    <p:cond delay="0"/>
                                  </p:stCondLst>
                                  <p:childTnLst>
                                    <p:animMotion origin="layout" path="M 1.25E-6 1.11111E-6 L -0.14844 1.11111E-6 " pathEditMode="relative" rAng="0" ptsTypes="AA">
                                      <p:cBhvr>
                                        <p:cTn id="6" dur="5000" fill="hold"/>
                                        <p:tgtEl>
                                          <p:spTgt spid="14"/>
                                        </p:tgtEl>
                                        <p:attrNameLst>
                                          <p:attrName>ppt_x</p:attrName>
                                          <p:attrName>ppt_y</p:attrName>
                                        </p:attrNameLst>
                                      </p:cBhvr>
                                      <p:rCtr x="-7422" y="0"/>
                                    </p:animMotion>
                                  </p:childTnLst>
                                </p:cTn>
                              </p:par>
                              <p:par>
                                <p:cTn id="7" presetID="35" presetClass="path" presetSubtype="0" repeatCount="indefinite" accel="22000" decel="22000" autoRev="1" fill="hold" grpId="0" nodeType="withEffect">
                                  <p:stCondLst>
                                    <p:cond delay="0"/>
                                  </p:stCondLst>
                                  <p:childTnLst>
                                    <p:animMotion origin="layout" path="M 1.25E-6 3.7037E-7 L -0.14844 3.7037E-7 " pathEditMode="relative" rAng="0" ptsTypes="AA">
                                      <p:cBhvr>
                                        <p:cTn id="8" dur="5000" fill="hold"/>
                                        <p:tgtEl>
                                          <p:spTgt spid="16"/>
                                        </p:tgtEl>
                                        <p:attrNameLst>
                                          <p:attrName>ppt_x</p:attrName>
                                          <p:attrName>ppt_y</p:attrName>
                                        </p:attrNameLst>
                                      </p:cBhvr>
                                      <p:rCtr x="-7422" y="0"/>
                                    </p:animMotion>
                                  </p:childTnLst>
                                </p:cTn>
                              </p:par>
                              <p:par>
                                <p:cTn id="9" presetID="35" presetClass="path" presetSubtype="0" repeatCount="indefinite" accel="22000" decel="22000" autoRev="1" fill="hold" grpId="0" nodeType="withEffect">
                                  <p:stCondLst>
                                    <p:cond delay="0"/>
                                  </p:stCondLst>
                                  <p:childTnLst>
                                    <p:animMotion origin="layout" path="M -1.25E-6 -1.11111E-6 L 0.14844 -1.11111E-6 " pathEditMode="relative" rAng="0" ptsTypes="AA">
                                      <p:cBhvr>
                                        <p:cTn id="10" dur="5000" fill="hold"/>
                                        <p:tgtEl>
                                          <p:spTgt spid="15"/>
                                        </p:tgtEl>
                                        <p:attrNameLst>
                                          <p:attrName>ppt_x</p:attrName>
                                          <p:attrName>ppt_y</p:attrName>
                                        </p:attrNameLst>
                                      </p:cBhvr>
                                      <p:rCtr x="7422" y="0"/>
                                    </p:animMotion>
                                  </p:childTnLst>
                                </p:cTn>
                              </p:par>
                              <p:par>
                                <p:cTn id="11" presetID="10" presetClass="entr" presetSubtype="0" fill="hold" grpId="0" nodeType="withEffect">
                                  <p:stCondLst>
                                    <p:cond delay="0"/>
                                  </p:stCondLst>
                                  <p:iterate type="lt">
                                    <p:tmPct val="2000"/>
                                  </p:iterate>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1000" fill="hold"/>
                                        <p:tgtEl>
                                          <p:spTgt spid="10"/>
                                        </p:tgtEl>
                                        <p:attrNameLst>
                                          <p:attrName>ppt_w</p:attrName>
                                        </p:attrNameLst>
                                      </p:cBhvr>
                                      <p:tavLst>
                                        <p:tav tm="0">
                                          <p:val>
                                            <p:fltVal val="0"/>
                                          </p:val>
                                        </p:tav>
                                        <p:tav tm="100000">
                                          <p:val>
                                            <p:strVal val="#ppt_w"/>
                                          </p:val>
                                        </p:tav>
                                      </p:tavLst>
                                    </p:anim>
                                    <p:anim calcmode="lin" valueType="num">
                                      <p:cBhvr>
                                        <p:cTn id="17" dur="1000" fill="hold"/>
                                        <p:tgtEl>
                                          <p:spTgt spid="10"/>
                                        </p:tgtEl>
                                        <p:attrNameLst>
                                          <p:attrName>ppt_h</p:attrName>
                                        </p:attrNameLst>
                                      </p:cBhvr>
                                      <p:tavLst>
                                        <p:tav tm="0">
                                          <p:val>
                                            <p:fltVal val="0"/>
                                          </p:val>
                                        </p:tav>
                                        <p:tav tm="100000">
                                          <p:val>
                                            <p:strVal val="#ppt_h"/>
                                          </p:val>
                                        </p:tav>
                                      </p:tavLst>
                                    </p:anim>
                                    <p:animEffect transition="in" filter="fade">
                                      <p:cBhvr>
                                        <p:cTn id="18" dur="1000"/>
                                        <p:tgtEl>
                                          <p:spTgt spid="10"/>
                                        </p:tgtEl>
                                      </p:cBhvr>
                                    </p:animEffect>
                                  </p:childTnLst>
                                </p:cTn>
                              </p:par>
                              <p:par>
                                <p:cTn id="19" presetID="6" presetClass="emph" presetSubtype="0" repeatCount="indefinite" accel="24000" decel="21000" autoRev="1" fill="hold" grpId="1" nodeType="withEffect">
                                  <p:stCondLst>
                                    <p:cond delay="0"/>
                                  </p:stCondLst>
                                  <p:endCondLst>
                                    <p:cond evt="onNext" delay="0">
                                      <p:tgtEl>
                                        <p:sldTgt/>
                                      </p:tgtEl>
                                    </p:cond>
                                  </p:endCondLst>
                                  <p:childTnLst>
                                    <p:animScale>
                                      <p:cBhvr>
                                        <p:cTn id="20" dur="1050" fill="hold"/>
                                        <p:tgtEl>
                                          <p:spTgt spid="10"/>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2" grpId="0"/>
      <p:bldP spid="10" grpId="0"/>
      <p:bldP spid="10"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FA0520C-8109-4253-B2C4-9CDED2D7F861}"/>
              </a:ext>
            </a:extLst>
          </p:cNvPr>
          <p:cNvSpPr/>
          <p:nvPr/>
        </p:nvSpPr>
        <p:spPr>
          <a:xfrm>
            <a:off x="3073" y="0"/>
            <a:ext cx="12192000" cy="6858000"/>
          </a:xfrm>
          <a:prstGeom prst="rect">
            <a:avLst/>
          </a:prstGeom>
          <a:solidFill>
            <a:srgbClr val="F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Freeform: Shape 28">
            <a:extLst>
              <a:ext uri="{FF2B5EF4-FFF2-40B4-BE49-F238E27FC236}">
                <a16:creationId xmlns:a16="http://schemas.microsoft.com/office/drawing/2014/main" id="{A882B26B-6BEC-430D-B751-CB0F4B117A1E}"/>
              </a:ext>
            </a:extLst>
          </p:cNvPr>
          <p:cNvSpPr/>
          <p:nvPr/>
        </p:nvSpPr>
        <p:spPr>
          <a:xfrm>
            <a:off x="0" y="361950"/>
            <a:ext cx="14001750" cy="6496050"/>
          </a:xfrm>
          <a:custGeom>
            <a:avLst/>
            <a:gdLst>
              <a:gd name="connsiteX0" fmla="*/ 9376863 w 12192000"/>
              <a:gd name="connsiteY0" fmla="*/ 1462271 h 5753100"/>
              <a:gd name="connsiteX1" fmla="*/ 9373093 w 12192000"/>
              <a:gd name="connsiteY1" fmla="*/ 1499671 h 5753100"/>
              <a:gd name="connsiteX2" fmla="*/ 9385406 w 12192000"/>
              <a:gd name="connsiteY2" fmla="*/ 1493740 h 5753100"/>
              <a:gd name="connsiteX3" fmla="*/ 9428009 w 12192000"/>
              <a:gd name="connsiteY3" fmla="*/ 1478147 h 5753100"/>
              <a:gd name="connsiteX4" fmla="*/ 414342 w 12192000"/>
              <a:gd name="connsiteY4" fmla="*/ 0 h 5753100"/>
              <a:gd name="connsiteX5" fmla="*/ 1052516 w 12192000"/>
              <a:gd name="connsiteY5" fmla="*/ 638175 h 5753100"/>
              <a:gd name="connsiteX6" fmla="*/ 1049618 w 12192000"/>
              <a:gd name="connsiteY6" fmla="*/ 666928 h 5753100"/>
              <a:gd name="connsiteX7" fmla="*/ 1116687 w 12192000"/>
              <a:gd name="connsiteY7" fmla="*/ 646109 h 5753100"/>
              <a:gd name="connsiteX8" fmla="*/ 1195392 w 12192000"/>
              <a:gd name="connsiteY8" fmla="*/ 638175 h 5753100"/>
              <a:gd name="connsiteX9" fmla="*/ 1471535 w 12192000"/>
              <a:gd name="connsiteY9" fmla="*/ 752557 h 5753100"/>
              <a:gd name="connsiteX10" fmla="*/ 1516993 w 12192000"/>
              <a:gd name="connsiteY10" fmla="*/ 807654 h 5753100"/>
              <a:gd name="connsiteX11" fmla="*/ 1546368 w 12192000"/>
              <a:gd name="connsiteY11" fmla="*/ 753535 h 5753100"/>
              <a:gd name="connsiteX12" fmla="*/ 2533654 w 12192000"/>
              <a:gd name="connsiteY12" fmla="*/ 228600 h 5753100"/>
              <a:gd name="connsiteX13" fmla="*/ 3700090 w 12192000"/>
              <a:gd name="connsiteY13" fmla="*/ 1179272 h 5753100"/>
              <a:gd name="connsiteX14" fmla="*/ 3721203 w 12192000"/>
              <a:gd name="connsiteY14" fmla="*/ 1388700 h 5753100"/>
              <a:gd name="connsiteX15" fmla="*/ 3770421 w 12192000"/>
              <a:gd name="connsiteY15" fmla="*/ 1395271 h 5753100"/>
              <a:gd name="connsiteX16" fmla="*/ 3785548 w 12192000"/>
              <a:gd name="connsiteY16" fmla="*/ 1377801 h 5753100"/>
              <a:gd name="connsiteX17" fmla="*/ 4048127 w 12192000"/>
              <a:gd name="connsiteY17" fmla="*/ 1276350 h 5753100"/>
              <a:gd name="connsiteX18" fmla="*/ 4266474 w 12192000"/>
              <a:gd name="connsiteY18" fmla="*/ 1343045 h 5753100"/>
              <a:gd name="connsiteX19" fmla="*/ 4301481 w 12192000"/>
              <a:gd name="connsiteY19" fmla="*/ 1371928 h 5753100"/>
              <a:gd name="connsiteX20" fmla="*/ 4326469 w 12192000"/>
              <a:gd name="connsiteY20" fmla="*/ 1248165 h 5753100"/>
              <a:gd name="connsiteX21" fmla="*/ 4686303 w 12192000"/>
              <a:gd name="connsiteY21" fmla="*/ 1009650 h 5753100"/>
              <a:gd name="connsiteX22" fmla="*/ 4904651 w 12192000"/>
              <a:gd name="connsiteY22" fmla="*/ 1076345 h 5753100"/>
              <a:gd name="connsiteX23" fmla="*/ 4943944 w 12192000"/>
              <a:gd name="connsiteY23" fmla="*/ 1108767 h 5753100"/>
              <a:gd name="connsiteX24" fmla="*/ 4933952 w 12192000"/>
              <a:gd name="connsiteY24" fmla="*/ 1009650 h 5753100"/>
              <a:gd name="connsiteX25" fmla="*/ 5572127 w 12192000"/>
              <a:gd name="connsiteY25" fmla="*/ 371475 h 5753100"/>
              <a:gd name="connsiteX26" fmla="*/ 6160150 w 12192000"/>
              <a:gd name="connsiteY26" fmla="*/ 761243 h 5753100"/>
              <a:gd name="connsiteX27" fmla="*/ 6170212 w 12192000"/>
              <a:gd name="connsiteY27" fmla="*/ 793663 h 5753100"/>
              <a:gd name="connsiteX28" fmla="*/ 6284838 w 12192000"/>
              <a:gd name="connsiteY28" fmla="*/ 699089 h 5753100"/>
              <a:gd name="connsiteX29" fmla="*/ 6796088 w 12192000"/>
              <a:gd name="connsiteY29" fmla="*/ 542924 h 5753100"/>
              <a:gd name="connsiteX30" fmla="*/ 7691912 w 12192000"/>
              <a:gd name="connsiteY30" fmla="*/ 1273041 h 5753100"/>
              <a:gd name="connsiteX31" fmla="*/ 7696549 w 12192000"/>
              <a:gd name="connsiteY31" fmla="*/ 1319031 h 5753100"/>
              <a:gd name="connsiteX32" fmla="*/ 7753739 w 12192000"/>
              <a:gd name="connsiteY32" fmla="*/ 1287989 h 5753100"/>
              <a:gd name="connsiteX33" fmla="*/ 7905749 w 12192000"/>
              <a:gd name="connsiteY33" fmla="*/ 1257300 h 5753100"/>
              <a:gd name="connsiteX34" fmla="*/ 8057760 w 12192000"/>
              <a:gd name="connsiteY34" fmla="*/ 1287989 h 5753100"/>
              <a:gd name="connsiteX35" fmla="*/ 8116690 w 12192000"/>
              <a:gd name="connsiteY35" fmla="*/ 1319975 h 5753100"/>
              <a:gd name="connsiteX36" fmla="*/ 8151164 w 12192000"/>
              <a:gd name="connsiteY36" fmla="*/ 1208917 h 5753100"/>
              <a:gd name="connsiteX37" fmla="*/ 8739187 w 12192000"/>
              <a:gd name="connsiteY37" fmla="*/ 819149 h 5753100"/>
              <a:gd name="connsiteX38" fmla="*/ 8867802 w 12192000"/>
              <a:gd name="connsiteY38" fmla="*/ 832114 h 5753100"/>
              <a:gd name="connsiteX39" fmla="*/ 8963522 w 12192000"/>
              <a:gd name="connsiteY39" fmla="*/ 861828 h 5753100"/>
              <a:gd name="connsiteX40" fmla="*/ 8975988 w 12192000"/>
              <a:gd name="connsiteY40" fmla="*/ 738160 h 5753100"/>
              <a:gd name="connsiteX41" fmla="*/ 9601198 w 12192000"/>
              <a:gd name="connsiteY41" fmla="*/ 228600 h 5753100"/>
              <a:gd name="connsiteX42" fmla="*/ 10030293 w 12192000"/>
              <a:gd name="connsiteY42" fmla="*/ 394387 h 5753100"/>
              <a:gd name="connsiteX43" fmla="*/ 10091844 w 12192000"/>
              <a:gd name="connsiteY43" fmla="*/ 458948 h 5753100"/>
              <a:gd name="connsiteX44" fmla="*/ 10113318 w 12192000"/>
              <a:gd name="connsiteY44" fmla="*/ 389769 h 5753100"/>
              <a:gd name="connsiteX45" fmla="*/ 10701342 w 12192000"/>
              <a:gd name="connsiteY45" fmla="*/ 0 h 5753100"/>
              <a:gd name="connsiteX46" fmla="*/ 11339516 w 12192000"/>
              <a:gd name="connsiteY46" fmla="*/ 638175 h 5753100"/>
              <a:gd name="connsiteX47" fmla="*/ 11336618 w 12192000"/>
              <a:gd name="connsiteY47" fmla="*/ 666928 h 5753100"/>
              <a:gd name="connsiteX48" fmla="*/ 11403687 w 12192000"/>
              <a:gd name="connsiteY48" fmla="*/ 646109 h 5753100"/>
              <a:gd name="connsiteX49" fmla="*/ 11482391 w 12192000"/>
              <a:gd name="connsiteY49" fmla="*/ 638175 h 5753100"/>
              <a:gd name="connsiteX50" fmla="*/ 11758534 w 12192000"/>
              <a:gd name="connsiteY50" fmla="*/ 752557 h 5753100"/>
              <a:gd name="connsiteX51" fmla="*/ 11803993 w 12192000"/>
              <a:gd name="connsiteY51" fmla="*/ 807654 h 5753100"/>
              <a:gd name="connsiteX52" fmla="*/ 11833368 w 12192000"/>
              <a:gd name="connsiteY52" fmla="*/ 753535 h 5753100"/>
              <a:gd name="connsiteX53" fmla="*/ 12131415 w 12192000"/>
              <a:gd name="connsiteY53" fmla="*/ 448264 h 5753100"/>
              <a:gd name="connsiteX54" fmla="*/ 12192000 w 12192000"/>
              <a:gd name="connsiteY54" fmla="*/ 410454 h 5753100"/>
              <a:gd name="connsiteX55" fmla="*/ 12192000 w 12192000"/>
              <a:gd name="connsiteY55" fmla="*/ 5753100 h 5753100"/>
              <a:gd name="connsiteX56" fmla="*/ 0 w 12192000"/>
              <a:gd name="connsiteY56" fmla="*/ 5753100 h 5753100"/>
              <a:gd name="connsiteX57" fmla="*/ 0 w 12192000"/>
              <a:gd name="connsiteY57" fmla="*/ 156459 h 5753100"/>
              <a:gd name="connsiteX58" fmla="*/ 57533 w 12192000"/>
              <a:gd name="connsiteY58" fmla="*/ 108990 h 5753100"/>
              <a:gd name="connsiteX59" fmla="*/ 414342 w 12192000"/>
              <a:gd name="connsiteY59" fmla="*/ 0 h 575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2192000" h="5753100">
                <a:moveTo>
                  <a:pt x="9376863" y="1462271"/>
                </a:moveTo>
                <a:lnTo>
                  <a:pt x="9373093" y="1499671"/>
                </a:lnTo>
                <a:lnTo>
                  <a:pt x="9385406" y="1493740"/>
                </a:lnTo>
                <a:lnTo>
                  <a:pt x="9428009" y="1478147"/>
                </a:lnTo>
                <a:close/>
                <a:moveTo>
                  <a:pt x="414342" y="0"/>
                </a:moveTo>
                <a:cubicBezTo>
                  <a:pt x="766795" y="0"/>
                  <a:pt x="1052516" y="285721"/>
                  <a:pt x="1052516" y="638175"/>
                </a:cubicBezTo>
                <a:lnTo>
                  <a:pt x="1049618" y="666928"/>
                </a:lnTo>
                <a:lnTo>
                  <a:pt x="1116687" y="646109"/>
                </a:lnTo>
                <a:cubicBezTo>
                  <a:pt x="1142109" y="640907"/>
                  <a:pt x="1168431" y="638175"/>
                  <a:pt x="1195392" y="638175"/>
                </a:cubicBezTo>
                <a:cubicBezTo>
                  <a:pt x="1303232" y="638175"/>
                  <a:pt x="1400863" y="681886"/>
                  <a:pt x="1471535" y="752557"/>
                </a:cubicBezTo>
                <a:lnTo>
                  <a:pt x="1516993" y="807654"/>
                </a:lnTo>
                <a:lnTo>
                  <a:pt x="1546368" y="753535"/>
                </a:lnTo>
                <a:cubicBezTo>
                  <a:pt x="1760333" y="436827"/>
                  <a:pt x="2122677" y="228600"/>
                  <a:pt x="2533654" y="228600"/>
                </a:cubicBezTo>
                <a:cubicBezTo>
                  <a:pt x="3109023" y="228600"/>
                  <a:pt x="3589069" y="636725"/>
                  <a:pt x="3700090" y="1179272"/>
                </a:cubicBezTo>
                <a:lnTo>
                  <a:pt x="3721203" y="1388700"/>
                </a:lnTo>
                <a:lnTo>
                  <a:pt x="3770421" y="1395271"/>
                </a:lnTo>
                <a:lnTo>
                  <a:pt x="3785548" y="1377801"/>
                </a:lnTo>
                <a:cubicBezTo>
                  <a:pt x="3854899" y="1314768"/>
                  <a:pt x="3947026" y="1276350"/>
                  <a:pt x="4048127" y="1276350"/>
                </a:cubicBezTo>
                <a:cubicBezTo>
                  <a:pt x="4129006" y="1276350"/>
                  <a:pt x="4204147" y="1300937"/>
                  <a:pt x="4266474" y="1343045"/>
                </a:cubicBezTo>
                <a:lnTo>
                  <a:pt x="4301481" y="1371928"/>
                </a:lnTo>
                <a:lnTo>
                  <a:pt x="4326469" y="1248165"/>
                </a:lnTo>
                <a:cubicBezTo>
                  <a:pt x="4385752" y="1108000"/>
                  <a:pt x="4524544" y="1009650"/>
                  <a:pt x="4686303" y="1009650"/>
                </a:cubicBezTo>
                <a:cubicBezTo>
                  <a:pt x="4767183" y="1009650"/>
                  <a:pt x="4842321" y="1034237"/>
                  <a:pt x="4904651" y="1076345"/>
                </a:cubicBezTo>
                <a:lnTo>
                  <a:pt x="4943944" y="1108767"/>
                </a:lnTo>
                <a:lnTo>
                  <a:pt x="4933952" y="1009650"/>
                </a:lnTo>
                <a:cubicBezTo>
                  <a:pt x="4933952" y="657196"/>
                  <a:pt x="5219673" y="371475"/>
                  <a:pt x="5572127" y="371475"/>
                </a:cubicBezTo>
                <a:cubicBezTo>
                  <a:pt x="5836466" y="371475"/>
                  <a:pt x="6063269" y="532193"/>
                  <a:pt x="6160150" y="761243"/>
                </a:cubicBezTo>
                <a:lnTo>
                  <a:pt x="6170212" y="793663"/>
                </a:lnTo>
                <a:lnTo>
                  <a:pt x="6284838" y="699089"/>
                </a:lnTo>
                <a:cubicBezTo>
                  <a:pt x="6430777" y="600494"/>
                  <a:pt x="6606710" y="542924"/>
                  <a:pt x="6796088" y="542924"/>
                </a:cubicBezTo>
                <a:cubicBezTo>
                  <a:pt x="7237973" y="542924"/>
                  <a:pt x="7606648" y="856364"/>
                  <a:pt x="7691912" y="1273041"/>
                </a:cubicBezTo>
                <a:lnTo>
                  <a:pt x="7696549" y="1319031"/>
                </a:lnTo>
                <a:lnTo>
                  <a:pt x="7753739" y="1287989"/>
                </a:lnTo>
                <a:cubicBezTo>
                  <a:pt x="7800461" y="1268228"/>
                  <a:pt x="7851828" y="1257300"/>
                  <a:pt x="7905749" y="1257300"/>
                </a:cubicBezTo>
                <a:cubicBezTo>
                  <a:pt x="7959670" y="1257300"/>
                  <a:pt x="8011037" y="1268228"/>
                  <a:pt x="8057760" y="1287989"/>
                </a:cubicBezTo>
                <a:lnTo>
                  <a:pt x="8116690" y="1319975"/>
                </a:lnTo>
                <a:lnTo>
                  <a:pt x="8151164" y="1208917"/>
                </a:lnTo>
                <a:cubicBezTo>
                  <a:pt x="8248043" y="979867"/>
                  <a:pt x="8474846" y="819149"/>
                  <a:pt x="8739187" y="819149"/>
                </a:cubicBezTo>
                <a:cubicBezTo>
                  <a:pt x="8783244" y="819149"/>
                  <a:pt x="8826259" y="823613"/>
                  <a:pt x="8867802" y="832114"/>
                </a:cubicBezTo>
                <a:lnTo>
                  <a:pt x="8963522" y="861828"/>
                </a:lnTo>
                <a:lnTo>
                  <a:pt x="8975988" y="738160"/>
                </a:lnTo>
                <a:cubicBezTo>
                  <a:pt x="9035496" y="447355"/>
                  <a:pt x="9292802" y="228600"/>
                  <a:pt x="9601198" y="228600"/>
                </a:cubicBezTo>
                <a:cubicBezTo>
                  <a:pt x="9766412" y="228600"/>
                  <a:pt x="9916961" y="291381"/>
                  <a:pt x="10030293" y="394387"/>
                </a:cubicBezTo>
                <a:lnTo>
                  <a:pt x="10091844" y="458948"/>
                </a:lnTo>
                <a:lnTo>
                  <a:pt x="10113318" y="389769"/>
                </a:lnTo>
                <a:cubicBezTo>
                  <a:pt x="10210199" y="160718"/>
                  <a:pt x="10437002" y="0"/>
                  <a:pt x="10701342" y="0"/>
                </a:cubicBezTo>
                <a:cubicBezTo>
                  <a:pt x="11053795" y="0"/>
                  <a:pt x="11339516" y="285721"/>
                  <a:pt x="11339516" y="638175"/>
                </a:cubicBezTo>
                <a:lnTo>
                  <a:pt x="11336618" y="666928"/>
                </a:lnTo>
                <a:lnTo>
                  <a:pt x="11403687" y="646109"/>
                </a:lnTo>
                <a:cubicBezTo>
                  <a:pt x="11429109" y="640907"/>
                  <a:pt x="11455431" y="638175"/>
                  <a:pt x="11482391" y="638175"/>
                </a:cubicBezTo>
                <a:cubicBezTo>
                  <a:pt x="11590232" y="638175"/>
                  <a:pt x="11687863" y="681886"/>
                  <a:pt x="11758534" y="752557"/>
                </a:cubicBezTo>
                <a:lnTo>
                  <a:pt x="11803993" y="807654"/>
                </a:lnTo>
                <a:lnTo>
                  <a:pt x="11833368" y="753535"/>
                </a:lnTo>
                <a:cubicBezTo>
                  <a:pt x="11913605" y="634770"/>
                  <a:pt x="12014707" y="531259"/>
                  <a:pt x="12131415" y="448264"/>
                </a:cubicBezTo>
                <a:lnTo>
                  <a:pt x="12192000" y="410454"/>
                </a:lnTo>
                <a:lnTo>
                  <a:pt x="12192000" y="5753100"/>
                </a:lnTo>
                <a:lnTo>
                  <a:pt x="0" y="5753100"/>
                </a:lnTo>
                <a:lnTo>
                  <a:pt x="0" y="156459"/>
                </a:lnTo>
                <a:lnTo>
                  <a:pt x="57533" y="108990"/>
                </a:lnTo>
                <a:cubicBezTo>
                  <a:pt x="159386" y="40180"/>
                  <a:pt x="282172" y="0"/>
                  <a:pt x="414342" y="0"/>
                </a:cubicBezTo>
                <a:close/>
              </a:path>
            </a:pathLst>
          </a:custGeom>
          <a:solidFill>
            <a:srgbClr val="F2CCCB">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30" name="Freeform: Shape 29">
            <a:extLst>
              <a:ext uri="{FF2B5EF4-FFF2-40B4-BE49-F238E27FC236}">
                <a16:creationId xmlns:a16="http://schemas.microsoft.com/office/drawing/2014/main" id="{C0996079-FC23-4CC7-844C-B0726E57724B}"/>
              </a:ext>
            </a:extLst>
          </p:cNvPr>
          <p:cNvSpPr/>
          <p:nvPr/>
        </p:nvSpPr>
        <p:spPr>
          <a:xfrm>
            <a:off x="-1809750" y="1843195"/>
            <a:ext cx="14001750" cy="6496050"/>
          </a:xfrm>
          <a:custGeom>
            <a:avLst/>
            <a:gdLst>
              <a:gd name="connsiteX0" fmla="*/ 9376863 w 12192000"/>
              <a:gd name="connsiteY0" fmla="*/ 1462271 h 5753100"/>
              <a:gd name="connsiteX1" fmla="*/ 9373093 w 12192000"/>
              <a:gd name="connsiteY1" fmla="*/ 1499671 h 5753100"/>
              <a:gd name="connsiteX2" fmla="*/ 9385406 w 12192000"/>
              <a:gd name="connsiteY2" fmla="*/ 1493740 h 5753100"/>
              <a:gd name="connsiteX3" fmla="*/ 9428009 w 12192000"/>
              <a:gd name="connsiteY3" fmla="*/ 1478147 h 5753100"/>
              <a:gd name="connsiteX4" fmla="*/ 414342 w 12192000"/>
              <a:gd name="connsiteY4" fmla="*/ 0 h 5753100"/>
              <a:gd name="connsiteX5" fmla="*/ 1052516 w 12192000"/>
              <a:gd name="connsiteY5" fmla="*/ 638175 h 5753100"/>
              <a:gd name="connsiteX6" fmla="*/ 1049618 w 12192000"/>
              <a:gd name="connsiteY6" fmla="*/ 666928 h 5753100"/>
              <a:gd name="connsiteX7" fmla="*/ 1116687 w 12192000"/>
              <a:gd name="connsiteY7" fmla="*/ 646109 h 5753100"/>
              <a:gd name="connsiteX8" fmla="*/ 1195392 w 12192000"/>
              <a:gd name="connsiteY8" fmla="*/ 638175 h 5753100"/>
              <a:gd name="connsiteX9" fmla="*/ 1471535 w 12192000"/>
              <a:gd name="connsiteY9" fmla="*/ 752557 h 5753100"/>
              <a:gd name="connsiteX10" fmla="*/ 1516993 w 12192000"/>
              <a:gd name="connsiteY10" fmla="*/ 807654 h 5753100"/>
              <a:gd name="connsiteX11" fmla="*/ 1546368 w 12192000"/>
              <a:gd name="connsiteY11" fmla="*/ 753535 h 5753100"/>
              <a:gd name="connsiteX12" fmla="*/ 2533654 w 12192000"/>
              <a:gd name="connsiteY12" fmla="*/ 228600 h 5753100"/>
              <a:gd name="connsiteX13" fmla="*/ 3700090 w 12192000"/>
              <a:gd name="connsiteY13" fmla="*/ 1179272 h 5753100"/>
              <a:gd name="connsiteX14" fmla="*/ 3721203 w 12192000"/>
              <a:gd name="connsiteY14" fmla="*/ 1388700 h 5753100"/>
              <a:gd name="connsiteX15" fmla="*/ 3770421 w 12192000"/>
              <a:gd name="connsiteY15" fmla="*/ 1395271 h 5753100"/>
              <a:gd name="connsiteX16" fmla="*/ 3785548 w 12192000"/>
              <a:gd name="connsiteY16" fmla="*/ 1377801 h 5753100"/>
              <a:gd name="connsiteX17" fmla="*/ 4048127 w 12192000"/>
              <a:gd name="connsiteY17" fmla="*/ 1276350 h 5753100"/>
              <a:gd name="connsiteX18" fmla="*/ 4266474 w 12192000"/>
              <a:gd name="connsiteY18" fmla="*/ 1343045 h 5753100"/>
              <a:gd name="connsiteX19" fmla="*/ 4301481 w 12192000"/>
              <a:gd name="connsiteY19" fmla="*/ 1371928 h 5753100"/>
              <a:gd name="connsiteX20" fmla="*/ 4326469 w 12192000"/>
              <a:gd name="connsiteY20" fmla="*/ 1248165 h 5753100"/>
              <a:gd name="connsiteX21" fmla="*/ 4686303 w 12192000"/>
              <a:gd name="connsiteY21" fmla="*/ 1009650 h 5753100"/>
              <a:gd name="connsiteX22" fmla="*/ 4904651 w 12192000"/>
              <a:gd name="connsiteY22" fmla="*/ 1076345 h 5753100"/>
              <a:gd name="connsiteX23" fmla="*/ 4943944 w 12192000"/>
              <a:gd name="connsiteY23" fmla="*/ 1108767 h 5753100"/>
              <a:gd name="connsiteX24" fmla="*/ 4933952 w 12192000"/>
              <a:gd name="connsiteY24" fmla="*/ 1009650 h 5753100"/>
              <a:gd name="connsiteX25" fmla="*/ 5572127 w 12192000"/>
              <a:gd name="connsiteY25" fmla="*/ 371475 h 5753100"/>
              <a:gd name="connsiteX26" fmla="*/ 6160150 w 12192000"/>
              <a:gd name="connsiteY26" fmla="*/ 761243 h 5753100"/>
              <a:gd name="connsiteX27" fmla="*/ 6170212 w 12192000"/>
              <a:gd name="connsiteY27" fmla="*/ 793663 h 5753100"/>
              <a:gd name="connsiteX28" fmla="*/ 6284838 w 12192000"/>
              <a:gd name="connsiteY28" fmla="*/ 699089 h 5753100"/>
              <a:gd name="connsiteX29" fmla="*/ 6796088 w 12192000"/>
              <a:gd name="connsiteY29" fmla="*/ 542924 h 5753100"/>
              <a:gd name="connsiteX30" fmla="*/ 7691912 w 12192000"/>
              <a:gd name="connsiteY30" fmla="*/ 1273041 h 5753100"/>
              <a:gd name="connsiteX31" fmla="*/ 7696549 w 12192000"/>
              <a:gd name="connsiteY31" fmla="*/ 1319031 h 5753100"/>
              <a:gd name="connsiteX32" fmla="*/ 7753739 w 12192000"/>
              <a:gd name="connsiteY32" fmla="*/ 1287989 h 5753100"/>
              <a:gd name="connsiteX33" fmla="*/ 7905749 w 12192000"/>
              <a:gd name="connsiteY33" fmla="*/ 1257300 h 5753100"/>
              <a:gd name="connsiteX34" fmla="*/ 8057760 w 12192000"/>
              <a:gd name="connsiteY34" fmla="*/ 1287989 h 5753100"/>
              <a:gd name="connsiteX35" fmla="*/ 8116690 w 12192000"/>
              <a:gd name="connsiteY35" fmla="*/ 1319975 h 5753100"/>
              <a:gd name="connsiteX36" fmla="*/ 8151164 w 12192000"/>
              <a:gd name="connsiteY36" fmla="*/ 1208917 h 5753100"/>
              <a:gd name="connsiteX37" fmla="*/ 8739187 w 12192000"/>
              <a:gd name="connsiteY37" fmla="*/ 819149 h 5753100"/>
              <a:gd name="connsiteX38" fmla="*/ 8867802 w 12192000"/>
              <a:gd name="connsiteY38" fmla="*/ 832114 h 5753100"/>
              <a:gd name="connsiteX39" fmla="*/ 8963522 w 12192000"/>
              <a:gd name="connsiteY39" fmla="*/ 861828 h 5753100"/>
              <a:gd name="connsiteX40" fmla="*/ 8975988 w 12192000"/>
              <a:gd name="connsiteY40" fmla="*/ 738160 h 5753100"/>
              <a:gd name="connsiteX41" fmla="*/ 9601198 w 12192000"/>
              <a:gd name="connsiteY41" fmla="*/ 228600 h 5753100"/>
              <a:gd name="connsiteX42" fmla="*/ 10030293 w 12192000"/>
              <a:gd name="connsiteY42" fmla="*/ 394387 h 5753100"/>
              <a:gd name="connsiteX43" fmla="*/ 10091844 w 12192000"/>
              <a:gd name="connsiteY43" fmla="*/ 458948 h 5753100"/>
              <a:gd name="connsiteX44" fmla="*/ 10113318 w 12192000"/>
              <a:gd name="connsiteY44" fmla="*/ 389769 h 5753100"/>
              <a:gd name="connsiteX45" fmla="*/ 10701342 w 12192000"/>
              <a:gd name="connsiteY45" fmla="*/ 0 h 5753100"/>
              <a:gd name="connsiteX46" fmla="*/ 11339516 w 12192000"/>
              <a:gd name="connsiteY46" fmla="*/ 638175 h 5753100"/>
              <a:gd name="connsiteX47" fmla="*/ 11336618 w 12192000"/>
              <a:gd name="connsiteY47" fmla="*/ 666928 h 5753100"/>
              <a:gd name="connsiteX48" fmla="*/ 11403687 w 12192000"/>
              <a:gd name="connsiteY48" fmla="*/ 646109 h 5753100"/>
              <a:gd name="connsiteX49" fmla="*/ 11482391 w 12192000"/>
              <a:gd name="connsiteY49" fmla="*/ 638175 h 5753100"/>
              <a:gd name="connsiteX50" fmla="*/ 11758534 w 12192000"/>
              <a:gd name="connsiteY50" fmla="*/ 752557 h 5753100"/>
              <a:gd name="connsiteX51" fmla="*/ 11803993 w 12192000"/>
              <a:gd name="connsiteY51" fmla="*/ 807654 h 5753100"/>
              <a:gd name="connsiteX52" fmla="*/ 11833368 w 12192000"/>
              <a:gd name="connsiteY52" fmla="*/ 753535 h 5753100"/>
              <a:gd name="connsiteX53" fmla="*/ 12131415 w 12192000"/>
              <a:gd name="connsiteY53" fmla="*/ 448264 h 5753100"/>
              <a:gd name="connsiteX54" fmla="*/ 12192000 w 12192000"/>
              <a:gd name="connsiteY54" fmla="*/ 410454 h 5753100"/>
              <a:gd name="connsiteX55" fmla="*/ 12192000 w 12192000"/>
              <a:gd name="connsiteY55" fmla="*/ 5753100 h 5753100"/>
              <a:gd name="connsiteX56" fmla="*/ 0 w 12192000"/>
              <a:gd name="connsiteY56" fmla="*/ 5753100 h 5753100"/>
              <a:gd name="connsiteX57" fmla="*/ 0 w 12192000"/>
              <a:gd name="connsiteY57" fmla="*/ 156459 h 5753100"/>
              <a:gd name="connsiteX58" fmla="*/ 57533 w 12192000"/>
              <a:gd name="connsiteY58" fmla="*/ 108990 h 5753100"/>
              <a:gd name="connsiteX59" fmla="*/ 414342 w 12192000"/>
              <a:gd name="connsiteY59" fmla="*/ 0 h 575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2192000" h="5753100">
                <a:moveTo>
                  <a:pt x="9376863" y="1462271"/>
                </a:moveTo>
                <a:lnTo>
                  <a:pt x="9373093" y="1499671"/>
                </a:lnTo>
                <a:lnTo>
                  <a:pt x="9385406" y="1493740"/>
                </a:lnTo>
                <a:lnTo>
                  <a:pt x="9428009" y="1478147"/>
                </a:lnTo>
                <a:close/>
                <a:moveTo>
                  <a:pt x="414342" y="0"/>
                </a:moveTo>
                <a:cubicBezTo>
                  <a:pt x="766795" y="0"/>
                  <a:pt x="1052516" y="285721"/>
                  <a:pt x="1052516" y="638175"/>
                </a:cubicBezTo>
                <a:lnTo>
                  <a:pt x="1049618" y="666928"/>
                </a:lnTo>
                <a:lnTo>
                  <a:pt x="1116687" y="646109"/>
                </a:lnTo>
                <a:cubicBezTo>
                  <a:pt x="1142109" y="640907"/>
                  <a:pt x="1168431" y="638175"/>
                  <a:pt x="1195392" y="638175"/>
                </a:cubicBezTo>
                <a:cubicBezTo>
                  <a:pt x="1303232" y="638175"/>
                  <a:pt x="1400863" y="681886"/>
                  <a:pt x="1471535" y="752557"/>
                </a:cubicBezTo>
                <a:lnTo>
                  <a:pt x="1516993" y="807654"/>
                </a:lnTo>
                <a:lnTo>
                  <a:pt x="1546368" y="753535"/>
                </a:lnTo>
                <a:cubicBezTo>
                  <a:pt x="1760333" y="436827"/>
                  <a:pt x="2122677" y="228600"/>
                  <a:pt x="2533654" y="228600"/>
                </a:cubicBezTo>
                <a:cubicBezTo>
                  <a:pt x="3109023" y="228600"/>
                  <a:pt x="3589069" y="636725"/>
                  <a:pt x="3700090" y="1179272"/>
                </a:cubicBezTo>
                <a:lnTo>
                  <a:pt x="3721203" y="1388700"/>
                </a:lnTo>
                <a:lnTo>
                  <a:pt x="3770421" y="1395271"/>
                </a:lnTo>
                <a:lnTo>
                  <a:pt x="3785548" y="1377801"/>
                </a:lnTo>
                <a:cubicBezTo>
                  <a:pt x="3854899" y="1314768"/>
                  <a:pt x="3947026" y="1276350"/>
                  <a:pt x="4048127" y="1276350"/>
                </a:cubicBezTo>
                <a:cubicBezTo>
                  <a:pt x="4129006" y="1276350"/>
                  <a:pt x="4204147" y="1300937"/>
                  <a:pt x="4266474" y="1343045"/>
                </a:cubicBezTo>
                <a:lnTo>
                  <a:pt x="4301481" y="1371928"/>
                </a:lnTo>
                <a:lnTo>
                  <a:pt x="4326469" y="1248165"/>
                </a:lnTo>
                <a:cubicBezTo>
                  <a:pt x="4385752" y="1108000"/>
                  <a:pt x="4524544" y="1009650"/>
                  <a:pt x="4686303" y="1009650"/>
                </a:cubicBezTo>
                <a:cubicBezTo>
                  <a:pt x="4767183" y="1009650"/>
                  <a:pt x="4842321" y="1034237"/>
                  <a:pt x="4904651" y="1076345"/>
                </a:cubicBezTo>
                <a:lnTo>
                  <a:pt x="4943944" y="1108767"/>
                </a:lnTo>
                <a:lnTo>
                  <a:pt x="4933952" y="1009650"/>
                </a:lnTo>
                <a:cubicBezTo>
                  <a:pt x="4933952" y="657196"/>
                  <a:pt x="5219673" y="371475"/>
                  <a:pt x="5572127" y="371475"/>
                </a:cubicBezTo>
                <a:cubicBezTo>
                  <a:pt x="5836466" y="371475"/>
                  <a:pt x="6063269" y="532193"/>
                  <a:pt x="6160150" y="761243"/>
                </a:cubicBezTo>
                <a:lnTo>
                  <a:pt x="6170212" y="793663"/>
                </a:lnTo>
                <a:lnTo>
                  <a:pt x="6284838" y="699089"/>
                </a:lnTo>
                <a:cubicBezTo>
                  <a:pt x="6430777" y="600494"/>
                  <a:pt x="6606710" y="542924"/>
                  <a:pt x="6796088" y="542924"/>
                </a:cubicBezTo>
                <a:cubicBezTo>
                  <a:pt x="7237973" y="542924"/>
                  <a:pt x="7606648" y="856364"/>
                  <a:pt x="7691912" y="1273041"/>
                </a:cubicBezTo>
                <a:lnTo>
                  <a:pt x="7696549" y="1319031"/>
                </a:lnTo>
                <a:lnTo>
                  <a:pt x="7753739" y="1287989"/>
                </a:lnTo>
                <a:cubicBezTo>
                  <a:pt x="7800461" y="1268228"/>
                  <a:pt x="7851828" y="1257300"/>
                  <a:pt x="7905749" y="1257300"/>
                </a:cubicBezTo>
                <a:cubicBezTo>
                  <a:pt x="7959670" y="1257300"/>
                  <a:pt x="8011037" y="1268228"/>
                  <a:pt x="8057760" y="1287989"/>
                </a:cubicBezTo>
                <a:lnTo>
                  <a:pt x="8116690" y="1319975"/>
                </a:lnTo>
                <a:lnTo>
                  <a:pt x="8151164" y="1208917"/>
                </a:lnTo>
                <a:cubicBezTo>
                  <a:pt x="8248043" y="979867"/>
                  <a:pt x="8474846" y="819149"/>
                  <a:pt x="8739187" y="819149"/>
                </a:cubicBezTo>
                <a:cubicBezTo>
                  <a:pt x="8783244" y="819149"/>
                  <a:pt x="8826259" y="823613"/>
                  <a:pt x="8867802" y="832114"/>
                </a:cubicBezTo>
                <a:lnTo>
                  <a:pt x="8963522" y="861828"/>
                </a:lnTo>
                <a:lnTo>
                  <a:pt x="8975988" y="738160"/>
                </a:lnTo>
                <a:cubicBezTo>
                  <a:pt x="9035496" y="447355"/>
                  <a:pt x="9292802" y="228600"/>
                  <a:pt x="9601198" y="228600"/>
                </a:cubicBezTo>
                <a:cubicBezTo>
                  <a:pt x="9766412" y="228600"/>
                  <a:pt x="9916961" y="291381"/>
                  <a:pt x="10030293" y="394387"/>
                </a:cubicBezTo>
                <a:lnTo>
                  <a:pt x="10091844" y="458948"/>
                </a:lnTo>
                <a:lnTo>
                  <a:pt x="10113318" y="389769"/>
                </a:lnTo>
                <a:cubicBezTo>
                  <a:pt x="10210199" y="160718"/>
                  <a:pt x="10437002" y="0"/>
                  <a:pt x="10701342" y="0"/>
                </a:cubicBezTo>
                <a:cubicBezTo>
                  <a:pt x="11053795" y="0"/>
                  <a:pt x="11339516" y="285721"/>
                  <a:pt x="11339516" y="638175"/>
                </a:cubicBezTo>
                <a:lnTo>
                  <a:pt x="11336618" y="666928"/>
                </a:lnTo>
                <a:lnTo>
                  <a:pt x="11403687" y="646109"/>
                </a:lnTo>
                <a:cubicBezTo>
                  <a:pt x="11429109" y="640907"/>
                  <a:pt x="11455431" y="638175"/>
                  <a:pt x="11482391" y="638175"/>
                </a:cubicBezTo>
                <a:cubicBezTo>
                  <a:pt x="11590232" y="638175"/>
                  <a:pt x="11687863" y="681886"/>
                  <a:pt x="11758534" y="752557"/>
                </a:cubicBezTo>
                <a:lnTo>
                  <a:pt x="11803993" y="807654"/>
                </a:lnTo>
                <a:lnTo>
                  <a:pt x="11833368" y="753535"/>
                </a:lnTo>
                <a:cubicBezTo>
                  <a:pt x="11913605" y="634770"/>
                  <a:pt x="12014707" y="531259"/>
                  <a:pt x="12131415" y="448264"/>
                </a:cubicBezTo>
                <a:lnTo>
                  <a:pt x="12192000" y="410454"/>
                </a:lnTo>
                <a:lnTo>
                  <a:pt x="12192000" y="5753100"/>
                </a:lnTo>
                <a:lnTo>
                  <a:pt x="0" y="5753100"/>
                </a:lnTo>
                <a:lnTo>
                  <a:pt x="0" y="156459"/>
                </a:lnTo>
                <a:lnTo>
                  <a:pt x="57533" y="108990"/>
                </a:lnTo>
                <a:cubicBezTo>
                  <a:pt x="159386" y="40180"/>
                  <a:pt x="282172" y="0"/>
                  <a:pt x="414342" y="0"/>
                </a:cubicBezTo>
                <a:close/>
              </a:path>
            </a:pathLst>
          </a:custGeom>
          <a:solidFill>
            <a:srgbClr val="F2CCCB">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31" name="Freeform: Shape 30">
            <a:extLst>
              <a:ext uri="{FF2B5EF4-FFF2-40B4-BE49-F238E27FC236}">
                <a16:creationId xmlns:a16="http://schemas.microsoft.com/office/drawing/2014/main" id="{F5EFEEE1-80A8-4781-8F59-967A9716BEF0}"/>
              </a:ext>
            </a:extLst>
          </p:cNvPr>
          <p:cNvSpPr/>
          <p:nvPr/>
        </p:nvSpPr>
        <p:spPr>
          <a:xfrm>
            <a:off x="0" y="3556501"/>
            <a:ext cx="14001750" cy="6496050"/>
          </a:xfrm>
          <a:custGeom>
            <a:avLst/>
            <a:gdLst>
              <a:gd name="connsiteX0" fmla="*/ 9376863 w 12192000"/>
              <a:gd name="connsiteY0" fmla="*/ 1462271 h 5753100"/>
              <a:gd name="connsiteX1" fmla="*/ 9373093 w 12192000"/>
              <a:gd name="connsiteY1" fmla="*/ 1499671 h 5753100"/>
              <a:gd name="connsiteX2" fmla="*/ 9385406 w 12192000"/>
              <a:gd name="connsiteY2" fmla="*/ 1493740 h 5753100"/>
              <a:gd name="connsiteX3" fmla="*/ 9428009 w 12192000"/>
              <a:gd name="connsiteY3" fmla="*/ 1478147 h 5753100"/>
              <a:gd name="connsiteX4" fmla="*/ 414342 w 12192000"/>
              <a:gd name="connsiteY4" fmla="*/ 0 h 5753100"/>
              <a:gd name="connsiteX5" fmla="*/ 1052516 w 12192000"/>
              <a:gd name="connsiteY5" fmla="*/ 638175 h 5753100"/>
              <a:gd name="connsiteX6" fmla="*/ 1049618 w 12192000"/>
              <a:gd name="connsiteY6" fmla="*/ 666928 h 5753100"/>
              <a:gd name="connsiteX7" fmla="*/ 1116687 w 12192000"/>
              <a:gd name="connsiteY7" fmla="*/ 646109 h 5753100"/>
              <a:gd name="connsiteX8" fmla="*/ 1195392 w 12192000"/>
              <a:gd name="connsiteY8" fmla="*/ 638175 h 5753100"/>
              <a:gd name="connsiteX9" fmla="*/ 1471535 w 12192000"/>
              <a:gd name="connsiteY9" fmla="*/ 752557 h 5753100"/>
              <a:gd name="connsiteX10" fmla="*/ 1516993 w 12192000"/>
              <a:gd name="connsiteY10" fmla="*/ 807654 h 5753100"/>
              <a:gd name="connsiteX11" fmla="*/ 1546368 w 12192000"/>
              <a:gd name="connsiteY11" fmla="*/ 753535 h 5753100"/>
              <a:gd name="connsiteX12" fmla="*/ 2533654 w 12192000"/>
              <a:gd name="connsiteY12" fmla="*/ 228600 h 5753100"/>
              <a:gd name="connsiteX13" fmla="*/ 3700090 w 12192000"/>
              <a:gd name="connsiteY13" fmla="*/ 1179272 h 5753100"/>
              <a:gd name="connsiteX14" fmla="*/ 3721203 w 12192000"/>
              <a:gd name="connsiteY14" fmla="*/ 1388700 h 5753100"/>
              <a:gd name="connsiteX15" fmla="*/ 3770421 w 12192000"/>
              <a:gd name="connsiteY15" fmla="*/ 1395271 h 5753100"/>
              <a:gd name="connsiteX16" fmla="*/ 3785548 w 12192000"/>
              <a:gd name="connsiteY16" fmla="*/ 1377801 h 5753100"/>
              <a:gd name="connsiteX17" fmla="*/ 4048127 w 12192000"/>
              <a:gd name="connsiteY17" fmla="*/ 1276350 h 5753100"/>
              <a:gd name="connsiteX18" fmla="*/ 4266474 w 12192000"/>
              <a:gd name="connsiteY18" fmla="*/ 1343045 h 5753100"/>
              <a:gd name="connsiteX19" fmla="*/ 4301481 w 12192000"/>
              <a:gd name="connsiteY19" fmla="*/ 1371928 h 5753100"/>
              <a:gd name="connsiteX20" fmla="*/ 4326469 w 12192000"/>
              <a:gd name="connsiteY20" fmla="*/ 1248165 h 5753100"/>
              <a:gd name="connsiteX21" fmla="*/ 4686303 w 12192000"/>
              <a:gd name="connsiteY21" fmla="*/ 1009650 h 5753100"/>
              <a:gd name="connsiteX22" fmla="*/ 4904651 w 12192000"/>
              <a:gd name="connsiteY22" fmla="*/ 1076345 h 5753100"/>
              <a:gd name="connsiteX23" fmla="*/ 4943944 w 12192000"/>
              <a:gd name="connsiteY23" fmla="*/ 1108767 h 5753100"/>
              <a:gd name="connsiteX24" fmla="*/ 4933952 w 12192000"/>
              <a:gd name="connsiteY24" fmla="*/ 1009650 h 5753100"/>
              <a:gd name="connsiteX25" fmla="*/ 5572127 w 12192000"/>
              <a:gd name="connsiteY25" fmla="*/ 371475 h 5753100"/>
              <a:gd name="connsiteX26" fmla="*/ 6160150 w 12192000"/>
              <a:gd name="connsiteY26" fmla="*/ 761243 h 5753100"/>
              <a:gd name="connsiteX27" fmla="*/ 6170212 w 12192000"/>
              <a:gd name="connsiteY27" fmla="*/ 793663 h 5753100"/>
              <a:gd name="connsiteX28" fmla="*/ 6284838 w 12192000"/>
              <a:gd name="connsiteY28" fmla="*/ 699089 h 5753100"/>
              <a:gd name="connsiteX29" fmla="*/ 6796088 w 12192000"/>
              <a:gd name="connsiteY29" fmla="*/ 542924 h 5753100"/>
              <a:gd name="connsiteX30" fmla="*/ 7691912 w 12192000"/>
              <a:gd name="connsiteY30" fmla="*/ 1273041 h 5753100"/>
              <a:gd name="connsiteX31" fmla="*/ 7696549 w 12192000"/>
              <a:gd name="connsiteY31" fmla="*/ 1319031 h 5753100"/>
              <a:gd name="connsiteX32" fmla="*/ 7753739 w 12192000"/>
              <a:gd name="connsiteY32" fmla="*/ 1287989 h 5753100"/>
              <a:gd name="connsiteX33" fmla="*/ 7905749 w 12192000"/>
              <a:gd name="connsiteY33" fmla="*/ 1257300 h 5753100"/>
              <a:gd name="connsiteX34" fmla="*/ 8057760 w 12192000"/>
              <a:gd name="connsiteY34" fmla="*/ 1287989 h 5753100"/>
              <a:gd name="connsiteX35" fmla="*/ 8116690 w 12192000"/>
              <a:gd name="connsiteY35" fmla="*/ 1319975 h 5753100"/>
              <a:gd name="connsiteX36" fmla="*/ 8151164 w 12192000"/>
              <a:gd name="connsiteY36" fmla="*/ 1208917 h 5753100"/>
              <a:gd name="connsiteX37" fmla="*/ 8739187 w 12192000"/>
              <a:gd name="connsiteY37" fmla="*/ 819149 h 5753100"/>
              <a:gd name="connsiteX38" fmla="*/ 8867802 w 12192000"/>
              <a:gd name="connsiteY38" fmla="*/ 832114 h 5753100"/>
              <a:gd name="connsiteX39" fmla="*/ 8963522 w 12192000"/>
              <a:gd name="connsiteY39" fmla="*/ 861828 h 5753100"/>
              <a:gd name="connsiteX40" fmla="*/ 8975988 w 12192000"/>
              <a:gd name="connsiteY40" fmla="*/ 738160 h 5753100"/>
              <a:gd name="connsiteX41" fmla="*/ 9601198 w 12192000"/>
              <a:gd name="connsiteY41" fmla="*/ 228600 h 5753100"/>
              <a:gd name="connsiteX42" fmla="*/ 10030293 w 12192000"/>
              <a:gd name="connsiteY42" fmla="*/ 394387 h 5753100"/>
              <a:gd name="connsiteX43" fmla="*/ 10091844 w 12192000"/>
              <a:gd name="connsiteY43" fmla="*/ 458948 h 5753100"/>
              <a:gd name="connsiteX44" fmla="*/ 10113318 w 12192000"/>
              <a:gd name="connsiteY44" fmla="*/ 389769 h 5753100"/>
              <a:gd name="connsiteX45" fmla="*/ 10701342 w 12192000"/>
              <a:gd name="connsiteY45" fmla="*/ 0 h 5753100"/>
              <a:gd name="connsiteX46" fmla="*/ 11339516 w 12192000"/>
              <a:gd name="connsiteY46" fmla="*/ 638175 h 5753100"/>
              <a:gd name="connsiteX47" fmla="*/ 11336618 w 12192000"/>
              <a:gd name="connsiteY47" fmla="*/ 666928 h 5753100"/>
              <a:gd name="connsiteX48" fmla="*/ 11403687 w 12192000"/>
              <a:gd name="connsiteY48" fmla="*/ 646109 h 5753100"/>
              <a:gd name="connsiteX49" fmla="*/ 11482391 w 12192000"/>
              <a:gd name="connsiteY49" fmla="*/ 638175 h 5753100"/>
              <a:gd name="connsiteX50" fmla="*/ 11758534 w 12192000"/>
              <a:gd name="connsiteY50" fmla="*/ 752557 h 5753100"/>
              <a:gd name="connsiteX51" fmla="*/ 11803993 w 12192000"/>
              <a:gd name="connsiteY51" fmla="*/ 807654 h 5753100"/>
              <a:gd name="connsiteX52" fmla="*/ 11833368 w 12192000"/>
              <a:gd name="connsiteY52" fmla="*/ 753535 h 5753100"/>
              <a:gd name="connsiteX53" fmla="*/ 12131415 w 12192000"/>
              <a:gd name="connsiteY53" fmla="*/ 448264 h 5753100"/>
              <a:gd name="connsiteX54" fmla="*/ 12192000 w 12192000"/>
              <a:gd name="connsiteY54" fmla="*/ 410454 h 5753100"/>
              <a:gd name="connsiteX55" fmla="*/ 12192000 w 12192000"/>
              <a:gd name="connsiteY55" fmla="*/ 5753100 h 5753100"/>
              <a:gd name="connsiteX56" fmla="*/ 0 w 12192000"/>
              <a:gd name="connsiteY56" fmla="*/ 5753100 h 5753100"/>
              <a:gd name="connsiteX57" fmla="*/ 0 w 12192000"/>
              <a:gd name="connsiteY57" fmla="*/ 156459 h 5753100"/>
              <a:gd name="connsiteX58" fmla="*/ 57533 w 12192000"/>
              <a:gd name="connsiteY58" fmla="*/ 108990 h 5753100"/>
              <a:gd name="connsiteX59" fmla="*/ 414342 w 12192000"/>
              <a:gd name="connsiteY59" fmla="*/ 0 h 575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2192000" h="5753100">
                <a:moveTo>
                  <a:pt x="9376863" y="1462271"/>
                </a:moveTo>
                <a:lnTo>
                  <a:pt x="9373093" y="1499671"/>
                </a:lnTo>
                <a:lnTo>
                  <a:pt x="9385406" y="1493740"/>
                </a:lnTo>
                <a:lnTo>
                  <a:pt x="9428009" y="1478147"/>
                </a:lnTo>
                <a:close/>
                <a:moveTo>
                  <a:pt x="414342" y="0"/>
                </a:moveTo>
                <a:cubicBezTo>
                  <a:pt x="766795" y="0"/>
                  <a:pt x="1052516" y="285721"/>
                  <a:pt x="1052516" y="638175"/>
                </a:cubicBezTo>
                <a:lnTo>
                  <a:pt x="1049618" y="666928"/>
                </a:lnTo>
                <a:lnTo>
                  <a:pt x="1116687" y="646109"/>
                </a:lnTo>
                <a:cubicBezTo>
                  <a:pt x="1142109" y="640907"/>
                  <a:pt x="1168431" y="638175"/>
                  <a:pt x="1195392" y="638175"/>
                </a:cubicBezTo>
                <a:cubicBezTo>
                  <a:pt x="1303232" y="638175"/>
                  <a:pt x="1400863" y="681886"/>
                  <a:pt x="1471535" y="752557"/>
                </a:cubicBezTo>
                <a:lnTo>
                  <a:pt x="1516993" y="807654"/>
                </a:lnTo>
                <a:lnTo>
                  <a:pt x="1546368" y="753535"/>
                </a:lnTo>
                <a:cubicBezTo>
                  <a:pt x="1760333" y="436827"/>
                  <a:pt x="2122677" y="228600"/>
                  <a:pt x="2533654" y="228600"/>
                </a:cubicBezTo>
                <a:cubicBezTo>
                  <a:pt x="3109023" y="228600"/>
                  <a:pt x="3589069" y="636725"/>
                  <a:pt x="3700090" y="1179272"/>
                </a:cubicBezTo>
                <a:lnTo>
                  <a:pt x="3721203" y="1388700"/>
                </a:lnTo>
                <a:lnTo>
                  <a:pt x="3770421" y="1395271"/>
                </a:lnTo>
                <a:lnTo>
                  <a:pt x="3785548" y="1377801"/>
                </a:lnTo>
                <a:cubicBezTo>
                  <a:pt x="3854899" y="1314768"/>
                  <a:pt x="3947026" y="1276350"/>
                  <a:pt x="4048127" y="1276350"/>
                </a:cubicBezTo>
                <a:cubicBezTo>
                  <a:pt x="4129006" y="1276350"/>
                  <a:pt x="4204147" y="1300937"/>
                  <a:pt x="4266474" y="1343045"/>
                </a:cubicBezTo>
                <a:lnTo>
                  <a:pt x="4301481" y="1371928"/>
                </a:lnTo>
                <a:lnTo>
                  <a:pt x="4326469" y="1248165"/>
                </a:lnTo>
                <a:cubicBezTo>
                  <a:pt x="4385752" y="1108000"/>
                  <a:pt x="4524544" y="1009650"/>
                  <a:pt x="4686303" y="1009650"/>
                </a:cubicBezTo>
                <a:cubicBezTo>
                  <a:pt x="4767183" y="1009650"/>
                  <a:pt x="4842321" y="1034237"/>
                  <a:pt x="4904651" y="1076345"/>
                </a:cubicBezTo>
                <a:lnTo>
                  <a:pt x="4943944" y="1108767"/>
                </a:lnTo>
                <a:lnTo>
                  <a:pt x="4933952" y="1009650"/>
                </a:lnTo>
                <a:cubicBezTo>
                  <a:pt x="4933952" y="657196"/>
                  <a:pt x="5219673" y="371475"/>
                  <a:pt x="5572127" y="371475"/>
                </a:cubicBezTo>
                <a:cubicBezTo>
                  <a:pt x="5836466" y="371475"/>
                  <a:pt x="6063269" y="532193"/>
                  <a:pt x="6160150" y="761243"/>
                </a:cubicBezTo>
                <a:lnTo>
                  <a:pt x="6170212" y="793663"/>
                </a:lnTo>
                <a:lnTo>
                  <a:pt x="6284838" y="699089"/>
                </a:lnTo>
                <a:cubicBezTo>
                  <a:pt x="6430777" y="600494"/>
                  <a:pt x="6606710" y="542924"/>
                  <a:pt x="6796088" y="542924"/>
                </a:cubicBezTo>
                <a:cubicBezTo>
                  <a:pt x="7237973" y="542924"/>
                  <a:pt x="7606648" y="856364"/>
                  <a:pt x="7691912" y="1273041"/>
                </a:cubicBezTo>
                <a:lnTo>
                  <a:pt x="7696549" y="1319031"/>
                </a:lnTo>
                <a:lnTo>
                  <a:pt x="7753739" y="1287989"/>
                </a:lnTo>
                <a:cubicBezTo>
                  <a:pt x="7800461" y="1268228"/>
                  <a:pt x="7851828" y="1257300"/>
                  <a:pt x="7905749" y="1257300"/>
                </a:cubicBezTo>
                <a:cubicBezTo>
                  <a:pt x="7959670" y="1257300"/>
                  <a:pt x="8011037" y="1268228"/>
                  <a:pt x="8057760" y="1287989"/>
                </a:cubicBezTo>
                <a:lnTo>
                  <a:pt x="8116690" y="1319975"/>
                </a:lnTo>
                <a:lnTo>
                  <a:pt x="8151164" y="1208917"/>
                </a:lnTo>
                <a:cubicBezTo>
                  <a:pt x="8248043" y="979867"/>
                  <a:pt x="8474846" y="819149"/>
                  <a:pt x="8739187" y="819149"/>
                </a:cubicBezTo>
                <a:cubicBezTo>
                  <a:pt x="8783244" y="819149"/>
                  <a:pt x="8826259" y="823613"/>
                  <a:pt x="8867802" y="832114"/>
                </a:cubicBezTo>
                <a:lnTo>
                  <a:pt x="8963522" y="861828"/>
                </a:lnTo>
                <a:lnTo>
                  <a:pt x="8975988" y="738160"/>
                </a:lnTo>
                <a:cubicBezTo>
                  <a:pt x="9035496" y="447355"/>
                  <a:pt x="9292802" y="228600"/>
                  <a:pt x="9601198" y="228600"/>
                </a:cubicBezTo>
                <a:cubicBezTo>
                  <a:pt x="9766412" y="228600"/>
                  <a:pt x="9916961" y="291381"/>
                  <a:pt x="10030293" y="394387"/>
                </a:cubicBezTo>
                <a:lnTo>
                  <a:pt x="10091844" y="458948"/>
                </a:lnTo>
                <a:lnTo>
                  <a:pt x="10113318" y="389769"/>
                </a:lnTo>
                <a:cubicBezTo>
                  <a:pt x="10210199" y="160718"/>
                  <a:pt x="10437002" y="0"/>
                  <a:pt x="10701342" y="0"/>
                </a:cubicBezTo>
                <a:cubicBezTo>
                  <a:pt x="11053795" y="0"/>
                  <a:pt x="11339516" y="285721"/>
                  <a:pt x="11339516" y="638175"/>
                </a:cubicBezTo>
                <a:lnTo>
                  <a:pt x="11336618" y="666928"/>
                </a:lnTo>
                <a:lnTo>
                  <a:pt x="11403687" y="646109"/>
                </a:lnTo>
                <a:cubicBezTo>
                  <a:pt x="11429109" y="640907"/>
                  <a:pt x="11455431" y="638175"/>
                  <a:pt x="11482391" y="638175"/>
                </a:cubicBezTo>
                <a:cubicBezTo>
                  <a:pt x="11590232" y="638175"/>
                  <a:pt x="11687863" y="681886"/>
                  <a:pt x="11758534" y="752557"/>
                </a:cubicBezTo>
                <a:lnTo>
                  <a:pt x="11803993" y="807654"/>
                </a:lnTo>
                <a:lnTo>
                  <a:pt x="11833368" y="753535"/>
                </a:lnTo>
                <a:cubicBezTo>
                  <a:pt x="11913605" y="634770"/>
                  <a:pt x="12014707" y="531259"/>
                  <a:pt x="12131415" y="448264"/>
                </a:cubicBezTo>
                <a:lnTo>
                  <a:pt x="12192000" y="410454"/>
                </a:lnTo>
                <a:lnTo>
                  <a:pt x="12192000" y="5753100"/>
                </a:lnTo>
                <a:lnTo>
                  <a:pt x="0" y="5753100"/>
                </a:lnTo>
                <a:lnTo>
                  <a:pt x="0" y="156459"/>
                </a:lnTo>
                <a:lnTo>
                  <a:pt x="57533" y="108990"/>
                </a:lnTo>
                <a:cubicBezTo>
                  <a:pt x="159386" y="40180"/>
                  <a:pt x="282172" y="0"/>
                  <a:pt x="414342" y="0"/>
                </a:cubicBezTo>
                <a:close/>
              </a:path>
            </a:pathLst>
          </a:custGeom>
          <a:solidFill>
            <a:srgbClr val="F2CCCB">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10" name="TextBox 9">
            <a:extLst>
              <a:ext uri="{FF2B5EF4-FFF2-40B4-BE49-F238E27FC236}">
                <a16:creationId xmlns:a16="http://schemas.microsoft.com/office/drawing/2014/main" id="{D87B3B0F-AF63-461F-AE05-9A9F878BB6E3}"/>
              </a:ext>
            </a:extLst>
          </p:cNvPr>
          <p:cNvSpPr txBox="1"/>
          <p:nvPr/>
        </p:nvSpPr>
        <p:spPr>
          <a:xfrm>
            <a:off x="2771775" y="779600"/>
            <a:ext cx="6648450" cy="1015663"/>
          </a:xfrm>
          <a:prstGeom prst="rect">
            <a:avLst/>
          </a:prstGeom>
          <a:noFill/>
        </p:spPr>
        <p:txBody>
          <a:bodyPr wrap="square" rtlCol="0">
            <a:spAutoFit/>
          </a:bodyPr>
          <a:lstStyle/>
          <a:p>
            <a:pPr algn="ctr"/>
            <a:r>
              <a:rPr lang="id-ID" sz="6000" dirty="0">
                <a:latin typeface="Modern Love" panose="04090805081005020601" pitchFamily="82" charset="0"/>
              </a:rPr>
              <a:t>Add title here</a:t>
            </a:r>
          </a:p>
        </p:txBody>
      </p:sp>
      <p:sp>
        <p:nvSpPr>
          <p:cNvPr id="13" name="Rectangle: Rounded Corners 12">
            <a:extLst>
              <a:ext uri="{FF2B5EF4-FFF2-40B4-BE49-F238E27FC236}">
                <a16:creationId xmlns:a16="http://schemas.microsoft.com/office/drawing/2014/main" id="{9EFDF526-48E1-4FEB-B45B-2440D298B9E6}"/>
              </a:ext>
            </a:extLst>
          </p:cNvPr>
          <p:cNvSpPr/>
          <p:nvPr/>
        </p:nvSpPr>
        <p:spPr>
          <a:xfrm>
            <a:off x="1508546" y="2369739"/>
            <a:ext cx="4282654" cy="605603"/>
          </a:xfrm>
          <a:prstGeom prst="roundRect">
            <a:avLst>
              <a:gd name="adj" fmla="val 50000"/>
            </a:avLst>
          </a:prstGeom>
          <a:solidFill>
            <a:srgbClr val="E3D4E8"/>
          </a:solidFill>
          <a:ln w="28575">
            <a:solidFill>
              <a:srgbClr val="AA95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600" dirty="0">
                <a:solidFill>
                  <a:schemeClr val="tx1"/>
                </a:solidFill>
                <a:latin typeface="Simplicity" panose="02000503000000000000" pitchFamily="2" charset="0"/>
              </a:rPr>
              <a:t>Short text</a:t>
            </a:r>
          </a:p>
        </p:txBody>
      </p:sp>
      <p:sp>
        <p:nvSpPr>
          <p:cNvPr id="14" name="Oval 13">
            <a:extLst>
              <a:ext uri="{FF2B5EF4-FFF2-40B4-BE49-F238E27FC236}">
                <a16:creationId xmlns:a16="http://schemas.microsoft.com/office/drawing/2014/main" id="{513EDA72-1B79-4092-A1F4-871BA4393716}"/>
              </a:ext>
            </a:extLst>
          </p:cNvPr>
          <p:cNvSpPr/>
          <p:nvPr/>
        </p:nvSpPr>
        <p:spPr>
          <a:xfrm>
            <a:off x="1184451" y="2248045"/>
            <a:ext cx="828000" cy="828000"/>
          </a:xfrm>
          <a:prstGeom prst="ellipse">
            <a:avLst/>
          </a:prstGeom>
          <a:solidFill>
            <a:schemeClr val="bg1"/>
          </a:solidFill>
          <a:ln w="28575">
            <a:solidFill>
              <a:srgbClr val="AA95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dirty="0">
                <a:solidFill>
                  <a:schemeClr val="tx1"/>
                </a:solidFill>
                <a:latin typeface="Simplicity" panose="02000503000000000000" pitchFamily="2" charset="0"/>
              </a:rPr>
              <a:t>1</a:t>
            </a:r>
            <a:endParaRPr lang="id-ID" dirty="0">
              <a:solidFill>
                <a:schemeClr val="tx1"/>
              </a:solidFill>
              <a:latin typeface="Simplicity" panose="02000503000000000000" pitchFamily="2" charset="0"/>
            </a:endParaRPr>
          </a:p>
        </p:txBody>
      </p:sp>
      <p:sp>
        <p:nvSpPr>
          <p:cNvPr id="15" name="Rectangle: Rounded Corners 14">
            <a:extLst>
              <a:ext uri="{FF2B5EF4-FFF2-40B4-BE49-F238E27FC236}">
                <a16:creationId xmlns:a16="http://schemas.microsoft.com/office/drawing/2014/main" id="{F5B82509-CEC4-4E27-B829-02D9C1D7FA96}"/>
              </a:ext>
            </a:extLst>
          </p:cNvPr>
          <p:cNvSpPr/>
          <p:nvPr/>
        </p:nvSpPr>
        <p:spPr>
          <a:xfrm>
            <a:off x="1508546" y="3403838"/>
            <a:ext cx="4282654" cy="605603"/>
          </a:xfrm>
          <a:prstGeom prst="roundRect">
            <a:avLst>
              <a:gd name="adj" fmla="val 50000"/>
            </a:avLst>
          </a:prstGeom>
          <a:solidFill>
            <a:srgbClr val="E3D4E8"/>
          </a:solidFill>
          <a:ln w="28575">
            <a:solidFill>
              <a:srgbClr val="AA95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600" dirty="0">
                <a:solidFill>
                  <a:schemeClr val="tx1"/>
                </a:solidFill>
                <a:latin typeface="Simplicity" panose="02000503000000000000" pitchFamily="2" charset="0"/>
              </a:rPr>
              <a:t>Short text</a:t>
            </a:r>
          </a:p>
        </p:txBody>
      </p:sp>
      <p:sp>
        <p:nvSpPr>
          <p:cNvPr id="16" name="Oval 15">
            <a:extLst>
              <a:ext uri="{FF2B5EF4-FFF2-40B4-BE49-F238E27FC236}">
                <a16:creationId xmlns:a16="http://schemas.microsoft.com/office/drawing/2014/main" id="{1DB54659-B548-41A7-BE1D-C7D2D6100771}"/>
              </a:ext>
            </a:extLst>
          </p:cNvPr>
          <p:cNvSpPr/>
          <p:nvPr/>
        </p:nvSpPr>
        <p:spPr>
          <a:xfrm>
            <a:off x="1184451" y="3282144"/>
            <a:ext cx="828000" cy="828000"/>
          </a:xfrm>
          <a:prstGeom prst="ellipse">
            <a:avLst/>
          </a:prstGeom>
          <a:solidFill>
            <a:schemeClr val="bg1"/>
          </a:solidFill>
          <a:ln w="28575">
            <a:solidFill>
              <a:srgbClr val="AA95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dirty="0">
                <a:solidFill>
                  <a:schemeClr val="tx1"/>
                </a:solidFill>
                <a:latin typeface="Simplicity" panose="02000503000000000000" pitchFamily="2" charset="0"/>
              </a:rPr>
              <a:t>2</a:t>
            </a:r>
            <a:endParaRPr lang="id-ID" dirty="0">
              <a:solidFill>
                <a:schemeClr val="tx1"/>
              </a:solidFill>
              <a:latin typeface="Simplicity" panose="02000503000000000000" pitchFamily="2" charset="0"/>
            </a:endParaRPr>
          </a:p>
        </p:txBody>
      </p:sp>
      <p:sp>
        <p:nvSpPr>
          <p:cNvPr id="17" name="Rectangle: Rounded Corners 16">
            <a:extLst>
              <a:ext uri="{FF2B5EF4-FFF2-40B4-BE49-F238E27FC236}">
                <a16:creationId xmlns:a16="http://schemas.microsoft.com/office/drawing/2014/main" id="{3C23BAB0-F0B0-4620-B2AD-02198F390A8A}"/>
              </a:ext>
            </a:extLst>
          </p:cNvPr>
          <p:cNvSpPr/>
          <p:nvPr/>
        </p:nvSpPr>
        <p:spPr>
          <a:xfrm>
            <a:off x="1508546" y="4437937"/>
            <a:ext cx="4282654" cy="605603"/>
          </a:xfrm>
          <a:prstGeom prst="roundRect">
            <a:avLst>
              <a:gd name="adj" fmla="val 50000"/>
            </a:avLst>
          </a:prstGeom>
          <a:solidFill>
            <a:srgbClr val="E3D4E8"/>
          </a:solidFill>
          <a:ln w="28575">
            <a:solidFill>
              <a:srgbClr val="AA95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600" dirty="0">
                <a:solidFill>
                  <a:schemeClr val="tx1"/>
                </a:solidFill>
                <a:latin typeface="Simplicity" panose="02000503000000000000" pitchFamily="2" charset="0"/>
              </a:rPr>
              <a:t>Short text</a:t>
            </a:r>
          </a:p>
        </p:txBody>
      </p:sp>
      <p:sp>
        <p:nvSpPr>
          <p:cNvPr id="18" name="Oval 17">
            <a:extLst>
              <a:ext uri="{FF2B5EF4-FFF2-40B4-BE49-F238E27FC236}">
                <a16:creationId xmlns:a16="http://schemas.microsoft.com/office/drawing/2014/main" id="{4353E8EE-F7BC-476C-B8BC-AF10EBB896CC}"/>
              </a:ext>
            </a:extLst>
          </p:cNvPr>
          <p:cNvSpPr/>
          <p:nvPr/>
        </p:nvSpPr>
        <p:spPr>
          <a:xfrm>
            <a:off x="1184451" y="4316243"/>
            <a:ext cx="828000" cy="828000"/>
          </a:xfrm>
          <a:prstGeom prst="ellipse">
            <a:avLst/>
          </a:prstGeom>
          <a:solidFill>
            <a:schemeClr val="bg1"/>
          </a:solidFill>
          <a:ln w="28575">
            <a:solidFill>
              <a:srgbClr val="AA95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dirty="0">
                <a:solidFill>
                  <a:schemeClr val="tx1"/>
                </a:solidFill>
                <a:latin typeface="Simplicity" panose="02000503000000000000" pitchFamily="2" charset="0"/>
              </a:rPr>
              <a:t>3</a:t>
            </a:r>
            <a:endParaRPr lang="id-ID" dirty="0">
              <a:solidFill>
                <a:schemeClr val="tx1"/>
              </a:solidFill>
              <a:latin typeface="Simplicity" panose="02000503000000000000" pitchFamily="2" charset="0"/>
            </a:endParaRPr>
          </a:p>
        </p:txBody>
      </p:sp>
      <p:sp>
        <p:nvSpPr>
          <p:cNvPr id="19" name="Rectangle: Rounded Corners 18">
            <a:extLst>
              <a:ext uri="{FF2B5EF4-FFF2-40B4-BE49-F238E27FC236}">
                <a16:creationId xmlns:a16="http://schemas.microsoft.com/office/drawing/2014/main" id="{405F1E55-8946-4E43-8AFE-A738A9D892FA}"/>
              </a:ext>
            </a:extLst>
          </p:cNvPr>
          <p:cNvSpPr/>
          <p:nvPr/>
        </p:nvSpPr>
        <p:spPr>
          <a:xfrm>
            <a:off x="1508546" y="5472036"/>
            <a:ext cx="4282654" cy="605603"/>
          </a:xfrm>
          <a:prstGeom prst="roundRect">
            <a:avLst>
              <a:gd name="adj" fmla="val 50000"/>
            </a:avLst>
          </a:prstGeom>
          <a:solidFill>
            <a:srgbClr val="E3D4E8"/>
          </a:solidFill>
          <a:ln w="28575">
            <a:solidFill>
              <a:srgbClr val="AA95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600" dirty="0">
                <a:solidFill>
                  <a:schemeClr val="tx1"/>
                </a:solidFill>
                <a:latin typeface="Simplicity" panose="02000503000000000000" pitchFamily="2" charset="0"/>
              </a:rPr>
              <a:t>Short text</a:t>
            </a:r>
          </a:p>
        </p:txBody>
      </p:sp>
      <p:sp>
        <p:nvSpPr>
          <p:cNvPr id="20" name="Oval 19">
            <a:extLst>
              <a:ext uri="{FF2B5EF4-FFF2-40B4-BE49-F238E27FC236}">
                <a16:creationId xmlns:a16="http://schemas.microsoft.com/office/drawing/2014/main" id="{B1C44928-2F4C-4BF8-99AE-1CDC455C4F6C}"/>
              </a:ext>
            </a:extLst>
          </p:cNvPr>
          <p:cNvSpPr/>
          <p:nvPr/>
        </p:nvSpPr>
        <p:spPr>
          <a:xfrm>
            <a:off x="1184451" y="5350342"/>
            <a:ext cx="828000" cy="828000"/>
          </a:xfrm>
          <a:prstGeom prst="ellipse">
            <a:avLst/>
          </a:prstGeom>
          <a:solidFill>
            <a:schemeClr val="bg1"/>
          </a:solidFill>
          <a:ln w="28575">
            <a:solidFill>
              <a:srgbClr val="AA95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dirty="0">
                <a:solidFill>
                  <a:schemeClr val="tx1"/>
                </a:solidFill>
                <a:latin typeface="Simplicity" panose="02000503000000000000" pitchFamily="2" charset="0"/>
              </a:rPr>
              <a:t>4</a:t>
            </a:r>
            <a:endParaRPr lang="id-ID" dirty="0">
              <a:solidFill>
                <a:schemeClr val="tx1"/>
              </a:solidFill>
              <a:latin typeface="Simplicity" panose="02000503000000000000" pitchFamily="2" charset="0"/>
            </a:endParaRPr>
          </a:p>
        </p:txBody>
      </p:sp>
      <p:sp>
        <p:nvSpPr>
          <p:cNvPr id="21" name="Rectangle: Rounded Corners 20">
            <a:extLst>
              <a:ext uri="{FF2B5EF4-FFF2-40B4-BE49-F238E27FC236}">
                <a16:creationId xmlns:a16="http://schemas.microsoft.com/office/drawing/2014/main" id="{66774C7C-E72E-4312-A803-74B58182B72C}"/>
              </a:ext>
            </a:extLst>
          </p:cNvPr>
          <p:cNvSpPr/>
          <p:nvPr/>
        </p:nvSpPr>
        <p:spPr>
          <a:xfrm>
            <a:off x="7012320" y="2369739"/>
            <a:ext cx="4221737" cy="605603"/>
          </a:xfrm>
          <a:prstGeom prst="roundRect">
            <a:avLst>
              <a:gd name="adj" fmla="val 50000"/>
            </a:avLst>
          </a:prstGeom>
          <a:solidFill>
            <a:srgbClr val="E3D4E8"/>
          </a:solidFill>
          <a:ln w="28575">
            <a:solidFill>
              <a:srgbClr val="AA95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600" dirty="0">
                <a:solidFill>
                  <a:schemeClr val="tx1"/>
                </a:solidFill>
                <a:latin typeface="Simplicity" panose="02000503000000000000" pitchFamily="2" charset="0"/>
              </a:rPr>
              <a:t>Short text</a:t>
            </a:r>
          </a:p>
        </p:txBody>
      </p:sp>
      <p:sp>
        <p:nvSpPr>
          <p:cNvPr id="22" name="Oval 21">
            <a:extLst>
              <a:ext uri="{FF2B5EF4-FFF2-40B4-BE49-F238E27FC236}">
                <a16:creationId xmlns:a16="http://schemas.microsoft.com/office/drawing/2014/main" id="{D85F8182-E8D1-4FDC-A41E-99259737550C}"/>
              </a:ext>
            </a:extLst>
          </p:cNvPr>
          <p:cNvSpPr/>
          <p:nvPr/>
        </p:nvSpPr>
        <p:spPr>
          <a:xfrm>
            <a:off x="6688225" y="2248045"/>
            <a:ext cx="828000" cy="828000"/>
          </a:xfrm>
          <a:prstGeom prst="ellipse">
            <a:avLst/>
          </a:prstGeom>
          <a:solidFill>
            <a:schemeClr val="bg1"/>
          </a:solidFill>
          <a:ln w="28575">
            <a:solidFill>
              <a:srgbClr val="AA95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dirty="0">
                <a:solidFill>
                  <a:schemeClr val="tx1"/>
                </a:solidFill>
                <a:latin typeface="Simplicity" panose="02000503000000000000" pitchFamily="2" charset="0"/>
              </a:rPr>
              <a:t>5</a:t>
            </a:r>
            <a:endParaRPr lang="id-ID" dirty="0">
              <a:solidFill>
                <a:schemeClr val="tx1"/>
              </a:solidFill>
              <a:latin typeface="Simplicity" panose="02000503000000000000" pitchFamily="2" charset="0"/>
            </a:endParaRPr>
          </a:p>
        </p:txBody>
      </p:sp>
      <p:sp>
        <p:nvSpPr>
          <p:cNvPr id="23" name="Rectangle: Rounded Corners 22">
            <a:extLst>
              <a:ext uri="{FF2B5EF4-FFF2-40B4-BE49-F238E27FC236}">
                <a16:creationId xmlns:a16="http://schemas.microsoft.com/office/drawing/2014/main" id="{35A519A4-8E80-4303-8044-94A4EBAE5682}"/>
              </a:ext>
            </a:extLst>
          </p:cNvPr>
          <p:cNvSpPr/>
          <p:nvPr/>
        </p:nvSpPr>
        <p:spPr>
          <a:xfrm>
            <a:off x="7012320" y="3403838"/>
            <a:ext cx="4221737" cy="605603"/>
          </a:xfrm>
          <a:prstGeom prst="roundRect">
            <a:avLst>
              <a:gd name="adj" fmla="val 50000"/>
            </a:avLst>
          </a:prstGeom>
          <a:solidFill>
            <a:srgbClr val="E3D4E8"/>
          </a:solidFill>
          <a:ln w="28575">
            <a:solidFill>
              <a:srgbClr val="AA95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600" dirty="0">
                <a:solidFill>
                  <a:schemeClr val="tx1"/>
                </a:solidFill>
                <a:latin typeface="Simplicity" panose="02000503000000000000" pitchFamily="2" charset="0"/>
              </a:rPr>
              <a:t>Short text</a:t>
            </a:r>
          </a:p>
        </p:txBody>
      </p:sp>
      <p:sp>
        <p:nvSpPr>
          <p:cNvPr id="24" name="Oval 23">
            <a:extLst>
              <a:ext uri="{FF2B5EF4-FFF2-40B4-BE49-F238E27FC236}">
                <a16:creationId xmlns:a16="http://schemas.microsoft.com/office/drawing/2014/main" id="{67C8C29C-FA17-469B-9B1D-035CCEF9DB68}"/>
              </a:ext>
            </a:extLst>
          </p:cNvPr>
          <p:cNvSpPr/>
          <p:nvPr/>
        </p:nvSpPr>
        <p:spPr>
          <a:xfrm>
            <a:off x="6688225" y="3282144"/>
            <a:ext cx="828000" cy="828000"/>
          </a:xfrm>
          <a:prstGeom prst="ellipse">
            <a:avLst/>
          </a:prstGeom>
          <a:solidFill>
            <a:schemeClr val="bg1"/>
          </a:solidFill>
          <a:ln w="28575">
            <a:solidFill>
              <a:srgbClr val="AA95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dirty="0">
                <a:solidFill>
                  <a:schemeClr val="tx1"/>
                </a:solidFill>
                <a:latin typeface="Simplicity" panose="02000503000000000000" pitchFamily="2" charset="0"/>
              </a:rPr>
              <a:t>6</a:t>
            </a:r>
            <a:endParaRPr lang="id-ID" dirty="0">
              <a:solidFill>
                <a:schemeClr val="tx1"/>
              </a:solidFill>
              <a:latin typeface="Simplicity" panose="02000503000000000000" pitchFamily="2" charset="0"/>
            </a:endParaRPr>
          </a:p>
        </p:txBody>
      </p:sp>
      <p:sp>
        <p:nvSpPr>
          <p:cNvPr id="25" name="Rectangle: Rounded Corners 24">
            <a:extLst>
              <a:ext uri="{FF2B5EF4-FFF2-40B4-BE49-F238E27FC236}">
                <a16:creationId xmlns:a16="http://schemas.microsoft.com/office/drawing/2014/main" id="{43F4754A-5CA4-4D2F-BF8A-2E74ABE60298}"/>
              </a:ext>
            </a:extLst>
          </p:cNvPr>
          <p:cNvSpPr/>
          <p:nvPr/>
        </p:nvSpPr>
        <p:spPr>
          <a:xfrm>
            <a:off x="7012320" y="4437937"/>
            <a:ext cx="4221737" cy="605603"/>
          </a:xfrm>
          <a:prstGeom prst="roundRect">
            <a:avLst>
              <a:gd name="adj" fmla="val 50000"/>
            </a:avLst>
          </a:prstGeom>
          <a:solidFill>
            <a:srgbClr val="E3D4E8"/>
          </a:solidFill>
          <a:ln w="28575">
            <a:solidFill>
              <a:srgbClr val="AA95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600" dirty="0">
                <a:solidFill>
                  <a:schemeClr val="tx1"/>
                </a:solidFill>
                <a:latin typeface="Simplicity" panose="02000503000000000000" pitchFamily="2" charset="0"/>
              </a:rPr>
              <a:t>Short text</a:t>
            </a:r>
          </a:p>
        </p:txBody>
      </p:sp>
      <p:sp>
        <p:nvSpPr>
          <p:cNvPr id="26" name="Oval 25">
            <a:extLst>
              <a:ext uri="{FF2B5EF4-FFF2-40B4-BE49-F238E27FC236}">
                <a16:creationId xmlns:a16="http://schemas.microsoft.com/office/drawing/2014/main" id="{0C8BF67C-19DC-43AC-88D3-4B2E72C78B9F}"/>
              </a:ext>
            </a:extLst>
          </p:cNvPr>
          <p:cNvSpPr/>
          <p:nvPr/>
        </p:nvSpPr>
        <p:spPr>
          <a:xfrm>
            <a:off x="6688225" y="4316243"/>
            <a:ext cx="828000" cy="828000"/>
          </a:xfrm>
          <a:prstGeom prst="ellipse">
            <a:avLst/>
          </a:prstGeom>
          <a:solidFill>
            <a:schemeClr val="bg1"/>
          </a:solidFill>
          <a:ln w="28575">
            <a:solidFill>
              <a:srgbClr val="AA95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dirty="0">
                <a:solidFill>
                  <a:schemeClr val="tx1"/>
                </a:solidFill>
                <a:latin typeface="Simplicity" panose="02000503000000000000" pitchFamily="2" charset="0"/>
              </a:rPr>
              <a:t>7</a:t>
            </a:r>
            <a:endParaRPr lang="id-ID" dirty="0">
              <a:solidFill>
                <a:schemeClr val="tx1"/>
              </a:solidFill>
              <a:latin typeface="Simplicity" panose="02000503000000000000" pitchFamily="2" charset="0"/>
            </a:endParaRPr>
          </a:p>
        </p:txBody>
      </p:sp>
      <p:sp>
        <p:nvSpPr>
          <p:cNvPr id="27" name="Rectangle: Rounded Corners 26">
            <a:extLst>
              <a:ext uri="{FF2B5EF4-FFF2-40B4-BE49-F238E27FC236}">
                <a16:creationId xmlns:a16="http://schemas.microsoft.com/office/drawing/2014/main" id="{28C6FD20-9C3C-47A9-A497-6865E87F55D6}"/>
              </a:ext>
            </a:extLst>
          </p:cNvPr>
          <p:cNvSpPr/>
          <p:nvPr/>
        </p:nvSpPr>
        <p:spPr>
          <a:xfrm>
            <a:off x="7012320" y="5472036"/>
            <a:ext cx="4221737" cy="605603"/>
          </a:xfrm>
          <a:prstGeom prst="roundRect">
            <a:avLst>
              <a:gd name="adj" fmla="val 50000"/>
            </a:avLst>
          </a:prstGeom>
          <a:solidFill>
            <a:srgbClr val="E3D4E8"/>
          </a:solidFill>
          <a:ln w="28575">
            <a:solidFill>
              <a:srgbClr val="AA95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600" dirty="0">
                <a:solidFill>
                  <a:schemeClr val="tx1"/>
                </a:solidFill>
                <a:latin typeface="Simplicity" panose="02000503000000000000" pitchFamily="2" charset="0"/>
              </a:rPr>
              <a:t>Short text</a:t>
            </a:r>
          </a:p>
        </p:txBody>
      </p:sp>
      <p:sp>
        <p:nvSpPr>
          <p:cNvPr id="28" name="Oval 27">
            <a:extLst>
              <a:ext uri="{FF2B5EF4-FFF2-40B4-BE49-F238E27FC236}">
                <a16:creationId xmlns:a16="http://schemas.microsoft.com/office/drawing/2014/main" id="{E6CFE2B9-E0C3-4228-A539-78F252FF2DCC}"/>
              </a:ext>
            </a:extLst>
          </p:cNvPr>
          <p:cNvSpPr/>
          <p:nvPr/>
        </p:nvSpPr>
        <p:spPr>
          <a:xfrm>
            <a:off x="6688225" y="5350342"/>
            <a:ext cx="828000" cy="828000"/>
          </a:xfrm>
          <a:prstGeom prst="ellipse">
            <a:avLst/>
          </a:prstGeom>
          <a:solidFill>
            <a:schemeClr val="bg1"/>
          </a:solidFill>
          <a:ln w="28575">
            <a:solidFill>
              <a:srgbClr val="AA95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dirty="0">
                <a:solidFill>
                  <a:schemeClr val="tx1"/>
                </a:solidFill>
                <a:latin typeface="Simplicity" panose="02000503000000000000" pitchFamily="2" charset="0"/>
              </a:rPr>
              <a:t>8</a:t>
            </a:r>
            <a:endParaRPr lang="id-ID" dirty="0">
              <a:solidFill>
                <a:schemeClr val="tx1"/>
              </a:solidFill>
              <a:latin typeface="Simplicity" panose="02000503000000000000" pitchFamily="2" charset="0"/>
            </a:endParaRPr>
          </a:p>
        </p:txBody>
      </p:sp>
    </p:spTree>
    <p:extLst>
      <p:ext uri="{BB962C8B-B14F-4D97-AF65-F5344CB8AC3E}">
        <p14:creationId xmlns:p14="http://schemas.microsoft.com/office/powerpoint/2010/main" val="16982091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22000" decel="22000" autoRev="1" fill="hold" grpId="0" nodeType="withEffect">
                                  <p:stCondLst>
                                    <p:cond delay="0"/>
                                  </p:stCondLst>
                                  <p:childTnLst>
                                    <p:animMotion origin="layout" path="M 1.25E-6 1.11111E-6 L -0.14844 1.11111E-6 " pathEditMode="relative" rAng="0" ptsTypes="AA">
                                      <p:cBhvr>
                                        <p:cTn id="6" dur="5000" fill="hold"/>
                                        <p:tgtEl>
                                          <p:spTgt spid="29"/>
                                        </p:tgtEl>
                                        <p:attrNameLst>
                                          <p:attrName>ppt_x</p:attrName>
                                          <p:attrName>ppt_y</p:attrName>
                                        </p:attrNameLst>
                                      </p:cBhvr>
                                      <p:rCtr x="-7422" y="0"/>
                                    </p:animMotion>
                                  </p:childTnLst>
                                </p:cTn>
                              </p:par>
                              <p:par>
                                <p:cTn id="7" presetID="35" presetClass="path" presetSubtype="0" repeatCount="indefinite" accel="22000" decel="22000" autoRev="1" fill="hold" grpId="0" nodeType="withEffect">
                                  <p:stCondLst>
                                    <p:cond delay="0"/>
                                  </p:stCondLst>
                                  <p:childTnLst>
                                    <p:animMotion origin="layout" path="M 1.25E-6 3.7037E-7 L -0.14844 3.7037E-7 " pathEditMode="relative" rAng="0" ptsTypes="AA">
                                      <p:cBhvr>
                                        <p:cTn id="8" dur="5000" fill="hold"/>
                                        <p:tgtEl>
                                          <p:spTgt spid="31"/>
                                        </p:tgtEl>
                                        <p:attrNameLst>
                                          <p:attrName>ppt_x</p:attrName>
                                          <p:attrName>ppt_y</p:attrName>
                                        </p:attrNameLst>
                                      </p:cBhvr>
                                      <p:rCtr x="-7422" y="0"/>
                                    </p:animMotion>
                                  </p:childTnLst>
                                </p:cTn>
                              </p:par>
                              <p:par>
                                <p:cTn id="9" presetID="35" presetClass="path" presetSubtype="0" repeatCount="indefinite" accel="22000" decel="22000" autoRev="1" fill="hold" grpId="0" nodeType="withEffect">
                                  <p:stCondLst>
                                    <p:cond delay="0"/>
                                  </p:stCondLst>
                                  <p:childTnLst>
                                    <p:animMotion origin="layout" path="M -1.25E-6 -1.11111E-6 L 0.14844 -1.11111E-6 " pathEditMode="relative" rAng="0" ptsTypes="AA">
                                      <p:cBhvr>
                                        <p:cTn id="10" dur="5000" fill="hold"/>
                                        <p:tgtEl>
                                          <p:spTgt spid="30"/>
                                        </p:tgtEl>
                                        <p:attrNameLst>
                                          <p:attrName>ppt_x</p:attrName>
                                          <p:attrName>ppt_y</p:attrName>
                                        </p:attrNameLst>
                                      </p:cBhvr>
                                      <p:rCtr x="7422" y="0"/>
                                    </p:animMotion>
                                  </p:childTnLst>
                                </p:cTn>
                              </p:par>
                              <p:par>
                                <p:cTn id="11" presetID="53" presetClass="entr" presetSubtype="16" fill="hold" grpId="0" nodeType="withEffect">
                                  <p:stCondLst>
                                    <p:cond delay="30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fltVal val="0"/>
                                          </p:val>
                                        </p:tav>
                                        <p:tav tm="100000">
                                          <p:val>
                                            <p:strVal val="#ppt_w"/>
                                          </p:val>
                                        </p:tav>
                                      </p:tavLst>
                                    </p:anim>
                                    <p:anim calcmode="lin" valueType="num">
                                      <p:cBhvr>
                                        <p:cTn id="14" dur="500" fill="hold"/>
                                        <p:tgtEl>
                                          <p:spTgt spid="14"/>
                                        </p:tgtEl>
                                        <p:attrNameLst>
                                          <p:attrName>ppt_h</p:attrName>
                                        </p:attrNameLst>
                                      </p:cBhvr>
                                      <p:tavLst>
                                        <p:tav tm="0">
                                          <p:val>
                                            <p:fltVal val="0"/>
                                          </p:val>
                                        </p:tav>
                                        <p:tav tm="100000">
                                          <p:val>
                                            <p:strVal val="#ppt_h"/>
                                          </p:val>
                                        </p:tav>
                                      </p:tavLst>
                                    </p:anim>
                                    <p:animEffect transition="in" filter="fade">
                                      <p:cBhvr>
                                        <p:cTn id="15" dur="500"/>
                                        <p:tgtEl>
                                          <p:spTgt spid="14"/>
                                        </p:tgtEl>
                                      </p:cBhvr>
                                    </p:animEffect>
                                  </p:childTnLst>
                                </p:cTn>
                              </p:par>
                              <p:par>
                                <p:cTn id="16" presetID="53" presetClass="entr" presetSubtype="16" fill="hold" grpId="0" nodeType="withEffect">
                                  <p:stCondLst>
                                    <p:cond delay="600"/>
                                  </p:stCondLst>
                                  <p:childTnLst>
                                    <p:set>
                                      <p:cBhvr>
                                        <p:cTn id="17" dur="1" fill="hold">
                                          <p:stCondLst>
                                            <p:cond delay="0"/>
                                          </p:stCondLst>
                                        </p:cTn>
                                        <p:tgtEl>
                                          <p:spTgt spid="16"/>
                                        </p:tgtEl>
                                        <p:attrNameLst>
                                          <p:attrName>style.visibility</p:attrName>
                                        </p:attrNameLst>
                                      </p:cBhvr>
                                      <p:to>
                                        <p:strVal val="visible"/>
                                      </p:to>
                                    </p:set>
                                    <p:anim calcmode="lin" valueType="num">
                                      <p:cBhvr>
                                        <p:cTn id="18" dur="500" fill="hold"/>
                                        <p:tgtEl>
                                          <p:spTgt spid="16"/>
                                        </p:tgtEl>
                                        <p:attrNameLst>
                                          <p:attrName>ppt_w</p:attrName>
                                        </p:attrNameLst>
                                      </p:cBhvr>
                                      <p:tavLst>
                                        <p:tav tm="0">
                                          <p:val>
                                            <p:fltVal val="0"/>
                                          </p:val>
                                        </p:tav>
                                        <p:tav tm="100000">
                                          <p:val>
                                            <p:strVal val="#ppt_w"/>
                                          </p:val>
                                        </p:tav>
                                      </p:tavLst>
                                    </p:anim>
                                    <p:anim calcmode="lin" valueType="num">
                                      <p:cBhvr>
                                        <p:cTn id="19" dur="500" fill="hold"/>
                                        <p:tgtEl>
                                          <p:spTgt spid="16"/>
                                        </p:tgtEl>
                                        <p:attrNameLst>
                                          <p:attrName>ppt_h</p:attrName>
                                        </p:attrNameLst>
                                      </p:cBhvr>
                                      <p:tavLst>
                                        <p:tav tm="0">
                                          <p:val>
                                            <p:fltVal val="0"/>
                                          </p:val>
                                        </p:tav>
                                        <p:tav tm="100000">
                                          <p:val>
                                            <p:strVal val="#ppt_h"/>
                                          </p:val>
                                        </p:tav>
                                      </p:tavLst>
                                    </p:anim>
                                    <p:animEffect transition="in" filter="fade">
                                      <p:cBhvr>
                                        <p:cTn id="20" dur="500"/>
                                        <p:tgtEl>
                                          <p:spTgt spid="16"/>
                                        </p:tgtEl>
                                      </p:cBhvr>
                                    </p:animEffect>
                                  </p:childTnLst>
                                </p:cTn>
                              </p:par>
                              <p:par>
                                <p:cTn id="21" presetID="22" presetClass="entr" presetSubtype="8" fill="hold" grpId="0" nodeType="withEffect">
                                  <p:stCondLst>
                                    <p:cond delay="60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par>
                                <p:cTn id="24" presetID="53" presetClass="entr" presetSubtype="16" fill="hold" grpId="0" nodeType="withEffect">
                                  <p:stCondLst>
                                    <p:cond delay="80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par>
                                <p:cTn id="29" presetID="22" presetClass="entr" presetSubtype="8" fill="hold" grpId="0" nodeType="withEffect">
                                  <p:stCondLst>
                                    <p:cond delay="80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par>
                                <p:cTn id="32" presetID="53" presetClass="entr" presetSubtype="16" fill="hold" grpId="0" nodeType="withEffect">
                                  <p:stCondLst>
                                    <p:cond delay="1000"/>
                                  </p:stCondLst>
                                  <p:childTnLst>
                                    <p:set>
                                      <p:cBhvr>
                                        <p:cTn id="33" dur="1" fill="hold">
                                          <p:stCondLst>
                                            <p:cond delay="0"/>
                                          </p:stCondLst>
                                        </p:cTn>
                                        <p:tgtEl>
                                          <p:spTgt spid="20"/>
                                        </p:tgtEl>
                                        <p:attrNameLst>
                                          <p:attrName>style.visibility</p:attrName>
                                        </p:attrNameLst>
                                      </p:cBhvr>
                                      <p:to>
                                        <p:strVal val="visible"/>
                                      </p:to>
                                    </p:set>
                                    <p:anim calcmode="lin" valueType="num">
                                      <p:cBhvr>
                                        <p:cTn id="34" dur="500" fill="hold"/>
                                        <p:tgtEl>
                                          <p:spTgt spid="20"/>
                                        </p:tgtEl>
                                        <p:attrNameLst>
                                          <p:attrName>ppt_w</p:attrName>
                                        </p:attrNameLst>
                                      </p:cBhvr>
                                      <p:tavLst>
                                        <p:tav tm="0">
                                          <p:val>
                                            <p:fltVal val="0"/>
                                          </p:val>
                                        </p:tav>
                                        <p:tav tm="100000">
                                          <p:val>
                                            <p:strVal val="#ppt_w"/>
                                          </p:val>
                                        </p:tav>
                                      </p:tavLst>
                                    </p:anim>
                                    <p:anim calcmode="lin" valueType="num">
                                      <p:cBhvr>
                                        <p:cTn id="35" dur="500" fill="hold"/>
                                        <p:tgtEl>
                                          <p:spTgt spid="20"/>
                                        </p:tgtEl>
                                        <p:attrNameLst>
                                          <p:attrName>ppt_h</p:attrName>
                                        </p:attrNameLst>
                                      </p:cBhvr>
                                      <p:tavLst>
                                        <p:tav tm="0">
                                          <p:val>
                                            <p:fltVal val="0"/>
                                          </p:val>
                                        </p:tav>
                                        <p:tav tm="100000">
                                          <p:val>
                                            <p:strVal val="#ppt_h"/>
                                          </p:val>
                                        </p:tav>
                                      </p:tavLst>
                                    </p:anim>
                                    <p:animEffect transition="in" filter="fade">
                                      <p:cBhvr>
                                        <p:cTn id="36" dur="500"/>
                                        <p:tgtEl>
                                          <p:spTgt spid="20"/>
                                        </p:tgtEl>
                                      </p:cBhvr>
                                    </p:animEffect>
                                  </p:childTnLst>
                                </p:cTn>
                              </p:par>
                              <p:par>
                                <p:cTn id="37" presetID="22" presetClass="entr" presetSubtype="8" fill="hold" grpId="0" nodeType="withEffect">
                                  <p:stCondLst>
                                    <p:cond delay="100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500"/>
                                        <p:tgtEl>
                                          <p:spTgt spid="17"/>
                                        </p:tgtEl>
                                      </p:cBhvr>
                                    </p:animEffect>
                                  </p:childTnLst>
                                </p:cTn>
                              </p:par>
                              <p:par>
                                <p:cTn id="40" presetID="53" presetClass="entr" presetSubtype="16" fill="hold" grpId="0" nodeType="withEffect">
                                  <p:stCondLst>
                                    <p:cond delay="1100"/>
                                  </p:stCondLst>
                                  <p:childTnLst>
                                    <p:set>
                                      <p:cBhvr>
                                        <p:cTn id="41" dur="1" fill="hold">
                                          <p:stCondLst>
                                            <p:cond delay="0"/>
                                          </p:stCondLst>
                                        </p:cTn>
                                        <p:tgtEl>
                                          <p:spTgt spid="22"/>
                                        </p:tgtEl>
                                        <p:attrNameLst>
                                          <p:attrName>style.visibility</p:attrName>
                                        </p:attrNameLst>
                                      </p:cBhvr>
                                      <p:to>
                                        <p:strVal val="visible"/>
                                      </p:to>
                                    </p:set>
                                    <p:anim calcmode="lin" valueType="num">
                                      <p:cBhvr>
                                        <p:cTn id="42" dur="500" fill="hold"/>
                                        <p:tgtEl>
                                          <p:spTgt spid="22"/>
                                        </p:tgtEl>
                                        <p:attrNameLst>
                                          <p:attrName>ppt_w</p:attrName>
                                        </p:attrNameLst>
                                      </p:cBhvr>
                                      <p:tavLst>
                                        <p:tav tm="0">
                                          <p:val>
                                            <p:fltVal val="0"/>
                                          </p:val>
                                        </p:tav>
                                        <p:tav tm="100000">
                                          <p:val>
                                            <p:strVal val="#ppt_w"/>
                                          </p:val>
                                        </p:tav>
                                      </p:tavLst>
                                    </p:anim>
                                    <p:anim calcmode="lin" valueType="num">
                                      <p:cBhvr>
                                        <p:cTn id="43" dur="500" fill="hold"/>
                                        <p:tgtEl>
                                          <p:spTgt spid="22"/>
                                        </p:tgtEl>
                                        <p:attrNameLst>
                                          <p:attrName>ppt_h</p:attrName>
                                        </p:attrNameLst>
                                      </p:cBhvr>
                                      <p:tavLst>
                                        <p:tav tm="0">
                                          <p:val>
                                            <p:fltVal val="0"/>
                                          </p:val>
                                        </p:tav>
                                        <p:tav tm="100000">
                                          <p:val>
                                            <p:strVal val="#ppt_h"/>
                                          </p:val>
                                        </p:tav>
                                      </p:tavLst>
                                    </p:anim>
                                    <p:animEffect transition="in" filter="fade">
                                      <p:cBhvr>
                                        <p:cTn id="44" dur="500"/>
                                        <p:tgtEl>
                                          <p:spTgt spid="22"/>
                                        </p:tgtEl>
                                      </p:cBhvr>
                                    </p:animEffect>
                                  </p:childTnLst>
                                </p:cTn>
                              </p:par>
                              <p:par>
                                <p:cTn id="45" presetID="22" presetClass="entr" presetSubtype="8" fill="hold" grpId="0" nodeType="withEffect">
                                  <p:stCondLst>
                                    <p:cond delay="1100"/>
                                  </p:stCondLst>
                                  <p:childTnLst>
                                    <p:set>
                                      <p:cBhvr>
                                        <p:cTn id="46" dur="1" fill="hold">
                                          <p:stCondLst>
                                            <p:cond delay="0"/>
                                          </p:stCondLst>
                                        </p:cTn>
                                        <p:tgtEl>
                                          <p:spTgt spid="19"/>
                                        </p:tgtEl>
                                        <p:attrNameLst>
                                          <p:attrName>style.visibility</p:attrName>
                                        </p:attrNameLst>
                                      </p:cBhvr>
                                      <p:to>
                                        <p:strVal val="visible"/>
                                      </p:to>
                                    </p:set>
                                    <p:animEffect transition="in" filter="wipe(left)">
                                      <p:cBhvr>
                                        <p:cTn id="47" dur="500"/>
                                        <p:tgtEl>
                                          <p:spTgt spid="19"/>
                                        </p:tgtEl>
                                      </p:cBhvr>
                                    </p:animEffect>
                                  </p:childTnLst>
                                </p:cTn>
                              </p:par>
                              <p:par>
                                <p:cTn id="48" presetID="53" presetClass="entr" presetSubtype="16" fill="hold" grpId="0" nodeType="withEffect">
                                  <p:stCondLst>
                                    <p:cond delay="1300"/>
                                  </p:stCondLst>
                                  <p:childTnLst>
                                    <p:set>
                                      <p:cBhvr>
                                        <p:cTn id="49" dur="1" fill="hold">
                                          <p:stCondLst>
                                            <p:cond delay="0"/>
                                          </p:stCondLst>
                                        </p:cTn>
                                        <p:tgtEl>
                                          <p:spTgt spid="24"/>
                                        </p:tgtEl>
                                        <p:attrNameLst>
                                          <p:attrName>style.visibility</p:attrName>
                                        </p:attrNameLst>
                                      </p:cBhvr>
                                      <p:to>
                                        <p:strVal val="visible"/>
                                      </p:to>
                                    </p:set>
                                    <p:anim calcmode="lin" valueType="num">
                                      <p:cBhvr>
                                        <p:cTn id="50" dur="500" fill="hold"/>
                                        <p:tgtEl>
                                          <p:spTgt spid="24"/>
                                        </p:tgtEl>
                                        <p:attrNameLst>
                                          <p:attrName>ppt_w</p:attrName>
                                        </p:attrNameLst>
                                      </p:cBhvr>
                                      <p:tavLst>
                                        <p:tav tm="0">
                                          <p:val>
                                            <p:fltVal val="0"/>
                                          </p:val>
                                        </p:tav>
                                        <p:tav tm="100000">
                                          <p:val>
                                            <p:strVal val="#ppt_w"/>
                                          </p:val>
                                        </p:tav>
                                      </p:tavLst>
                                    </p:anim>
                                    <p:anim calcmode="lin" valueType="num">
                                      <p:cBhvr>
                                        <p:cTn id="51" dur="500" fill="hold"/>
                                        <p:tgtEl>
                                          <p:spTgt spid="24"/>
                                        </p:tgtEl>
                                        <p:attrNameLst>
                                          <p:attrName>ppt_h</p:attrName>
                                        </p:attrNameLst>
                                      </p:cBhvr>
                                      <p:tavLst>
                                        <p:tav tm="0">
                                          <p:val>
                                            <p:fltVal val="0"/>
                                          </p:val>
                                        </p:tav>
                                        <p:tav tm="100000">
                                          <p:val>
                                            <p:strVal val="#ppt_h"/>
                                          </p:val>
                                        </p:tav>
                                      </p:tavLst>
                                    </p:anim>
                                    <p:animEffect transition="in" filter="fade">
                                      <p:cBhvr>
                                        <p:cTn id="52" dur="500"/>
                                        <p:tgtEl>
                                          <p:spTgt spid="24"/>
                                        </p:tgtEl>
                                      </p:cBhvr>
                                    </p:animEffect>
                                  </p:childTnLst>
                                </p:cTn>
                              </p:par>
                              <p:par>
                                <p:cTn id="53" presetID="22" presetClass="entr" presetSubtype="8" fill="hold" grpId="0" nodeType="withEffect">
                                  <p:stCondLst>
                                    <p:cond delay="1300"/>
                                  </p:stCondLst>
                                  <p:childTnLst>
                                    <p:set>
                                      <p:cBhvr>
                                        <p:cTn id="54" dur="1" fill="hold">
                                          <p:stCondLst>
                                            <p:cond delay="0"/>
                                          </p:stCondLst>
                                        </p:cTn>
                                        <p:tgtEl>
                                          <p:spTgt spid="21"/>
                                        </p:tgtEl>
                                        <p:attrNameLst>
                                          <p:attrName>style.visibility</p:attrName>
                                        </p:attrNameLst>
                                      </p:cBhvr>
                                      <p:to>
                                        <p:strVal val="visible"/>
                                      </p:to>
                                    </p:set>
                                    <p:animEffect transition="in" filter="wipe(left)">
                                      <p:cBhvr>
                                        <p:cTn id="55" dur="500"/>
                                        <p:tgtEl>
                                          <p:spTgt spid="21"/>
                                        </p:tgtEl>
                                      </p:cBhvr>
                                    </p:animEffect>
                                  </p:childTnLst>
                                </p:cTn>
                              </p:par>
                              <p:par>
                                <p:cTn id="56" presetID="53" presetClass="entr" presetSubtype="16" fill="hold" grpId="0" nodeType="withEffect">
                                  <p:stCondLst>
                                    <p:cond delay="1400"/>
                                  </p:stCondLst>
                                  <p:childTnLst>
                                    <p:set>
                                      <p:cBhvr>
                                        <p:cTn id="57" dur="1" fill="hold">
                                          <p:stCondLst>
                                            <p:cond delay="0"/>
                                          </p:stCondLst>
                                        </p:cTn>
                                        <p:tgtEl>
                                          <p:spTgt spid="26"/>
                                        </p:tgtEl>
                                        <p:attrNameLst>
                                          <p:attrName>style.visibility</p:attrName>
                                        </p:attrNameLst>
                                      </p:cBhvr>
                                      <p:to>
                                        <p:strVal val="visible"/>
                                      </p:to>
                                    </p:set>
                                    <p:anim calcmode="lin" valueType="num">
                                      <p:cBhvr>
                                        <p:cTn id="58" dur="500" fill="hold"/>
                                        <p:tgtEl>
                                          <p:spTgt spid="26"/>
                                        </p:tgtEl>
                                        <p:attrNameLst>
                                          <p:attrName>ppt_w</p:attrName>
                                        </p:attrNameLst>
                                      </p:cBhvr>
                                      <p:tavLst>
                                        <p:tav tm="0">
                                          <p:val>
                                            <p:fltVal val="0"/>
                                          </p:val>
                                        </p:tav>
                                        <p:tav tm="100000">
                                          <p:val>
                                            <p:strVal val="#ppt_w"/>
                                          </p:val>
                                        </p:tav>
                                      </p:tavLst>
                                    </p:anim>
                                    <p:anim calcmode="lin" valueType="num">
                                      <p:cBhvr>
                                        <p:cTn id="59" dur="500" fill="hold"/>
                                        <p:tgtEl>
                                          <p:spTgt spid="26"/>
                                        </p:tgtEl>
                                        <p:attrNameLst>
                                          <p:attrName>ppt_h</p:attrName>
                                        </p:attrNameLst>
                                      </p:cBhvr>
                                      <p:tavLst>
                                        <p:tav tm="0">
                                          <p:val>
                                            <p:fltVal val="0"/>
                                          </p:val>
                                        </p:tav>
                                        <p:tav tm="100000">
                                          <p:val>
                                            <p:strVal val="#ppt_h"/>
                                          </p:val>
                                        </p:tav>
                                      </p:tavLst>
                                    </p:anim>
                                    <p:animEffect transition="in" filter="fade">
                                      <p:cBhvr>
                                        <p:cTn id="60" dur="500"/>
                                        <p:tgtEl>
                                          <p:spTgt spid="26"/>
                                        </p:tgtEl>
                                      </p:cBhvr>
                                    </p:animEffect>
                                  </p:childTnLst>
                                </p:cTn>
                              </p:par>
                              <p:par>
                                <p:cTn id="61" presetID="22" presetClass="entr" presetSubtype="8" fill="hold" grpId="0" nodeType="withEffect">
                                  <p:stCondLst>
                                    <p:cond delay="1400"/>
                                  </p:stCondLst>
                                  <p:childTnLst>
                                    <p:set>
                                      <p:cBhvr>
                                        <p:cTn id="62" dur="1" fill="hold">
                                          <p:stCondLst>
                                            <p:cond delay="0"/>
                                          </p:stCondLst>
                                        </p:cTn>
                                        <p:tgtEl>
                                          <p:spTgt spid="23"/>
                                        </p:tgtEl>
                                        <p:attrNameLst>
                                          <p:attrName>style.visibility</p:attrName>
                                        </p:attrNameLst>
                                      </p:cBhvr>
                                      <p:to>
                                        <p:strVal val="visible"/>
                                      </p:to>
                                    </p:set>
                                    <p:animEffect transition="in" filter="wipe(left)">
                                      <p:cBhvr>
                                        <p:cTn id="63" dur="500"/>
                                        <p:tgtEl>
                                          <p:spTgt spid="23"/>
                                        </p:tgtEl>
                                      </p:cBhvr>
                                    </p:animEffect>
                                  </p:childTnLst>
                                </p:cTn>
                              </p:par>
                              <p:par>
                                <p:cTn id="64" presetID="53" presetClass="entr" presetSubtype="16" fill="hold" grpId="0" nodeType="withEffect">
                                  <p:stCondLst>
                                    <p:cond delay="1500"/>
                                  </p:stCondLst>
                                  <p:childTnLst>
                                    <p:set>
                                      <p:cBhvr>
                                        <p:cTn id="65" dur="1" fill="hold">
                                          <p:stCondLst>
                                            <p:cond delay="0"/>
                                          </p:stCondLst>
                                        </p:cTn>
                                        <p:tgtEl>
                                          <p:spTgt spid="28"/>
                                        </p:tgtEl>
                                        <p:attrNameLst>
                                          <p:attrName>style.visibility</p:attrName>
                                        </p:attrNameLst>
                                      </p:cBhvr>
                                      <p:to>
                                        <p:strVal val="visible"/>
                                      </p:to>
                                    </p:set>
                                    <p:anim calcmode="lin" valueType="num">
                                      <p:cBhvr>
                                        <p:cTn id="66" dur="500" fill="hold"/>
                                        <p:tgtEl>
                                          <p:spTgt spid="28"/>
                                        </p:tgtEl>
                                        <p:attrNameLst>
                                          <p:attrName>ppt_w</p:attrName>
                                        </p:attrNameLst>
                                      </p:cBhvr>
                                      <p:tavLst>
                                        <p:tav tm="0">
                                          <p:val>
                                            <p:fltVal val="0"/>
                                          </p:val>
                                        </p:tav>
                                        <p:tav tm="100000">
                                          <p:val>
                                            <p:strVal val="#ppt_w"/>
                                          </p:val>
                                        </p:tav>
                                      </p:tavLst>
                                    </p:anim>
                                    <p:anim calcmode="lin" valueType="num">
                                      <p:cBhvr>
                                        <p:cTn id="67" dur="500" fill="hold"/>
                                        <p:tgtEl>
                                          <p:spTgt spid="28"/>
                                        </p:tgtEl>
                                        <p:attrNameLst>
                                          <p:attrName>ppt_h</p:attrName>
                                        </p:attrNameLst>
                                      </p:cBhvr>
                                      <p:tavLst>
                                        <p:tav tm="0">
                                          <p:val>
                                            <p:fltVal val="0"/>
                                          </p:val>
                                        </p:tav>
                                        <p:tav tm="100000">
                                          <p:val>
                                            <p:strVal val="#ppt_h"/>
                                          </p:val>
                                        </p:tav>
                                      </p:tavLst>
                                    </p:anim>
                                    <p:animEffect transition="in" filter="fade">
                                      <p:cBhvr>
                                        <p:cTn id="68" dur="500"/>
                                        <p:tgtEl>
                                          <p:spTgt spid="28"/>
                                        </p:tgtEl>
                                      </p:cBhvr>
                                    </p:animEffect>
                                  </p:childTnLst>
                                </p:cTn>
                              </p:par>
                              <p:par>
                                <p:cTn id="69" presetID="22" presetClass="entr" presetSubtype="8" fill="hold" grpId="0" nodeType="withEffect">
                                  <p:stCondLst>
                                    <p:cond delay="1500"/>
                                  </p:stCondLst>
                                  <p:childTnLst>
                                    <p:set>
                                      <p:cBhvr>
                                        <p:cTn id="70" dur="1" fill="hold">
                                          <p:stCondLst>
                                            <p:cond delay="0"/>
                                          </p:stCondLst>
                                        </p:cTn>
                                        <p:tgtEl>
                                          <p:spTgt spid="25"/>
                                        </p:tgtEl>
                                        <p:attrNameLst>
                                          <p:attrName>style.visibility</p:attrName>
                                        </p:attrNameLst>
                                      </p:cBhvr>
                                      <p:to>
                                        <p:strVal val="visible"/>
                                      </p:to>
                                    </p:set>
                                    <p:animEffect transition="in" filter="wipe(left)">
                                      <p:cBhvr>
                                        <p:cTn id="71" dur="500"/>
                                        <p:tgtEl>
                                          <p:spTgt spid="25"/>
                                        </p:tgtEl>
                                      </p:cBhvr>
                                    </p:animEffect>
                                  </p:childTnLst>
                                </p:cTn>
                              </p:par>
                              <p:par>
                                <p:cTn id="72" presetID="22" presetClass="entr" presetSubtype="8" fill="hold" grpId="0" nodeType="withEffect">
                                  <p:stCondLst>
                                    <p:cond delay="1600"/>
                                  </p:stCondLst>
                                  <p:childTnLst>
                                    <p:set>
                                      <p:cBhvr>
                                        <p:cTn id="73" dur="1" fill="hold">
                                          <p:stCondLst>
                                            <p:cond delay="0"/>
                                          </p:stCondLst>
                                        </p:cTn>
                                        <p:tgtEl>
                                          <p:spTgt spid="27"/>
                                        </p:tgtEl>
                                        <p:attrNameLst>
                                          <p:attrName>style.visibility</p:attrName>
                                        </p:attrNameLst>
                                      </p:cBhvr>
                                      <p:to>
                                        <p:strVal val="visible"/>
                                      </p:to>
                                    </p:set>
                                    <p:animEffect transition="in" filter="wipe(left)">
                                      <p:cBhvr>
                                        <p:cTn id="74" dur="500"/>
                                        <p:tgtEl>
                                          <p:spTgt spid="27"/>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10"/>
                                        </p:tgtEl>
                                        <p:attrNameLst>
                                          <p:attrName>style.visibility</p:attrName>
                                        </p:attrNameLst>
                                      </p:cBhvr>
                                      <p:to>
                                        <p:strVal val="visible"/>
                                      </p:to>
                                    </p:set>
                                    <p:anim calcmode="lin" valueType="num">
                                      <p:cBhvr>
                                        <p:cTn id="77" dur="1000" fill="hold"/>
                                        <p:tgtEl>
                                          <p:spTgt spid="10"/>
                                        </p:tgtEl>
                                        <p:attrNameLst>
                                          <p:attrName>ppt_w</p:attrName>
                                        </p:attrNameLst>
                                      </p:cBhvr>
                                      <p:tavLst>
                                        <p:tav tm="0">
                                          <p:val>
                                            <p:fltVal val="0"/>
                                          </p:val>
                                        </p:tav>
                                        <p:tav tm="100000">
                                          <p:val>
                                            <p:strVal val="#ppt_w"/>
                                          </p:val>
                                        </p:tav>
                                      </p:tavLst>
                                    </p:anim>
                                    <p:anim calcmode="lin" valueType="num">
                                      <p:cBhvr>
                                        <p:cTn id="78" dur="1000" fill="hold"/>
                                        <p:tgtEl>
                                          <p:spTgt spid="10"/>
                                        </p:tgtEl>
                                        <p:attrNameLst>
                                          <p:attrName>ppt_h</p:attrName>
                                        </p:attrNameLst>
                                      </p:cBhvr>
                                      <p:tavLst>
                                        <p:tav tm="0">
                                          <p:val>
                                            <p:fltVal val="0"/>
                                          </p:val>
                                        </p:tav>
                                        <p:tav tm="100000">
                                          <p:val>
                                            <p:strVal val="#ppt_h"/>
                                          </p:val>
                                        </p:tav>
                                      </p:tavLst>
                                    </p:anim>
                                    <p:animEffect transition="in" filter="fade">
                                      <p:cBhvr>
                                        <p:cTn id="79" dur="1000"/>
                                        <p:tgtEl>
                                          <p:spTgt spid="10"/>
                                        </p:tgtEl>
                                      </p:cBhvr>
                                    </p:animEffect>
                                  </p:childTnLst>
                                </p:cTn>
                              </p:par>
                              <p:par>
                                <p:cTn id="80" presetID="6" presetClass="emph" presetSubtype="0" repeatCount="indefinite" accel="24000" decel="21000" autoRev="1" fill="hold" grpId="1" nodeType="withEffect">
                                  <p:stCondLst>
                                    <p:cond delay="0"/>
                                  </p:stCondLst>
                                  <p:endCondLst>
                                    <p:cond evt="onNext" delay="0">
                                      <p:tgtEl>
                                        <p:sldTgt/>
                                      </p:tgtEl>
                                    </p:cond>
                                  </p:endCondLst>
                                  <p:childTnLst>
                                    <p:animScale>
                                      <p:cBhvr>
                                        <p:cTn id="81" dur="1050" fill="hold"/>
                                        <p:tgtEl>
                                          <p:spTgt spid="10"/>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10" grpId="0"/>
      <p:bldP spid="10" grpId="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849</TotalTime>
  <Words>314</Words>
  <Application>Microsoft Office PowerPoint</Application>
  <PresentationFormat>Widescreen</PresentationFormat>
  <Paragraphs>64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Modern Love</vt:lpstr>
      <vt:lpstr>Arial</vt:lpstr>
      <vt:lpstr>Simplicity</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Izza Nasira Azzahra</dc:creator>
  <cp:lastModifiedBy>Izza Nasira Azzahra</cp:lastModifiedBy>
  <cp:revision>48</cp:revision>
  <dcterms:created xsi:type="dcterms:W3CDTF">2021-05-03T18:37:01Z</dcterms:created>
  <dcterms:modified xsi:type="dcterms:W3CDTF">2021-05-08T23:27:40Z</dcterms:modified>
</cp:coreProperties>
</file>