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5" r:id="rId7"/>
    <p:sldId id="266" r:id="rId8"/>
    <p:sldId id="267" r:id="rId9"/>
    <p:sldId id="268" r:id="rId10"/>
    <p:sldId id="262" r:id="rId11"/>
    <p:sldId id="263" r:id="rId12"/>
    <p:sldId id="270" r:id="rId13"/>
    <p:sldId id="261" r:id="rId14"/>
    <p:sldId id="269" r:id="rId15"/>
    <p:sldId id="264" r:id="rId16"/>
  </p:sldIdLst>
  <p:sldSz cx="12192000" cy="6858000"/>
  <p:notesSz cx="6858000" cy="9144000"/>
  <p:embeddedFontLst>
    <p:embeddedFont>
      <p:font typeface="Aharoni" panose="02010803020104030203" pitchFamily="2" charset="-79"/>
      <p:bold r:id="rId17"/>
    </p:embeddedFont>
    <p:embeddedFont>
      <p:font typeface="Arial Black" panose="020B0A040201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B31"/>
    <a:srgbClr val="F7C9C9"/>
    <a:srgbClr val="EFB1B1"/>
    <a:srgbClr val="ABD6D1"/>
    <a:srgbClr val="FF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84"/>
      </p:cViewPr>
      <p:guideLst>
        <p:guide orient="horz" pos="33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2C-413E-BF87-8AEA8FE1D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1404768"/>
        <c:axId val="351410672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2C-413E-BF87-8AEA8FE1D6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2C-413E-BF87-8AEA8FE1D6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ot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</c:v>
                </c:pt>
                <c:pt idx="1">
                  <c:v>35</c:v>
                </c:pt>
                <c:pt idx="2">
                  <c:v>34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2C-413E-BF87-8AEA8FE1D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rgbClr val="EFB1B1"/>
              </a:solidFill>
              <a:round/>
            </a:ln>
            <a:effectLst/>
          </c:spPr>
        </c:hiLowLines>
        <c:axId val="351424776"/>
        <c:axId val="351418216"/>
      </c:stockChart>
      <c:dateAx>
        <c:axId val="3514047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410672"/>
        <c:crosses val="autoZero"/>
        <c:auto val="1"/>
        <c:lblOffset val="100"/>
        <c:baseTimeUnit val="months"/>
      </c:dateAx>
      <c:valAx>
        <c:axId val="35141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404768"/>
        <c:crosses val="autoZero"/>
        <c:crossBetween val="between"/>
      </c:valAx>
      <c:valAx>
        <c:axId val="35141821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1424776"/>
        <c:crosses val="max"/>
        <c:crossBetween val="between"/>
      </c:valAx>
      <c:dateAx>
        <c:axId val="3514247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51418216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B1B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5E9E-6FEF-4E52-93E1-C37C74F74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5001-52C0-4503-BAC6-9F929FC6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EBEC-012B-4FD3-B787-1958F27E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08AF1-1B31-47BC-B8D8-E857CAE0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05936-3AAD-42D7-AD7C-4B1A86FE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3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4730-ED46-4E3D-9DEC-0E1176C2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546CB-7153-4B5A-9058-26756C319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29AC-1D4E-4E11-856B-95130D79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37884-8928-41A9-A03F-B17AAF6F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27A-AA70-4E16-8DA2-10D31C3E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214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B4F3F-AAC1-4064-9165-4B52C5DAB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63A30-E315-4A8D-BCDF-D3CAFC84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542D-9E73-4DFF-9F9E-F363A775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4183-3325-4D6A-80F5-2339F633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9DFC-2CC0-47CE-ABDD-F0F98E94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00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32B5-CD69-4B1D-A663-939797B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2C70-85E5-40A0-B023-89F305BA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DFFA-F0C0-49C8-96A8-507992C3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9D0A-CE4A-471A-B44C-8631FEA9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9C4E-6EAF-4107-BB27-0A0B8617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68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34C4-B62A-4071-A132-1743DBE7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C1704-9BF1-408E-A3B1-CA197F60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34E8-FDA8-4B7A-B7BF-6B8B266F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BCE5-9B79-47A8-8A9F-5052FBCF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47CB-BFF8-40CF-A9DC-DEA0ABF4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061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257D-27AB-4EE1-9E43-6CB0351B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4371B-5BB8-42CC-916E-C36AF0C29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D9369-7399-4DC2-8000-102305DF2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909A3-5AB9-42EB-A4A6-1643F5D5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A5067-9211-44BF-B077-D1A2DAA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7D4D5-8731-4027-9B16-52856B12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90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435D-A8D8-4344-821E-59689F55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27E1-59BF-4B18-B5EA-1505633D3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6519-CA8C-4257-AB0B-FD4A127F2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D8AF7-B933-4832-BCE5-FF7B016EF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6A511-6DBC-4075-A9BE-E934A3C25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88DBC-6545-4CD9-9924-61F399F1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69C94-1C02-4987-9EF2-142C5E9A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491AB-0221-47B7-B65A-8A3A496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3551-2B14-4DC6-A474-B70BBFDB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2C153-291B-441C-9E69-834411BA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653CE-0122-4C76-914A-44267A8F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9B72-89FF-4D9F-B7AC-B4C7AA5D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80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182A0-2EBA-44EB-993F-8BDDB093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8153C-381E-4509-93C1-7788D5D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317C3-9495-4605-8604-D89C635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13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A861-69D5-4398-834A-72325F9F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E676-8B73-4A38-AA64-E701BE3E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C81E7-5D9B-4902-9734-E63B2A13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E5D7-214E-4E29-B74C-F07AEE1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C899A-B9C9-4BEF-B5BB-4FAC61AB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A8270-6619-4CC4-A29D-5D654C8C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7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F94-A550-430A-9F83-42624EE1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6FF9F-627E-433A-8B82-206E502AE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7CB85-28DB-45E6-9E47-155C3A296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28B63-40D1-4F54-85BD-EB62740F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0E7A-BE39-4D5A-BDD6-7EF55019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44E97-07FC-4D1F-A672-CF3CCAD9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1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4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A5E6D-33C5-4389-9BC6-074B9A21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B9A9C-1EF7-4C90-AE6F-4F3CB1F8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FEF22-B3A3-4318-BED2-561DBA8E6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A1E4-43DE-4511-B79C-2D61EB1531E4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F545-6687-4FFA-92F5-CC1DD227D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8C27-28AE-46C0-B177-5356DD55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EC7E-EC08-40E9-AB8F-C08F1FA52A9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93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chart" Target="../charts/chart1.xml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10" Type="http://schemas.openxmlformats.org/officeDocument/2006/relationships/image" Target="../media/image4.png"/><Relationship Id="rId4" Type="http://schemas.openxmlformats.org/officeDocument/2006/relationships/slide" Target="slide12.xml"/><Relationship Id="rId9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5.png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7.xml"/><Relationship Id="rId12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1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sv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F36BE5E-DB06-4BDD-A93A-FE3284CDBA17}"/>
              </a:ext>
            </a:extLst>
          </p:cNvPr>
          <p:cNvGrpSpPr/>
          <p:nvPr/>
        </p:nvGrpSpPr>
        <p:grpSpPr>
          <a:xfrm>
            <a:off x="407771" y="197708"/>
            <a:ext cx="11565926" cy="6462583"/>
            <a:chOff x="407771" y="197708"/>
            <a:chExt cx="11565926" cy="64625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395212-35FC-4639-887C-1D6621EA584E}"/>
                </a:ext>
              </a:extLst>
            </p:cNvPr>
            <p:cNvSpPr/>
            <p:nvPr/>
          </p:nvSpPr>
          <p:spPr>
            <a:xfrm>
              <a:off x="407773" y="197708"/>
              <a:ext cx="11565924" cy="6462583"/>
            </a:xfrm>
            <a:prstGeom prst="roundRect">
              <a:avLst>
                <a:gd name="adj" fmla="val 2605"/>
              </a:avLst>
            </a:prstGeom>
            <a:solidFill>
              <a:srgbClr val="EFB1B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cs</a:t>
              </a:r>
              <a:endParaRPr lang="en-ID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7763FA-5226-430A-BD2A-566512D673B4}"/>
                </a:ext>
              </a:extLst>
            </p:cNvPr>
            <p:cNvSpPr/>
            <p:nvPr/>
          </p:nvSpPr>
          <p:spPr>
            <a:xfrm>
              <a:off x="407773" y="878823"/>
              <a:ext cx="11565924" cy="461666"/>
            </a:xfrm>
            <a:prstGeom prst="rect">
              <a:avLst/>
            </a:prstGeom>
            <a:solidFill>
              <a:srgbClr val="F7C9C9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451F288E-C454-4C6C-B369-106EE478E56C}"/>
                </a:ext>
              </a:extLst>
            </p:cNvPr>
            <p:cNvSpPr/>
            <p:nvPr/>
          </p:nvSpPr>
          <p:spPr>
            <a:xfrm>
              <a:off x="606924" y="407196"/>
              <a:ext cx="271851" cy="271851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BD842DF9-DF3D-4754-8D78-AA1B2917F772}"/>
                </a:ext>
              </a:extLst>
            </p:cNvPr>
            <p:cNvSpPr/>
            <p:nvPr/>
          </p:nvSpPr>
          <p:spPr>
            <a:xfrm>
              <a:off x="1015362" y="421619"/>
              <a:ext cx="271851" cy="271851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02B8923F-8CE1-4A3A-B164-7ABC48777C54}"/>
                </a:ext>
              </a:extLst>
            </p:cNvPr>
            <p:cNvSpPr/>
            <p:nvPr/>
          </p:nvSpPr>
          <p:spPr>
            <a:xfrm>
              <a:off x="1435984" y="407196"/>
              <a:ext cx="271851" cy="271851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6C0E48-0EDE-4FA4-A771-815859336272}"/>
                </a:ext>
              </a:extLst>
            </p:cNvPr>
            <p:cNvSpPr txBox="1"/>
            <p:nvPr/>
          </p:nvSpPr>
          <p:spPr>
            <a:xfrm>
              <a:off x="11422252" y="269615"/>
              <a:ext cx="40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493B3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X</a:t>
              </a:r>
              <a:endParaRPr lang="en-ID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668C2A-A65E-4470-BDB5-92CF54DE9D61}"/>
                </a:ext>
              </a:extLst>
            </p:cNvPr>
            <p:cNvSpPr txBox="1"/>
            <p:nvPr/>
          </p:nvSpPr>
          <p:spPr>
            <a:xfrm>
              <a:off x="11018254" y="269614"/>
              <a:ext cx="40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493B3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_</a:t>
              </a:r>
              <a:endParaRPr lang="en-ID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2EAE64-DB35-431A-943F-03609303240E}"/>
                </a:ext>
              </a:extLst>
            </p:cNvPr>
            <p:cNvSpPr txBox="1"/>
            <p:nvPr/>
          </p:nvSpPr>
          <p:spPr>
            <a:xfrm>
              <a:off x="1889394" y="305198"/>
              <a:ext cx="2569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493B3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My Presentation</a:t>
              </a:r>
              <a:endParaRPr lang="en-ID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B76443-7AA8-4EA2-9A19-F6498B13DD84}"/>
                </a:ext>
              </a:extLst>
            </p:cNvPr>
            <p:cNvSpPr/>
            <p:nvPr/>
          </p:nvSpPr>
          <p:spPr>
            <a:xfrm>
              <a:off x="407771" y="1495746"/>
              <a:ext cx="11162271" cy="4719703"/>
            </a:xfrm>
            <a:prstGeom prst="rec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458D92D-7E5A-4C5D-86F3-4809D39BE346}"/>
                </a:ext>
              </a:extLst>
            </p:cNvPr>
            <p:cNvSpPr/>
            <p:nvPr/>
          </p:nvSpPr>
          <p:spPr>
            <a:xfrm>
              <a:off x="1287213" y="6314302"/>
              <a:ext cx="1692000" cy="247135"/>
            </a:xfrm>
            <a:prstGeom prst="roundRect">
              <a:avLst>
                <a:gd name="adj" fmla="val 50000"/>
              </a:avLst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F89BE82-D2BA-409C-BF70-5E40B2A6F2C5}"/>
                </a:ext>
              </a:extLst>
            </p:cNvPr>
            <p:cNvSpPr/>
            <p:nvPr/>
          </p:nvSpPr>
          <p:spPr>
            <a:xfrm rot="16200000">
              <a:off x="10925870" y="3753960"/>
              <a:ext cx="1692000" cy="247135"/>
            </a:xfrm>
            <a:prstGeom prst="roundRect">
              <a:avLst>
                <a:gd name="adj" fmla="val 50000"/>
              </a:avLst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95531E8-38C7-4D5E-82ED-4B7BEE551BCF}"/>
                </a:ext>
              </a:extLst>
            </p:cNvPr>
            <p:cNvSpPr/>
            <p:nvPr/>
          </p:nvSpPr>
          <p:spPr>
            <a:xfrm flipV="1">
              <a:off x="11660660" y="5844753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8790A1-0037-4285-B2D8-DB8388614368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3" y="6215449"/>
              <a:ext cx="11565924" cy="0"/>
            </a:xfrm>
            <a:prstGeom prst="line">
              <a:avLst/>
            </a:prstGeom>
            <a:ln w="38100">
              <a:solidFill>
                <a:srgbClr val="493B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235C11E-2D3E-49A2-A5D6-E3600A401E5A}"/>
                </a:ext>
              </a:extLst>
            </p:cNvPr>
            <p:cNvSpPr/>
            <p:nvPr/>
          </p:nvSpPr>
          <p:spPr>
            <a:xfrm rot="5400000">
              <a:off x="11609603" y="6294918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5DC7D1D-78BB-4047-9732-80B5ECCD57DD}"/>
                </a:ext>
              </a:extLst>
            </p:cNvPr>
            <p:cNvSpPr/>
            <p:nvPr/>
          </p:nvSpPr>
          <p:spPr>
            <a:xfrm rot="16200000" flipH="1">
              <a:off x="626360" y="6330494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DB22001-4A19-4465-B733-74BEB57A7378}"/>
                </a:ext>
              </a:extLst>
            </p:cNvPr>
            <p:cNvSpPr/>
            <p:nvPr/>
          </p:nvSpPr>
          <p:spPr>
            <a:xfrm>
              <a:off x="11660660" y="1499471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863257-C53D-4A09-A9A1-F35BE4567376}"/>
              </a:ext>
            </a:extLst>
          </p:cNvPr>
          <p:cNvSpPr/>
          <p:nvPr/>
        </p:nvSpPr>
        <p:spPr>
          <a:xfrm>
            <a:off x="1435984" y="950767"/>
            <a:ext cx="1223318" cy="3051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hlinkClick r:id="rId2" action="ppaction://hlinksldjump"/>
            <a:extLst>
              <a:ext uri="{FF2B5EF4-FFF2-40B4-BE49-F238E27FC236}">
                <a16:creationId xmlns:a16="http://schemas.microsoft.com/office/drawing/2014/main" id="{110EBF54-E154-44DD-B0A5-231B043DFD4E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hlinkClick r:id="rId3" action="ppaction://hlinksldjump"/>
            <a:extLst>
              <a:ext uri="{FF2B5EF4-FFF2-40B4-BE49-F238E27FC236}">
                <a16:creationId xmlns:a16="http://schemas.microsoft.com/office/drawing/2014/main" id="{99295870-4639-47BA-98D3-11B3F16A89E2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hlinkClick r:id="rId4" action="ppaction://hlinksldjump"/>
            <a:extLst>
              <a:ext uri="{FF2B5EF4-FFF2-40B4-BE49-F238E27FC236}">
                <a16:creationId xmlns:a16="http://schemas.microsoft.com/office/drawing/2014/main" id="{B9271E63-E620-44D1-82CA-181E4E146568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0A69B19B-122C-4AFB-B650-C45229B5A36C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hlinkClick r:id="rId6" action="ppaction://hlinksldjump"/>
            <a:extLst>
              <a:ext uri="{FF2B5EF4-FFF2-40B4-BE49-F238E27FC236}">
                <a16:creationId xmlns:a16="http://schemas.microsoft.com/office/drawing/2014/main" id="{B2E41D02-D6A8-460B-8A27-1CE748B87444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5610B26-A00F-4CF3-8B05-C139A049C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F02D5A91-3919-45DA-B5F1-CDEFD9F99E12}"/>
              </a:ext>
            </a:extLst>
          </p:cNvPr>
          <p:cNvGrpSpPr/>
          <p:nvPr/>
        </p:nvGrpSpPr>
        <p:grpSpPr>
          <a:xfrm>
            <a:off x="716588" y="2148322"/>
            <a:ext cx="3003601" cy="3486377"/>
            <a:chOff x="716588" y="2148322"/>
            <a:chExt cx="3003601" cy="348637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6FF139-708C-46C0-9766-CEC9969C1C4A}"/>
                </a:ext>
              </a:extLst>
            </p:cNvPr>
            <p:cNvSpPr/>
            <p:nvPr/>
          </p:nvSpPr>
          <p:spPr>
            <a:xfrm>
              <a:off x="733908" y="2148322"/>
              <a:ext cx="2986281" cy="3486377"/>
            </a:xfrm>
            <a:prstGeom prst="roundRect">
              <a:avLst>
                <a:gd name="adj" fmla="val 5427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6B59437-9074-48C9-94ED-A14C6DD5539A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" y="5259724"/>
              <a:ext cx="3003601" cy="0"/>
            </a:xfrm>
            <a:prstGeom prst="line">
              <a:avLst/>
            </a:prstGeom>
            <a:ln w="28575">
              <a:solidFill>
                <a:srgbClr val="493B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FD4486E-6091-445B-BB74-B96BCF932C4A}"/>
                </a:ext>
              </a:extLst>
            </p:cNvPr>
            <p:cNvSpPr/>
            <p:nvPr/>
          </p:nvSpPr>
          <p:spPr>
            <a:xfrm>
              <a:off x="1133394" y="5337833"/>
              <a:ext cx="756000" cy="180000"/>
            </a:xfrm>
            <a:prstGeom prst="roundRect">
              <a:avLst>
                <a:gd name="adj" fmla="val 50000"/>
              </a:avLst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167F2C2-7F06-492A-8970-248EABB322F9}"/>
                </a:ext>
              </a:extLst>
            </p:cNvPr>
            <p:cNvSpPr/>
            <p:nvPr/>
          </p:nvSpPr>
          <p:spPr>
            <a:xfrm rot="5400000">
              <a:off x="3427283" y="5326829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28A40EE4-C8C4-4656-AEFA-7800FBFB5C02}"/>
                </a:ext>
              </a:extLst>
            </p:cNvPr>
            <p:cNvSpPr/>
            <p:nvPr/>
          </p:nvSpPr>
          <p:spPr>
            <a:xfrm rot="16200000" flipH="1">
              <a:off x="791907" y="5308910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78284D4-0371-45E1-982F-A97B0BF1D520}"/>
              </a:ext>
            </a:extLst>
          </p:cNvPr>
          <p:cNvSpPr txBox="1"/>
          <p:nvPr/>
        </p:nvSpPr>
        <p:spPr>
          <a:xfrm>
            <a:off x="4026635" y="1849229"/>
            <a:ext cx="7576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Your Presentation Title</a:t>
            </a:r>
            <a:endParaRPr lang="en-ID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3D6AD4-DA1B-4F92-A9D8-42F20016C5E9}"/>
              </a:ext>
            </a:extLst>
          </p:cNvPr>
          <p:cNvSpPr txBox="1"/>
          <p:nvPr/>
        </p:nvSpPr>
        <p:spPr>
          <a:xfrm>
            <a:off x="3999757" y="1868247"/>
            <a:ext cx="7576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FB1B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Presentation Title</a:t>
            </a:r>
            <a:endParaRPr lang="en-ID" sz="5400" dirty="0">
              <a:solidFill>
                <a:srgbClr val="EFB1B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3E2A6C-E74B-43E7-91D6-962A86A54805}"/>
              </a:ext>
            </a:extLst>
          </p:cNvPr>
          <p:cNvSpPr txBox="1"/>
          <p:nvPr/>
        </p:nvSpPr>
        <p:spPr>
          <a:xfrm>
            <a:off x="6038403" y="2868806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 Subtitle here</a:t>
            </a:r>
            <a:endParaRPr lang="en-ID" sz="32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B31C17-8359-4379-81E1-ACE4242FBEFB}"/>
              </a:ext>
            </a:extLst>
          </p:cNvPr>
          <p:cNvSpPr txBox="1"/>
          <p:nvPr/>
        </p:nvSpPr>
        <p:spPr>
          <a:xfrm>
            <a:off x="7448245" y="358523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 :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065A70-4346-40C6-B65C-C8C73D69D0A2}"/>
              </a:ext>
            </a:extLst>
          </p:cNvPr>
          <p:cNvSpPr txBox="1"/>
          <p:nvPr/>
        </p:nvSpPr>
        <p:spPr>
          <a:xfrm>
            <a:off x="6341497" y="41551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4ED3DF-0E6B-4C8D-B48D-EA778DA18223}"/>
              </a:ext>
            </a:extLst>
          </p:cNvPr>
          <p:cNvSpPr txBox="1"/>
          <p:nvPr/>
        </p:nvSpPr>
        <p:spPr>
          <a:xfrm>
            <a:off x="6418441" y="474843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: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6695307-E7FD-49DD-8A9C-25170CC018B0}"/>
              </a:ext>
            </a:extLst>
          </p:cNvPr>
          <p:cNvSpPr/>
          <p:nvPr/>
        </p:nvSpPr>
        <p:spPr>
          <a:xfrm>
            <a:off x="10052504" y="5630780"/>
            <a:ext cx="1351572" cy="449631"/>
          </a:xfrm>
          <a:prstGeom prst="roundRect">
            <a:avLst>
              <a:gd name="adj" fmla="val 44870"/>
            </a:avLst>
          </a:prstGeom>
          <a:solidFill>
            <a:srgbClr val="EFB1B1"/>
          </a:solidFill>
          <a:ln w="28575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3" name="TextBox 52">
            <a:hlinkClick r:id="rId3" action="ppaction://hlinksldjump"/>
            <a:extLst>
              <a:ext uri="{FF2B5EF4-FFF2-40B4-BE49-F238E27FC236}">
                <a16:creationId xmlns:a16="http://schemas.microsoft.com/office/drawing/2014/main" id="{CE2AF517-9908-4C67-A147-265D92FC71D0}"/>
              </a:ext>
            </a:extLst>
          </p:cNvPr>
          <p:cNvSpPr txBox="1"/>
          <p:nvPr/>
        </p:nvSpPr>
        <p:spPr>
          <a:xfrm>
            <a:off x="10345813" y="5644698"/>
            <a:ext cx="76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0F31A1-DAD7-4BEF-AFBD-2EA8008FA9A8}"/>
              </a:ext>
            </a:extLst>
          </p:cNvPr>
          <p:cNvCxnSpPr/>
          <p:nvPr/>
        </p:nvCxnSpPr>
        <p:spPr>
          <a:xfrm>
            <a:off x="7580939" y="4484543"/>
            <a:ext cx="1445637" cy="0"/>
          </a:xfrm>
          <a:prstGeom prst="line">
            <a:avLst/>
          </a:prstGeom>
          <a:ln w="38100">
            <a:solidFill>
              <a:srgbClr val="493B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BD4AEB7-92BE-4621-9E15-5E653B044BFE}"/>
              </a:ext>
            </a:extLst>
          </p:cNvPr>
          <p:cNvCxnSpPr/>
          <p:nvPr/>
        </p:nvCxnSpPr>
        <p:spPr>
          <a:xfrm>
            <a:off x="7590822" y="5065311"/>
            <a:ext cx="1445637" cy="0"/>
          </a:xfrm>
          <a:prstGeom prst="line">
            <a:avLst/>
          </a:prstGeom>
          <a:ln w="38100">
            <a:solidFill>
              <a:srgbClr val="493B3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65E2EC06-E787-402D-A46C-B4150BE71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3" y="2465959"/>
            <a:ext cx="2814487" cy="28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9201C3-AF3B-40F1-B387-6F1387E0C3EC}"/>
              </a:ext>
            </a:extLst>
          </p:cNvPr>
          <p:cNvSpPr/>
          <p:nvPr/>
        </p:nvSpPr>
        <p:spPr>
          <a:xfrm>
            <a:off x="7231319" y="938410"/>
            <a:ext cx="1223318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75A7E-D390-480C-9366-8CB6433E4B11}"/>
              </a:ext>
            </a:extLst>
          </p:cNvPr>
          <p:cNvSpPr txBox="1"/>
          <p:nvPr/>
        </p:nvSpPr>
        <p:spPr>
          <a:xfrm>
            <a:off x="621958" y="1720697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 :</a:t>
            </a:r>
            <a:endParaRPr lang="en-ID" sz="32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5BB0DBF-D605-45C6-BD6B-C4F44836C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636198"/>
              </p:ext>
            </p:extLst>
          </p:nvPr>
        </p:nvGraphicFramePr>
        <p:xfrm>
          <a:off x="3996812" y="1999236"/>
          <a:ext cx="7037859" cy="3879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3C3007B-860E-4E37-81E1-383F7936D1A6}"/>
              </a:ext>
            </a:extLst>
          </p:cNvPr>
          <p:cNvSpPr txBox="1"/>
          <p:nvPr/>
        </p:nvSpPr>
        <p:spPr>
          <a:xfrm>
            <a:off x="714942" y="2419210"/>
            <a:ext cx="2865959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 Add your text here Add your text here Add your text here Add your text here</a:t>
            </a:r>
            <a:endParaRPr lang="en-ID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52" name="TextBox 51">
            <a:hlinkClick r:id="rId5" action="ppaction://hlinksldjump"/>
            <a:extLst>
              <a:ext uri="{FF2B5EF4-FFF2-40B4-BE49-F238E27FC236}">
                <a16:creationId xmlns:a16="http://schemas.microsoft.com/office/drawing/2014/main" id="{CC19102F-E339-4DB7-A169-BCFB0FB958D4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3" name="TextBox 52">
            <a:hlinkClick r:id="rId6" action="ppaction://hlinksldjump"/>
            <a:extLst>
              <a:ext uri="{FF2B5EF4-FFF2-40B4-BE49-F238E27FC236}">
                <a16:creationId xmlns:a16="http://schemas.microsoft.com/office/drawing/2014/main" id="{EE37B494-E6E3-4FBE-A385-6BEA88B708BB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4" name="TextBox 53">
            <a:hlinkClick r:id="rId7" action="ppaction://hlinksldjump"/>
            <a:extLst>
              <a:ext uri="{FF2B5EF4-FFF2-40B4-BE49-F238E27FC236}">
                <a16:creationId xmlns:a16="http://schemas.microsoft.com/office/drawing/2014/main" id="{0748ACE1-12EE-4720-BE00-C4951D8F4774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TextBox 54">
            <a:hlinkClick r:id="rId8" action="ppaction://hlinksldjump"/>
            <a:extLst>
              <a:ext uri="{FF2B5EF4-FFF2-40B4-BE49-F238E27FC236}">
                <a16:creationId xmlns:a16="http://schemas.microsoft.com/office/drawing/2014/main" id="{EFCB14D5-398A-4E7F-924A-82EED35FC381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TextBox 55">
            <a:hlinkClick r:id="rId9" action="ppaction://hlinksldjump"/>
            <a:extLst>
              <a:ext uri="{FF2B5EF4-FFF2-40B4-BE49-F238E27FC236}">
                <a16:creationId xmlns:a16="http://schemas.microsoft.com/office/drawing/2014/main" id="{4CBF4BA2-A6C9-4085-A49E-0DB74DA7132C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98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Graphic spid="11" grpId="0">
        <p:bldAsOne/>
      </p:bldGraphic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1882AD-33C3-4A26-A67E-79B0EB796965}"/>
              </a:ext>
            </a:extLst>
          </p:cNvPr>
          <p:cNvGrpSpPr/>
          <p:nvPr/>
        </p:nvGrpSpPr>
        <p:grpSpPr>
          <a:xfrm>
            <a:off x="716588" y="2148322"/>
            <a:ext cx="3003601" cy="3486377"/>
            <a:chOff x="716588" y="2148322"/>
            <a:chExt cx="3003601" cy="348637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C62C055-88AA-4D18-99FB-9289E27D841C}"/>
                </a:ext>
              </a:extLst>
            </p:cNvPr>
            <p:cNvSpPr/>
            <p:nvPr/>
          </p:nvSpPr>
          <p:spPr>
            <a:xfrm>
              <a:off x="733908" y="2148322"/>
              <a:ext cx="2986281" cy="3486377"/>
            </a:xfrm>
            <a:prstGeom prst="roundRect">
              <a:avLst>
                <a:gd name="adj" fmla="val 5427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535A4D0-7A20-4ABD-AA43-C32450D0EB11}"/>
                </a:ext>
              </a:extLst>
            </p:cNvPr>
            <p:cNvCxnSpPr>
              <a:cxnSpLocks/>
            </p:cNvCxnSpPr>
            <p:nvPr/>
          </p:nvCxnSpPr>
          <p:spPr>
            <a:xfrm>
              <a:off x="716588" y="5259724"/>
              <a:ext cx="3003601" cy="0"/>
            </a:xfrm>
            <a:prstGeom prst="line">
              <a:avLst/>
            </a:prstGeom>
            <a:ln w="28575">
              <a:solidFill>
                <a:srgbClr val="493B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02B87CA-60D3-4BEA-A93D-016FB71B2A55}"/>
                </a:ext>
              </a:extLst>
            </p:cNvPr>
            <p:cNvSpPr/>
            <p:nvPr/>
          </p:nvSpPr>
          <p:spPr>
            <a:xfrm>
              <a:off x="2529716" y="5337833"/>
              <a:ext cx="756000" cy="180000"/>
            </a:xfrm>
            <a:prstGeom prst="roundRect">
              <a:avLst>
                <a:gd name="adj" fmla="val 50000"/>
              </a:avLst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F1E85D2-014F-457D-BC40-DE082FB70089}"/>
                </a:ext>
              </a:extLst>
            </p:cNvPr>
            <p:cNvSpPr/>
            <p:nvPr/>
          </p:nvSpPr>
          <p:spPr>
            <a:xfrm rot="5400000">
              <a:off x="3427283" y="5326829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0E58BF8-F5CC-41DC-B505-7C08ED15BBB1}"/>
                </a:ext>
              </a:extLst>
            </p:cNvPr>
            <p:cNvSpPr/>
            <p:nvPr/>
          </p:nvSpPr>
          <p:spPr>
            <a:xfrm rot="16200000" flipH="1">
              <a:off x="791907" y="5308910"/>
              <a:ext cx="234778" cy="202395"/>
            </a:xfrm>
            <a:prstGeom prst="triangle">
              <a:avLst/>
            </a:prstGeom>
            <a:solidFill>
              <a:srgbClr val="493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8179F62-42CF-44A3-9DCE-803F11B1004E}"/>
              </a:ext>
            </a:extLst>
          </p:cNvPr>
          <p:cNvSpPr txBox="1"/>
          <p:nvPr/>
        </p:nvSpPr>
        <p:spPr>
          <a:xfrm>
            <a:off x="4085630" y="2005354"/>
            <a:ext cx="4697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Thank You . . .</a:t>
            </a:r>
            <a:endParaRPr lang="en-ID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BC7F3E-3943-4B18-969C-F558DAA3719D}"/>
              </a:ext>
            </a:extLst>
          </p:cNvPr>
          <p:cNvSpPr/>
          <p:nvPr/>
        </p:nvSpPr>
        <p:spPr>
          <a:xfrm>
            <a:off x="9929535" y="5296719"/>
            <a:ext cx="1351572" cy="449631"/>
          </a:xfrm>
          <a:prstGeom prst="roundRect">
            <a:avLst>
              <a:gd name="adj" fmla="val 44870"/>
            </a:avLst>
          </a:prstGeom>
          <a:solidFill>
            <a:srgbClr val="EFB1B1"/>
          </a:solidFill>
          <a:ln w="28575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0" name="TextBox 49">
            <a:hlinkClick r:id="rId4" action="ppaction://hlinksldjump"/>
            <a:extLst>
              <a:ext uri="{FF2B5EF4-FFF2-40B4-BE49-F238E27FC236}">
                <a16:creationId xmlns:a16="http://schemas.microsoft.com/office/drawing/2014/main" id="{939E658C-378C-468D-ACF4-C04A19D8E96F}"/>
              </a:ext>
            </a:extLst>
          </p:cNvPr>
          <p:cNvSpPr txBox="1"/>
          <p:nvPr/>
        </p:nvSpPr>
        <p:spPr>
          <a:xfrm>
            <a:off x="10192387" y="531063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ABB785-5A8A-48CB-8780-5250A9D13C9C}"/>
              </a:ext>
            </a:extLst>
          </p:cNvPr>
          <p:cNvSpPr txBox="1"/>
          <p:nvPr/>
        </p:nvSpPr>
        <p:spPr>
          <a:xfrm>
            <a:off x="4046324" y="2036992"/>
            <a:ext cx="4697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EFB1B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. . .</a:t>
            </a:r>
            <a:endParaRPr lang="en-ID" sz="5400" dirty="0">
              <a:solidFill>
                <a:srgbClr val="EFB1B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B877B-B4AA-4A3E-9B74-5E5933A9AA90}"/>
              </a:ext>
            </a:extLst>
          </p:cNvPr>
          <p:cNvSpPr txBox="1"/>
          <p:nvPr/>
        </p:nvSpPr>
        <p:spPr>
          <a:xfrm>
            <a:off x="4046324" y="3012509"/>
            <a:ext cx="7289175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D6369A3-59F1-43E3-9D60-BD685E3356BC}"/>
              </a:ext>
            </a:extLst>
          </p:cNvPr>
          <p:cNvSpPr/>
          <p:nvPr/>
        </p:nvSpPr>
        <p:spPr>
          <a:xfrm>
            <a:off x="9084839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extBox 58">
            <a:hlinkClick r:id="rId5" action="ppaction://hlinksldjump"/>
            <a:extLst>
              <a:ext uri="{FF2B5EF4-FFF2-40B4-BE49-F238E27FC236}">
                <a16:creationId xmlns:a16="http://schemas.microsoft.com/office/drawing/2014/main" id="{A06DD736-9C31-4329-BED3-EE035A4B2F00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38CC08DA-9215-4848-8CA1-313340689BB7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1" name="TextBox 60">
            <a:hlinkClick r:id="rId7" action="ppaction://hlinksldjump"/>
            <a:extLst>
              <a:ext uri="{FF2B5EF4-FFF2-40B4-BE49-F238E27FC236}">
                <a16:creationId xmlns:a16="http://schemas.microsoft.com/office/drawing/2014/main" id="{78B6519E-132F-4DA3-9C32-B602B31B5903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2" name="TextBox 61">
            <a:hlinkClick r:id="rId8" action="ppaction://hlinksldjump"/>
            <a:extLst>
              <a:ext uri="{FF2B5EF4-FFF2-40B4-BE49-F238E27FC236}">
                <a16:creationId xmlns:a16="http://schemas.microsoft.com/office/drawing/2014/main" id="{22C5DA19-C483-47C2-A35B-0A2F42227BFA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3" name="TextBox 62">
            <a:hlinkClick r:id="rId9" action="ppaction://hlinksldjump"/>
            <a:extLst>
              <a:ext uri="{FF2B5EF4-FFF2-40B4-BE49-F238E27FC236}">
                <a16:creationId xmlns:a16="http://schemas.microsoft.com/office/drawing/2014/main" id="{5EC4013A-4D15-4D90-A292-C31E6685B1D5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EBD4B27-8B0B-4B43-95ED-F8BD8CBB25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3" y="2465959"/>
            <a:ext cx="2814487" cy="28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52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F01D69-6CA8-4D45-BAB5-EB4A99220A02}"/>
              </a:ext>
            </a:extLst>
          </p:cNvPr>
          <p:cNvSpPr/>
          <p:nvPr/>
        </p:nvSpPr>
        <p:spPr>
          <a:xfrm>
            <a:off x="350292" y="916244"/>
            <a:ext cx="11491415" cy="13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7C040-EFE3-420A-9D00-27785CB635D9}"/>
              </a:ext>
            </a:extLst>
          </p:cNvPr>
          <p:cNvSpPr/>
          <p:nvPr/>
        </p:nvSpPr>
        <p:spPr>
          <a:xfrm>
            <a:off x="350292" y="2387800"/>
            <a:ext cx="11491415" cy="18073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FD379-11CF-4F96-AC07-29F519B7E066}"/>
              </a:ext>
            </a:extLst>
          </p:cNvPr>
          <p:cNvSpPr/>
          <p:nvPr/>
        </p:nvSpPr>
        <p:spPr>
          <a:xfrm>
            <a:off x="350292" y="4313891"/>
            <a:ext cx="11491415" cy="17508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93BB6-A3EC-4A2A-AA01-B0E71FF1D135}"/>
              </a:ext>
            </a:extLst>
          </p:cNvPr>
          <p:cNvSpPr txBox="1"/>
          <p:nvPr/>
        </p:nvSpPr>
        <p:spPr>
          <a:xfrm>
            <a:off x="568656" y="1025427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C3372-E09E-423E-9064-525C53E965F6}"/>
              </a:ext>
            </a:extLst>
          </p:cNvPr>
          <p:cNvSpPr txBox="1"/>
          <p:nvPr/>
        </p:nvSpPr>
        <p:spPr>
          <a:xfrm>
            <a:off x="459474" y="2595374"/>
            <a:ext cx="1636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Font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6BBCF-8BAD-4178-A387-2DFE5BB0D774}"/>
              </a:ext>
            </a:extLst>
          </p:cNvPr>
          <p:cNvSpPr txBox="1"/>
          <p:nvPr/>
        </p:nvSpPr>
        <p:spPr>
          <a:xfrm>
            <a:off x="665558" y="3338851"/>
            <a:ext cx="201369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Aharoni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78A07-3BDB-49F1-ADA2-924508C69CAF}"/>
              </a:ext>
            </a:extLst>
          </p:cNvPr>
          <p:cNvSpPr txBox="1"/>
          <p:nvPr/>
        </p:nvSpPr>
        <p:spPr>
          <a:xfrm>
            <a:off x="5437534" y="2595373"/>
            <a:ext cx="1483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Pics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9165C-D4DD-4CA9-A6B9-533ACBEAC25B}"/>
              </a:ext>
            </a:extLst>
          </p:cNvPr>
          <p:cNvSpPr txBox="1"/>
          <p:nvPr/>
        </p:nvSpPr>
        <p:spPr>
          <a:xfrm>
            <a:off x="5437534" y="3295298"/>
            <a:ext cx="285206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Pixabay.com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BB66A-159A-44A7-88EA-527790A441A9}"/>
              </a:ext>
            </a:extLst>
          </p:cNvPr>
          <p:cNvSpPr txBox="1"/>
          <p:nvPr/>
        </p:nvSpPr>
        <p:spPr>
          <a:xfrm>
            <a:off x="2779593" y="1057889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9FFA9-FF6D-4AD6-8264-558CF1FFA41F}"/>
              </a:ext>
            </a:extLst>
          </p:cNvPr>
          <p:cNvSpPr txBox="1"/>
          <p:nvPr/>
        </p:nvSpPr>
        <p:spPr>
          <a:xfrm>
            <a:off x="568656" y="4524052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3821B-BC66-49E7-ADC0-9F6CE1D4D49F}"/>
              </a:ext>
            </a:extLst>
          </p:cNvPr>
          <p:cNvSpPr txBox="1"/>
          <p:nvPr/>
        </p:nvSpPr>
        <p:spPr>
          <a:xfrm>
            <a:off x="2521435" y="4402877"/>
            <a:ext cx="9353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forget to subscribe, like, comment and share (@neesach) 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384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EDCC6F-E3F5-4548-B411-17410AEE3E38}"/>
              </a:ext>
            </a:extLst>
          </p:cNvPr>
          <p:cNvSpPr/>
          <p:nvPr/>
        </p:nvSpPr>
        <p:spPr>
          <a:xfrm>
            <a:off x="436728" y="150125"/>
            <a:ext cx="11491415" cy="13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8072C-D638-401B-ABAA-7938479C12D5}"/>
              </a:ext>
            </a:extLst>
          </p:cNvPr>
          <p:cNvSpPr/>
          <p:nvPr/>
        </p:nvSpPr>
        <p:spPr>
          <a:xfrm>
            <a:off x="436728" y="1621680"/>
            <a:ext cx="11491415" cy="49770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0444B-DCFA-47C9-BB2C-FC5AB9EAE7E5}"/>
              </a:ext>
            </a:extLst>
          </p:cNvPr>
          <p:cNvSpPr txBox="1"/>
          <p:nvPr/>
        </p:nvSpPr>
        <p:spPr>
          <a:xfrm>
            <a:off x="655092" y="259308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663B8-F3D1-4B1E-A361-D1F36313C046}"/>
              </a:ext>
            </a:extLst>
          </p:cNvPr>
          <p:cNvSpPr txBox="1"/>
          <p:nvPr/>
        </p:nvSpPr>
        <p:spPr>
          <a:xfrm>
            <a:off x="2866029" y="29177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6291-AC7C-4DC5-A13F-2198A682864D}"/>
              </a:ext>
            </a:extLst>
          </p:cNvPr>
          <p:cNvSpPr txBox="1"/>
          <p:nvPr/>
        </p:nvSpPr>
        <p:spPr>
          <a:xfrm>
            <a:off x="545910" y="1829255"/>
            <a:ext cx="2605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Palettes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36722-1AE1-4D23-93CE-E39807DA004A}"/>
              </a:ext>
            </a:extLst>
          </p:cNvPr>
          <p:cNvGrpSpPr/>
          <p:nvPr/>
        </p:nvGrpSpPr>
        <p:grpSpPr>
          <a:xfrm>
            <a:off x="3449305" y="2033152"/>
            <a:ext cx="1466658" cy="361646"/>
            <a:chOff x="3449305" y="2033152"/>
            <a:chExt cx="1466658" cy="36164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FCD56C0-E689-4488-9C64-3B8C3904DF19}"/>
                </a:ext>
              </a:extLst>
            </p:cNvPr>
            <p:cNvSpPr/>
            <p:nvPr/>
          </p:nvSpPr>
          <p:spPr>
            <a:xfrm rot="5400000" flipV="1">
              <a:off x="3449305" y="2033152"/>
              <a:ext cx="361646" cy="361646"/>
            </a:xfrm>
            <a:prstGeom prst="roundRect">
              <a:avLst/>
            </a:prstGeom>
            <a:solidFill>
              <a:srgbClr val="ABD6D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F93848B-1A40-445D-8129-B1224FC876E6}"/>
                </a:ext>
              </a:extLst>
            </p:cNvPr>
            <p:cNvSpPr/>
            <p:nvPr/>
          </p:nvSpPr>
          <p:spPr>
            <a:xfrm rot="5400000" flipV="1">
              <a:off x="3817642" y="2033152"/>
              <a:ext cx="361646" cy="361646"/>
            </a:xfrm>
            <a:prstGeom prst="roundRect">
              <a:avLst/>
            </a:prstGeom>
            <a:solidFill>
              <a:srgbClr val="EFB1B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F28A1C6-D154-472E-8C02-55AADA658F9C}"/>
                </a:ext>
              </a:extLst>
            </p:cNvPr>
            <p:cNvSpPr/>
            <p:nvPr/>
          </p:nvSpPr>
          <p:spPr>
            <a:xfrm rot="5400000" flipV="1">
              <a:off x="4185979" y="2033152"/>
              <a:ext cx="361646" cy="361646"/>
            </a:xfrm>
            <a:prstGeom prst="roundRect">
              <a:avLst/>
            </a:prstGeom>
            <a:solidFill>
              <a:srgbClr val="F7C9C9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06C5F4-259E-49D0-B44D-BEEA2FEF8674}"/>
                </a:ext>
              </a:extLst>
            </p:cNvPr>
            <p:cNvSpPr/>
            <p:nvPr/>
          </p:nvSpPr>
          <p:spPr>
            <a:xfrm rot="5400000" flipV="1">
              <a:off x="4554317" y="2033152"/>
              <a:ext cx="361646" cy="361646"/>
            </a:xfrm>
            <a:prstGeom prst="roundRect">
              <a:avLst/>
            </a:prstGeom>
            <a:solidFill>
              <a:srgbClr val="493B3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4474FF-1F32-4A25-B299-D52078D01E43}"/>
              </a:ext>
            </a:extLst>
          </p:cNvPr>
          <p:cNvSpPr txBox="1"/>
          <p:nvPr/>
        </p:nvSpPr>
        <p:spPr>
          <a:xfrm>
            <a:off x="1251570" y="2822208"/>
            <a:ext cx="27799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#ABD6D1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171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214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209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EC8F2-557B-45E8-887A-A3237C68E3EB}"/>
              </a:ext>
            </a:extLst>
          </p:cNvPr>
          <p:cNvSpPr txBox="1"/>
          <p:nvPr/>
        </p:nvSpPr>
        <p:spPr>
          <a:xfrm>
            <a:off x="1251570" y="4707739"/>
            <a:ext cx="2730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#EFB1B1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239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177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177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D80A02-B659-437F-9E7A-48AE6DD6A295}"/>
              </a:ext>
            </a:extLst>
          </p:cNvPr>
          <p:cNvSpPr txBox="1"/>
          <p:nvPr/>
        </p:nvSpPr>
        <p:spPr>
          <a:xfrm>
            <a:off x="6938855" y="2822208"/>
            <a:ext cx="2712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#F7C9C9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247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201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201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19E69D-771B-4EBC-A88B-080057FC72FC}"/>
              </a:ext>
            </a:extLst>
          </p:cNvPr>
          <p:cNvSpPr txBox="1"/>
          <p:nvPr/>
        </p:nvSpPr>
        <p:spPr>
          <a:xfrm>
            <a:off x="6938855" y="4707739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#493B31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73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59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49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6382EA-36E4-4BAB-AABA-AC203B055A32}"/>
              </a:ext>
            </a:extLst>
          </p:cNvPr>
          <p:cNvSpPr/>
          <p:nvPr/>
        </p:nvSpPr>
        <p:spPr>
          <a:xfrm rot="5400000" flipV="1">
            <a:off x="787333" y="2860295"/>
            <a:ext cx="361646" cy="361646"/>
          </a:xfrm>
          <a:prstGeom prst="roundRect">
            <a:avLst/>
          </a:prstGeom>
          <a:solidFill>
            <a:srgbClr val="ABD6D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17C4DC-5E6A-4D03-966B-B2324387A02F}"/>
              </a:ext>
            </a:extLst>
          </p:cNvPr>
          <p:cNvSpPr/>
          <p:nvPr/>
        </p:nvSpPr>
        <p:spPr>
          <a:xfrm rot="5400000" flipV="1">
            <a:off x="787333" y="4707739"/>
            <a:ext cx="361646" cy="361646"/>
          </a:xfrm>
          <a:prstGeom prst="roundRect">
            <a:avLst/>
          </a:prstGeom>
          <a:solidFill>
            <a:srgbClr val="EFB1B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A21371-0B42-4C27-8562-65CA99B84978}"/>
              </a:ext>
            </a:extLst>
          </p:cNvPr>
          <p:cNvSpPr/>
          <p:nvPr/>
        </p:nvSpPr>
        <p:spPr>
          <a:xfrm rot="5400000" flipV="1">
            <a:off x="6474618" y="2859617"/>
            <a:ext cx="361646" cy="361646"/>
          </a:xfrm>
          <a:prstGeom prst="roundRect">
            <a:avLst/>
          </a:prstGeom>
          <a:solidFill>
            <a:srgbClr val="F7C9C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7CC030-60A7-4EED-9308-DCF02A73CF3E}"/>
              </a:ext>
            </a:extLst>
          </p:cNvPr>
          <p:cNvSpPr/>
          <p:nvPr/>
        </p:nvSpPr>
        <p:spPr>
          <a:xfrm rot="5400000" flipV="1">
            <a:off x="6474618" y="4742399"/>
            <a:ext cx="361646" cy="361646"/>
          </a:xfrm>
          <a:prstGeom prst="roundRect">
            <a:avLst/>
          </a:prstGeom>
          <a:solidFill>
            <a:srgbClr val="493B3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555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22F16-1599-43A4-9524-A010D5557CFF}"/>
              </a:ext>
            </a:extLst>
          </p:cNvPr>
          <p:cNvSpPr/>
          <p:nvPr/>
        </p:nvSpPr>
        <p:spPr>
          <a:xfrm>
            <a:off x="350292" y="1767015"/>
            <a:ext cx="11491415" cy="4926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12B68-A655-409D-A24E-9A7E3739351E}"/>
              </a:ext>
            </a:extLst>
          </p:cNvPr>
          <p:cNvSpPr txBox="1"/>
          <p:nvPr/>
        </p:nvSpPr>
        <p:spPr>
          <a:xfrm>
            <a:off x="568656" y="1892044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6CB4-60F5-48B7-B02F-294ABC6046B8}"/>
              </a:ext>
            </a:extLst>
          </p:cNvPr>
          <p:cNvSpPr txBox="1"/>
          <p:nvPr/>
        </p:nvSpPr>
        <p:spPr>
          <a:xfrm>
            <a:off x="568656" y="2746138"/>
            <a:ext cx="83329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Remove a Password from a File :</a:t>
            </a:r>
          </a:p>
          <a:p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File – Info – Protect Presentation – Encrypt with Password – Clear Password in the password box – click OK</a:t>
            </a:r>
          </a:p>
          <a:p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Save as – Tools – General option – Password to Open (delete pass) – click OK</a:t>
            </a:r>
          </a:p>
          <a:p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FEA5-5FA5-4BAE-89BC-FB40D08AE0EE}"/>
              </a:ext>
            </a:extLst>
          </p:cNvPr>
          <p:cNvSpPr/>
          <p:nvPr/>
        </p:nvSpPr>
        <p:spPr>
          <a:xfrm>
            <a:off x="350292" y="209413"/>
            <a:ext cx="11491415" cy="1364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F9C89-6A8F-4222-BDC0-BFCF0FFFD70F}"/>
              </a:ext>
            </a:extLst>
          </p:cNvPr>
          <p:cNvSpPr txBox="1"/>
          <p:nvPr/>
        </p:nvSpPr>
        <p:spPr>
          <a:xfrm>
            <a:off x="568656" y="318596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221D-2907-4CC5-B660-4A866E0BDA02}"/>
              </a:ext>
            </a:extLst>
          </p:cNvPr>
          <p:cNvSpPr txBox="1"/>
          <p:nvPr/>
        </p:nvSpPr>
        <p:spPr>
          <a:xfrm>
            <a:off x="2779593" y="351058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852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9201C3-AF3B-40F1-B387-6F1387E0C3EC}"/>
              </a:ext>
            </a:extLst>
          </p:cNvPr>
          <p:cNvSpPr/>
          <p:nvPr/>
        </p:nvSpPr>
        <p:spPr>
          <a:xfrm>
            <a:off x="3165937" y="938410"/>
            <a:ext cx="1223318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65B845-C12E-415C-BEF5-0E9BBFC3128E}"/>
              </a:ext>
            </a:extLst>
          </p:cNvPr>
          <p:cNvSpPr txBox="1"/>
          <p:nvPr/>
        </p:nvSpPr>
        <p:spPr>
          <a:xfrm>
            <a:off x="621958" y="1720697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 :</a:t>
            </a:r>
            <a:endParaRPr lang="en-ID" sz="32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8D28646-B531-428D-BFF8-F1EB17D86DA7}"/>
              </a:ext>
            </a:extLst>
          </p:cNvPr>
          <p:cNvGrpSpPr/>
          <p:nvPr/>
        </p:nvGrpSpPr>
        <p:grpSpPr>
          <a:xfrm>
            <a:off x="1976024" y="2604139"/>
            <a:ext cx="2116196" cy="3083167"/>
            <a:chOff x="1976024" y="2604139"/>
            <a:chExt cx="2116196" cy="308316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647F15B-0269-477A-A718-A60EA1C88E04}"/>
                </a:ext>
              </a:extLst>
            </p:cNvPr>
            <p:cNvSpPr/>
            <p:nvPr/>
          </p:nvSpPr>
          <p:spPr>
            <a:xfrm>
              <a:off x="1976024" y="2604139"/>
              <a:ext cx="2116196" cy="3083167"/>
            </a:xfrm>
            <a:prstGeom prst="roundRect">
              <a:avLst>
                <a:gd name="adj" fmla="val 31899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76B109D-2558-48C5-8259-1D2BB824E8D8}"/>
                </a:ext>
              </a:extLst>
            </p:cNvPr>
            <p:cNvSpPr/>
            <p:nvPr/>
          </p:nvSpPr>
          <p:spPr>
            <a:xfrm>
              <a:off x="2429771" y="4909309"/>
              <a:ext cx="1258279" cy="394524"/>
            </a:xfrm>
            <a:prstGeom prst="roundRect">
              <a:avLst>
                <a:gd name="adj" fmla="val 50000"/>
              </a:avLst>
            </a:prstGeom>
            <a:solidFill>
              <a:srgbClr val="ABD6D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B057652-B3D7-40A5-B395-D780C1BC38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4" t="42883" r="40962"/>
            <a:stretch/>
          </p:blipFill>
          <p:spPr>
            <a:xfrm>
              <a:off x="2347999" y="2951123"/>
              <a:ext cx="1265152" cy="1655804"/>
            </a:xfrm>
            <a:prstGeom prst="rect">
              <a:avLst/>
            </a:prstGeom>
          </p:spPr>
        </p:pic>
        <p:sp>
          <p:nvSpPr>
            <p:cNvPr id="51" name="Heart 50">
              <a:extLst>
                <a:ext uri="{FF2B5EF4-FFF2-40B4-BE49-F238E27FC236}">
                  <a16:creationId xmlns:a16="http://schemas.microsoft.com/office/drawing/2014/main" id="{C825F2AC-8710-4A01-841E-47CCD3FDB738}"/>
                </a:ext>
              </a:extLst>
            </p:cNvPr>
            <p:cNvSpPr/>
            <p:nvPr/>
          </p:nvSpPr>
          <p:spPr>
            <a:xfrm>
              <a:off x="2244776" y="4859550"/>
              <a:ext cx="444283" cy="444283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FDC0C1-E292-4098-A0A5-F4FF1490A713}"/>
                </a:ext>
              </a:extLst>
            </p:cNvPr>
            <p:cNvSpPr txBox="1"/>
            <p:nvPr/>
          </p:nvSpPr>
          <p:spPr>
            <a:xfrm>
              <a:off x="2695471" y="4910368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493B3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Name </a:t>
              </a:r>
              <a:endParaRPr lang="en-ID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7DD7346-1591-419B-A31C-4FB43F61191B}"/>
              </a:ext>
            </a:extLst>
          </p:cNvPr>
          <p:cNvGrpSpPr/>
          <p:nvPr/>
        </p:nvGrpSpPr>
        <p:grpSpPr>
          <a:xfrm>
            <a:off x="5151600" y="2604139"/>
            <a:ext cx="2116196" cy="3146040"/>
            <a:chOff x="5151600" y="2604139"/>
            <a:chExt cx="2116196" cy="314604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DF2EA5F-5CE4-47E9-8828-A8E9650A0046}"/>
                </a:ext>
              </a:extLst>
            </p:cNvPr>
            <p:cNvSpPr/>
            <p:nvPr/>
          </p:nvSpPr>
          <p:spPr>
            <a:xfrm>
              <a:off x="5151600" y="2604139"/>
              <a:ext cx="2116196" cy="3146040"/>
            </a:xfrm>
            <a:prstGeom prst="roundRect">
              <a:avLst>
                <a:gd name="adj" fmla="val 31899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22A4937-BD74-4AA3-9659-48EA9681356C}"/>
                </a:ext>
              </a:extLst>
            </p:cNvPr>
            <p:cNvSpPr/>
            <p:nvPr/>
          </p:nvSpPr>
          <p:spPr>
            <a:xfrm>
              <a:off x="5605347" y="4972181"/>
              <a:ext cx="1258279" cy="394524"/>
            </a:xfrm>
            <a:prstGeom prst="roundRect">
              <a:avLst>
                <a:gd name="adj" fmla="val 50000"/>
              </a:avLst>
            </a:prstGeom>
            <a:solidFill>
              <a:srgbClr val="ABD6D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F8A98D5-526A-4BF0-ABD9-ECEDF1F06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22" t="-11581" r="43104" b="54464"/>
            <a:stretch/>
          </p:blipFill>
          <p:spPr>
            <a:xfrm>
              <a:off x="5493497" y="2951123"/>
              <a:ext cx="1265152" cy="1655804"/>
            </a:xfrm>
            <a:prstGeom prst="rect">
              <a:avLst/>
            </a:prstGeom>
          </p:spPr>
        </p:pic>
        <p:sp>
          <p:nvSpPr>
            <p:cNvPr id="56" name="Heart 55">
              <a:extLst>
                <a:ext uri="{FF2B5EF4-FFF2-40B4-BE49-F238E27FC236}">
                  <a16:creationId xmlns:a16="http://schemas.microsoft.com/office/drawing/2014/main" id="{1AD4ADDE-4623-4ACA-B3A3-3F60A212FF14}"/>
                </a:ext>
              </a:extLst>
            </p:cNvPr>
            <p:cNvSpPr/>
            <p:nvPr/>
          </p:nvSpPr>
          <p:spPr>
            <a:xfrm>
              <a:off x="5420352" y="4922422"/>
              <a:ext cx="444283" cy="444283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31FA66-983A-476A-9F5C-27B3FB9088F3}"/>
                </a:ext>
              </a:extLst>
            </p:cNvPr>
            <p:cNvSpPr txBox="1"/>
            <p:nvPr/>
          </p:nvSpPr>
          <p:spPr>
            <a:xfrm>
              <a:off x="5871047" y="4973240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493B3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Name </a:t>
              </a:r>
              <a:endParaRPr lang="en-ID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671C014-3CDF-4E05-B4BD-DD2B344A8066}"/>
              </a:ext>
            </a:extLst>
          </p:cNvPr>
          <p:cNvGrpSpPr/>
          <p:nvPr/>
        </p:nvGrpSpPr>
        <p:grpSpPr>
          <a:xfrm>
            <a:off x="8345004" y="2603171"/>
            <a:ext cx="2194456" cy="3146040"/>
            <a:chOff x="8345004" y="2603171"/>
            <a:chExt cx="2194456" cy="314604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133B41E-6514-4111-BF8D-63D4AA167992}"/>
                </a:ext>
              </a:extLst>
            </p:cNvPr>
            <p:cNvSpPr/>
            <p:nvPr/>
          </p:nvSpPr>
          <p:spPr>
            <a:xfrm>
              <a:off x="8345004" y="2603171"/>
              <a:ext cx="2116196" cy="3146040"/>
            </a:xfrm>
            <a:prstGeom prst="roundRect">
              <a:avLst>
                <a:gd name="adj" fmla="val 31899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C136516-68FF-4E40-B0AC-1E9272C10F80}"/>
                </a:ext>
              </a:extLst>
            </p:cNvPr>
            <p:cNvSpPr/>
            <p:nvPr/>
          </p:nvSpPr>
          <p:spPr>
            <a:xfrm>
              <a:off x="8798751" y="4971213"/>
              <a:ext cx="1258279" cy="394524"/>
            </a:xfrm>
            <a:prstGeom prst="roundRect">
              <a:avLst>
                <a:gd name="adj" fmla="val 50000"/>
              </a:avLst>
            </a:prstGeom>
            <a:solidFill>
              <a:srgbClr val="ABD6D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AE30285-C2D5-4C97-8868-981FA5341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82" t="40228" r="-2425" b="2655"/>
            <a:stretch/>
          </p:blipFill>
          <p:spPr>
            <a:xfrm>
              <a:off x="8540139" y="2951123"/>
              <a:ext cx="1999321" cy="1655804"/>
            </a:xfrm>
            <a:prstGeom prst="rect">
              <a:avLst/>
            </a:prstGeom>
          </p:spPr>
        </p:pic>
        <p:sp>
          <p:nvSpPr>
            <p:cNvPr id="61" name="Heart 60">
              <a:extLst>
                <a:ext uri="{FF2B5EF4-FFF2-40B4-BE49-F238E27FC236}">
                  <a16:creationId xmlns:a16="http://schemas.microsoft.com/office/drawing/2014/main" id="{7A757499-01C5-44E9-B67C-9922A65632A5}"/>
                </a:ext>
              </a:extLst>
            </p:cNvPr>
            <p:cNvSpPr/>
            <p:nvPr/>
          </p:nvSpPr>
          <p:spPr>
            <a:xfrm>
              <a:off x="8613756" y="4921454"/>
              <a:ext cx="444283" cy="444283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C1C865-8175-4F38-95A4-576C26F70DB9}"/>
                </a:ext>
              </a:extLst>
            </p:cNvPr>
            <p:cNvSpPr txBox="1"/>
            <p:nvPr/>
          </p:nvSpPr>
          <p:spPr>
            <a:xfrm>
              <a:off x="9064451" y="4972272"/>
              <a:ext cx="992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493B3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Name </a:t>
              </a:r>
              <a:endParaRPr lang="en-ID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6" name="TextBox 75">
            <a:hlinkClick r:id="rId5" action="ppaction://hlinksldjump"/>
            <a:extLst>
              <a:ext uri="{FF2B5EF4-FFF2-40B4-BE49-F238E27FC236}">
                <a16:creationId xmlns:a16="http://schemas.microsoft.com/office/drawing/2014/main" id="{3BC66A02-46C1-441E-8697-8F4742625C49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7" name="TextBox 76">
            <a:hlinkClick r:id="rId6" action="ppaction://hlinksldjump"/>
            <a:extLst>
              <a:ext uri="{FF2B5EF4-FFF2-40B4-BE49-F238E27FC236}">
                <a16:creationId xmlns:a16="http://schemas.microsoft.com/office/drawing/2014/main" id="{EF36EF34-EB05-4032-A750-02B4DDC2016F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8" name="TextBox 77">
            <a:hlinkClick r:id="rId7" action="ppaction://hlinksldjump"/>
            <a:extLst>
              <a:ext uri="{FF2B5EF4-FFF2-40B4-BE49-F238E27FC236}">
                <a16:creationId xmlns:a16="http://schemas.microsoft.com/office/drawing/2014/main" id="{96F8AAAE-944A-46B1-A822-9ABB3B057E0F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" name="TextBox 78">
            <a:hlinkClick r:id="rId8" action="ppaction://hlinksldjump"/>
            <a:extLst>
              <a:ext uri="{FF2B5EF4-FFF2-40B4-BE49-F238E27FC236}">
                <a16:creationId xmlns:a16="http://schemas.microsoft.com/office/drawing/2014/main" id="{307E6A31-7FF5-46BF-AAD8-958DC67EAE98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" name="TextBox 79">
            <a:hlinkClick r:id="rId9" action="ppaction://hlinksldjump"/>
            <a:extLst>
              <a:ext uri="{FF2B5EF4-FFF2-40B4-BE49-F238E27FC236}">
                <a16:creationId xmlns:a16="http://schemas.microsoft.com/office/drawing/2014/main" id="{8A6ECE68-41BB-4C7C-997E-B4EE0819C177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692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9201C3-AF3B-40F1-B387-6F1387E0C3EC}"/>
              </a:ext>
            </a:extLst>
          </p:cNvPr>
          <p:cNvSpPr/>
          <p:nvPr/>
        </p:nvSpPr>
        <p:spPr>
          <a:xfrm>
            <a:off x="5130666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EFD261-61DA-4702-BE12-79DF42F3B694}"/>
              </a:ext>
            </a:extLst>
          </p:cNvPr>
          <p:cNvSpPr txBox="1"/>
          <p:nvPr/>
        </p:nvSpPr>
        <p:spPr>
          <a:xfrm>
            <a:off x="621958" y="1720697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 :</a:t>
            </a:r>
            <a:endParaRPr lang="en-ID" sz="32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D00A00-862C-4A55-840E-169BF85239CF}"/>
              </a:ext>
            </a:extLst>
          </p:cNvPr>
          <p:cNvGrpSpPr/>
          <p:nvPr/>
        </p:nvGrpSpPr>
        <p:grpSpPr>
          <a:xfrm>
            <a:off x="700770" y="2783467"/>
            <a:ext cx="5054518" cy="531502"/>
            <a:chOff x="700770" y="2783467"/>
            <a:chExt cx="5054518" cy="53150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647F15B-0269-477A-A718-A60EA1C88E04}"/>
                </a:ext>
              </a:extLst>
            </p:cNvPr>
            <p:cNvSpPr/>
            <p:nvPr/>
          </p:nvSpPr>
          <p:spPr>
            <a:xfrm>
              <a:off x="920477" y="2811043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1" name="Heart 50">
              <a:extLst>
                <a:ext uri="{FF2B5EF4-FFF2-40B4-BE49-F238E27FC236}">
                  <a16:creationId xmlns:a16="http://schemas.microsoft.com/office/drawing/2014/main" id="{C5A105DD-B167-4B49-BE49-7F51422C22BB}"/>
                </a:ext>
              </a:extLst>
            </p:cNvPr>
            <p:cNvSpPr/>
            <p:nvPr/>
          </p:nvSpPr>
          <p:spPr>
            <a:xfrm>
              <a:off x="700770" y="2791749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TextBox 51">
              <a:hlinkClick r:id="rId4" action="ppaction://hlinksldjump"/>
              <a:extLst>
                <a:ext uri="{FF2B5EF4-FFF2-40B4-BE49-F238E27FC236}">
                  <a16:creationId xmlns:a16="http://schemas.microsoft.com/office/drawing/2014/main" id="{A89FA8ED-6E31-41CE-8FCE-BB746579BF54}"/>
                </a:ext>
              </a:extLst>
            </p:cNvPr>
            <p:cNvSpPr txBox="1"/>
            <p:nvPr/>
          </p:nvSpPr>
          <p:spPr>
            <a:xfrm>
              <a:off x="1358781" y="2783467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01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666B4E-F618-4A5C-ACC9-8FE8D1756C6F}"/>
              </a:ext>
            </a:extLst>
          </p:cNvPr>
          <p:cNvGrpSpPr/>
          <p:nvPr/>
        </p:nvGrpSpPr>
        <p:grpSpPr>
          <a:xfrm>
            <a:off x="700770" y="3722195"/>
            <a:ext cx="5054518" cy="531502"/>
            <a:chOff x="700770" y="3722195"/>
            <a:chExt cx="5054518" cy="531502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831F8B3-B604-4B97-B2D0-3D31FBC36B16}"/>
                </a:ext>
              </a:extLst>
            </p:cNvPr>
            <p:cNvSpPr/>
            <p:nvPr/>
          </p:nvSpPr>
          <p:spPr>
            <a:xfrm>
              <a:off x="920477" y="3749771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Heart 68">
              <a:extLst>
                <a:ext uri="{FF2B5EF4-FFF2-40B4-BE49-F238E27FC236}">
                  <a16:creationId xmlns:a16="http://schemas.microsoft.com/office/drawing/2014/main" id="{8CE4F52D-DC4A-4A4E-8DF7-72CB17FB57C7}"/>
                </a:ext>
              </a:extLst>
            </p:cNvPr>
            <p:cNvSpPr/>
            <p:nvPr/>
          </p:nvSpPr>
          <p:spPr>
            <a:xfrm>
              <a:off x="700770" y="3730477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0" name="TextBox 69">
              <a:hlinkClick r:id="rId5" action="ppaction://hlinksldjump"/>
              <a:extLst>
                <a:ext uri="{FF2B5EF4-FFF2-40B4-BE49-F238E27FC236}">
                  <a16:creationId xmlns:a16="http://schemas.microsoft.com/office/drawing/2014/main" id="{5E5500E9-B992-4A1B-A42B-CB2833E21551}"/>
                </a:ext>
              </a:extLst>
            </p:cNvPr>
            <p:cNvSpPr txBox="1"/>
            <p:nvPr/>
          </p:nvSpPr>
          <p:spPr>
            <a:xfrm>
              <a:off x="1358781" y="3722195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02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3BB10C-ABBA-475B-AEB5-F244ECF91660}"/>
              </a:ext>
            </a:extLst>
          </p:cNvPr>
          <p:cNvGrpSpPr/>
          <p:nvPr/>
        </p:nvGrpSpPr>
        <p:grpSpPr>
          <a:xfrm>
            <a:off x="700770" y="4684354"/>
            <a:ext cx="5054518" cy="531502"/>
            <a:chOff x="700770" y="4684354"/>
            <a:chExt cx="5054518" cy="53150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D4E93FA-25C8-415A-B8DA-025FE8C8E34F}"/>
                </a:ext>
              </a:extLst>
            </p:cNvPr>
            <p:cNvSpPr/>
            <p:nvPr/>
          </p:nvSpPr>
          <p:spPr>
            <a:xfrm>
              <a:off x="920477" y="47119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Heart 71">
              <a:extLst>
                <a:ext uri="{FF2B5EF4-FFF2-40B4-BE49-F238E27FC236}">
                  <a16:creationId xmlns:a16="http://schemas.microsoft.com/office/drawing/2014/main" id="{CD304F43-28D7-4B09-9244-2E5EB3BEFC76}"/>
                </a:ext>
              </a:extLst>
            </p:cNvPr>
            <p:cNvSpPr/>
            <p:nvPr/>
          </p:nvSpPr>
          <p:spPr>
            <a:xfrm>
              <a:off x="700770" y="46926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3" name="TextBox 72">
              <a:hlinkClick r:id="rId6" action="ppaction://hlinksldjump"/>
              <a:extLst>
                <a:ext uri="{FF2B5EF4-FFF2-40B4-BE49-F238E27FC236}">
                  <a16:creationId xmlns:a16="http://schemas.microsoft.com/office/drawing/2014/main" id="{A5541D90-B9F1-477F-AC9F-AF1D696B045C}"/>
                </a:ext>
              </a:extLst>
            </p:cNvPr>
            <p:cNvSpPr txBox="1"/>
            <p:nvPr/>
          </p:nvSpPr>
          <p:spPr>
            <a:xfrm>
              <a:off x="1358781" y="46843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03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19495B3-AD09-4FD2-994D-B9B0F7CFC785}"/>
              </a:ext>
            </a:extLst>
          </p:cNvPr>
          <p:cNvGrpSpPr/>
          <p:nvPr/>
        </p:nvGrpSpPr>
        <p:grpSpPr>
          <a:xfrm>
            <a:off x="6217007" y="2783467"/>
            <a:ext cx="5054518" cy="531502"/>
            <a:chOff x="6217007" y="2783467"/>
            <a:chExt cx="5054518" cy="531502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036D0E4-AF64-4FD9-892C-60E5A1BB2BE2}"/>
                </a:ext>
              </a:extLst>
            </p:cNvPr>
            <p:cNvSpPr/>
            <p:nvPr/>
          </p:nvSpPr>
          <p:spPr>
            <a:xfrm>
              <a:off x="6436714" y="2811043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Heart 77">
              <a:extLst>
                <a:ext uri="{FF2B5EF4-FFF2-40B4-BE49-F238E27FC236}">
                  <a16:creationId xmlns:a16="http://schemas.microsoft.com/office/drawing/2014/main" id="{97F989EB-6B42-452F-9FEA-834B6D6A1A9D}"/>
                </a:ext>
              </a:extLst>
            </p:cNvPr>
            <p:cNvSpPr/>
            <p:nvPr/>
          </p:nvSpPr>
          <p:spPr>
            <a:xfrm>
              <a:off x="6217007" y="2791749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TextBox 78">
              <a:hlinkClick r:id="rId7" action="ppaction://hlinksldjump"/>
              <a:extLst>
                <a:ext uri="{FF2B5EF4-FFF2-40B4-BE49-F238E27FC236}">
                  <a16:creationId xmlns:a16="http://schemas.microsoft.com/office/drawing/2014/main" id="{B86235BE-DEDE-4056-ABFB-4395A43E2662}"/>
                </a:ext>
              </a:extLst>
            </p:cNvPr>
            <p:cNvSpPr txBox="1"/>
            <p:nvPr/>
          </p:nvSpPr>
          <p:spPr>
            <a:xfrm>
              <a:off x="6875018" y="2783467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04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DB31303-5C4D-4AE1-93FB-DA76EF3C9CB1}"/>
              </a:ext>
            </a:extLst>
          </p:cNvPr>
          <p:cNvGrpSpPr/>
          <p:nvPr/>
        </p:nvGrpSpPr>
        <p:grpSpPr>
          <a:xfrm>
            <a:off x="6217007" y="3722195"/>
            <a:ext cx="5054518" cy="531502"/>
            <a:chOff x="6217007" y="3722195"/>
            <a:chExt cx="5054518" cy="531502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3949E2E-6F07-496D-B5FE-BC607CCAAC3B}"/>
                </a:ext>
              </a:extLst>
            </p:cNvPr>
            <p:cNvSpPr/>
            <p:nvPr/>
          </p:nvSpPr>
          <p:spPr>
            <a:xfrm>
              <a:off x="6436714" y="3749771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Heart 80">
              <a:extLst>
                <a:ext uri="{FF2B5EF4-FFF2-40B4-BE49-F238E27FC236}">
                  <a16:creationId xmlns:a16="http://schemas.microsoft.com/office/drawing/2014/main" id="{CC495F3D-B995-4414-8158-226BA64A4761}"/>
                </a:ext>
              </a:extLst>
            </p:cNvPr>
            <p:cNvSpPr/>
            <p:nvPr/>
          </p:nvSpPr>
          <p:spPr>
            <a:xfrm>
              <a:off x="6217007" y="3730477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2" name="TextBox 81">
              <a:hlinkClick r:id="rId8" action="ppaction://hlinksldjump"/>
              <a:extLst>
                <a:ext uri="{FF2B5EF4-FFF2-40B4-BE49-F238E27FC236}">
                  <a16:creationId xmlns:a16="http://schemas.microsoft.com/office/drawing/2014/main" id="{9191B56E-15A3-4C77-897B-AD5CC1DE8A44}"/>
                </a:ext>
              </a:extLst>
            </p:cNvPr>
            <p:cNvSpPr txBox="1"/>
            <p:nvPr/>
          </p:nvSpPr>
          <p:spPr>
            <a:xfrm>
              <a:off x="6875018" y="3722195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05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257379-D05C-42C2-A56A-8609AA5D5000}"/>
              </a:ext>
            </a:extLst>
          </p:cNvPr>
          <p:cNvGrpSpPr/>
          <p:nvPr/>
        </p:nvGrpSpPr>
        <p:grpSpPr>
          <a:xfrm>
            <a:off x="6217007" y="4684354"/>
            <a:ext cx="5054518" cy="531502"/>
            <a:chOff x="6217007" y="4684354"/>
            <a:chExt cx="5054518" cy="531502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31B00213-CA50-4848-816B-9AAA01146AC0}"/>
                </a:ext>
              </a:extLst>
            </p:cNvPr>
            <p:cNvSpPr/>
            <p:nvPr/>
          </p:nvSpPr>
          <p:spPr>
            <a:xfrm>
              <a:off x="6436714" y="47119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Heart 83">
              <a:extLst>
                <a:ext uri="{FF2B5EF4-FFF2-40B4-BE49-F238E27FC236}">
                  <a16:creationId xmlns:a16="http://schemas.microsoft.com/office/drawing/2014/main" id="{1AACE88E-1996-4022-8C5E-E5E962B66D32}"/>
                </a:ext>
              </a:extLst>
            </p:cNvPr>
            <p:cNvSpPr/>
            <p:nvPr/>
          </p:nvSpPr>
          <p:spPr>
            <a:xfrm>
              <a:off x="6217007" y="46926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TextBox 84">
              <a:hlinkClick r:id="rId9" action="ppaction://hlinksldjump"/>
              <a:extLst>
                <a:ext uri="{FF2B5EF4-FFF2-40B4-BE49-F238E27FC236}">
                  <a16:creationId xmlns:a16="http://schemas.microsoft.com/office/drawing/2014/main" id="{2E29A67C-B236-453C-B245-A173F9BC5D77}"/>
                </a:ext>
              </a:extLst>
            </p:cNvPr>
            <p:cNvSpPr txBox="1"/>
            <p:nvPr/>
          </p:nvSpPr>
          <p:spPr>
            <a:xfrm>
              <a:off x="6875018" y="46843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06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sp>
        <p:nvSpPr>
          <p:cNvPr id="91" name="TextBox 90">
            <a:hlinkClick r:id="rId10" action="ppaction://hlinksldjump"/>
            <a:extLst>
              <a:ext uri="{FF2B5EF4-FFF2-40B4-BE49-F238E27FC236}">
                <a16:creationId xmlns:a16="http://schemas.microsoft.com/office/drawing/2014/main" id="{08A3A05C-6FFE-444F-BA00-ED0220D3C402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2" name="TextBox 91">
            <a:hlinkClick r:id="rId11" action="ppaction://hlinksldjump"/>
            <a:extLst>
              <a:ext uri="{FF2B5EF4-FFF2-40B4-BE49-F238E27FC236}">
                <a16:creationId xmlns:a16="http://schemas.microsoft.com/office/drawing/2014/main" id="{38048BEA-DAC6-4DED-BBCA-F008610EFBEA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3" name="TextBox 92">
            <a:hlinkClick r:id="rId12" action="ppaction://hlinksldjump"/>
            <a:extLst>
              <a:ext uri="{FF2B5EF4-FFF2-40B4-BE49-F238E27FC236}">
                <a16:creationId xmlns:a16="http://schemas.microsoft.com/office/drawing/2014/main" id="{8FDDBA9F-DC2F-41C6-A2BF-F2C7BC97B04B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4" name="TextBox 93">
            <a:hlinkClick r:id="rId13" action="ppaction://hlinksldjump"/>
            <a:extLst>
              <a:ext uri="{FF2B5EF4-FFF2-40B4-BE49-F238E27FC236}">
                <a16:creationId xmlns:a16="http://schemas.microsoft.com/office/drawing/2014/main" id="{E68AB4DE-B6B3-466A-AA64-A6A9424B02B6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5" name="TextBox 94">
            <a:hlinkClick r:id="rId14" action="ppaction://hlinksldjump"/>
            <a:extLst>
              <a:ext uri="{FF2B5EF4-FFF2-40B4-BE49-F238E27FC236}">
                <a16:creationId xmlns:a16="http://schemas.microsoft.com/office/drawing/2014/main" id="{B45E0129-CA39-4797-847C-6C8E4B7EA65B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66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B5B4FA-BD1C-4B85-A415-3F445E56558D}"/>
              </a:ext>
            </a:extLst>
          </p:cNvPr>
          <p:cNvGrpSpPr/>
          <p:nvPr/>
        </p:nvGrpSpPr>
        <p:grpSpPr>
          <a:xfrm>
            <a:off x="565220" y="1750054"/>
            <a:ext cx="5054518" cy="531502"/>
            <a:chOff x="565220" y="1750054"/>
            <a:chExt cx="5054518" cy="5315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CF50E47-2329-404B-B042-4E65CCC082A3}"/>
                </a:ext>
              </a:extLst>
            </p:cNvPr>
            <p:cNvSpPr/>
            <p:nvPr/>
          </p:nvSpPr>
          <p:spPr>
            <a:xfrm>
              <a:off x="784927" y="17776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Heart 43">
              <a:extLst>
                <a:ext uri="{FF2B5EF4-FFF2-40B4-BE49-F238E27FC236}">
                  <a16:creationId xmlns:a16="http://schemas.microsoft.com/office/drawing/2014/main" id="{ED8B061E-B483-4ADA-A5F9-F0BF20B9DAF0}"/>
                </a:ext>
              </a:extLst>
            </p:cNvPr>
            <p:cNvSpPr/>
            <p:nvPr/>
          </p:nvSpPr>
          <p:spPr>
            <a:xfrm>
              <a:off x="565220" y="17583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9BEB52-2E8D-43A0-8191-FD0C0AE244BE}"/>
                </a:ext>
              </a:extLst>
            </p:cNvPr>
            <p:cNvSpPr txBox="1"/>
            <p:nvPr/>
          </p:nvSpPr>
          <p:spPr>
            <a:xfrm>
              <a:off x="1223231" y="17500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01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86932D-C375-4211-ACC2-3E7B5E0FFE1D}"/>
              </a:ext>
            </a:extLst>
          </p:cNvPr>
          <p:cNvSpPr txBox="1"/>
          <p:nvPr/>
        </p:nvSpPr>
        <p:spPr>
          <a:xfrm>
            <a:off x="3287667" y="2745788"/>
            <a:ext cx="7289175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  <a:endParaRPr lang="en-ID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80CD68-E804-41AD-B3AB-15AA69E9C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9"/>
          <a:stretch/>
        </p:blipFill>
        <p:spPr>
          <a:xfrm>
            <a:off x="1054580" y="2401274"/>
            <a:ext cx="1829432" cy="3677892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D31DBF9-2E8C-4ACB-BEA0-BF5A879D2DDA}"/>
              </a:ext>
            </a:extLst>
          </p:cNvPr>
          <p:cNvSpPr/>
          <p:nvPr/>
        </p:nvSpPr>
        <p:spPr>
          <a:xfrm>
            <a:off x="5130666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8392218F-C157-4B7F-8345-B0A9369C3860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TextBox 54">
            <a:hlinkClick r:id="rId6" action="ppaction://hlinksldjump"/>
            <a:extLst>
              <a:ext uri="{FF2B5EF4-FFF2-40B4-BE49-F238E27FC236}">
                <a16:creationId xmlns:a16="http://schemas.microsoft.com/office/drawing/2014/main" id="{8FB100AD-4652-4CB5-9C70-9A869E1BA21F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TextBox 55">
            <a:hlinkClick r:id="rId7" action="ppaction://hlinksldjump"/>
            <a:extLst>
              <a:ext uri="{FF2B5EF4-FFF2-40B4-BE49-F238E27FC236}">
                <a16:creationId xmlns:a16="http://schemas.microsoft.com/office/drawing/2014/main" id="{FDFB1758-BEDB-4766-8348-8C1F36774AFA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hlinkClick r:id="rId8" action="ppaction://hlinksldjump"/>
            <a:extLst>
              <a:ext uri="{FF2B5EF4-FFF2-40B4-BE49-F238E27FC236}">
                <a16:creationId xmlns:a16="http://schemas.microsoft.com/office/drawing/2014/main" id="{B63143DF-7252-498A-BB3A-252288ED2887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TextBox 57">
            <a:hlinkClick r:id="rId9" action="ppaction://hlinksldjump"/>
            <a:extLst>
              <a:ext uri="{FF2B5EF4-FFF2-40B4-BE49-F238E27FC236}">
                <a16:creationId xmlns:a16="http://schemas.microsoft.com/office/drawing/2014/main" id="{7FCFB6A4-C8C6-4CD5-B192-B4518F99C59F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42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CF4410-D8E1-4820-8D13-80A5F6EF9C18}"/>
              </a:ext>
            </a:extLst>
          </p:cNvPr>
          <p:cNvGrpSpPr/>
          <p:nvPr/>
        </p:nvGrpSpPr>
        <p:grpSpPr>
          <a:xfrm>
            <a:off x="565220" y="1750054"/>
            <a:ext cx="5054518" cy="531502"/>
            <a:chOff x="565220" y="1750054"/>
            <a:chExt cx="5054518" cy="5315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CF50E47-2329-404B-B042-4E65CCC082A3}"/>
                </a:ext>
              </a:extLst>
            </p:cNvPr>
            <p:cNvSpPr/>
            <p:nvPr/>
          </p:nvSpPr>
          <p:spPr>
            <a:xfrm>
              <a:off x="784927" y="17776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Heart 43">
              <a:extLst>
                <a:ext uri="{FF2B5EF4-FFF2-40B4-BE49-F238E27FC236}">
                  <a16:creationId xmlns:a16="http://schemas.microsoft.com/office/drawing/2014/main" id="{ED8B061E-B483-4ADA-A5F9-F0BF20B9DAF0}"/>
                </a:ext>
              </a:extLst>
            </p:cNvPr>
            <p:cNvSpPr/>
            <p:nvPr/>
          </p:nvSpPr>
          <p:spPr>
            <a:xfrm>
              <a:off x="565220" y="17583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9BEB52-2E8D-43A0-8191-FD0C0AE244BE}"/>
                </a:ext>
              </a:extLst>
            </p:cNvPr>
            <p:cNvSpPr txBox="1"/>
            <p:nvPr/>
          </p:nvSpPr>
          <p:spPr>
            <a:xfrm>
              <a:off x="1223231" y="17500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02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86932D-C375-4211-ACC2-3E7B5E0FFE1D}"/>
              </a:ext>
            </a:extLst>
          </p:cNvPr>
          <p:cNvSpPr txBox="1"/>
          <p:nvPr/>
        </p:nvSpPr>
        <p:spPr>
          <a:xfrm>
            <a:off x="3287667" y="2745788"/>
            <a:ext cx="7289175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  <a:endParaRPr lang="en-ID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80CD68-E804-41AD-B3AB-15AA69E9C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1409" r="2257" b="-1409"/>
          <a:stretch/>
        </p:blipFill>
        <p:spPr>
          <a:xfrm>
            <a:off x="1164391" y="2391831"/>
            <a:ext cx="1755981" cy="3677892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525646-94B8-4294-8561-C040955308FA}"/>
              </a:ext>
            </a:extLst>
          </p:cNvPr>
          <p:cNvSpPr/>
          <p:nvPr/>
        </p:nvSpPr>
        <p:spPr>
          <a:xfrm>
            <a:off x="5130666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hlinkClick r:id="rId5" action="ppaction://hlinksldjump"/>
            <a:extLst>
              <a:ext uri="{FF2B5EF4-FFF2-40B4-BE49-F238E27FC236}">
                <a16:creationId xmlns:a16="http://schemas.microsoft.com/office/drawing/2014/main" id="{BA84CA93-8133-40C9-AA71-32DC1791F547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hlinkClick r:id="rId6" action="ppaction://hlinksldjump"/>
            <a:extLst>
              <a:ext uri="{FF2B5EF4-FFF2-40B4-BE49-F238E27FC236}">
                <a16:creationId xmlns:a16="http://schemas.microsoft.com/office/drawing/2014/main" id="{12C3D07A-B6BF-4958-89E4-7093D18E45FA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hlinkClick r:id="rId7" action="ppaction://hlinksldjump"/>
            <a:extLst>
              <a:ext uri="{FF2B5EF4-FFF2-40B4-BE49-F238E27FC236}">
                <a16:creationId xmlns:a16="http://schemas.microsoft.com/office/drawing/2014/main" id="{38E801C8-9954-446B-A95A-7115463731F3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hlinkClick r:id="rId8" action="ppaction://hlinksldjump"/>
            <a:extLst>
              <a:ext uri="{FF2B5EF4-FFF2-40B4-BE49-F238E27FC236}">
                <a16:creationId xmlns:a16="http://schemas.microsoft.com/office/drawing/2014/main" id="{1FD06EB4-0760-411D-A6B4-98C3A1674A94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Box 41">
            <a:hlinkClick r:id="rId9" action="ppaction://hlinksldjump"/>
            <a:extLst>
              <a:ext uri="{FF2B5EF4-FFF2-40B4-BE49-F238E27FC236}">
                <a16:creationId xmlns:a16="http://schemas.microsoft.com/office/drawing/2014/main" id="{ED48AF00-76B6-44BB-981A-5FA38D5CA9D9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10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B5B4FA-BD1C-4B85-A415-3F445E56558D}"/>
              </a:ext>
            </a:extLst>
          </p:cNvPr>
          <p:cNvGrpSpPr/>
          <p:nvPr/>
        </p:nvGrpSpPr>
        <p:grpSpPr>
          <a:xfrm>
            <a:off x="565220" y="1750054"/>
            <a:ext cx="5054518" cy="531502"/>
            <a:chOff x="565220" y="1750054"/>
            <a:chExt cx="5054518" cy="5315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CF50E47-2329-404B-B042-4E65CCC082A3}"/>
                </a:ext>
              </a:extLst>
            </p:cNvPr>
            <p:cNvSpPr/>
            <p:nvPr/>
          </p:nvSpPr>
          <p:spPr>
            <a:xfrm>
              <a:off x="784927" y="17776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Heart 43">
              <a:extLst>
                <a:ext uri="{FF2B5EF4-FFF2-40B4-BE49-F238E27FC236}">
                  <a16:creationId xmlns:a16="http://schemas.microsoft.com/office/drawing/2014/main" id="{ED8B061E-B483-4ADA-A5F9-F0BF20B9DAF0}"/>
                </a:ext>
              </a:extLst>
            </p:cNvPr>
            <p:cNvSpPr/>
            <p:nvPr/>
          </p:nvSpPr>
          <p:spPr>
            <a:xfrm>
              <a:off x="565220" y="17583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9BEB52-2E8D-43A0-8191-FD0C0AE244BE}"/>
                </a:ext>
              </a:extLst>
            </p:cNvPr>
            <p:cNvSpPr txBox="1"/>
            <p:nvPr/>
          </p:nvSpPr>
          <p:spPr>
            <a:xfrm>
              <a:off x="1223231" y="17500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03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86932D-C375-4211-ACC2-3E7B5E0FFE1D}"/>
              </a:ext>
            </a:extLst>
          </p:cNvPr>
          <p:cNvSpPr txBox="1"/>
          <p:nvPr/>
        </p:nvSpPr>
        <p:spPr>
          <a:xfrm>
            <a:off x="3287667" y="2745788"/>
            <a:ext cx="7289175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  <a:endParaRPr lang="en-ID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80CD68-E804-41AD-B3AB-15AA69E9C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9"/>
          <a:stretch/>
        </p:blipFill>
        <p:spPr>
          <a:xfrm>
            <a:off x="1054580" y="2401274"/>
            <a:ext cx="1829432" cy="3677892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D31DBF9-2E8C-4ACB-BEA0-BF5A879D2DDA}"/>
              </a:ext>
            </a:extLst>
          </p:cNvPr>
          <p:cNvSpPr/>
          <p:nvPr/>
        </p:nvSpPr>
        <p:spPr>
          <a:xfrm>
            <a:off x="5130666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8392218F-C157-4B7F-8345-B0A9369C3860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TextBox 54">
            <a:hlinkClick r:id="rId6" action="ppaction://hlinksldjump"/>
            <a:extLst>
              <a:ext uri="{FF2B5EF4-FFF2-40B4-BE49-F238E27FC236}">
                <a16:creationId xmlns:a16="http://schemas.microsoft.com/office/drawing/2014/main" id="{8FB100AD-4652-4CB5-9C70-9A869E1BA21F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TextBox 55">
            <a:hlinkClick r:id="rId7" action="ppaction://hlinksldjump"/>
            <a:extLst>
              <a:ext uri="{FF2B5EF4-FFF2-40B4-BE49-F238E27FC236}">
                <a16:creationId xmlns:a16="http://schemas.microsoft.com/office/drawing/2014/main" id="{FDFB1758-BEDB-4766-8348-8C1F36774AFA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hlinkClick r:id="rId8" action="ppaction://hlinksldjump"/>
            <a:extLst>
              <a:ext uri="{FF2B5EF4-FFF2-40B4-BE49-F238E27FC236}">
                <a16:creationId xmlns:a16="http://schemas.microsoft.com/office/drawing/2014/main" id="{B63143DF-7252-498A-BB3A-252288ED2887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TextBox 57">
            <a:hlinkClick r:id="rId9" action="ppaction://hlinksldjump"/>
            <a:extLst>
              <a:ext uri="{FF2B5EF4-FFF2-40B4-BE49-F238E27FC236}">
                <a16:creationId xmlns:a16="http://schemas.microsoft.com/office/drawing/2014/main" id="{7FCFB6A4-C8C6-4CD5-B192-B4518F99C59F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90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CF4410-D8E1-4820-8D13-80A5F6EF9C18}"/>
              </a:ext>
            </a:extLst>
          </p:cNvPr>
          <p:cNvGrpSpPr/>
          <p:nvPr/>
        </p:nvGrpSpPr>
        <p:grpSpPr>
          <a:xfrm>
            <a:off x="565220" y="1750054"/>
            <a:ext cx="5054518" cy="531502"/>
            <a:chOff x="565220" y="1750054"/>
            <a:chExt cx="5054518" cy="5315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CF50E47-2329-404B-B042-4E65CCC082A3}"/>
                </a:ext>
              </a:extLst>
            </p:cNvPr>
            <p:cNvSpPr/>
            <p:nvPr/>
          </p:nvSpPr>
          <p:spPr>
            <a:xfrm>
              <a:off x="784927" y="17776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Heart 43">
              <a:extLst>
                <a:ext uri="{FF2B5EF4-FFF2-40B4-BE49-F238E27FC236}">
                  <a16:creationId xmlns:a16="http://schemas.microsoft.com/office/drawing/2014/main" id="{ED8B061E-B483-4ADA-A5F9-F0BF20B9DAF0}"/>
                </a:ext>
              </a:extLst>
            </p:cNvPr>
            <p:cNvSpPr/>
            <p:nvPr/>
          </p:nvSpPr>
          <p:spPr>
            <a:xfrm>
              <a:off x="565220" y="17583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9BEB52-2E8D-43A0-8191-FD0C0AE244BE}"/>
                </a:ext>
              </a:extLst>
            </p:cNvPr>
            <p:cNvSpPr txBox="1"/>
            <p:nvPr/>
          </p:nvSpPr>
          <p:spPr>
            <a:xfrm>
              <a:off x="1223231" y="17500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04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86932D-C375-4211-ACC2-3E7B5E0FFE1D}"/>
              </a:ext>
            </a:extLst>
          </p:cNvPr>
          <p:cNvSpPr txBox="1"/>
          <p:nvPr/>
        </p:nvSpPr>
        <p:spPr>
          <a:xfrm>
            <a:off x="3287667" y="2745788"/>
            <a:ext cx="7289175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  <a:endParaRPr lang="en-ID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80CD68-E804-41AD-B3AB-15AA69E9C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1409" r="2257" b="-1409"/>
          <a:stretch/>
        </p:blipFill>
        <p:spPr>
          <a:xfrm>
            <a:off x="1164391" y="2391831"/>
            <a:ext cx="1755981" cy="3677892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525646-94B8-4294-8561-C040955308FA}"/>
              </a:ext>
            </a:extLst>
          </p:cNvPr>
          <p:cNvSpPr/>
          <p:nvPr/>
        </p:nvSpPr>
        <p:spPr>
          <a:xfrm>
            <a:off x="5130666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hlinkClick r:id="rId5" action="ppaction://hlinksldjump"/>
            <a:extLst>
              <a:ext uri="{FF2B5EF4-FFF2-40B4-BE49-F238E27FC236}">
                <a16:creationId xmlns:a16="http://schemas.microsoft.com/office/drawing/2014/main" id="{BA84CA93-8133-40C9-AA71-32DC1791F547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hlinkClick r:id="rId6" action="ppaction://hlinksldjump"/>
            <a:extLst>
              <a:ext uri="{FF2B5EF4-FFF2-40B4-BE49-F238E27FC236}">
                <a16:creationId xmlns:a16="http://schemas.microsoft.com/office/drawing/2014/main" id="{12C3D07A-B6BF-4958-89E4-7093D18E45FA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hlinkClick r:id="rId7" action="ppaction://hlinksldjump"/>
            <a:extLst>
              <a:ext uri="{FF2B5EF4-FFF2-40B4-BE49-F238E27FC236}">
                <a16:creationId xmlns:a16="http://schemas.microsoft.com/office/drawing/2014/main" id="{38E801C8-9954-446B-A95A-7115463731F3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hlinkClick r:id="rId8" action="ppaction://hlinksldjump"/>
            <a:extLst>
              <a:ext uri="{FF2B5EF4-FFF2-40B4-BE49-F238E27FC236}">
                <a16:creationId xmlns:a16="http://schemas.microsoft.com/office/drawing/2014/main" id="{1FD06EB4-0760-411D-A6B4-98C3A1674A94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Box 41">
            <a:hlinkClick r:id="rId9" action="ppaction://hlinksldjump"/>
            <a:extLst>
              <a:ext uri="{FF2B5EF4-FFF2-40B4-BE49-F238E27FC236}">
                <a16:creationId xmlns:a16="http://schemas.microsoft.com/office/drawing/2014/main" id="{ED48AF00-76B6-44BB-981A-5FA38D5CA9D9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59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B5B4FA-BD1C-4B85-A415-3F445E56558D}"/>
              </a:ext>
            </a:extLst>
          </p:cNvPr>
          <p:cNvGrpSpPr/>
          <p:nvPr/>
        </p:nvGrpSpPr>
        <p:grpSpPr>
          <a:xfrm>
            <a:off x="565220" y="1750054"/>
            <a:ext cx="5054518" cy="531502"/>
            <a:chOff x="565220" y="1750054"/>
            <a:chExt cx="5054518" cy="5315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CF50E47-2329-404B-B042-4E65CCC082A3}"/>
                </a:ext>
              </a:extLst>
            </p:cNvPr>
            <p:cNvSpPr/>
            <p:nvPr/>
          </p:nvSpPr>
          <p:spPr>
            <a:xfrm>
              <a:off x="784927" y="17776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Heart 43">
              <a:extLst>
                <a:ext uri="{FF2B5EF4-FFF2-40B4-BE49-F238E27FC236}">
                  <a16:creationId xmlns:a16="http://schemas.microsoft.com/office/drawing/2014/main" id="{ED8B061E-B483-4ADA-A5F9-F0BF20B9DAF0}"/>
                </a:ext>
              </a:extLst>
            </p:cNvPr>
            <p:cNvSpPr/>
            <p:nvPr/>
          </p:nvSpPr>
          <p:spPr>
            <a:xfrm>
              <a:off x="565220" y="17583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9BEB52-2E8D-43A0-8191-FD0C0AE244BE}"/>
                </a:ext>
              </a:extLst>
            </p:cNvPr>
            <p:cNvSpPr txBox="1"/>
            <p:nvPr/>
          </p:nvSpPr>
          <p:spPr>
            <a:xfrm>
              <a:off x="1223231" y="17500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05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86932D-C375-4211-ACC2-3E7B5E0FFE1D}"/>
              </a:ext>
            </a:extLst>
          </p:cNvPr>
          <p:cNvSpPr txBox="1"/>
          <p:nvPr/>
        </p:nvSpPr>
        <p:spPr>
          <a:xfrm>
            <a:off x="3287667" y="2745788"/>
            <a:ext cx="7289175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  <a:endParaRPr lang="en-ID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80CD68-E804-41AD-B3AB-15AA69E9C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9"/>
          <a:stretch/>
        </p:blipFill>
        <p:spPr>
          <a:xfrm>
            <a:off x="1054580" y="2401274"/>
            <a:ext cx="1829432" cy="3677892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D31DBF9-2E8C-4ACB-BEA0-BF5A879D2DDA}"/>
              </a:ext>
            </a:extLst>
          </p:cNvPr>
          <p:cNvSpPr/>
          <p:nvPr/>
        </p:nvSpPr>
        <p:spPr>
          <a:xfrm>
            <a:off x="5130666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53">
            <a:hlinkClick r:id="rId5" action="ppaction://hlinksldjump"/>
            <a:extLst>
              <a:ext uri="{FF2B5EF4-FFF2-40B4-BE49-F238E27FC236}">
                <a16:creationId xmlns:a16="http://schemas.microsoft.com/office/drawing/2014/main" id="{8392218F-C157-4B7F-8345-B0A9369C3860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TextBox 54">
            <a:hlinkClick r:id="rId6" action="ppaction://hlinksldjump"/>
            <a:extLst>
              <a:ext uri="{FF2B5EF4-FFF2-40B4-BE49-F238E27FC236}">
                <a16:creationId xmlns:a16="http://schemas.microsoft.com/office/drawing/2014/main" id="{8FB100AD-4652-4CB5-9C70-9A869E1BA21F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TextBox 55">
            <a:hlinkClick r:id="rId7" action="ppaction://hlinksldjump"/>
            <a:extLst>
              <a:ext uri="{FF2B5EF4-FFF2-40B4-BE49-F238E27FC236}">
                <a16:creationId xmlns:a16="http://schemas.microsoft.com/office/drawing/2014/main" id="{FDFB1758-BEDB-4766-8348-8C1F36774AFA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hlinkClick r:id="rId8" action="ppaction://hlinksldjump"/>
            <a:extLst>
              <a:ext uri="{FF2B5EF4-FFF2-40B4-BE49-F238E27FC236}">
                <a16:creationId xmlns:a16="http://schemas.microsoft.com/office/drawing/2014/main" id="{B63143DF-7252-498A-BB3A-252288ED2887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TextBox 57">
            <a:hlinkClick r:id="rId9" action="ppaction://hlinksldjump"/>
            <a:extLst>
              <a:ext uri="{FF2B5EF4-FFF2-40B4-BE49-F238E27FC236}">
                <a16:creationId xmlns:a16="http://schemas.microsoft.com/office/drawing/2014/main" id="{7FCFB6A4-C8C6-4CD5-B192-B4518F99C59F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943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18A030-5EBC-4AFB-83EB-9C794FA87324}"/>
              </a:ext>
            </a:extLst>
          </p:cNvPr>
          <p:cNvSpPr/>
          <p:nvPr/>
        </p:nvSpPr>
        <p:spPr>
          <a:xfrm>
            <a:off x="407773" y="197708"/>
            <a:ext cx="11565924" cy="6462583"/>
          </a:xfrm>
          <a:prstGeom prst="roundRect">
            <a:avLst>
              <a:gd name="adj" fmla="val 2605"/>
            </a:avLst>
          </a:prstGeom>
          <a:solidFill>
            <a:srgbClr val="EFB1B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57691-0546-4754-AE80-0623D00830A7}"/>
              </a:ext>
            </a:extLst>
          </p:cNvPr>
          <p:cNvSpPr/>
          <p:nvPr/>
        </p:nvSpPr>
        <p:spPr>
          <a:xfrm>
            <a:off x="407773" y="878823"/>
            <a:ext cx="11565924" cy="461666"/>
          </a:xfrm>
          <a:prstGeom prst="rect">
            <a:avLst/>
          </a:prstGeom>
          <a:solidFill>
            <a:srgbClr val="F7C9C9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8D365CD8-8EB0-4D1F-8C1E-ECEDEE313930}"/>
              </a:ext>
            </a:extLst>
          </p:cNvPr>
          <p:cNvSpPr/>
          <p:nvPr/>
        </p:nvSpPr>
        <p:spPr>
          <a:xfrm>
            <a:off x="60692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956210F-82BD-436C-B51B-14CC218E7632}"/>
              </a:ext>
            </a:extLst>
          </p:cNvPr>
          <p:cNvSpPr/>
          <p:nvPr/>
        </p:nvSpPr>
        <p:spPr>
          <a:xfrm>
            <a:off x="1015362" y="421619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BF083870-A0E1-4B51-92E7-4B79DFD1D331}"/>
              </a:ext>
            </a:extLst>
          </p:cNvPr>
          <p:cNvSpPr/>
          <p:nvPr/>
        </p:nvSpPr>
        <p:spPr>
          <a:xfrm>
            <a:off x="1435984" y="407196"/>
            <a:ext cx="271851" cy="271851"/>
          </a:xfrm>
          <a:prstGeom prst="hear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1D4C42-4452-4359-8DCD-4F292B49164B}"/>
              </a:ext>
            </a:extLst>
          </p:cNvPr>
          <p:cNvSpPr txBox="1"/>
          <p:nvPr/>
        </p:nvSpPr>
        <p:spPr>
          <a:xfrm>
            <a:off x="11422252" y="269615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7698A-9193-4898-9DE6-5DC61A026A37}"/>
              </a:ext>
            </a:extLst>
          </p:cNvPr>
          <p:cNvSpPr txBox="1"/>
          <p:nvPr/>
        </p:nvSpPr>
        <p:spPr>
          <a:xfrm>
            <a:off x="11018254" y="269614"/>
            <a:ext cx="4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_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17403-3BB8-47DB-BCD7-745749A1C83E}"/>
              </a:ext>
            </a:extLst>
          </p:cNvPr>
          <p:cNvSpPr txBox="1"/>
          <p:nvPr/>
        </p:nvSpPr>
        <p:spPr>
          <a:xfrm>
            <a:off x="1889394" y="305198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Presentation</a:t>
            </a:r>
            <a:endParaRPr lang="en-ID" sz="24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8D9886-CC58-45D4-B8ED-B8B1D5987947}"/>
              </a:ext>
            </a:extLst>
          </p:cNvPr>
          <p:cNvSpPr/>
          <p:nvPr/>
        </p:nvSpPr>
        <p:spPr>
          <a:xfrm>
            <a:off x="407771" y="1495746"/>
            <a:ext cx="11162271" cy="4719703"/>
          </a:xfrm>
          <a:prstGeom prst="rect">
            <a:avLst/>
          </a:prstGeom>
          <a:solidFill>
            <a:srgbClr val="ABD6D1"/>
          </a:solidFill>
          <a:ln w="38100">
            <a:solidFill>
              <a:srgbClr val="493B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B73497-BB35-481A-9956-C8885DF4D908}"/>
              </a:ext>
            </a:extLst>
          </p:cNvPr>
          <p:cNvSpPr/>
          <p:nvPr/>
        </p:nvSpPr>
        <p:spPr>
          <a:xfrm>
            <a:off x="1287213" y="6314302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406A97-46AF-4F9C-8459-88FB1C2BF085}"/>
              </a:ext>
            </a:extLst>
          </p:cNvPr>
          <p:cNvSpPr/>
          <p:nvPr/>
        </p:nvSpPr>
        <p:spPr>
          <a:xfrm rot="16200000">
            <a:off x="10925870" y="3753960"/>
            <a:ext cx="1692000" cy="247135"/>
          </a:xfrm>
          <a:prstGeom prst="roundRect">
            <a:avLst>
              <a:gd name="adj" fmla="val 50000"/>
            </a:avLst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C224D62-D159-46CB-B73F-DC44C8A81312}"/>
              </a:ext>
            </a:extLst>
          </p:cNvPr>
          <p:cNvSpPr/>
          <p:nvPr/>
        </p:nvSpPr>
        <p:spPr>
          <a:xfrm flipV="1">
            <a:off x="11660660" y="5844753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05A6E3-0CF8-4E6B-A122-D325263DE48D}"/>
              </a:ext>
            </a:extLst>
          </p:cNvPr>
          <p:cNvCxnSpPr>
            <a:cxnSpLocks/>
          </p:cNvCxnSpPr>
          <p:nvPr/>
        </p:nvCxnSpPr>
        <p:spPr>
          <a:xfrm>
            <a:off x="407773" y="6215449"/>
            <a:ext cx="11565924" cy="0"/>
          </a:xfrm>
          <a:prstGeom prst="line">
            <a:avLst/>
          </a:prstGeom>
          <a:ln w="38100">
            <a:solidFill>
              <a:srgbClr val="493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EF3837-51A4-42A4-8E6B-396B65EC74F5}"/>
              </a:ext>
            </a:extLst>
          </p:cNvPr>
          <p:cNvSpPr/>
          <p:nvPr/>
        </p:nvSpPr>
        <p:spPr>
          <a:xfrm rot="5400000">
            <a:off x="11609603" y="6294918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145FEF2-A04B-46B0-9181-F45F7DF5A4EC}"/>
              </a:ext>
            </a:extLst>
          </p:cNvPr>
          <p:cNvSpPr/>
          <p:nvPr/>
        </p:nvSpPr>
        <p:spPr>
          <a:xfrm rot="16200000" flipH="1">
            <a:off x="626360" y="6330494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958B93-EF0B-4E44-A0A5-945B4EF43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220" y="932027"/>
            <a:ext cx="355257" cy="355257"/>
          </a:xfrm>
          <a:prstGeom prst="rect">
            <a:avLst/>
          </a:prstGeom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B061D4B-E059-4CD7-A724-C32A920722E2}"/>
              </a:ext>
            </a:extLst>
          </p:cNvPr>
          <p:cNvSpPr/>
          <p:nvPr/>
        </p:nvSpPr>
        <p:spPr>
          <a:xfrm>
            <a:off x="11660660" y="1499471"/>
            <a:ext cx="234778" cy="202395"/>
          </a:xfrm>
          <a:prstGeom prst="triangle">
            <a:avLst/>
          </a:prstGeom>
          <a:solidFill>
            <a:srgbClr val="493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CF4410-D8E1-4820-8D13-80A5F6EF9C18}"/>
              </a:ext>
            </a:extLst>
          </p:cNvPr>
          <p:cNvGrpSpPr/>
          <p:nvPr/>
        </p:nvGrpSpPr>
        <p:grpSpPr>
          <a:xfrm>
            <a:off x="565220" y="1750054"/>
            <a:ext cx="5054518" cy="531502"/>
            <a:chOff x="565220" y="1750054"/>
            <a:chExt cx="5054518" cy="5315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CF50E47-2329-404B-B042-4E65CCC082A3}"/>
                </a:ext>
              </a:extLst>
            </p:cNvPr>
            <p:cNvSpPr/>
            <p:nvPr/>
          </p:nvSpPr>
          <p:spPr>
            <a:xfrm>
              <a:off x="784927" y="1777630"/>
              <a:ext cx="4834811" cy="487948"/>
            </a:xfrm>
            <a:prstGeom prst="roundRect">
              <a:avLst>
                <a:gd name="adj" fmla="val 50000"/>
              </a:avLst>
            </a:prstGeom>
            <a:solidFill>
              <a:srgbClr val="EFB1B1"/>
            </a:solidFill>
            <a:ln w="28575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4" name="Heart 43">
              <a:extLst>
                <a:ext uri="{FF2B5EF4-FFF2-40B4-BE49-F238E27FC236}">
                  <a16:creationId xmlns:a16="http://schemas.microsoft.com/office/drawing/2014/main" id="{ED8B061E-B483-4ADA-A5F9-F0BF20B9DAF0}"/>
                </a:ext>
              </a:extLst>
            </p:cNvPr>
            <p:cNvSpPr/>
            <p:nvPr/>
          </p:nvSpPr>
          <p:spPr>
            <a:xfrm>
              <a:off x="565220" y="1758336"/>
              <a:ext cx="523220" cy="523220"/>
            </a:xfrm>
            <a:prstGeom prst="heart">
              <a:avLst/>
            </a:prstGeom>
            <a:solidFill>
              <a:srgbClr val="ABD6D1"/>
            </a:solidFill>
            <a:ln w="38100">
              <a:solidFill>
                <a:srgbClr val="493B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9BEB52-2E8D-43A0-8191-FD0C0AE244BE}"/>
                </a:ext>
              </a:extLst>
            </p:cNvPr>
            <p:cNvSpPr txBox="1"/>
            <p:nvPr/>
          </p:nvSpPr>
          <p:spPr>
            <a:xfrm>
              <a:off x="1223231" y="1750054"/>
              <a:ext cx="1882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3B31"/>
                  </a:solidFill>
                  <a:latin typeface="Aharoni" panose="02010803020104030203" pitchFamily="2" charset="-79"/>
                  <a:ea typeface="Adobe Gothic Std B" panose="020B0800000000000000" pitchFamily="34" charset="-128"/>
                  <a:cs typeface="Aharoni" panose="02010803020104030203" pitchFamily="2" charset="-79"/>
                </a:rPr>
                <a:t>Content 06</a:t>
              </a:r>
              <a:endParaRPr lang="en-ID" sz="2800" dirty="0">
                <a:solidFill>
                  <a:srgbClr val="493B31"/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86932D-C375-4211-ACC2-3E7B5E0FFE1D}"/>
              </a:ext>
            </a:extLst>
          </p:cNvPr>
          <p:cNvSpPr txBox="1"/>
          <p:nvPr/>
        </p:nvSpPr>
        <p:spPr>
          <a:xfrm>
            <a:off x="3287667" y="2745788"/>
            <a:ext cx="7289175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ea typeface="Adobe Gothic Std B" panose="020B0800000000000000" pitchFamily="34" charset="-128"/>
                <a:cs typeface="Aharoni" panose="02010803020104030203" pitchFamily="2" charset="-79"/>
              </a:rPr>
              <a:t>Add your text here Add your text here Add your text here</a:t>
            </a:r>
            <a:endParaRPr lang="en-ID" sz="2000" dirty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ea typeface="Adobe Gothic Std B" panose="020B08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180CD68-E804-41AD-B3AB-15AA69E9C3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9" t="1409" r="2257" b="-1409"/>
          <a:stretch/>
        </p:blipFill>
        <p:spPr>
          <a:xfrm>
            <a:off x="1164391" y="2391831"/>
            <a:ext cx="1755981" cy="3677892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7525646-94B8-4294-8561-C040955308FA}"/>
              </a:ext>
            </a:extLst>
          </p:cNvPr>
          <p:cNvSpPr/>
          <p:nvPr/>
        </p:nvSpPr>
        <p:spPr>
          <a:xfrm>
            <a:off x="5130666" y="938410"/>
            <a:ext cx="1306047" cy="3154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TextBox 37">
            <a:hlinkClick r:id="rId5" action="ppaction://hlinksldjump"/>
            <a:extLst>
              <a:ext uri="{FF2B5EF4-FFF2-40B4-BE49-F238E27FC236}">
                <a16:creationId xmlns:a16="http://schemas.microsoft.com/office/drawing/2014/main" id="{BA84CA93-8133-40C9-AA71-32DC1791F547}"/>
              </a:ext>
            </a:extLst>
          </p:cNvPr>
          <p:cNvSpPr txBox="1"/>
          <p:nvPr/>
        </p:nvSpPr>
        <p:spPr>
          <a:xfrm>
            <a:off x="1704790" y="91262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hlinkClick r:id="rId6" action="ppaction://hlinksldjump"/>
            <a:extLst>
              <a:ext uri="{FF2B5EF4-FFF2-40B4-BE49-F238E27FC236}">
                <a16:creationId xmlns:a16="http://schemas.microsoft.com/office/drawing/2014/main" id="{12C3D07A-B6BF-4958-89E4-7093D18E45FA}"/>
              </a:ext>
            </a:extLst>
          </p:cNvPr>
          <p:cNvSpPr txBox="1"/>
          <p:nvPr/>
        </p:nvSpPr>
        <p:spPr>
          <a:xfrm>
            <a:off x="3367190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hlinkClick r:id="rId7" action="ppaction://hlinksldjump"/>
            <a:extLst>
              <a:ext uri="{FF2B5EF4-FFF2-40B4-BE49-F238E27FC236}">
                <a16:creationId xmlns:a16="http://schemas.microsoft.com/office/drawing/2014/main" id="{38E801C8-9954-446B-A95A-7115463731F3}"/>
              </a:ext>
            </a:extLst>
          </p:cNvPr>
          <p:cNvSpPr txBox="1"/>
          <p:nvPr/>
        </p:nvSpPr>
        <p:spPr>
          <a:xfrm>
            <a:off x="5189890" y="91262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TextBox 40">
            <a:hlinkClick r:id="rId8" action="ppaction://hlinksldjump"/>
            <a:extLst>
              <a:ext uri="{FF2B5EF4-FFF2-40B4-BE49-F238E27FC236}">
                <a16:creationId xmlns:a16="http://schemas.microsoft.com/office/drawing/2014/main" id="{1FD06EB4-0760-411D-A6B4-98C3A1674A94}"/>
              </a:ext>
            </a:extLst>
          </p:cNvPr>
          <p:cNvSpPr txBox="1"/>
          <p:nvPr/>
        </p:nvSpPr>
        <p:spPr>
          <a:xfrm>
            <a:off x="7405326" y="912627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TextBox 41">
            <a:hlinkClick r:id="rId9" action="ppaction://hlinksldjump"/>
            <a:extLst>
              <a:ext uri="{FF2B5EF4-FFF2-40B4-BE49-F238E27FC236}">
                <a16:creationId xmlns:a16="http://schemas.microsoft.com/office/drawing/2014/main" id="{ED48AF00-76B6-44BB-981A-5FA38D5CA9D9}"/>
              </a:ext>
            </a:extLst>
          </p:cNvPr>
          <p:cNvSpPr txBox="1"/>
          <p:nvPr/>
        </p:nvSpPr>
        <p:spPr>
          <a:xfrm>
            <a:off x="9228024" y="912627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493B3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Closing</a:t>
            </a:r>
            <a:endParaRPr lang="en-ID" sz="2000" dirty="0">
              <a:solidFill>
                <a:srgbClr val="493B3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37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 Light</vt:lpstr>
      <vt:lpstr>Calibri</vt:lpstr>
      <vt:lpstr>Aharoni</vt:lpstr>
      <vt:lpstr>Wingdings</vt:lpstr>
      <vt:lpstr>Arial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</cp:revision>
  <dcterms:created xsi:type="dcterms:W3CDTF">2021-05-02T11:46:45Z</dcterms:created>
  <dcterms:modified xsi:type="dcterms:W3CDTF">2021-07-31T09:25:28Z</dcterms:modified>
</cp:coreProperties>
</file>