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  <p:sldId id="261" r:id="rId3"/>
    <p:sldId id="258" r:id="rId4"/>
    <p:sldId id="266" r:id="rId5"/>
    <p:sldId id="264" r:id="rId6"/>
    <p:sldId id="263" r:id="rId7"/>
    <p:sldId id="275" r:id="rId8"/>
    <p:sldId id="276" r:id="rId9"/>
    <p:sldId id="269" r:id="rId10"/>
    <p:sldId id="268" r:id="rId11"/>
    <p:sldId id="272" r:id="rId12"/>
    <p:sldId id="274" r:id="rId13"/>
    <p:sldId id="273" r:id="rId14"/>
    <p:sldId id="277" r:id="rId15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Arial Black" panose="020B0A04020102020204" pitchFamily="34" charset="0"/>
      <p:bold r:id="rId17"/>
    </p:embeddedFont>
    <p:embeddedFont>
      <p:font typeface="Bauhaus 93" panose="020B0604020202020204" charset="0"/>
      <p:regular r:id="rId18"/>
    </p:embeddedFont>
    <p:embeddedFont>
      <p:font typeface="Berlin Sans FB Demi" panose="020E0802020502020306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18A"/>
    <a:srgbClr val="588157"/>
    <a:srgbClr val="FED9B7"/>
    <a:srgbClr val="F07167"/>
    <a:srgbClr val="E2DCFE"/>
    <a:srgbClr val="B9AAFD"/>
    <a:srgbClr val="FFEDB5"/>
    <a:srgbClr val="CCFFCC"/>
    <a:srgbClr val="96DCF9"/>
    <a:srgbClr val="FED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96" y="13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7309-63E7-426D-9663-1A7DCA8D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76F6D-0091-4E98-BA30-688177551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C054-9134-47DC-BAE0-0A54CBA9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D3E0-FFD7-4E41-8D00-3E3F43E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0C74-C04A-4EE5-B4BF-DBBA92B4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67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3DAC-EEF7-4844-95C2-A06DF302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BC5A-4BC3-4E0E-8E82-78AD0E69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901F-E0AF-4B79-AD7F-B2D94565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5324-CCB6-4876-B001-14FDC424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E25B-053F-4549-AB5C-9576B5B8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6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4D744-A044-4134-9D57-366EEE902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AD38-3A52-49A3-AD00-E865FDD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04D2-DF55-422C-AD49-4187BD02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7417-D9F6-4F65-9C67-38BD6D5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F71C-9AB0-4F48-B16D-71C5E96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B5F7-C270-4DBE-BAB5-EE133719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648C-7D8A-42A9-9379-165D41E4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6DA8-B76A-475F-A9C1-836D98CB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6D2C-C97C-4669-BDFF-21EAEE79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EAB8-FC6E-4DC0-961C-C71E4DA1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2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D249-9551-4289-AD73-9FABD6F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449D-99B0-4AD3-95D0-86CA1CBF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A9A-1589-44B9-B6CA-1ABECD81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D1C0-6EB2-4BAD-A373-334977CA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B822-895C-4C3B-ADC9-8A9C4736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9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3C8-02F2-4D6E-BA71-E2AD5A38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A333-3D6E-4CF1-80BB-AFA8DFEEE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97B9-96A8-4F00-8CA8-F93BC350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A75D5-C09C-43BD-AAE9-C6FC26FD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5915D-91CE-45CF-B10E-A63457F0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0FC4-A63C-4197-A798-84A48512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2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E28A-FA98-496F-A159-975502EC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B2CA-5044-4DAE-89A4-C2EAC146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D5B51-7229-47FE-ADED-6D7179FAA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813F8-2D61-4D7D-B4CE-2ECC8BD88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5AF6E-AD55-4043-8564-5297F1CDD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563A-5043-4DFF-B449-1F343CCE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966EC-64C8-4A91-96A9-4F3BD774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3A3F3-8076-4F14-8C22-3B93A9A1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6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6B6-30B2-4B7C-B5DD-702DE659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2F136-F366-44E3-8652-E5C3BDD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135D-4438-4F66-8BA6-CD6F0448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6755D-6C7A-44EC-9016-C66374D0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1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3620-EA09-4F06-A66B-71A4930D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20D89-8146-4406-A8BF-94864B4D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430E1-F335-4697-86C4-08FE3E64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8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FE92-55AF-4E4E-99E4-1D3CC880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6432-4348-4866-B327-CED7AA36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6BC6B-0711-443C-9177-CA6FD095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5608-1218-49F0-9C17-DA141755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35019-C561-4657-B17F-1AD000DF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8DD0-3769-4C51-8D39-99B097CD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14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8E5D-13B1-4142-949D-02C18D84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ED489-8925-4614-8473-A339A220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9AD9-C230-4B0D-8D26-03A7E3E43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AC50-0D87-47EC-A725-E714772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A831-EA41-4560-B6FA-896E49B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6704-A4DC-47C2-9E4F-83A87F7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048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DEDE-BB84-43D3-BD4B-A1BFDAE1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A4B7-CCE3-43DF-B878-23E224B5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7732-87D5-4681-A222-DCC78C0FF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EBAA-54A4-4F78-B779-CE21AD2A0501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4498-4F2E-4EB5-8421-235265A0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7B70-EC17-4F51-816B-CCCB34D6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93EC-DEE6-4E26-9EBA-6EADC1D822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52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slide" Target="slide9.xml"/><Relationship Id="rId4" Type="http://schemas.openxmlformats.org/officeDocument/2006/relationships/image" Target="../media/image7.svg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9.xml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12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slide" Target="slide2.xml"/><Relationship Id="rId10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9.xml"/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12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9.svg"/><Relationship Id="rId10" Type="http://schemas.openxmlformats.org/officeDocument/2006/relationships/slide" Target="slide5.xml"/><Relationship Id="rId4" Type="http://schemas.openxmlformats.org/officeDocument/2006/relationships/image" Target="../media/image5.svg"/><Relationship Id="rId9" Type="http://schemas.openxmlformats.org/officeDocument/2006/relationships/slide" Target="slide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slide" Target="slide2.xml"/><Relationship Id="rId2" Type="http://schemas.openxmlformats.org/officeDocument/2006/relationships/image" Target="../media/image6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image" Target="../media/image10.png"/><Relationship Id="rId1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image" Target="../media/image5.svg"/><Relationship Id="rId9" Type="http://schemas.openxmlformats.org/officeDocument/2006/relationships/slide" Target="slide3.xml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image" Target="../media/image7.svg"/><Relationship Id="rId12" Type="http://schemas.openxmlformats.org/officeDocument/2006/relationships/slide" Target="slide2.xml"/><Relationship Id="rId2" Type="http://schemas.openxmlformats.org/officeDocument/2006/relationships/image" Target="../media/image6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slide" Target="slide8.xml"/><Relationship Id="rId1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slide" Target="slide3.xml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2.svg"/><Relationship Id="rId5" Type="http://schemas.openxmlformats.org/officeDocument/2006/relationships/slide" Target="slide1.xml"/><Relationship Id="rId1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slide" Target="slide2.xml"/><Relationship Id="rId1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2.svg"/><Relationship Id="rId5" Type="http://schemas.openxmlformats.org/officeDocument/2006/relationships/slide" Target="slide1.xml"/><Relationship Id="rId1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slide" Target="slide2.xml"/><Relationship Id="rId1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2.svg"/><Relationship Id="rId5" Type="http://schemas.openxmlformats.org/officeDocument/2006/relationships/slide" Target="slide1.xml"/><Relationship Id="rId1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slide" Target="slide2.xml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4.svg"/><Relationship Id="rId5" Type="http://schemas.openxmlformats.org/officeDocument/2006/relationships/slide" Target="slide1.xml"/><Relationship Id="rId15" Type="http://schemas.openxmlformats.org/officeDocument/2006/relationships/slide" Target="slide9.xml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slide" Target="slide2.xml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20C163-F685-4375-A4C5-F24DDA27DFCD}"/>
              </a:ext>
            </a:extLst>
          </p:cNvPr>
          <p:cNvGrpSpPr/>
          <p:nvPr/>
        </p:nvGrpSpPr>
        <p:grpSpPr>
          <a:xfrm>
            <a:off x="296561" y="123657"/>
            <a:ext cx="11598877" cy="6610686"/>
            <a:chOff x="296562" y="75369"/>
            <a:chExt cx="11598877" cy="6610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11CFC0-30C1-4108-B664-C4AE891933FD}"/>
                </a:ext>
              </a:extLst>
            </p:cNvPr>
            <p:cNvSpPr/>
            <p:nvPr/>
          </p:nvSpPr>
          <p:spPr>
            <a:xfrm>
              <a:off x="296562" y="75369"/>
              <a:ext cx="11598876" cy="1171830"/>
            </a:xfrm>
            <a:custGeom>
              <a:avLst/>
              <a:gdLst>
                <a:gd name="connsiteX0" fmla="*/ 205411 w 10376453"/>
                <a:gd name="connsiteY0" fmla="*/ 0 h 821634"/>
                <a:gd name="connsiteX1" fmla="*/ 1663150 w 10376453"/>
                <a:gd name="connsiteY1" fmla="*/ 0 h 821634"/>
                <a:gd name="connsiteX2" fmla="*/ 1663150 w 10376453"/>
                <a:gd name="connsiteY2" fmla="*/ 205409 h 821634"/>
                <a:gd name="connsiteX3" fmla="*/ 1499138 w 10376453"/>
                <a:gd name="connsiteY3" fmla="*/ 406645 h 821634"/>
                <a:gd name="connsiteX4" fmla="*/ 1457751 w 10376453"/>
                <a:gd name="connsiteY4" fmla="*/ 410817 h 821634"/>
                <a:gd name="connsiteX5" fmla="*/ 10376453 w 10376453"/>
                <a:gd name="connsiteY5" fmla="*/ 410817 h 821634"/>
                <a:gd name="connsiteX6" fmla="*/ 10376453 w 10376453"/>
                <a:gd name="connsiteY6" fmla="*/ 821634 h 821634"/>
                <a:gd name="connsiteX7" fmla="*/ 0 w 10376453"/>
                <a:gd name="connsiteY7" fmla="*/ 821634 h 821634"/>
                <a:gd name="connsiteX8" fmla="*/ 0 w 10376453"/>
                <a:gd name="connsiteY8" fmla="*/ 410817 h 821634"/>
                <a:gd name="connsiteX9" fmla="*/ 2 w 10376453"/>
                <a:gd name="connsiteY9" fmla="*/ 410817 h 821634"/>
                <a:gd name="connsiteX10" fmla="*/ 2 w 10376453"/>
                <a:gd name="connsiteY10" fmla="*/ 205409 h 821634"/>
                <a:gd name="connsiteX11" fmla="*/ 205411 w 10376453"/>
                <a:gd name="connsiteY11" fmla="*/ 0 h 82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76453" h="821634">
                  <a:moveTo>
                    <a:pt x="205411" y="0"/>
                  </a:moveTo>
                  <a:lnTo>
                    <a:pt x="1663150" y="0"/>
                  </a:lnTo>
                  <a:lnTo>
                    <a:pt x="1663150" y="205409"/>
                  </a:lnTo>
                  <a:cubicBezTo>
                    <a:pt x="1663150" y="304672"/>
                    <a:pt x="1592740" y="387491"/>
                    <a:pt x="1499138" y="406645"/>
                  </a:cubicBezTo>
                  <a:lnTo>
                    <a:pt x="1457751" y="410817"/>
                  </a:lnTo>
                  <a:lnTo>
                    <a:pt x="10376453" y="410817"/>
                  </a:lnTo>
                  <a:lnTo>
                    <a:pt x="10376453" y="821634"/>
                  </a:lnTo>
                  <a:lnTo>
                    <a:pt x="0" y="821634"/>
                  </a:lnTo>
                  <a:lnTo>
                    <a:pt x="0" y="410817"/>
                  </a:lnTo>
                  <a:lnTo>
                    <a:pt x="2" y="410817"/>
                  </a:lnTo>
                  <a:lnTo>
                    <a:pt x="2" y="205409"/>
                  </a:lnTo>
                  <a:cubicBezTo>
                    <a:pt x="2" y="91965"/>
                    <a:pt x="91967" y="0"/>
                    <a:pt x="205411" y="0"/>
                  </a:cubicBezTo>
                  <a:close/>
                </a:path>
              </a:pathLst>
            </a:custGeom>
            <a:solidFill>
              <a:srgbClr val="FE7C9A"/>
            </a:solidFill>
            <a:ln w="38100">
              <a:solidFill>
                <a:srgbClr val="FE7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E0AA6-8782-49FA-97CB-EA7E3646A77B}"/>
                </a:ext>
              </a:extLst>
            </p:cNvPr>
            <p:cNvSpPr/>
            <p:nvPr/>
          </p:nvSpPr>
          <p:spPr>
            <a:xfrm>
              <a:off x="296562" y="1285229"/>
              <a:ext cx="11598877" cy="5400826"/>
            </a:xfrm>
            <a:prstGeom prst="rect">
              <a:avLst/>
            </a:prstGeom>
            <a:solidFill>
              <a:srgbClr val="FED0D3"/>
            </a:solidFill>
            <a:ln w="38100">
              <a:solidFill>
                <a:srgbClr val="FE7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Graphic 6">
            <a:hlinkClick r:id="rId2" action="ppaction://hlinksldjump"/>
            <a:extLst>
              <a:ext uri="{FF2B5EF4-FFF2-40B4-BE49-F238E27FC236}">
                <a16:creationId xmlns:a16="http://schemas.microsoft.com/office/drawing/2014/main" id="{D878614B-4571-4768-9918-E202079E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10" name="Graphic 9">
            <a:hlinkClick r:id="rId5" action="ppaction://hlinksldjump"/>
            <a:extLst>
              <a:ext uri="{FF2B5EF4-FFF2-40B4-BE49-F238E27FC236}">
                <a16:creationId xmlns:a16="http://schemas.microsoft.com/office/drawing/2014/main" id="{21AD8DC0-272A-49D5-A54E-E84AC350B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C640B-B9CF-404B-A0D1-3C4A4114FD19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BAD72-34A9-4519-BD00-FBC163378B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B23A7-B4C7-4CB5-81B1-6F7B99B38F82}"/>
              </a:ext>
            </a:extLst>
          </p:cNvPr>
          <p:cNvSpPr txBox="1"/>
          <p:nvPr/>
        </p:nvSpPr>
        <p:spPr>
          <a:xfrm>
            <a:off x="3874879" y="1623593"/>
            <a:ext cx="444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8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374CA-7E8E-460D-BFE2-78D0E442D22E}"/>
              </a:ext>
            </a:extLst>
          </p:cNvPr>
          <p:cNvSpPr txBox="1"/>
          <p:nvPr/>
        </p:nvSpPr>
        <p:spPr>
          <a:xfrm>
            <a:off x="3815243" y="1650095"/>
            <a:ext cx="444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8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C36049-4AC4-4B46-86B3-4A644DC6321F}"/>
              </a:ext>
            </a:extLst>
          </p:cNvPr>
          <p:cNvSpPr/>
          <p:nvPr/>
        </p:nvSpPr>
        <p:spPr>
          <a:xfrm>
            <a:off x="2743199" y="3562230"/>
            <a:ext cx="7235687" cy="543339"/>
          </a:xfrm>
          <a:prstGeom prst="roundRect">
            <a:avLst/>
          </a:prstGeom>
          <a:solidFill>
            <a:srgbClr val="FE7C9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8540023-1B86-4730-BCDD-54790CB5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5101" y="3679114"/>
            <a:ext cx="309570" cy="309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4C9D08-7171-4F28-85D4-4EABE065FFA4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AB62B-6C92-4F63-8871-BA6F66B8E9E6}"/>
              </a:ext>
            </a:extLst>
          </p:cNvPr>
          <p:cNvSpPr txBox="1"/>
          <p:nvPr/>
        </p:nvSpPr>
        <p:spPr>
          <a:xfrm>
            <a:off x="3320180" y="3667606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4E8618-4034-4860-8155-68F306EC2B49}"/>
              </a:ext>
            </a:extLst>
          </p:cNvPr>
          <p:cNvSpPr/>
          <p:nvPr/>
        </p:nvSpPr>
        <p:spPr>
          <a:xfrm>
            <a:off x="5559695" y="4365607"/>
            <a:ext cx="1072610" cy="4563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hlinkClick r:id="rId2" action="ppaction://hlinksldjump"/>
            <a:extLst>
              <a:ext uri="{FF2B5EF4-FFF2-40B4-BE49-F238E27FC236}">
                <a16:creationId xmlns:a16="http://schemas.microsoft.com/office/drawing/2014/main" id="{83EB6BD2-0CFA-4D2B-B3EE-5C7DFA22598B}"/>
              </a:ext>
            </a:extLst>
          </p:cNvPr>
          <p:cNvSpPr txBox="1"/>
          <p:nvPr/>
        </p:nvSpPr>
        <p:spPr>
          <a:xfrm>
            <a:off x="5743981" y="44091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endParaRPr lang="en-ID" dirty="0">
              <a:solidFill>
                <a:srgbClr val="FE7C9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99903-3811-4994-95A9-2F108A126243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E7C9A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E7C9A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CDC3A5-A7CF-4F89-938A-37D842AA1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96DF7E5-338D-4A77-B317-AA110CC3035C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588157"/>
          </a:solidFill>
          <a:ln w="38100"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61AF-07C9-4AD6-BC60-7D6F8BE03FC2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A3B18A"/>
          </a:solidFill>
          <a:ln w="38100"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C90F28-BDF8-4F5B-AE8D-2A828BD15CFC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4F8A40-F453-4035-8BCD-FFEC46C75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1E5830-5152-4D0C-B533-57B00A81B0B8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17F2B-C1A6-4CD5-8D2D-9C24E065A1F8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18F97-AADA-4415-B92F-3308EFEDBDBC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58815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0F219C-360E-48ED-8164-F81495296371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58815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EFA0D-DFF9-45F3-AA9B-2DA2D7858E96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BF7ADAA-A7AB-46C8-95E3-690EB1D146C6}"/>
              </a:ext>
            </a:extLst>
          </p:cNvPr>
          <p:cNvSpPr/>
          <p:nvPr/>
        </p:nvSpPr>
        <p:spPr>
          <a:xfrm>
            <a:off x="8188726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7AA764-55B5-473B-AC25-0D49C22B2CBE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71477A-3044-4B62-A6B9-E2A209FFD8B4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2E9076-8124-499A-A07E-1B626CC3E950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E8FFD3-BDBD-4491-9EFA-35238B3BB862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A6389-35F0-4CC7-A901-5D06D63F1A69}"/>
              </a:ext>
            </a:extLst>
          </p:cNvPr>
          <p:cNvSpPr/>
          <p:nvPr/>
        </p:nvSpPr>
        <p:spPr>
          <a:xfrm>
            <a:off x="410119" y="2842565"/>
            <a:ext cx="11334957" cy="152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ADFA1C6-1221-4E2F-B68F-96E52839E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C2A80F9-42E2-4471-8846-062D2914E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EFDC2C-392F-48C4-B87B-AA37DD8E4788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D238F82F-48DF-444A-B7E9-7032A6C8B8CD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TextBox 27">
            <a:hlinkClick r:id="rId6" action="ppaction://hlinksldjump"/>
            <a:extLst>
              <a:ext uri="{FF2B5EF4-FFF2-40B4-BE49-F238E27FC236}">
                <a16:creationId xmlns:a16="http://schemas.microsoft.com/office/drawing/2014/main" id="{3981FE17-BBDD-47B9-BAE7-8615D1873054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hlinkClick r:id="rId7" action="ppaction://hlinksldjump"/>
            <a:extLst>
              <a:ext uri="{FF2B5EF4-FFF2-40B4-BE49-F238E27FC236}">
                <a16:creationId xmlns:a16="http://schemas.microsoft.com/office/drawing/2014/main" id="{A97166C1-317C-4308-9D03-84BEE53A1E04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>
            <a:hlinkClick r:id="rId8" action="ppaction://hlinksldjump"/>
            <a:extLst>
              <a:ext uri="{FF2B5EF4-FFF2-40B4-BE49-F238E27FC236}">
                <a16:creationId xmlns:a16="http://schemas.microsoft.com/office/drawing/2014/main" id="{6845CD9E-4936-4413-9E3D-65D8689B41AF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hlinkClick r:id="rId9" action="ppaction://hlinksldjump"/>
            <a:extLst>
              <a:ext uri="{FF2B5EF4-FFF2-40B4-BE49-F238E27FC236}">
                <a16:creationId xmlns:a16="http://schemas.microsoft.com/office/drawing/2014/main" id="{56F6D06C-A929-4AC2-B8FE-E321E88BA622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0C21D5B9-83C7-4D93-AC22-DF26541AF3FA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hlinkClick r:id="rId11" action="ppaction://hlinksldjump"/>
            <a:extLst>
              <a:ext uri="{FF2B5EF4-FFF2-40B4-BE49-F238E27FC236}">
                <a16:creationId xmlns:a16="http://schemas.microsoft.com/office/drawing/2014/main" id="{73CD9BCF-9E2E-4C29-A9CB-87D7977C36E9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1D1C4-C5C2-449D-90C9-E94875B4E531}"/>
              </a:ext>
            </a:extLst>
          </p:cNvPr>
          <p:cNvSpPr txBox="1"/>
          <p:nvPr/>
        </p:nvSpPr>
        <p:spPr>
          <a:xfrm>
            <a:off x="417603" y="2937118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. . .</a:t>
            </a:r>
            <a:endParaRPr lang="en-ID" sz="3600" dirty="0">
              <a:solidFill>
                <a:srgbClr val="58815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B72FF-4F3A-40CB-A5D4-8F6442694D6D}"/>
              </a:ext>
            </a:extLst>
          </p:cNvPr>
          <p:cNvSpPr txBox="1"/>
          <p:nvPr/>
        </p:nvSpPr>
        <p:spPr>
          <a:xfrm>
            <a:off x="521640" y="3446440"/>
            <a:ext cx="1114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A3B18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EC3F70E-A058-4520-B79A-283E837DE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1782" y="1586694"/>
            <a:ext cx="309600" cy="3096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F966BD4-22A6-4670-B321-78E2A7750349}"/>
              </a:ext>
            </a:extLst>
          </p:cNvPr>
          <p:cNvSpPr/>
          <p:nvPr/>
        </p:nvSpPr>
        <p:spPr>
          <a:xfrm>
            <a:off x="410119" y="4492012"/>
            <a:ext cx="11334957" cy="152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EFB829-58B3-472D-BDA1-9B5F6D800530}"/>
              </a:ext>
            </a:extLst>
          </p:cNvPr>
          <p:cNvSpPr txBox="1"/>
          <p:nvPr/>
        </p:nvSpPr>
        <p:spPr>
          <a:xfrm>
            <a:off x="417603" y="4519770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. . .</a:t>
            </a:r>
            <a:endParaRPr lang="en-ID" sz="3600" dirty="0">
              <a:solidFill>
                <a:srgbClr val="58815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F0A449-847C-4F19-9209-D76261367687}"/>
              </a:ext>
            </a:extLst>
          </p:cNvPr>
          <p:cNvSpPr txBox="1"/>
          <p:nvPr/>
        </p:nvSpPr>
        <p:spPr>
          <a:xfrm>
            <a:off x="521640" y="5026607"/>
            <a:ext cx="1114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A3B18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0018C9-ACBF-4D8F-B5BB-3BE357F23648}"/>
              </a:ext>
            </a:extLst>
          </p:cNvPr>
          <p:cNvSpPr/>
          <p:nvPr/>
        </p:nvSpPr>
        <p:spPr>
          <a:xfrm>
            <a:off x="410119" y="6141460"/>
            <a:ext cx="11334957" cy="522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0A4DFB-60C9-4A6C-9DDC-720455BB705E}"/>
              </a:ext>
            </a:extLst>
          </p:cNvPr>
          <p:cNvSpPr txBox="1"/>
          <p:nvPr/>
        </p:nvSpPr>
        <p:spPr>
          <a:xfrm>
            <a:off x="417603" y="6102423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. . .</a:t>
            </a:r>
            <a:endParaRPr lang="en-ID" sz="3600" dirty="0">
              <a:solidFill>
                <a:srgbClr val="58815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28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/>
      <p:bldP spid="36" grpId="0"/>
      <p:bldP spid="40" grpId="0" animBg="1"/>
      <p:bldP spid="41" grpId="0"/>
      <p:bldP spid="42" grpId="0"/>
      <p:bldP spid="43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F8E147-E337-4B57-B2DF-F51E8ADD9EE8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07BB3-B958-4659-AAE5-D588B46D6C9D}"/>
              </a:ext>
            </a:extLst>
          </p:cNvPr>
          <p:cNvSpPr/>
          <p:nvPr/>
        </p:nvSpPr>
        <p:spPr>
          <a:xfrm>
            <a:off x="436728" y="1621680"/>
            <a:ext cx="11491415" cy="49770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739A-4B40-4F48-BF44-F2B3132C2D9E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198C-C51D-4CCE-88A4-8934C5E5BD74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0CD3-8208-4267-92BF-7CAAFB808808}"/>
              </a:ext>
            </a:extLst>
          </p:cNvPr>
          <p:cNvSpPr txBox="1"/>
          <p:nvPr/>
        </p:nvSpPr>
        <p:spPr>
          <a:xfrm>
            <a:off x="545910" y="1829255"/>
            <a:ext cx="260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Palettes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825A9-0FB8-4065-B049-E4937E6D5C85}"/>
              </a:ext>
            </a:extLst>
          </p:cNvPr>
          <p:cNvSpPr txBox="1"/>
          <p:nvPr/>
        </p:nvSpPr>
        <p:spPr>
          <a:xfrm>
            <a:off x="1251570" y="2822208"/>
            <a:ext cx="2696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#FE7C92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254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124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154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89913-4BB8-4B3F-8B90-7EEF0C617BD5}"/>
              </a:ext>
            </a:extLst>
          </p:cNvPr>
          <p:cNvSpPr txBox="1"/>
          <p:nvPr/>
        </p:nvSpPr>
        <p:spPr>
          <a:xfrm>
            <a:off x="1251570" y="4707739"/>
            <a:ext cx="2730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#FED0D3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254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208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211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FA911B-172C-4DED-B269-B05040BA0768}"/>
              </a:ext>
            </a:extLst>
          </p:cNvPr>
          <p:cNvSpPr/>
          <p:nvPr/>
        </p:nvSpPr>
        <p:spPr>
          <a:xfrm rot="16200000">
            <a:off x="686193" y="2822208"/>
            <a:ext cx="457200" cy="457200"/>
          </a:xfrm>
          <a:prstGeom prst="roundRect">
            <a:avLst/>
          </a:prstGeom>
          <a:solidFill>
            <a:srgbClr val="FE7C9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14E02A-BD0B-4987-9D5E-7635CA8B879C}"/>
              </a:ext>
            </a:extLst>
          </p:cNvPr>
          <p:cNvSpPr/>
          <p:nvPr/>
        </p:nvSpPr>
        <p:spPr>
          <a:xfrm rot="16200000">
            <a:off x="686193" y="4707739"/>
            <a:ext cx="457200" cy="457200"/>
          </a:xfrm>
          <a:prstGeom prst="roundRect">
            <a:avLst/>
          </a:prstGeom>
          <a:solidFill>
            <a:srgbClr val="FED0D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6B46B3-93B8-41F1-8E63-488B73832C03}"/>
              </a:ext>
            </a:extLst>
          </p:cNvPr>
          <p:cNvGrpSpPr/>
          <p:nvPr/>
        </p:nvGrpSpPr>
        <p:grpSpPr>
          <a:xfrm rot="16200000">
            <a:off x="4749860" y="424563"/>
            <a:ext cx="457200" cy="3594760"/>
            <a:chOff x="-772645" y="373822"/>
            <a:chExt cx="457200" cy="359476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3C1FF59-E4B7-42EB-BBCD-08AA48EE08F8}"/>
                </a:ext>
              </a:extLst>
            </p:cNvPr>
            <p:cNvSpPr/>
            <p:nvPr/>
          </p:nvSpPr>
          <p:spPr>
            <a:xfrm>
              <a:off x="-772645" y="373822"/>
              <a:ext cx="457200" cy="457200"/>
            </a:xfrm>
            <a:prstGeom prst="roundRect">
              <a:avLst/>
            </a:prstGeom>
            <a:solidFill>
              <a:srgbClr val="FE7C9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D31302-506B-4954-958B-D8CF06A07AD8}"/>
                </a:ext>
              </a:extLst>
            </p:cNvPr>
            <p:cNvSpPr/>
            <p:nvPr/>
          </p:nvSpPr>
          <p:spPr>
            <a:xfrm>
              <a:off x="-772645" y="822045"/>
              <a:ext cx="457200" cy="457200"/>
            </a:xfrm>
            <a:prstGeom prst="roundRect">
              <a:avLst/>
            </a:prstGeom>
            <a:solidFill>
              <a:srgbClr val="FED0D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503655C-ADB4-437C-BAA4-6977A9D15443}"/>
                </a:ext>
              </a:extLst>
            </p:cNvPr>
            <p:cNvSpPr/>
            <p:nvPr/>
          </p:nvSpPr>
          <p:spPr>
            <a:xfrm>
              <a:off x="-772645" y="1270268"/>
              <a:ext cx="457200" cy="457200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F646BE2-FED5-4D0F-8243-65468149F172}"/>
                </a:ext>
              </a:extLst>
            </p:cNvPr>
            <p:cNvSpPr/>
            <p:nvPr/>
          </p:nvSpPr>
          <p:spPr>
            <a:xfrm>
              <a:off x="-772645" y="1718491"/>
              <a:ext cx="457200" cy="457200"/>
            </a:xfrm>
            <a:prstGeom prst="roundRect">
              <a:avLst/>
            </a:prstGeom>
            <a:solidFill>
              <a:srgbClr val="E2DCFE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190F8F-BF03-474B-9CE6-A4E8BF87D991}"/>
                </a:ext>
              </a:extLst>
            </p:cNvPr>
            <p:cNvSpPr/>
            <p:nvPr/>
          </p:nvSpPr>
          <p:spPr>
            <a:xfrm>
              <a:off x="-772645" y="2166714"/>
              <a:ext cx="457200" cy="457200"/>
            </a:xfrm>
            <a:prstGeom prst="roundRect">
              <a:avLst/>
            </a:prstGeom>
            <a:solidFill>
              <a:srgbClr val="F071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B13EA39-B6CA-4707-A336-C3F1172937DC}"/>
                </a:ext>
              </a:extLst>
            </p:cNvPr>
            <p:cNvSpPr/>
            <p:nvPr/>
          </p:nvSpPr>
          <p:spPr>
            <a:xfrm>
              <a:off x="-772645" y="2614937"/>
              <a:ext cx="457200" cy="457200"/>
            </a:xfrm>
            <a:prstGeom prst="roundRect">
              <a:avLst/>
            </a:prstGeom>
            <a:solidFill>
              <a:srgbClr val="FED9B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AEFA4B6-1174-4836-B9F6-373837ECAAB3}"/>
                </a:ext>
              </a:extLst>
            </p:cNvPr>
            <p:cNvSpPr/>
            <p:nvPr/>
          </p:nvSpPr>
          <p:spPr>
            <a:xfrm>
              <a:off x="-772645" y="3063160"/>
              <a:ext cx="457200" cy="457200"/>
            </a:xfrm>
            <a:prstGeom prst="roundRect">
              <a:avLst/>
            </a:prstGeom>
            <a:solidFill>
              <a:srgbClr val="58815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ABCA6B5-B7A1-4DB0-B0E9-C1430E8B1842}"/>
                </a:ext>
              </a:extLst>
            </p:cNvPr>
            <p:cNvSpPr/>
            <p:nvPr/>
          </p:nvSpPr>
          <p:spPr>
            <a:xfrm>
              <a:off x="-772645" y="3511382"/>
              <a:ext cx="457200" cy="457200"/>
            </a:xfrm>
            <a:prstGeom prst="roundRect">
              <a:avLst/>
            </a:prstGeom>
            <a:solidFill>
              <a:srgbClr val="A3B18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282A70-E3BD-488E-B272-52451F65D78A}"/>
              </a:ext>
            </a:extLst>
          </p:cNvPr>
          <p:cNvSpPr txBox="1"/>
          <p:nvPr/>
        </p:nvSpPr>
        <p:spPr>
          <a:xfrm>
            <a:off x="6762697" y="2822208"/>
            <a:ext cx="2779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#B9AAFD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185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170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253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EEB5B8-FA5A-4CFB-A6B4-A2C4AC19D3E0}"/>
              </a:ext>
            </a:extLst>
          </p:cNvPr>
          <p:cNvSpPr txBox="1"/>
          <p:nvPr/>
        </p:nvSpPr>
        <p:spPr>
          <a:xfrm>
            <a:off x="6762697" y="4707739"/>
            <a:ext cx="2747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#E2DCFE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226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220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211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B301E5-CFE4-4F4A-9CC5-697DE185787C}"/>
              </a:ext>
            </a:extLst>
          </p:cNvPr>
          <p:cNvSpPr/>
          <p:nvPr/>
        </p:nvSpPr>
        <p:spPr>
          <a:xfrm rot="16200000">
            <a:off x="6256069" y="2806606"/>
            <a:ext cx="457200" cy="457200"/>
          </a:xfrm>
          <a:prstGeom prst="roundRect">
            <a:avLst/>
          </a:prstGeom>
          <a:solidFill>
            <a:srgbClr val="B9AAF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469632-6A4C-461E-AABE-77DEA716DA2D}"/>
              </a:ext>
            </a:extLst>
          </p:cNvPr>
          <p:cNvSpPr/>
          <p:nvPr/>
        </p:nvSpPr>
        <p:spPr>
          <a:xfrm rot="16200000">
            <a:off x="6256069" y="4717227"/>
            <a:ext cx="457200" cy="457200"/>
          </a:xfrm>
          <a:prstGeom prst="roundRect">
            <a:avLst/>
          </a:prstGeom>
          <a:solidFill>
            <a:srgbClr val="E2DC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843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F8E147-E337-4B57-B2DF-F51E8ADD9EE8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07BB3-B958-4659-AAE5-D588B46D6C9D}"/>
              </a:ext>
            </a:extLst>
          </p:cNvPr>
          <p:cNvSpPr/>
          <p:nvPr/>
        </p:nvSpPr>
        <p:spPr>
          <a:xfrm>
            <a:off x="436728" y="1621680"/>
            <a:ext cx="11491415" cy="49770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739A-4B40-4F48-BF44-F2B3132C2D9E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198C-C51D-4CCE-88A4-8934C5E5BD74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0CD3-8208-4267-92BF-7CAAFB808808}"/>
              </a:ext>
            </a:extLst>
          </p:cNvPr>
          <p:cNvSpPr txBox="1"/>
          <p:nvPr/>
        </p:nvSpPr>
        <p:spPr>
          <a:xfrm>
            <a:off x="545910" y="1829255"/>
            <a:ext cx="260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Palettes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825A9-0FB8-4065-B049-E4937E6D5C85}"/>
              </a:ext>
            </a:extLst>
          </p:cNvPr>
          <p:cNvSpPr txBox="1"/>
          <p:nvPr/>
        </p:nvSpPr>
        <p:spPr>
          <a:xfrm>
            <a:off x="1251570" y="2822208"/>
            <a:ext cx="264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#F07167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240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113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103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89913-4BB8-4B3F-8B90-7EEF0C617BD5}"/>
              </a:ext>
            </a:extLst>
          </p:cNvPr>
          <p:cNvSpPr txBox="1"/>
          <p:nvPr/>
        </p:nvSpPr>
        <p:spPr>
          <a:xfrm>
            <a:off x="1251570" y="4707739"/>
            <a:ext cx="2730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#FED9B7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254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217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183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2C99-0B96-47CD-89DC-011FA2A09CB4}"/>
              </a:ext>
            </a:extLst>
          </p:cNvPr>
          <p:cNvSpPr txBox="1"/>
          <p:nvPr/>
        </p:nvSpPr>
        <p:spPr>
          <a:xfrm>
            <a:off x="6938855" y="2822208"/>
            <a:ext cx="264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#588157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88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129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87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71A82E-4ACD-4921-B592-3AC942E14D2F}"/>
              </a:ext>
            </a:extLst>
          </p:cNvPr>
          <p:cNvSpPr txBox="1"/>
          <p:nvPr/>
        </p:nvSpPr>
        <p:spPr>
          <a:xfrm>
            <a:off x="6938855" y="4707739"/>
            <a:ext cx="2746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#A3B18A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163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177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138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A365E60-59B1-4DFF-AF4F-A2FBA4E49A08}"/>
              </a:ext>
            </a:extLst>
          </p:cNvPr>
          <p:cNvSpPr/>
          <p:nvPr/>
        </p:nvSpPr>
        <p:spPr>
          <a:xfrm rot="16200000">
            <a:off x="3181080" y="1993343"/>
            <a:ext cx="457200" cy="457200"/>
          </a:xfrm>
          <a:prstGeom prst="roundRect">
            <a:avLst/>
          </a:prstGeom>
          <a:solidFill>
            <a:srgbClr val="FE7C9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7B0587-2077-4C82-AC0A-5C9CD8201E39}"/>
              </a:ext>
            </a:extLst>
          </p:cNvPr>
          <p:cNvSpPr/>
          <p:nvPr/>
        </p:nvSpPr>
        <p:spPr>
          <a:xfrm rot="16200000">
            <a:off x="3629303" y="1993343"/>
            <a:ext cx="457200" cy="457200"/>
          </a:xfrm>
          <a:prstGeom prst="roundRect">
            <a:avLst/>
          </a:prstGeom>
          <a:solidFill>
            <a:srgbClr val="FED0D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878E9-5A0A-47C6-B2FB-A4200C90E936}"/>
              </a:ext>
            </a:extLst>
          </p:cNvPr>
          <p:cNvSpPr/>
          <p:nvPr/>
        </p:nvSpPr>
        <p:spPr>
          <a:xfrm rot="16200000">
            <a:off x="4077526" y="1993343"/>
            <a:ext cx="457200" cy="457200"/>
          </a:xfrm>
          <a:prstGeom prst="roundRect">
            <a:avLst/>
          </a:prstGeom>
          <a:solidFill>
            <a:srgbClr val="B9AAF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595CA24-6E79-4351-8ACA-35B6F0D4A71A}"/>
              </a:ext>
            </a:extLst>
          </p:cNvPr>
          <p:cNvSpPr/>
          <p:nvPr/>
        </p:nvSpPr>
        <p:spPr>
          <a:xfrm rot="16200000">
            <a:off x="4525749" y="1993343"/>
            <a:ext cx="457200" cy="457200"/>
          </a:xfrm>
          <a:prstGeom prst="roundRect">
            <a:avLst/>
          </a:prstGeom>
          <a:solidFill>
            <a:srgbClr val="E2DC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9238B49-FF61-45ED-B6C2-A6A9D989067C}"/>
              </a:ext>
            </a:extLst>
          </p:cNvPr>
          <p:cNvSpPr/>
          <p:nvPr/>
        </p:nvSpPr>
        <p:spPr>
          <a:xfrm rot="16200000">
            <a:off x="4973972" y="1993343"/>
            <a:ext cx="457200" cy="457200"/>
          </a:xfrm>
          <a:prstGeom prst="roundRect">
            <a:avLst/>
          </a:prstGeom>
          <a:solidFill>
            <a:srgbClr val="F0716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D2D0BB-CA22-4D9A-A3BB-643844C93AC9}"/>
              </a:ext>
            </a:extLst>
          </p:cNvPr>
          <p:cNvSpPr/>
          <p:nvPr/>
        </p:nvSpPr>
        <p:spPr>
          <a:xfrm rot="16200000">
            <a:off x="5422195" y="1993343"/>
            <a:ext cx="457200" cy="457200"/>
          </a:xfrm>
          <a:prstGeom prst="roundRect">
            <a:avLst/>
          </a:prstGeom>
          <a:solidFill>
            <a:srgbClr val="FED9B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FCF081-7546-4995-90FE-C9162C3D4A27}"/>
              </a:ext>
            </a:extLst>
          </p:cNvPr>
          <p:cNvSpPr/>
          <p:nvPr/>
        </p:nvSpPr>
        <p:spPr>
          <a:xfrm rot="16200000">
            <a:off x="5870418" y="1993343"/>
            <a:ext cx="457200" cy="457200"/>
          </a:xfrm>
          <a:prstGeom prst="roundRect">
            <a:avLst/>
          </a:prstGeom>
          <a:solidFill>
            <a:srgbClr val="58815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F35BCB4-CCE1-44E1-964A-01138BF36F18}"/>
              </a:ext>
            </a:extLst>
          </p:cNvPr>
          <p:cNvSpPr/>
          <p:nvPr/>
        </p:nvSpPr>
        <p:spPr>
          <a:xfrm rot="16200000">
            <a:off x="6318640" y="1993343"/>
            <a:ext cx="457200" cy="457200"/>
          </a:xfrm>
          <a:prstGeom prst="roundRect">
            <a:avLst/>
          </a:prstGeom>
          <a:solidFill>
            <a:srgbClr val="A3B18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4CD21D-FB86-4A39-BCFA-060BE75C2509}"/>
              </a:ext>
            </a:extLst>
          </p:cNvPr>
          <p:cNvSpPr/>
          <p:nvPr/>
        </p:nvSpPr>
        <p:spPr>
          <a:xfrm rot="16200000">
            <a:off x="794370" y="2800147"/>
            <a:ext cx="457200" cy="457200"/>
          </a:xfrm>
          <a:prstGeom prst="roundRect">
            <a:avLst/>
          </a:prstGeom>
          <a:solidFill>
            <a:srgbClr val="F0716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3EF9FF-2353-4FE2-AF0A-206DF8C8314D}"/>
              </a:ext>
            </a:extLst>
          </p:cNvPr>
          <p:cNvSpPr/>
          <p:nvPr/>
        </p:nvSpPr>
        <p:spPr>
          <a:xfrm rot="16200000">
            <a:off x="794370" y="4707739"/>
            <a:ext cx="457200" cy="457200"/>
          </a:xfrm>
          <a:prstGeom prst="roundRect">
            <a:avLst/>
          </a:prstGeom>
          <a:solidFill>
            <a:srgbClr val="FED9B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1F15F56-6AFC-4EC3-ADF7-F6C8562A1C16}"/>
              </a:ext>
            </a:extLst>
          </p:cNvPr>
          <p:cNvSpPr/>
          <p:nvPr/>
        </p:nvSpPr>
        <p:spPr>
          <a:xfrm rot="16200000">
            <a:off x="6481655" y="2800147"/>
            <a:ext cx="457200" cy="457200"/>
          </a:xfrm>
          <a:prstGeom prst="roundRect">
            <a:avLst/>
          </a:prstGeom>
          <a:solidFill>
            <a:srgbClr val="58815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CD75A2-6A15-470C-878F-4DD99409F21C}"/>
              </a:ext>
            </a:extLst>
          </p:cNvPr>
          <p:cNvSpPr/>
          <p:nvPr/>
        </p:nvSpPr>
        <p:spPr>
          <a:xfrm rot="16200000">
            <a:off x="6481655" y="4699419"/>
            <a:ext cx="457200" cy="457200"/>
          </a:xfrm>
          <a:prstGeom prst="roundRect">
            <a:avLst/>
          </a:prstGeom>
          <a:solidFill>
            <a:srgbClr val="A3B18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794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C4CD95-C06F-4B88-9CFC-7E67D755943A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4A1D4-C3A8-4C0D-9173-3B7B57B2253A}"/>
              </a:ext>
            </a:extLst>
          </p:cNvPr>
          <p:cNvSpPr/>
          <p:nvPr/>
        </p:nvSpPr>
        <p:spPr>
          <a:xfrm>
            <a:off x="436728" y="1621680"/>
            <a:ext cx="11491415" cy="3127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0D44D-8D84-47BD-90EB-B8B6FC42668A}"/>
              </a:ext>
            </a:extLst>
          </p:cNvPr>
          <p:cNvSpPr/>
          <p:nvPr/>
        </p:nvSpPr>
        <p:spPr>
          <a:xfrm>
            <a:off x="436728" y="4956995"/>
            <a:ext cx="11491415" cy="1750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B5848-7B85-4305-964F-20B975643F59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DDC9-E364-4E8F-80C4-7861DEEEA12D}"/>
              </a:ext>
            </a:extLst>
          </p:cNvPr>
          <p:cNvSpPr txBox="1"/>
          <p:nvPr/>
        </p:nvSpPr>
        <p:spPr>
          <a:xfrm>
            <a:off x="545910" y="1829255"/>
            <a:ext cx="1636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Font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8DF9A-369F-4E0E-A822-48AA9A7D7297}"/>
              </a:ext>
            </a:extLst>
          </p:cNvPr>
          <p:cNvSpPr txBox="1"/>
          <p:nvPr/>
        </p:nvSpPr>
        <p:spPr>
          <a:xfrm>
            <a:off x="751994" y="2572732"/>
            <a:ext cx="3985386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Aharoni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Berlin Sans FB Demi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Bauhaus 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8D7CA-B4BB-4364-BA92-0390A12EB82E}"/>
              </a:ext>
            </a:extLst>
          </p:cNvPr>
          <p:cNvSpPr txBox="1"/>
          <p:nvPr/>
        </p:nvSpPr>
        <p:spPr>
          <a:xfrm>
            <a:off x="5484135" y="1944190"/>
            <a:ext cx="148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Pics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F13CA-3D5A-4934-AE5D-CF78ED5FC479}"/>
              </a:ext>
            </a:extLst>
          </p:cNvPr>
          <p:cNvSpPr txBox="1"/>
          <p:nvPr/>
        </p:nvSpPr>
        <p:spPr>
          <a:xfrm>
            <a:off x="5581037" y="2572732"/>
            <a:ext cx="285206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Pixabay.com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E06FE-868F-4834-8B16-F295B19E396D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3B2FE-879B-4029-B588-803717AE371F}"/>
              </a:ext>
            </a:extLst>
          </p:cNvPr>
          <p:cNvSpPr txBox="1"/>
          <p:nvPr/>
        </p:nvSpPr>
        <p:spPr>
          <a:xfrm>
            <a:off x="655092" y="5066179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757B6-A80D-4319-8B02-9EFFB7047D43}"/>
              </a:ext>
            </a:extLst>
          </p:cNvPr>
          <p:cNvSpPr txBox="1"/>
          <p:nvPr/>
        </p:nvSpPr>
        <p:spPr>
          <a:xfrm>
            <a:off x="2607871" y="4945004"/>
            <a:ext cx="9353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forget to subscribe, like, comment and share (@neesach) 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565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C4CD95-C06F-4B88-9CFC-7E67D755943A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4A1D4-C3A8-4C0D-9173-3B7B57B2253A}"/>
              </a:ext>
            </a:extLst>
          </p:cNvPr>
          <p:cNvSpPr/>
          <p:nvPr/>
        </p:nvSpPr>
        <p:spPr>
          <a:xfrm>
            <a:off x="436728" y="1621680"/>
            <a:ext cx="11491415" cy="32221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0D44D-8D84-47BD-90EB-B8B6FC42668A}"/>
              </a:ext>
            </a:extLst>
          </p:cNvPr>
          <p:cNvSpPr/>
          <p:nvPr/>
        </p:nvSpPr>
        <p:spPr>
          <a:xfrm>
            <a:off x="436728" y="4956995"/>
            <a:ext cx="11491415" cy="1750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B5848-7B85-4305-964F-20B975643F59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DDC9-E364-4E8F-80C4-7861DEEEA12D}"/>
              </a:ext>
            </a:extLst>
          </p:cNvPr>
          <p:cNvSpPr txBox="1"/>
          <p:nvPr/>
        </p:nvSpPr>
        <p:spPr>
          <a:xfrm>
            <a:off x="545910" y="1594472"/>
            <a:ext cx="8553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Aharoni" panose="02010803020104030203" pitchFamily="2" charset="-79"/>
                <a:cs typeface="Aharoni" panose="02010803020104030203" pitchFamily="2" charset="-79"/>
              </a:rPr>
              <a:t>Remove a Password from a File :</a:t>
            </a:r>
            <a:endParaRPr lang="en-ID" sz="4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8DF9A-369F-4E0E-A822-48AA9A7D7297}"/>
              </a:ext>
            </a:extLst>
          </p:cNvPr>
          <p:cNvSpPr txBox="1"/>
          <p:nvPr/>
        </p:nvSpPr>
        <p:spPr>
          <a:xfrm>
            <a:off x="545910" y="2097983"/>
            <a:ext cx="1100327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File – Info – Protect Presentation – Encrypt with Password – Clear Password in the password box – click OK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Save as – Tools – General option – Password to Open (delete pass) – click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E06FE-868F-4834-8B16-F295B19E396D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3B2FE-879B-4029-B588-803717AE371F}"/>
              </a:ext>
            </a:extLst>
          </p:cNvPr>
          <p:cNvSpPr txBox="1"/>
          <p:nvPr/>
        </p:nvSpPr>
        <p:spPr>
          <a:xfrm>
            <a:off x="719000" y="5496862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757B6-A80D-4319-8B02-9EFFB7047D43}"/>
              </a:ext>
            </a:extLst>
          </p:cNvPr>
          <p:cNvSpPr txBox="1"/>
          <p:nvPr/>
        </p:nvSpPr>
        <p:spPr>
          <a:xfrm>
            <a:off x="2623328" y="5102887"/>
            <a:ext cx="935326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Don’t forget to subscribe, like, comment and share (@neesach) 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274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20C163-F685-4375-A4C5-F24DDA27DFCD}"/>
              </a:ext>
            </a:extLst>
          </p:cNvPr>
          <p:cNvGrpSpPr/>
          <p:nvPr/>
        </p:nvGrpSpPr>
        <p:grpSpPr>
          <a:xfrm>
            <a:off x="296562" y="75369"/>
            <a:ext cx="11598877" cy="6610686"/>
            <a:chOff x="296562" y="75369"/>
            <a:chExt cx="11598877" cy="6610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11CFC0-30C1-4108-B664-C4AE891933FD}"/>
                </a:ext>
              </a:extLst>
            </p:cNvPr>
            <p:cNvSpPr/>
            <p:nvPr/>
          </p:nvSpPr>
          <p:spPr>
            <a:xfrm>
              <a:off x="296562" y="75369"/>
              <a:ext cx="11598876" cy="1171830"/>
            </a:xfrm>
            <a:custGeom>
              <a:avLst/>
              <a:gdLst>
                <a:gd name="connsiteX0" fmla="*/ 205411 w 10376453"/>
                <a:gd name="connsiteY0" fmla="*/ 0 h 821634"/>
                <a:gd name="connsiteX1" fmla="*/ 1663150 w 10376453"/>
                <a:gd name="connsiteY1" fmla="*/ 0 h 821634"/>
                <a:gd name="connsiteX2" fmla="*/ 1663150 w 10376453"/>
                <a:gd name="connsiteY2" fmla="*/ 205409 h 821634"/>
                <a:gd name="connsiteX3" fmla="*/ 1499138 w 10376453"/>
                <a:gd name="connsiteY3" fmla="*/ 406645 h 821634"/>
                <a:gd name="connsiteX4" fmla="*/ 1457751 w 10376453"/>
                <a:gd name="connsiteY4" fmla="*/ 410817 h 821634"/>
                <a:gd name="connsiteX5" fmla="*/ 10376453 w 10376453"/>
                <a:gd name="connsiteY5" fmla="*/ 410817 h 821634"/>
                <a:gd name="connsiteX6" fmla="*/ 10376453 w 10376453"/>
                <a:gd name="connsiteY6" fmla="*/ 821634 h 821634"/>
                <a:gd name="connsiteX7" fmla="*/ 0 w 10376453"/>
                <a:gd name="connsiteY7" fmla="*/ 821634 h 821634"/>
                <a:gd name="connsiteX8" fmla="*/ 0 w 10376453"/>
                <a:gd name="connsiteY8" fmla="*/ 410817 h 821634"/>
                <a:gd name="connsiteX9" fmla="*/ 2 w 10376453"/>
                <a:gd name="connsiteY9" fmla="*/ 410817 h 821634"/>
                <a:gd name="connsiteX10" fmla="*/ 2 w 10376453"/>
                <a:gd name="connsiteY10" fmla="*/ 205409 h 821634"/>
                <a:gd name="connsiteX11" fmla="*/ 205411 w 10376453"/>
                <a:gd name="connsiteY11" fmla="*/ 0 h 82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76453" h="821634">
                  <a:moveTo>
                    <a:pt x="205411" y="0"/>
                  </a:moveTo>
                  <a:lnTo>
                    <a:pt x="1663150" y="0"/>
                  </a:lnTo>
                  <a:lnTo>
                    <a:pt x="1663150" y="205409"/>
                  </a:lnTo>
                  <a:cubicBezTo>
                    <a:pt x="1663150" y="304672"/>
                    <a:pt x="1592740" y="387491"/>
                    <a:pt x="1499138" y="406645"/>
                  </a:cubicBezTo>
                  <a:lnTo>
                    <a:pt x="1457751" y="410817"/>
                  </a:lnTo>
                  <a:lnTo>
                    <a:pt x="10376453" y="410817"/>
                  </a:lnTo>
                  <a:lnTo>
                    <a:pt x="10376453" y="821634"/>
                  </a:lnTo>
                  <a:lnTo>
                    <a:pt x="0" y="821634"/>
                  </a:lnTo>
                  <a:lnTo>
                    <a:pt x="0" y="410817"/>
                  </a:lnTo>
                  <a:lnTo>
                    <a:pt x="2" y="410817"/>
                  </a:lnTo>
                  <a:lnTo>
                    <a:pt x="2" y="205409"/>
                  </a:lnTo>
                  <a:cubicBezTo>
                    <a:pt x="2" y="91965"/>
                    <a:pt x="91967" y="0"/>
                    <a:pt x="205411" y="0"/>
                  </a:cubicBezTo>
                  <a:close/>
                </a:path>
              </a:pathLst>
            </a:custGeom>
            <a:solidFill>
              <a:srgbClr val="FE7C9A"/>
            </a:solidFill>
            <a:ln w="38100">
              <a:solidFill>
                <a:srgbClr val="FE7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E0AA6-8782-49FA-97CB-EA7E3646A77B}"/>
                </a:ext>
              </a:extLst>
            </p:cNvPr>
            <p:cNvSpPr/>
            <p:nvPr/>
          </p:nvSpPr>
          <p:spPr>
            <a:xfrm>
              <a:off x="296562" y="1285229"/>
              <a:ext cx="11598877" cy="5400826"/>
            </a:xfrm>
            <a:prstGeom prst="rect">
              <a:avLst/>
            </a:prstGeom>
            <a:solidFill>
              <a:srgbClr val="FED0D3"/>
            </a:solidFill>
            <a:ln w="38100">
              <a:solidFill>
                <a:srgbClr val="FE7C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878614B-4571-4768-9918-E202079E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1AD8DC0-272A-49D5-A54E-E84AC350B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C640B-B9CF-404B-A0D1-3C4A4114FD19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BAD72-34A9-4519-BD00-FBC163378B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C9D08-7171-4F28-85D4-4EABE065FFA4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99903-3811-4994-95A9-2F108A126243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E7C9A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E7C9A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ED5A5-F7CF-45BF-B59A-29C6A7B243BD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42E6D986-9F62-40C4-BACB-3DB0E18D64AA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1D9337-0DE3-4544-AFBF-49FCC2DDA9E9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FE7C9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4644E-200D-4A22-A63E-2789BA1F9A55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C2B49A-6E39-4F4B-85D7-43C4422B37F2}"/>
              </a:ext>
            </a:extLst>
          </p:cNvPr>
          <p:cNvSpPr/>
          <p:nvPr/>
        </p:nvSpPr>
        <p:spPr>
          <a:xfrm>
            <a:off x="441018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FE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617BC6-6D3A-483E-BB13-8E63013908A6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4EEFAA-3614-4DB4-8ED2-F7DE551AD5C8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5" action="ppaction://hlinksldjump"/>
            <a:extLst>
              <a:ext uri="{FF2B5EF4-FFF2-40B4-BE49-F238E27FC236}">
                <a16:creationId xmlns:a16="http://schemas.microsoft.com/office/drawing/2014/main" id="{6F308404-1823-4BFF-929B-7E2756F20B43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BCD35-7A4B-48A4-9D4B-2513A9374FC5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25EED-12F7-4369-81D3-975FB43633C2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5397DB-7BA9-45B4-9991-938A12851CDE}"/>
              </a:ext>
            </a:extLst>
          </p:cNvPr>
          <p:cNvSpPr/>
          <p:nvPr/>
        </p:nvSpPr>
        <p:spPr>
          <a:xfrm>
            <a:off x="405690" y="2842566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7D714B-110C-4F34-B2DD-78D9DFC42641}"/>
              </a:ext>
            </a:extLst>
          </p:cNvPr>
          <p:cNvSpPr txBox="1"/>
          <p:nvPr/>
        </p:nvSpPr>
        <p:spPr>
          <a:xfrm>
            <a:off x="451353" y="2961058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Presentation Title</a:t>
            </a:r>
            <a:endParaRPr lang="en-ID" sz="2000" dirty="0">
              <a:solidFill>
                <a:srgbClr val="FE7C9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0633EE-8CD8-4600-BEBD-0B222B153260}"/>
              </a:ext>
            </a:extLst>
          </p:cNvPr>
          <p:cNvSpPr txBox="1"/>
          <p:nvPr/>
        </p:nvSpPr>
        <p:spPr>
          <a:xfrm>
            <a:off x="456067" y="3349321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0D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988DF-C175-4E25-BB64-C273A1252D77}"/>
              </a:ext>
            </a:extLst>
          </p:cNvPr>
          <p:cNvSpPr/>
          <p:nvPr/>
        </p:nvSpPr>
        <p:spPr>
          <a:xfrm>
            <a:off x="405690" y="4048454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947C9C-5F23-45B5-840F-33AAC8C2EAE4}"/>
              </a:ext>
            </a:extLst>
          </p:cNvPr>
          <p:cNvSpPr txBox="1"/>
          <p:nvPr/>
        </p:nvSpPr>
        <p:spPr>
          <a:xfrm>
            <a:off x="451353" y="416694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  <a:endParaRPr lang="en-ID" sz="2000" dirty="0">
              <a:solidFill>
                <a:srgbClr val="FE7C9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DD9B0-2C5E-4D3B-A178-05A1814CDB93}"/>
              </a:ext>
            </a:extLst>
          </p:cNvPr>
          <p:cNvSpPr txBox="1"/>
          <p:nvPr/>
        </p:nvSpPr>
        <p:spPr>
          <a:xfrm>
            <a:off x="456067" y="4555209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0D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115B2-FF3C-4F1A-949A-74D8108FCE97}"/>
              </a:ext>
            </a:extLst>
          </p:cNvPr>
          <p:cNvSpPr/>
          <p:nvPr/>
        </p:nvSpPr>
        <p:spPr>
          <a:xfrm>
            <a:off x="391717" y="5246679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1C611-C4A7-42C3-B245-7F3D2945E3FD}"/>
              </a:ext>
            </a:extLst>
          </p:cNvPr>
          <p:cNvSpPr txBox="1"/>
          <p:nvPr/>
        </p:nvSpPr>
        <p:spPr>
          <a:xfrm>
            <a:off x="437380" y="5365171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Contens</a:t>
            </a:r>
            <a:endParaRPr lang="en-ID" sz="2000" dirty="0">
              <a:solidFill>
                <a:srgbClr val="FE7C9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0ADD96-1A43-4741-BC5B-D36104BEE6C2}"/>
              </a:ext>
            </a:extLst>
          </p:cNvPr>
          <p:cNvSpPr txBox="1"/>
          <p:nvPr/>
        </p:nvSpPr>
        <p:spPr>
          <a:xfrm>
            <a:off x="442094" y="5753434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0D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0D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936C90D-212F-4571-9DC1-DBCA2DEBD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9900" y="1567526"/>
            <a:ext cx="309600" cy="309600"/>
          </a:xfrm>
          <a:prstGeom prst="rect">
            <a:avLst/>
          </a:prstGeom>
        </p:spPr>
      </p:pic>
      <p:sp>
        <p:nvSpPr>
          <p:cNvPr id="50" name="TextBox 49">
            <a:hlinkClick r:id="rId8" action="ppaction://hlinksldjump"/>
            <a:extLst>
              <a:ext uri="{FF2B5EF4-FFF2-40B4-BE49-F238E27FC236}">
                <a16:creationId xmlns:a16="http://schemas.microsoft.com/office/drawing/2014/main" id="{633FA908-308B-4E4B-8454-03DDCA6A773A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hlinkClick r:id="rId9" action="ppaction://hlinksldjump"/>
            <a:extLst>
              <a:ext uri="{FF2B5EF4-FFF2-40B4-BE49-F238E27FC236}">
                <a16:creationId xmlns:a16="http://schemas.microsoft.com/office/drawing/2014/main" id="{D4787BC5-A6F2-4AEB-AFFC-C7DC67CF2B09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2" name="TextBox 51">
            <a:hlinkClick r:id="rId10" action="ppaction://hlinksldjump"/>
            <a:extLst>
              <a:ext uri="{FF2B5EF4-FFF2-40B4-BE49-F238E27FC236}">
                <a16:creationId xmlns:a16="http://schemas.microsoft.com/office/drawing/2014/main" id="{C27AF333-507F-40C5-BB9D-56B5B9A1C0AE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E93E4C-7E0B-4508-91DF-7F8AE0A652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15F5F4D3-02AA-4049-94F7-DD090AEE76CA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9C861C28-7F57-49BD-9446-84FCEA534C67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63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11CFC0-30C1-4108-B664-C4AE891933FD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B9AAFD"/>
          </a:solidFill>
          <a:ln w="38100"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E0AA6-8782-49FA-97CB-EA7E3646A77B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E2DCFE"/>
          </a:solidFill>
          <a:ln w="38100"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C640B-B9CF-404B-A0D1-3C4A4114FD19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3C43D-A3CA-4F07-A94F-4E76A40F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BAD72-34A9-4519-BD00-FBC163378B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C36049-4AC4-4B46-86B3-4A644DC6321F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B9AAF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8540023-1B86-4730-BCDD-54790CB5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080" y="1567541"/>
            <a:ext cx="309570" cy="309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4C9D08-7171-4F28-85D4-4EABE065FFA4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AB62B-6C92-4F63-8871-BA6F66B8E9E6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11DDB1-8ED0-4D08-8570-BEBDA9366D24}"/>
              </a:ext>
            </a:extLst>
          </p:cNvPr>
          <p:cNvSpPr/>
          <p:nvPr/>
        </p:nvSpPr>
        <p:spPr>
          <a:xfrm>
            <a:off x="1812621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B9A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C7288-7A04-4FC4-B918-6CFCA3528213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57E3CB-BFEE-4F04-A7C1-DCB924134303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5303F5-1B26-4509-931F-AABAC05E4677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0CC6B84-6DD7-4C49-A54C-4D30EAD1603E}"/>
              </a:ext>
            </a:extLst>
          </p:cNvPr>
          <p:cNvSpPr/>
          <p:nvPr/>
        </p:nvSpPr>
        <p:spPr>
          <a:xfrm>
            <a:off x="405690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4EE81B-C2AD-48C4-982B-77F5B0BD935E}"/>
              </a:ext>
            </a:extLst>
          </p:cNvPr>
          <p:cNvSpPr txBox="1"/>
          <p:nvPr/>
        </p:nvSpPr>
        <p:spPr>
          <a:xfrm>
            <a:off x="487368" y="2986546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B9AAF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Your Presentation Title</a:t>
            </a:r>
            <a:endParaRPr lang="en-ID" sz="3600" dirty="0">
              <a:solidFill>
                <a:srgbClr val="B9AAF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2196BF-CFA2-4A85-A805-1B8BB450CE0D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B2436B-6A46-4394-BDA8-4B7C5B5DB1D1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BF36F0-C4CC-456B-91AB-3D92FB99C6DC}"/>
              </a:ext>
            </a:extLst>
          </p:cNvPr>
          <p:cNvSpPr txBox="1"/>
          <p:nvPr/>
        </p:nvSpPr>
        <p:spPr>
          <a:xfrm>
            <a:off x="521640" y="3724366"/>
            <a:ext cx="11148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E2DCF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4AEB50-F849-4751-AA1A-0E2D0711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F457A9A-9502-4FDC-99B2-36DEEFED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570EAD8-2FA6-4EA4-9C6C-3C340BDC6B57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TextBox 69">
            <a:hlinkClick r:id="rId7" action="ppaction://hlinksldjump"/>
            <a:extLst>
              <a:ext uri="{FF2B5EF4-FFF2-40B4-BE49-F238E27FC236}">
                <a16:creationId xmlns:a16="http://schemas.microsoft.com/office/drawing/2014/main" id="{B268998C-2BA3-4C24-8E38-85081967A044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hlinkClick r:id="rId8" action="ppaction://hlinksldjump"/>
            <a:extLst>
              <a:ext uri="{FF2B5EF4-FFF2-40B4-BE49-F238E27FC236}">
                <a16:creationId xmlns:a16="http://schemas.microsoft.com/office/drawing/2014/main" id="{A6FE2A07-8314-4CA4-9B7E-6C65484193C7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3" name="TextBox 72">
            <a:hlinkClick r:id="rId9" action="ppaction://hlinksldjump"/>
            <a:extLst>
              <a:ext uri="{FF2B5EF4-FFF2-40B4-BE49-F238E27FC236}">
                <a16:creationId xmlns:a16="http://schemas.microsoft.com/office/drawing/2014/main" id="{139E046C-2F12-48F0-BC6F-D4056E6E1A05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4" name="TextBox 73">
            <a:hlinkClick r:id="rId10" action="ppaction://hlinksldjump"/>
            <a:extLst>
              <a:ext uri="{FF2B5EF4-FFF2-40B4-BE49-F238E27FC236}">
                <a16:creationId xmlns:a16="http://schemas.microsoft.com/office/drawing/2014/main" id="{5079DF11-5C61-4E90-9D3F-5658C59BCB45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TextBox 76">
            <a:hlinkClick r:id="rId11" action="ppaction://hlinksldjump"/>
            <a:extLst>
              <a:ext uri="{FF2B5EF4-FFF2-40B4-BE49-F238E27FC236}">
                <a16:creationId xmlns:a16="http://schemas.microsoft.com/office/drawing/2014/main" id="{191756DD-0D52-4ABF-903E-C01425F55D3C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7FAC2-7095-45D8-806A-05D0DB6E177D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B9AAFD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B9AAFD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2" name="TextBox 31">
            <a:hlinkClick r:id="rId12" action="ppaction://hlinksldjump"/>
            <a:extLst>
              <a:ext uri="{FF2B5EF4-FFF2-40B4-BE49-F238E27FC236}">
                <a16:creationId xmlns:a16="http://schemas.microsoft.com/office/drawing/2014/main" id="{0F33CD2D-8ECC-4487-B089-F00885E82AB3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hlinkClick r:id="rId13" action="ppaction://hlinksldjump"/>
            <a:extLst>
              <a:ext uri="{FF2B5EF4-FFF2-40B4-BE49-F238E27FC236}">
                <a16:creationId xmlns:a16="http://schemas.microsoft.com/office/drawing/2014/main" id="{35FD91F8-2BDF-4CA0-88B4-3AE8CDA774F1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8C100FE-B732-4B8E-9475-CABB08796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11CFC0-30C1-4108-B664-C4AE891933FD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B9AAFD"/>
          </a:solidFill>
          <a:ln w="38100"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E0AA6-8782-49FA-97CB-EA7E3646A77B}"/>
              </a:ext>
            </a:extLst>
          </p:cNvPr>
          <p:cNvSpPr/>
          <p:nvPr/>
        </p:nvSpPr>
        <p:spPr>
          <a:xfrm>
            <a:off x="296561" y="1285229"/>
            <a:ext cx="11598877" cy="5400826"/>
          </a:xfrm>
          <a:prstGeom prst="rect">
            <a:avLst/>
          </a:prstGeom>
          <a:solidFill>
            <a:srgbClr val="E2DCFE"/>
          </a:solidFill>
          <a:ln w="38100"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C640B-B9CF-404B-A0D1-3C4A4114FD19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9A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3C43D-A3CA-4F07-A94F-4E76A40F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BAD72-34A9-4519-BD00-FBC163378B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C36049-4AC4-4B46-86B3-4A644DC6321F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B9AAF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8540023-1B86-4730-BCDD-54790CB5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080" y="1567541"/>
            <a:ext cx="309570" cy="309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4C9D08-7171-4F28-85D4-4EABE065FFA4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AB62B-6C92-4F63-8871-BA6F66B8E9E6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11DDB1-8ED0-4D08-8570-BEBDA9366D24}"/>
              </a:ext>
            </a:extLst>
          </p:cNvPr>
          <p:cNvSpPr/>
          <p:nvPr/>
        </p:nvSpPr>
        <p:spPr>
          <a:xfrm>
            <a:off x="3159510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B9A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C7288-7A04-4FC4-B918-6CFCA3528213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57E3CB-BFEE-4F04-A7C1-DCB924134303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5303F5-1B26-4509-931F-AABAC05E4677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2196BF-CFA2-4A85-A805-1B8BB450CE0D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B2436B-6A46-4394-BDA8-4B7C5B5DB1D1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086000-892A-4E6F-9688-7D3579224184}"/>
              </a:ext>
            </a:extLst>
          </p:cNvPr>
          <p:cNvSpPr/>
          <p:nvPr/>
        </p:nvSpPr>
        <p:spPr>
          <a:xfrm>
            <a:off x="428521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E472E4-A545-4CB6-AFF2-E663C3C03F89}"/>
              </a:ext>
            </a:extLst>
          </p:cNvPr>
          <p:cNvSpPr txBox="1"/>
          <p:nvPr/>
        </p:nvSpPr>
        <p:spPr>
          <a:xfrm>
            <a:off x="487368" y="2949475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B9AAF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  <a:endParaRPr lang="en-ID" sz="3600" dirty="0">
              <a:solidFill>
                <a:srgbClr val="B9AAF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9ED8A-C07A-4D4E-A305-BAC9220178A9}"/>
              </a:ext>
            </a:extLst>
          </p:cNvPr>
          <p:cNvSpPr txBox="1"/>
          <p:nvPr/>
        </p:nvSpPr>
        <p:spPr>
          <a:xfrm>
            <a:off x="517313" y="5163402"/>
            <a:ext cx="11148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E2DC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endParaRPr lang="en-ID" sz="1600" dirty="0">
              <a:solidFill>
                <a:srgbClr val="E2DCF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751A2-2738-48A8-8C93-B3E106ED2638}"/>
              </a:ext>
            </a:extLst>
          </p:cNvPr>
          <p:cNvGrpSpPr/>
          <p:nvPr/>
        </p:nvGrpSpPr>
        <p:grpSpPr>
          <a:xfrm>
            <a:off x="754095" y="3686361"/>
            <a:ext cx="3001720" cy="1334525"/>
            <a:chOff x="754095" y="3686361"/>
            <a:chExt cx="3001720" cy="133452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649B54D-7E23-40EF-99CB-D8EA5A2EDC4F}"/>
                </a:ext>
              </a:extLst>
            </p:cNvPr>
            <p:cNvSpPr/>
            <p:nvPr/>
          </p:nvSpPr>
          <p:spPr>
            <a:xfrm>
              <a:off x="1235037" y="4021538"/>
              <a:ext cx="2520778" cy="664170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0C3AD0C-CDB0-44FF-A196-8565044BF5E7}"/>
                </a:ext>
              </a:extLst>
            </p:cNvPr>
            <p:cNvSpPr/>
            <p:nvPr/>
          </p:nvSpPr>
          <p:spPr>
            <a:xfrm>
              <a:off x="754095" y="3686361"/>
              <a:ext cx="1334525" cy="1334525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B2E1279-2549-4198-B3E5-2BB12C214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8" t="44532" r="39716"/>
            <a:stretch/>
          </p:blipFill>
          <p:spPr>
            <a:xfrm>
              <a:off x="950834" y="3819594"/>
              <a:ext cx="941046" cy="1201292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1A1DA91-5F5E-4B92-83C5-E3819A140008}"/>
                </a:ext>
              </a:extLst>
            </p:cNvPr>
            <p:cNvSpPr txBox="1"/>
            <p:nvPr/>
          </p:nvSpPr>
          <p:spPr>
            <a:xfrm>
              <a:off x="2411018" y="416405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</a:t>
              </a:r>
              <a:endParaRPr lang="en-ID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CB84CE-E2EF-46E3-B38F-251D4078480F}"/>
              </a:ext>
            </a:extLst>
          </p:cNvPr>
          <p:cNvGrpSpPr/>
          <p:nvPr/>
        </p:nvGrpSpPr>
        <p:grpSpPr>
          <a:xfrm>
            <a:off x="4572309" y="3686361"/>
            <a:ext cx="3001720" cy="1334525"/>
            <a:chOff x="4572309" y="3686361"/>
            <a:chExt cx="3001720" cy="133452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43AA267-5387-4180-8161-4DA08CE8B766}"/>
                </a:ext>
              </a:extLst>
            </p:cNvPr>
            <p:cNvSpPr/>
            <p:nvPr/>
          </p:nvSpPr>
          <p:spPr>
            <a:xfrm>
              <a:off x="5053251" y="4021538"/>
              <a:ext cx="2520778" cy="664170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4587C66-102D-4F2E-9CA2-54ABD3F850E0}"/>
                </a:ext>
              </a:extLst>
            </p:cNvPr>
            <p:cNvSpPr/>
            <p:nvPr/>
          </p:nvSpPr>
          <p:spPr>
            <a:xfrm>
              <a:off x="4572309" y="3686361"/>
              <a:ext cx="1334525" cy="1334525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03EBBDF-6159-498C-A61C-A848E7957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-6673" r="-2224" b="59763"/>
            <a:stretch/>
          </p:blipFill>
          <p:spPr>
            <a:xfrm>
              <a:off x="4736375" y="3831481"/>
              <a:ext cx="1186936" cy="903588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2FC775-75E0-4C37-BE71-C69E112196D7}"/>
                </a:ext>
              </a:extLst>
            </p:cNvPr>
            <p:cNvSpPr txBox="1"/>
            <p:nvPr/>
          </p:nvSpPr>
          <p:spPr>
            <a:xfrm>
              <a:off x="6229232" y="416405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</a:t>
              </a:r>
              <a:endParaRPr lang="en-ID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53C53719-784F-483D-8EE0-B108C3DC8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691A1B19-CEF6-42D4-8051-2975E392C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A967400-5AF9-44BD-AAC0-AFA95E17EE2E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" name="TextBox 103">
            <a:hlinkClick r:id="rId8" action="ppaction://hlinksldjump"/>
            <a:extLst>
              <a:ext uri="{FF2B5EF4-FFF2-40B4-BE49-F238E27FC236}">
                <a16:creationId xmlns:a16="http://schemas.microsoft.com/office/drawing/2014/main" id="{66D6C098-1A29-4D26-A0D7-CEB82EC5DCD8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6" name="TextBox 105">
            <a:hlinkClick r:id="rId9" action="ppaction://hlinksldjump"/>
            <a:extLst>
              <a:ext uri="{FF2B5EF4-FFF2-40B4-BE49-F238E27FC236}">
                <a16:creationId xmlns:a16="http://schemas.microsoft.com/office/drawing/2014/main" id="{EEB73869-430B-493B-93CF-251C7E3B6BAD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" name="TextBox 106">
            <a:hlinkClick r:id="rId10" action="ppaction://hlinksldjump"/>
            <a:extLst>
              <a:ext uri="{FF2B5EF4-FFF2-40B4-BE49-F238E27FC236}">
                <a16:creationId xmlns:a16="http://schemas.microsoft.com/office/drawing/2014/main" id="{FEFCB978-FE75-464C-9D5C-A59618BAC586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8" name="TextBox 107">
            <a:hlinkClick r:id="rId11" action="ppaction://hlinksldjump"/>
            <a:extLst>
              <a:ext uri="{FF2B5EF4-FFF2-40B4-BE49-F238E27FC236}">
                <a16:creationId xmlns:a16="http://schemas.microsoft.com/office/drawing/2014/main" id="{E3750BB6-DB97-4CB1-B381-EF225EB2FB6A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1" name="TextBox 110">
            <a:hlinkClick r:id="rId12" action="ppaction://hlinksldjump"/>
            <a:extLst>
              <a:ext uri="{FF2B5EF4-FFF2-40B4-BE49-F238E27FC236}">
                <a16:creationId xmlns:a16="http://schemas.microsoft.com/office/drawing/2014/main" id="{511DD65E-89D4-441E-814E-83F42479E65D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B492A-E91F-488C-97FB-C7E8A3D0AE5F}"/>
              </a:ext>
            </a:extLst>
          </p:cNvPr>
          <p:cNvGrpSpPr/>
          <p:nvPr/>
        </p:nvGrpSpPr>
        <p:grpSpPr>
          <a:xfrm>
            <a:off x="8390522" y="3686361"/>
            <a:ext cx="3001720" cy="1334525"/>
            <a:chOff x="8390522" y="3686361"/>
            <a:chExt cx="3001720" cy="1334525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885688B-82AC-4C46-A09A-D301D3B37A82}"/>
                </a:ext>
              </a:extLst>
            </p:cNvPr>
            <p:cNvSpPr/>
            <p:nvPr/>
          </p:nvSpPr>
          <p:spPr>
            <a:xfrm>
              <a:off x="8871464" y="4021538"/>
              <a:ext cx="2520778" cy="664170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245C4E6-4F7A-4840-A185-5E88A7D8BC52}"/>
                </a:ext>
              </a:extLst>
            </p:cNvPr>
            <p:cNvSpPr/>
            <p:nvPr/>
          </p:nvSpPr>
          <p:spPr>
            <a:xfrm>
              <a:off x="8390522" y="3686361"/>
              <a:ext cx="1334525" cy="1334525"/>
            </a:xfrm>
            <a:prstGeom prst="roundRect">
              <a:avLst/>
            </a:prstGeom>
            <a:solidFill>
              <a:srgbClr val="B9AAF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E4A54E9-B2EB-4ED1-8457-2BA0A57F6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5" t="-5051" r="37658" b="58141"/>
            <a:stretch/>
          </p:blipFill>
          <p:spPr>
            <a:xfrm>
              <a:off x="8632792" y="3869920"/>
              <a:ext cx="988562" cy="903588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692A89-3416-4139-93F3-16F83C08C4B1}"/>
                </a:ext>
              </a:extLst>
            </p:cNvPr>
            <p:cNvSpPr txBox="1"/>
            <p:nvPr/>
          </p:nvSpPr>
          <p:spPr>
            <a:xfrm>
              <a:off x="10047445" y="416405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</a:t>
              </a:r>
              <a:endParaRPr lang="en-ID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5C44A4DB-D129-4E0A-AEF4-3E0017532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  <p:sp>
        <p:nvSpPr>
          <p:cNvPr id="48" name="TextBox 47">
            <a:hlinkClick r:id="rId15" action="ppaction://hlinksldjump"/>
            <a:extLst>
              <a:ext uri="{FF2B5EF4-FFF2-40B4-BE49-F238E27FC236}">
                <a16:creationId xmlns:a16="http://schemas.microsoft.com/office/drawing/2014/main" id="{CE5E92AF-14E2-431D-89A7-DD5C8A228A3C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TextBox 48">
            <a:hlinkClick r:id="rId16" action="ppaction://hlinksldjump"/>
            <a:extLst>
              <a:ext uri="{FF2B5EF4-FFF2-40B4-BE49-F238E27FC236}">
                <a16:creationId xmlns:a16="http://schemas.microsoft.com/office/drawing/2014/main" id="{08606E67-7DF4-4C7F-A18C-FD79AB977FEF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D1E1DC-FB04-4E4E-9841-5E5AF2E493A7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B9AAFD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B9AAFD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32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BB69CB-7BB8-429B-AF34-FBE91D22B304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F0716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FA65E-F0CC-4C50-A305-1626E92143AA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FED9B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870E40-50B4-43D7-ACF8-24B7B26E9103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9AE70-7CCA-4DA8-996E-763E53719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B0B035-33E2-408F-8E09-6E52EDEBB8E4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D5ACE-64B3-4E36-881C-9B5275D0244A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7C910E-3A89-4CB3-B7BA-9F81A36BA8D6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F071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414E5-4419-4957-87E5-A4EF07BDDC5C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9B89B5-7F9C-4200-AE0A-4A3DDE44294C}"/>
              </a:ext>
            </a:extLst>
          </p:cNvPr>
          <p:cNvSpPr/>
          <p:nvPr/>
        </p:nvSpPr>
        <p:spPr>
          <a:xfrm>
            <a:off x="4852392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DA8C6-E885-449F-9C4C-FC12E1EFE1B5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60536D-A55A-45E2-B146-500F9D4D0426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119BFD-8345-4B8A-B7A9-FE7E05C67EEE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18875-41E8-4E60-AC3D-5D001FCD7BC7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099110-548E-4204-A790-955B088FCEA4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5C5F72F-BD23-43EA-A160-15CE25736198}"/>
              </a:ext>
            </a:extLst>
          </p:cNvPr>
          <p:cNvSpPr/>
          <p:nvPr/>
        </p:nvSpPr>
        <p:spPr>
          <a:xfrm>
            <a:off x="405690" y="2842566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hlinkClick r:id="rId3" action="ppaction://hlinksldjump"/>
            <a:extLst>
              <a:ext uri="{FF2B5EF4-FFF2-40B4-BE49-F238E27FC236}">
                <a16:creationId xmlns:a16="http://schemas.microsoft.com/office/drawing/2014/main" id="{3EB800A5-57C7-4DE3-A820-ABBB626E08A6}"/>
              </a:ext>
            </a:extLst>
          </p:cNvPr>
          <p:cNvSpPr txBox="1"/>
          <p:nvPr/>
        </p:nvSpPr>
        <p:spPr>
          <a:xfrm>
            <a:off x="451353" y="296105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20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01</a:t>
            </a:r>
            <a:endParaRPr lang="en-ID" sz="20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1060D8-03D8-450D-855E-7027985E431F}"/>
              </a:ext>
            </a:extLst>
          </p:cNvPr>
          <p:cNvSpPr txBox="1"/>
          <p:nvPr/>
        </p:nvSpPr>
        <p:spPr>
          <a:xfrm>
            <a:off x="456067" y="3349321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974946-CF2A-453D-8E9E-9F9A0232A4E0}"/>
              </a:ext>
            </a:extLst>
          </p:cNvPr>
          <p:cNvSpPr/>
          <p:nvPr/>
        </p:nvSpPr>
        <p:spPr>
          <a:xfrm>
            <a:off x="428521" y="4090599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hlinkClick r:id="rId4" action="ppaction://hlinksldjump"/>
            <a:extLst>
              <a:ext uri="{FF2B5EF4-FFF2-40B4-BE49-F238E27FC236}">
                <a16:creationId xmlns:a16="http://schemas.microsoft.com/office/drawing/2014/main" id="{DFBE830E-3728-49B3-A753-7AB5413592D5}"/>
              </a:ext>
            </a:extLst>
          </p:cNvPr>
          <p:cNvSpPr txBox="1"/>
          <p:nvPr/>
        </p:nvSpPr>
        <p:spPr>
          <a:xfrm>
            <a:off x="474184" y="420909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20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02</a:t>
            </a:r>
            <a:endParaRPr lang="en-ID" sz="20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BE8BDC-C77F-4080-8A1F-D304A11C2D85}"/>
              </a:ext>
            </a:extLst>
          </p:cNvPr>
          <p:cNvSpPr txBox="1"/>
          <p:nvPr/>
        </p:nvSpPr>
        <p:spPr>
          <a:xfrm>
            <a:off x="478898" y="4597354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788FC4-2C01-4D1B-89AC-A5F7963FA03B}"/>
              </a:ext>
            </a:extLst>
          </p:cNvPr>
          <p:cNvSpPr/>
          <p:nvPr/>
        </p:nvSpPr>
        <p:spPr>
          <a:xfrm>
            <a:off x="428521" y="5338632"/>
            <a:ext cx="11334957" cy="107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id="{1EA01409-E335-481C-B412-D0A681C3926E}"/>
              </a:ext>
            </a:extLst>
          </p:cNvPr>
          <p:cNvSpPr txBox="1"/>
          <p:nvPr/>
        </p:nvSpPr>
        <p:spPr>
          <a:xfrm>
            <a:off x="474184" y="545712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20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03</a:t>
            </a:r>
            <a:endParaRPr lang="en-ID" sz="20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8E89AB-607A-48F9-B343-851BDCA513E8}"/>
              </a:ext>
            </a:extLst>
          </p:cNvPr>
          <p:cNvSpPr txBox="1"/>
          <p:nvPr/>
        </p:nvSpPr>
        <p:spPr>
          <a:xfrm>
            <a:off x="478898" y="5845387"/>
            <a:ext cx="1114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64FBA5A-C3A6-41A9-9222-B81B1AA0D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5C041DE-F3E5-49D1-B85B-3131A9592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9322FF4-E001-494D-B6B1-70F948F7D669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TextBox 63">
            <a:hlinkClick r:id="rId8" action="ppaction://hlinksldjump"/>
            <a:extLst>
              <a:ext uri="{FF2B5EF4-FFF2-40B4-BE49-F238E27FC236}">
                <a16:creationId xmlns:a16="http://schemas.microsoft.com/office/drawing/2014/main" id="{DEAFC2DA-BAB1-4B21-AC31-B023A8AA7164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TextBox 65">
            <a:hlinkClick r:id="rId9" action="ppaction://hlinksldjump"/>
            <a:extLst>
              <a:ext uri="{FF2B5EF4-FFF2-40B4-BE49-F238E27FC236}">
                <a16:creationId xmlns:a16="http://schemas.microsoft.com/office/drawing/2014/main" id="{DB1AC657-42D0-4211-B2BB-C8F96B36474D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TextBox 66">
            <a:hlinkClick r:id="rId10" action="ppaction://hlinksldjump"/>
            <a:extLst>
              <a:ext uri="{FF2B5EF4-FFF2-40B4-BE49-F238E27FC236}">
                <a16:creationId xmlns:a16="http://schemas.microsoft.com/office/drawing/2014/main" id="{08429DD2-720D-4464-AA6D-101853924783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hlinkClick r:id="rId11" action="ppaction://hlinksldjump"/>
            <a:extLst>
              <a:ext uri="{FF2B5EF4-FFF2-40B4-BE49-F238E27FC236}">
                <a16:creationId xmlns:a16="http://schemas.microsoft.com/office/drawing/2014/main" id="{1A8AABDD-FBD9-4D75-B31E-48D3EC825F56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TextBox 70">
            <a:hlinkClick r:id="rId12" action="ppaction://hlinksldjump"/>
            <a:extLst>
              <a:ext uri="{FF2B5EF4-FFF2-40B4-BE49-F238E27FC236}">
                <a16:creationId xmlns:a16="http://schemas.microsoft.com/office/drawing/2014/main" id="{95C652E6-B75A-4CBD-B2D6-1C63E6B9D581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69E9EC-5F2B-4E01-9692-A9B8F34DF774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0716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4973E26-D9AD-40F6-855C-2369F783ED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7123" y="1567526"/>
            <a:ext cx="309600" cy="309600"/>
          </a:xfrm>
          <a:prstGeom prst="rect">
            <a:avLst/>
          </a:prstGeom>
        </p:spPr>
      </p:pic>
      <p:sp>
        <p:nvSpPr>
          <p:cNvPr id="38" name="TextBox 37">
            <a:hlinkClick r:id="rId15" action="ppaction://hlinksldjump"/>
            <a:extLst>
              <a:ext uri="{FF2B5EF4-FFF2-40B4-BE49-F238E27FC236}">
                <a16:creationId xmlns:a16="http://schemas.microsoft.com/office/drawing/2014/main" id="{574ED99F-36AD-44DD-A371-9AA5A4146456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hlinkClick r:id="rId16" action="ppaction://hlinksldjump"/>
            <a:extLst>
              <a:ext uri="{FF2B5EF4-FFF2-40B4-BE49-F238E27FC236}">
                <a16:creationId xmlns:a16="http://schemas.microsoft.com/office/drawing/2014/main" id="{20734C1C-AEEC-4AF5-8D02-F2248B0C05D5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61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55" grpId="0" animBg="1"/>
      <p:bldP spid="56" grpId="0"/>
      <p:bldP spid="57" grpId="0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D84395A-906C-4DCA-8C24-7DFEAE3B48E7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F0716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B500D-CDBA-4493-88A3-9A17777AA212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FED9B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16C055-61D3-4D04-83BD-01B4337C1BE0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4AE36-7834-41A4-A186-C3335736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5C2A8-2A5B-4CE9-878D-BF56178221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D9335-F4D6-49CC-AE41-F4665A32C2E6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E27D1-A64A-4A71-8D2B-61C262316905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F071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899E7-CC08-48DD-9BB1-59A9F8F8126F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D5A61F-299A-4842-B46D-080126F439D8}"/>
              </a:ext>
            </a:extLst>
          </p:cNvPr>
          <p:cNvSpPr/>
          <p:nvPr/>
        </p:nvSpPr>
        <p:spPr>
          <a:xfrm>
            <a:off x="4852392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B228BE-4ABF-4E66-A643-7FBB4DEF8DB6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222E0-8C4C-4385-B4A6-9B7CF2586C37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BD63-70DD-4C53-986D-55FEF03F98FE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6BC0-C617-46C2-9EE1-755FD216F7DB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846AC-8AA9-4E7C-9871-B136A8305CC6}"/>
              </a:ext>
            </a:extLst>
          </p:cNvPr>
          <p:cNvSpPr/>
          <p:nvPr/>
        </p:nvSpPr>
        <p:spPr>
          <a:xfrm>
            <a:off x="428521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3D232-93EE-4B65-A5CD-2CBB5B8B9995}"/>
              </a:ext>
            </a:extLst>
          </p:cNvPr>
          <p:cNvSpPr txBox="1"/>
          <p:nvPr/>
        </p:nvSpPr>
        <p:spPr>
          <a:xfrm>
            <a:off x="422696" y="291201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36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01</a:t>
            </a:r>
            <a:endParaRPr lang="en-ID" sz="36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043B1-343E-4081-80FE-C73B1E66087F}"/>
              </a:ext>
            </a:extLst>
          </p:cNvPr>
          <p:cNvSpPr txBox="1"/>
          <p:nvPr/>
        </p:nvSpPr>
        <p:spPr>
          <a:xfrm>
            <a:off x="521640" y="3495871"/>
            <a:ext cx="11148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2D999C8-1AE1-49D0-A431-DA3BC2F8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EDAD73F-75CF-4DD7-8F4A-409AF659F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48D6A-9F69-47BF-8A49-37B01DE8C087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hlinkClick r:id="rId5" action="ppaction://hlinksldjump"/>
            <a:extLst>
              <a:ext uri="{FF2B5EF4-FFF2-40B4-BE49-F238E27FC236}">
                <a16:creationId xmlns:a16="http://schemas.microsoft.com/office/drawing/2014/main" id="{506B2FEF-C514-4729-95AC-EBF64EBB1F39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970BEF45-58FA-4D4A-BE70-6A7ACF9D93AE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hlinkClick r:id="rId7" action="ppaction://hlinksldjump"/>
            <a:extLst>
              <a:ext uri="{FF2B5EF4-FFF2-40B4-BE49-F238E27FC236}">
                <a16:creationId xmlns:a16="http://schemas.microsoft.com/office/drawing/2014/main" id="{3E9B00E7-D05E-4EB1-95B0-0C3335210B51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1DA9F793-A458-421B-9A41-CA686653C627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9" action="ppaction://hlinksldjump"/>
            <a:extLst>
              <a:ext uri="{FF2B5EF4-FFF2-40B4-BE49-F238E27FC236}">
                <a16:creationId xmlns:a16="http://schemas.microsoft.com/office/drawing/2014/main" id="{AA8DF5A5-4656-40C0-B2E0-FAFAE1B5C8BC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F5DDF82-C9C2-43AB-B4A5-D1485CA6E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A53E07-A7C5-4D73-B1C6-B9DFE121A914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0716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DE8CE9-7B6D-4ABC-BD02-2D8545D09C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5867" y="1567526"/>
            <a:ext cx="309600" cy="309600"/>
          </a:xfrm>
          <a:prstGeom prst="rect">
            <a:avLst/>
          </a:prstGeom>
        </p:spPr>
      </p:pic>
      <p:sp>
        <p:nvSpPr>
          <p:cNvPr id="43" name="TextBox 42">
            <a:hlinkClick r:id="rId14" action="ppaction://hlinksldjump"/>
            <a:extLst>
              <a:ext uri="{FF2B5EF4-FFF2-40B4-BE49-F238E27FC236}">
                <a16:creationId xmlns:a16="http://schemas.microsoft.com/office/drawing/2014/main" id="{1F4536A7-B8D8-493A-A9B8-A24D709FB048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hlinkClick r:id="rId15" action="ppaction://hlinksldjump"/>
            <a:extLst>
              <a:ext uri="{FF2B5EF4-FFF2-40B4-BE49-F238E27FC236}">
                <a16:creationId xmlns:a16="http://schemas.microsoft.com/office/drawing/2014/main" id="{E3DD3C44-EFF9-4AEE-8D9E-88C1E20F9A8F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53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D84395A-906C-4DCA-8C24-7DFEAE3B48E7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F0716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B500D-CDBA-4493-88A3-9A17777AA212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FED9B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16C055-61D3-4D04-83BD-01B4337C1BE0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4AE36-7834-41A4-A186-C3335736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5C2A8-2A5B-4CE9-878D-BF56178221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D9335-F4D6-49CC-AE41-F4665A32C2E6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E27D1-A64A-4A71-8D2B-61C262316905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F071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899E7-CC08-48DD-9BB1-59A9F8F8126F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D5A61F-299A-4842-B46D-080126F439D8}"/>
              </a:ext>
            </a:extLst>
          </p:cNvPr>
          <p:cNvSpPr/>
          <p:nvPr/>
        </p:nvSpPr>
        <p:spPr>
          <a:xfrm>
            <a:off x="4852392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B228BE-4ABF-4E66-A643-7FBB4DEF8DB6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222E0-8C4C-4385-B4A6-9B7CF2586C37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BD63-70DD-4C53-986D-55FEF03F98FE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6BC0-C617-46C2-9EE1-755FD216F7DB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846AC-8AA9-4E7C-9871-B136A8305CC6}"/>
              </a:ext>
            </a:extLst>
          </p:cNvPr>
          <p:cNvSpPr/>
          <p:nvPr/>
        </p:nvSpPr>
        <p:spPr>
          <a:xfrm>
            <a:off x="428521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3D232-93EE-4B65-A5CD-2CBB5B8B9995}"/>
              </a:ext>
            </a:extLst>
          </p:cNvPr>
          <p:cNvSpPr txBox="1"/>
          <p:nvPr/>
        </p:nvSpPr>
        <p:spPr>
          <a:xfrm>
            <a:off x="422696" y="291201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36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02</a:t>
            </a:r>
            <a:endParaRPr lang="en-ID" sz="36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043B1-343E-4081-80FE-C73B1E66087F}"/>
              </a:ext>
            </a:extLst>
          </p:cNvPr>
          <p:cNvSpPr txBox="1"/>
          <p:nvPr/>
        </p:nvSpPr>
        <p:spPr>
          <a:xfrm>
            <a:off x="521640" y="3495871"/>
            <a:ext cx="11148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2D999C8-1AE1-49D0-A431-DA3BC2F8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EDAD73F-75CF-4DD7-8F4A-409AF659F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48D6A-9F69-47BF-8A49-37B01DE8C087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hlinkClick r:id="rId5" action="ppaction://hlinksldjump"/>
            <a:extLst>
              <a:ext uri="{FF2B5EF4-FFF2-40B4-BE49-F238E27FC236}">
                <a16:creationId xmlns:a16="http://schemas.microsoft.com/office/drawing/2014/main" id="{506B2FEF-C514-4729-95AC-EBF64EBB1F39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970BEF45-58FA-4D4A-BE70-6A7ACF9D93AE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hlinkClick r:id="rId7" action="ppaction://hlinksldjump"/>
            <a:extLst>
              <a:ext uri="{FF2B5EF4-FFF2-40B4-BE49-F238E27FC236}">
                <a16:creationId xmlns:a16="http://schemas.microsoft.com/office/drawing/2014/main" id="{3E9B00E7-D05E-4EB1-95B0-0C3335210B51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1DA9F793-A458-421B-9A41-CA686653C627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9" action="ppaction://hlinksldjump"/>
            <a:extLst>
              <a:ext uri="{FF2B5EF4-FFF2-40B4-BE49-F238E27FC236}">
                <a16:creationId xmlns:a16="http://schemas.microsoft.com/office/drawing/2014/main" id="{AA8DF5A5-4656-40C0-B2E0-FAFAE1B5C8BC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F5DDF82-C9C2-43AB-B4A5-D1485CA6E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A53E07-A7C5-4D73-B1C6-B9DFE121A914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0716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DE8CE9-7B6D-4ABC-BD02-2D8545D09C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5867" y="1567526"/>
            <a:ext cx="309600" cy="309600"/>
          </a:xfrm>
          <a:prstGeom prst="rect">
            <a:avLst/>
          </a:prstGeom>
        </p:spPr>
      </p:pic>
      <p:sp>
        <p:nvSpPr>
          <p:cNvPr id="43" name="TextBox 42">
            <a:hlinkClick r:id="rId14" action="ppaction://hlinksldjump"/>
            <a:extLst>
              <a:ext uri="{FF2B5EF4-FFF2-40B4-BE49-F238E27FC236}">
                <a16:creationId xmlns:a16="http://schemas.microsoft.com/office/drawing/2014/main" id="{1F4536A7-B8D8-493A-A9B8-A24D709FB048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hlinkClick r:id="rId15" action="ppaction://hlinksldjump"/>
            <a:extLst>
              <a:ext uri="{FF2B5EF4-FFF2-40B4-BE49-F238E27FC236}">
                <a16:creationId xmlns:a16="http://schemas.microsoft.com/office/drawing/2014/main" id="{E3DD3C44-EFF9-4AEE-8D9E-88C1E20F9A8F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175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D84395A-906C-4DCA-8C24-7DFEAE3B48E7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F0716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B500D-CDBA-4493-88A3-9A17777AA212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FED9B7"/>
          </a:solidFill>
          <a:ln w="38100"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16C055-61D3-4D04-83BD-01B4337C1BE0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07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4AE36-7834-41A4-A186-C3335736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5C2A8-2A5B-4CE9-878D-BF56178221C5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D9335-F4D6-49CC-AE41-F4665A32C2E6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E27D1-A64A-4A71-8D2B-61C262316905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F071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899E7-CC08-48DD-9BB1-59A9F8F8126F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D5A61F-299A-4842-B46D-080126F439D8}"/>
              </a:ext>
            </a:extLst>
          </p:cNvPr>
          <p:cNvSpPr/>
          <p:nvPr/>
        </p:nvSpPr>
        <p:spPr>
          <a:xfrm>
            <a:off x="4852392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B228BE-4ABF-4E66-A643-7FBB4DEF8DB6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222E0-8C4C-4385-B4A6-9B7CF2586C37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BD63-70DD-4C53-986D-55FEF03F98FE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6BC0-C617-46C2-9EE1-755FD216F7DB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846AC-8AA9-4E7C-9871-B136A8305CC6}"/>
              </a:ext>
            </a:extLst>
          </p:cNvPr>
          <p:cNvSpPr/>
          <p:nvPr/>
        </p:nvSpPr>
        <p:spPr>
          <a:xfrm>
            <a:off x="428521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3D232-93EE-4B65-A5CD-2CBB5B8B9995}"/>
              </a:ext>
            </a:extLst>
          </p:cNvPr>
          <p:cNvSpPr txBox="1"/>
          <p:nvPr/>
        </p:nvSpPr>
        <p:spPr>
          <a:xfrm>
            <a:off x="422696" y="291201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</a:t>
            </a:r>
            <a:r>
              <a:rPr lang="en-US" sz="3600" dirty="0">
                <a:solidFill>
                  <a:srgbClr val="F0716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03</a:t>
            </a:r>
            <a:endParaRPr lang="en-ID" sz="3600" dirty="0">
              <a:solidFill>
                <a:srgbClr val="F0716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043B1-343E-4081-80FE-C73B1E66087F}"/>
              </a:ext>
            </a:extLst>
          </p:cNvPr>
          <p:cNvSpPr txBox="1"/>
          <p:nvPr/>
        </p:nvSpPr>
        <p:spPr>
          <a:xfrm>
            <a:off x="521640" y="3495871"/>
            <a:ext cx="11148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FED9B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endParaRPr lang="en-ID" sz="1600" dirty="0">
              <a:solidFill>
                <a:srgbClr val="FED9B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2D999C8-1AE1-49D0-A431-DA3BC2F8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EDAD73F-75CF-4DD7-8F4A-409AF659F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48D6A-9F69-47BF-8A49-37B01DE8C087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hlinkClick r:id="rId5" action="ppaction://hlinksldjump"/>
            <a:extLst>
              <a:ext uri="{FF2B5EF4-FFF2-40B4-BE49-F238E27FC236}">
                <a16:creationId xmlns:a16="http://schemas.microsoft.com/office/drawing/2014/main" id="{506B2FEF-C514-4729-95AC-EBF64EBB1F39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970BEF45-58FA-4D4A-BE70-6A7ACF9D93AE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hlinkClick r:id="rId7" action="ppaction://hlinksldjump"/>
            <a:extLst>
              <a:ext uri="{FF2B5EF4-FFF2-40B4-BE49-F238E27FC236}">
                <a16:creationId xmlns:a16="http://schemas.microsoft.com/office/drawing/2014/main" id="{3E9B00E7-D05E-4EB1-95B0-0C3335210B51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1DA9F793-A458-421B-9A41-CA686653C627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9" action="ppaction://hlinksldjump"/>
            <a:extLst>
              <a:ext uri="{FF2B5EF4-FFF2-40B4-BE49-F238E27FC236}">
                <a16:creationId xmlns:a16="http://schemas.microsoft.com/office/drawing/2014/main" id="{AA8DF5A5-4656-40C0-B2E0-FAFAE1B5C8BC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F5DDF82-C9C2-43AB-B4A5-D1485CA6E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A53E07-A7C5-4D73-B1C6-B9DFE121A914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0716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F0716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DE8CE9-7B6D-4ABC-BD02-2D8545D09C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05867" y="1567526"/>
            <a:ext cx="309600" cy="309600"/>
          </a:xfrm>
          <a:prstGeom prst="rect">
            <a:avLst/>
          </a:prstGeom>
        </p:spPr>
      </p:pic>
      <p:sp>
        <p:nvSpPr>
          <p:cNvPr id="43" name="TextBox 42">
            <a:hlinkClick r:id="rId14" action="ppaction://hlinksldjump"/>
            <a:extLst>
              <a:ext uri="{FF2B5EF4-FFF2-40B4-BE49-F238E27FC236}">
                <a16:creationId xmlns:a16="http://schemas.microsoft.com/office/drawing/2014/main" id="{1F4536A7-B8D8-493A-A9B8-A24D709FB048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hlinkClick r:id="rId15" action="ppaction://hlinksldjump"/>
            <a:extLst>
              <a:ext uri="{FF2B5EF4-FFF2-40B4-BE49-F238E27FC236}">
                <a16:creationId xmlns:a16="http://schemas.microsoft.com/office/drawing/2014/main" id="{E3DD3C44-EFF9-4AEE-8D9E-88C1E20F9A8F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36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BA1DC4-CA06-4334-B7E9-F0DACCB116CA}"/>
              </a:ext>
            </a:extLst>
          </p:cNvPr>
          <p:cNvSpPr/>
          <p:nvPr/>
        </p:nvSpPr>
        <p:spPr>
          <a:xfrm>
            <a:off x="296562" y="75369"/>
            <a:ext cx="11598876" cy="1171830"/>
          </a:xfrm>
          <a:custGeom>
            <a:avLst/>
            <a:gdLst>
              <a:gd name="connsiteX0" fmla="*/ 205411 w 10376453"/>
              <a:gd name="connsiteY0" fmla="*/ 0 h 821634"/>
              <a:gd name="connsiteX1" fmla="*/ 1663150 w 10376453"/>
              <a:gd name="connsiteY1" fmla="*/ 0 h 821634"/>
              <a:gd name="connsiteX2" fmla="*/ 1663150 w 10376453"/>
              <a:gd name="connsiteY2" fmla="*/ 205409 h 821634"/>
              <a:gd name="connsiteX3" fmla="*/ 1499138 w 10376453"/>
              <a:gd name="connsiteY3" fmla="*/ 406645 h 821634"/>
              <a:gd name="connsiteX4" fmla="*/ 1457751 w 10376453"/>
              <a:gd name="connsiteY4" fmla="*/ 410817 h 821634"/>
              <a:gd name="connsiteX5" fmla="*/ 10376453 w 10376453"/>
              <a:gd name="connsiteY5" fmla="*/ 410817 h 821634"/>
              <a:gd name="connsiteX6" fmla="*/ 10376453 w 10376453"/>
              <a:gd name="connsiteY6" fmla="*/ 821634 h 821634"/>
              <a:gd name="connsiteX7" fmla="*/ 0 w 10376453"/>
              <a:gd name="connsiteY7" fmla="*/ 821634 h 821634"/>
              <a:gd name="connsiteX8" fmla="*/ 0 w 10376453"/>
              <a:gd name="connsiteY8" fmla="*/ 410817 h 821634"/>
              <a:gd name="connsiteX9" fmla="*/ 2 w 10376453"/>
              <a:gd name="connsiteY9" fmla="*/ 410817 h 821634"/>
              <a:gd name="connsiteX10" fmla="*/ 2 w 10376453"/>
              <a:gd name="connsiteY10" fmla="*/ 205409 h 821634"/>
              <a:gd name="connsiteX11" fmla="*/ 205411 w 10376453"/>
              <a:gd name="connsiteY11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76453" h="821634">
                <a:moveTo>
                  <a:pt x="205411" y="0"/>
                </a:moveTo>
                <a:lnTo>
                  <a:pt x="1663150" y="0"/>
                </a:lnTo>
                <a:lnTo>
                  <a:pt x="1663150" y="205409"/>
                </a:lnTo>
                <a:cubicBezTo>
                  <a:pt x="1663150" y="304672"/>
                  <a:pt x="1592740" y="387491"/>
                  <a:pt x="1499138" y="406645"/>
                </a:cubicBezTo>
                <a:lnTo>
                  <a:pt x="1457751" y="410817"/>
                </a:lnTo>
                <a:lnTo>
                  <a:pt x="10376453" y="410817"/>
                </a:lnTo>
                <a:lnTo>
                  <a:pt x="10376453" y="821634"/>
                </a:lnTo>
                <a:lnTo>
                  <a:pt x="0" y="821634"/>
                </a:lnTo>
                <a:lnTo>
                  <a:pt x="0" y="410817"/>
                </a:lnTo>
                <a:lnTo>
                  <a:pt x="2" y="410817"/>
                </a:lnTo>
                <a:lnTo>
                  <a:pt x="2" y="205409"/>
                </a:lnTo>
                <a:cubicBezTo>
                  <a:pt x="2" y="91965"/>
                  <a:pt x="91967" y="0"/>
                  <a:pt x="205411" y="0"/>
                </a:cubicBezTo>
                <a:close/>
              </a:path>
            </a:pathLst>
          </a:custGeom>
          <a:solidFill>
            <a:srgbClr val="588157"/>
          </a:solidFill>
          <a:ln w="38100"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76ED7-C275-4ECA-86F0-06026476DDD4}"/>
              </a:ext>
            </a:extLst>
          </p:cNvPr>
          <p:cNvSpPr/>
          <p:nvPr/>
        </p:nvSpPr>
        <p:spPr>
          <a:xfrm>
            <a:off x="296562" y="1285229"/>
            <a:ext cx="11598877" cy="5400826"/>
          </a:xfrm>
          <a:prstGeom prst="rect">
            <a:avLst/>
          </a:prstGeom>
          <a:solidFill>
            <a:srgbClr val="A3B18A"/>
          </a:solidFill>
          <a:ln w="38100"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FC36A1-394B-457E-970E-D90D6821F8B2}"/>
              </a:ext>
            </a:extLst>
          </p:cNvPr>
          <p:cNvSpPr/>
          <p:nvPr/>
        </p:nvSpPr>
        <p:spPr>
          <a:xfrm>
            <a:off x="1525650" y="816081"/>
            <a:ext cx="9525863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88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3FB19-B50B-472E-A0D2-9551336C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56" y="831782"/>
            <a:ext cx="337930" cy="337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C4948-16C0-40D1-B51E-C152A19D7071}"/>
              </a:ext>
            </a:extLst>
          </p:cNvPr>
          <p:cNvSpPr txBox="1"/>
          <p:nvPr/>
        </p:nvSpPr>
        <p:spPr>
          <a:xfrm>
            <a:off x="589924" y="1938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Tab 01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FCAC1-43EF-4B4A-984F-0A1DF1F2FBDF}"/>
              </a:ext>
            </a:extLst>
          </p:cNvPr>
          <p:cNvSpPr txBox="1"/>
          <p:nvPr/>
        </p:nvSpPr>
        <p:spPr>
          <a:xfrm>
            <a:off x="1637298" y="1815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X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914A0-417D-4165-BD8F-01DA83686F79}"/>
              </a:ext>
            </a:extLst>
          </p:cNvPr>
          <p:cNvSpPr txBox="1"/>
          <p:nvPr/>
        </p:nvSpPr>
        <p:spPr>
          <a:xfrm>
            <a:off x="2234541" y="-35842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Berlin Sans FB Demi" panose="020E0802020502020306" pitchFamily="34" charset="0"/>
                <a:ea typeface="Adobe Heiti Std R" panose="020B0400000000000000" pitchFamily="34" charset="-128"/>
                <a:cs typeface="Aharoni" panose="02010803020104030203" pitchFamily="2" charset="-79"/>
              </a:rPr>
              <a:t>+</a:t>
            </a:r>
            <a:endParaRPr lang="en-ID" sz="3600" dirty="0">
              <a:solidFill>
                <a:srgbClr val="588157"/>
              </a:solidFill>
              <a:latin typeface="Berlin Sans FB Demi" panose="020E0802020502020306" pitchFamily="34" charset="0"/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B4DD89-704E-4D3B-B09A-EE4B6238728A}"/>
              </a:ext>
            </a:extLst>
          </p:cNvPr>
          <p:cNvSpPr/>
          <p:nvPr/>
        </p:nvSpPr>
        <p:spPr>
          <a:xfrm>
            <a:off x="405690" y="1497806"/>
            <a:ext cx="9005927" cy="449041"/>
          </a:xfrm>
          <a:prstGeom prst="roundRect">
            <a:avLst/>
          </a:prstGeom>
          <a:solidFill>
            <a:srgbClr val="58815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AF10D-0B1E-4D79-AC92-F8B9A4C19374}"/>
              </a:ext>
            </a:extLst>
          </p:cNvPr>
          <p:cNvSpPr txBox="1"/>
          <p:nvPr/>
        </p:nvSpPr>
        <p:spPr>
          <a:xfrm>
            <a:off x="523493" y="15521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to my Presentation</a:t>
            </a:r>
            <a:endParaRPr lang="en-ID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CBD23-6195-4CDA-AA80-3602AE75D342}"/>
              </a:ext>
            </a:extLst>
          </p:cNvPr>
          <p:cNvSpPr/>
          <p:nvPr/>
        </p:nvSpPr>
        <p:spPr>
          <a:xfrm>
            <a:off x="6508202" y="2264367"/>
            <a:ext cx="1089282" cy="331596"/>
          </a:xfrm>
          <a:prstGeom prst="roundRect">
            <a:avLst>
              <a:gd name="adj" fmla="val 28788"/>
            </a:avLst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508986-74C9-46E5-82ED-FCAFBFD00C87}"/>
              </a:ext>
            </a:extLst>
          </p:cNvPr>
          <p:cNvCxnSpPr>
            <a:cxnSpLocks/>
          </p:cNvCxnSpPr>
          <p:nvPr/>
        </p:nvCxnSpPr>
        <p:spPr>
          <a:xfrm>
            <a:off x="405690" y="2199503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DDA8-493B-4442-97EF-06276FF4297E}"/>
              </a:ext>
            </a:extLst>
          </p:cNvPr>
          <p:cNvCxnSpPr>
            <a:cxnSpLocks/>
          </p:cNvCxnSpPr>
          <p:nvPr/>
        </p:nvCxnSpPr>
        <p:spPr>
          <a:xfrm>
            <a:off x="405690" y="2669060"/>
            <a:ext cx="113209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DB284-EE27-43E3-B861-E5DDA6BDBFF7}"/>
              </a:ext>
            </a:extLst>
          </p:cNvPr>
          <p:cNvCxnSpPr>
            <a:cxnSpLocks/>
          </p:cNvCxnSpPr>
          <p:nvPr/>
        </p:nvCxnSpPr>
        <p:spPr>
          <a:xfrm rot="5400000">
            <a:off x="9240658" y="2438399"/>
            <a:ext cx="331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6125A-9FEF-4E4E-A4C8-6F7A56517A23}"/>
              </a:ext>
            </a:extLst>
          </p:cNvPr>
          <p:cNvSpPr txBox="1"/>
          <p:nvPr/>
        </p:nvSpPr>
        <p:spPr>
          <a:xfrm>
            <a:off x="10134806" y="227666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Tool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9AD40-10C3-4FDB-A220-0755273FC622}"/>
              </a:ext>
            </a:extLst>
          </p:cNvPr>
          <p:cNvSpPr/>
          <p:nvPr/>
        </p:nvSpPr>
        <p:spPr>
          <a:xfrm>
            <a:off x="428521" y="2842565"/>
            <a:ext cx="11334957" cy="373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507AABF-4B0B-4135-ABF1-61ECE895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307" y="901762"/>
            <a:ext cx="216000" cy="216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41F4218-8B4F-4278-8AB0-E44B388C7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7368" y="901762"/>
            <a:ext cx="216000" cy="21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1B1417-BCE1-4C61-AD91-8C4CFADB842F}"/>
              </a:ext>
            </a:extLst>
          </p:cNvPr>
          <p:cNvSpPr txBox="1"/>
          <p:nvPr/>
        </p:nvSpPr>
        <p:spPr>
          <a:xfrm>
            <a:off x="9471253" y="1337857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92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endParaRPr lang="en-ID" sz="4000" dirty="0">
              <a:solidFill>
                <a:srgbClr val="49241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C51784F6-F4EF-4096-A92D-BFC2BD3A69E5}"/>
              </a:ext>
            </a:extLst>
          </p:cNvPr>
          <p:cNvSpPr txBox="1"/>
          <p:nvPr/>
        </p:nvSpPr>
        <p:spPr>
          <a:xfrm>
            <a:off x="9411617" y="136435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E7C9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96DC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CCFFC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rgbClr val="FFEDB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4000" dirty="0">
              <a:ln>
                <a:solidFill>
                  <a:schemeClr val="bg1"/>
                </a:solidFill>
              </a:ln>
              <a:solidFill>
                <a:srgbClr val="FFEDB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E6307C59-547C-45B4-A6D5-46D4F78EE9D7}"/>
              </a:ext>
            </a:extLst>
          </p:cNvPr>
          <p:cNvSpPr txBox="1"/>
          <p:nvPr/>
        </p:nvSpPr>
        <p:spPr>
          <a:xfrm>
            <a:off x="1933441" y="227666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0F6A6E6D-3322-4D7E-BF82-BEF12AA37611}"/>
              </a:ext>
            </a:extLst>
          </p:cNvPr>
          <p:cNvSpPr txBox="1"/>
          <p:nvPr/>
        </p:nvSpPr>
        <p:spPr>
          <a:xfrm>
            <a:off x="3395581" y="227666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47FFA0D9-027A-4432-BACC-2A7C50AD2D98}"/>
              </a:ext>
            </a:extLst>
          </p:cNvPr>
          <p:cNvSpPr txBox="1"/>
          <p:nvPr/>
        </p:nvSpPr>
        <p:spPr>
          <a:xfrm>
            <a:off x="4969931" y="227666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TextBox 27">
            <a:hlinkClick r:id="rId9" action="ppaction://hlinksldjump"/>
            <a:extLst>
              <a:ext uri="{FF2B5EF4-FFF2-40B4-BE49-F238E27FC236}">
                <a16:creationId xmlns:a16="http://schemas.microsoft.com/office/drawing/2014/main" id="{62CF8988-2D8A-46CE-8B13-A43F53511000}"/>
              </a:ext>
            </a:extLst>
          </p:cNvPr>
          <p:cNvSpPr txBox="1"/>
          <p:nvPr/>
        </p:nvSpPr>
        <p:spPr>
          <a:xfrm>
            <a:off x="589924" y="22766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7AD0D15-366D-4135-9A09-0A6968C23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29782" y="2937118"/>
            <a:ext cx="375004" cy="37500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E35F21-526D-4D81-A165-04F1F1D8794B}"/>
              </a:ext>
            </a:extLst>
          </p:cNvPr>
          <p:cNvSpPr txBox="1"/>
          <p:nvPr/>
        </p:nvSpPr>
        <p:spPr>
          <a:xfrm>
            <a:off x="422696" y="291201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8815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 </a:t>
            </a:r>
            <a:r>
              <a:rPr lang="en-US" sz="3600" dirty="0">
                <a:solidFill>
                  <a:srgbClr val="588157"/>
                </a:solidFill>
                <a:latin typeface="Bauhaus 93" panose="04030905020B02020C02" pitchFamily="82" charset="0"/>
                <a:ea typeface="Adobe Gothic Std B" panose="020B0800000000000000" pitchFamily="34" charset="-128"/>
                <a:cs typeface="Aharoni" panose="02010803020104030203" pitchFamily="2" charset="-79"/>
              </a:rPr>
              <a:t>01</a:t>
            </a:r>
            <a:r>
              <a:rPr lang="en-US" sz="3600" dirty="0">
                <a:solidFill>
                  <a:srgbClr val="58815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D" sz="3600" dirty="0">
              <a:solidFill>
                <a:srgbClr val="588157"/>
              </a:solidFill>
              <a:latin typeface="Bauhaus 93" panose="04030905020B02020C02" pitchFamily="82" charset="0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0116C2-6FA9-4CE6-BF0D-C2E5C501DF1E}"/>
              </a:ext>
            </a:extLst>
          </p:cNvPr>
          <p:cNvSpPr txBox="1"/>
          <p:nvPr/>
        </p:nvSpPr>
        <p:spPr>
          <a:xfrm>
            <a:off x="521640" y="3595531"/>
            <a:ext cx="11148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 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</a:t>
            </a:r>
            <a:r>
              <a:rPr lang="en-ID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rgbClr val="A3B18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your text here Add your text here Add your text here</a:t>
            </a:r>
            <a:endParaRPr lang="en-ID" sz="1600" dirty="0">
              <a:solidFill>
                <a:srgbClr val="A3B18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6D83E73-D9B0-4D40-A57B-82B26B9F2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83570" y="1571561"/>
            <a:ext cx="309600" cy="309600"/>
          </a:xfrm>
          <a:prstGeom prst="rect">
            <a:avLst/>
          </a:prstGeom>
        </p:spPr>
      </p:pic>
      <p:sp>
        <p:nvSpPr>
          <p:cNvPr id="33" name="TextBox 32">
            <a:hlinkClick r:id="rId14" action="ppaction://hlinksldjump"/>
            <a:extLst>
              <a:ext uri="{FF2B5EF4-FFF2-40B4-BE49-F238E27FC236}">
                <a16:creationId xmlns:a16="http://schemas.microsoft.com/office/drawing/2014/main" id="{5D1D193B-115B-4D69-B2C5-1F8E4CAA50FC}"/>
              </a:ext>
            </a:extLst>
          </p:cNvPr>
          <p:cNvSpPr txBox="1"/>
          <p:nvPr/>
        </p:nvSpPr>
        <p:spPr>
          <a:xfrm>
            <a:off x="8335036" y="22766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hlinkClick r:id="rId15" action="ppaction://hlinksldjump"/>
            <a:extLst>
              <a:ext uri="{FF2B5EF4-FFF2-40B4-BE49-F238E27FC236}">
                <a16:creationId xmlns:a16="http://schemas.microsoft.com/office/drawing/2014/main" id="{AC80E0F3-6F40-4FFB-805A-F7DBD69C2218}"/>
              </a:ext>
            </a:extLst>
          </p:cNvPr>
          <p:cNvSpPr txBox="1"/>
          <p:nvPr/>
        </p:nvSpPr>
        <p:spPr>
          <a:xfrm>
            <a:off x="6759083" y="22766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</a:t>
            </a:r>
            <a:endParaRPr lang="en-ID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5085A4DA-176F-45CC-86CB-B155A986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35429"/>
              </p:ext>
            </p:extLst>
          </p:nvPr>
        </p:nvGraphicFramePr>
        <p:xfrm>
          <a:off x="1879871" y="4743854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855249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260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348448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033120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03647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76022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7011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588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8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2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2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Berlin Sans FB Demi</vt:lpstr>
      <vt:lpstr>Wingdings</vt:lpstr>
      <vt:lpstr>Arial Black</vt:lpstr>
      <vt:lpstr>Arial</vt:lpstr>
      <vt:lpstr>Bauhaus 93</vt:lpstr>
      <vt:lpstr>Calibri Light</vt:lpstr>
      <vt:lpstr>Calibri</vt:lpstr>
      <vt:lpstr>Aharoni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2021-04-03T01:51:15Z</dcterms:created>
  <dcterms:modified xsi:type="dcterms:W3CDTF">2021-08-01T02:54:11Z</dcterms:modified>
</cp:coreProperties>
</file>