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sldIdLst>
    <p:sldId id="256" r:id="rId2"/>
    <p:sldId id="257" r:id="rId3"/>
    <p:sldId id="258" r:id="rId4"/>
    <p:sldId id="260" r:id="rId5"/>
    <p:sldId id="262" r:id="rId6"/>
    <p:sldId id="259" r:id="rId7"/>
    <p:sldId id="263" r:id="rId8"/>
    <p:sldId id="264" r:id="rId9"/>
    <p:sldId id="265" r:id="rId10"/>
    <p:sldId id="266" r:id="rId11"/>
    <p:sldId id="267" r:id="rId12"/>
    <p:sldId id="268" r:id="rId13"/>
    <p:sldId id="269" r:id="rId14"/>
  </p:sldIdLst>
  <p:sldSz cx="12192000" cy="6858000"/>
  <p:notesSz cx="6858000" cy="9144000"/>
  <p:embeddedFontLst>
    <p:embeddedFont>
      <p:font typeface="Gamja Flower" panose="020B0604020202020204" charset="-127"/>
      <p:regular r:id="rId15"/>
    </p:embeddedFont>
    <p:embeddedFont>
      <p:font typeface="Aharoni" panose="02010803020104030203" pitchFamily="2" charset="-79"/>
      <p:bold r:id="rId16"/>
    </p:embeddedFon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85" userDrawn="1">
          <p15:clr>
            <a:srgbClr val="A4A3A4"/>
          </p15:clr>
        </p15:guide>
        <p15:guide id="3" orient="horz" pos="20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B27E"/>
    <a:srgbClr val="502D16"/>
    <a:srgbClr val="F1D1B1"/>
    <a:srgbClr val="F6EFDD"/>
    <a:srgbClr val="B08A5D"/>
    <a:srgbClr val="E7E6E6"/>
    <a:srgbClr val="FFD5D5"/>
    <a:srgbClr val="FDF9EE"/>
    <a:srgbClr val="FBEEB9"/>
    <a:srgbClr val="ECE4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660"/>
  </p:normalViewPr>
  <p:slideViewPr>
    <p:cSldViewPr snapToGrid="0" showGuides="1">
      <p:cViewPr varScale="1">
        <p:scale>
          <a:sx n="86" d="100"/>
          <a:sy n="86" d="100"/>
        </p:scale>
        <p:origin x="738" y="84"/>
      </p:cViewPr>
      <p:guideLst>
        <p:guide pos="3885"/>
        <p:guide orient="horz" pos="20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F4A5-C888-4687-A3DE-69B9D32FC3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61492CB-C6D8-43C6-8FF8-1183C83DF6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3F37227-4218-49D3-B917-CA6F3A921763}"/>
              </a:ext>
            </a:extLst>
          </p:cNvPr>
          <p:cNvSpPr>
            <a:spLocks noGrp="1"/>
          </p:cNvSpPr>
          <p:nvPr>
            <p:ph type="dt" sz="half" idx="10"/>
          </p:nvPr>
        </p:nvSpPr>
        <p:spPr/>
        <p:txBody>
          <a:bodyPr/>
          <a:lstStyle/>
          <a:p>
            <a:fld id="{CF8E40C4-5541-4E1D-B2E5-CDDA0B246B07}" type="datetimeFigureOut">
              <a:rPr lang="en-ID" smtClean="0"/>
              <a:t>31/07/2021</a:t>
            </a:fld>
            <a:endParaRPr lang="en-ID"/>
          </a:p>
        </p:txBody>
      </p:sp>
      <p:sp>
        <p:nvSpPr>
          <p:cNvPr id="5" name="Footer Placeholder 4">
            <a:extLst>
              <a:ext uri="{FF2B5EF4-FFF2-40B4-BE49-F238E27FC236}">
                <a16:creationId xmlns:a16="http://schemas.microsoft.com/office/drawing/2014/main" id="{E2DC2F44-96A8-46A5-B191-26880C4D5B8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0CEEE8D-59B7-4AA3-97A6-E9D58AC860B2}"/>
              </a:ext>
            </a:extLst>
          </p:cNvPr>
          <p:cNvSpPr>
            <a:spLocks noGrp="1"/>
          </p:cNvSpPr>
          <p:nvPr>
            <p:ph type="sldNum" sz="quarter" idx="12"/>
          </p:nvPr>
        </p:nvSpPr>
        <p:spPr/>
        <p:txBody>
          <a:bodyPr/>
          <a:lstStyle/>
          <a:p>
            <a:fld id="{FB460F26-762A-463E-B16B-106CF26AB206}" type="slidenum">
              <a:rPr lang="en-ID" smtClean="0"/>
              <a:t>‹#›</a:t>
            </a:fld>
            <a:endParaRPr lang="en-ID"/>
          </a:p>
        </p:txBody>
      </p:sp>
    </p:spTree>
    <p:extLst>
      <p:ext uri="{BB962C8B-B14F-4D97-AF65-F5344CB8AC3E}">
        <p14:creationId xmlns:p14="http://schemas.microsoft.com/office/powerpoint/2010/main" val="82788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9EF8-C855-4A51-8E84-E7AD8D9550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04B0E64-3F46-4E94-9FC1-1F03FD743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E9CAA9C-95B5-4190-91AA-B318DCD3792F}"/>
              </a:ext>
            </a:extLst>
          </p:cNvPr>
          <p:cNvSpPr>
            <a:spLocks noGrp="1"/>
          </p:cNvSpPr>
          <p:nvPr>
            <p:ph type="dt" sz="half" idx="10"/>
          </p:nvPr>
        </p:nvSpPr>
        <p:spPr/>
        <p:txBody>
          <a:bodyPr/>
          <a:lstStyle/>
          <a:p>
            <a:fld id="{CF8E40C4-5541-4E1D-B2E5-CDDA0B246B07}" type="datetimeFigureOut">
              <a:rPr lang="en-ID" smtClean="0"/>
              <a:t>31/07/2021</a:t>
            </a:fld>
            <a:endParaRPr lang="en-ID"/>
          </a:p>
        </p:txBody>
      </p:sp>
      <p:sp>
        <p:nvSpPr>
          <p:cNvPr id="5" name="Footer Placeholder 4">
            <a:extLst>
              <a:ext uri="{FF2B5EF4-FFF2-40B4-BE49-F238E27FC236}">
                <a16:creationId xmlns:a16="http://schemas.microsoft.com/office/drawing/2014/main" id="{9D6AB45F-B5AD-49AA-9676-39D0E04EEA8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566753E-C2C2-41F8-BF94-A5B1E03C2700}"/>
              </a:ext>
            </a:extLst>
          </p:cNvPr>
          <p:cNvSpPr>
            <a:spLocks noGrp="1"/>
          </p:cNvSpPr>
          <p:nvPr>
            <p:ph type="sldNum" sz="quarter" idx="12"/>
          </p:nvPr>
        </p:nvSpPr>
        <p:spPr/>
        <p:txBody>
          <a:bodyPr/>
          <a:lstStyle/>
          <a:p>
            <a:fld id="{FB460F26-762A-463E-B16B-106CF26AB206}" type="slidenum">
              <a:rPr lang="en-ID" smtClean="0"/>
              <a:t>‹#›</a:t>
            </a:fld>
            <a:endParaRPr lang="en-ID"/>
          </a:p>
        </p:txBody>
      </p:sp>
    </p:spTree>
    <p:extLst>
      <p:ext uri="{BB962C8B-B14F-4D97-AF65-F5344CB8AC3E}">
        <p14:creationId xmlns:p14="http://schemas.microsoft.com/office/powerpoint/2010/main" val="2855492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E5073-502E-462F-AD60-B096B18515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F337ED6-F75E-4304-A1CE-DEBA03C5C1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C4AA19B-B036-4958-A068-5411E58D17A3}"/>
              </a:ext>
            </a:extLst>
          </p:cNvPr>
          <p:cNvSpPr>
            <a:spLocks noGrp="1"/>
          </p:cNvSpPr>
          <p:nvPr>
            <p:ph type="dt" sz="half" idx="10"/>
          </p:nvPr>
        </p:nvSpPr>
        <p:spPr/>
        <p:txBody>
          <a:bodyPr/>
          <a:lstStyle/>
          <a:p>
            <a:fld id="{CF8E40C4-5541-4E1D-B2E5-CDDA0B246B07}" type="datetimeFigureOut">
              <a:rPr lang="en-ID" smtClean="0"/>
              <a:t>31/07/2021</a:t>
            </a:fld>
            <a:endParaRPr lang="en-ID"/>
          </a:p>
        </p:txBody>
      </p:sp>
      <p:sp>
        <p:nvSpPr>
          <p:cNvPr id="5" name="Footer Placeholder 4">
            <a:extLst>
              <a:ext uri="{FF2B5EF4-FFF2-40B4-BE49-F238E27FC236}">
                <a16:creationId xmlns:a16="http://schemas.microsoft.com/office/drawing/2014/main" id="{FCAD346E-28DA-4D5C-A250-A7A48E0A458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60C769B-CE02-47F6-B229-E5BF6F7F9515}"/>
              </a:ext>
            </a:extLst>
          </p:cNvPr>
          <p:cNvSpPr>
            <a:spLocks noGrp="1"/>
          </p:cNvSpPr>
          <p:nvPr>
            <p:ph type="sldNum" sz="quarter" idx="12"/>
          </p:nvPr>
        </p:nvSpPr>
        <p:spPr/>
        <p:txBody>
          <a:bodyPr/>
          <a:lstStyle/>
          <a:p>
            <a:fld id="{FB460F26-762A-463E-B16B-106CF26AB206}" type="slidenum">
              <a:rPr lang="en-ID" smtClean="0"/>
              <a:t>‹#›</a:t>
            </a:fld>
            <a:endParaRPr lang="en-ID"/>
          </a:p>
        </p:txBody>
      </p:sp>
    </p:spTree>
    <p:extLst>
      <p:ext uri="{BB962C8B-B14F-4D97-AF65-F5344CB8AC3E}">
        <p14:creationId xmlns:p14="http://schemas.microsoft.com/office/powerpoint/2010/main" val="186414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6E1D-C685-49C5-8810-BE261A336B5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B47944F-0162-4404-9F19-285484D40C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DA7A607-1513-4D40-B3EF-326E9F7A3208}"/>
              </a:ext>
            </a:extLst>
          </p:cNvPr>
          <p:cNvSpPr>
            <a:spLocks noGrp="1"/>
          </p:cNvSpPr>
          <p:nvPr>
            <p:ph type="dt" sz="half" idx="10"/>
          </p:nvPr>
        </p:nvSpPr>
        <p:spPr/>
        <p:txBody>
          <a:bodyPr/>
          <a:lstStyle/>
          <a:p>
            <a:fld id="{CF8E40C4-5541-4E1D-B2E5-CDDA0B246B07}" type="datetimeFigureOut">
              <a:rPr lang="en-ID" smtClean="0"/>
              <a:t>31/07/2021</a:t>
            </a:fld>
            <a:endParaRPr lang="en-ID"/>
          </a:p>
        </p:txBody>
      </p:sp>
      <p:sp>
        <p:nvSpPr>
          <p:cNvPr id="5" name="Footer Placeholder 4">
            <a:extLst>
              <a:ext uri="{FF2B5EF4-FFF2-40B4-BE49-F238E27FC236}">
                <a16:creationId xmlns:a16="http://schemas.microsoft.com/office/drawing/2014/main" id="{CBA3C227-9499-4E56-9CAC-449E98CF98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8344F6B-7CB9-4403-827D-24E5CEE75AFA}"/>
              </a:ext>
            </a:extLst>
          </p:cNvPr>
          <p:cNvSpPr>
            <a:spLocks noGrp="1"/>
          </p:cNvSpPr>
          <p:nvPr>
            <p:ph type="sldNum" sz="quarter" idx="12"/>
          </p:nvPr>
        </p:nvSpPr>
        <p:spPr/>
        <p:txBody>
          <a:bodyPr/>
          <a:lstStyle/>
          <a:p>
            <a:fld id="{FB460F26-762A-463E-B16B-106CF26AB206}" type="slidenum">
              <a:rPr lang="en-ID" smtClean="0"/>
              <a:t>‹#›</a:t>
            </a:fld>
            <a:endParaRPr lang="en-ID"/>
          </a:p>
        </p:txBody>
      </p:sp>
    </p:spTree>
    <p:extLst>
      <p:ext uri="{BB962C8B-B14F-4D97-AF65-F5344CB8AC3E}">
        <p14:creationId xmlns:p14="http://schemas.microsoft.com/office/powerpoint/2010/main" val="382014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77A3-A0B0-4AB1-836B-E26A3EE3B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6315C4CD-8D98-4728-98C6-61C567BD9F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08E646-A26C-4BDB-B7D7-DA217800F942}"/>
              </a:ext>
            </a:extLst>
          </p:cNvPr>
          <p:cNvSpPr>
            <a:spLocks noGrp="1"/>
          </p:cNvSpPr>
          <p:nvPr>
            <p:ph type="dt" sz="half" idx="10"/>
          </p:nvPr>
        </p:nvSpPr>
        <p:spPr/>
        <p:txBody>
          <a:bodyPr/>
          <a:lstStyle/>
          <a:p>
            <a:fld id="{CF8E40C4-5541-4E1D-B2E5-CDDA0B246B07}" type="datetimeFigureOut">
              <a:rPr lang="en-ID" smtClean="0"/>
              <a:t>31/07/2021</a:t>
            </a:fld>
            <a:endParaRPr lang="en-ID"/>
          </a:p>
        </p:txBody>
      </p:sp>
      <p:sp>
        <p:nvSpPr>
          <p:cNvPr id="5" name="Footer Placeholder 4">
            <a:extLst>
              <a:ext uri="{FF2B5EF4-FFF2-40B4-BE49-F238E27FC236}">
                <a16:creationId xmlns:a16="http://schemas.microsoft.com/office/drawing/2014/main" id="{671B5CF2-DB4C-430D-ACBC-3722354CB84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19BA6AE-04B1-477E-82E5-5A74F7934E9B}"/>
              </a:ext>
            </a:extLst>
          </p:cNvPr>
          <p:cNvSpPr>
            <a:spLocks noGrp="1"/>
          </p:cNvSpPr>
          <p:nvPr>
            <p:ph type="sldNum" sz="quarter" idx="12"/>
          </p:nvPr>
        </p:nvSpPr>
        <p:spPr/>
        <p:txBody>
          <a:bodyPr/>
          <a:lstStyle/>
          <a:p>
            <a:fld id="{FB460F26-762A-463E-B16B-106CF26AB206}" type="slidenum">
              <a:rPr lang="en-ID" smtClean="0"/>
              <a:t>‹#›</a:t>
            </a:fld>
            <a:endParaRPr lang="en-ID"/>
          </a:p>
        </p:txBody>
      </p:sp>
    </p:spTree>
    <p:extLst>
      <p:ext uri="{BB962C8B-B14F-4D97-AF65-F5344CB8AC3E}">
        <p14:creationId xmlns:p14="http://schemas.microsoft.com/office/powerpoint/2010/main" val="303490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813C3-5E12-474E-AC58-84A612F4662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658B287-8ECE-4869-8D94-613FDD2339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E148CC3D-EC52-4427-B447-C479ABAE93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2501AFDB-04FC-41E1-B7A1-2A2E282BC0F0}"/>
              </a:ext>
            </a:extLst>
          </p:cNvPr>
          <p:cNvSpPr>
            <a:spLocks noGrp="1"/>
          </p:cNvSpPr>
          <p:nvPr>
            <p:ph type="dt" sz="half" idx="10"/>
          </p:nvPr>
        </p:nvSpPr>
        <p:spPr/>
        <p:txBody>
          <a:bodyPr/>
          <a:lstStyle/>
          <a:p>
            <a:fld id="{CF8E40C4-5541-4E1D-B2E5-CDDA0B246B07}" type="datetimeFigureOut">
              <a:rPr lang="en-ID" smtClean="0"/>
              <a:t>31/07/2021</a:t>
            </a:fld>
            <a:endParaRPr lang="en-ID"/>
          </a:p>
        </p:txBody>
      </p:sp>
      <p:sp>
        <p:nvSpPr>
          <p:cNvPr id="6" name="Footer Placeholder 5">
            <a:extLst>
              <a:ext uri="{FF2B5EF4-FFF2-40B4-BE49-F238E27FC236}">
                <a16:creationId xmlns:a16="http://schemas.microsoft.com/office/drawing/2014/main" id="{A4959331-0A49-472A-92E7-765E849FCFB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1827A7B-69DE-4F29-830F-9CB9A4395772}"/>
              </a:ext>
            </a:extLst>
          </p:cNvPr>
          <p:cNvSpPr>
            <a:spLocks noGrp="1"/>
          </p:cNvSpPr>
          <p:nvPr>
            <p:ph type="sldNum" sz="quarter" idx="12"/>
          </p:nvPr>
        </p:nvSpPr>
        <p:spPr/>
        <p:txBody>
          <a:bodyPr/>
          <a:lstStyle/>
          <a:p>
            <a:fld id="{FB460F26-762A-463E-B16B-106CF26AB206}" type="slidenum">
              <a:rPr lang="en-ID" smtClean="0"/>
              <a:t>‹#›</a:t>
            </a:fld>
            <a:endParaRPr lang="en-ID"/>
          </a:p>
        </p:txBody>
      </p:sp>
    </p:spTree>
    <p:extLst>
      <p:ext uri="{BB962C8B-B14F-4D97-AF65-F5344CB8AC3E}">
        <p14:creationId xmlns:p14="http://schemas.microsoft.com/office/powerpoint/2010/main" val="283022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28B3-BF8E-432F-953D-C258C4167A0F}"/>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E9DF13E-1D97-4514-801F-B3D8E2EAA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D04FEF-2E3A-47C0-A6F4-E00F022C3D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7B374F2-04DC-427C-9BA2-E1A8D61435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C29BF1-D648-4FCE-BE63-BBFFC0C93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FBA4024B-5422-416D-9D51-C6401C995A7A}"/>
              </a:ext>
            </a:extLst>
          </p:cNvPr>
          <p:cNvSpPr>
            <a:spLocks noGrp="1"/>
          </p:cNvSpPr>
          <p:nvPr>
            <p:ph type="dt" sz="half" idx="10"/>
          </p:nvPr>
        </p:nvSpPr>
        <p:spPr/>
        <p:txBody>
          <a:bodyPr/>
          <a:lstStyle/>
          <a:p>
            <a:fld id="{CF8E40C4-5541-4E1D-B2E5-CDDA0B246B07}" type="datetimeFigureOut">
              <a:rPr lang="en-ID" smtClean="0"/>
              <a:t>31/07/2021</a:t>
            </a:fld>
            <a:endParaRPr lang="en-ID"/>
          </a:p>
        </p:txBody>
      </p:sp>
      <p:sp>
        <p:nvSpPr>
          <p:cNvPr id="8" name="Footer Placeholder 7">
            <a:extLst>
              <a:ext uri="{FF2B5EF4-FFF2-40B4-BE49-F238E27FC236}">
                <a16:creationId xmlns:a16="http://schemas.microsoft.com/office/drawing/2014/main" id="{F875D55C-B491-4DA6-965C-32C4555FBE6B}"/>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ADC6CE7-9EDA-440C-A046-E43216C40F6F}"/>
              </a:ext>
            </a:extLst>
          </p:cNvPr>
          <p:cNvSpPr>
            <a:spLocks noGrp="1"/>
          </p:cNvSpPr>
          <p:nvPr>
            <p:ph type="sldNum" sz="quarter" idx="12"/>
          </p:nvPr>
        </p:nvSpPr>
        <p:spPr/>
        <p:txBody>
          <a:bodyPr/>
          <a:lstStyle/>
          <a:p>
            <a:fld id="{FB460F26-762A-463E-B16B-106CF26AB206}" type="slidenum">
              <a:rPr lang="en-ID" smtClean="0"/>
              <a:t>‹#›</a:t>
            </a:fld>
            <a:endParaRPr lang="en-ID"/>
          </a:p>
        </p:txBody>
      </p:sp>
    </p:spTree>
    <p:extLst>
      <p:ext uri="{BB962C8B-B14F-4D97-AF65-F5344CB8AC3E}">
        <p14:creationId xmlns:p14="http://schemas.microsoft.com/office/powerpoint/2010/main" val="329997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5970-1326-4FE8-A765-44E49D0DE5E6}"/>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2033D77-0AA8-4856-A2F4-25048DD471A1}"/>
              </a:ext>
            </a:extLst>
          </p:cNvPr>
          <p:cNvSpPr>
            <a:spLocks noGrp="1"/>
          </p:cNvSpPr>
          <p:nvPr>
            <p:ph type="dt" sz="half" idx="10"/>
          </p:nvPr>
        </p:nvSpPr>
        <p:spPr/>
        <p:txBody>
          <a:bodyPr/>
          <a:lstStyle/>
          <a:p>
            <a:fld id="{CF8E40C4-5541-4E1D-B2E5-CDDA0B246B07}" type="datetimeFigureOut">
              <a:rPr lang="en-ID" smtClean="0"/>
              <a:t>31/07/2021</a:t>
            </a:fld>
            <a:endParaRPr lang="en-ID"/>
          </a:p>
        </p:txBody>
      </p:sp>
      <p:sp>
        <p:nvSpPr>
          <p:cNvPr id="4" name="Footer Placeholder 3">
            <a:extLst>
              <a:ext uri="{FF2B5EF4-FFF2-40B4-BE49-F238E27FC236}">
                <a16:creationId xmlns:a16="http://schemas.microsoft.com/office/drawing/2014/main" id="{D6E129B1-D07B-4AB1-8104-31F50CCDC8A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2AB8683B-102F-4B15-A2D2-5BB6C53FE02E}"/>
              </a:ext>
            </a:extLst>
          </p:cNvPr>
          <p:cNvSpPr>
            <a:spLocks noGrp="1"/>
          </p:cNvSpPr>
          <p:nvPr>
            <p:ph type="sldNum" sz="quarter" idx="12"/>
          </p:nvPr>
        </p:nvSpPr>
        <p:spPr/>
        <p:txBody>
          <a:bodyPr/>
          <a:lstStyle/>
          <a:p>
            <a:fld id="{FB460F26-762A-463E-B16B-106CF26AB206}" type="slidenum">
              <a:rPr lang="en-ID" smtClean="0"/>
              <a:t>‹#›</a:t>
            </a:fld>
            <a:endParaRPr lang="en-ID"/>
          </a:p>
        </p:txBody>
      </p:sp>
    </p:spTree>
    <p:extLst>
      <p:ext uri="{BB962C8B-B14F-4D97-AF65-F5344CB8AC3E}">
        <p14:creationId xmlns:p14="http://schemas.microsoft.com/office/powerpoint/2010/main" val="147091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D6C9F-E019-4633-A314-4A7411567517}"/>
              </a:ext>
            </a:extLst>
          </p:cNvPr>
          <p:cNvSpPr>
            <a:spLocks noGrp="1"/>
          </p:cNvSpPr>
          <p:nvPr>
            <p:ph type="dt" sz="half" idx="10"/>
          </p:nvPr>
        </p:nvSpPr>
        <p:spPr/>
        <p:txBody>
          <a:bodyPr/>
          <a:lstStyle/>
          <a:p>
            <a:fld id="{CF8E40C4-5541-4E1D-B2E5-CDDA0B246B07}" type="datetimeFigureOut">
              <a:rPr lang="en-ID" smtClean="0"/>
              <a:t>31/07/2021</a:t>
            </a:fld>
            <a:endParaRPr lang="en-ID"/>
          </a:p>
        </p:txBody>
      </p:sp>
      <p:sp>
        <p:nvSpPr>
          <p:cNvPr id="3" name="Footer Placeholder 2">
            <a:extLst>
              <a:ext uri="{FF2B5EF4-FFF2-40B4-BE49-F238E27FC236}">
                <a16:creationId xmlns:a16="http://schemas.microsoft.com/office/drawing/2014/main" id="{DEDD8A3B-841D-40A6-B41A-00D596CCFC9F}"/>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E6891B4-44F9-4852-8E07-3BC5FBBAAB1E}"/>
              </a:ext>
            </a:extLst>
          </p:cNvPr>
          <p:cNvSpPr>
            <a:spLocks noGrp="1"/>
          </p:cNvSpPr>
          <p:nvPr>
            <p:ph type="sldNum" sz="quarter" idx="12"/>
          </p:nvPr>
        </p:nvSpPr>
        <p:spPr/>
        <p:txBody>
          <a:bodyPr/>
          <a:lstStyle/>
          <a:p>
            <a:fld id="{FB460F26-762A-463E-B16B-106CF26AB206}" type="slidenum">
              <a:rPr lang="en-ID" smtClean="0"/>
              <a:t>‹#›</a:t>
            </a:fld>
            <a:endParaRPr lang="en-ID"/>
          </a:p>
        </p:txBody>
      </p:sp>
    </p:spTree>
    <p:extLst>
      <p:ext uri="{BB962C8B-B14F-4D97-AF65-F5344CB8AC3E}">
        <p14:creationId xmlns:p14="http://schemas.microsoft.com/office/powerpoint/2010/main" val="152569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BDAE-BBC2-475C-A572-628F534F6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39E9A96-B614-40B0-8E03-F31FC5740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5617DDE0-914B-436B-90F1-CC8420444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4A0C7-FF41-4A9D-AC35-7BA5CE44D844}"/>
              </a:ext>
            </a:extLst>
          </p:cNvPr>
          <p:cNvSpPr>
            <a:spLocks noGrp="1"/>
          </p:cNvSpPr>
          <p:nvPr>
            <p:ph type="dt" sz="half" idx="10"/>
          </p:nvPr>
        </p:nvSpPr>
        <p:spPr/>
        <p:txBody>
          <a:bodyPr/>
          <a:lstStyle/>
          <a:p>
            <a:fld id="{CF8E40C4-5541-4E1D-B2E5-CDDA0B246B07}" type="datetimeFigureOut">
              <a:rPr lang="en-ID" smtClean="0"/>
              <a:t>31/07/2021</a:t>
            </a:fld>
            <a:endParaRPr lang="en-ID"/>
          </a:p>
        </p:txBody>
      </p:sp>
      <p:sp>
        <p:nvSpPr>
          <p:cNvPr id="6" name="Footer Placeholder 5">
            <a:extLst>
              <a:ext uri="{FF2B5EF4-FFF2-40B4-BE49-F238E27FC236}">
                <a16:creationId xmlns:a16="http://schemas.microsoft.com/office/drawing/2014/main" id="{AF3C8C03-12B8-4AD3-8B99-665C6AC5A14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E1C30F3-84BB-44F4-A100-926796BF194E}"/>
              </a:ext>
            </a:extLst>
          </p:cNvPr>
          <p:cNvSpPr>
            <a:spLocks noGrp="1"/>
          </p:cNvSpPr>
          <p:nvPr>
            <p:ph type="sldNum" sz="quarter" idx="12"/>
          </p:nvPr>
        </p:nvSpPr>
        <p:spPr/>
        <p:txBody>
          <a:bodyPr/>
          <a:lstStyle/>
          <a:p>
            <a:fld id="{FB460F26-762A-463E-B16B-106CF26AB206}" type="slidenum">
              <a:rPr lang="en-ID" smtClean="0"/>
              <a:t>‹#›</a:t>
            </a:fld>
            <a:endParaRPr lang="en-ID"/>
          </a:p>
        </p:txBody>
      </p:sp>
    </p:spTree>
    <p:extLst>
      <p:ext uri="{BB962C8B-B14F-4D97-AF65-F5344CB8AC3E}">
        <p14:creationId xmlns:p14="http://schemas.microsoft.com/office/powerpoint/2010/main" val="312560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9DC5-2C00-40BF-AB1A-C8E53CB22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5B26E48-8552-4731-B92A-6253760114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BD1125EF-DE6C-4DF0-859B-0DDB5C6F6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B5A1B-DDCE-4410-BBAE-E1F7908B5C40}"/>
              </a:ext>
            </a:extLst>
          </p:cNvPr>
          <p:cNvSpPr>
            <a:spLocks noGrp="1"/>
          </p:cNvSpPr>
          <p:nvPr>
            <p:ph type="dt" sz="half" idx="10"/>
          </p:nvPr>
        </p:nvSpPr>
        <p:spPr/>
        <p:txBody>
          <a:bodyPr/>
          <a:lstStyle/>
          <a:p>
            <a:fld id="{CF8E40C4-5541-4E1D-B2E5-CDDA0B246B07}" type="datetimeFigureOut">
              <a:rPr lang="en-ID" smtClean="0"/>
              <a:t>31/07/2021</a:t>
            </a:fld>
            <a:endParaRPr lang="en-ID"/>
          </a:p>
        </p:txBody>
      </p:sp>
      <p:sp>
        <p:nvSpPr>
          <p:cNvPr id="6" name="Footer Placeholder 5">
            <a:extLst>
              <a:ext uri="{FF2B5EF4-FFF2-40B4-BE49-F238E27FC236}">
                <a16:creationId xmlns:a16="http://schemas.microsoft.com/office/drawing/2014/main" id="{65E33FDB-E210-4907-B220-384373E653B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DBD4F69-023A-410E-B526-9058C63E259E}"/>
              </a:ext>
            </a:extLst>
          </p:cNvPr>
          <p:cNvSpPr>
            <a:spLocks noGrp="1"/>
          </p:cNvSpPr>
          <p:nvPr>
            <p:ph type="sldNum" sz="quarter" idx="12"/>
          </p:nvPr>
        </p:nvSpPr>
        <p:spPr/>
        <p:txBody>
          <a:bodyPr/>
          <a:lstStyle/>
          <a:p>
            <a:fld id="{FB460F26-762A-463E-B16B-106CF26AB206}" type="slidenum">
              <a:rPr lang="en-ID" smtClean="0"/>
              <a:t>‹#›</a:t>
            </a:fld>
            <a:endParaRPr lang="en-ID"/>
          </a:p>
        </p:txBody>
      </p:sp>
    </p:spTree>
    <p:extLst>
      <p:ext uri="{BB962C8B-B14F-4D97-AF65-F5344CB8AC3E}">
        <p14:creationId xmlns:p14="http://schemas.microsoft.com/office/powerpoint/2010/main" val="127698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9E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E5A20E-7915-4C62-8517-A5BEE270CE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5C7DAD2-96C8-4964-9AC1-3D76703817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BC5C436-00DE-4063-AABE-3B6801831D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E40C4-5541-4E1D-B2E5-CDDA0B246B07}" type="datetimeFigureOut">
              <a:rPr lang="en-ID" smtClean="0"/>
              <a:t>31/07/2021</a:t>
            </a:fld>
            <a:endParaRPr lang="en-ID"/>
          </a:p>
        </p:txBody>
      </p:sp>
      <p:sp>
        <p:nvSpPr>
          <p:cNvPr id="5" name="Footer Placeholder 4">
            <a:extLst>
              <a:ext uri="{FF2B5EF4-FFF2-40B4-BE49-F238E27FC236}">
                <a16:creationId xmlns:a16="http://schemas.microsoft.com/office/drawing/2014/main" id="{5BB10521-EE0F-4597-8006-EBF7FBE7B6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50E7CDF-AE31-4D24-8583-85150A6AF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60F26-762A-463E-B16B-106CF26AB206}" type="slidenum">
              <a:rPr lang="en-ID" smtClean="0"/>
              <a:t>‹#›</a:t>
            </a:fld>
            <a:endParaRPr lang="en-ID"/>
          </a:p>
        </p:txBody>
      </p:sp>
    </p:spTree>
    <p:extLst>
      <p:ext uri="{BB962C8B-B14F-4D97-AF65-F5344CB8AC3E}">
        <p14:creationId xmlns:p14="http://schemas.microsoft.com/office/powerpoint/2010/main" val="2482219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2.png"/><Relationship Id="rId18" Type="http://schemas.openxmlformats.org/officeDocument/2006/relationships/image" Target="../media/image7.svg"/><Relationship Id="rId3" Type="http://schemas.openxmlformats.org/officeDocument/2006/relationships/image" Target="../media/image5.svg"/><Relationship Id="rId21" Type="http://schemas.openxmlformats.org/officeDocument/2006/relationships/slide" Target="slide7.xml"/><Relationship Id="rId7" Type="http://schemas.openxmlformats.org/officeDocument/2006/relationships/image" Target="../media/image13.svg"/><Relationship Id="rId12" Type="http://schemas.openxmlformats.org/officeDocument/2006/relationships/slide" Target="slide5.xml"/><Relationship Id="rId17" Type="http://schemas.openxmlformats.org/officeDocument/2006/relationships/image" Target="../media/image6.png"/><Relationship Id="rId2" Type="http://schemas.openxmlformats.org/officeDocument/2006/relationships/image" Target="../media/image4.png"/><Relationship Id="rId16" Type="http://schemas.openxmlformats.org/officeDocument/2006/relationships/slide" Target="slide6.xml"/><Relationship Id="rId20"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8.png"/><Relationship Id="rId24" Type="http://schemas.openxmlformats.org/officeDocument/2006/relationships/slide" Target="slide10.xml"/><Relationship Id="rId5" Type="http://schemas.openxmlformats.org/officeDocument/2006/relationships/image" Target="../media/image11.svg"/><Relationship Id="rId15" Type="http://schemas.openxmlformats.org/officeDocument/2006/relationships/slide" Target="slide4.xml"/><Relationship Id="rId23" Type="http://schemas.openxmlformats.org/officeDocument/2006/relationships/slide" Target="slide9.xml"/><Relationship Id="rId10" Type="http://schemas.openxmlformats.org/officeDocument/2006/relationships/image" Target="../media/image15.svg"/><Relationship Id="rId19" Type="http://schemas.openxmlformats.org/officeDocument/2006/relationships/slide" Target="slide11.xml"/><Relationship Id="rId4" Type="http://schemas.openxmlformats.org/officeDocument/2006/relationships/image" Target="../media/image10.png"/><Relationship Id="rId9" Type="http://schemas.openxmlformats.org/officeDocument/2006/relationships/image" Target="../media/image14.png"/><Relationship Id="rId14" Type="http://schemas.openxmlformats.org/officeDocument/2006/relationships/image" Target="../media/image3.svg"/><Relationship Id="rId22" Type="http://schemas.openxmlformats.org/officeDocument/2006/relationships/slide" Target="slide8.xml"/></Relationships>
</file>

<file path=ppt/slides/_rels/slide11.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image" Target="../media/image1.png"/><Relationship Id="rId3" Type="http://schemas.openxmlformats.org/officeDocument/2006/relationships/image" Target="../media/image5.svg"/><Relationship Id="rId7" Type="http://schemas.openxmlformats.org/officeDocument/2006/relationships/image" Target="../media/image3.svg"/><Relationship Id="rId12" Type="http://schemas.openxmlformats.org/officeDocument/2006/relationships/slide" Target="slide1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slide" Target="slide5.xml"/><Relationship Id="rId10"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slide" Target="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1.png"/><Relationship Id="rId3" Type="http://schemas.openxmlformats.org/officeDocument/2006/relationships/image" Target="../media/image2.png"/><Relationship Id="rId7" Type="http://schemas.openxmlformats.org/officeDocument/2006/relationships/image" Target="../media/image5.svg"/><Relationship Id="rId12" Type="http://schemas.openxmlformats.org/officeDocument/2006/relationships/slide" Target="slide11.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slide" Target="slide4.xml"/><Relationship Id="rId10" Type="http://schemas.openxmlformats.org/officeDocument/2006/relationships/image" Target="../media/image7.svg"/><Relationship Id="rId4" Type="http://schemas.openxmlformats.org/officeDocument/2006/relationships/image" Target="../media/image3.sv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11.xml"/><Relationship Id="rId3" Type="http://schemas.openxmlformats.org/officeDocument/2006/relationships/image" Target="../media/image5.svg"/><Relationship Id="rId7" Type="http://schemas.openxmlformats.org/officeDocument/2006/relationships/image" Target="../media/image3.svg"/><Relationship Id="rId12"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slide" Target="slide5.xml"/><Relationship Id="rId10"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slide" Target="slide6.xml"/><Relationship Id="rId1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7.xml"/><Relationship Id="rId18" Type="http://schemas.openxmlformats.org/officeDocument/2006/relationships/slide" Target="slide5.xml"/><Relationship Id="rId3" Type="http://schemas.openxmlformats.org/officeDocument/2006/relationships/image" Target="../media/image5.svg"/><Relationship Id="rId21" Type="http://schemas.openxmlformats.org/officeDocument/2006/relationships/slide" Target="slide4.xml"/><Relationship Id="rId7" Type="http://schemas.openxmlformats.org/officeDocument/2006/relationships/image" Target="../media/image13.svg"/><Relationship Id="rId12" Type="http://schemas.openxmlformats.org/officeDocument/2006/relationships/image" Target="../media/image8.png"/><Relationship Id="rId17" Type="http://schemas.openxmlformats.org/officeDocument/2006/relationships/slide" Target="slide6.xml"/><Relationship Id="rId2" Type="http://schemas.openxmlformats.org/officeDocument/2006/relationships/image" Target="../media/image4.png"/><Relationship Id="rId16" Type="http://schemas.openxmlformats.org/officeDocument/2006/relationships/slide" Target="slide10.xml"/><Relationship Id="rId20" Type="http://schemas.openxmlformats.org/officeDocument/2006/relationships/image" Target="../media/image3.sv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5.svg"/><Relationship Id="rId24" Type="http://schemas.openxmlformats.org/officeDocument/2006/relationships/slide" Target="slide11.xml"/><Relationship Id="rId5" Type="http://schemas.openxmlformats.org/officeDocument/2006/relationships/image" Target="../media/image11.svg"/><Relationship Id="rId15" Type="http://schemas.openxmlformats.org/officeDocument/2006/relationships/slide" Target="slide9.xml"/><Relationship Id="rId23" Type="http://schemas.openxmlformats.org/officeDocument/2006/relationships/image" Target="../media/image7.svg"/><Relationship Id="rId10" Type="http://schemas.openxmlformats.org/officeDocument/2006/relationships/image" Target="../media/image14.png"/><Relationship Id="rId19" Type="http://schemas.openxmlformats.org/officeDocument/2006/relationships/image" Target="../media/image2.png"/><Relationship Id="rId4" Type="http://schemas.openxmlformats.org/officeDocument/2006/relationships/image" Target="../media/image10.png"/><Relationship Id="rId9" Type="http://schemas.openxmlformats.org/officeDocument/2006/relationships/image" Target="../media/image1.png"/><Relationship Id="rId14" Type="http://schemas.openxmlformats.org/officeDocument/2006/relationships/slide" Target="slide8.xml"/><Relationship Id="rId22"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png"/><Relationship Id="rId18" Type="http://schemas.openxmlformats.org/officeDocument/2006/relationships/slide" Target="slide6.xml"/><Relationship Id="rId3" Type="http://schemas.openxmlformats.org/officeDocument/2006/relationships/image" Target="../media/image5.svg"/><Relationship Id="rId21" Type="http://schemas.openxmlformats.org/officeDocument/2006/relationships/slide" Target="slide11.xml"/><Relationship Id="rId7" Type="http://schemas.openxmlformats.org/officeDocument/2006/relationships/image" Target="../media/image13.svg"/><Relationship Id="rId12" Type="http://schemas.openxmlformats.org/officeDocument/2006/relationships/image" Target="../media/image8.png"/><Relationship Id="rId17" Type="http://schemas.openxmlformats.org/officeDocument/2006/relationships/slide" Target="slide4.xml"/><Relationship Id="rId25" Type="http://schemas.openxmlformats.org/officeDocument/2006/relationships/slide" Target="slide10.xml"/><Relationship Id="rId2" Type="http://schemas.openxmlformats.org/officeDocument/2006/relationships/image" Target="../media/image4.png"/><Relationship Id="rId16" Type="http://schemas.openxmlformats.org/officeDocument/2006/relationships/image" Target="../media/image3.svg"/><Relationship Id="rId20" Type="http://schemas.openxmlformats.org/officeDocument/2006/relationships/image" Target="../media/image7.sv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5.svg"/><Relationship Id="rId24" Type="http://schemas.openxmlformats.org/officeDocument/2006/relationships/slide" Target="slide9.xml"/><Relationship Id="rId5" Type="http://schemas.openxmlformats.org/officeDocument/2006/relationships/image" Target="../media/image11.svg"/><Relationship Id="rId15" Type="http://schemas.openxmlformats.org/officeDocument/2006/relationships/image" Target="../media/image2.png"/><Relationship Id="rId23" Type="http://schemas.openxmlformats.org/officeDocument/2006/relationships/slide" Target="slide8.xml"/><Relationship Id="rId10" Type="http://schemas.openxmlformats.org/officeDocument/2006/relationships/image" Target="../media/image14.png"/><Relationship Id="rId19"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1.png"/><Relationship Id="rId14" Type="http://schemas.openxmlformats.org/officeDocument/2006/relationships/slide" Target="slide5.xml"/><Relationship Id="rId22" Type="http://schemas.openxmlformats.org/officeDocument/2006/relationships/slide" Target="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6.png"/><Relationship Id="rId18" Type="http://schemas.openxmlformats.org/officeDocument/2006/relationships/slide" Target="slide6.xml"/><Relationship Id="rId3" Type="http://schemas.openxmlformats.org/officeDocument/2006/relationships/image" Target="../media/image5.svg"/><Relationship Id="rId21" Type="http://schemas.openxmlformats.org/officeDocument/2006/relationships/slide" Target="slide11.xml"/><Relationship Id="rId7" Type="http://schemas.openxmlformats.org/officeDocument/2006/relationships/image" Target="../media/image13.svg"/><Relationship Id="rId12" Type="http://schemas.openxmlformats.org/officeDocument/2006/relationships/image" Target="../media/image9.png"/><Relationship Id="rId17" Type="http://schemas.openxmlformats.org/officeDocument/2006/relationships/slide" Target="slide4.xml"/><Relationship Id="rId25" Type="http://schemas.openxmlformats.org/officeDocument/2006/relationships/slide" Target="slide10.xml"/><Relationship Id="rId2" Type="http://schemas.openxmlformats.org/officeDocument/2006/relationships/image" Target="../media/image4.png"/><Relationship Id="rId16" Type="http://schemas.openxmlformats.org/officeDocument/2006/relationships/image" Target="../media/image3.svg"/><Relationship Id="rId20" Type="http://schemas.openxmlformats.org/officeDocument/2006/relationships/image" Target="../media/image7.sv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8.png"/><Relationship Id="rId24" Type="http://schemas.openxmlformats.org/officeDocument/2006/relationships/slide" Target="slide9.xml"/><Relationship Id="rId5" Type="http://schemas.openxmlformats.org/officeDocument/2006/relationships/image" Target="../media/image11.svg"/><Relationship Id="rId15" Type="http://schemas.openxmlformats.org/officeDocument/2006/relationships/image" Target="../media/image2.png"/><Relationship Id="rId23" Type="http://schemas.openxmlformats.org/officeDocument/2006/relationships/slide" Target="slide8.xml"/><Relationship Id="rId10" Type="http://schemas.openxmlformats.org/officeDocument/2006/relationships/image" Target="../media/image15.svg"/><Relationship Id="rId19"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14.png"/><Relationship Id="rId14" Type="http://schemas.openxmlformats.org/officeDocument/2006/relationships/slide" Target="slide5.xml"/><Relationship Id="rId22" Type="http://schemas.openxmlformats.org/officeDocument/2006/relationships/slide" Target="slide7.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slide" Target="slide5.xml"/><Relationship Id="rId18" Type="http://schemas.openxmlformats.org/officeDocument/2006/relationships/image" Target="../media/image6.png"/><Relationship Id="rId3" Type="http://schemas.openxmlformats.org/officeDocument/2006/relationships/image" Target="../media/image5.svg"/><Relationship Id="rId21" Type="http://schemas.openxmlformats.org/officeDocument/2006/relationships/slide" Target="slide7.xml"/><Relationship Id="rId7" Type="http://schemas.openxmlformats.org/officeDocument/2006/relationships/image" Target="../media/image13.svg"/><Relationship Id="rId12" Type="http://schemas.openxmlformats.org/officeDocument/2006/relationships/image" Target="../media/image9.png"/><Relationship Id="rId17" Type="http://schemas.openxmlformats.org/officeDocument/2006/relationships/slide" Target="slide6.xml"/><Relationship Id="rId2" Type="http://schemas.openxmlformats.org/officeDocument/2006/relationships/image" Target="../media/image4.png"/><Relationship Id="rId16" Type="http://schemas.openxmlformats.org/officeDocument/2006/relationships/slide" Target="slide4.xml"/><Relationship Id="rId20"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8.png"/><Relationship Id="rId24" Type="http://schemas.openxmlformats.org/officeDocument/2006/relationships/slide" Target="slide10.xml"/><Relationship Id="rId5" Type="http://schemas.openxmlformats.org/officeDocument/2006/relationships/image" Target="../media/image11.svg"/><Relationship Id="rId15" Type="http://schemas.openxmlformats.org/officeDocument/2006/relationships/image" Target="../media/image3.svg"/><Relationship Id="rId23" Type="http://schemas.openxmlformats.org/officeDocument/2006/relationships/slide" Target="slide9.xml"/><Relationship Id="rId10" Type="http://schemas.openxmlformats.org/officeDocument/2006/relationships/image" Target="../media/image15.svg"/><Relationship Id="rId19" Type="http://schemas.openxmlformats.org/officeDocument/2006/relationships/image" Target="../media/image7.svg"/><Relationship Id="rId4" Type="http://schemas.openxmlformats.org/officeDocument/2006/relationships/image" Target="../media/image10.png"/><Relationship Id="rId9" Type="http://schemas.openxmlformats.org/officeDocument/2006/relationships/image" Target="../media/image14.png"/><Relationship Id="rId14" Type="http://schemas.openxmlformats.org/officeDocument/2006/relationships/image" Target="../media/image2.png"/><Relationship Id="rId22"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60C9F5-D5AC-4D52-8C53-595348346D17}"/>
              </a:ext>
            </a:extLst>
          </p:cNvPr>
          <p:cNvSpPr txBox="1"/>
          <p:nvPr/>
        </p:nvSpPr>
        <p:spPr>
          <a:xfrm>
            <a:off x="3623207" y="107227"/>
            <a:ext cx="3201517" cy="1569660"/>
          </a:xfrm>
          <a:prstGeom prst="rect">
            <a:avLst/>
          </a:prstGeom>
          <a:noFill/>
        </p:spPr>
        <p:txBody>
          <a:bodyPr wrap="none" rtlCol="0">
            <a:spAutoFit/>
          </a:bodyPr>
          <a:lstStyle/>
          <a:p>
            <a:r>
              <a:rPr lang="en-US" sz="9600" b="1" dirty="0" err="1">
                <a:latin typeface="Gamja Flower" pitchFamily="2" charset="-127"/>
                <a:ea typeface="Gamja Flower" pitchFamily="2" charset="-127"/>
              </a:rPr>
              <a:t>HeLLo</a:t>
            </a:r>
            <a:r>
              <a:rPr lang="en-US" sz="9600" b="1" dirty="0">
                <a:latin typeface="Gamja Flower" pitchFamily="2" charset="-127"/>
                <a:ea typeface="Gamja Flower" pitchFamily="2" charset="-127"/>
              </a:rPr>
              <a:t> </a:t>
            </a:r>
            <a:endParaRPr lang="en-ID" sz="9600" b="1" dirty="0">
              <a:latin typeface="Gamja Flower" pitchFamily="2" charset="-127"/>
              <a:ea typeface="Gamja Flower" pitchFamily="2" charset="-127"/>
            </a:endParaRPr>
          </a:p>
        </p:txBody>
      </p:sp>
      <p:sp>
        <p:nvSpPr>
          <p:cNvPr id="5" name="Rectangle: Rounded Corners 4">
            <a:extLst>
              <a:ext uri="{FF2B5EF4-FFF2-40B4-BE49-F238E27FC236}">
                <a16:creationId xmlns:a16="http://schemas.microsoft.com/office/drawing/2014/main" id="{FED8F6E7-F5D5-4A18-AEA1-7DFE038FE3D3}"/>
              </a:ext>
            </a:extLst>
          </p:cNvPr>
          <p:cNvSpPr/>
          <p:nvPr/>
        </p:nvSpPr>
        <p:spPr>
          <a:xfrm>
            <a:off x="3690730" y="2141552"/>
            <a:ext cx="4810539" cy="59634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040BC326-F773-4CA1-952A-01EA73D3EB80}"/>
              </a:ext>
            </a:extLst>
          </p:cNvPr>
          <p:cNvSpPr txBox="1"/>
          <p:nvPr/>
        </p:nvSpPr>
        <p:spPr>
          <a:xfrm>
            <a:off x="3749324" y="2141552"/>
            <a:ext cx="3998210" cy="461665"/>
          </a:xfrm>
          <a:prstGeom prst="rect">
            <a:avLst/>
          </a:prstGeom>
          <a:noFill/>
        </p:spPr>
        <p:txBody>
          <a:bodyPr wrap="none" rtlCol="0">
            <a:spAutoFit/>
          </a:bodyPr>
          <a:lstStyle/>
          <a:p>
            <a:r>
              <a:rPr lang="en-US" sz="2400" dirty="0">
                <a:latin typeface="Gamja Flower" pitchFamily="2" charset="-127"/>
                <a:ea typeface="Gamja Flower" pitchFamily="2" charset="-127"/>
              </a:rPr>
              <a:t>Phone number, email or username</a:t>
            </a:r>
            <a:endParaRPr lang="en-ID" sz="2400" dirty="0">
              <a:latin typeface="Gamja Flower" pitchFamily="2" charset="-127"/>
              <a:ea typeface="Gamja Flower" pitchFamily="2" charset="-127"/>
            </a:endParaRPr>
          </a:p>
        </p:txBody>
      </p:sp>
      <p:sp>
        <p:nvSpPr>
          <p:cNvPr id="7" name="Rectangle: Rounded Corners 6">
            <a:extLst>
              <a:ext uri="{FF2B5EF4-FFF2-40B4-BE49-F238E27FC236}">
                <a16:creationId xmlns:a16="http://schemas.microsoft.com/office/drawing/2014/main" id="{1804FA3B-E138-4AA5-8E41-0E3EAF17E11E}"/>
              </a:ext>
            </a:extLst>
          </p:cNvPr>
          <p:cNvSpPr/>
          <p:nvPr/>
        </p:nvSpPr>
        <p:spPr>
          <a:xfrm>
            <a:off x="3690730" y="3138925"/>
            <a:ext cx="4810539" cy="59634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43640EE3-BF35-4407-9063-428707D3D1DA}"/>
              </a:ext>
            </a:extLst>
          </p:cNvPr>
          <p:cNvSpPr txBox="1"/>
          <p:nvPr/>
        </p:nvSpPr>
        <p:spPr>
          <a:xfrm>
            <a:off x="3749324" y="3165479"/>
            <a:ext cx="1263487" cy="461665"/>
          </a:xfrm>
          <a:prstGeom prst="rect">
            <a:avLst/>
          </a:prstGeom>
          <a:noFill/>
        </p:spPr>
        <p:txBody>
          <a:bodyPr wrap="none" rtlCol="0">
            <a:spAutoFit/>
          </a:bodyPr>
          <a:lstStyle/>
          <a:p>
            <a:r>
              <a:rPr lang="en-US" sz="2400" dirty="0">
                <a:latin typeface="Gamja Flower" pitchFamily="2" charset="-127"/>
                <a:ea typeface="Gamja Flower" pitchFamily="2" charset="-127"/>
              </a:rPr>
              <a:t>Password</a:t>
            </a:r>
            <a:endParaRPr lang="en-ID" sz="2400" dirty="0">
              <a:latin typeface="Gamja Flower" pitchFamily="2" charset="-127"/>
              <a:ea typeface="Gamja Flower" pitchFamily="2" charset="-127"/>
            </a:endParaRPr>
          </a:p>
        </p:txBody>
      </p:sp>
      <p:sp>
        <p:nvSpPr>
          <p:cNvPr id="9" name="Rectangle: Rounded Corners 8">
            <a:extLst>
              <a:ext uri="{FF2B5EF4-FFF2-40B4-BE49-F238E27FC236}">
                <a16:creationId xmlns:a16="http://schemas.microsoft.com/office/drawing/2014/main" id="{03B131C0-79A9-4653-99EB-49A86D61220B}"/>
              </a:ext>
            </a:extLst>
          </p:cNvPr>
          <p:cNvSpPr/>
          <p:nvPr/>
        </p:nvSpPr>
        <p:spPr>
          <a:xfrm>
            <a:off x="3690730" y="4136299"/>
            <a:ext cx="4810539" cy="596348"/>
          </a:xfrm>
          <a:prstGeom prst="roundRect">
            <a:avLst/>
          </a:prstGeom>
          <a:solidFill>
            <a:srgbClr val="B08A5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FE021EA5-E687-495A-B4E7-168561B1903E}"/>
              </a:ext>
            </a:extLst>
          </p:cNvPr>
          <p:cNvSpPr txBox="1"/>
          <p:nvPr/>
        </p:nvSpPr>
        <p:spPr>
          <a:xfrm>
            <a:off x="5550818" y="4110083"/>
            <a:ext cx="1090363" cy="584775"/>
          </a:xfrm>
          <a:prstGeom prst="rect">
            <a:avLst/>
          </a:prstGeom>
          <a:noFill/>
        </p:spPr>
        <p:txBody>
          <a:bodyPr wrap="none" rtlCol="0">
            <a:spAutoFit/>
          </a:bodyPr>
          <a:lstStyle/>
          <a:p>
            <a:r>
              <a:rPr lang="en-US" sz="3200" b="1" dirty="0">
                <a:latin typeface="Gamja Flower" pitchFamily="2" charset="-127"/>
                <a:ea typeface="Gamja Flower" pitchFamily="2" charset="-127"/>
              </a:rPr>
              <a:t>Log In</a:t>
            </a:r>
            <a:endParaRPr lang="en-ID" sz="3200" b="1" dirty="0">
              <a:latin typeface="Gamja Flower" pitchFamily="2" charset="-127"/>
              <a:ea typeface="Gamja Flower" pitchFamily="2" charset="-127"/>
            </a:endParaRPr>
          </a:p>
        </p:txBody>
      </p:sp>
      <p:sp>
        <p:nvSpPr>
          <p:cNvPr id="11" name="TextBox 10">
            <a:extLst>
              <a:ext uri="{FF2B5EF4-FFF2-40B4-BE49-F238E27FC236}">
                <a16:creationId xmlns:a16="http://schemas.microsoft.com/office/drawing/2014/main" id="{E3EE190B-75A4-40D4-8894-2A5C39BD30BA}"/>
              </a:ext>
            </a:extLst>
          </p:cNvPr>
          <p:cNvSpPr txBox="1"/>
          <p:nvPr/>
        </p:nvSpPr>
        <p:spPr>
          <a:xfrm>
            <a:off x="3882894" y="5505440"/>
            <a:ext cx="4426212" cy="400110"/>
          </a:xfrm>
          <a:prstGeom prst="rect">
            <a:avLst/>
          </a:prstGeom>
          <a:noFill/>
        </p:spPr>
        <p:txBody>
          <a:bodyPr wrap="none" rtlCol="0">
            <a:spAutoFit/>
          </a:bodyPr>
          <a:lstStyle/>
          <a:p>
            <a:r>
              <a:rPr lang="en-US" sz="2000" dirty="0">
                <a:latin typeface="Gamja Flower" pitchFamily="2" charset="-127"/>
                <a:ea typeface="Gamja Flower" pitchFamily="2" charset="-127"/>
              </a:rPr>
              <a:t>Forgot your login details? </a:t>
            </a:r>
            <a:r>
              <a:rPr lang="en-US" sz="2000" b="1" dirty="0">
                <a:latin typeface="Gamja Flower" pitchFamily="2" charset="-127"/>
                <a:ea typeface="Gamja Flower" pitchFamily="2" charset="-127"/>
              </a:rPr>
              <a:t>Get help logging in</a:t>
            </a:r>
            <a:endParaRPr lang="en-ID" sz="2000" b="1" dirty="0">
              <a:latin typeface="Gamja Flower" pitchFamily="2" charset="-127"/>
              <a:ea typeface="Gamja Flower" pitchFamily="2" charset="-127"/>
            </a:endParaRPr>
          </a:p>
        </p:txBody>
      </p:sp>
      <p:sp>
        <p:nvSpPr>
          <p:cNvPr id="12" name="TextBox 11">
            <a:extLst>
              <a:ext uri="{FF2B5EF4-FFF2-40B4-BE49-F238E27FC236}">
                <a16:creationId xmlns:a16="http://schemas.microsoft.com/office/drawing/2014/main" id="{920655CC-D5DB-427E-AB23-215C40687DC9}"/>
              </a:ext>
            </a:extLst>
          </p:cNvPr>
          <p:cNvSpPr txBox="1"/>
          <p:nvPr/>
        </p:nvSpPr>
        <p:spPr>
          <a:xfrm>
            <a:off x="4523294" y="6389418"/>
            <a:ext cx="3145413" cy="400110"/>
          </a:xfrm>
          <a:prstGeom prst="rect">
            <a:avLst/>
          </a:prstGeom>
          <a:noFill/>
        </p:spPr>
        <p:txBody>
          <a:bodyPr wrap="none" rtlCol="0">
            <a:spAutoFit/>
          </a:bodyPr>
          <a:lstStyle/>
          <a:p>
            <a:r>
              <a:rPr lang="en-US" sz="2000" dirty="0">
                <a:latin typeface="Gamja Flower" pitchFamily="2" charset="-127"/>
                <a:ea typeface="Gamja Flower" pitchFamily="2" charset="-127"/>
              </a:rPr>
              <a:t>Don’t have an account? </a:t>
            </a:r>
            <a:r>
              <a:rPr lang="en-US" sz="2000" b="1" dirty="0">
                <a:latin typeface="Gamja Flower" pitchFamily="2" charset="-127"/>
                <a:ea typeface="Gamja Flower" pitchFamily="2" charset="-127"/>
              </a:rPr>
              <a:t>Sign Up</a:t>
            </a:r>
            <a:endParaRPr lang="en-ID" sz="2000" b="1" dirty="0">
              <a:latin typeface="Gamja Flower" pitchFamily="2" charset="-127"/>
              <a:ea typeface="Gamja Flower" pitchFamily="2" charset="-127"/>
            </a:endParaRPr>
          </a:p>
        </p:txBody>
      </p:sp>
      <p:cxnSp>
        <p:nvCxnSpPr>
          <p:cNvPr id="13" name="Straight Connector 12">
            <a:extLst>
              <a:ext uri="{FF2B5EF4-FFF2-40B4-BE49-F238E27FC236}">
                <a16:creationId xmlns:a16="http://schemas.microsoft.com/office/drawing/2014/main" id="{E193E752-F954-4088-B3B3-AA6ABE535D69}"/>
              </a:ext>
            </a:extLst>
          </p:cNvPr>
          <p:cNvCxnSpPr>
            <a:cxnSpLocks/>
          </p:cNvCxnSpPr>
          <p:nvPr/>
        </p:nvCxnSpPr>
        <p:spPr>
          <a:xfrm>
            <a:off x="0" y="6247172"/>
            <a:ext cx="5550819"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C75BCAC-06BB-4302-BD9B-0107F77E829B}"/>
              </a:ext>
            </a:extLst>
          </p:cNvPr>
          <p:cNvSpPr txBox="1"/>
          <p:nvPr/>
        </p:nvSpPr>
        <p:spPr>
          <a:xfrm>
            <a:off x="5816115" y="5933469"/>
            <a:ext cx="559769" cy="584775"/>
          </a:xfrm>
          <a:prstGeom prst="rect">
            <a:avLst/>
          </a:prstGeom>
          <a:noFill/>
        </p:spPr>
        <p:txBody>
          <a:bodyPr wrap="none" rtlCol="0">
            <a:spAutoFit/>
          </a:bodyPr>
          <a:lstStyle/>
          <a:p>
            <a:r>
              <a:rPr lang="en-US" sz="3200" b="1" dirty="0">
                <a:latin typeface="Gamja Flower" pitchFamily="2" charset="-127"/>
                <a:ea typeface="Gamja Flower" pitchFamily="2" charset="-127"/>
              </a:rPr>
              <a:t>OR</a:t>
            </a:r>
            <a:endParaRPr lang="en-ID" sz="3200" b="1" dirty="0">
              <a:latin typeface="Gamja Flower" pitchFamily="2" charset="-127"/>
              <a:ea typeface="Gamja Flower" pitchFamily="2" charset="-127"/>
            </a:endParaRPr>
          </a:p>
        </p:txBody>
      </p:sp>
      <p:cxnSp>
        <p:nvCxnSpPr>
          <p:cNvPr id="15" name="Straight Connector 14">
            <a:extLst>
              <a:ext uri="{FF2B5EF4-FFF2-40B4-BE49-F238E27FC236}">
                <a16:creationId xmlns:a16="http://schemas.microsoft.com/office/drawing/2014/main" id="{E79AA6BA-FF61-4315-8EB1-77B3D01F5525}"/>
              </a:ext>
            </a:extLst>
          </p:cNvPr>
          <p:cNvCxnSpPr>
            <a:cxnSpLocks/>
          </p:cNvCxnSpPr>
          <p:nvPr/>
        </p:nvCxnSpPr>
        <p:spPr>
          <a:xfrm>
            <a:off x="6641181" y="6247172"/>
            <a:ext cx="5550819"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1B27AA7-8C0A-460F-A303-185356A8672A}"/>
              </a:ext>
            </a:extLst>
          </p:cNvPr>
          <p:cNvPicPr>
            <a:picLocks noChangeAspect="1"/>
          </p:cNvPicPr>
          <p:nvPr/>
        </p:nvPicPr>
        <p:blipFill rotWithShape="1">
          <a:blip r:embed="rId2">
            <a:extLst>
              <a:ext uri="{28A0092B-C50C-407E-A947-70E740481C1C}">
                <a14:useLocalDpi xmlns:a14="http://schemas.microsoft.com/office/drawing/2010/main" val="0"/>
              </a:ext>
            </a:extLst>
          </a:blip>
          <a:srcRect t="33851" r="73344" b="34167"/>
          <a:stretch/>
        </p:blipFill>
        <p:spPr>
          <a:xfrm>
            <a:off x="6571705" y="435151"/>
            <a:ext cx="1175829" cy="1189249"/>
          </a:xfrm>
          <a:prstGeom prst="rect">
            <a:avLst/>
          </a:prstGeom>
        </p:spPr>
      </p:pic>
    </p:spTree>
    <p:extLst>
      <p:ext uri="{BB962C8B-B14F-4D97-AF65-F5344CB8AC3E}">
        <p14:creationId xmlns:p14="http://schemas.microsoft.com/office/powerpoint/2010/main" val="206233227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182A2A-0622-4180-AE53-11AD3D4F50F6}"/>
              </a:ext>
            </a:extLst>
          </p:cNvPr>
          <p:cNvSpPr/>
          <p:nvPr/>
        </p:nvSpPr>
        <p:spPr>
          <a:xfrm>
            <a:off x="127687" y="105033"/>
            <a:ext cx="11936627" cy="66479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 name="Straight Connector 9">
            <a:extLst>
              <a:ext uri="{FF2B5EF4-FFF2-40B4-BE49-F238E27FC236}">
                <a16:creationId xmlns:a16="http://schemas.microsoft.com/office/drawing/2014/main" id="{2B7524C5-CAA5-4DF2-A879-D3EA05BFF211}"/>
              </a:ext>
            </a:extLst>
          </p:cNvPr>
          <p:cNvCxnSpPr>
            <a:cxnSpLocks/>
          </p:cNvCxnSpPr>
          <p:nvPr/>
        </p:nvCxnSpPr>
        <p:spPr>
          <a:xfrm>
            <a:off x="127687" y="852616"/>
            <a:ext cx="119366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083D3A-D872-41B0-8AE0-6D1688E27154}"/>
              </a:ext>
            </a:extLst>
          </p:cNvPr>
          <p:cNvSpPr/>
          <p:nvPr/>
        </p:nvSpPr>
        <p:spPr>
          <a:xfrm>
            <a:off x="3039761" y="296712"/>
            <a:ext cx="3682315" cy="370627"/>
          </a:xfrm>
          <a:prstGeom prst="rect">
            <a:avLst/>
          </a:prstGeom>
          <a:solidFill>
            <a:srgbClr val="E7E6E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50" name="Graphic 49">
            <a:extLst>
              <a:ext uri="{FF2B5EF4-FFF2-40B4-BE49-F238E27FC236}">
                <a16:creationId xmlns:a16="http://schemas.microsoft.com/office/drawing/2014/main" id="{8CB3D23B-346C-4AC1-96AF-5E3A9CA9276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 t="38739" r="87636" b="40180"/>
          <a:stretch/>
        </p:blipFill>
        <p:spPr>
          <a:xfrm>
            <a:off x="6451233" y="296711"/>
            <a:ext cx="265210" cy="370627"/>
          </a:xfrm>
          <a:prstGeom prst="rect">
            <a:avLst/>
          </a:prstGeom>
        </p:spPr>
      </p:pic>
      <p:sp>
        <p:nvSpPr>
          <p:cNvPr id="76" name="TextBox 75">
            <a:extLst>
              <a:ext uri="{FF2B5EF4-FFF2-40B4-BE49-F238E27FC236}">
                <a16:creationId xmlns:a16="http://schemas.microsoft.com/office/drawing/2014/main" id="{71A31B10-8069-4474-A2E1-D3DA56B43104}"/>
              </a:ext>
            </a:extLst>
          </p:cNvPr>
          <p:cNvSpPr txBox="1"/>
          <p:nvPr/>
        </p:nvSpPr>
        <p:spPr>
          <a:xfrm>
            <a:off x="3059623" y="307983"/>
            <a:ext cx="2819400" cy="338554"/>
          </a:xfrm>
          <a:prstGeom prst="rect">
            <a:avLst/>
          </a:prstGeom>
          <a:noFill/>
        </p:spPr>
        <p:txBody>
          <a:bodyPr wrap="square" rtlCol="0">
            <a:spAutoFit/>
          </a:bodyPr>
          <a:lstStyle/>
          <a:p>
            <a:r>
              <a:rPr lang="en-US" sz="1600" dirty="0">
                <a:latin typeface="Aharoni" panose="02010803020104030203" pitchFamily="2" charset="-79"/>
                <a:ea typeface="Gamja Flower" pitchFamily="2" charset="-127"/>
                <a:cs typeface="Aharoni" panose="02010803020104030203" pitchFamily="2" charset="-79"/>
              </a:rPr>
              <a:t>Search</a:t>
            </a:r>
            <a:endParaRPr lang="en-ID" sz="1600" dirty="0">
              <a:latin typeface="Aharoni" panose="02010803020104030203" pitchFamily="2" charset="-79"/>
              <a:ea typeface="Gamja Flower" pitchFamily="2" charset="-127"/>
              <a:cs typeface="Aharoni" panose="02010803020104030203" pitchFamily="2" charset="-79"/>
            </a:endParaRPr>
          </a:p>
        </p:txBody>
      </p:sp>
      <p:sp>
        <p:nvSpPr>
          <p:cNvPr id="77" name="Rectangle 76">
            <a:extLst>
              <a:ext uri="{FF2B5EF4-FFF2-40B4-BE49-F238E27FC236}">
                <a16:creationId xmlns:a16="http://schemas.microsoft.com/office/drawing/2014/main" id="{AEF5F2CD-E410-4DF0-A594-E6627A6AC51B}"/>
              </a:ext>
            </a:extLst>
          </p:cNvPr>
          <p:cNvSpPr/>
          <p:nvPr/>
        </p:nvSpPr>
        <p:spPr>
          <a:xfrm>
            <a:off x="263610" y="971941"/>
            <a:ext cx="11566477" cy="57810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Rectangle 77">
            <a:extLst>
              <a:ext uri="{FF2B5EF4-FFF2-40B4-BE49-F238E27FC236}">
                <a16:creationId xmlns:a16="http://schemas.microsoft.com/office/drawing/2014/main" id="{5F9241FA-606D-4E5A-B9E2-6E3B98B7E5E8}"/>
              </a:ext>
            </a:extLst>
          </p:cNvPr>
          <p:cNvSpPr/>
          <p:nvPr/>
        </p:nvSpPr>
        <p:spPr>
          <a:xfrm>
            <a:off x="263610" y="971941"/>
            <a:ext cx="2887363" cy="5781018"/>
          </a:xfrm>
          <a:prstGeom prst="rect">
            <a:avLst/>
          </a:prstGeom>
          <a:solidFill>
            <a:srgbClr val="F6EFDD"/>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80" name="Straight Connector 79">
            <a:extLst>
              <a:ext uri="{FF2B5EF4-FFF2-40B4-BE49-F238E27FC236}">
                <a16:creationId xmlns:a16="http://schemas.microsoft.com/office/drawing/2014/main" id="{DA9D7DA6-95CF-49AF-8232-3FAC96A3BA34}"/>
              </a:ext>
            </a:extLst>
          </p:cNvPr>
          <p:cNvCxnSpPr>
            <a:cxnSpLocks/>
          </p:cNvCxnSpPr>
          <p:nvPr/>
        </p:nvCxnSpPr>
        <p:spPr>
          <a:xfrm>
            <a:off x="263610" y="1736127"/>
            <a:ext cx="115664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04290BC4-50AA-4714-BD61-697A4D7E4C16}"/>
              </a:ext>
            </a:extLst>
          </p:cNvPr>
          <p:cNvSpPr txBox="1"/>
          <p:nvPr/>
        </p:nvSpPr>
        <p:spPr>
          <a:xfrm>
            <a:off x="758357" y="1109580"/>
            <a:ext cx="1490568" cy="461665"/>
          </a:xfrm>
          <a:prstGeom prst="rect">
            <a:avLst/>
          </a:prstGeom>
          <a:noFill/>
        </p:spPr>
        <p:txBody>
          <a:bodyPr wrap="square" rtlCol="0">
            <a:spAutoFit/>
          </a:bodyPr>
          <a:lstStyle/>
          <a:p>
            <a:r>
              <a:rPr lang="en-US" sz="2400" dirty="0">
                <a:latin typeface="Aharoni" panose="02010803020104030203" pitchFamily="2" charset="-79"/>
                <a:ea typeface="Gamja Flower" pitchFamily="2" charset="-127"/>
                <a:cs typeface="Aharoni" panose="02010803020104030203" pitchFamily="2" charset="-79"/>
              </a:rPr>
              <a:t>Group 01 </a:t>
            </a:r>
            <a:endParaRPr lang="en-ID" sz="2400" dirty="0">
              <a:latin typeface="Aharoni" panose="02010803020104030203" pitchFamily="2" charset="-79"/>
              <a:ea typeface="Gamja Flower" pitchFamily="2" charset="-127"/>
              <a:cs typeface="Aharoni" panose="02010803020104030203" pitchFamily="2" charset="-79"/>
            </a:endParaRPr>
          </a:p>
        </p:txBody>
      </p:sp>
      <p:pic>
        <p:nvPicPr>
          <p:cNvPr id="82" name="Graphic 81">
            <a:extLst>
              <a:ext uri="{FF2B5EF4-FFF2-40B4-BE49-F238E27FC236}">
                <a16:creationId xmlns:a16="http://schemas.microsoft.com/office/drawing/2014/main" id="{6F9FF12E-021C-4B3C-9C9C-A157E8A02D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9367" y="1160247"/>
            <a:ext cx="394044" cy="394044"/>
          </a:xfrm>
          <a:prstGeom prst="rect">
            <a:avLst/>
          </a:prstGeom>
        </p:spPr>
      </p:pic>
      <p:pic>
        <p:nvPicPr>
          <p:cNvPr id="83" name="Graphic 82">
            <a:extLst>
              <a:ext uri="{FF2B5EF4-FFF2-40B4-BE49-F238E27FC236}">
                <a16:creationId xmlns:a16="http://schemas.microsoft.com/office/drawing/2014/main" id="{8E6D44AE-1566-401A-B32F-1BC2A7E780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955" y="1231362"/>
            <a:ext cx="216000" cy="216000"/>
          </a:xfrm>
          <a:prstGeom prst="rect">
            <a:avLst/>
          </a:prstGeom>
        </p:spPr>
      </p:pic>
      <p:cxnSp>
        <p:nvCxnSpPr>
          <p:cNvPr id="84" name="Straight Connector 83">
            <a:extLst>
              <a:ext uri="{FF2B5EF4-FFF2-40B4-BE49-F238E27FC236}">
                <a16:creationId xmlns:a16="http://schemas.microsoft.com/office/drawing/2014/main" id="{C62781BF-1A6B-4624-BA9D-A2F0FCCEEB54}"/>
              </a:ext>
            </a:extLst>
          </p:cNvPr>
          <p:cNvCxnSpPr>
            <a:cxnSpLocks/>
          </p:cNvCxnSpPr>
          <p:nvPr/>
        </p:nvCxnSpPr>
        <p:spPr>
          <a:xfrm flipV="1">
            <a:off x="2795842" y="1736127"/>
            <a:ext cx="0" cy="50168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7E6BAB37-F10E-42DB-956D-B8101FC31374}"/>
              </a:ext>
            </a:extLst>
          </p:cNvPr>
          <p:cNvSpPr/>
          <p:nvPr/>
        </p:nvSpPr>
        <p:spPr>
          <a:xfrm rot="16200000">
            <a:off x="2712254" y="2505348"/>
            <a:ext cx="561793" cy="19008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Isosceles Triangle 85">
            <a:extLst>
              <a:ext uri="{FF2B5EF4-FFF2-40B4-BE49-F238E27FC236}">
                <a16:creationId xmlns:a16="http://schemas.microsoft.com/office/drawing/2014/main" id="{FF35622A-15D2-4096-8784-9FC6607E1F33}"/>
              </a:ext>
            </a:extLst>
          </p:cNvPr>
          <p:cNvSpPr/>
          <p:nvPr/>
        </p:nvSpPr>
        <p:spPr>
          <a:xfrm>
            <a:off x="2868669" y="1821041"/>
            <a:ext cx="248962" cy="21462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Isosceles Triangle 86">
            <a:extLst>
              <a:ext uri="{FF2B5EF4-FFF2-40B4-BE49-F238E27FC236}">
                <a16:creationId xmlns:a16="http://schemas.microsoft.com/office/drawing/2014/main" id="{BB1D6806-BAE2-4FFF-8773-924093FDAB1A}"/>
              </a:ext>
            </a:extLst>
          </p:cNvPr>
          <p:cNvSpPr/>
          <p:nvPr/>
        </p:nvSpPr>
        <p:spPr>
          <a:xfrm flipV="1">
            <a:off x="2868669" y="6435052"/>
            <a:ext cx="248962" cy="21462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Rectangle: Rounded Corners 108">
            <a:extLst>
              <a:ext uri="{FF2B5EF4-FFF2-40B4-BE49-F238E27FC236}">
                <a16:creationId xmlns:a16="http://schemas.microsoft.com/office/drawing/2014/main" id="{CC37E191-9428-48EB-92C5-8E9D4B9BF13A}"/>
              </a:ext>
            </a:extLst>
          </p:cNvPr>
          <p:cNvSpPr/>
          <p:nvPr/>
        </p:nvSpPr>
        <p:spPr>
          <a:xfrm>
            <a:off x="9811569" y="695189"/>
            <a:ext cx="432000" cy="79078"/>
          </a:xfrm>
          <a:prstGeom prst="roundRect">
            <a:avLst>
              <a:gd name="adj" fmla="val 50000"/>
            </a:avLst>
          </a:prstGeom>
          <a:solidFill>
            <a:srgbClr val="B08A5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TextBox 113">
            <a:extLst>
              <a:ext uri="{FF2B5EF4-FFF2-40B4-BE49-F238E27FC236}">
                <a16:creationId xmlns:a16="http://schemas.microsoft.com/office/drawing/2014/main" id="{B1AFD6A9-7C66-45BA-A062-2E57E1EF4321}"/>
              </a:ext>
            </a:extLst>
          </p:cNvPr>
          <p:cNvSpPr txBox="1"/>
          <p:nvPr/>
        </p:nvSpPr>
        <p:spPr>
          <a:xfrm>
            <a:off x="4060808" y="1125853"/>
            <a:ext cx="3337227" cy="461665"/>
          </a:xfrm>
          <a:prstGeom prst="rect">
            <a:avLst/>
          </a:prstGeom>
          <a:noFill/>
        </p:spPr>
        <p:txBody>
          <a:bodyPr wrap="square">
            <a:spAutoFit/>
          </a:bodyPr>
          <a:lstStyle/>
          <a:p>
            <a:r>
              <a:rPr lang="en-US" sz="2400" dirty="0">
                <a:latin typeface="Aharoni" panose="02010803020104030203" pitchFamily="2" charset="-79"/>
                <a:ea typeface="Gamja Flower" pitchFamily="2" charset="-127"/>
                <a:cs typeface="Aharoni" panose="02010803020104030203" pitchFamily="2" charset="-79"/>
              </a:rPr>
              <a:t>Add Your Title here</a:t>
            </a:r>
            <a:endParaRPr lang="en-ID" sz="2400" dirty="0"/>
          </a:p>
        </p:txBody>
      </p:sp>
      <p:sp>
        <p:nvSpPr>
          <p:cNvPr id="116" name="Oval 115">
            <a:extLst>
              <a:ext uri="{FF2B5EF4-FFF2-40B4-BE49-F238E27FC236}">
                <a16:creationId xmlns:a16="http://schemas.microsoft.com/office/drawing/2014/main" id="{BBD5F6EC-E36B-49B4-AE2A-61DFD22A5471}"/>
              </a:ext>
            </a:extLst>
          </p:cNvPr>
          <p:cNvSpPr/>
          <p:nvPr/>
        </p:nvSpPr>
        <p:spPr>
          <a:xfrm>
            <a:off x="11264434" y="1210166"/>
            <a:ext cx="361079" cy="36107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TextBox 116">
            <a:extLst>
              <a:ext uri="{FF2B5EF4-FFF2-40B4-BE49-F238E27FC236}">
                <a16:creationId xmlns:a16="http://schemas.microsoft.com/office/drawing/2014/main" id="{0480CED8-CA29-4642-9470-259ED86ACCE6}"/>
              </a:ext>
            </a:extLst>
          </p:cNvPr>
          <p:cNvSpPr txBox="1"/>
          <p:nvPr/>
        </p:nvSpPr>
        <p:spPr>
          <a:xfrm>
            <a:off x="11328200" y="1218982"/>
            <a:ext cx="308432" cy="369332"/>
          </a:xfrm>
          <a:prstGeom prst="rect">
            <a:avLst/>
          </a:prstGeom>
          <a:noFill/>
        </p:spPr>
        <p:txBody>
          <a:bodyPr wrap="square">
            <a:spAutoFit/>
          </a:bodyPr>
          <a:lstStyle/>
          <a:p>
            <a:r>
              <a:rPr lang="en-US" dirty="0" err="1">
                <a:latin typeface="Aharoni" panose="02010803020104030203" pitchFamily="2" charset="-79"/>
                <a:ea typeface="Gamja Flower" pitchFamily="2" charset="-127"/>
                <a:cs typeface="Aharoni" panose="02010803020104030203" pitchFamily="2" charset="-79"/>
              </a:rPr>
              <a:t>i</a:t>
            </a:r>
            <a:endParaRPr lang="en-ID" dirty="0">
              <a:latin typeface="Aharoni" panose="02010803020104030203" pitchFamily="2" charset="-79"/>
              <a:ea typeface="Gamja Flower" pitchFamily="2" charset="-127"/>
              <a:cs typeface="Aharoni" panose="02010803020104030203" pitchFamily="2" charset="-79"/>
            </a:endParaRPr>
          </a:p>
        </p:txBody>
      </p:sp>
      <p:sp>
        <p:nvSpPr>
          <p:cNvPr id="120" name="Rectangle: Rounded Corners 119">
            <a:extLst>
              <a:ext uri="{FF2B5EF4-FFF2-40B4-BE49-F238E27FC236}">
                <a16:creationId xmlns:a16="http://schemas.microsoft.com/office/drawing/2014/main" id="{64AADB17-DBB9-4032-9E6D-AE62C23BDF13}"/>
              </a:ext>
            </a:extLst>
          </p:cNvPr>
          <p:cNvSpPr/>
          <p:nvPr/>
        </p:nvSpPr>
        <p:spPr>
          <a:xfrm>
            <a:off x="3286895" y="6223404"/>
            <a:ext cx="8406911" cy="411002"/>
          </a:xfrm>
          <a:prstGeom prst="roundRect">
            <a:avLst>
              <a:gd name="adj" fmla="val 50000"/>
            </a:avLst>
          </a:prstGeom>
          <a:solidFill>
            <a:srgbClr val="FDF9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23" name="Picture 122">
            <a:extLst>
              <a:ext uri="{FF2B5EF4-FFF2-40B4-BE49-F238E27FC236}">
                <a16:creationId xmlns:a16="http://schemas.microsoft.com/office/drawing/2014/main" id="{8DCEAC43-AA6A-43AA-8F89-8F2F386374E7}"/>
              </a:ext>
            </a:extLst>
          </p:cNvPr>
          <p:cNvPicPr>
            <a:picLocks noChangeAspect="1"/>
          </p:cNvPicPr>
          <p:nvPr/>
        </p:nvPicPr>
        <p:blipFill rotWithShape="1">
          <a:blip r:embed="rId8">
            <a:extLst>
              <a:ext uri="{28A0092B-C50C-407E-A947-70E740481C1C}">
                <a14:useLocalDpi xmlns:a14="http://schemas.microsoft.com/office/drawing/2010/main" val="0"/>
              </a:ext>
            </a:extLst>
          </a:blip>
          <a:srcRect r="72964" b="67907"/>
          <a:stretch/>
        </p:blipFill>
        <p:spPr>
          <a:xfrm>
            <a:off x="3412124" y="6304413"/>
            <a:ext cx="297543" cy="297733"/>
          </a:xfrm>
          <a:prstGeom prst="rect">
            <a:avLst/>
          </a:prstGeom>
        </p:spPr>
      </p:pic>
      <p:pic>
        <p:nvPicPr>
          <p:cNvPr id="125" name="Graphic 124">
            <a:extLst>
              <a:ext uri="{FF2B5EF4-FFF2-40B4-BE49-F238E27FC236}">
                <a16:creationId xmlns:a16="http://schemas.microsoft.com/office/drawing/2014/main" id="{6CA677B2-CF17-4350-B4E5-46FE2731B69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5182" t="41442" r="50000" b="42702"/>
          <a:stretch/>
        </p:blipFill>
        <p:spPr>
          <a:xfrm>
            <a:off x="11272342" y="6287298"/>
            <a:ext cx="339463" cy="297733"/>
          </a:xfrm>
          <a:prstGeom prst="rect">
            <a:avLst/>
          </a:prstGeom>
        </p:spPr>
      </p:pic>
      <p:pic>
        <p:nvPicPr>
          <p:cNvPr id="127" name="Graphic 126">
            <a:extLst>
              <a:ext uri="{FF2B5EF4-FFF2-40B4-BE49-F238E27FC236}">
                <a16:creationId xmlns:a16="http://schemas.microsoft.com/office/drawing/2014/main" id="{D5D42279-B787-441B-BE95-972F9A0474AF}"/>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5675" t="62342" r="63932" b="20276"/>
          <a:stretch/>
        </p:blipFill>
        <p:spPr>
          <a:xfrm>
            <a:off x="11004593" y="6317483"/>
            <a:ext cx="217172" cy="297734"/>
          </a:xfrm>
          <a:prstGeom prst="rect">
            <a:avLst/>
          </a:prstGeom>
        </p:spPr>
      </p:pic>
      <p:sp>
        <p:nvSpPr>
          <p:cNvPr id="128" name="TextBox 127">
            <a:extLst>
              <a:ext uri="{FF2B5EF4-FFF2-40B4-BE49-F238E27FC236}">
                <a16:creationId xmlns:a16="http://schemas.microsoft.com/office/drawing/2014/main" id="{7DD10652-2C0F-4449-BA60-48D1743AD858}"/>
              </a:ext>
            </a:extLst>
          </p:cNvPr>
          <p:cNvSpPr txBox="1"/>
          <p:nvPr/>
        </p:nvSpPr>
        <p:spPr>
          <a:xfrm>
            <a:off x="3692189" y="6203893"/>
            <a:ext cx="356602" cy="461665"/>
          </a:xfrm>
          <a:prstGeom prst="rect">
            <a:avLst/>
          </a:prstGeom>
          <a:noFill/>
        </p:spPr>
        <p:txBody>
          <a:bodyPr wrap="square">
            <a:spAutoFit/>
          </a:bodyPr>
          <a:lstStyle/>
          <a:p>
            <a:r>
              <a:rPr lang="en-US" sz="2400" dirty="0">
                <a:latin typeface="Arial" panose="020B0604020202020204" pitchFamily="34" charset="0"/>
                <a:ea typeface="Gamja Flower" pitchFamily="2" charset="-127"/>
                <a:cs typeface="Arial" panose="020B0604020202020204" pitchFamily="34" charset="0"/>
              </a:rPr>
              <a:t>I</a:t>
            </a:r>
            <a:endParaRPr lang="en-ID" sz="2400" dirty="0">
              <a:latin typeface="Arial" panose="020B0604020202020204" pitchFamily="34" charset="0"/>
              <a:cs typeface="Arial" panose="020B0604020202020204" pitchFamily="34" charset="0"/>
            </a:endParaRPr>
          </a:p>
        </p:txBody>
      </p:sp>
      <p:sp>
        <p:nvSpPr>
          <p:cNvPr id="148" name="Rectangle: Rounded Corners 147">
            <a:extLst>
              <a:ext uri="{FF2B5EF4-FFF2-40B4-BE49-F238E27FC236}">
                <a16:creationId xmlns:a16="http://schemas.microsoft.com/office/drawing/2014/main" id="{DC7A074D-B914-4C46-BA95-9D71C0CD26E9}"/>
              </a:ext>
            </a:extLst>
          </p:cNvPr>
          <p:cNvSpPr/>
          <p:nvPr/>
        </p:nvSpPr>
        <p:spPr>
          <a:xfrm>
            <a:off x="9868730" y="1967756"/>
            <a:ext cx="1197020" cy="465805"/>
          </a:xfrm>
          <a:prstGeom prst="roundRect">
            <a:avLst>
              <a:gd name="adj" fmla="val 50000"/>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TextBox 148">
            <a:extLst>
              <a:ext uri="{FF2B5EF4-FFF2-40B4-BE49-F238E27FC236}">
                <a16:creationId xmlns:a16="http://schemas.microsoft.com/office/drawing/2014/main" id="{592484DD-A286-4EBE-BED6-34AEFB052714}"/>
              </a:ext>
            </a:extLst>
          </p:cNvPr>
          <p:cNvSpPr txBox="1"/>
          <p:nvPr/>
        </p:nvSpPr>
        <p:spPr>
          <a:xfrm>
            <a:off x="9970688" y="2023296"/>
            <a:ext cx="1033906" cy="369332"/>
          </a:xfrm>
          <a:prstGeom prst="rect">
            <a:avLst/>
          </a:prstGeom>
          <a:noFill/>
        </p:spPr>
        <p:txBody>
          <a:bodyPr wrap="square">
            <a:spAutoFit/>
          </a:bodyPr>
          <a:lstStyle/>
          <a:p>
            <a:r>
              <a:rPr lang="en-US" sz="1800" dirty="0">
                <a:solidFill>
                  <a:srgbClr val="502D16"/>
                </a:solidFill>
                <a:latin typeface="Aharoni" panose="02010803020104030203" pitchFamily="2" charset="-79"/>
                <a:ea typeface="Gamja Flower" pitchFamily="2" charset="-127"/>
                <a:cs typeface="Aharoni" panose="02010803020104030203" pitchFamily="2" charset="-79"/>
              </a:rPr>
              <a:t>Table</a:t>
            </a:r>
            <a:endParaRPr lang="en-ID" dirty="0">
              <a:solidFill>
                <a:srgbClr val="502D16"/>
              </a:solidFill>
            </a:endParaRPr>
          </a:p>
        </p:txBody>
      </p:sp>
      <p:pic>
        <p:nvPicPr>
          <p:cNvPr id="151" name="Picture 150">
            <a:extLst>
              <a:ext uri="{FF2B5EF4-FFF2-40B4-BE49-F238E27FC236}">
                <a16:creationId xmlns:a16="http://schemas.microsoft.com/office/drawing/2014/main" id="{F430F8A4-1F75-4BC1-AC80-CF4C53DCEA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5601" y="1962719"/>
            <a:ext cx="465806" cy="465806"/>
          </a:xfrm>
          <a:prstGeom prst="rect">
            <a:avLst/>
          </a:prstGeom>
        </p:spPr>
      </p:pic>
      <p:sp>
        <p:nvSpPr>
          <p:cNvPr id="152" name="Rectangle: Rounded Corners 151">
            <a:extLst>
              <a:ext uri="{FF2B5EF4-FFF2-40B4-BE49-F238E27FC236}">
                <a16:creationId xmlns:a16="http://schemas.microsoft.com/office/drawing/2014/main" id="{326B1A46-8F04-4DE5-AF8B-AF12794FDE4C}"/>
              </a:ext>
            </a:extLst>
          </p:cNvPr>
          <p:cNvSpPr/>
          <p:nvPr/>
        </p:nvSpPr>
        <p:spPr>
          <a:xfrm>
            <a:off x="3427819" y="2613329"/>
            <a:ext cx="7637931" cy="465805"/>
          </a:xfrm>
          <a:prstGeom prst="roundRect">
            <a:avLst>
              <a:gd name="adj" fmla="val 50000"/>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TextBox 152">
            <a:extLst>
              <a:ext uri="{FF2B5EF4-FFF2-40B4-BE49-F238E27FC236}">
                <a16:creationId xmlns:a16="http://schemas.microsoft.com/office/drawing/2014/main" id="{24D4F62A-DB0B-4546-A2AB-54B32B8D58E7}"/>
              </a:ext>
            </a:extLst>
          </p:cNvPr>
          <p:cNvSpPr txBox="1"/>
          <p:nvPr/>
        </p:nvSpPr>
        <p:spPr>
          <a:xfrm>
            <a:off x="3598526" y="2683121"/>
            <a:ext cx="7090713" cy="338554"/>
          </a:xfrm>
          <a:prstGeom prst="rect">
            <a:avLst/>
          </a:prstGeom>
          <a:noFill/>
        </p:spPr>
        <p:txBody>
          <a:bodyPr wrap="square">
            <a:spAutoFit/>
          </a:bodyPr>
          <a:lstStyle/>
          <a:p>
            <a:r>
              <a:rPr lang="en-US" sz="1600" dirty="0">
                <a:solidFill>
                  <a:schemeClr val="bg2"/>
                </a:solidFill>
                <a:latin typeface="Aharoni" panose="02010803020104030203" pitchFamily="2" charset="-79"/>
                <a:ea typeface="Gamja Flower" pitchFamily="2" charset="-127"/>
                <a:cs typeface="Aharoni" panose="02010803020104030203" pitchFamily="2" charset="-79"/>
              </a:rPr>
              <a:t>Add your text here Add your text here Add your text here</a:t>
            </a:r>
            <a:endParaRPr lang="en-ID" sz="1600" dirty="0">
              <a:solidFill>
                <a:schemeClr val="bg2"/>
              </a:solidFill>
            </a:endParaRPr>
          </a:p>
        </p:txBody>
      </p:sp>
      <p:pic>
        <p:nvPicPr>
          <p:cNvPr id="156" name="Picture 155">
            <a:extLst>
              <a:ext uri="{FF2B5EF4-FFF2-40B4-BE49-F238E27FC236}">
                <a16:creationId xmlns:a16="http://schemas.microsoft.com/office/drawing/2014/main" id="{DA335EF8-48E7-48A6-B995-D9CC51A910E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5601" y="2604033"/>
            <a:ext cx="465806" cy="465806"/>
          </a:xfrm>
          <a:prstGeom prst="rect">
            <a:avLst/>
          </a:prstGeom>
        </p:spPr>
      </p:pic>
      <p:pic>
        <p:nvPicPr>
          <p:cNvPr id="157" name="Picture 156">
            <a:extLst>
              <a:ext uri="{FF2B5EF4-FFF2-40B4-BE49-F238E27FC236}">
                <a16:creationId xmlns:a16="http://schemas.microsoft.com/office/drawing/2014/main" id="{005C1CFE-8FC3-46FA-9726-547DB020D2F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5601" y="5593779"/>
            <a:ext cx="465806" cy="465806"/>
          </a:xfrm>
          <a:prstGeom prst="rect">
            <a:avLst/>
          </a:prstGeom>
        </p:spPr>
      </p:pic>
      <p:sp>
        <p:nvSpPr>
          <p:cNvPr id="72" name="Rectangle: Rounded Corners 71">
            <a:extLst>
              <a:ext uri="{FF2B5EF4-FFF2-40B4-BE49-F238E27FC236}">
                <a16:creationId xmlns:a16="http://schemas.microsoft.com/office/drawing/2014/main" id="{50F93877-A114-4D51-9364-BFA0C46FB684}"/>
              </a:ext>
            </a:extLst>
          </p:cNvPr>
          <p:cNvSpPr/>
          <p:nvPr/>
        </p:nvSpPr>
        <p:spPr>
          <a:xfrm>
            <a:off x="3427819" y="3221807"/>
            <a:ext cx="7637931" cy="1087576"/>
          </a:xfrm>
          <a:prstGeom prst="roundRect">
            <a:avLst>
              <a:gd name="adj" fmla="val 9463"/>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aphicFrame>
        <p:nvGraphicFramePr>
          <p:cNvPr id="2" name="Table 2">
            <a:extLst>
              <a:ext uri="{FF2B5EF4-FFF2-40B4-BE49-F238E27FC236}">
                <a16:creationId xmlns:a16="http://schemas.microsoft.com/office/drawing/2014/main" id="{5FFCEDEC-EAD4-40A7-A1C2-735140A73C18}"/>
              </a:ext>
            </a:extLst>
          </p:cNvPr>
          <p:cNvGraphicFramePr>
            <a:graphicFrameLocks noGrp="1"/>
          </p:cNvGraphicFramePr>
          <p:nvPr>
            <p:extLst>
              <p:ext uri="{D42A27DB-BD31-4B8C-83A1-F6EECF244321}">
                <p14:modId xmlns:p14="http://schemas.microsoft.com/office/powerpoint/2010/main" val="1435272548"/>
              </p:ext>
            </p:extLst>
          </p:nvPr>
        </p:nvGraphicFramePr>
        <p:xfrm>
          <a:off x="3411406" y="4495064"/>
          <a:ext cx="7637930" cy="1483360"/>
        </p:xfrm>
        <a:graphic>
          <a:graphicData uri="http://schemas.openxmlformats.org/drawingml/2006/table">
            <a:tbl>
              <a:tblPr firstRow="1" bandRow="1">
                <a:tableStyleId>{5C22544A-7EE6-4342-B048-85BDC9FD1C3A}</a:tableStyleId>
              </a:tblPr>
              <a:tblGrid>
                <a:gridCol w="1527586">
                  <a:extLst>
                    <a:ext uri="{9D8B030D-6E8A-4147-A177-3AD203B41FA5}">
                      <a16:colId xmlns:a16="http://schemas.microsoft.com/office/drawing/2014/main" val="1483081911"/>
                    </a:ext>
                  </a:extLst>
                </a:gridCol>
                <a:gridCol w="1527586">
                  <a:extLst>
                    <a:ext uri="{9D8B030D-6E8A-4147-A177-3AD203B41FA5}">
                      <a16:colId xmlns:a16="http://schemas.microsoft.com/office/drawing/2014/main" val="3149394843"/>
                    </a:ext>
                  </a:extLst>
                </a:gridCol>
                <a:gridCol w="1527586">
                  <a:extLst>
                    <a:ext uri="{9D8B030D-6E8A-4147-A177-3AD203B41FA5}">
                      <a16:colId xmlns:a16="http://schemas.microsoft.com/office/drawing/2014/main" val="706197856"/>
                    </a:ext>
                  </a:extLst>
                </a:gridCol>
                <a:gridCol w="1527586">
                  <a:extLst>
                    <a:ext uri="{9D8B030D-6E8A-4147-A177-3AD203B41FA5}">
                      <a16:colId xmlns:a16="http://schemas.microsoft.com/office/drawing/2014/main" val="1827991050"/>
                    </a:ext>
                  </a:extLst>
                </a:gridCol>
                <a:gridCol w="1527586">
                  <a:extLst>
                    <a:ext uri="{9D8B030D-6E8A-4147-A177-3AD203B41FA5}">
                      <a16:colId xmlns:a16="http://schemas.microsoft.com/office/drawing/2014/main" val="942484712"/>
                    </a:ext>
                  </a:extLst>
                </a:gridCol>
              </a:tblGrid>
              <a:tr h="370840">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2D16"/>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2D16"/>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2D16"/>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2D16"/>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2D16"/>
                    </a:solidFill>
                  </a:tcPr>
                </a:tc>
                <a:extLst>
                  <a:ext uri="{0D108BD9-81ED-4DB2-BD59-A6C34878D82A}">
                    <a16:rowId xmlns:a16="http://schemas.microsoft.com/office/drawing/2014/main" val="1963941333"/>
                  </a:ext>
                </a:extLst>
              </a:tr>
              <a:tr h="370840">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extLst>
                  <a:ext uri="{0D108BD9-81ED-4DB2-BD59-A6C34878D82A}">
                    <a16:rowId xmlns:a16="http://schemas.microsoft.com/office/drawing/2014/main" val="3195078412"/>
                  </a:ext>
                </a:extLst>
              </a:tr>
              <a:tr h="370840">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extLst>
                  <a:ext uri="{0D108BD9-81ED-4DB2-BD59-A6C34878D82A}">
                    <a16:rowId xmlns:a16="http://schemas.microsoft.com/office/drawing/2014/main" val="1160540000"/>
                  </a:ext>
                </a:extLst>
              </a:tr>
              <a:tr h="370840">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tc>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B27E"/>
                    </a:solidFill>
                  </a:tcPr>
                </a:tc>
                <a:extLst>
                  <a:ext uri="{0D108BD9-81ED-4DB2-BD59-A6C34878D82A}">
                    <a16:rowId xmlns:a16="http://schemas.microsoft.com/office/drawing/2014/main" val="22358723"/>
                  </a:ext>
                </a:extLst>
              </a:tr>
            </a:tbl>
          </a:graphicData>
        </a:graphic>
      </p:graphicFrame>
      <p:sp>
        <p:nvSpPr>
          <p:cNvPr id="66" name="TextBox 65">
            <a:extLst>
              <a:ext uri="{FF2B5EF4-FFF2-40B4-BE49-F238E27FC236}">
                <a16:creationId xmlns:a16="http://schemas.microsoft.com/office/drawing/2014/main" id="{3B92764C-9D76-436C-8216-5F15D8AA09F3}"/>
              </a:ext>
            </a:extLst>
          </p:cNvPr>
          <p:cNvSpPr txBox="1"/>
          <p:nvPr/>
        </p:nvSpPr>
        <p:spPr>
          <a:xfrm>
            <a:off x="3598525" y="3303861"/>
            <a:ext cx="7090713" cy="799514"/>
          </a:xfrm>
          <a:prstGeom prst="rect">
            <a:avLst/>
          </a:prstGeom>
          <a:noFill/>
        </p:spPr>
        <p:txBody>
          <a:bodyPr wrap="square">
            <a:spAutoFit/>
          </a:bodyPr>
          <a:lstStyle/>
          <a:p>
            <a:pPr>
              <a:lnSpc>
                <a:spcPct val="150000"/>
              </a:lnSpc>
            </a:pPr>
            <a:r>
              <a:rPr lang="en-US" sz="1600" dirty="0">
                <a:solidFill>
                  <a:schemeClr val="bg2"/>
                </a:solidFill>
                <a:latin typeface="Aharoni" panose="02010803020104030203" pitchFamily="2" charset="-79"/>
                <a:ea typeface="Gamja Flower" pitchFamily="2" charset="-127"/>
                <a:cs typeface="Aharoni" panose="02010803020104030203" pitchFamily="2" charset="-79"/>
              </a:rPr>
              <a:t>Add your text here Add your text here Add your text here Add your text here Add your text here Add your text here Add your text here</a:t>
            </a:r>
            <a:endParaRPr lang="en-ID" sz="1600" dirty="0">
              <a:solidFill>
                <a:schemeClr val="bg2"/>
              </a:solidFill>
            </a:endParaRPr>
          </a:p>
        </p:txBody>
      </p:sp>
      <p:sp>
        <p:nvSpPr>
          <p:cNvPr id="67" name="TextBox 66">
            <a:extLst>
              <a:ext uri="{FF2B5EF4-FFF2-40B4-BE49-F238E27FC236}">
                <a16:creationId xmlns:a16="http://schemas.microsoft.com/office/drawing/2014/main" id="{3504DEF6-2D48-4AA4-9796-2B131190928E}"/>
              </a:ext>
            </a:extLst>
          </p:cNvPr>
          <p:cNvSpPr txBox="1"/>
          <p:nvPr/>
        </p:nvSpPr>
        <p:spPr>
          <a:xfrm>
            <a:off x="10027477" y="4486979"/>
            <a:ext cx="637047" cy="400110"/>
          </a:xfrm>
          <a:prstGeom prst="rect">
            <a:avLst/>
          </a:prstGeom>
          <a:noFill/>
        </p:spPr>
        <p:txBody>
          <a:bodyPr wrap="square">
            <a:spAutoFit/>
          </a:bodyPr>
          <a:lstStyle/>
          <a:p>
            <a:r>
              <a:rPr lang="en-US" sz="2000" dirty="0">
                <a:solidFill>
                  <a:schemeClr val="bg2"/>
                </a:solidFill>
                <a:latin typeface="Aharoni" panose="02010803020104030203" pitchFamily="2" charset="-79"/>
                <a:ea typeface="Gamja Flower" pitchFamily="2" charset="-127"/>
                <a:cs typeface="Aharoni" panose="02010803020104030203" pitchFamily="2" charset="-79"/>
              </a:rPr>
              <a:t>2020</a:t>
            </a:r>
            <a:endParaRPr lang="en-ID" sz="2000" dirty="0">
              <a:solidFill>
                <a:schemeClr val="bg2"/>
              </a:solidFill>
            </a:endParaRPr>
          </a:p>
        </p:txBody>
      </p:sp>
      <p:sp>
        <p:nvSpPr>
          <p:cNvPr id="68" name="TextBox 67">
            <a:extLst>
              <a:ext uri="{FF2B5EF4-FFF2-40B4-BE49-F238E27FC236}">
                <a16:creationId xmlns:a16="http://schemas.microsoft.com/office/drawing/2014/main" id="{F56EECB3-5404-4FA1-943A-3224503E6615}"/>
              </a:ext>
            </a:extLst>
          </p:cNvPr>
          <p:cNvSpPr txBox="1"/>
          <p:nvPr/>
        </p:nvSpPr>
        <p:spPr>
          <a:xfrm>
            <a:off x="8477579" y="4486979"/>
            <a:ext cx="637047" cy="400110"/>
          </a:xfrm>
          <a:prstGeom prst="rect">
            <a:avLst/>
          </a:prstGeom>
          <a:noFill/>
        </p:spPr>
        <p:txBody>
          <a:bodyPr wrap="square">
            <a:spAutoFit/>
          </a:bodyPr>
          <a:lstStyle/>
          <a:p>
            <a:r>
              <a:rPr lang="en-US" sz="2000" dirty="0">
                <a:solidFill>
                  <a:schemeClr val="bg2"/>
                </a:solidFill>
                <a:latin typeface="Aharoni" panose="02010803020104030203" pitchFamily="2" charset="-79"/>
                <a:ea typeface="Gamja Flower" pitchFamily="2" charset="-127"/>
                <a:cs typeface="Aharoni" panose="02010803020104030203" pitchFamily="2" charset="-79"/>
              </a:rPr>
              <a:t>2019</a:t>
            </a:r>
            <a:endParaRPr lang="en-ID" sz="2000" dirty="0">
              <a:solidFill>
                <a:schemeClr val="bg2"/>
              </a:solidFill>
            </a:endParaRPr>
          </a:p>
        </p:txBody>
      </p:sp>
      <p:sp>
        <p:nvSpPr>
          <p:cNvPr id="69" name="TextBox 68">
            <a:extLst>
              <a:ext uri="{FF2B5EF4-FFF2-40B4-BE49-F238E27FC236}">
                <a16:creationId xmlns:a16="http://schemas.microsoft.com/office/drawing/2014/main" id="{E701856A-0588-4B57-ACC3-0D3644135BC1}"/>
              </a:ext>
            </a:extLst>
          </p:cNvPr>
          <p:cNvSpPr txBox="1"/>
          <p:nvPr/>
        </p:nvSpPr>
        <p:spPr>
          <a:xfrm>
            <a:off x="6927680" y="4486979"/>
            <a:ext cx="637047" cy="400110"/>
          </a:xfrm>
          <a:prstGeom prst="rect">
            <a:avLst/>
          </a:prstGeom>
          <a:noFill/>
        </p:spPr>
        <p:txBody>
          <a:bodyPr wrap="square">
            <a:spAutoFit/>
          </a:bodyPr>
          <a:lstStyle/>
          <a:p>
            <a:r>
              <a:rPr lang="en-US" sz="2000" dirty="0">
                <a:solidFill>
                  <a:schemeClr val="bg2"/>
                </a:solidFill>
                <a:latin typeface="Aharoni" panose="02010803020104030203" pitchFamily="2" charset="-79"/>
                <a:ea typeface="Gamja Flower" pitchFamily="2" charset="-127"/>
                <a:cs typeface="Aharoni" panose="02010803020104030203" pitchFamily="2" charset="-79"/>
              </a:rPr>
              <a:t>2018</a:t>
            </a:r>
            <a:endParaRPr lang="en-ID" sz="2000" dirty="0">
              <a:solidFill>
                <a:schemeClr val="bg2"/>
              </a:solidFill>
            </a:endParaRPr>
          </a:p>
        </p:txBody>
      </p:sp>
      <p:sp>
        <p:nvSpPr>
          <p:cNvPr id="70" name="TextBox 69">
            <a:extLst>
              <a:ext uri="{FF2B5EF4-FFF2-40B4-BE49-F238E27FC236}">
                <a16:creationId xmlns:a16="http://schemas.microsoft.com/office/drawing/2014/main" id="{B98B6247-1B69-4A84-B672-A61077DE2043}"/>
              </a:ext>
            </a:extLst>
          </p:cNvPr>
          <p:cNvSpPr txBox="1"/>
          <p:nvPr/>
        </p:nvSpPr>
        <p:spPr>
          <a:xfrm>
            <a:off x="5377781" y="4486979"/>
            <a:ext cx="637047" cy="400110"/>
          </a:xfrm>
          <a:prstGeom prst="rect">
            <a:avLst/>
          </a:prstGeom>
          <a:noFill/>
        </p:spPr>
        <p:txBody>
          <a:bodyPr wrap="square">
            <a:spAutoFit/>
          </a:bodyPr>
          <a:lstStyle/>
          <a:p>
            <a:r>
              <a:rPr lang="en-US" sz="2000" dirty="0">
                <a:solidFill>
                  <a:schemeClr val="bg2"/>
                </a:solidFill>
                <a:latin typeface="Aharoni" panose="02010803020104030203" pitchFamily="2" charset="-79"/>
                <a:ea typeface="Gamja Flower" pitchFamily="2" charset="-127"/>
                <a:cs typeface="Aharoni" panose="02010803020104030203" pitchFamily="2" charset="-79"/>
              </a:rPr>
              <a:t>2017</a:t>
            </a:r>
            <a:endParaRPr lang="en-ID" sz="2000" dirty="0">
              <a:solidFill>
                <a:schemeClr val="bg2"/>
              </a:solidFill>
            </a:endParaRPr>
          </a:p>
        </p:txBody>
      </p:sp>
      <p:sp>
        <p:nvSpPr>
          <p:cNvPr id="71" name="TextBox 70">
            <a:extLst>
              <a:ext uri="{FF2B5EF4-FFF2-40B4-BE49-F238E27FC236}">
                <a16:creationId xmlns:a16="http://schemas.microsoft.com/office/drawing/2014/main" id="{77EE45F8-0469-4CAA-9ACB-AC34B9A4A474}"/>
              </a:ext>
            </a:extLst>
          </p:cNvPr>
          <p:cNvSpPr txBox="1"/>
          <p:nvPr/>
        </p:nvSpPr>
        <p:spPr>
          <a:xfrm>
            <a:off x="3827882" y="4486979"/>
            <a:ext cx="637047" cy="400110"/>
          </a:xfrm>
          <a:prstGeom prst="rect">
            <a:avLst/>
          </a:prstGeom>
          <a:noFill/>
        </p:spPr>
        <p:txBody>
          <a:bodyPr wrap="square">
            <a:spAutoFit/>
          </a:bodyPr>
          <a:lstStyle/>
          <a:p>
            <a:r>
              <a:rPr lang="en-US" sz="2000" dirty="0">
                <a:solidFill>
                  <a:schemeClr val="bg2"/>
                </a:solidFill>
                <a:latin typeface="Aharoni" panose="02010803020104030203" pitchFamily="2" charset="-79"/>
                <a:ea typeface="Gamja Flower" pitchFamily="2" charset="-127"/>
                <a:cs typeface="Aharoni" panose="02010803020104030203" pitchFamily="2" charset="-79"/>
              </a:rPr>
              <a:t>2016</a:t>
            </a:r>
            <a:endParaRPr lang="en-ID" sz="2000" dirty="0">
              <a:solidFill>
                <a:schemeClr val="bg2"/>
              </a:solidFill>
            </a:endParaRPr>
          </a:p>
        </p:txBody>
      </p:sp>
      <p:pic>
        <p:nvPicPr>
          <p:cNvPr id="115" name="Graphic 114">
            <a:hlinkClick r:id="rId12" action="ppaction://hlinksldjump"/>
            <a:extLst>
              <a:ext uri="{FF2B5EF4-FFF2-40B4-BE49-F238E27FC236}">
                <a16:creationId xmlns:a16="http://schemas.microsoft.com/office/drawing/2014/main" id="{35763874-952E-4AFA-816F-56C0014097D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27374" y="302135"/>
            <a:ext cx="360000" cy="360000"/>
          </a:xfrm>
          <a:prstGeom prst="rect">
            <a:avLst/>
          </a:prstGeom>
        </p:spPr>
      </p:pic>
      <p:pic>
        <p:nvPicPr>
          <p:cNvPr id="118" name="Graphic 117">
            <a:hlinkClick r:id="rId15" action="ppaction://hlinksldjump"/>
            <a:extLst>
              <a:ext uri="{FF2B5EF4-FFF2-40B4-BE49-F238E27FC236}">
                <a16:creationId xmlns:a16="http://schemas.microsoft.com/office/drawing/2014/main" id="{5B383F78-2DB2-4A65-8CD1-DF2780B22FE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0451" r="87782" b="19910"/>
          <a:stretch/>
        </p:blipFill>
        <p:spPr>
          <a:xfrm>
            <a:off x="8560966" y="243016"/>
            <a:ext cx="362980" cy="478238"/>
          </a:xfrm>
          <a:prstGeom prst="rect">
            <a:avLst/>
          </a:prstGeom>
        </p:spPr>
      </p:pic>
      <p:pic>
        <p:nvPicPr>
          <p:cNvPr id="119" name="Graphic 118">
            <a:hlinkClick r:id="rId16" action="ppaction://hlinksldjump"/>
            <a:extLst>
              <a:ext uri="{FF2B5EF4-FFF2-40B4-BE49-F238E27FC236}">
                <a16:creationId xmlns:a16="http://schemas.microsoft.com/office/drawing/2014/main" id="{653D2E91-1C68-4A0A-86F9-1F5557B7BD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90802" y="302962"/>
            <a:ext cx="358346" cy="358346"/>
          </a:xfrm>
          <a:prstGeom prst="rect">
            <a:avLst/>
          </a:prstGeom>
        </p:spPr>
      </p:pic>
      <p:pic>
        <p:nvPicPr>
          <p:cNvPr id="121" name="Picture 120">
            <a:extLst>
              <a:ext uri="{FF2B5EF4-FFF2-40B4-BE49-F238E27FC236}">
                <a16:creationId xmlns:a16="http://schemas.microsoft.com/office/drawing/2014/main" id="{49617C1B-EA07-4261-9432-CCA1ABFC25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64434" y="186334"/>
            <a:ext cx="647784" cy="647784"/>
          </a:xfrm>
          <a:prstGeom prst="rect">
            <a:avLst/>
          </a:prstGeom>
        </p:spPr>
      </p:pic>
      <p:pic>
        <p:nvPicPr>
          <p:cNvPr id="122" name="Graphic 121">
            <a:hlinkClick r:id="rId19" action="ppaction://hlinksldjump"/>
            <a:extLst>
              <a:ext uri="{FF2B5EF4-FFF2-40B4-BE49-F238E27FC236}">
                <a16:creationId xmlns:a16="http://schemas.microsoft.com/office/drawing/2014/main" id="{D084B9C3-1BDE-4158-8790-D309196EC49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365" t="60953" r="75388" b="20000"/>
          <a:stretch/>
        </p:blipFill>
        <p:spPr>
          <a:xfrm>
            <a:off x="10552577" y="252685"/>
            <a:ext cx="360000" cy="458900"/>
          </a:xfrm>
          <a:prstGeom prst="rect">
            <a:avLst/>
          </a:prstGeom>
        </p:spPr>
      </p:pic>
      <p:sp>
        <p:nvSpPr>
          <p:cNvPr id="135" name="Rectangle: Rounded Corners 134">
            <a:extLst>
              <a:ext uri="{FF2B5EF4-FFF2-40B4-BE49-F238E27FC236}">
                <a16:creationId xmlns:a16="http://schemas.microsoft.com/office/drawing/2014/main" id="{E1C1CD16-7CD7-4960-94FF-641FB841777F}"/>
              </a:ext>
            </a:extLst>
          </p:cNvPr>
          <p:cNvSpPr/>
          <p:nvPr/>
        </p:nvSpPr>
        <p:spPr>
          <a:xfrm>
            <a:off x="1077811" y="5956635"/>
            <a:ext cx="1548000" cy="369331"/>
          </a:xfrm>
          <a:prstGeom prst="roundRect">
            <a:avLst>
              <a:gd name="adj" fmla="val 50000"/>
            </a:avLst>
          </a:prstGeom>
          <a:solidFill>
            <a:srgbClr val="CCB2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36" name="Group 135">
            <a:extLst>
              <a:ext uri="{FF2B5EF4-FFF2-40B4-BE49-F238E27FC236}">
                <a16:creationId xmlns:a16="http://schemas.microsoft.com/office/drawing/2014/main" id="{22DDC8A3-F642-4266-90EB-2D21DE23A8A1}"/>
              </a:ext>
            </a:extLst>
          </p:cNvPr>
          <p:cNvGrpSpPr/>
          <p:nvPr/>
        </p:nvGrpSpPr>
        <p:grpSpPr>
          <a:xfrm>
            <a:off x="387735" y="1997200"/>
            <a:ext cx="579653" cy="579653"/>
            <a:chOff x="370702" y="1045673"/>
            <a:chExt cx="803189" cy="803189"/>
          </a:xfrm>
        </p:grpSpPr>
        <p:sp>
          <p:nvSpPr>
            <p:cNvPr id="137" name="Oval 136">
              <a:extLst>
                <a:ext uri="{FF2B5EF4-FFF2-40B4-BE49-F238E27FC236}">
                  <a16:creationId xmlns:a16="http://schemas.microsoft.com/office/drawing/2014/main" id="{50A28273-A6C8-4C8E-82A0-DF9B0D377471}"/>
                </a:ext>
              </a:extLst>
            </p:cNvPr>
            <p:cNvSpPr/>
            <p:nvPr/>
          </p:nvSpPr>
          <p:spPr>
            <a:xfrm>
              <a:off x="370702" y="1045673"/>
              <a:ext cx="803189" cy="8031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38" name="Picture 137">
              <a:extLst>
                <a:ext uri="{FF2B5EF4-FFF2-40B4-BE49-F238E27FC236}">
                  <a16:creationId xmlns:a16="http://schemas.microsoft.com/office/drawing/2014/main" id="{3A47CDB7-A97C-4261-9883-724D137C126F}"/>
                </a:ext>
              </a:extLst>
            </p:cNvPr>
            <p:cNvPicPr>
              <a:picLocks noChangeAspect="1"/>
            </p:cNvPicPr>
            <p:nvPr/>
          </p:nvPicPr>
          <p:blipFill rotWithShape="1">
            <a:blip r:embed="rId20">
              <a:extLst>
                <a:ext uri="{28A0092B-C50C-407E-A947-70E740481C1C}">
                  <a14:useLocalDpi xmlns:a14="http://schemas.microsoft.com/office/drawing/2010/main" val="0"/>
                </a:ext>
              </a:extLst>
            </a:blip>
            <a:srcRect l="33013" t="44575" r="41389" b="3353"/>
            <a:stretch/>
          </p:blipFill>
          <p:spPr>
            <a:xfrm>
              <a:off x="512289" y="1117937"/>
              <a:ext cx="520015" cy="658661"/>
            </a:xfrm>
            <a:prstGeom prst="rect">
              <a:avLst/>
            </a:prstGeom>
          </p:spPr>
        </p:pic>
      </p:grpSp>
      <p:grpSp>
        <p:nvGrpSpPr>
          <p:cNvPr id="139" name="Group 138">
            <a:extLst>
              <a:ext uri="{FF2B5EF4-FFF2-40B4-BE49-F238E27FC236}">
                <a16:creationId xmlns:a16="http://schemas.microsoft.com/office/drawing/2014/main" id="{D0017EAF-CCF2-4BF8-8A81-743002746CCC}"/>
              </a:ext>
            </a:extLst>
          </p:cNvPr>
          <p:cNvGrpSpPr/>
          <p:nvPr/>
        </p:nvGrpSpPr>
        <p:grpSpPr>
          <a:xfrm>
            <a:off x="387761" y="2960817"/>
            <a:ext cx="579600" cy="579600"/>
            <a:chOff x="518984" y="4756378"/>
            <a:chExt cx="1141970" cy="1141970"/>
          </a:xfrm>
        </p:grpSpPr>
        <p:sp>
          <p:nvSpPr>
            <p:cNvPr id="140" name="Oval 139">
              <a:extLst>
                <a:ext uri="{FF2B5EF4-FFF2-40B4-BE49-F238E27FC236}">
                  <a16:creationId xmlns:a16="http://schemas.microsoft.com/office/drawing/2014/main" id="{17DD85F6-9D17-40D8-828C-FB0ABFC19058}"/>
                </a:ext>
              </a:extLst>
            </p:cNvPr>
            <p:cNvSpPr/>
            <p:nvPr/>
          </p:nvSpPr>
          <p:spPr>
            <a:xfrm>
              <a:off x="518984" y="4756378"/>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1" name="Picture 140">
              <a:extLst>
                <a:ext uri="{FF2B5EF4-FFF2-40B4-BE49-F238E27FC236}">
                  <a16:creationId xmlns:a16="http://schemas.microsoft.com/office/drawing/2014/main" id="{62BB1BCB-2CD2-4320-BFC6-3C12B7F59A1C}"/>
                </a:ext>
              </a:extLst>
            </p:cNvPr>
            <p:cNvPicPr>
              <a:picLocks noChangeAspect="1"/>
            </p:cNvPicPr>
            <p:nvPr/>
          </p:nvPicPr>
          <p:blipFill rotWithShape="1">
            <a:blip r:embed="rId20">
              <a:extLst>
                <a:ext uri="{28A0092B-C50C-407E-A947-70E740481C1C}">
                  <a14:useLocalDpi xmlns:a14="http://schemas.microsoft.com/office/drawing/2010/main" val="0"/>
                </a:ext>
              </a:extLst>
            </a:blip>
            <a:srcRect l="30874" t="-7362" r="43528" b="55290"/>
            <a:stretch/>
          </p:blipFill>
          <p:spPr>
            <a:xfrm>
              <a:off x="720292" y="4807405"/>
              <a:ext cx="739355" cy="936481"/>
            </a:xfrm>
            <a:prstGeom prst="rect">
              <a:avLst/>
            </a:prstGeom>
          </p:spPr>
        </p:pic>
      </p:grpSp>
      <p:grpSp>
        <p:nvGrpSpPr>
          <p:cNvPr id="142" name="Group 141">
            <a:extLst>
              <a:ext uri="{FF2B5EF4-FFF2-40B4-BE49-F238E27FC236}">
                <a16:creationId xmlns:a16="http://schemas.microsoft.com/office/drawing/2014/main" id="{B11A57B4-5F3D-429A-98E5-AB0CD2EC301B}"/>
              </a:ext>
            </a:extLst>
          </p:cNvPr>
          <p:cNvGrpSpPr/>
          <p:nvPr/>
        </p:nvGrpSpPr>
        <p:grpSpPr>
          <a:xfrm>
            <a:off x="387761" y="3924381"/>
            <a:ext cx="579600" cy="579600"/>
            <a:chOff x="6833371" y="3114347"/>
            <a:chExt cx="1148230" cy="1141970"/>
          </a:xfrm>
        </p:grpSpPr>
        <p:sp>
          <p:nvSpPr>
            <p:cNvPr id="143" name="Oval 142">
              <a:extLst>
                <a:ext uri="{FF2B5EF4-FFF2-40B4-BE49-F238E27FC236}">
                  <a16:creationId xmlns:a16="http://schemas.microsoft.com/office/drawing/2014/main" id="{6E3BB2D1-5E73-4EA1-ACF6-CC220DF9059F}"/>
                </a:ext>
              </a:extLst>
            </p:cNvPr>
            <p:cNvSpPr/>
            <p:nvPr/>
          </p:nvSpPr>
          <p:spPr>
            <a:xfrm>
              <a:off x="6833371" y="311434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4" name="Picture 143">
              <a:extLst>
                <a:ext uri="{FF2B5EF4-FFF2-40B4-BE49-F238E27FC236}">
                  <a16:creationId xmlns:a16="http://schemas.microsoft.com/office/drawing/2014/main" id="{D9D4C091-6352-428E-8C43-F2D9824AD18C}"/>
                </a:ext>
              </a:extLst>
            </p:cNvPr>
            <p:cNvPicPr>
              <a:picLocks noChangeAspect="1"/>
            </p:cNvPicPr>
            <p:nvPr/>
          </p:nvPicPr>
          <p:blipFill rotWithShape="1">
            <a:blip r:embed="rId20">
              <a:extLst>
                <a:ext uri="{28A0092B-C50C-407E-A947-70E740481C1C}">
                  <a14:useLocalDpi xmlns:a14="http://schemas.microsoft.com/office/drawing/2010/main" val="0"/>
                </a:ext>
              </a:extLst>
            </a:blip>
            <a:srcRect l="64310" t="-5305" r="-3847" b="53233"/>
            <a:stretch/>
          </p:blipFill>
          <p:spPr>
            <a:xfrm>
              <a:off x="7034678" y="3338704"/>
              <a:ext cx="946923" cy="776531"/>
            </a:xfrm>
            <a:prstGeom prst="rect">
              <a:avLst/>
            </a:prstGeom>
          </p:spPr>
        </p:pic>
      </p:grpSp>
      <p:grpSp>
        <p:nvGrpSpPr>
          <p:cNvPr id="145" name="Group 144">
            <a:extLst>
              <a:ext uri="{FF2B5EF4-FFF2-40B4-BE49-F238E27FC236}">
                <a16:creationId xmlns:a16="http://schemas.microsoft.com/office/drawing/2014/main" id="{66E2BE96-4674-450D-B35E-F177E89FC765}"/>
              </a:ext>
            </a:extLst>
          </p:cNvPr>
          <p:cNvGrpSpPr/>
          <p:nvPr/>
        </p:nvGrpSpPr>
        <p:grpSpPr>
          <a:xfrm>
            <a:off x="387761" y="4887945"/>
            <a:ext cx="579600" cy="579600"/>
            <a:chOff x="6833371" y="4863117"/>
            <a:chExt cx="1141970" cy="1141970"/>
          </a:xfrm>
        </p:grpSpPr>
        <p:sp>
          <p:nvSpPr>
            <p:cNvPr id="146" name="Oval 145">
              <a:extLst>
                <a:ext uri="{FF2B5EF4-FFF2-40B4-BE49-F238E27FC236}">
                  <a16:creationId xmlns:a16="http://schemas.microsoft.com/office/drawing/2014/main" id="{C1BCB05E-7B44-4E5B-9829-BAF670EFD3E7}"/>
                </a:ext>
              </a:extLst>
            </p:cNvPr>
            <p:cNvSpPr/>
            <p:nvPr/>
          </p:nvSpPr>
          <p:spPr>
            <a:xfrm>
              <a:off x="6833371" y="486311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7" name="Picture 146">
              <a:extLst>
                <a:ext uri="{FF2B5EF4-FFF2-40B4-BE49-F238E27FC236}">
                  <a16:creationId xmlns:a16="http://schemas.microsoft.com/office/drawing/2014/main" id="{C64417AE-BDEE-4775-A374-9A3B4C08D314}"/>
                </a:ext>
              </a:extLst>
            </p:cNvPr>
            <p:cNvPicPr>
              <a:picLocks noChangeAspect="1"/>
            </p:cNvPicPr>
            <p:nvPr/>
          </p:nvPicPr>
          <p:blipFill rotWithShape="1">
            <a:blip r:embed="rId20">
              <a:extLst>
                <a:ext uri="{28A0092B-C50C-407E-A947-70E740481C1C}">
                  <a14:useLocalDpi xmlns:a14="http://schemas.microsoft.com/office/drawing/2010/main" val="0"/>
                </a:ext>
              </a:extLst>
            </a:blip>
            <a:srcRect l="-4823" t="44769" r="65286" b="-5430"/>
            <a:stretch/>
          </p:blipFill>
          <p:spPr>
            <a:xfrm>
              <a:off x="6928663" y="5015715"/>
              <a:ext cx="951386" cy="908875"/>
            </a:xfrm>
            <a:prstGeom prst="rect">
              <a:avLst/>
            </a:prstGeom>
          </p:spPr>
        </p:pic>
      </p:grpSp>
      <p:grpSp>
        <p:nvGrpSpPr>
          <p:cNvPr id="150" name="Group 149">
            <a:extLst>
              <a:ext uri="{FF2B5EF4-FFF2-40B4-BE49-F238E27FC236}">
                <a16:creationId xmlns:a16="http://schemas.microsoft.com/office/drawing/2014/main" id="{E9A726A6-AE33-4789-91B0-E5B4BE242BB0}"/>
              </a:ext>
            </a:extLst>
          </p:cNvPr>
          <p:cNvGrpSpPr/>
          <p:nvPr/>
        </p:nvGrpSpPr>
        <p:grpSpPr>
          <a:xfrm>
            <a:off x="387761" y="5851511"/>
            <a:ext cx="579600" cy="579600"/>
            <a:chOff x="6833371" y="5122757"/>
            <a:chExt cx="1141970" cy="1141970"/>
          </a:xfrm>
        </p:grpSpPr>
        <p:sp>
          <p:nvSpPr>
            <p:cNvPr id="154" name="Oval 153">
              <a:extLst>
                <a:ext uri="{FF2B5EF4-FFF2-40B4-BE49-F238E27FC236}">
                  <a16:creationId xmlns:a16="http://schemas.microsoft.com/office/drawing/2014/main" id="{28A734CE-D64B-4368-9264-A95E35469676}"/>
                </a:ext>
              </a:extLst>
            </p:cNvPr>
            <p:cNvSpPr/>
            <p:nvPr/>
          </p:nvSpPr>
          <p:spPr>
            <a:xfrm>
              <a:off x="6833371" y="512275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55" name="Picture 154">
              <a:extLst>
                <a:ext uri="{FF2B5EF4-FFF2-40B4-BE49-F238E27FC236}">
                  <a16:creationId xmlns:a16="http://schemas.microsoft.com/office/drawing/2014/main" id="{F5C0363C-8459-405C-8229-905BD5DCB3F9}"/>
                </a:ext>
              </a:extLst>
            </p:cNvPr>
            <p:cNvPicPr>
              <a:picLocks noChangeAspect="1"/>
            </p:cNvPicPr>
            <p:nvPr/>
          </p:nvPicPr>
          <p:blipFill rotWithShape="1">
            <a:blip r:embed="rId20">
              <a:extLst>
                <a:ext uri="{28A0092B-C50C-407E-A947-70E740481C1C}">
                  <a14:useLocalDpi xmlns:a14="http://schemas.microsoft.com/office/drawing/2010/main" val="0"/>
                </a:ext>
              </a:extLst>
            </a:blip>
            <a:srcRect l="61918" t="38417" r="-3497" b="922"/>
            <a:stretch/>
          </p:blipFill>
          <p:spPr>
            <a:xfrm>
              <a:off x="7050954" y="5273801"/>
              <a:ext cx="898452" cy="816153"/>
            </a:xfrm>
            <a:prstGeom prst="rect">
              <a:avLst/>
            </a:prstGeom>
          </p:spPr>
        </p:pic>
      </p:grpSp>
      <p:sp>
        <p:nvSpPr>
          <p:cNvPr id="158" name="TextBox 157">
            <a:hlinkClick r:id="rId21" action="ppaction://hlinksldjump"/>
            <a:extLst>
              <a:ext uri="{FF2B5EF4-FFF2-40B4-BE49-F238E27FC236}">
                <a16:creationId xmlns:a16="http://schemas.microsoft.com/office/drawing/2014/main" id="{C67EFAAA-4DCF-4BD8-BC9A-DC8B1EF1ED26}"/>
              </a:ext>
            </a:extLst>
          </p:cNvPr>
          <p:cNvSpPr txBox="1"/>
          <p:nvPr/>
        </p:nvSpPr>
        <p:spPr>
          <a:xfrm>
            <a:off x="1185568" y="3057342"/>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02</a:t>
            </a:r>
            <a:endParaRPr lang="en-ID" dirty="0"/>
          </a:p>
        </p:txBody>
      </p:sp>
      <p:sp>
        <p:nvSpPr>
          <p:cNvPr id="159" name="TextBox 158">
            <a:hlinkClick r:id="rId22" action="ppaction://hlinksldjump"/>
            <a:extLst>
              <a:ext uri="{FF2B5EF4-FFF2-40B4-BE49-F238E27FC236}">
                <a16:creationId xmlns:a16="http://schemas.microsoft.com/office/drawing/2014/main" id="{46ACFE88-6A9C-47FC-9192-5B2DA8A9AEDD}"/>
              </a:ext>
            </a:extLst>
          </p:cNvPr>
          <p:cNvSpPr txBox="1"/>
          <p:nvPr/>
        </p:nvSpPr>
        <p:spPr>
          <a:xfrm>
            <a:off x="1185568" y="4026443"/>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03</a:t>
            </a:r>
            <a:endParaRPr lang="en-ID" dirty="0"/>
          </a:p>
        </p:txBody>
      </p:sp>
      <p:sp>
        <p:nvSpPr>
          <p:cNvPr id="160" name="TextBox 159">
            <a:hlinkClick r:id="rId23" action="ppaction://hlinksldjump"/>
            <a:extLst>
              <a:ext uri="{FF2B5EF4-FFF2-40B4-BE49-F238E27FC236}">
                <a16:creationId xmlns:a16="http://schemas.microsoft.com/office/drawing/2014/main" id="{D7BD74F3-96FE-4B0E-AC41-41B38060995E}"/>
              </a:ext>
            </a:extLst>
          </p:cNvPr>
          <p:cNvSpPr txBox="1"/>
          <p:nvPr/>
        </p:nvSpPr>
        <p:spPr>
          <a:xfrm>
            <a:off x="1185568" y="4995544"/>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04</a:t>
            </a:r>
            <a:endParaRPr lang="en-ID" dirty="0"/>
          </a:p>
        </p:txBody>
      </p:sp>
      <p:sp>
        <p:nvSpPr>
          <p:cNvPr id="161" name="TextBox 160">
            <a:hlinkClick r:id="rId24" action="ppaction://hlinksldjump"/>
            <a:extLst>
              <a:ext uri="{FF2B5EF4-FFF2-40B4-BE49-F238E27FC236}">
                <a16:creationId xmlns:a16="http://schemas.microsoft.com/office/drawing/2014/main" id="{4E238212-AD09-49F8-B7F8-66638AD82D48}"/>
              </a:ext>
            </a:extLst>
          </p:cNvPr>
          <p:cNvSpPr txBox="1"/>
          <p:nvPr/>
        </p:nvSpPr>
        <p:spPr>
          <a:xfrm>
            <a:off x="1185568" y="5964645"/>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05</a:t>
            </a:r>
            <a:endParaRPr lang="en-ID" dirty="0"/>
          </a:p>
        </p:txBody>
      </p:sp>
      <p:sp>
        <p:nvSpPr>
          <p:cNvPr id="162" name="TextBox 161">
            <a:hlinkClick r:id="rId16" action="ppaction://hlinksldjump"/>
            <a:extLst>
              <a:ext uri="{FF2B5EF4-FFF2-40B4-BE49-F238E27FC236}">
                <a16:creationId xmlns:a16="http://schemas.microsoft.com/office/drawing/2014/main" id="{2F4D4F43-2750-4EB3-A71C-71A40107883F}"/>
              </a:ext>
            </a:extLst>
          </p:cNvPr>
          <p:cNvSpPr txBox="1"/>
          <p:nvPr/>
        </p:nvSpPr>
        <p:spPr>
          <a:xfrm>
            <a:off x="1185568" y="2076596"/>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01</a:t>
            </a:r>
            <a:endParaRPr lang="en-ID" dirty="0"/>
          </a:p>
        </p:txBody>
      </p:sp>
      <p:grpSp>
        <p:nvGrpSpPr>
          <p:cNvPr id="163" name="Group 162">
            <a:extLst>
              <a:ext uri="{FF2B5EF4-FFF2-40B4-BE49-F238E27FC236}">
                <a16:creationId xmlns:a16="http://schemas.microsoft.com/office/drawing/2014/main" id="{F91262B8-5D32-4DE3-86E6-22B564B357FD}"/>
              </a:ext>
            </a:extLst>
          </p:cNvPr>
          <p:cNvGrpSpPr/>
          <p:nvPr/>
        </p:nvGrpSpPr>
        <p:grpSpPr>
          <a:xfrm>
            <a:off x="3357180" y="1061396"/>
            <a:ext cx="579600" cy="579600"/>
            <a:chOff x="6833371" y="5122757"/>
            <a:chExt cx="1141970" cy="1141970"/>
          </a:xfrm>
        </p:grpSpPr>
        <p:sp>
          <p:nvSpPr>
            <p:cNvPr id="164" name="Oval 163">
              <a:extLst>
                <a:ext uri="{FF2B5EF4-FFF2-40B4-BE49-F238E27FC236}">
                  <a16:creationId xmlns:a16="http://schemas.microsoft.com/office/drawing/2014/main" id="{AAC971AA-50D6-408C-92A1-C991F7AB8698}"/>
                </a:ext>
              </a:extLst>
            </p:cNvPr>
            <p:cNvSpPr/>
            <p:nvPr/>
          </p:nvSpPr>
          <p:spPr>
            <a:xfrm>
              <a:off x="6833371" y="512275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65" name="Picture 164">
              <a:extLst>
                <a:ext uri="{FF2B5EF4-FFF2-40B4-BE49-F238E27FC236}">
                  <a16:creationId xmlns:a16="http://schemas.microsoft.com/office/drawing/2014/main" id="{272DA14E-657B-4EBE-8CA5-8ABA703F8099}"/>
                </a:ext>
              </a:extLst>
            </p:cNvPr>
            <p:cNvPicPr>
              <a:picLocks noChangeAspect="1"/>
            </p:cNvPicPr>
            <p:nvPr/>
          </p:nvPicPr>
          <p:blipFill rotWithShape="1">
            <a:blip r:embed="rId20">
              <a:extLst>
                <a:ext uri="{28A0092B-C50C-407E-A947-70E740481C1C}">
                  <a14:useLocalDpi xmlns:a14="http://schemas.microsoft.com/office/drawing/2010/main" val="0"/>
                </a:ext>
              </a:extLst>
            </a:blip>
            <a:srcRect l="61918" t="38417" r="-3497" b="922"/>
            <a:stretch/>
          </p:blipFill>
          <p:spPr>
            <a:xfrm>
              <a:off x="7050954" y="5273801"/>
              <a:ext cx="898452" cy="816153"/>
            </a:xfrm>
            <a:prstGeom prst="rect">
              <a:avLst/>
            </a:prstGeom>
          </p:spPr>
        </p:pic>
      </p:grpSp>
      <p:sp>
        <p:nvSpPr>
          <p:cNvPr id="73" name="TextBox 72">
            <a:extLst>
              <a:ext uri="{FF2B5EF4-FFF2-40B4-BE49-F238E27FC236}">
                <a16:creationId xmlns:a16="http://schemas.microsoft.com/office/drawing/2014/main" id="{6AA599DE-5D08-4427-9A1E-0812DB42D0C3}"/>
              </a:ext>
            </a:extLst>
          </p:cNvPr>
          <p:cNvSpPr txBox="1"/>
          <p:nvPr/>
        </p:nvSpPr>
        <p:spPr>
          <a:xfrm>
            <a:off x="686094" y="79843"/>
            <a:ext cx="1595004" cy="707886"/>
          </a:xfrm>
          <a:prstGeom prst="rect">
            <a:avLst/>
          </a:prstGeom>
          <a:noFill/>
        </p:spPr>
        <p:txBody>
          <a:bodyPr wrap="square" rtlCol="0">
            <a:spAutoFit/>
          </a:bodyPr>
          <a:lstStyle/>
          <a:p>
            <a:r>
              <a:rPr lang="en-US" sz="4000" b="1" dirty="0">
                <a:latin typeface="Gamja Flower" pitchFamily="2" charset="-127"/>
                <a:ea typeface="Gamja Flower" pitchFamily="2" charset="-127"/>
              </a:rPr>
              <a:t>HeLL0</a:t>
            </a:r>
            <a:endParaRPr lang="en-ID" sz="4000" b="1" dirty="0">
              <a:latin typeface="Gamja Flower" pitchFamily="2" charset="-127"/>
              <a:ea typeface="Gamja Flower" pitchFamily="2" charset="-127"/>
            </a:endParaRPr>
          </a:p>
        </p:txBody>
      </p:sp>
      <p:pic>
        <p:nvPicPr>
          <p:cNvPr id="74" name="Picture 73">
            <a:extLst>
              <a:ext uri="{FF2B5EF4-FFF2-40B4-BE49-F238E27FC236}">
                <a16:creationId xmlns:a16="http://schemas.microsoft.com/office/drawing/2014/main" id="{A83DB275-6BD0-4783-AC90-14B2F8A94780}"/>
              </a:ext>
            </a:extLst>
          </p:cNvPr>
          <p:cNvPicPr>
            <a:picLocks noChangeAspect="1"/>
          </p:cNvPicPr>
          <p:nvPr/>
        </p:nvPicPr>
        <p:blipFill rotWithShape="1">
          <a:blip r:embed="rId8">
            <a:extLst>
              <a:ext uri="{28A0092B-C50C-407E-A947-70E740481C1C}">
                <a14:useLocalDpi xmlns:a14="http://schemas.microsoft.com/office/drawing/2010/main" val="0"/>
              </a:ext>
            </a:extLst>
          </a:blip>
          <a:srcRect t="33851" r="73344" b="34167"/>
          <a:stretch/>
        </p:blipFill>
        <p:spPr>
          <a:xfrm>
            <a:off x="233747" y="248323"/>
            <a:ext cx="485388" cy="490928"/>
          </a:xfrm>
          <a:prstGeom prst="rect">
            <a:avLst/>
          </a:prstGeom>
        </p:spPr>
      </p:pic>
    </p:spTree>
    <p:extLst>
      <p:ext uri="{BB962C8B-B14F-4D97-AF65-F5344CB8AC3E}">
        <p14:creationId xmlns:p14="http://schemas.microsoft.com/office/powerpoint/2010/main" val="245390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182A2A-0622-4180-AE53-11AD3D4F50F6}"/>
              </a:ext>
            </a:extLst>
          </p:cNvPr>
          <p:cNvSpPr/>
          <p:nvPr/>
        </p:nvSpPr>
        <p:spPr>
          <a:xfrm>
            <a:off x="127687" y="105033"/>
            <a:ext cx="11936627" cy="66479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 name="Straight Connector 9">
            <a:extLst>
              <a:ext uri="{FF2B5EF4-FFF2-40B4-BE49-F238E27FC236}">
                <a16:creationId xmlns:a16="http://schemas.microsoft.com/office/drawing/2014/main" id="{2B7524C5-CAA5-4DF2-A879-D3EA05BFF211}"/>
              </a:ext>
            </a:extLst>
          </p:cNvPr>
          <p:cNvCxnSpPr>
            <a:cxnSpLocks/>
          </p:cNvCxnSpPr>
          <p:nvPr/>
        </p:nvCxnSpPr>
        <p:spPr>
          <a:xfrm>
            <a:off x="127687" y="852616"/>
            <a:ext cx="119366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083D3A-D872-41B0-8AE0-6D1688E27154}"/>
              </a:ext>
            </a:extLst>
          </p:cNvPr>
          <p:cNvSpPr/>
          <p:nvPr/>
        </p:nvSpPr>
        <p:spPr>
          <a:xfrm>
            <a:off x="3039761" y="296712"/>
            <a:ext cx="3682315" cy="370627"/>
          </a:xfrm>
          <a:prstGeom prst="rect">
            <a:avLst/>
          </a:prstGeom>
          <a:solidFill>
            <a:srgbClr val="E7E6E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1" name="TextBox 20">
            <a:extLst>
              <a:ext uri="{FF2B5EF4-FFF2-40B4-BE49-F238E27FC236}">
                <a16:creationId xmlns:a16="http://schemas.microsoft.com/office/drawing/2014/main" id="{2E69BDE2-3946-4C08-8CBF-DA6E3B6015BA}"/>
              </a:ext>
            </a:extLst>
          </p:cNvPr>
          <p:cNvSpPr txBox="1"/>
          <p:nvPr/>
        </p:nvSpPr>
        <p:spPr>
          <a:xfrm>
            <a:off x="3059623" y="307983"/>
            <a:ext cx="2819400" cy="338554"/>
          </a:xfrm>
          <a:prstGeom prst="rect">
            <a:avLst/>
          </a:prstGeom>
          <a:noFill/>
        </p:spPr>
        <p:txBody>
          <a:bodyPr wrap="square" rtlCol="0">
            <a:spAutoFit/>
          </a:bodyPr>
          <a:lstStyle/>
          <a:p>
            <a:r>
              <a:rPr lang="en-US" sz="1600" dirty="0">
                <a:latin typeface="Aharoni" panose="02010803020104030203" pitchFamily="2" charset="-79"/>
                <a:ea typeface="Gamja Flower" pitchFamily="2" charset="-127"/>
                <a:cs typeface="Aharoni" panose="02010803020104030203" pitchFamily="2" charset="-79"/>
              </a:rPr>
              <a:t>Search</a:t>
            </a:r>
            <a:endParaRPr lang="en-ID" sz="1600" dirty="0">
              <a:latin typeface="Aharoni" panose="02010803020104030203" pitchFamily="2" charset="-79"/>
              <a:ea typeface="Gamja Flower" pitchFamily="2" charset="-127"/>
              <a:cs typeface="Aharoni" panose="02010803020104030203" pitchFamily="2" charset="-79"/>
            </a:endParaRPr>
          </a:p>
        </p:txBody>
      </p:sp>
      <p:pic>
        <p:nvPicPr>
          <p:cNvPr id="50" name="Graphic 49">
            <a:extLst>
              <a:ext uri="{FF2B5EF4-FFF2-40B4-BE49-F238E27FC236}">
                <a16:creationId xmlns:a16="http://schemas.microsoft.com/office/drawing/2014/main" id="{8CB3D23B-346C-4AC1-96AF-5E3A9CA9276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 t="38739" r="87636" b="40180"/>
          <a:stretch/>
        </p:blipFill>
        <p:spPr>
          <a:xfrm>
            <a:off x="6451233" y="296711"/>
            <a:ext cx="265210" cy="370627"/>
          </a:xfrm>
          <a:prstGeom prst="rect">
            <a:avLst/>
          </a:prstGeom>
        </p:spPr>
      </p:pic>
      <p:cxnSp>
        <p:nvCxnSpPr>
          <p:cNvPr id="3" name="Straight Connector 2">
            <a:extLst>
              <a:ext uri="{FF2B5EF4-FFF2-40B4-BE49-F238E27FC236}">
                <a16:creationId xmlns:a16="http://schemas.microsoft.com/office/drawing/2014/main" id="{17DEA80B-8CAE-4FC7-B21B-CE2E4ACF206D}"/>
              </a:ext>
            </a:extLst>
          </p:cNvPr>
          <p:cNvCxnSpPr>
            <a:cxnSpLocks/>
          </p:cNvCxnSpPr>
          <p:nvPr/>
        </p:nvCxnSpPr>
        <p:spPr>
          <a:xfrm>
            <a:off x="306860" y="5968319"/>
            <a:ext cx="11578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21CB512-896F-4ED1-97F4-99FF46EE69D1}"/>
              </a:ext>
            </a:extLst>
          </p:cNvPr>
          <p:cNvGrpSpPr/>
          <p:nvPr/>
        </p:nvGrpSpPr>
        <p:grpSpPr>
          <a:xfrm>
            <a:off x="441345" y="6196070"/>
            <a:ext cx="316082" cy="316082"/>
            <a:chOff x="4040659" y="2038865"/>
            <a:chExt cx="494262" cy="494262"/>
          </a:xfrm>
        </p:grpSpPr>
        <p:sp>
          <p:nvSpPr>
            <p:cNvPr id="7" name="Rectangle 6">
              <a:extLst>
                <a:ext uri="{FF2B5EF4-FFF2-40B4-BE49-F238E27FC236}">
                  <a16:creationId xmlns:a16="http://schemas.microsoft.com/office/drawing/2014/main" id="{11393225-F1EB-4DD4-BBFC-8923178D2056}"/>
                </a:ext>
              </a:extLst>
            </p:cNvPr>
            <p:cNvSpPr/>
            <p:nvPr/>
          </p:nvSpPr>
          <p:spPr>
            <a:xfrm>
              <a:off x="4040659" y="2038865"/>
              <a:ext cx="247131" cy="2471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Rectangle 30">
              <a:extLst>
                <a:ext uri="{FF2B5EF4-FFF2-40B4-BE49-F238E27FC236}">
                  <a16:creationId xmlns:a16="http://schemas.microsoft.com/office/drawing/2014/main" id="{9B9A5DB4-0895-42B8-B5D6-846BD728E66C}"/>
                </a:ext>
              </a:extLst>
            </p:cNvPr>
            <p:cNvSpPr/>
            <p:nvPr/>
          </p:nvSpPr>
          <p:spPr>
            <a:xfrm>
              <a:off x="4287790" y="2038865"/>
              <a:ext cx="247131" cy="2471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Rectangle 31">
              <a:extLst>
                <a:ext uri="{FF2B5EF4-FFF2-40B4-BE49-F238E27FC236}">
                  <a16:creationId xmlns:a16="http://schemas.microsoft.com/office/drawing/2014/main" id="{F89CEA0E-C9C0-481F-8221-1E0AC65102E6}"/>
                </a:ext>
              </a:extLst>
            </p:cNvPr>
            <p:cNvSpPr/>
            <p:nvPr/>
          </p:nvSpPr>
          <p:spPr>
            <a:xfrm>
              <a:off x="4040659" y="2285996"/>
              <a:ext cx="247131" cy="2471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Rectangle 32">
              <a:extLst>
                <a:ext uri="{FF2B5EF4-FFF2-40B4-BE49-F238E27FC236}">
                  <a16:creationId xmlns:a16="http://schemas.microsoft.com/office/drawing/2014/main" id="{07B5BDB5-C740-4C3C-88D9-5521973CC699}"/>
                </a:ext>
              </a:extLst>
            </p:cNvPr>
            <p:cNvSpPr/>
            <p:nvPr/>
          </p:nvSpPr>
          <p:spPr>
            <a:xfrm>
              <a:off x="4287790" y="2285996"/>
              <a:ext cx="247131" cy="2471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7" name="Freeform: Shape 36">
            <a:extLst>
              <a:ext uri="{FF2B5EF4-FFF2-40B4-BE49-F238E27FC236}">
                <a16:creationId xmlns:a16="http://schemas.microsoft.com/office/drawing/2014/main" id="{CA8F89DE-49D8-4F8B-BF7A-D3E19B58B121}"/>
              </a:ext>
            </a:extLst>
          </p:cNvPr>
          <p:cNvSpPr/>
          <p:nvPr/>
        </p:nvSpPr>
        <p:spPr>
          <a:xfrm>
            <a:off x="9137808" y="6183178"/>
            <a:ext cx="271847" cy="341867"/>
          </a:xfrm>
          <a:custGeom>
            <a:avLst/>
            <a:gdLst>
              <a:gd name="connsiteX0" fmla="*/ 0 w 407773"/>
              <a:gd name="connsiteY0" fmla="*/ 0 h 512804"/>
              <a:gd name="connsiteX1" fmla="*/ 407773 w 407773"/>
              <a:gd name="connsiteY1" fmla="*/ 0 h 512804"/>
              <a:gd name="connsiteX2" fmla="*/ 407773 w 407773"/>
              <a:gd name="connsiteY2" fmla="*/ 512804 h 512804"/>
              <a:gd name="connsiteX3" fmla="*/ 387010 w 407773"/>
              <a:gd name="connsiteY3" fmla="*/ 512804 h 512804"/>
              <a:gd name="connsiteX4" fmla="*/ 207839 w 407773"/>
              <a:gd name="connsiteY4" fmla="*/ 203889 h 512804"/>
              <a:gd name="connsiteX5" fmla="*/ 28669 w 407773"/>
              <a:gd name="connsiteY5" fmla="*/ 512804 h 512804"/>
              <a:gd name="connsiteX6" fmla="*/ 0 w 407773"/>
              <a:gd name="connsiteY6" fmla="*/ 512804 h 512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73" h="512804">
                <a:moveTo>
                  <a:pt x="0" y="0"/>
                </a:moveTo>
                <a:lnTo>
                  <a:pt x="407773" y="0"/>
                </a:lnTo>
                <a:lnTo>
                  <a:pt x="407773" y="512804"/>
                </a:lnTo>
                <a:lnTo>
                  <a:pt x="387010" y="512804"/>
                </a:lnTo>
                <a:lnTo>
                  <a:pt x="207839" y="203889"/>
                </a:lnTo>
                <a:lnTo>
                  <a:pt x="28669" y="512804"/>
                </a:lnTo>
                <a:lnTo>
                  <a:pt x="0" y="512804"/>
                </a:ln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8" name="TextBox 37">
            <a:extLst>
              <a:ext uri="{FF2B5EF4-FFF2-40B4-BE49-F238E27FC236}">
                <a16:creationId xmlns:a16="http://schemas.microsoft.com/office/drawing/2014/main" id="{E683E5D6-6365-41E9-AF16-798A6EF2A0B3}"/>
              </a:ext>
            </a:extLst>
          </p:cNvPr>
          <p:cNvSpPr txBox="1"/>
          <p:nvPr/>
        </p:nvSpPr>
        <p:spPr>
          <a:xfrm>
            <a:off x="869574" y="953869"/>
            <a:ext cx="2077512" cy="646331"/>
          </a:xfrm>
          <a:prstGeom prst="rect">
            <a:avLst/>
          </a:prstGeom>
          <a:noFill/>
        </p:spPr>
        <p:txBody>
          <a:bodyPr wrap="square" rtlCol="0">
            <a:spAutoFit/>
          </a:bodyPr>
          <a:lstStyle/>
          <a:p>
            <a:r>
              <a:rPr lang="en-US" sz="3600" dirty="0">
                <a:latin typeface="Aharoni" panose="02010803020104030203" pitchFamily="2" charset="-79"/>
                <a:ea typeface="Gamja Flower" pitchFamily="2" charset="-127"/>
                <a:cs typeface="Aharoni" panose="02010803020104030203" pitchFamily="2" charset="-79"/>
              </a:rPr>
              <a:t>Group 01 </a:t>
            </a:r>
            <a:endParaRPr lang="en-ID" sz="3600" dirty="0">
              <a:latin typeface="Aharoni" panose="02010803020104030203" pitchFamily="2" charset="-79"/>
              <a:ea typeface="Gamja Flower" pitchFamily="2" charset="-127"/>
              <a:cs typeface="Aharoni" panose="02010803020104030203" pitchFamily="2" charset="-79"/>
            </a:endParaRPr>
          </a:p>
        </p:txBody>
      </p:sp>
      <p:sp>
        <p:nvSpPr>
          <p:cNvPr id="39" name="TextBox 38">
            <a:extLst>
              <a:ext uri="{FF2B5EF4-FFF2-40B4-BE49-F238E27FC236}">
                <a16:creationId xmlns:a16="http://schemas.microsoft.com/office/drawing/2014/main" id="{EACDB441-9EE5-44E6-972F-8423094168A9}"/>
              </a:ext>
            </a:extLst>
          </p:cNvPr>
          <p:cNvSpPr txBox="1"/>
          <p:nvPr/>
        </p:nvSpPr>
        <p:spPr>
          <a:xfrm>
            <a:off x="441345" y="4146169"/>
            <a:ext cx="11474423" cy="1715854"/>
          </a:xfrm>
          <a:prstGeom prst="rect">
            <a:avLst/>
          </a:prstGeom>
          <a:noFill/>
        </p:spPr>
        <p:txBody>
          <a:bodyPr wrap="square" rtlCol="0">
            <a:spAutoFit/>
          </a:bodyPr>
          <a:lstStyle/>
          <a:p>
            <a:pPr>
              <a:lnSpc>
                <a:spcPct val="150000"/>
              </a:lnSpc>
            </a:pPr>
            <a:r>
              <a:rPr lang="en-US" sz="3200" dirty="0">
                <a:latin typeface="Aharoni" panose="02010803020104030203" pitchFamily="2" charset="-79"/>
                <a:ea typeface="Gamja Flower" pitchFamily="2" charset="-127"/>
                <a:cs typeface="Aharoni" panose="02010803020104030203" pitchFamily="2" charset="-79"/>
              </a:rPr>
              <a:t>Thank You . . . Thank You . . .</a:t>
            </a:r>
          </a:p>
          <a:p>
            <a:pPr>
              <a:lnSpc>
                <a:spcPct val="150000"/>
              </a:lnSpc>
            </a:pPr>
            <a:r>
              <a:rPr lang="en-US" sz="2000" dirty="0">
                <a:solidFill>
                  <a:schemeClr val="bg1">
                    <a:lumMod val="50000"/>
                  </a:schemeClr>
                </a:solidFill>
                <a:latin typeface="Aharoni" panose="02010803020104030203" pitchFamily="2" charset="-79"/>
                <a:ea typeface="Gamja Flower" pitchFamily="2" charset="-127"/>
                <a:cs typeface="Aharoni" panose="02010803020104030203" pitchFamily="2" charset="-79"/>
              </a:rPr>
              <a:t>Add your text here Add your text here Add your text here Add your text here Add your text here Add your text here Add your text here Add your text here Add your text here</a:t>
            </a:r>
            <a:endParaRPr lang="en-ID" sz="2000" dirty="0">
              <a:solidFill>
                <a:schemeClr val="bg1">
                  <a:lumMod val="50000"/>
                </a:schemeClr>
              </a:solidFill>
              <a:latin typeface="Aharoni" panose="02010803020104030203" pitchFamily="2" charset="-79"/>
              <a:ea typeface="Gamja Flower" pitchFamily="2" charset="-127"/>
              <a:cs typeface="Aharoni" panose="02010803020104030203" pitchFamily="2" charset="-79"/>
            </a:endParaRPr>
          </a:p>
        </p:txBody>
      </p:sp>
      <p:pic>
        <p:nvPicPr>
          <p:cNvPr id="13" name="Graphic 12">
            <a:extLst>
              <a:ext uri="{FF2B5EF4-FFF2-40B4-BE49-F238E27FC236}">
                <a16:creationId xmlns:a16="http://schemas.microsoft.com/office/drawing/2014/main" id="{ED9CAD39-6F9A-478E-9772-05807FACF66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0000" t="87065" r="36609"/>
          <a:stretch/>
        </p:blipFill>
        <p:spPr>
          <a:xfrm>
            <a:off x="325478" y="1119487"/>
            <a:ext cx="397945" cy="315094"/>
          </a:xfrm>
          <a:prstGeom prst="rect">
            <a:avLst/>
          </a:prstGeom>
        </p:spPr>
      </p:pic>
      <p:sp>
        <p:nvSpPr>
          <p:cNvPr id="43" name="TextBox 42">
            <a:extLst>
              <a:ext uri="{FF2B5EF4-FFF2-40B4-BE49-F238E27FC236}">
                <a16:creationId xmlns:a16="http://schemas.microsoft.com/office/drawing/2014/main" id="{947175EC-8F89-4F25-B627-42C14D97E09D}"/>
              </a:ext>
            </a:extLst>
          </p:cNvPr>
          <p:cNvSpPr txBox="1"/>
          <p:nvPr/>
        </p:nvSpPr>
        <p:spPr>
          <a:xfrm>
            <a:off x="4418868" y="2942440"/>
            <a:ext cx="1198605"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Class</a:t>
            </a:r>
            <a:endParaRPr lang="en-ID" dirty="0"/>
          </a:p>
        </p:txBody>
      </p:sp>
      <p:sp>
        <p:nvSpPr>
          <p:cNvPr id="44" name="TextBox 43">
            <a:extLst>
              <a:ext uri="{FF2B5EF4-FFF2-40B4-BE49-F238E27FC236}">
                <a16:creationId xmlns:a16="http://schemas.microsoft.com/office/drawing/2014/main" id="{EE204537-1C9B-44CB-83A7-02F4FFC24529}"/>
              </a:ext>
            </a:extLst>
          </p:cNvPr>
          <p:cNvSpPr txBox="1"/>
          <p:nvPr/>
        </p:nvSpPr>
        <p:spPr>
          <a:xfrm>
            <a:off x="7408128" y="2942440"/>
            <a:ext cx="1198605"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Subject</a:t>
            </a:r>
            <a:endParaRPr lang="en-ID" dirty="0"/>
          </a:p>
        </p:txBody>
      </p:sp>
      <p:sp>
        <p:nvSpPr>
          <p:cNvPr id="45" name="TextBox 44">
            <a:extLst>
              <a:ext uri="{FF2B5EF4-FFF2-40B4-BE49-F238E27FC236}">
                <a16:creationId xmlns:a16="http://schemas.microsoft.com/office/drawing/2014/main" id="{122BDCFB-D92D-424D-86D3-7F780AF2729F}"/>
              </a:ext>
            </a:extLst>
          </p:cNvPr>
          <p:cNvSpPr txBox="1"/>
          <p:nvPr/>
        </p:nvSpPr>
        <p:spPr>
          <a:xfrm>
            <a:off x="10397389" y="2942440"/>
            <a:ext cx="1198605"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Contents</a:t>
            </a:r>
            <a:endParaRPr lang="en-ID" dirty="0"/>
          </a:p>
        </p:txBody>
      </p:sp>
      <p:sp>
        <p:nvSpPr>
          <p:cNvPr id="47" name="TextBox 46">
            <a:extLst>
              <a:ext uri="{FF2B5EF4-FFF2-40B4-BE49-F238E27FC236}">
                <a16:creationId xmlns:a16="http://schemas.microsoft.com/office/drawing/2014/main" id="{221DFB74-C56E-4938-AFB9-838123B8B486}"/>
              </a:ext>
            </a:extLst>
          </p:cNvPr>
          <p:cNvSpPr txBox="1"/>
          <p:nvPr/>
        </p:nvSpPr>
        <p:spPr>
          <a:xfrm>
            <a:off x="4357864" y="2137098"/>
            <a:ext cx="1036939" cy="769441"/>
          </a:xfrm>
          <a:prstGeom prst="rect">
            <a:avLst/>
          </a:prstGeom>
          <a:noFill/>
        </p:spPr>
        <p:txBody>
          <a:bodyPr wrap="square">
            <a:spAutoFit/>
          </a:bodyPr>
          <a:lstStyle/>
          <a:p>
            <a:r>
              <a:rPr lang="en-US" sz="4400" dirty="0">
                <a:latin typeface="Aharoni" panose="02010803020104030203" pitchFamily="2" charset="-79"/>
                <a:ea typeface="Gamja Flower" pitchFamily="2" charset="-127"/>
                <a:cs typeface="Aharoni" panose="02010803020104030203" pitchFamily="2" charset="-79"/>
              </a:rPr>
              <a:t>XII</a:t>
            </a:r>
            <a:endParaRPr lang="en-ID" sz="4400" dirty="0"/>
          </a:p>
        </p:txBody>
      </p:sp>
      <p:sp>
        <p:nvSpPr>
          <p:cNvPr id="49" name="TextBox 48">
            <a:extLst>
              <a:ext uri="{FF2B5EF4-FFF2-40B4-BE49-F238E27FC236}">
                <a16:creationId xmlns:a16="http://schemas.microsoft.com/office/drawing/2014/main" id="{8D393BE2-083A-4CC7-BFFD-534AA5FB809B}"/>
              </a:ext>
            </a:extLst>
          </p:cNvPr>
          <p:cNvSpPr txBox="1"/>
          <p:nvPr/>
        </p:nvSpPr>
        <p:spPr>
          <a:xfrm>
            <a:off x="6863824" y="2137098"/>
            <a:ext cx="2256803" cy="769441"/>
          </a:xfrm>
          <a:prstGeom prst="rect">
            <a:avLst/>
          </a:prstGeom>
          <a:noFill/>
        </p:spPr>
        <p:txBody>
          <a:bodyPr wrap="square">
            <a:spAutoFit/>
          </a:bodyPr>
          <a:lstStyle/>
          <a:p>
            <a:r>
              <a:rPr lang="en-US" sz="4400" dirty="0">
                <a:latin typeface="Aharoni" panose="02010803020104030203" pitchFamily="2" charset="-79"/>
                <a:ea typeface="Gamja Flower" pitchFamily="2" charset="-127"/>
                <a:cs typeface="Aharoni" panose="02010803020104030203" pitchFamily="2" charset="-79"/>
              </a:rPr>
              <a:t>Biology</a:t>
            </a:r>
            <a:endParaRPr lang="en-ID" sz="4400" dirty="0"/>
          </a:p>
        </p:txBody>
      </p:sp>
      <p:sp>
        <p:nvSpPr>
          <p:cNvPr id="51" name="TextBox 50">
            <a:extLst>
              <a:ext uri="{FF2B5EF4-FFF2-40B4-BE49-F238E27FC236}">
                <a16:creationId xmlns:a16="http://schemas.microsoft.com/office/drawing/2014/main" id="{23A6D8B7-5309-46DF-9742-A4BDE3207EDD}"/>
              </a:ext>
            </a:extLst>
          </p:cNvPr>
          <p:cNvSpPr txBox="1"/>
          <p:nvPr/>
        </p:nvSpPr>
        <p:spPr>
          <a:xfrm>
            <a:off x="10589648" y="2137098"/>
            <a:ext cx="1036939" cy="769441"/>
          </a:xfrm>
          <a:prstGeom prst="rect">
            <a:avLst/>
          </a:prstGeom>
          <a:noFill/>
        </p:spPr>
        <p:txBody>
          <a:bodyPr wrap="square">
            <a:spAutoFit/>
          </a:bodyPr>
          <a:lstStyle/>
          <a:p>
            <a:r>
              <a:rPr lang="en-US" sz="4400" dirty="0">
                <a:latin typeface="Aharoni" panose="02010803020104030203" pitchFamily="2" charset="-79"/>
                <a:ea typeface="Gamja Flower" pitchFamily="2" charset="-127"/>
                <a:cs typeface="Aharoni" panose="02010803020104030203" pitchFamily="2" charset="-79"/>
              </a:rPr>
              <a:t>05</a:t>
            </a:r>
            <a:endParaRPr lang="en-ID" sz="4400" dirty="0"/>
          </a:p>
        </p:txBody>
      </p:sp>
      <p:sp>
        <p:nvSpPr>
          <p:cNvPr id="53" name="TextBox 52">
            <a:extLst>
              <a:ext uri="{FF2B5EF4-FFF2-40B4-BE49-F238E27FC236}">
                <a16:creationId xmlns:a16="http://schemas.microsoft.com/office/drawing/2014/main" id="{7FDAB7FC-2D7A-4AAD-AACC-ECEE5D48CA89}"/>
              </a:ext>
            </a:extLst>
          </p:cNvPr>
          <p:cNvSpPr txBox="1"/>
          <p:nvPr/>
        </p:nvSpPr>
        <p:spPr>
          <a:xfrm>
            <a:off x="1011004" y="6123279"/>
            <a:ext cx="2077512" cy="461665"/>
          </a:xfrm>
          <a:prstGeom prst="rect">
            <a:avLst/>
          </a:prstGeom>
          <a:noFill/>
        </p:spPr>
        <p:txBody>
          <a:bodyPr wrap="square" rtlCol="0">
            <a:spAutoFit/>
          </a:bodyPr>
          <a:lstStyle/>
          <a:p>
            <a:r>
              <a:rPr lang="en-US" sz="2400" dirty="0">
                <a:latin typeface="Aharoni" panose="02010803020104030203" pitchFamily="2" charset="-79"/>
                <a:ea typeface="Gamja Flower" pitchFamily="2" charset="-127"/>
                <a:cs typeface="Aharoni" panose="02010803020104030203" pitchFamily="2" charset="-79"/>
              </a:rPr>
              <a:t>Start </a:t>
            </a:r>
            <a:endParaRPr lang="en-ID" sz="2400" dirty="0">
              <a:latin typeface="Aharoni" panose="02010803020104030203" pitchFamily="2" charset="-79"/>
              <a:ea typeface="Gamja Flower" pitchFamily="2" charset="-127"/>
              <a:cs typeface="Aharoni" panose="02010803020104030203" pitchFamily="2" charset="-79"/>
            </a:endParaRPr>
          </a:p>
        </p:txBody>
      </p:sp>
      <p:sp>
        <p:nvSpPr>
          <p:cNvPr id="56" name="TextBox 55">
            <a:extLst>
              <a:ext uri="{FF2B5EF4-FFF2-40B4-BE49-F238E27FC236}">
                <a16:creationId xmlns:a16="http://schemas.microsoft.com/office/drawing/2014/main" id="{24FD597D-4A96-42DE-A570-CE09C2FA93CE}"/>
              </a:ext>
            </a:extLst>
          </p:cNvPr>
          <p:cNvSpPr txBox="1"/>
          <p:nvPr/>
        </p:nvSpPr>
        <p:spPr>
          <a:xfrm>
            <a:off x="9634110" y="6123279"/>
            <a:ext cx="2077512" cy="461665"/>
          </a:xfrm>
          <a:prstGeom prst="rect">
            <a:avLst/>
          </a:prstGeom>
          <a:noFill/>
        </p:spPr>
        <p:txBody>
          <a:bodyPr wrap="square" rtlCol="0">
            <a:spAutoFit/>
          </a:bodyPr>
          <a:lstStyle/>
          <a:p>
            <a:r>
              <a:rPr lang="en-US" sz="2400" dirty="0">
                <a:latin typeface="Aharoni" panose="02010803020104030203" pitchFamily="2" charset="-79"/>
                <a:ea typeface="Gamja Flower" pitchFamily="2" charset="-127"/>
                <a:cs typeface="Aharoni" panose="02010803020104030203" pitchFamily="2" charset="-79"/>
              </a:rPr>
              <a:t>Closing</a:t>
            </a:r>
            <a:endParaRPr lang="en-ID" sz="2400" dirty="0">
              <a:latin typeface="Aharoni" panose="02010803020104030203" pitchFamily="2" charset="-79"/>
              <a:ea typeface="Gamja Flower" pitchFamily="2" charset="-127"/>
              <a:cs typeface="Aharoni" panose="02010803020104030203" pitchFamily="2" charset="-79"/>
            </a:endParaRPr>
          </a:p>
        </p:txBody>
      </p:sp>
      <p:sp>
        <p:nvSpPr>
          <p:cNvPr id="66" name="Rectangle: Rounded Corners 65">
            <a:extLst>
              <a:ext uri="{FF2B5EF4-FFF2-40B4-BE49-F238E27FC236}">
                <a16:creationId xmlns:a16="http://schemas.microsoft.com/office/drawing/2014/main" id="{34E11ABB-7557-4C13-8215-CC392BB6F88D}"/>
              </a:ext>
            </a:extLst>
          </p:cNvPr>
          <p:cNvSpPr/>
          <p:nvPr/>
        </p:nvSpPr>
        <p:spPr>
          <a:xfrm>
            <a:off x="10515900" y="695189"/>
            <a:ext cx="432000" cy="79078"/>
          </a:xfrm>
          <a:prstGeom prst="roundRect">
            <a:avLst>
              <a:gd name="adj" fmla="val 50000"/>
            </a:avLst>
          </a:prstGeom>
          <a:solidFill>
            <a:srgbClr val="B08A5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8" name="Picture 17">
            <a:extLst>
              <a:ext uri="{FF2B5EF4-FFF2-40B4-BE49-F238E27FC236}">
                <a16:creationId xmlns:a16="http://schemas.microsoft.com/office/drawing/2014/main" id="{7565689B-8925-44D4-A58B-B1332C628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698" y="1536523"/>
            <a:ext cx="2606614" cy="2606614"/>
          </a:xfrm>
          <a:prstGeom prst="rect">
            <a:avLst/>
          </a:prstGeom>
        </p:spPr>
      </p:pic>
      <p:pic>
        <p:nvPicPr>
          <p:cNvPr id="57" name="Graphic 56">
            <a:hlinkClick r:id="rId5" action="ppaction://hlinksldjump"/>
            <a:extLst>
              <a:ext uri="{FF2B5EF4-FFF2-40B4-BE49-F238E27FC236}">
                <a16:creationId xmlns:a16="http://schemas.microsoft.com/office/drawing/2014/main" id="{842F87AD-D604-4894-B0F0-961D20D1AF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27374" y="302135"/>
            <a:ext cx="360000" cy="360000"/>
          </a:xfrm>
          <a:prstGeom prst="rect">
            <a:avLst/>
          </a:prstGeom>
        </p:spPr>
      </p:pic>
      <p:pic>
        <p:nvPicPr>
          <p:cNvPr id="58" name="Graphic 57">
            <a:hlinkClick r:id="rId8" action="ppaction://hlinksldjump"/>
            <a:extLst>
              <a:ext uri="{FF2B5EF4-FFF2-40B4-BE49-F238E27FC236}">
                <a16:creationId xmlns:a16="http://schemas.microsoft.com/office/drawing/2014/main" id="{A87B32BB-C2DB-4EF9-9DE1-7FBD7AE13F2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0451" r="87782" b="19910"/>
          <a:stretch/>
        </p:blipFill>
        <p:spPr>
          <a:xfrm>
            <a:off x="8560966" y="243016"/>
            <a:ext cx="362980" cy="478238"/>
          </a:xfrm>
          <a:prstGeom prst="rect">
            <a:avLst/>
          </a:prstGeom>
        </p:spPr>
      </p:pic>
      <p:pic>
        <p:nvPicPr>
          <p:cNvPr id="59" name="Graphic 58">
            <a:hlinkClick r:id="rId9" action="ppaction://hlinksldjump"/>
            <a:extLst>
              <a:ext uri="{FF2B5EF4-FFF2-40B4-BE49-F238E27FC236}">
                <a16:creationId xmlns:a16="http://schemas.microsoft.com/office/drawing/2014/main" id="{68BCF358-3CD6-4947-9C26-87E06CEA5AE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90802" y="302962"/>
            <a:ext cx="358346" cy="358346"/>
          </a:xfrm>
          <a:prstGeom prst="rect">
            <a:avLst/>
          </a:prstGeom>
        </p:spPr>
      </p:pic>
      <p:pic>
        <p:nvPicPr>
          <p:cNvPr id="60" name="Picture 59">
            <a:extLst>
              <a:ext uri="{FF2B5EF4-FFF2-40B4-BE49-F238E27FC236}">
                <a16:creationId xmlns:a16="http://schemas.microsoft.com/office/drawing/2014/main" id="{43FB47CB-D60C-43A5-9237-F6A689F361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4434" y="186334"/>
            <a:ext cx="647784" cy="647784"/>
          </a:xfrm>
          <a:prstGeom prst="rect">
            <a:avLst/>
          </a:prstGeom>
        </p:spPr>
      </p:pic>
      <p:pic>
        <p:nvPicPr>
          <p:cNvPr id="61" name="Graphic 60">
            <a:hlinkClick r:id="rId12" action="ppaction://hlinksldjump"/>
            <a:extLst>
              <a:ext uri="{FF2B5EF4-FFF2-40B4-BE49-F238E27FC236}">
                <a16:creationId xmlns:a16="http://schemas.microsoft.com/office/drawing/2014/main" id="{9EF3D911-150F-4503-92E1-F3567FC55C8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365" t="60953" r="75388" b="20000"/>
          <a:stretch/>
        </p:blipFill>
        <p:spPr>
          <a:xfrm>
            <a:off x="10552577" y="252685"/>
            <a:ext cx="360000" cy="458900"/>
          </a:xfrm>
          <a:prstGeom prst="rect">
            <a:avLst/>
          </a:prstGeom>
        </p:spPr>
      </p:pic>
      <p:sp>
        <p:nvSpPr>
          <p:cNvPr id="34" name="TextBox 33">
            <a:extLst>
              <a:ext uri="{FF2B5EF4-FFF2-40B4-BE49-F238E27FC236}">
                <a16:creationId xmlns:a16="http://schemas.microsoft.com/office/drawing/2014/main" id="{9CCD1D2C-4554-44C1-93FF-26E0DFC44DF6}"/>
              </a:ext>
            </a:extLst>
          </p:cNvPr>
          <p:cNvSpPr txBox="1"/>
          <p:nvPr/>
        </p:nvSpPr>
        <p:spPr>
          <a:xfrm>
            <a:off x="686094" y="79843"/>
            <a:ext cx="1595004" cy="707886"/>
          </a:xfrm>
          <a:prstGeom prst="rect">
            <a:avLst/>
          </a:prstGeom>
          <a:noFill/>
        </p:spPr>
        <p:txBody>
          <a:bodyPr wrap="square" rtlCol="0">
            <a:spAutoFit/>
          </a:bodyPr>
          <a:lstStyle/>
          <a:p>
            <a:r>
              <a:rPr lang="en-US" sz="4000" b="1" dirty="0">
                <a:latin typeface="Gamja Flower" pitchFamily="2" charset="-127"/>
                <a:ea typeface="Gamja Flower" pitchFamily="2" charset="-127"/>
              </a:rPr>
              <a:t>HeLL0</a:t>
            </a:r>
            <a:endParaRPr lang="en-ID" sz="4000" b="1" dirty="0">
              <a:latin typeface="Gamja Flower" pitchFamily="2" charset="-127"/>
              <a:ea typeface="Gamja Flower" pitchFamily="2" charset="-127"/>
            </a:endParaRPr>
          </a:p>
        </p:txBody>
      </p:sp>
      <p:pic>
        <p:nvPicPr>
          <p:cNvPr id="35" name="Picture 34">
            <a:extLst>
              <a:ext uri="{FF2B5EF4-FFF2-40B4-BE49-F238E27FC236}">
                <a16:creationId xmlns:a16="http://schemas.microsoft.com/office/drawing/2014/main" id="{811AC05A-639E-4771-8415-2B817BA4A37C}"/>
              </a:ext>
            </a:extLst>
          </p:cNvPr>
          <p:cNvPicPr>
            <a:picLocks noChangeAspect="1"/>
          </p:cNvPicPr>
          <p:nvPr/>
        </p:nvPicPr>
        <p:blipFill rotWithShape="1">
          <a:blip r:embed="rId13">
            <a:extLst>
              <a:ext uri="{28A0092B-C50C-407E-A947-70E740481C1C}">
                <a14:useLocalDpi xmlns:a14="http://schemas.microsoft.com/office/drawing/2010/main" val="0"/>
              </a:ext>
            </a:extLst>
          </a:blip>
          <a:srcRect t="33851" r="73344" b="34167"/>
          <a:stretch/>
        </p:blipFill>
        <p:spPr>
          <a:xfrm>
            <a:off x="233747" y="248323"/>
            <a:ext cx="485388" cy="490928"/>
          </a:xfrm>
          <a:prstGeom prst="rect">
            <a:avLst/>
          </a:prstGeom>
        </p:spPr>
      </p:pic>
    </p:spTree>
    <p:extLst>
      <p:ext uri="{BB962C8B-B14F-4D97-AF65-F5344CB8AC3E}">
        <p14:creationId xmlns:p14="http://schemas.microsoft.com/office/powerpoint/2010/main" val="311085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D58550-06A3-4AAB-90AC-D54748AACE8E}"/>
              </a:ext>
            </a:extLst>
          </p:cNvPr>
          <p:cNvSpPr/>
          <p:nvPr/>
        </p:nvSpPr>
        <p:spPr>
          <a:xfrm>
            <a:off x="127687" y="105033"/>
            <a:ext cx="11936627" cy="66479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B0DB944-2005-4B8B-985D-71D7DB8838AD}"/>
              </a:ext>
            </a:extLst>
          </p:cNvPr>
          <p:cNvSpPr/>
          <p:nvPr/>
        </p:nvSpPr>
        <p:spPr>
          <a:xfrm>
            <a:off x="350292" y="916244"/>
            <a:ext cx="11491415" cy="1364776"/>
          </a:xfrm>
          <a:prstGeom prst="rect">
            <a:avLst/>
          </a:prstGeom>
          <a:solidFill>
            <a:srgbClr val="CCB27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222B37F-B73E-40B9-A0D4-748D14BF2E01}"/>
              </a:ext>
            </a:extLst>
          </p:cNvPr>
          <p:cNvSpPr/>
          <p:nvPr/>
        </p:nvSpPr>
        <p:spPr>
          <a:xfrm>
            <a:off x="350292" y="2387800"/>
            <a:ext cx="11491415" cy="1807320"/>
          </a:xfrm>
          <a:prstGeom prst="rect">
            <a:avLst/>
          </a:prstGeom>
          <a:solidFill>
            <a:srgbClr val="CCB27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DDC2E90A-84A3-4A26-B44A-FF54042A2BEE}"/>
              </a:ext>
            </a:extLst>
          </p:cNvPr>
          <p:cNvSpPr/>
          <p:nvPr/>
        </p:nvSpPr>
        <p:spPr>
          <a:xfrm>
            <a:off x="350292" y="4313891"/>
            <a:ext cx="11491415" cy="1750879"/>
          </a:xfrm>
          <a:prstGeom prst="rect">
            <a:avLst/>
          </a:prstGeom>
          <a:solidFill>
            <a:srgbClr val="CCB27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1546927F-6B44-44C6-ACB9-FF46C2BA26DF}"/>
              </a:ext>
            </a:extLst>
          </p:cNvPr>
          <p:cNvSpPr txBox="1"/>
          <p:nvPr/>
        </p:nvSpPr>
        <p:spPr>
          <a:xfrm>
            <a:off x="568656" y="1025427"/>
            <a:ext cx="1952779" cy="769441"/>
          </a:xfrm>
          <a:prstGeom prst="rect">
            <a:avLst/>
          </a:prstGeom>
          <a:noFill/>
        </p:spPr>
        <p:txBody>
          <a:bodyPr wrap="none" rtlCol="0">
            <a:spAutoFit/>
          </a:bodyPr>
          <a:lstStyle/>
          <a:p>
            <a:r>
              <a:rPr lang="en-US" sz="4400" dirty="0">
                <a:latin typeface="Aharoni" panose="02010803020104030203" pitchFamily="2" charset="-79"/>
                <a:cs typeface="Aharoni" panose="02010803020104030203" pitchFamily="2" charset="-79"/>
              </a:rPr>
              <a:t>NOTE :</a:t>
            </a:r>
            <a:endParaRPr lang="en-ID" sz="4400" dirty="0">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7E12D1F1-B6F4-4FD6-8C5E-41B6441D69B1}"/>
              </a:ext>
            </a:extLst>
          </p:cNvPr>
          <p:cNvSpPr txBox="1"/>
          <p:nvPr/>
        </p:nvSpPr>
        <p:spPr>
          <a:xfrm>
            <a:off x="459474" y="2595374"/>
            <a:ext cx="1636987" cy="769441"/>
          </a:xfrm>
          <a:prstGeom prst="rect">
            <a:avLst/>
          </a:prstGeom>
          <a:noFill/>
        </p:spPr>
        <p:txBody>
          <a:bodyPr wrap="none" rtlCol="0">
            <a:spAutoFit/>
          </a:bodyPr>
          <a:lstStyle/>
          <a:p>
            <a:r>
              <a:rPr lang="en-US" sz="4400" dirty="0">
                <a:latin typeface="Aharoni" panose="02010803020104030203" pitchFamily="2" charset="-79"/>
                <a:cs typeface="Aharoni" panose="02010803020104030203" pitchFamily="2" charset="-79"/>
              </a:rPr>
              <a:t>Font :</a:t>
            </a:r>
            <a:endParaRPr lang="en-ID" sz="4400" dirty="0">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FB81110A-0FA5-4BE5-BA70-7BE6B754A632}"/>
              </a:ext>
            </a:extLst>
          </p:cNvPr>
          <p:cNvSpPr txBox="1"/>
          <p:nvPr/>
        </p:nvSpPr>
        <p:spPr>
          <a:xfrm>
            <a:off x="665558" y="3338851"/>
            <a:ext cx="4599336" cy="684803"/>
          </a:xfrm>
          <a:prstGeom prst="rect">
            <a:avLst/>
          </a:prstGeom>
          <a:noFill/>
        </p:spPr>
        <p:txBody>
          <a:bodyPr wrap="none" rtlCol="0">
            <a:spAutoFit/>
          </a:bodyPr>
          <a:lstStyle/>
          <a:p>
            <a:pPr marL="457200" indent="-457200">
              <a:lnSpc>
                <a:spcPct val="150000"/>
              </a:lnSpc>
              <a:buFont typeface="Wingdings" panose="05000000000000000000" pitchFamily="2" charset="2"/>
              <a:buChar char="§"/>
            </a:pPr>
            <a:r>
              <a:rPr lang="en-ID" sz="2800" dirty="0" err="1">
                <a:latin typeface="Aharoni" panose="02010803020104030203" pitchFamily="2" charset="-79"/>
                <a:cs typeface="Aharoni" panose="02010803020104030203" pitchFamily="2" charset="-79"/>
              </a:rPr>
              <a:t>Aharoni</a:t>
            </a:r>
            <a:r>
              <a:rPr lang="en-ID" sz="2800" dirty="0">
                <a:latin typeface="Aharoni" panose="02010803020104030203" pitchFamily="2" charset="-79"/>
                <a:cs typeface="Aharoni" panose="02010803020104030203" pitchFamily="2" charset="-79"/>
              </a:rPr>
              <a:t>, </a:t>
            </a:r>
            <a:r>
              <a:rPr lang="en-ID" sz="2800" dirty="0" err="1">
                <a:latin typeface="Aharoni" panose="02010803020104030203" pitchFamily="2" charset="-79"/>
                <a:cs typeface="Aharoni" panose="02010803020104030203" pitchFamily="2" charset="-79"/>
              </a:rPr>
              <a:t>Gamja</a:t>
            </a:r>
            <a:r>
              <a:rPr lang="en-ID" sz="2800" dirty="0">
                <a:latin typeface="Aharoni" panose="02010803020104030203" pitchFamily="2" charset="-79"/>
                <a:cs typeface="Aharoni" panose="02010803020104030203" pitchFamily="2" charset="-79"/>
              </a:rPr>
              <a:t> Flower</a:t>
            </a:r>
          </a:p>
        </p:txBody>
      </p:sp>
      <p:sp>
        <p:nvSpPr>
          <p:cNvPr id="10" name="TextBox 9">
            <a:extLst>
              <a:ext uri="{FF2B5EF4-FFF2-40B4-BE49-F238E27FC236}">
                <a16:creationId xmlns:a16="http://schemas.microsoft.com/office/drawing/2014/main" id="{7E89B166-CED8-4665-BEC3-6794F8CFF15B}"/>
              </a:ext>
            </a:extLst>
          </p:cNvPr>
          <p:cNvSpPr txBox="1"/>
          <p:nvPr/>
        </p:nvSpPr>
        <p:spPr>
          <a:xfrm>
            <a:off x="6500218" y="2595373"/>
            <a:ext cx="1483098" cy="769441"/>
          </a:xfrm>
          <a:prstGeom prst="rect">
            <a:avLst/>
          </a:prstGeom>
          <a:noFill/>
        </p:spPr>
        <p:txBody>
          <a:bodyPr wrap="none" rtlCol="0">
            <a:spAutoFit/>
          </a:bodyPr>
          <a:lstStyle/>
          <a:p>
            <a:r>
              <a:rPr lang="en-US" sz="4400" dirty="0">
                <a:latin typeface="Aharoni" panose="02010803020104030203" pitchFamily="2" charset="-79"/>
                <a:cs typeface="Aharoni" panose="02010803020104030203" pitchFamily="2" charset="-79"/>
              </a:rPr>
              <a:t>Pics :</a:t>
            </a:r>
            <a:endParaRPr lang="en-ID" sz="4400" dirty="0">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A35EF0E4-4093-4D8A-AD66-4B8E8D40E853}"/>
              </a:ext>
            </a:extLst>
          </p:cNvPr>
          <p:cNvSpPr txBox="1"/>
          <p:nvPr/>
        </p:nvSpPr>
        <p:spPr>
          <a:xfrm>
            <a:off x="6500218" y="3295298"/>
            <a:ext cx="2852063" cy="684803"/>
          </a:xfrm>
          <a:prstGeom prst="rect">
            <a:avLst/>
          </a:prstGeom>
          <a:noFill/>
        </p:spPr>
        <p:txBody>
          <a:bodyPr wrap="none" rtlCol="0">
            <a:spAutoFit/>
          </a:bodyPr>
          <a:lstStyle/>
          <a:p>
            <a:pPr marL="457200" indent="-457200">
              <a:lnSpc>
                <a:spcPct val="150000"/>
              </a:lnSpc>
              <a:buFont typeface="Wingdings" panose="05000000000000000000" pitchFamily="2" charset="2"/>
              <a:buChar char="§"/>
            </a:pPr>
            <a:r>
              <a:rPr lang="en-US" sz="2800" dirty="0">
                <a:latin typeface="Aharoni" panose="02010803020104030203" pitchFamily="2" charset="-79"/>
                <a:cs typeface="Aharoni" panose="02010803020104030203" pitchFamily="2" charset="-79"/>
              </a:rPr>
              <a:t>Pixabay.com</a:t>
            </a:r>
            <a:endParaRPr lang="en-ID" sz="2800" dirty="0">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5F4D9418-8834-47E4-B8E6-196D5E2021A7}"/>
              </a:ext>
            </a:extLst>
          </p:cNvPr>
          <p:cNvSpPr txBox="1"/>
          <p:nvPr/>
        </p:nvSpPr>
        <p:spPr>
          <a:xfrm>
            <a:off x="2779593" y="1057889"/>
            <a:ext cx="6580648" cy="1077218"/>
          </a:xfrm>
          <a:prstGeom prst="rect">
            <a:avLst/>
          </a:prstGeom>
          <a:noFill/>
        </p:spPr>
        <p:txBody>
          <a:bodyPr wrap="none" rtlCol="0">
            <a:spAutoFit/>
          </a:bodyPr>
          <a:lstStyle/>
          <a:p>
            <a:r>
              <a:rPr lang="en-US" sz="3200" dirty="0">
                <a:latin typeface="Aharoni" panose="02010803020104030203" pitchFamily="2" charset="-79"/>
                <a:cs typeface="Aharoni" panose="02010803020104030203" pitchFamily="2" charset="-79"/>
              </a:rPr>
              <a:t>Don’t distribute/sell this template</a:t>
            </a:r>
          </a:p>
          <a:p>
            <a:r>
              <a:rPr lang="en-US" sz="3200" dirty="0">
                <a:latin typeface="Aharoni" panose="02010803020104030203" pitchFamily="2" charset="-79"/>
                <a:cs typeface="Aharoni" panose="02010803020104030203" pitchFamily="2" charset="-79"/>
              </a:rPr>
              <a:t>Free for personal use</a:t>
            </a:r>
            <a:endParaRPr lang="en-ID" sz="3200" dirty="0">
              <a:latin typeface="Aharoni" panose="02010803020104030203" pitchFamily="2" charset="-79"/>
              <a:cs typeface="Aharoni" panose="02010803020104030203" pitchFamily="2" charset="-79"/>
            </a:endParaRPr>
          </a:p>
        </p:txBody>
      </p:sp>
      <p:sp>
        <p:nvSpPr>
          <p:cNvPr id="13" name="TextBox 12">
            <a:extLst>
              <a:ext uri="{FF2B5EF4-FFF2-40B4-BE49-F238E27FC236}">
                <a16:creationId xmlns:a16="http://schemas.microsoft.com/office/drawing/2014/main" id="{DDFA4371-2F82-4BD5-A862-EF3E039B3AF5}"/>
              </a:ext>
            </a:extLst>
          </p:cNvPr>
          <p:cNvSpPr txBox="1"/>
          <p:nvPr/>
        </p:nvSpPr>
        <p:spPr>
          <a:xfrm>
            <a:off x="568656" y="4524052"/>
            <a:ext cx="1952779" cy="769441"/>
          </a:xfrm>
          <a:prstGeom prst="rect">
            <a:avLst/>
          </a:prstGeom>
          <a:noFill/>
        </p:spPr>
        <p:txBody>
          <a:bodyPr wrap="none" rtlCol="0">
            <a:spAutoFit/>
          </a:bodyPr>
          <a:lstStyle/>
          <a:p>
            <a:r>
              <a:rPr lang="en-US" sz="4400" dirty="0">
                <a:latin typeface="Aharoni" panose="02010803020104030203" pitchFamily="2" charset="-79"/>
                <a:cs typeface="Aharoni" panose="02010803020104030203" pitchFamily="2" charset="-79"/>
              </a:rPr>
              <a:t>NOTE :</a:t>
            </a:r>
            <a:endParaRPr lang="en-ID" sz="4400" dirty="0">
              <a:latin typeface="Aharoni" panose="02010803020104030203" pitchFamily="2" charset="-79"/>
              <a:cs typeface="Aharoni" panose="02010803020104030203" pitchFamily="2" charset="-79"/>
            </a:endParaRPr>
          </a:p>
        </p:txBody>
      </p:sp>
      <p:sp>
        <p:nvSpPr>
          <p:cNvPr id="14" name="TextBox 13">
            <a:extLst>
              <a:ext uri="{FF2B5EF4-FFF2-40B4-BE49-F238E27FC236}">
                <a16:creationId xmlns:a16="http://schemas.microsoft.com/office/drawing/2014/main" id="{A4DF877C-3685-486F-8042-42C613240AAC}"/>
              </a:ext>
            </a:extLst>
          </p:cNvPr>
          <p:cNvSpPr txBox="1"/>
          <p:nvPr/>
        </p:nvSpPr>
        <p:spPr>
          <a:xfrm>
            <a:off x="2521435" y="4402877"/>
            <a:ext cx="9353266" cy="1508105"/>
          </a:xfrm>
          <a:prstGeom prst="rect">
            <a:avLst/>
          </a:prstGeom>
          <a:noFill/>
        </p:spPr>
        <p:txBody>
          <a:bodyPr wrap="square" rtlCol="0">
            <a:spAutoFit/>
          </a:bodyPr>
          <a:lstStyle/>
          <a:p>
            <a:pPr>
              <a:lnSpc>
                <a:spcPct val="150000"/>
              </a:lnSpc>
            </a:pPr>
            <a:r>
              <a:rPr lang="en-US" sz="3200" dirty="0">
                <a:latin typeface="Aharoni" panose="02010803020104030203" pitchFamily="2" charset="-79"/>
                <a:cs typeface="Aharoni" panose="02010803020104030203" pitchFamily="2" charset="-79"/>
              </a:rPr>
              <a:t>Don’t forget to subscribe, like, comment and share (@neesach) </a:t>
            </a:r>
            <a:endParaRPr lang="en-ID" sz="3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14989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CE170B-10DF-4FCB-B9D5-27C7382AF7F9}"/>
              </a:ext>
            </a:extLst>
          </p:cNvPr>
          <p:cNvSpPr/>
          <p:nvPr/>
        </p:nvSpPr>
        <p:spPr>
          <a:xfrm>
            <a:off x="350292" y="1767015"/>
            <a:ext cx="11491415" cy="4926571"/>
          </a:xfrm>
          <a:prstGeom prst="rect">
            <a:avLst/>
          </a:prstGeom>
          <a:solidFill>
            <a:srgbClr val="CCB27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8F848CCF-76D3-4469-964B-9859B2FF8544}"/>
              </a:ext>
            </a:extLst>
          </p:cNvPr>
          <p:cNvSpPr txBox="1"/>
          <p:nvPr/>
        </p:nvSpPr>
        <p:spPr>
          <a:xfrm>
            <a:off x="568656" y="1892044"/>
            <a:ext cx="1952779" cy="769441"/>
          </a:xfrm>
          <a:prstGeom prst="rect">
            <a:avLst/>
          </a:prstGeom>
          <a:noFill/>
        </p:spPr>
        <p:txBody>
          <a:bodyPr wrap="none" rtlCol="0">
            <a:spAutoFit/>
          </a:bodyPr>
          <a:lstStyle/>
          <a:p>
            <a:r>
              <a:rPr lang="en-US" sz="4400" dirty="0">
                <a:latin typeface="Aharoni" panose="02010803020104030203" pitchFamily="2" charset="-79"/>
                <a:cs typeface="Aharoni" panose="02010803020104030203" pitchFamily="2" charset="-79"/>
              </a:rPr>
              <a:t>NOTE :</a:t>
            </a:r>
            <a:endParaRPr lang="en-ID" sz="4400" dirty="0">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7C1374A7-9B6E-4587-81F6-92D18095FF06}"/>
              </a:ext>
            </a:extLst>
          </p:cNvPr>
          <p:cNvSpPr txBox="1"/>
          <p:nvPr/>
        </p:nvSpPr>
        <p:spPr>
          <a:xfrm>
            <a:off x="568656" y="2746138"/>
            <a:ext cx="8332907" cy="3970318"/>
          </a:xfrm>
          <a:prstGeom prst="rect">
            <a:avLst/>
          </a:prstGeom>
          <a:noFill/>
        </p:spPr>
        <p:txBody>
          <a:bodyPr wrap="square" rtlCol="0">
            <a:spAutoFit/>
          </a:bodyPr>
          <a:lstStyle/>
          <a:p>
            <a:r>
              <a:rPr lang="en-ID" sz="2800" dirty="0">
                <a:latin typeface="Aharoni" panose="02010803020104030203" pitchFamily="2" charset="-79"/>
                <a:cs typeface="Aharoni" panose="02010803020104030203" pitchFamily="2" charset="-79"/>
              </a:rPr>
              <a:t>Remove a Password from a File :</a:t>
            </a:r>
          </a:p>
          <a:p>
            <a:endParaRPr lang="en-ID" sz="2800" dirty="0">
              <a:latin typeface="Aharoni" panose="02010803020104030203" pitchFamily="2" charset="-79"/>
              <a:cs typeface="Aharoni" panose="02010803020104030203" pitchFamily="2" charset="-79"/>
            </a:endParaRPr>
          </a:p>
          <a:p>
            <a:pPr marL="457200" indent="-457200">
              <a:buFont typeface="Wingdings" panose="05000000000000000000" pitchFamily="2" charset="2"/>
              <a:buChar char="§"/>
            </a:pPr>
            <a:r>
              <a:rPr lang="en-ID" sz="2800" dirty="0">
                <a:latin typeface="Aharoni" panose="02010803020104030203" pitchFamily="2" charset="-79"/>
                <a:cs typeface="Aharoni" panose="02010803020104030203" pitchFamily="2" charset="-79"/>
              </a:rPr>
              <a:t>File – Info – Protect Presentation – Encrypt with Password – Clear Password in the password box – click OK</a:t>
            </a:r>
          </a:p>
          <a:p>
            <a:endParaRPr lang="en-ID" sz="2800" dirty="0">
              <a:latin typeface="Aharoni" panose="02010803020104030203" pitchFamily="2" charset="-79"/>
              <a:cs typeface="Aharoni" panose="02010803020104030203" pitchFamily="2" charset="-79"/>
            </a:endParaRPr>
          </a:p>
          <a:p>
            <a:pPr marL="457200" indent="-457200">
              <a:buFont typeface="Arial" panose="020B0604020202020204" pitchFamily="34" charset="0"/>
              <a:buChar char="•"/>
            </a:pPr>
            <a:r>
              <a:rPr lang="en-ID" sz="2800" dirty="0">
                <a:latin typeface="Aharoni" panose="02010803020104030203" pitchFamily="2" charset="-79"/>
                <a:cs typeface="Aharoni" panose="02010803020104030203" pitchFamily="2" charset="-79"/>
              </a:rPr>
              <a:t>Save as – Tools – General option – Password to Open (delete pass) – click OK</a:t>
            </a:r>
          </a:p>
          <a:p>
            <a:endParaRPr lang="en-ID" sz="2800" dirty="0">
              <a:latin typeface="Aharoni" panose="02010803020104030203" pitchFamily="2" charset="-79"/>
              <a:cs typeface="Aharoni" panose="02010803020104030203" pitchFamily="2" charset="-79"/>
            </a:endParaRPr>
          </a:p>
        </p:txBody>
      </p:sp>
      <p:sp>
        <p:nvSpPr>
          <p:cNvPr id="7" name="Rectangle 6">
            <a:extLst>
              <a:ext uri="{FF2B5EF4-FFF2-40B4-BE49-F238E27FC236}">
                <a16:creationId xmlns:a16="http://schemas.microsoft.com/office/drawing/2014/main" id="{D2816C65-8FEC-42A2-8C6F-FF1DBFFE5AAA}"/>
              </a:ext>
            </a:extLst>
          </p:cNvPr>
          <p:cNvSpPr/>
          <p:nvPr/>
        </p:nvSpPr>
        <p:spPr>
          <a:xfrm>
            <a:off x="350292" y="209413"/>
            <a:ext cx="11491415" cy="1364776"/>
          </a:xfrm>
          <a:prstGeom prst="rect">
            <a:avLst/>
          </a:prstGeom>
          <a:solidFill>
            <a:srgbClr val="CCB27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BE79FBFC-4B9B-42DC-B3DE-AD5D725689C2}"/>
              </a:ext>
            </a:extLst>
          </p:cNvPr>
          <p:cNvSpPr txBox="1"/>
          <p:nvPr/>
        </p:nvSpPr>
        <p:spPr>
          <a:xfrm>
            <a:off x="568656" y="318596"/>
            <a:ext cx="1952779" cy="769441"/>
          </a:xfrm>
          <a:prstGeom prst="rect">
            <a:avLst/>
          </a:prstGeom>
          <a:noFill/>
        </p:spPr>
        <p:txBody>
          <a:bodyPr wrap="none" rtlCol="0">
            <a:spAutoFit/>
          </a:bodyPr>
          <a:lstStyle/>
          <a:p>
            <a:r>
              <a:rPr lang="en-US" sz="4400" dirty="0">
                <a:latin typeface="Aharoni" panose="02010803020104030203" pitchFamily="2" charset="-79"/>
                <a:cs typeface="Aharoni" panose="02010803020104030203" pitchFamily="2" charset="-79"/>
              </a:rPr>
              <a:t>NOTE :</a:t>
            </a:r>
            <a:endParaRPr lang="en-ID" sz="4400" dirty="0">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2244AEB2-4B02-4E7F-8072-B2E35867E8C4}"/>
              </a:ext>
            </a:extLst>
          </p:cNvPr>
          <p:cNvSpPr txBox="1"/>
          <p:nvPr/>
        </p:nvSpPr>
        <p:spPr>
          <a:xfrm>
            <a:off x="2779593" y="351058"/>
            <a:ext cx="6580648" cy="1077218"/>
          </a:xfrm>
          <a:prstGeom prst="rect">
            <a:avLst/>
          </a:prstGeom>
          <a:noFill/>
        </p:spPr>
        <p:txBody>
          <a:bodyPr wrap="none" rtlCol="0">
            <a:spAutoFit/>
          </a:bodyPr>
          <a:lstStyle/>
          <a:p>
            <a:r>
              <a:rPr lang="en-US" sz="3200" dirty="0">
                <a:latin typeface="Aharoni" panose="02010803020104030203" pitchFamily="2" charset="-79"/>
                <a:cs typeface="Aharoni" panose="02010803020104030203" pitchFamily="2" charset="-79"/>
              </a:rPr>
              <a:t>Don’t distribute/sell this template</a:t>
            </a:r>
          </a:p>
          <a:p>
            <a:r>
              <a:rPr lang="en-US" sz="3200" dirty="0">
                <a:latin typeface="Aharoni" panose="02010803020104030203" pitchFamily="2" charset="-79"/>
                <a:cs typeface="Aharoni" panose="02010803020104030203" pitchFamily="2" charset="-79"/>
              </a:rPr>
              <a:t>Free for personal use</a:t>
            </a:r>
            <a:endParaRPr lang="en-ID" sz="3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6281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15CFF23-4428-4476-8B42-38707AF6184A}"/>
              </a:ext>
            </a:extLst>
          </p:cNvPr>
          <p:cNvSpPr/>
          <p:nvPr/>
        </p:nvSpPr>
        <p:spPr>
          <a:xfrm>
            <a:off x="3690730" y="2141552"/>
            <a:ext cx="4810539" cy="59634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13853A22-B12D-4EF4-8BF3-2EF8D3FD2BCF}"/>
              </a:ext>
            </a:extLst>
          </p:cNvPr>
          <p:cNvSpPr txBox="1"/>
          <p:nvPr/>
        </p:nvSpPr>
        <p:spPr>
          <a:xfrm>
            <a:off x="3749324" y="2089275"/>
            <a:ext cx="1782860" cy="584775"/>
          </a:xfrm>
          <a:prstGeom prst="rect">
            <a:avLst/>
          </a:prstGeom>
          <a:noFill/>
        </p:spPr>
        <p:txBody>
          <a:bodyPr wrap="none" rtlCol="0">
            <a:spAutoFit/>
          </a:bodyPr>
          <a:lstStyle/>
          <a:p>
            <a:r>
              <a:rPr lang="en-US" sz="3200" dirty="0">
                <a:latin typeface="Gamja Flower" pitchFamily="2" charset="-127"/>
                <a:ea typeface="Gamja Flower" pitchFamily="2" charset="-127"/>
              </a:rPr>
              <a:t>User Name</a:t>
            </a:r>
            <a:endParaRPr lang="en-ID" sz="3200" dirty="0">
              <a:latin typeface="Gamja Flower" pitchFamily="2" charset="-127"/>
              <a:ea typeface="Gamja Flower" pitchFamily="2" charset="-127"/>
            </a:endParaRPr>
          </a:p>
        </p:txBody>
      </p:sp>
      <p:sp>
        <p:nvSpPr>
          <p:cNvPr id="7" name="Rectangle: Rounded Corners 6">
            <a:extLst>
              <a:ext uri="{FF2B5EF4-FFF2-40B4-BE49-F238E27FC236}">
                <a16:creationId xmlns:a16="http://schemas.microsoft.com/office/drawing/2014/main" id="{FB38AB87-892A-4ABB-A710-B5140654D732}"/>
              </a:ext>
            </a:extLst>
          </p:cNvPr>
          <p:cNvSpPr/>
          <p:nvPr/>
        </p:nvSpPr>
        <p:spPr>
          <a:xfrm>
            <a:off x="3690730" y="3138925"/>
            <a:ext cx="4810539" cy="59634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Rounded Corners 7">
            <a:extLst>
              <a:ext uri="{FF2B5EF4-FFF2-40B4-BE49-F238E27FC236}">
                <a16:creationId xmlns:a16="http://schemas.microsoft.com/office/drawing/2014/main" id="{58D1C953-DAD3-4B9F-9286-2753046CA426}"/>
              </a:ext>
            </a:extLst>
          </p:cNvPr>
          <p:cNvSpPr/>
          <p:nvPr/>
        </p:nvSpPr>
        <p:spPr>
          <a:xfrm>
            <a:off x="3690730" y="4136299"/>
            <a:ext cx="4810539" cy="596348"/>
          </a:xfrm>
          <a:prstGeom prst="roundRect">
            <a:avLst/>
          </a:prstGeom>
          <a:solidFill>
            <a:srgbClr val="B08A5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hlinkClick r:id="rId2" action="ppaction://hlinksldjump"/>
            <a:extLst>
              <a:ext uri="{FF2B5EF4-FFF2-40B4-BE49-F238E27FC236}">
                <a16:creationId xmlns:a16="http://schemas.microsoft.com/office/drawing/2014/main" id="{F12415A4-5F22-4A79-9C23-A871ACB4C1B9}"/>
              </a:ext>
            </a:extLst>
          </p:cNvPr>
          <p:cNvSpPr txBox="1"/>
          <p:nvPr/>
        </p:nvSpPr>
        <p:spPr>
          <a:xfrm>
            <a:off x="5550818" y="4110083"/>
            <a:ext cx="1090363" cy="584775"/>
          </a:xfrm>
          <a:prstGeom prst="rect">
            <a:avLst/>
          </a:prstGeom>
          <a:noFill/>
        </p:spPr>
        <p:txBody>
          <a:bodyPr wrap="none" rtlCol="0">
            <a:spAutoFit/>
          </a:bodyPr>
          <a:lstStyle/>
          <a:p>
            <a:r>
              <a:rPr lang="en-US" sz="3200" b="1" dirty="0">
                <a:latin typeface="Gamja Flower" pitchFamily="2" charset="-127"/>
                <a:ea typeface="Gamja Flower" pitchFamily="2" charset="-127"/>
              </a:rPr>
              <a:t>Log In</a:t>
            </a:r>
            <a:endParaRPr lang="en-ID" sz="3200" b="1" dirty="0">
              <a:latin typeface="Gamja Flower" pitchFamily="2" charset="-127"/>
              <a:ea typeface="Gamja Flower" pitchFamily="2" charset="-127"/>
            </a:endParaRPr>
          </a:p>
        </p:txBody>
      </p:sp>
      <p:sp>
        <p:nvSpPr>
          <p:cNvPr id="10" name="TextBox 9">
            <a:extLst>
              <a:ext uri="{FF2B5EF4-FFF2-40B4-BE49-F238E27FC236}">
                <a16:creationId xmlns:a16="http://schemas.microsoft.com/office/drawing/2014/main" id="{86E7E1EF-7599-4A9C-9FA5-AC02685A5CBD}"/>
              </a:ext>
            </a:extLst>
          </p:cNvPr>
          <p:cNvSpPr txBox="1"/>
          <p:nvPr/>
        </p:nvSpPr>
        <p:spPr>
          <a:xfrm>
            <a:off x="3882894" y="5505440"/>
            <a:ext cx="4426212" cy="400110"/>
          </a:xfrm>
          <a:prstGeom prst="rect">
            <a:avLst/>
          </a:prstGeom>
          <a:noFill/>
        </p:spPr>
        <p:txBody>
          <a:bodyPr wrap="none" rtlCol="0">
            <a:spAutoFit/>
          </a:bodyPr>
          <a:lstStyle/>
          <a:p>
            <a:r>
              <a:rPr lang="en-US" sz="2000" dirty="0">
                <a:latin typeface="Gamja Flower" pitchFamily="2" charset="-127"/>
                <a:ea typeface="Gamja Flower" pitchFamily="2" charset="-127"/>
              </a:rPr>
              <a:t>Forgot your login details? </a:t>
            </a:r>
            <a:r>
              <a:rPr lang="en-US" sz="2000" b="1" dirty="0">
                <a:latin typeface="Gamja Flower" pitchFamily="2" charset="-127"/>
                <a:ea typeface="Gamja Flower" pitchFamily="2" charset="-127"/>
              </a:rPr>
              <a:t>Get help logging in</a:t>
            </a:r>
            <a:endParaRPr lang="en-ID" sz="2000" b="1" dirty="0">
              <a:latin typeface="Gamja Flower" pitchFamily="2" charset="-127"/>
              <a:ea typeface="Gamja Flower" pitchFamily="2" charset="-127"/>
            </a:endParaRPr>
          </a:p>
        </p:txBody>
      </p:sp>
      <p:sp>
        <p:nvSpPr>
          <p:cNvPr id="11" name="TextBox 10">
            <a:extLst>
              <a:ext uri="{FF2B5EF4-FFF2-40B4-BE49-F238E27FC236}">
                <a16:creationId xmlns:a16="http://schemas.microsoft.com/office/drawing/2014/main" id="{ACA2EAC1-1962-4AC9-AC93-99ABAED7830F}"/>
              </a:ext>
            </a:extLst>
          </p:cNvPr>
          <p:cNvSpPr txBox="1"/>
          <p:nvPr/>
        </p:nvSpPr>
        <p:spPr>
          <a:xfrm>
            <a:off x="4523294" y="6389418"/>
            <a:ext cx="3145413" cy="400110"/>
          </a:xfrm>
          <a:prstGeom prst="rect">
            <a:avLst/>
          </a:prstGeom>
          <a:noFill/>
        </p:spPr>
        <p:txBody>
          <a:bodyPr wrap="none" rtlCol="0">
            <a:spAutoFit/>
          </a:bodyPr>
          <a:lstStyle/>
          <a:p>
            <a:r>
              <a:rPr lang="en-US" sz="2000" dirty="0">
                <a:latin typeface="Gamja Flower" pitchFamily="2" charset="-127"/>
                <a:ea typeface="Gamja Flower" pitchFamily="2" charset="-127"/>
              </a:rPr>
              <a:t>Don’t have an account? </a:t>
            </a:r>
            <a:r>
              <a:rPr lang="en-US" sz="2000" b="1" dirty="0">
                <a:latin typeface="Gamja Flower" pitchFamily="2" charset="-127"/>
                <a:ea typeface="Gamja Flower" pitchFamily="2" charset="-127"/>
              </a:rPr>
              <a:t>Sign Up</a:t>
            </a:r>
            <a:endParaRPr lang="en-ID" sz="2000" b="1" dirty="0">
              <a:latin typeface="Gamja Flower" pitchFamily="2" charset="-127"/>
              <a:ea typeface="Gamja Flower" pitchFamily="2" charset="-127"/>
            </a:endParaRPr>
          </a:p>
        </p:txBody>
      </p:sp>
      <p:cxnSp>
        <p:nvCxnSpPr>
          <p:cNvPr id="12" name="Straight Connector 11">
            <a:extLst>
              <a:ext uri="{FF2B5EF4-FFF2-40B4-BE49-F238E27FC236}">
                <a16:creationId xmlns:a16="http://schemas.microsoft.com/office/drawing/2014/main" id="{B74962E8-9A2A-4FD3-8BEB-91A011FCD2A2}"/>
              </a:ext>
            </a:extLst>
          </p:cNvPr>
          <p:cNvCxnSpPr>
            <a:cxnSpLocks/>
          </p:cNvCxnSpPr>
          <p:nvPr/>
        </p:nvCxnSpPr>
        <p:spPr>
          <a:xfrm>
            <a:off x="0" y="6247172"/>
            <a:ext cx="5550819"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4C7BC57-2157-4BE2-8513-372F151064A5}"/>
              </a:ext>
            </a:extLst>
          </p:cNvPr>
          <p:cNvSpPr txBox="1"/>
          <p:nvPr/>
        </p:nvSpPr>
        <p:spPr>
          <a:xfrm>
            <a:off x="5816115" y="5933469"/>
            <a:ext cx="559769" cy="584775"/>
          </a:xfrm>
          <a:prstGeom prst="rect">
            <a:avLst/>
          </a:prstGeom>
          <a:noFill/>
        </p:spPr>
        <p:txBody>
          <a:bodyPr wrap="none" rtlCol="0">
            <a:spAutoFit/>
          </a:bodyPr>
          <a:lstStyle/>
          <a:p>
            <a:r>
              <a:rPr lang="en-US" sz="3200" b="1" dirty="0">
                <a:latin typeface="Gamja Flower" pitchFamily="2" charset="-127"/>
                <a:ea typeface="Gamja Flower" pitchFamily="2" charset="-127"/>
              </a:rPr>
              <a:t>OR</a:t>
            </a:r>
            <a:endParaRPr lang="en-ID" sz="3200" b="1" dirty="0">
              <a:latin typeface="Gamja Flower" pitchFamily="2" charset="-127"/>
              <a:ea typeface="Gamja Flower" pitchFamily="2" charset="-127"/>
            </a:endParaRPr>
          </a:p>
        </p:txBody>
      </p:sp>
      <p:cxnSp>
        <p:nvCxnSpPr>
          <p:cNvPr id="14" name="Straight Connector 13">
            <a:extLst>
              <a:ext uri="{FF2B5EF4-FFF2-40B4-BE49-F238E27FC236}">
                <a16:creationId xmlns:a16="http://schemas.microsoft.com/office/drawing/2014/main" id="{264147CF-9ABE-426B-9775-20529DA31321}"/>
              </a:ext>
            </a:extLst>
          </p:cNvPr>
          <p:cNvCxnSpPr>
            <a:cxnSpLocks/>
          </p:cNvCxnSpPr>
          <p:nvPr/>
        </p:nvCxnSpPr>
        <p:spPr>
          <a:xfrm>
            <a:off x="6641181" y="6247172"/>
            <a:ext cx="5550819"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52F0112A-2018-4AFB-B548-40AC69618F94}"/>
              </a:ext>
            </a:extLst>
          </p:cNvPr>
          <p:cNvSpPr/>
          <p:nvPr/>
        </p:nvSpPr>
        <p:spPr>
          <a:xfrm>
            <a:off x="3882894" y="3363506"/>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15">
            <a:extLst>
              <a:ext uri="{FF2B5EF4-FFF2-40B4-BE49-F238E27FC236}">
                <a16:creationId xmlns:a16="http://schemas.microsoft.com/office/drawing/2014/main" id="{ECAA3DAF-6165-4E3A-A591-895C100806A5}"/>
              </a:ext>
            </a:extLst>
          </p:cNvPr>
          <p:cNvSpPr/>
          <p:nvPr/>
        </p:nvSpPr>
        <p:spPr>
          <a:xfrm>
            <a:off x="4172490" y="3363506"/>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A63F7A29-0BB0-4984-8461-473D107ED3E0}"/>
              </a:ext>
            </a:extLst>
          </p:cNvPr>
          <p:cNvSpPr/>
          <p:nvPr/>
        </p:nvSpPr>
        <p:spPr>
          <a:xfrm>
            <a:off x="4462086" y="3363506"/>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17">
            <a:extLst>
              <a:ext uri="{FF2B5EF4-FFF2-40B4-BE49-F238E27FC236}">
                <a16:creationId xmlns:a16="http://schemas.microsoft.com/office/drawing/2014/main" id="{2933ABF1-F812-4601-B2C8-4ABCD0BDBFCB}"/>
              </a:ext>
            </a:extLst>
          </p:cNvPr>
          <p:cNvSpPr/>
          <p:nvPr/>
        </p:nvSpPr>
        <p:spPr>
          <a:xfrm>
            <a:off x="4751682" y="3363506"/>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18">
            <a:extLst>
              <a:ext uri="{FF2B5EF4-FFF2-40B4-BE49-F238E27FC236}">
                <a16:creationId xmlns:a16="http://schemas.microsoft.com/office/drawing/2014/main" id="{064B621A-BC72-4DA2-923A-1FFACBB04B76}"/>
              </a:ext>
            </a:extLst>
          </p:cNvPr>
          <p:cNvSpPr/>
          <p:nvPr/>
        </p:nvSpPr>
        <p:spPr>
          <a:xfrm>
            <a:off x="5041279" y="3363506"/>
            <a:ext cx="180000" cy="18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20">
            <a:extLst>
              <a:ext uri="{FF2B5EF4-FFF2-40B4-BE49-F238E27FC236}">
                <a16:creationId xmlns:a16="http://schemas.microsoft.com/office/drawing/2014/main" id="{F5655786-A46E-479E-AC3A-4D81D7B17995}"/>
              </a:ext>
            </a:extLst>
          </p:cNvPr>
          <p:cNvSpPr txBox="1"/>
          <p:nvPr/>
        </p:nvSpPr>
        <p:spPr>
          <a:xfrm>
            <a:off x="3623207" y="107227"/>
            <a:ext cx="3201517" cy="1569660"/>
          </a:xfrm>
          <a:prstGeom prst="rect">
            <a:avLst/>
          </a:prstGeom>
          <a:noFill/>
        </p:spPr>
        <p:txBody>
          <a:bodyPr wrap="none" rtlCol="0">
            <a:spAutoFit/>
          </a:bodyPr>
          <a:lstStyle/>
          <a:p>
            <a:r>
              <a:rPr lang="en-US" sz="9600" b="1" dirty="0" err="1">
                <a:latin typeface="Gamja Flower" pitchFamily="2" charset="-127"/>
                <a:ea typeface="Gamja Flower" pitchFamily="2" charset="-127"/>
              </a:rPr>
              <a:t>HeLLo</a:t>
            </a:r>
            <a:r>
              <a:rPr lang="en-US" sz="9600" b="1" dirty="0">
                <a:latin typeface="Gamja Flower" pitchFamily="2" charset="-127"/>
                <a:ea typeface="Gamja Flower" pitchFamily="2" charset="-127"/>
              </a:rPr>
              <a:t> </a:t>
            </a:r>
            <a:endParaRPr lang="en-ID" sz="9600" b="1" dirty="0">
              <a:latin typeface="Gamja Flower" pitchFamily="2" charset="-127"/>
              <a:ea typeface="Gamja Flower" pitchFamily="2" charset="-127"/>
            </a:endParaRPr>
          </a:p>
        </p:txBody>
      </p:sp>
      <p:pic>
        <p:nvPicPr>
          <p:cNvPr id="23" name="Picture 22">
            <a:extLst>
              <a:ext uri="{FF2B5EF4-FFF2-40B4-BE49-F238E27FC236}">
                <a16:creationId xmlns:a16="http://schemas.microsoft.com/office/drawing/2014/main" id="{9D571B51-67EA-4F11-897E-B69C0A6BEBC9}"/>
              </a:ext>
            </a:extLst>
          </p:cNvPr>
          <p:cNvPicPr>
            <a:picLocks noChangeAspect="1"/>
          </p:cNvPicPr>
          <p:nvPr/>
        </p:nvPicPr>
        <p:blipFill rotWithShape="1">
          <a:blip r:embed="rId3">
            <a:extLst>
              <a:ext uri="{28A0092B-C50C-407E-A947-70E740481C1C}">
                <a14:useLocalDpi xmlns:a14="http://schemas.microsoft.com/office/drawing/2010/main" val="0"/>
              </a:ext>
            </a:extLst>
          </a:blip>
          <a:srcRect t="33851" r="73344" b="34167"/>
          <a:stretch/>
        </p:blipFill>
        <p:spPr>
          <a:xfrm>
            <a:off x="6571705" y="435151"/>
            <a:ext cx="1175829" cy="1189249"/>
          </a:xfrm>
          <a:prstGeom prst="rect">
            <a:avLst/>
          </a:prstGeom>
        </p:spPr>
      </p:pic>
    </p:spTree>
    <p:extLst>
      <p:ext uri="{BB962C8B-B14F-4D97-AF65-F5344CB8AC3E}">
        <p14:creationId xmlns:p14="http://schemas.microsoft.com/office/powerpoint/2010/main" val="67007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7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50"/>
                                        <p:tgtEl>
                                          <p:spTgt spid="15"/>
                                        </p:tgtEl>
                                      </p:cBhvr>
                                    </p:animEffect>
                                  </p:childTnLst>
                                </p:cTn>
                              </p:par>
                            </p:childTnLst>
                          </p:cTn>
                        </p:par>
                        <p:par>
                          <p:cTn id="12" fill="hold">
                            <p:stCondLst>
                              <p:cond delay="195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50"/>
                                        <p:tgtEl>
                                          <p:spTgt spid="16"/>
                                        </p:tgtEl>
                                      </p:cBhvr>
                                    </p:animEffect>
                                  </p:childTnLst>
                                </p:cTn>
                              </p:par>
                            </p:childTnLst>
                          </p:cTn>
                        </p:par>
                        <p:par>
                          <p:cTn id="16" fill="hold">
                            <p:stCondLst>
                              <p:cond delay="22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250"/>
                                        <p:tgtEl>
                                          <p:spTgt spid="17"/>
                                        </p:tgtEl>
                                      </p:cBhvr>
                                    </p:animEffect>
                                  </p:childTnLst>
                                </p:cTn>
                              </p:par>
                            </p:childTnLst>
                          </p:cTn>
                        </p:par>
                        <p:par>
                          <p:cTn id="20" fill="hold">
                            <p:stCondLst>
                              <p:cond delay="245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250"/>
                                        <p:tgtEl>
                                          <p:spTgt spid="18"/>
                                        </p:tgtEl>
                                      </p:cBhvr>
                                    </p:animEffect>
                                  </p:childTnLst>
                                </p:cTn>
                              </p:par>
                            </p:childTnLst>
                          </p:cTn>
                        </p:par>
                        <p:par>
                          <p:cTn id="24" fill="hold">
                            <p:stCondLst>
                              <p:cond delay="2700"/>
                            </p:stCondLst>
                            <p:childTnLst>
                              <p:par>
                                <p:cTn id="25" presetID="10"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16" grpId="0" animBg="1"/>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93F0DC-927E-4611-874C-DABB849BDF07}"/>
              </a:ext>
            </a:extLst>
          </p:cNvPr>
          <p:cNvSpPr/>
          <p:nvPr/>
        </p:nvSpPr>
        <p:spPr>
          <a:xfrm>
            <a:off x="127687" y="105033"/>
            <a:ext cx="11936627" cy="66479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 name="Picture 8">
            <a:extLst>
              <a:ext uri="{FF2B5EF4-FFF2-40B4-BE49-F238E27FC236}">
                <a16:creationId xmlns:a16="http://schemas.microsoft.com/office/drawing/2014/main" id="{2C2F6BB5-1F87-4134-8568-DEF3EE043F34}"/>
              </a:ext>
            </a:extLst>
          </p:cNvPr>
          <p:cNvPicPr>
            <a:picLocks noChangeAspect="1"/>
          </p:cNvPicPr>
          <p:nvPr/>
        </p:nvPicPr>
        <p:blipFill rotWithShape="1">
          <a:blip r:embed="rId2">
            <a:extLst>
              <a:ext uri="{28A0092B-C50C-407E-A947-70E740481C1C}">
                <a14:useLocalDpi xmlns:a14="http://schemas.microsoft.com/office/drawing/2010/main" val="0"/>
              </a:ext>
            </a:extLst>
          </a:blip>
          <a:srcRect t="33851" r="73344" b="34167"/>
          <a:stretch/>
        </p:blipFill>
        <p:spPr>
          <a:xfrm>
            <a:off x="5508086" y="2834376"/>
            <a:ext cx="1175829" cy="1189249"/>
          </a:xfrm>
          <a:prstGeom prst="rect">
            <a:avLst/>
          </a:prstGeom>
        </p:spPr>
      </p:pic>
    </p:spTree>
    <p:extLst>
      <p:ext uri="{BB962C8B-B14F-4D97-AF65-F5344CB8AC3E}">
        <p14:creationId xmlns:p14="http://schemas.microsoft.com/office/powerpoint/2010/main" val="380111573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182A2A-0622-4180-AE53-11AD3D4F50F6}"/>
              </a:ext>
            </a:extLst>
          </p:cNvPr>
          <p:cNvSpPr/>
          <p:nvPr/>
        </p:nvSpPr>
        <p:spPr>
          <a:xfrm>
            <a:off x="127687" y="105033"/>
            <a:ext cx="11936627" cy="66479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 name="Straight Connector 9">
            <a:extLst>
              <a:ext uri="{FF2B5EF4-FFF2-40B4-BE49-F238E27FC236}">
                <a16:creationId xmlns:a16="http://schemas.microsoft.com/office/drawing/2014/main" id="{2B7524C5-CAA5-4DF2-A879-D3EA05BFF211}"/>
              </a:ext>
            </a:extLst>
          </p:cNvPr>
          <p:cNvCxnSpPr>
            <a:cxnSpLocks/>
          </p:cNvCxnSpPr>
          <p:nvPr/>
        </p:nvCxnSpPr>
        <p:spPr>
          <a:xfrm>
            <a:off x="127687" y="852616"/>
            <a:ext cx="119366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5B58C5-6ED1-4106-A294-C5AFE2DCD0A4}"/>
              </a:ext>
            </a:extLst>
          </p:cNvPr>
          <p:cNvSpPr txBox="1"/>
          <p:nvPr/>
        </p:nvSpPr>
        <p:spPr>
          <a:xfrm>
            <a:off x="686094" y="79843"/>
            <a:ext cx="1595004" cy="707886"/>
          </a:xfrm>
          <a:prstGeom prst="rect">
            <a:avLst/>
          </a:prstGeom>
          <a:noFill/>
        </p:spPr>
        <p:txBody>
          <a:bodyPr wrap="square" rtlCol="0">
            <a:spAutoFit/>
          </a:bodyPr>
          <a:lstStyle/>
          <a:p>
            <a:r>
              <a:rPr lang="en-US" sz="4000" b="1" dirty="0">
                <a:latin typeface="Gamja Flower" pitchFamily="2" charset="-127"/>
                <a:ea typeface="Gamja Flower" pitchFamily="2" charset="-127"/>
              </a:rPr>
              <a:t>HeLL0</a:t>
            </a:r>
            <a:endParaRPr lang="en-ID" sz="4000" b="1" dirty="0">
              <a:latin typeface="Gamja Flower" pitchFamily="2" charset="-127"/>
              <a:ea typeface="Gamja Flower" pitchFamily="2" charset="-127"/>
            </a:endParaRPr>
          </a:p>
        </p:txBody>
      </p:sp>
      <p:sp>
        <p:nvSpPr>
          <p:cNvPr id="20" name="Rectangle 19">
            <a:extLst>
              <a:ext uri="{FF2B5EF4-FFF2-40B4-BE49-F238E27FC236}">
                <a16:creationId xmlns:a16="http://schemas.microsoft.com/office/drawing/2014/main" id="{96083D3A-D872-41B0-8AE0-6D1688E27154}"/>
              </a:ext>
            </a:extLst>
          </p:cNvPr>
          <p:cNvSpPr/>
          <p:nvPr/>
        </p:nvSpPr>
        <p:spPr>
          <a:xfrm>
            <a:off x="3039761" y="296712"/>
            <a:ext cx="3682315" cy="370627"/>
          </a:xfrm>
          <a:prstGeom prst="rect">
            <a:avLst/>
          </a:prstGeom>
          <a:solidFill>
            <a:srgbClr val="E7E6E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1" name="TextBox 20">
            <a:extLst>
              <a:ext uri="{FF2B5EF4-FFF2-40B4-BE49-F238E27FC236}">
                <a16:creationId xmlns:a16="http://schemas.microsoft.com/office/drawing/2014/main" id="{2E69BDE2-3946-4C08-8CBF-DA6E3B6015BA}"/>
              </a:ext>
            </a:extLst>
          </p:cNvPr>
          <p:cNvSpPr txBox="1"/>
          <p:nvPr/>
        </p:nvSpPr>
        <p:spPr>
          <a:xfrm>
            <a:off x="3059623" y="307983"/>
            <a:ext cx="2819400" cy="338554"/>
          </a:xfrm>
          <a:prstGeom prst="rect">
            <a:avLst/>
          </a:prstGeom>
          <a:noFill/>
        </p:spPr>
        <p:txBody>
          <a:bodyPr wrap="square" rtlCol="0">
            <a:spAutoFit/>
          </a:bodyPr>
          <a:lstStyle/>
          <a:p>
            <a:r>
              <a:rPr lang="en-US" sz="1600" dirty="0">
                <a:latin typeface="Aharoni" panose="02010803020104030203" pitchFamily="2" charset="-79"/>
                <a:ea typeface="Gamja Flower" pitchFamily="2" charset="-127"/>
                <a:cs typeface="Aharoni" panose="02010803020104030203" pitchFamily="2" charset="-79"/>
              </a:rPr>
              <a:t>Search</a:t>
            </a:r>
            <a:endParaRPr lang="en-ID" sz="1600" dirty="0">
              <a:latin typeface="Aharoni" panose="02010803020104030203" pitchFamily="2" charset="-79"/>
              <a:ea typeface="Gamja Flower" pitchFamily="2" charset="-127"/>
              <a:cs typeface="Aharoni" panose="02010803020104030203" pitchFamily="2" charset="-79"/>
            </a:endParaRPr>
          </a:p>
        </p:txBody>
      </p:sp>
      <p:pic>
        <p:nvPicPr>
          <p:cNvPr id="46" name="Graphic 45">
            <a:hlinkClick r:id="rId2" action="ppaction://hlinksldjump"/>
            <a:extLst>
              <a:ext uri="{FF2B5EF4-FFF2-40B4-BE49-F238E27FC236}">
                <a16:creationId xmlns:a16="http://schemas.microsoft.com/office/drawing/2014/main" id="{93B4F1D8-D2A2-47ED-A14B-B0C71C736C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27374" y="302135"/>
            <a:ext cx="360000" cy="360000"/>
          </a:xfrm>
          <a:prstGeom prst="rect">
            <a:avLst/>
          </a:prstGeom>
        </p:spPr>
      </p:pic>
      <p:pic>
        <p:nvPicPr>
          <p:cNvPr id="48" name="Graphic 47">
            <a:hlinkClick r:id="rId5" action="ppaction://hlinksldjump"/>
            <a:extLst>
              <a:ext uri="{FF2B5EF4-FFF2-40B4-BE49-F238E27FC236}">
                <a16:creationId xmlns:a16="http://schemas.microsoft.com/office/drawing/2014/main" id="{6187A972-9A3B-4651-8372-A78651F02A11}"/>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60451" r="87782" b="19910"/>
          <a:stretch/>
        </p:blipFill>
        <p:spPr>
          <a:xfrm>
            <a:off x="8560966" y="243016"/>
            <a:ext cx="362980" cy="478238"/>
          </a:xfrm>
          <a:prstGeom prst="rect">
            <a:avLst/>
          </a:prstGeom>
        </p:spPr>
      </p:pic>
      <p:pic>
        <p:nvPicPr>
          <p:cNvPr id="50" name="Graphic 49">
            <a:extLst>
              <a:ext uri="{FF2B5EF4-FFF2-40B4-BE49-F238E27FC236}">
                <a16:creationId xmlns:a16="http://schemas.microsoft.com/office/drawing/2014/main" id="{8CB3D23B-346C-4AC1-96AF-5E3A9CA92769}"/>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 t="38739" r="87636" b="40180"/>
          <a:stretch/>
        </p:blipFill>
        <p:spPr>
          <a:xfrm>
            <a:off x="6451233" y="296711"/>
            <a:ext cx="265210" cy="370627"/>
          </a:xfrm>
          <a:prstGeom prst="rect">
            <a:avLst/>
          </a:prstGeom>
        </p:spPr>
      </p:pic>
      <p:pic>
        <p:nvPicPr>
          <p:cNvPr id="54" name="Graphic 53">
            <a:hlinkClick r:id="rId8" action="ppaction://hlinksldjump"/>
            <a:extLst>
              <a:ext uri="{FF2B5EF4-FFF2-40B4-BE49-F238E27FC236}">
                <a16:creationId xmlns:a16="http://schemas.microsoft.com/office/drawing/2014/main" id="{BD7E9D1F-A637-4242-8367-47CE7BA746B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90802" y="302962"/>
            <a:ext cx="358346" cy="358346"/>
          </a:xfrm>
          <a:prstGeom prst="rect">
            <a:avLst/>
          </a:prstGeom>
        </p:spPr>
      </p:pic>
      <p:cxnSp>
        <p:nvCxnSpPr>
          <p:cNvPr id="3" name="Straight Connector 2">
            <a:extLst>
              <a:ext uri="{FF2B5EF4-FFF2-40B4-BE49-F238E27FC236}">
                <a16:creationId xmlns:a16="http://schemas.microsoft.com/office/drawing/2014/main" id="{17DEA80B-8CAE-4FC7-B21B-CE2E4ACF206D}"/>
              </a:ext>
            </a:extLst>
          </p:cNvPr>
          <p:cNvCxnSpPr>
            <a:cxnSpLocks/>
          </p:cNvCxnSpPr>
          <p:nvPr/>
        </p:nvCxnSpPr>
        <p:spPr>
          <a:xfrm>
            <a:off x="306860" y="5968319"/>
            <a:ext cx="115782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21CB512-896F-4ED1-97F4-99FF46EE69D1}"/>
              </a:ext>
            </a:extLst>
          </p:cNvPr>
          <p:cNvGrpSpPr/>
          <p:nvPr/>
        </p:nvGrpSpPr>
        <p:grpSpPr>
          <a:xfrm>
            <a:off x="441345" y="6196070"/>
            <a:ext cx="316082" cy="316082"/>
            <a:chOff x="4040659" y="2038865"/>
            <a:chExt cx="494262" cy="494262"/>
          </a:xfrm>
        </p:grpSpPr>
        <p:sp>
          <p:nvSpPr>
            <p:cNvPr id="7" name="Rectangle 6">
              <a:extLst>
                <a:ext uri="{FF2B5EF4-FFF2-40B4-BE49-F238E27FC236}">
                  <a16:creationId xmlns:a16="http://schemas.microsoft.com/office/drawing/2014/main" id="{11393225-F1EB-4DD4-BBFC-8923178D2056}"/>
                </a:ext>
              </a:extLst>
            </p:cNvPr>
            <p:cNvSpPr/>
            <p:nvPr/>
          </p:nvSpPr>
          <p:spPr>
            <a:xfrm>
              <a:off x="4040659" y="2038865"/>
              <a:ext cx="247131" cy="2471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Rectangle 30">
              <a:extLst>
                <a:ext uri="{FF2B5EF4-FFF2-40B4-BE49-F238E27FC236}">
                  <a16:creationId xmlns:a16="http://schemas.microsoft.com/office/drawing/2014/main" id="{9B9A5DB4-0895-42B8-B5D6-846BD728E66C}"/>
                </a:ext>
              </a:extLst>
            </p:cNvPr>
            <p:cNvSpPr/>
            <p:nvPr/>
          </p:nvSpPr>
          <p:spPr>
            <a:xfrm>
              <a:off x="4287790" y="2038865"/>
              <a:ext cx="247131" cy="2471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Rectangle 31">
              <a:extLst>
                <a:ext uri="{FF2B5EF4-FFF2-40B4-BE49-F238E27FC236}">
                  <a16:creationId xmlns:a16="http://schemas.microsoft.com/office/drawing/2014/main" id="{F89CEA0E-C9C0-481F-8221-1E0AC65102E6}"/>
                </a:ext>
              </a:extLst>
            </p:cNvPr>
            <p:cNvSpPr/>
            <p:nvPr/>
          </p:nvSpPr>
          <p:spPr>
            <a:xfrm>
              <a:off x="4040659" y="2285996"/>
              <a:ext cx="247131" cy="2471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Rectangle 32">
              <a:extLst>
                <a:ext uri="{FF2B5EF4-FFF2-40B4-BE49-F238E27FC236}">
                  <a16:creationId xmlns:a16="http://schemas.microsoft.com/office/drawing/2014/main" id="{07B5BDB5-C740-4C3C-88D9-5521973CC699}"/>
                </a:ext>
              </a:extLst>
            </p:cNvPr>
            <p:cNvSpPr/>
            <p:nvPr/>
          </p:nvSpPr>
          <p:spPr>
            <a:xfrm>
              <a:off x="4287790" y="2285996"/>
              <a:ext cx="247131" cy="2471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7" name="Freeform: Shape 36">
            <a:extLst>
              <a:ext uri="{FF2B5EF4-FFF2-40B4-BE49-F238E27FC236}">
                <a16:creationId xmlns:a16="http://schemas.microsoft.com/office/drawing/2014/main" id="{CA8F89DE-49D8-4F8B-BF7A-D3E19B58B121}"/>
              </a:ext>
            </a:extLst>
          </p:cNvPr>
          <p:cNvSpPr/>
          <p:nvPr/>
        </p:nvSpPr>
        <p:spPr>
          <a:xfrm>
            <a:off x="9137808" y="6183178"/>
            <a:ext cx="271847" cy="341867"/>
          </a:xfrm>
          <a:custGeom>
            <a:avLst/>
            <a:gdLst>
              <a:gd name="connsiteX0" fmla="*/ 0 w 407773"/>
              <a:gd name="connsiteY0" fmla="*/ 0 h 512804"/>
              <a:gd name="connsiteX1" fmla="*/ 407773 w 407773"/>
              <a:gd name="connsiteY1" fmla="*/ 0 h 512804"/>
              <a:gd name="connsiteX2" fmla="*/ 407773 w 407773"/>
              <a:gd name="connsiteY2" fmla="*/ 512804 h 512804"/>
              <a:gd name="connsiteX3" fmla="*/ 387010 w 407773"/>
              <a:gd name="connsiteY3" fmla="*/ 512804 h 512804"/>
              <a:gd name="connsiteX4" fmla="*/ 207839 w 407773"/>
              <a:gd name="connsiteY4" fmla="*/ 203889 h 512804"/>
              <a:gd name="connsiteX5" fmla="*/ 28669 w 407773"/>
              <a:gd name="connsiteY5" fmla="*/ 512804 h 512804"/>
              <a:gd name="connsiteX6" fmla="*/ 0 w 407773"/>
              <a:gd name="connsiteY6" fmla="*/ 512804 h 512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73" h="512804">
                <a:moveTo>
                  <a:pt x="0" y="0"/>
                </a:moveTo>
                <a:lnTo>
                  <a:pt x="407773" y="0"/>
                </a:lnTo>
                <a:lnTo>
                  <a:pt x="407773" y="512804"/>
                </a:lnTo>
                <a:lnTo>
                  <a:pt x="387010" y="512804"/>
                </a:lnTo>
                <a:lnTo>
                  <a:pt x="207839" y="203889"/>
                </a:lnTo>
                <a:lnTo>
                  <a:pt x="28669" y="512804"/>
                </a:lnTo>
                <a:lnTo>
                  <a:pt x="0" y="512804"/>
                </a:ln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8" name="TextBox 37">
            <a:extLst>
              <a:ext uri="{FF2B5EF4-FFF2-40B4-BE49-F238E27FC236}">
                <a16:creationId xmlns:a16="http://schemas.microsoft.com/office/drawing/2014/main" id="{E683E5D6-6365-41E9-AF16-798A6EF2A0B3}"/>
              </a:ext>
            </a:extLst>
          </p:cNvPr>
          <p:cNvSpPr txBox="1"/>
          <p:nvPr/>
        </p:nvSpPr>
        <p:spPr>
          <a:xfrm>
            <a:off x="869574" y="953869"/>
            <a:ext cx="2077512" cy="646331"/>
          </a:xfrm>
          <a:prstGeom prst="rect">
            <a:avLst/>
          </a:prstGeom>
          <a:noFill/>
        </p:spPr>
        <p:txBody>
          <a:bodyPr wrap="square" rtlCol="0">
            <a:spAutoFit/>
          </a:bodyPr>
          <a:lstStyle/>
          <a:p>
            <a:r>
              <a:rPr lang="en-US" sz="3600" dirty="0">
                <a:latin typeface="Aharoni" panose="02010803020104030203" pitchFamily="2" charset="-79"/>
                <a:ea typeface="Gamja Flower" pitchFamily="2" charset="-127"/>
                <a:cs typeface="Aharoni" panose="02010803020104030203" pitchFamily="2" charset="-79"/>
              </a:rPr>
              <a:t>Group 01 </a:t>
            </a:r>
            <a:endParaRPr lang="en-ID" sz="3600" dirty="0">
              <a:latin typeface="Aharoni" panose="02010803020104030203" pitchFamily="2" charset="-79"/>
              <a:ea typeface="Gamja Flower" pitchFamily="2" charset="-127"/>
              <a:cs typeface="Aharoni" panose="02010803020104030203" pitchFamily="2" charset="-79"/>
            </a:endParaRPr>
          </a:p>
        </p:txBody>
      </p:sp>
      <p:sp>
        <p:nvSpPr>
          <p:cNvPr id="39" name="TextBox 38">
            <a:extLst>
              <a:ext uri="{FF2B5EF4-FFF2-40B4-BE49-F238E27FC236}">
                <a16:creationId xmlns:a16="http://schemas.microsoft.com/office/drawing/2014/main" id="{EACDB441-9EE5-44E6-972F-8423094168A9}"/>
              </a:ext>
            </a:extLst>
          </p:cNvPr>
          <p:cNvSpPr txBox="1"/>
          <p:nvPr/>
        </p:nvSpPr>
        <p:spPr>
          <a:xfrm>
            <a:off x="441345" y="4146169"/>
            <a:ext cx="11474423" cy="1715854"/>
          </a:xfrm>
          <a:prstGeom prst="rect">
            <a:avLst/>
          </a:prstGeom>
          <a:noFill/>
        </p:spPr>
        <p:txBody>
          <a:bodyPr wrap="square" rtlCol="0">
            <a:spAutoFit/>
          </a:bodyPr>
          <a:lstStyle/>
          <a:p>
            <a:pPr>
              <a:lnSpc>
                <a:spcPct val="150000"/>
              </a:lnSpc>
            </a:pPr>
            <a:r>
              <a:rPr lang="en-US" sz="3200" dirty="0">
                <a:latin typeface="Aharoni" panose="02010803020104030203" pitchFamily="2" charset="-79"/>
                <a:ea typeface="Gamja Flower" pitchFamily="2" charset="-127"/>
                <a:cs typeface="Aharoni" panose="02010803020104030203" pitchFamily="2" charset="-79"/>
              </a:rPr>
              <a:t>This is Your Presentation Title</a:t>
            </a:r>
          </a:p>
          <a:p>
            <a:pPr>
              <a:lnSpc>
                <a:spcPct val="150000"/>
              </a:lnSpc>
            </a:pPr>
            <a:r>
              <a:rPr lang="en-US" sz="2000" dirty="0">
                <a:solidFill>
                  <a:schemeClr val="bg1">
                    <a:lumMod val="50000"/>
                  </a:schemeClr>
                </a:solidFill>
                <a:latin typeface="Aharoni" panose="02010803020104030203" pitchFamily="2" charset="-79"/>
                <a:ea typeface="Gamja Flower" pitchFamily="2" charset="-127"/>
                <a:cs typeface="Aharoni" panose="02010803020104030203" pitchFamily="2" charset="-79"/>
              </a:rPr>
              <a:t>Add your text here Add your text here Add your text here Add your text here Add your text here Add your text here Add your text here Add your text here Add your text here</a:t>
            </a:r>
            <a:endParaRPr lang="en-ID" sz="2000" dirty="0">
              <a:solidFill>
                <a:schemeClr val="bg1">
                  <a:lumMod val="50000"/>
                </a:schemeClr>
              </a:solidFill>
              <a:latin typeface="Aharoni" panose="02010803020104030203" pitchFamily="2" charset="-79"/>
              <a:ea typeface="Gamja Flower" pitchFamily="2" charset="-127"/>
              <a:cs typeface="Aharoni" panose="02010803020104030203" pitchFamily="2" charset="-79"/>
            </a:endParaRPr>
          </a:p>
        </p:txBody>
      </p:sp>
      <p:pic>
        <p:nvPicPr>
          <p:cNvPr id="13" name="Graphic 12">
            <a:extLst>
              <a:ext uri="{FF2B5EF4-FFF2-40B4-BE49-F238E27FC236}">
                <a16:creationId xmlns:a16="http://schemas.microsoft.com/office/drawing/2014/main" id="{ED9CAD39-6F9A-478E-9772-05807FACF669}"/>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0000" t="87065" r="36609"/>
          <a:stretch/>
        </p:blipFill>
        <p:spPr>
          <a:xfrm>
            <a:off x="325478" y="1119487"/>
            <a:ext cx="397945" cy="315094"/>
          </a:xfrm>
          <a:prstGeom prst="rect">
            <a:avLst/>
          </a:prstGeom>
        </p:spPr>
      </p:pic>
      <p:sp>
        <p:nvSpPr>
          <p:cNvPr id="43" name="TextBox 42">
            <a:extLst>
              <a:ext uri="{FF2B5EF4-FFF2-40B4-BE49-F238E27FC236}">
                <a16:creationId xmlns:a16="http://schemas.microsoft.com/office/drawing/2014/main" id="{947175EC-8F89-4F25-B627-42C14D97E09D}"/>
              </a:ext>
            </a:extLst>
          </p:cNvPr>
          <p:cNvSpPr txBox="1"/>
          <p:nvPr/>
        </p:nvSpPr>
        <p:spPr>
          <a:xfrm>
            <a:off x="4418868" y="2942440"/>
            <a:ext cx="1198605"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Class</a:t>
            </a:r>
            <a:endParaRPr lang="en-ID" dirty="0"/>
          </a:p>
        </p:txBody>
      </p:sp>
      <p:sp>
        <p:nvSpPr>
          <p:cNvPr id="44" name="TextBox 43">
            <a:extLst>
              <a:ext uri="{FF2B5EF4-FFF2-40B4-BE49-F238E27FC236}">
                <a16:creationId xmlns:a16="http://schemas.microsoft.com/office/drawing/2014/main" id="{EE204537-1C9B-44CB-83A7-02F4FFC24529}"/>
              </a:ext>
            </a:extLst>
          </p:cNvPr>
          <p:cNvSpPr txBox="1"/>
          <p:nvPr/>
        </p:nvSpPr>
        <p:spPr>
          <a:xfrm>
            <a:off x="7408128" y="2942440"/>
            <a:ext cx="1198605"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Subject</a:t>
            </a:r>
            <a:endParaRPr lang="en-ID" dirty="0"/>
          </a:p>
        </p:txBody>
      </p:sp>
      <p:sp>
        <p:nvSpPr>
          <p:cNvPr id="45" name="TextBox 44">
            <a:extLst>
              <a:ext uri="{FF2B5EF4-FFF2-40B4-BE49-F238E27FC236}">
                <a16:creationId xmlns:a16="http://schemas.microsoft.com/office/drawing/2014/main" id="{122BDCFB-D92D-424D-86D3-7F780AF2729F}"/>
              </a:ext>
            </a:extLst>
          </p:cNvPr>
          <p:cNvSpPr txBox="1"/>
          <p:nvPr/>
        </p:nvSpPr>
        <p:spPr>
          <a:xfrm>
            <a:off x="10397389" y="2942440"/>
            <a:ext cx="1198605"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Contents</a:t>
            </a:r>
            <a:endParaRPr lang="en-ID" dirty="0"/>
          </a:p>
        </p:txBody>
      </p:sp>
      <p:sp>
        <p:nvSpPr>
          <p:cNvPr id="47" name="TextBox 46">
            <a:extLst>
              <a:ext uri="{FF2B5EF4-FFF2-40B4-BE49-F238E27FC236}">
                <a16:creationId xmlns:a16="http://schemas.microsoft.com/office/drawing/2014/main" id="{221DFB74-C56E-4938-AFB9-838123B8B486}"/>
              </a:ext>
            </a:extLst>
          </p:cNvPr>
          <p:cNvSpPr txBox="1"/>
          <p:nvPr/>
        </p:nvSpPr>
        <p:spPr>
          <a:xfrm>
            <a:off x="4357864" y="2137098"/>
            <a:ext cx="1036939" cy="769441"/>
          </a:xfrm>
          <a:prstGeom prst="rect">
            <a:avLst/>
          </a:prstGeom>
          <a:noFill/>
        </p:spPr>
        <p:txBody>
          <a:bodyPr wrap="square">
            <a:spAutoFit/>
          </a:bodyPr>
          <a:lstStyle/>
          <a:p>
            <a:r>
              <a:rPr lang="en-US" sz="4400" dirty="0">
                <a:latin typeface="Aharoni" panose="02010803020104030203" pitchFamily="2" charset="-79"/>
                <a:ea typeface="Gamja Flower" pitchFamily="2" charset="-127"/>
                <a:cs typeface="Aharoni" panose="02010803020104030203" pitchFamily="2" charset="-79"/>
              </a:rPr>
              <a:t>XII</a:t>
            </a:r>
            <a:endParaRPr lang="en-ID" sz="4400" dirty="0"/>
          </a:p>
        </p:txBody>
      </p:sp>
      <p:sp>
        <p:nvSpPr>
          <p:cNvPr id="49" name="TextBox 48">
            <a:extLst>
              <a:ext uri="{FF2B5EF4-FFF2-40B4-BE49-F238E27FC236}">
                <a16:creationId xmlns:a16="http://schemas.microsoft.com/office/drawing/2014/main" id="{8D393BE2-083A-4CC7-BFFD-534AA5FB809B}"/>
              </a:ext>
            </a:extLst>
          </p:cNvPr>
          <p:cNvSpPr txBox="1"/>
          <p:nvPr/>
        </p:nvSpPr>
        <p:spPr>
          <a:xfrm>
            <a:off x="6863824" y="2137098"/>
            <a:ext cx="2256803" cy="769441"/>
          </a:xfrm>
          <a:prstGeom prst="rect">
            <a:avLst/>
          </a:prstGeom>
          <a:noFill/>
        </p:spPr>
        <p:txBody>
          <a:bodyPr wrap="square">
            <a:spAutoFit/>
          </a:bodyPr>
          <a:lstStyle/>
          <a:p>
            <a:r>
              <a:rPr lang="en-US" sz="4400" dirty="0">
                <a:latin typeface="Aharoni" panose="02010803020104030203" pitchFamily="2" charset="-79"/>
                <a:ea typeface="Gamja Flower" pitchFamily="2" charset="-127"/>
                <a:cs typeface="Aharoni" panose="02010803020104030203" pitchFamily="2" charset="-79"/>
              </a:rPr>
              <a:t>Biology</a:t>
            </a:r>
            <a:endParaRPr lang="en-ID" sz="4400" dirty="0"/>
          </a:p>
        </p:txBody>
      </p:sp>
      <p:sp>
        <p:nvSpPr>
          <p:cNvPr id="51" name="TextBox 50">
            <a:extLst>
              <a:ext uri="{FF2B5EF4-FFF2-40B4-BE49-F238E27FC236}">
                <a16:creationId xmlns:a16="http://schemas.microsoft.com/office/drawing/2014/main" id="{23A6D8B7-5309-46DF-9742-A4BDE3207EDD}"/>
              </a:ext>
            </a:extLst>
          </p:cNvPr>
          <p:cNvSpPr txBox="1"/>
          <p:nvPr/>
        </p:nvSpPr>
        <p:spPr>
          <a:xfrm>
            <a:off x="10589648" y="2137098"/>
            <a:ext cx="1036939" cy="769441"/>
          </a:xfrm>
          <a:prstGeom prst="rect">
            <a:avLst/>
          </a:prstGeom>
          <a:noFill/>
        </p:spPr>
        <p:txBody>
          <a:bodyPr wrap="square">
            <a:spAutoFit/>
          </a:bodyPr>
          <a:lstStyle/>
          <a:p>
            <a:r>
              <a:rPr lang="en-US" sz="4400" dirty="0">
                <a:latin typeface="Aharoni" panose="02010803020104030203" pitchFamily="2" charset="-79"/>
                <a:ea typeface="Gamja Flower" pitchFamily="2" charset="-127"/>
                <a:cs typeface="Aharoni" panose="02010803020104030203" pitchFamily="2" charset="-79"/>
              </a:rPr>
              <a:t>05</a:t>
            </a:r>
            <a:endParaRPr lang="en-ID" sz="4400" dirty="0"/>
          </a:p>
        </p:txBody>
      </p:sp>
      <p:sp>
        <p:nvSpPr>
          <p:cNvPr id="53" name="TextBox 52">
            <a:extLst>
              <a:ext uri="{FF2B5EF4-FFF2-40B4-BE49-F238E27FC236}">
                <a16:creationId xmlns:a16="http://schemas.microsoft.com/office/drawing/2014/main" id="{7FDAB7FC-2D7A-4AAD-AACC-ECEE5D48CA89}"/>
              </a:ext>
            </a:extLst>
          </p:cNvPr>
          <p:cNvSpPr txBox="1"/>
          <p:nvPr/>
        </p:nvSpPr>
        <p:spPr>
          <a:xfrm>
            <a:off x="1011004" y="6123279"/>
            <a:ext cx="2077512" cy="461665"/>
          </a:xfrm>
          <a:prstGeom prst="rect">
            <a:avLst/>
          </a:prstGeom>
          <a:noFill/>
        </p:spPr>
        <p:txBody>
          <a:bodyPr wrap="square" rtlCol="0">
            <a:spAutoFit/>
          </a:bodyPr>
          <a:lstStyle/>
          <a:p>
            <a:r>
              <a:rPr lang="en-US" sz="2400" dirty="0">
                <a:latin typeface="Aharoni" panose="02010803020104030203" pitchFamily="2" charset="-79"/>
                <a:ea typeface="Gamja Flower" pitchFamily="2" charset="-127"/>
                <a:cs typeface="Aharoni" panose="02010803020104030203" pitchFamily="2" charset="-79"/>
              </a:rPr>
              <a:t>Start </a:t>
            </a:r>
            <a:endParaRPr lang="en-ID" sz="2400" dirty="0">
              <a:latin typeface="Aharoni" panose="02010803020104030203" pitchFamily="2" charset="-79"/>
              <a:ea typeface="Gamja Flower" pitchFamily="2" charset="-127"/>
              <a:cs typeface="Aharoni" panose="02010803020104030203" pitchFamily="2" charset="-79"/>
            </a:endParaRPr>
          </a:p>
        </p:txBody>
      </p:sp>
      <p:sp>
        <p:nvSpPr>
          <p:cNvPr id="56" name="TextBox 55">
            <a:extLst>
              <a:ext uri="{FF2B5EF4-FFF2-40B4-BE49-F238E27FC236}">
                <a16:creationId xmlns:a16="http://schemas.microsoft.com/office/drawing/2014/main" id="{24FD597D-4A96-42DE-A570-CE09C2FA93CE}"/>
              </a:ext>
            </a:extLst>
          </p:cNvPr>
          <p:cNvSpPr txBox="1"/>
          <p:nvPr/>
        </p:nvSpPr>
        <p:spPr>
          <a:xfrm>
            <a:off x="9634110" y="6123279"/>
            <a:ext cx="2077512" cy="461665"/>
          </a:xfrm>
          <a:prstGeom prst="rect">
            <a:avLst/>
          </a:prstGeom>
          <a:noFill/>
        </p:spPr>
        <p:txBody>
          <a:bodyPr wrap="square" rtlCol="0">
            <a:spAutoFit/>
          </a:bodyPr>
          <a:lstStyle/>
          <a:p>
            <a:r>
              <a:rPr lang="en-US" sz="2400" dirty="0">
                <a:latin typeface="Aharoni" panose="02010803020104030203" pitchFamily="2" charset="-79"/>
                <a:ea typeface="Gamja Flower" pitchFamily="2" charset="-127"/>
                <a:cs typeface="Aharoni" panose="02010803020104030203" pitchFamily="2" charset="-79"/>
              </a:rPr>
              <a:t>Closing</a:t>
            </a:r>
            <a:endParaRPr lang="en-ID" sz="2400" dirty="0">
              <a:latin typeface="Aharoni" panose="02010803020104030203" pitchFamily="2" charset="-79"/>
              <a:ea typeface="Gamja Flower" pitchFamily="2" charset="-127"/>
              <a:cs typeface="Aharoni" panose="02010803020104030203" pitchFamily="2" charset="-79"/>
            </a:endParaRPr>
          </a:p>
        </p:txBody>
      </p:sp>
      <p:sp>
        <p:nvSpPr>
          <p:cNvPr id="66" name="Rectangle: Rounded Corners 65">
            <a:extLst>
              <a:ext uri="{FF2B5EF4-FFF2-40B4-BE49-F238E27FC236}">
                <a16:creationId xmlns:a16="http://schemas.microsoft.com/office/drawing/2014/main" id="{34E11ABB-7557-4C13-8215-CC392BB6F88D}"/>
              </a:ext>
            </a:extLst>
          </p:cNvPr>
          <p:cNvSpPr/>
          <p:nvPr/>
        </p:nvSpPr>
        <p:spPr>
          <a:xfrm>
            <a:off x="8514099" y="695189"/>
            <a:ext cx="432000" cy="79078"/>
          </a:xfrm>
          <a:prstGeom prst="roundRect">
            <a:avLst>
              <a:gd name="adj" fmla="val 50000"/>
            </a:avLst>
          </a:prstGeom>
          <a:solidFill>
            <a:srgbClr val="B08A5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8" name="Picture 17">
            <a:extLst>
              <a:ext uri="{FF2B5EF4-FFF2-40B4-BE49-F238E27FC236}">
                <a16:creationId xmlns:a16="http://schemas.microsoft.com/office/drawing/2014/main" id="{7565689B-8925-44D4-A58B-B1332C62876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0698" y="1536523"/>
            <a:ext cx="2606614" cy="2606614"/>
          </a:xfrm>
          <a:prstGeom prst="rect">
            <a:avLst/>
          </a:prstGeom>
        </p:spPr>
      </p:pic>
      <p:pic>
        <p:nvPicPr>
          <p:cNvPr id="67" name="Picture 66">
            <a:extLst>
              <a:ext uri="{FF2B5EF4-FFF2-40B4-BE49-F238E27FC236}">
                <a16:creationId xmlns:a16="http://schemas.microsoft.com/office/drawing/2014/main" id="{43D9996D-3F15-4EB7-B447-D69DBE9C318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64434" y="186334"/>
            <a:ext cx="647784" cy="647784"/>
          </a:xfrm>
          <a:prstGeom prst="rect">
            <a:avLst/>
          </a:prstGeom>
        </p:spPr>
      </p:pic>
      <p:pic>
        <p:nvPicPr>
          <p:cNvPr id="22" name="Graphic 21">
            <a:hlinkClick r:id="rId12" action="ppaction://hlinksldjump"/>
            <a:extLst>
              <a:ext uri="{FF2B5EF4-FFF2-40B4-BE49-F238E27FC236}">
                <a16:creationId xmlns:a16="http://schemas.microsoft.com/office/drawing/2014/main" id="{419A7DC1-E56E-4F5F-9303-9FF4FCD0C0BE}"/>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2365" t="60953" r="75388" b="20000"/>
          <a:stretch/>
        </p:blipFill>
        <p:spPr>
          <a:xfrm>
            <a:off x="10552577" y="252685"/>
            <a:ext cx="360000" cy="458900"/>
          </a:xfrm>
          <a:prstGeom prst="rect">
            <a:avLst/>
          </a:prstGeom>
        </p:spPr>
      </p:pic>
      <p:pic>
        <p:nvPicPr>
          <p:cNvPr id="71" name="Picture 70">
            <a:extLst>
              <a:ext uri="{FF2B5EF4-FFF2-40B4-BE49-F238E27FC236}">
                <a16:creationId xmlns:a16="http://schemas.microsoft.com/office/drawing/2014/main" id="{3A55EB13-E81A-4BAD-9940-1B2BF617552B}"/>
              </a:ext>
            </a:extLst>
          </p:cNvPr>
          <p:cNvPicPr>
            <a:picLocks noChangeAspect="1"/>
          </p:cNvPicPr>
          <p:nvPr/>
        </p:nvPicPr>
        <p:blipFill rotWithShape="1">
          <a:blip r:embed="rId13">
            <a:extLst>
              <a:ext uri="{28A0092B-C50C-407E-A947-70E740481C1C}">
                <a14:useLocalDpi xmlns:a14="http://schemas.microsoft.com/office/drawing/2010/main" val="0"/>
              </a:ext>
            </a:extLst>
          </a:blip>
          <a:srcRect t="33851" r="73344" b="34167"/>
          <a:stretch/>
        </p:blipFill>
        <p:spPr>
          <a:xfrm>
            <a:off x="233747" y="248323"/>
            <a:ext cx="485388" cy="490928"/>
          </a:xfrm>
          <a:prstGeom prst="rect">
            <a:avLst/>
          </a:prstGeom>
        </p:spPr>
      </p:pic>
    </p:spTree>
    <p:extLst>
      <p:ext uri="{BB962C8B-B14F-4D97-AF65-F5344CB8AC3E}">
        <p14:creationId xmlns:p14="http://schemas.microsoft.com/office/powerpoint/2010/main" val="1506319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182A2A-0622-4180-AE53-11AD3D4F50F6}"/>
              </a:ext>
            </a:extLst>
          </p:cNvPr>
          <p:cNvSpPr/>
          <p:nvPr/>
        </p:nvSpPr>
        <p:spPr>
          <a:xfrm>
            <a:off x="127687" y="105033"/>
            <a:ext cx="11936627" cy="66479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 name="Straight Connector 9">
            <a:extLst>
              <a:ext uri="{FF2B5EF4-FFF2-40B4-BE49-F238E27FC236}">
                <a16:creationId xmlns:a16="http://schemas.microsoft.com/office/drawing/2014/main" id="{2B7524C5-CAA5-4DF2-A879-D3EA05BFF211}"/>
              </a:ext>
            </a:extLst>
          </p:cNvPr>
          <p:cNvCxnSpPr>
            <a:cxnSpLocks/>
          </p:cNvCxnSpPr>
          <p:nvPr/>
        </p:nvCxnSpPr>
        <p:spPr>
          <a:xfrm>
            <a:off x="127687" y="852616"/>
            <a:ext cx="119366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083D3A-D872-41B0-8AE0-6D1688E27154}"/>
              </a:ext>
            </a:extLst>
          </p:cNvPr>
          <p:cNvSpPr/>
          <p:nvPr/>
        </p:nvSpPr>
        <p:spPr>
          <a:xfrm>
            <a:off x="3039761" y="296712"/>
            <a:ext cx="3682315" cy="370627"/>
          </a:xfrm>
          <a:prstGeom prst="rect">
            <a:avLst/>
          </a:prstGeom>
          <a:solidFill>
            <a:srgbClr val="E7E6E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50" name="Graphic 49">
            <a:extLst>
              <a:ext uri="{FF2B5EF4-FFF2-40B4-BE49-F238E27FC236}">
                <a16:creationId xmlns:a16="http://schemas.microsoft.com/office/drawing/2014/main" id="{8CB3D23B-346C-4AC1-96AF-5E3A9CA9276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 t="38739" r="87636" b="40180"/>
          <a:stretch/>
        </p:blipFill>
        <p:spPr>
          <a:xfrm>
            <a:off x="6451233" y="296711"/>
            <a:ext cx="265210" cy="370627"/>
          </a:xfrm>
          <a:prstGeom prst="rect">
            <a:avLst/>
          </a:prstGeom>
        </p:spPr>
      </p:pic>
      <p:sp>
        <p:nvSpPr>
          <p:cNvPr id="29" name="TextBox 28">
            <a:extLst>
              <a:ext uri="{FF2B5EF4-FFF2-40B4-BE49-F238E27FC236}">
                <a16:creationId xmlns:a16="http://schemas.microsoft.com/office/drawing/2014/main" id="{2CF4DB7F-D0C8-4076-9C9D-EAE05CEB382A}"/>
              </a:ext>
            </a:extLst>
          </p:cNvPr>
          <p:cNvSpPr txBox="1"/>
          <p:nvPr/>
        </p:nvSpPr>
        <p:spPr>
          <a:xfrm>
            <a:off x="3059623" y="307983"/>
            <a:ext cx="2819400" cy="338554"/>
          </a:xfrm>
          <a:prstGeom prst="rect">
            <a:avLst/>
          </a:prstGeom>
          <a:noFill/>
        </p:spPr>
        <p:txBody>
          <a:bodyPr wrap="square" rtlCol="0">
            <a:spAutoFit/>
          </a:bodyPr>
          <a:lstStyle/>
          <a:p>
            <a:r>
              <a:rPr lang="en-US" sz="1600" dirty="0">
                <a:latin typeface="Aharoni" panose="02010803020104030203" pitchFamily="2" charset="-79"/>
                <a:ea typeface="Gamja Flower" pitchFamily="2" charset="-127"/>
                <a:cs typeface="Aharoni" panose="02010803020104030203" pitchFamily="2" charset="-79"/>
              </a:rPr>
              <a:t>Our Team</a:t>
            </a:r>
            <a:endParaRPr lang="en-ID" sz="1600" dirty="0">
              <a:latin typeface="Aharoni" panose="02010803020104030203" pitchFamily="2" charset="-79"/>
              <a:ea typeface="Gamja Flower" pitchFamily="2" charset="-127"/>
              <a:cs typeface="Aharoni" panose="02010803020104030203" pitchFamily="2" charset="-79"/>
            </a:endParaRPr>
          </a:p>
        </p:txBody>
      </p:sp>
      <p:grpSp>
        <p:nvGrpSpPr>
          <p:cNvPr id="30" name="Group 29">
            <a:extLst>
              <a:ext uri="{FF2B5EF4-FFF2-40B4-BE49-F238E27FC236}">
                <a16:creationId xmlns:a16="http://schemas.microsoft.com/office/drawing/2014/main" id="{2147AB3F-2A5D-4269-B02A-1EFFE96D00BC}"/>
              </a:ext>
            </a:extLst>
          </p:cNvPr>
          <p:cNvGrpSpPr/>
          <p:nvPr/>
        </p:nvGrpSpPr>
        <p:grpSpPr>
          <a:xfrm>
            <a:off x="501598" y="1856903"/>
            <a:ext cx="1141970" cy="1141970"/>
            <a:chOff x="370702" y="1045673"/>
            <a:chExt cx="803189" cy="803189"/>
          </a:xfrm>
        </p:grpSpPr>
        <p:sp>
          <p:nvSpPr>
            <p:cNvPr id="31" name="Oval 30">
              <a:extLst>
                <a:ext uri="{FF2B5EF4-FFF2-40B4-BE49-F238E27FC236}">
                  <a16:creationId xmlns:a16="http://schemas.microsoft.com/office/drawing/2014/main" id="{26984455-BBA8-4EFC-BFF7-075E01E49017}"/>
                </a:ext>
              </a:extLst>
            </p:cNvPr>
            <p:cNvSpPr/>
            <p:nvPr/>
          </p:nvSpPr>
          <p:spPr>
            <a:xfrm>
              <a:off x="370702" y="1045673"/>
              <a:ext cx="803189" cy="8031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2" name="Picture 31">
              <a:extLst>
                <a:ext uri="{FF2B5EF4-FFF2-40B4-BE49-F238E27FC236}">
                  <a16:creationId xmlns:a16="http://schemas.microsoft.com/office/drawing/2014/main" id="{007144A1-89A1-4950-BFDB-CA31E731CD81}"/>
                </a:ext>
              </a:extLst>
            </p:cNvPr>
            <p:cNvPicPr>
              <a:picLocks noChangeAspect="1"/>
            </p:cNvPicPr>
            <p:nvPr/>
          </p:nvPicPr>
          <p:blipFill rotWithShape="1">
            <a:blip r:embed="rId4">
              <a:extLst>
                <a:ext uri="{28A0092B-C50C-407E-A947-70E740481C1C}">
                  <a14:useLocalDpi xmlns:a14="http://schemas.microsoft.com/office/drawing/2010/main" val="0"/>
                </a:ext>
              </a:extLst>
            </a:blip>
            <a:srcRect l="33013" t="44575" r="41389" b="3353"/>
            <a:stretch/>
          </p:blipFill>
          <p:spPr>
            <a:xfrm>
              <a:off x="512289" y="1117937"/>
              <a:ext cx="520015" cy="658661"/>
            </a:xfrm>
            <a:prstGeom prst="rect">
              <a:avLst/>
            </a:prstGeom>
          </p:spPr>
        </p:pic>
      </p:grpSp>
      <p:sp>
        <p:nvSpPr>
          <p:cNvPr id="44" name="TextBox 43">
            <a:extLst>
              <a:ext uri="{FF2B5EF4-FFF2-40B4-BE49-F238E27FC236}">
                <a16:creationId xmlns:a16="http://schemas.microsoft.com/office/drawing/2014/main" id="{0F1F434D-4FD9-4C55-ADB4-59E68E07603C}"/>
              </a:ext>
            </a:extLst>
          </p:cNvPr>
          <p:cNvSpPr txBox="1"/>
          <p:nvPr/>
        </p:nvSpPr>
        <p:spPr>
          <a:xfrm>
            <a:off x="1989356" y="2047937"/>
            <a:ext cx="2077512" cy="646331"/>
          </a:xfrm>
          <a:prstGeom prst="rect">
            <a:avLst/>
          </a:prstGeom>
          <a:noFill/>
        </p:spPr>
        <p:txBody>
          <a:bodyPr wrap="square" rtlCol="0">
            <a:spAutoFit/>
          </a:bodyPr>
          <a:lstStyle/>
          <a:p>
            <a:r>
              <a:rPr lang="en-US" sz="3600" dirty="0">
                <a:latin typeface="Aharoni" panose="02010803020104030203" pitchFamily="2" charset="-79"/>
                <a:ea typeface="Gamja Flower" pitchFamily="2" charset="-127"/>
                <a:cs typeface="Aharoni" panose="02010803020104030203" pitchFamily="2" charset="-79"/>
              </a:rPr>
              <a:t>Name 01</a:t>
            </a:r>
            <a:endParaRPr lang="en-ID" sz="3600" dirty="0">
              <a:latin typeface="Aharoni" panose="02010803020104030203" pitchFamily="2" charset="-79"/>
              <a:ea typeface="Gamja Flower" pitchFamily="2" charset="-127"/>
              <a:cs typeface="Aharoni" panose="02010803020104030203" pitchFamily="2" charset="-79"/>
            </a:endParaRPr>
          </a:p>
        </p:txBody>
      </p:sp>
      <p:grpSp>
        <p:nvGrpSpPr>
          <p:cNvPr id="2" name="Group 1">
            <a:extLst>
              <a:ext uri="{FF2B5EF4-FFF2-40B4-BE49-F238E27FC236}">
                <a16:creationId xmlns:a16="http://schemas.microsoft.com/office/drawing/2014/main" id="{BDAC690F-ECF3-4832-B38A-4DD631CC06F4}"/>
              </a:ext>
            </a:extLst>
          </p:cNvPr>
          <p:cNvGrpSpPr/>
          <p:nvPr/>
        </p:nvGrpSpPr>
        <p:grpSpPr>
          <a:xfrm>
            <a:off x="501598" y="3523489"/>
            <a:ext cx="1141970" cy="1141970"/>
            <a:chOff x="518984" y="4756378"/>
            <a:chExt cx="1141970" cy="1141970"/>
          </a:xfrm>
        </p:grpSpPr>
        <p:sp>
          <p:nvSpPr>
            <p:cNvPr id="47" name="Oval 46">
              <a:extLst>
                <a:ext uri="{FF2B5EF4-FFF2-40B4-BE49-F238E27FC236}">
                  <a16:creationId xmlns:a16="http://schemas.microsoft.com/office/drawing/2014/main" id="{E665406C-C47F-4867-8F75-C27B4F7B9D05}"/>
                </a:ext>
              </a:extLst>
            </p:cNvPr>
            <p:cNvSpPr/>
            <p:nvPr/>
          </p:nvSpPr>
          <p:spPr>
            <a:xfrm>
              <a:off x="518984" y="4756378"/>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9" name="Picture 48">
              <a:extLst>
                <a:ext uri="{FF2B5EF4-FFF2-40B4-BE49-F238E27FC236}">
                  <a16:creationId xmlns:a16="http://schemas.microsoft.com/office/drawing/2014/main" id="{B5A70830-2C8C-45B9-BEC3-A0A28A3935AF}"/>
                </a:ext>
              </a:extLst>
            </p:cNvPr>
            <p:cNvPicPr>
              <a:picLocks noChangeAspect="1"/>
            </p:cNvPicPr>
            <p:nvPr/>
          </p:nvPicPr>
          <p:blipFill rotWithShape="1">
            <a:blip r:embed="rId4">
              <a:extLst>
                <a:ext uri="{28A0092B-C50C-407E-A947-70E740481C1C}">
                  <a14:useLocalDpi xmlns:a14="http://schemas.microsoft.com/office/drawing/2010/main" val="0"/>
                </a:ext>
              </a:extLst>
            </a:blip>
            <a:srcRect l="30874" t="-7362" r="43528" b="55290"/>
            <a:stretch/>
          </p:blipFill>
          <p:spPr>
            <a:xfrm>
              <a:off x="720292" y="4807405"/>
              <a:ext cx="739355" cy="936481"/>
            </a:xfrm>
            <a:prstGeom prst="rect">
              <a:avLst/>
            </a:prstGeom>
          </p:spPr>
        </p:pic>
      </p:grpSp>
      <p:sp>
        <p:nvSpPr>
          <p:cNvPr id="51" name="TextBox 50">
            <a:extLst>
              <a:ext uri="{FF2B5EF4-FFF2-40B4-BE49-F238E27FC236}">
                <a16:creationId xmlns:a16="http://schemas.microsoft.com/office/drawing/2014/main" id="{650D1F46-62E0-48CA-8965-C9EDC2EDDD55}"/>
              </a:ext>
            </a:extLst>
          </p:cNvPr>
          <p:cNvSpPr txBox="1"/>
          <p:nvPr/>
        </p:nvSpPr>
        <p:spPr>
          <a:xfrm>
            <a:off x="1989356" y="3742916"/>
            <a:ext cx="2077512" cy="646331"/>
          </a:xfrm>
          <a:prstGeom prst="rect">
            <a:avLst/>
          </a:prstGeom>
          <a:noFill/>
        </p:spPr>
        <p:txBody>
          <a:bodyPr wrap="square" rtlCol="0">
            <a:spAutoFit/>
          </a:bodyPr>
          <a:lstStyle/>
          <a:p>
            <a:r>
              <a:rPr lang="en-US" sz="3600" dirty="0">
                <a:latin typeface="Aharoni" panose="02010803020104030203" pitchFamily="2" charset="-79"/>
                <a:ea typeface="Gamja Flower" pitchFamily="2" charset="-127"/>
                <a:cs typeface="Aharoni" panose="02010803020104030203" pitchFamily="2" charset="-79"/>
              </a:rPr>
              <a:t>Name 02</a:t>
            </a:r>
            <a:endParaRPr lang="en-ID" sz="3600" dirty="0">
              <a:latin typeface="Aharoni" panose="02010803020104030203" pitchFamily="2" charset="-79"/>
              <a:ea typeface="Gamja Flower" pitchFamily="2" charset="-127"/>
              <a:cs typeface="Aharoni" panose="02010803020104030203" pitchFamily="2" charset="-79"/>
            </a:endParaRPr>
          </a:p>
        </p:txBody>
      </p:sp>
      <p:grpSp>
        <p:nvGrpSpPr>
          <p:cNvPr id="3" name="Group 2">
            <a:extLst>
              <a:ext uri="{FF2B5EF4-FFF2-40B4-BE49-F238E27FC236}">
                <a16:creationId xmlns:a16="http://schemas.microsoft.com/office/drawing/2014/main" id="{8533A6D8-5098-4623-8F93-8DB37065866D}"/>
              </a:ext>
            </a:extLst>
          </p:cNvPr>
          <p:cNvGrpSpPr/>
          <p:nvPr/>
        </p:nvGrpSpPr>
        <p:grpSpPr>
          <a:xfrm>
            <a:off x="498468" y="5190075"/>
            <a:ext cx="1148230" cy="1141970"/>
            <a:chOff x="6833371" y="3114347"/>
            <a:chExt cx="1148230" cy="1141970"/>
          </a:xfrm>
        </p:grpSpPr>
        <p:sp>
          <p:nvSpPr>
            <p:cNvPr id="56" name="Oval 55">
              <a:extLst>
                <a:ext uri="{FF2B5EF4-FFF2-40B4-BE49-F238E27FC236}">
                  <a16:creationId xmlns:a16="http://schemas.microsoft.com/office/drawing/2014/main" id="{C162E419-028E-4150-8E87-70BC9896499C}"/>
                </a:ext>
              </a:extLst>
            </p:cNvPr>
            <p:cNvSpPr/>
            <p:nvPr/>
          </p:nvSpPr>
          <p:spPr>
            <a:xfrm>
              <a:off x="6833371" y="311434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57" name="Picture 56">
              <a:extLst>
                <a:ext uri="{FF2B5EF4-FFF2-40B4-BE49-F238E27FC236}">
                  <a16:creationId xmlns:a16="http://schemas.microsoft.com/office/drawing/2014/main" id="{68A7DA5B-9A36-43D5-AFD0-112E36248260}"/>
                </a:ext>
              </a:extLst>
            </p:cNvPr>
            <p:cNvPicPr>
              <a:picLocks noChangeAspect="1"/>
            </p:cNvPicPr>
            <p:nvPr/>
          </p:nvPicPr>
          <p:blipFill rotWithShape="1">
            <a:blip r:embed="rId4">
              <a:extLst>
                <a:ext uri="{28A0092B-C50C-407E-A947-70E740481C1C}">
                  <a14:useLocalDpi xmlns:a14="http://schemas.microsoft.com/office/drawing/2010/main" val="0"/>
                </a:ext>
              </a:extLst>
            </a:blip>
            <a:srcRect l="64310" t="-5305" r="-3847" b="53233"/>
            <a:stretch/>
          </p:blipFill>
          <p:spPr>
            <a:xfrm>
              <a:off x="7034678" y="3338704"/>
              <a:ext cx="946923" cy="776531"/>
            </a:xfrm>
            <a:prstGeom prst="rect">
              <a:avLst/>
            </a:prstGeom>
          </p:spPr>
        </p:pic>
      </p:grpSp>
      <p:sp>
        <p:nvSpPr>
          <p:cNvPr id="58" name="TextBox 57">
            <a:extLst>
              <a:ext uri="{FF2B5EF4-FFF2-40B4-BE49-F238E27FC236}">
                <a16:creationId xmlns:a16="http://schemas.microsoft.com/office/drawing/2014/main" id="{69D4932B-51CF-43E8-9872-FA3760209C59}"/>
              </a:ext>
            </a:extLst>
          </p:cNvPr>
          <p:cNvSpPr txBox="1"/>
          <p:nvPr/>
        </p:nvSpPr>
        <p:spPr>
          <a:xfrm>
            <a:off x="1989356" y="5437895"/>
            <a:ext cx="2077512" cy="646331"/>
          </a:xfrm>
          <a:prstGeom prst="rect">
            <a:avLst/>
          </a:prstGeom>
          <a:noFill/>
        </p:spPr>
        <p:txBody>
          <a:bodyPr wrap="square" rtlCol="0">
            <a:spAutoFit/>
          </a:bodyPr>
          <a:lstStyle/>
          <a:p>
            <a:r>
              <a:rPr lang="en-US" sz="3600" dirty="0">
                <a:latin typeface="Aharoni" panose="02010803020104030203" pitchFamily="2" charset="-79"/>
                <a:ea typeface="Gamja Flower" pitchFamily="2" charset="-127"/>
                <a:cs typeface="Aharoni" panose="02010803020104030203" pitchFamily="2" charset="-79"/>
              </a:rPr>
              <a:t>Name 03</a:t>
            </a:r>
            <a:endParaRPr lang="en-ID" sz="3600" dirty="0">
              <a:latin typeface="Aharoni" panose="02010803020104030203" pitchFamily="2" charset="-79"/>
              <a:ea typeface="Gamja Flower" pitchFamily="2" charset="-127"/>
              <a:cs typeface="Aharoni" panose="02010803020104030203" pitchFamily="2" charset="-79"/>
            </a:endParaRPr>
          </a:p>
        </p:txBody>
      </p:sp>
      <p:grpSp>
        <p:nvGrpSpPr>
          <p:cNvPr id="5" name="Group 4">
            <a:extLst>
              <a:ext uri="{FF2B5EF4-FFF2-40B4-BE49-F238E27FC236}">
                <a16:creationId xmlns:a16="http://schemas.microsoft.com/office/drawing/2014/main" id="{76837EBA-9F9B-46C8-961F-E0543A28E202}"/>
              </a:ext>
            </a:extLst>
          </p:cNvPr>
          <p:cNvGrpSpPr/>
          <p:nvPr/>
        </p:nvGrpSpPr>
        <p:grpSpPr>
          <a:xfrm>
            <a:off x="6282956" y="1829854"/>
            <a:ext cx="1141970" cy="1141970"/>
            <a:chOff x="6833371" y="4863117"/>
            <a:chExt cx="1141970" cy="1141970"/>
          </a:xfrm>
        </p:grpSpPr>
        <p:sp>
          <p:nvSpPr>
            <p:cNvPr id="60" name="Oval 59">
              <a:extLst>
                <a:ext uri="{FF2B5EF4-FFF2-40B4-BE49-F238E27FC236}">
                  <a16:creationId xmlns:a16="http://schemas.microsoft.com/office/drawing/2014/main" id="{67398F30-8729-4166-895E-141D20660C5D}"/>
                </a:ext>
              </a:extLst>
            </p:cNvPr>
            <p:cNvSpPr/>
            <p:nvPr/>
          </p:nvSpPr>
          <p:spPr>
            <a:xfrm>
              <a:off x="6833371" y="486311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61" name="Picture 60">
              <a:extLst>
                <a:ext uri="{FF2B5EF4-FFF2-40B4-BE49-F238E27FC236}">
                  <a16:creationId xmlns:a16="http://schemas.microsoft.com/office/drawing/2014/main" id="{9109CA13-0D93-41DC-9C44-E527A8B29D4E}"/>
                </a:ext>
              </a:extLst>
            </p:cNvPr>
            <p:cNvPicPr>
              <a:picLocks noChangeAspect="1"/>
            </p:cNvPicPr>
            <p:nvPr/>
          </p:nvPicPr>
          <p:blipFill rotWithShape="1">
            <a:blip r:embed="rId4">
              <a:extLst>
                <a:ext uri="{28A0092B-C50C-407E-A947-70E740481C1C}">
                  <a14:useLocalDpi xmlns:a14="http://schemas.microsoft.com/office/drawing/2010/main" val="0"/>
                </a:ext>
              </a:extLst>
            </a:blip>
            <a:srcRect l="-4823" t="44769" r="65286" b="-5430"/>
            <a:stretch/>
          </p:blipFill>
          <p:spPr>
            <a:xfrm>
              <a:off x="6928663" y="5015715"/>
              <a:ext cx="951386" cy="908875"/>
            </a:xfrm>
            <a:prstGeom prst="rect">
              <a:avLst/>
            </a:prstGeom>
          </p:spPr>
        </p:pic>
      </p:grpSp>
      <p:sp>
        <p:nvSpPr>
          <p:cNvPr id="62" name="TextBox 61">
            <a:extLst>
              <a:ext uri="{FF2B5EF4-FFF2-40B4-BE49-F238E27FC236}">
                <a16:creationId xmlns:a16="http://schemas.microsoft.com/office/drawing/2014/main" id="{FB632272-5137-4FCB-B7C1-0A9F87723B5E}"/>
              </a:ext>
            </a:extLst>
          </p:cNvPr>
          <p:cNvSpPr txBox="1"/>
          <p:nvPr/>
        </p:nvSpPr>
        <p:spPr>
          <a:xfrm>
            <a:off x="7798837" y="1982452"/>
            <a:ext cx="2077512" cy="646331"/>
          </a:xfrm>
          <a:prstGeom prst="rect">
            <a:avLst/>
          </a:prstGeom>
          <a:noFill/>
        </p:spPr>
        <p:txBody>
          <a:bodyPr wrap="square" rtlCol="0">
            <a:spAutoFit/>
          </a:bodyPr>
          <a:lstStyle/>
          <a:p>
            <a:r>
              <a:rPr lang="en-US" sz="3600" dirty="0">
                <a:latin typeface="Aharoni" panose="02010803020104030203" pitchFamily="2" charset="-79"/>
                <a:ea typeface="Gamja Flower" pitchFamily="2" charset="-127"/>
                <a:cs typeface="Aharoni" panose="02010803020104030203" pitchFamily="2" charset="-79"/>
              </a:rPr>
              <a:t>Name 04</a:t>
            </a:r>
            <a:endParaRPr lang="en-ID" sz="3600" dirty="0">
              <a:latin typeface="Aharoni" panose="02010803020104030203" pitchFamily="2" charset="-79"/>
              <a:ea typeface="Gamja Flower" pitchFamily="2" charset="-127"/>
              <a:cs typeface="Aharoni" panose="02010803020104030203" pitchFamily="2" charset="-79"/>
            </a:endParaRPr>
          </a:p>
        </p:txBody>
      </p:sp>
      <p:sp>
        <p:nvSpPr>
          <p:cNvPr id="75" name="TextBox 74">
            <a:extLst>
              <a:ext uri="{FF2B5EF4-FFF2-40B4-BE49-F238E27FC236}">
                <a16:creationId xmlns:a16="http://schemas.microsoft.com/office/drawing/2014/main" id="{F75849B2-D723-4DB6-98F2-B841FE853F05}"/>
              </a:ext>
            </a:extLst>
          </p:cNvPr>
          <p:cNvSpPr txBox="1"/>
          <p:nvPr/>
        </p:nvSpPr>
        <p:spPr>
          <a:xfrm>
            <a:off x="251696" y="852207"/>
            <a:ext cx="11474423" cy="769441"/>
          </a:xfrm>
          <a:prstGeom prst="rect">
            <a:avLst/>
          </a:prstGeom>
          <a:noFill/>
        </p:spPr>
        <p:txBody>
          <a:bodyPr wrap="square" rtlCol="0">
            <a:spAutoFit/>
          </a:bodyPr>
          <a:lstStyle/>
          <a:p>
            <a:pPr>
              <a:lnSpc>
                <a:spcPct val="150000"/>
              </a:lnSpc>
            </a:pPr>
            <a:r>
              <a:rPr lang="en-US" sz="3200" dirty="0">
                <a:latin typeface="Aharoni" panose="02010803020104030203" pitchFamily="2" charset="-79"/>
                <a:ea typeface="Gamja Flower" pitchFamily="2" charset="-127"/>
                <a:cs typeface="Aharoni" panose="02010803020104030203" pitchFamily="2" charset="-79"/>
              </a:rPr>
              <a:t>This is Our Team</a:t>
            </a:r>
          </a:p>
        </p:txBody>
      </p:sp>
      <p:sp>
        <p:nvSpPr>
          <p:cNvPr id="76" name="Rectangle: Rounded Corners 75">
            <a:extLst>
              <a:ext uri="{FF2B5EF4-FFF2-40B4-BE49-F238E27FC236}">
                <a16:creationId xmlns:a16="http://schemas.microsoft.com/office/drawing/2014/main" id="{4EB8DE34-6671-47EE-9289-D41D30CA12FC}"/>
              </a:ext>
            </a:extLst>
          </p:cNvPr>
          <p:cNvSpPr/>
          <p:nvPr/>
        </p:nvSpPr>
        <p:spPr>
          <a:xfrm>
            <a:off x="9181369" y="695189"/>
            <a:ext cx="432000" cy="79078"/>
          </a:xfrm>
          <a:prstGeom prst="roundRect">
            <a:avLst>
              <a:gd name="adj" fmla="val 50000"/>
            </a:avLst>
          </a:prstGeom>
          <a:solidFill>
            <a:srgbClr val="B08A5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7" name="Group 76">
            <a:extLst>
              <a:ext uri="{FF2B5EF4-FFF2-40B4-BE49-F238E27FC236}">
                <a16:creationId xmlns:a16="http://schemas.microsoft.com/office/drawing/2014/main" id="{CC08902F-E957-4C11-AC46-D2307069BB6E}"/>
              </a:ext>
            </a:extLst>
          </p:cNvPr>
          <p:cNvGrpSpPr/>
          <p:nvPr/>
        </p:nvGrpSpPr>
        <p:grpSpPr>
          <a:xfrm>
            <a:off x="6282956" y="3495481"/>
            <a:ext cx="1141200" cy="1141200"/>
            <a:chOff x="6833371" y="5122757"/>
            <a:chExt cx="1141970" cy="1141970"/>
          </a:xfrm>
        </p:grpSpPr>
        <p:sp>
          <p:nvSpPr>
            <p:cNvPr id="78" name="Oval 77">
              <a:extLst>
                <a:ext uri="{FF2B5EF4-FFF2-40B4-BE49-F238E27FC236}">
                  <a16:creationId xmlns:a16="http://schemas.microsoft.com/office/drawing/2014/main" id="{E250D166-FEF6-4912-B3EA-7D07C26B0C10}"/>
                </a:ext>
              </a:extLst>
            </p:cNvPr>
            <p:cNvSpPr/>
            <p:nvPr/>
          </p:nvSpPr>
          <p:spPr>
            <a:xfrm>
              <a:off x="6833371" y="512275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9" name="Picture 78">
              <a:extLst>
                <a:ext uri="{FF2B5EF4-FFF2-40B4-BE49-F238E27FC236}">
                  <a16:creationId xmlns:a16="http://schemas.microsoft.com/office/drawing/2014/main" id="{A3B0A881-18FA-42D6-8D02-4311A32BFC9D}"/>
                </a:ext>
              </a:extLst>
            </p:cNvPr>
            <p:cNvPicPr>
              <a:picLocks noChangeAspect="1"/>
            </p:cNvPicPr>
            <p:nvPr/>
          </p:nvPicPr>
          <p:blipFill rotWithShape="1">
            <a:blip r:embed="rId4">
              <a:extLst>
                <a:ext uri="{28A0092B-C50C-407E-A947-70E740481C1C}">
                  <a14:useLocalDpi xmlns:a14="http://schemas.microsoft.com/office/drawing/2010/main" val="0"/>
                </a:ext>
              </a:extLst>
            </a:blip>
            <a:srcRect l="61918" t="38417" r="-3497" b="922"/>
            <a:stretch/>
          </p:blipFill>
          <p:spPr>
            <a:xfrm>
              <a:off x="7050954" y="5273801"/>
              <a:ext cx="898452" cy="816153"/>
            </a:xfrm>
            <a:prstGeom prst="rect">
              <a:avLst/>
            </a:prstGeom>
          </p:spPr>
        </p:pic>
      </p:grpSp>
      <p:sp>
        <p:nvSpPr>
          <p:cNvPr id="80" name="TextBox 79">
            <a:extLst>
              <a:ext uri="{FF2B5EF4-FFF2-40B4-BE49-F238E27FC236}">
                <a16:creationId xmlns:a16="http://schemas.microsoft.com/office/drawing/2014/main" id="{B9ABC792-86D3-4746-ACA3-E378912AA9BA}"/>
              </a:ext>
            </a:extLst>
          </p:cNvPr>
          <p:cNvSpPr txBox="1"/>
          <p:nvPr/>
        </p:nvSpPr>
        <p:spPr>
          <a:xfrm>
            <a:off x="7783506" y="3771308"/>
            <a:ext cx="2077512" cy="646331"/>
          </a:xfrm>
          <a:prstGeom prst="rect">
            <a:avLst/>
          </a:prstGeom>
          <a:noFill/>
        </p:spPr>
        <p:txBody>
          <a:bodyPr wrap="square" rtlCol="0">
            <a:spAutoFit/>
          </a:bodyPr>
          <a:lstStyle/>
          <a:p>
            <a:r>
              <a:rPr lang="en-US" sz="3600" dirty="0">
                <a:latin typeface="Aharoni" panose="02010803020104030203" pitchFamily="2" charset="-79"/>
                <a:ea typeface="Gamja Flower" pitchFamily="2" charset="-127"/>
                <a:cs typeface="Aharoni" panose="02010803020104030203" pitchFamily="2" charset="-79"/>
              </a:rPr>
              <a:t>Name 05</a:t>
            </a:r>
            <a:endParaRPr lang="en-ID" sz="3600" dirty="0">
              <a:latin typeface="Aharoni" panose="02010803020104030203" pitchFamily="2" charset="-79"/>
              <a:ea typeface="Gamja Flower" pitchFamily="2" charset="-127"/>
              <a:cs typeface="Aharoni" panose="02010803020104030203" pitchFamily="2" charset="-79"/>
            </a:endParaRPr>
          </a:p>
        </p:txBody>
      </p:sp>
      <p:pic>
        <p:nvPicPr>
          <p:cNvPr id="93" name="Graphic 92">
            <a:hlinkClick r:id="rId5" action="ppaction://hlinksldjump"/>
            <a:extLst>
              <a:ext uri="{FF2B5EF4-FFF2-40B4-BE49-F238E27FC236}">
                <a16:creationId xmlns:a16="http://schemas.microsoft.com/office/drawing/2014/main" id="{FB74353A-1A95-4405-B9AF-C3030C2274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27374" y="302135"/>
            <a:ext cx="360000" cy="360000"/>
          </a:xfrm>
          <a:prstGeom prst="rect">
            <a:avLst/>
          </a:prstGeom>
        </p:spPr>
      </p:pic>
      <p:pic>
        <p:nvPicPr>
          <p:cNvPr id="94" name="Graphic 93">
            <a:hlinkClick r:id="rId8" action="ppaction://hlinksldjump"/>
            <a:extLst>
              <a:ext uri="{FF2B5EF4-FFF2-40B4-BE49-F238E27FC236}">
                <a16:creationId xmlns:a16="http://schemas.microsoft.com/office/drawing/2014/main" id="{B5A13725-F0F1-4517-BB7D-C6BBEA805DFD}"/>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0451" r="87782" b="19910"/>
          <a:stretch/>
        </p:blipFill>
        <p:spPr>
          <a:xfrm>
            <a:off x="8560966" y="243016"/>
            <a:ext cx="362980" cy="478238"/>
          </a:xfrm>
          <a:prstGeom prst="rect">
            <a:avLst/>
          </a:prstGeom>
        </p:spPr>
      </p:pic>
      <p:pic>
        <p:nvPicPr>
          <p:cNvPr id="95" name="Graphic 94">
            <a:hlinkClick r:id="rId9" action="ppaction://hlinksldjump"/>
            <a:extLst>
              <a:ext uri="{FF2B5EF4-FFF2-40B4-BE49-F238E27FC236}">
                <a16:creationId xmlns:a16="http://schemas.microsoft.com/office/drawing/2014/main" id="{9EF2547C-8AD5-4D2F-9CC5-7E769B0F663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90802" y="302962"/>
            <a:ext cx="358346" cy="358346"/>
          </a:xfrm>
          <a:prstGeom prst="rect">
            <a:avLst/>
          </a:prstGeom>
        </p:spPr>
      </p:pic>
      <p:pic>
        <p:nvPicPr>
          <p:cNvPr id="96" name="Picture 95">
            <a:extLst>
              <a:ext uri="{FF2B5EF4-FFF2-40B4-BE49-F238E27FC236}">
                <a16:creationId xmlns:a16="http://schemas.microsoft.com/office/drawing/2014/main" id="{4C9F3665-D890-4596-B6E7-7BD2FE8912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64434" y="186334"/>
            <a:ext cx="647784" cy="647784"/>
          </a:xfrm>
          <a:prstGeom prst="rect">
            <a:avLst/>
          </a:prstGeom>
        </p:spPr>
      </p:pic>
      <p:pic>
        <p:nvPicPr>
          <p:cNvPr id="97" name="Graphic 96">
            <a:hlinkClick r:id="rId13" action="ppaction://hlinksldjump"/>
            <a:extLst>
              <a:ext uri="{FF2B5EF4-FFF2-40B4-BE49-F238E27FC236}">
                <a16:creationId xmlns:a16="http://schemas.microsoft.com/office/drawing/2014/main" id="{F5091857-4C5C-4C66-9FA3-6B3608F3C34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365" t="60953" r="75388" b="20000"/>
          <a:stretch/>
        </p:blipFill>
        <p:spPr>
          <a:xfrm>
            <a:off x="10552577" y="252685"/>
            <a:ext cx="360000" cy="458900"/>
          </a:xfrm>
          <a:prstGeom prst="rect">
            <a:avLst/>
          </a:prstGeom>
        </p:spPr>
      </p:pic>
      <p:sp>
        <p:nvSpPr>
          <p:cNvPr id="38" name="TextBox 37">
            <a:extLst>
              <a:ext uri="{FF2B5EF4-FFF2-40B4-BE49-F238E27FC236}">
                <a16:creationId xmlns:a16="http://schemas.microsoft.com/office/drawing/2014/main" id="{9B4F9E39-80AB-4840-8BAF-B89ED72D968D}"/>
              </a:ext>
            </a:extLst>
          </p:cNvPr>
          <p:cNvSpPr txBox="1"/>
          <p:nvPr/>
        </p:nvSpPr>
        <p:spPr>
          <a:xfrm>
            <a:off x="686094" y="79843"/>
            <a:ext cx="1595004" cy="707886"/>
          </a:xfrm>
          <a:prstGeom prst="rect">
            <a:avLst/>
          </a:prstGeom>
          <a:noFill/>
        </p:spPr>
        <p:txBody>
          <a:bodyPr wrap="square" rtlCol="0">
            <a:spAutoFit/>
          </a:bodyPr>
          <a:lstStyle/>
          <a:p>
            <a:r>
              <a:rPr lang="en-US" sz="4000" b="1" dirty="0">
                <a:latin typeface="Gamja Flower" pitchFamily="2" charset="-127"/>
                <a:ea typeface="Gamja Flower" pitchFamily="2" charset="-127"/>
              </a:rPr>
              <a:t>HeLL0</a:t>
            </a:r>
            <a:endParaRPr lang="en-ID" sz="4000" b="1" dirty="0">
              <a:latin typeface="Gamja Flower" pitchFamily="2" charset="-127"/>
              <a:ea typeface="Gamja Flower" pitchFamily="2" charset="-127"/>
            </a:endParaRPr>
          </a:p>
        </p:txBody>
      </p:sp>
      <p:pic>
        <p:nvPicPr>
          <p:cNvPr id="39" name="Picture 38">
            <a:extLst>
              <a:ext uri="{FF2B5EF4-FFF2-40B4-BE49-F238E27FC236}">
                <a16:creationId xmlns:a16="http://schemas.microsoft.com/office/drawing/2014/main" id="{59457AB4-75CB-458B-98D7-9C45D05DE526}"/>
              </a:ext>
            </a:extLst>
          </p:cNvPr>
          <p:cNvPicPr>
            <a:picLocks noChangeAspect="1"/>
          </p:cNvPicPr>
          <p:nvPr/>
        </p:nvPicPr>
        <p:blipFill rotWithShape="1">
          <a:blip r:embed="rId14">
            <a:extLst>
              <a:ext uri="{28A0092B-C50C-407E-A947-70E740481C1C}">
                <a14:useLocalDpi xmlns:a14="http://schemas.microsoft.com/office/drawing/2010/main" val="0"/>
              </a:ext>
            </a:extLst>
          </a:blip>
          <a:srcRect t="33851" r="73344" b="34167"/>
          <a:stretch/>
        </p:blipFill>
        <p:spPr>
          <a:xfrm>
            <a:off x="233747" y="248323"/>
            <a:ext cx="485388" cy="490928"/>
          </a:xfrm>
          <a:prstGeom prst="rect">
            <a:avLst/>
          </a:prstGeom>
        </p:spPr>
      </p:pic>
    </p:spTree>
    <p:extLst>
      <p:ext uri="{BB962C8B-B14F-4D97-AF65-F5344CB8AC3E}">
        <p14:creationId xmlns:p14="http://schemas.microsoft.com/office/powerpoint/2010/main" val="86130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182A2A-0622-4180-AE53-11AD3D4F50F6}"/>
              </a:ext>
            </a:extLst>
          </p:cNvPr>
          <p:cNvSpPr/>
          <p:nvPr/>
        </p:nvSpPr>
        <p:spPr>
          <a:xfrm>
            <a:off x="127687" y="105033"/>
            <a:ext cx="11936627" cy="66479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 name="Straight Connector 9">
            <a:extLst>
              <a:ext uri="{FF2B5EF4-FFF2-40B4-BE49-F238E27FC236}">
                <a16:creationId xmlns:a16="http://schemas.microsoft.com/office/drawing/2014/main" id="{2B7524C5-CAA5-4DF2-A879-D3EA05BFF211}"/>
              </a:ext>
            </a:extLst>
          </p:cNvPr>
          <p:cNvCxnSpPr>
            <a:cxnSpLocks/>
          </p:cNvCxnSpPr>
          <p:nvPr/>
        </p:nvCxnSpPr>
        <p:spPr>
          <a:xfrm>
            <a:off x="127687" y="852616"/>
            <a:ext cx="119366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083D3A-D872-41B0-8AE0-6D1688E27154}"/>
              </a:ext>
            </a:extLst>
          </p:cNvPr>
          <p:cNvSpPr/>
          <p:nvPr/>
        </p:nvSpPr>
        <p:spPr>
          <a:xfrm>
            <a:off x="3039761" y="296712"/>
            <a:ext cx="3682315" cy="370627"/>
          </a:xfrm>
          <a:prstGeom prst="rect">
            <a:avLst/>
          </a:prstGeom>
          <a:solidFill>
            <a:srgbClr val="E7E6E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50" name="Graphic 49">
            <a:extLst>
              <a:ext uri="{FF2B5EF4-FFF2-40B4-BE49-F238E27FC236}">
                <a16:creationId xmlns:a16="http://schemas.microsoft.com/office/drawing/2014/main" id="{8CB3D23B-346C-4AC1-96AF-5E3A9CA9276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 t="38739" r="87636" b="40180"/>
          <a:stretch/>
        </p:blipFill>
        <p:spPr>
          <a:xfrm>
            <a:off x="6451233" y="296711"/>
            <a:ext cx="265210" cy="370627"/>
          </a:xfrm>
          <a:prstGeom prst="rect">
            <a:avLst/>
          </a:prstGeom>
        </p:spPr>
      </p:pic>
      <p:sp>
        <p:nvSpPr>
          <p:cNvPr id="76" name="TextBox 75">
            <a:extLst>
              <a:ext uri="{FF2B5EF4-FFF2-40B4-BE49-F238E27FC236}">
                <a16:creationId xmlns:a16="http://schemas.microsoft.com/office/drawing/2014/main" id="{71A31B10-8069-4474-A2E1-D3DA56B43104}"/>
              </a:ext>
            </a:extLst>
          </p:cNvPr>
          <p:cNvSpPr txBox="1"/>
          <p:nvPr/>
        </p:nvSpPr>
        <p:spPr>
          <a:xfrm>
            <a:off x="3059623" y="307983"/>
            <a:ext cx="2819400" cy="338554"/>
          </a:xfrm>
          <a:prstGeom prst="rect">
            <a:avLst/>
          </a:prstGeom>
          <a:noFill/>
        </p:spPr>
        <p:txBody>
          <a:bodyPr wrap="square" rtlCol="0">
            <a:spAutoFit/>
          </a:bodyPr>
          <a:lstStyle/>
          <a:p>
            <a:r>
              <a:rPr lang="en-US" sz="1600" dirty="0">
                <a:latin typeface="Aharoni" panose="02010803020104030203" pitchFamily="2" charset="-79"/>
                <a:ea typeface="Gamja Flower" pitchFamily="2" charset="-127"/>
                <a:cs typeface="Aharoni" panose="02010803020104030203" pitchFamily="2" charset="-79"/>
              </a:rPr>
              <a:t>Search</a:t>
            </a:r>
            <a:endParaRPr lang="en-ID" sz="1600" dirty="0">
              <a:latin typeface="Aharoni" panose="02010803020104030203" pitchFamily="2" charset="-79"/>
              <a:ea typeface="Gamja Flower" pitchFamily="2" charset="-127"/>
              <a:cs typeface="Aharoni" panose="02010803020104030203" pitchFamily="2" charset="-79"/>
            </a:endParaRPr>
          </a:p>
        </p:txBody>
      </p:sp>
      <p:sp>
        <p:nvSpPr>
          <p:cNvPr id="77" name="Rectangle 76">
            <a:extLst>
              <a:ext uri="{FF2B5EF4-FFF2-40B4-BE49-F238E27FC236}">
                <a16:creationId xmlns:a16="http://schemas.microsoft.com/office/drawing/2014/main" id="{AEF5F2CD-E410-4DF0-A594-E6627A6AC51B}"/>
              </a:ext>
            </a:extLst>
          </p:cNvPr>
          <p:cNvSpPr/>
          <p:nvPr/>
        </p:nvSpPr>
        <p:spPr>
          <a:xfrm>
            <a:off x="263610" y="971941"/>
            <a:ext cx="11566477" cy="57810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Rectangle 77">
            <a:extLst>
              <a:ext uri="{FF2B5EF4-FFF2-40B4-BE49-F238E27FC236}">
                <a16:creationId xmlns:a16="http://schemas.microsoft.com/office/drawing/2014/main" id="{5F9241FA-606D-4E5A-B9E2-6E3B98B7E5E8}"/>
              </a:ext>
            </a:extLst>
          </p:cNvPr>
          <p:cNvSpPr/>
          <p:nvPr/>
        </p:nvSpPr>
        <p:spPr>
          <a:xfrm>
            <a:off x="263610" y="971941"/>
            <a:ext cx="2887363" cy="5781018"/>
          </a:xfrm>
          <a:prstGeom prst="rect">
            <a:avLst/>
          </a:prstGeom>
          <a:solidFill>
            <a:srgbClr val="F6EFDD"/>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80" name="Straight Connector 79">
            <a:extLst>
              <a:ext uri="{FF2B5EF4-FFF2-40B4-BE49-F238E27FC236}">
                <a16:creationId xmlns:a16="http://schemas.microsoft.com/office/drawing/2014/main" id="{DA9D7DA6-95CF-49AF-8232-3FAC96A3BA34}"/>
              </a:ext>
            </a:extLst>
          </p:cNvPr>
          <p:cNvCxnSpPr>
            <a:cxnSpLocks/>
          </p:cNvCxnSpPr>
          <p:nvPr/>
        </p:nvCxnSpPr>
        <p:spPr>
          <a:xfrm>
            <a:off x="263610" y="1736127"/>
            <a:ext cx="115664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04290BC4-50AA-4714-BD61-697A4D7E4C16}"/>
              </a:ext>
            </a:extLst>
          </p:cNvPr>
          <p:cNvSpPr txBox="1"/>
          <p:nvPr/>
        </p:nvSpPr>
        <p:spPr>
          <a:xfrm>
            <a:off x="758357" y="1109580"/>
            <a:ext cx="1490568" cy="461665"/>
          </a:xfrm>
          <a:prstGeom prst="rect">
            <a:avLst/>
          </a:prstGeom>
          <a:noFill/>
        </p:spPr>
        <p:txBody>
          <a:bodyPr wrap="square" rtlCol="0">
            <a:spAutoFit/>
          </a:bodyPr>
          <a:lstStyle/>
          <a:p>
            <a:r>
              <a:rPr lang="en-US" sz="2400" dirty="0">
                <a:latin typeface="Aharoni" panose="02010803020104030203" pitchFamily="2" charset="-79"/>
                <a:ea typeface="Gamja Flower" pitchFamily="2" charset="-127"/>
                <a:cs typeface="Aharoni" panose="02010803020104030203" pitchFamily="2" charset="-79"/>
              </a:rPr>
              <a:t>Group 01 </a:t>
            </a:r>
            <a:endParaRPr lang="en-ID" sz="2400" dirty="0">
              <a:latin typeface="Aharoni" panose="02010803020104030203" pitchFamily="2" charset="-79"/>
              <a:ea typeface="Gamja Flower" pitchFamily="2" charset="-127"/>
              <a:cs typeface="Aharoni" panose="02010803020104030203" pitchFamily="2" charset="-79"/>
            </a:endParaRPr>
          </a:p>
        </p:txBody>
      </p:sp>
      <p:pic>
        <p:nvPicPr>
          <p:cNvPr id="82" name="Graphic 81">
            <a:extLst>
              <a:ext uri="{FF2B5EF4-FFF2-40B4-BE49-F238E27FC236}">
                <a16:creationId xmlns:a16="http://schemas.microsoft.com/office/drawing/2014/main" id="{6F9FF12E-021C-4B3C-9C9C-A157E8A02D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9367" y="1160247"/>
            <a:ext cx="394044" cy="394044"/>
          </a:xfrm>
          <a:prstGeom prst="rect">
            <a:avLst/>
          </a:prstGeom>
        </p:spPr>
      </p:pic>
      <p:pic>
        <p:nvPicPr>
          <p:cNvPr id="83" name="Graphic 82">
            <a:extLst>
              <a:ext uri="{FF2B5EF4-FFF2-40B4-BE49-F238E27FC236}">
                <a16:creationId xmlns:a16="http://schemas.microsoft.com/office/drawing/2014/main" id="{8E6D44AE-1566-401A-B32F-1BC2A7E780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955" y="1231362"/>
            <a:ext cx="216000" cy="216000"/>
          </a:xfrm>
          <a:prstGeom prst="rect">
            <a:avLst/>
          </a:prstGeom>
        </p:spPr>
      </p:pic>
      <p:cxnSp>
        <p:nvCxnSpPr>
          <p:cNvPr id="84" name="Straight Connector 83">
            <a:extLst>
              <a:ext uri="{FF2B5EF4-FFF2-40B4-BE49-F238E27FC236}">
                <a16:creationId xmlns:a16="http://schemas.microsoft.com/office/drawing/2014/main" id="{C62781BF-1A6B-4624-BA9D-A2F0FCCEEB54}"/>
              </a:ext>
            </a:extLst>
          </p:cNvPr>
          <p:cNvCxnSpPr>
            <a:cxnSpLocks/>
          </p:cNvCxnSpPr>
          <p:nvPr/>
        </p:nvCxnSpPr>
        <p:spPr>
          <a:xfrm flipV="1">
            <a:off x="2795842" y="1736127"/>
            <a:ext cx="0" cy="50168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7E6BAB37-F10E-42DB-956D-B8101FC31374}"/>
              </a:ext>
            </a:extLst>
          </p:cNvPr>
          <p:cNvSpPr/>
          <p:nvPr/>
        </p:nvSpPr>
        <p:spPr>
          <a:xfrm rot="16200000">
            <a:off x="2712254" y="2505348"/>
            <a:ext cx="561793" cy="19008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Isosceles Triangle 85">
            <a:extLst>
              <a:ext uri="{FF2B5EF4-FFF2-40B4-BE49-F238E27FC236}">
                <a16:creationId xmlns:a16="http://schemas.microsoft.com/office/drawing/2014/main" id="{FF35622A-15D2-4096-8784-9FC6607E1F33}"/>
              </a:ext>
            </a:extLst>
          </p:cNvPr>
          <p:cNvSpPr/>
          <p:nvPr/>
        </p:nvSpPr>
        <p:spPr>
          <a:xfrm>
            <a:off x="2868669" y="1821041"/>
            <a:ext cx="248962" cy="21462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Isosceles Triangle 86">
            <a:extLst>
              <a:ext uri="{FF2B5EF4-FFF2-40B4-BE49-F238E27FC236}">
                <a16:creationId xmlns:a16="http://schemas.microsoft.com/office/drawing/2014/main" id="{BB1D6806-BAE2-4FFF-8773-924093FDAB1A}"/>
              </a:ext>
            </a:extLst>
          </p:cNvPr>
          <p:cNvSpPr/>
          <p:nvPr/>
        </p:nvSpPr>
        <p:spPr>
          <a:xfrm flipV="1">
            <a:off x="2868669" y="6435052"/>
            <a:ext cx="248962" cy="21462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Rectangle: Rounded Corners 91">
            <a:extLst>
              <a:ext uri="{FF2B5EF4-FFF2-40B4-BE49-F238E27FC236}">
                <a16:creationId xmlns:a16="http://schemas.microsoft.com/office/drawing/2014/main" id="{D8A51A39-ADF1-452D-A16D-1A72A9048D29}"/>
              </a:ext>
            </a:extLst>
          </p:cNvPr>
          <p:cNvSpPr/>
          <p:nvPr/>
        </p:nvSpPr>
        <p:spPr>
          <a:xfrm>
            <a:off x="1077811" y="2076597"/>
            <a:ext cx="1548000" cy="369331"/>
          </a:xfrm>
          <a:prstGeom prst="roundRect">
            <a:avLst>
              <a:gd name="adj" fmla="val 50000"/>
            </a:avLst>
          </a:prstGeom>
          <a:solidFill>
            <a:srgbClr val="CCB2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93" name="Group 92">
            <a:extLst>
              <a:ext uri="{FF2B5EF4-FFF2-40B4-BE49-F238E27FC236}">
                <a16:creationId xmlns:a16="http://schemas.microsoft.com/office/drawing/2014/main" id="{BF8DF549-F587-41E9-B663-495BE0DDAD80}"/>
              </a:ext>
            </a:extLst>
          </p:cNvPr>
          <p:cNvGrpSpPr/>
          <p:nvPr/>
        </p:nvGrpSpPr>
        <p:grpSpPr>
          <a:xfrm>
            <a:off x="387735" y="1997200"/>
            <a:ext cx="579653" cy="579653"/>
            <a:chOff x="370702" y="1045673"/>
            <a:chExt cx="803189" cy="803189"/>
          </a:xfrm>
        </p:grpSpPr>
        <p:sp>
          <p:nvSpPr>
            <p:cNvPr id="94" name="Oval 93">
              <a:extLst>
                <a:ext uri="{FF2B5EF4-FFF2-40B4-BE49-F238E27FC236}">
                  <a16:creationId xmlns:a16="http://schemas.microsoft.com/office/drawing/2014/main" id="{D2FC1958-BF00-4F3C-BBC7-AF0769B09E34}"/>
                </a:ext>
              </a:extLst>
            </p:cNvPr>
            <p:cNvSpPr/>
            <p:nvPr/>
          </p:nvSpPr>
          <p:spPr>
            <a:xfrm>
              <a:off x="370702" y="1045673"/>
              <a:ext cx="803189" cy="8031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5" name="Picture 94">
              <a:extLst>
                <a:ext uri="{FF2B5EF4-FFF2-40B4-BE49-F238E27FC236}">
                  <a16:creationId xmlns:a16="http://schemas.microsoft.com/office/drawing/2014/main" id="{EF5D8118-4F2E-4E8E-8C26-AF0EC1267DFB}"/>
                </a:ext>
              </a:extLst>
            </p:cNvPr>
            <p:cNvPicPr>
              <a:picLocks noChangeAspect="1"/>
            </p:cNvPicPr>
            <p:nvPr/>
          </p:nvPicPr>
          <p:blipFill rotWithShape="1">
            <a:blip r:embed="rId8">
              <a:extLst>
                <a:ext uri="{28A0092B-C50C-407E-A947-70E740481C1C}">
                  <a14:useLocalDpi xmlns:a14="http://schemas.microsoft.com/office/drawing/2010/main" val="0"/>
                </a:ext>
              </a:extLst>
            </a:blip>
            <a:srcRect l="33013" t="44575" r="41389" b="3353"/>
            <a:stretch/>
          </p:blipFill>
          <p:spPr>
            <a:xfrm>
              <a:off x="512289" y="1117937"/>
              <a:ext cx="520015" cy="658661"/>
            </a:xfrm>
            <a:prstGeom prst="rect">
              <a:avLst/>
            </a:prstGeom>
          </p:spPr>
        </p:pic>
      </p:grpSp>
      <p:grpSp>
        <p:nvGrpSpPr>
          <p:cNvPr id="96" name="Group 95">
            <a:extLst>
              <a:ext uri="{FF2B5EF4-FFF2-40B4-BE49-F238E27FC236}">
                <a16:creationId xmlns:a16="http://schemas.microsoft.com/office/drawing/2014/main" id="{95C39ED8-FB95-44A7-AD73-4054B871F957}"/>
              </a:ext>
            </a:extLst>
          </p:cNvPr>
          <p:cNvGrpSpPr/>
          <p:nvPr/>
        </p:nvGrpSpPr>
        <p:grpSpPr>
          <a:xfrm>
            <a:off x="387761" y="2960817"/>
            <a:ext cx="579600" cy="579600"/>
            <a:chOff x="518984" y="4756378"/>
            <a:chExt cx="1141970" cy="1141970"/>
          </a:xfrm>
        </p:grpSpPr>
        <p:sp>
          <p:nvSpPr>
            <p:cNvPr id="97" name="Oval 96">
              <a:extLst>
                <a:ext uri="{FF2B5EF4-FFF2-40B4-BE49-F238E27FC236}">
                  <a16:creationId xmlns:a16="http://schemas.microsoft.com/office/drawing/2014/main" id="{B1E466C7-6054-4EAB-BD71-68CD371B5DDF}"/>
                </a:ext>
              </a:extLst>
            </p:cNvPr>
            <p:cNvSpPr/>
            <p:nvPr/>
          </p:nvSpPr>
          <p:spPr>
            <a:xfrm>
              <a:off x="518984" y="4756378"/>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8" name="Picture 97">
              <a:extLst>
                <a:ext uri="{FF2B5EF4-FFF2-40B4-BE49-F238E27FC236}">
                  <a16:creationId xmlns:a16="http://schemas.microsoft.com/office/drawing/2014/main" id="{3C64CDD4-8B6D-48F4-8FD1-AAE7488B0A56}"/>
                </a:ext>
              </a:extLst>
            </p:cNvPr>
            <p:cNvPicPr>
              <a:picLocks noChangeAspect="1"/>
            </p:cNvPicPr>
            <p:nvPr/>
          </p:nvPicPr>
          <p:blipFill rotWithShape="1">
            <a:blip r:embed="rId8">
              <a:extLst>
                <a:ext uri="{28A0092B-C50C-407E-A947-70E740481C1C}">
                  <a14:useLocalDpi xmlns:a14="http://schemas.microsoft.com/office/drawing/2010/main" val="0"/>
                </a:ext>
              </a:extLst>
            </a:blip>
            <a:srcRect l="30874" t="-7362" r="43528" b="55290"/>
            <a:stretch/>
          </p:blipFill>
          <p:spPr>
            <a:xfrm>
              <a:off x="720292" y="4807405"/>
              <a:ext cx="739355" cy="936481"/>
            </a:xfrm>
            <a:prstGeom prst="rect">
              <a:avLst/>
            </a:prstGeom>
          </p:spPr>
        </p:pic>
      </p:grpSp>
      <p:grpSp>
        <p:nvGrpSpPr>
          <p:cNvPr id="100" name="Group 99">
            <a:extLst>
              <a:ext uri="{FF2B5EF4-FFF2-40B4-BE49-F238E27FC236}">
                <a16:creationId xmlns:a16="http://schemas.microsoft.com/office/drawing/2014/main" id="{2847E05D-036A-46AA-AA42-457F1993BC12}"/>
              </a:ext>
            </a:extLst>
          </p:cNvPr>
          <p:cNvGrpSpPr/>
          <p:nvPr/>
        </p:nvGrpSpPr>
        <p:grpSpPr>
          <a:xfrm>
            <a:off x="387761" y="3924381"/>
            <a:ext cx="579600" cy="579600"/>
            <a:chOff x="6833371" y="3114347"/>
            <a:chExt cx="1148230" cy="1141970"/>
          </a:xfrm>
        </p:grpSpPr>
        <p:sp>
          <p:nvSpPr>
            <p:cNvPr id="101" name="Oval 100">
              <a:extLst>
                <a:ext uri="{FF2B5EF4-FFF2-40B4-BE49-F238E27FC236}">
                  <a16:creationId xmlns:a16="http://schemas.microsoft.com/office/drawing/2014/main" id="{F6858FB3-15C3-4A99-964E-082AFF80FD5E}"/>
                </a:ext>
              </a:extLst>
            </p:cNvPr>
            <p:cNvSpPr/>
            <p:nvPr/>
          </p:nvSpPr>
          <p:spPr>
            <a:xfrm>
              <a:off x="6833371" y="311434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2" name="Picture 101">
              <a:extLst>
                <a:ext uri="{FF2B5EF4-FFF2-40B4-BE49-F238E27FC236}">
                  <a16:creationId xmlns:a16="http://schemas.microsoft.com/office/drawing/2014/main" id="{CB40C59C-92EB-4B14-93F0-ADDC77A21BC6}"/>
                </a:ext>
              </a:extLst>
            </p:cNvPr>
            <p:cNvPicPr>
              <a:picLocks noChangeAspect="1"/>
            </p:cNvPicPr>
            <p:nvPr/>
          </p:nvPicPr>
          <p:blipFill rotWithShape="1">
            <a:blip r:embed="rId8">
              <a:extLst>
                <a:ext uri="{28A0092B-C50C-407E-A947-70E740481C1C}">
                  <a14:useLocalDpi xmlns:a14="http://schemas.microsoft.com/office/drawing/2010/main" val="0"/>
                </a:ext>
              </a:extLst>
            </a:blip>
            <a:srcRect l="64310" t="-5305" r="-3847" b="53233"/>
            <a:stretch/>
          </p:blipFill>
          <p:spPr>
            <a:xfrm>
              <a:off x="7034678" y="3338704"/>
              <a:ext cx="946923" cy="776531"/>
            </a:xfrm>
            <a:prstGeom prst="rect">
              <a:avLst/>
            </a:prstGeom>
          </p:spPr>
        </p:pic>
      </p:grpSp>
      <p:grpSp>
        <p:nvGrpSpPr>
          <p:cNvPr id="103" name="Group 102">
            <a:extLst>
              <a:ext uri="{FF2B5EF4-FFF2-40B4-BE49-F238E27FC236}">
                <a16:creationId xmlns:a16="http://schemas.microsoft.com/office/drawing/2014/main" id="{A7098302-10DA-47F7-97C3-34BD4EB129AF}"/>
              </a:ext>
            </a:extLst>
          </p:cNvPr>
          <p:cNvGrpSpPr/>
          <p:nvPr/>
        </p:nvGrpSpPr>
        <p:grpSpPr>
          <a:xfrm>
            <a:off x="387761" y="4887945"/>
            <a:ext cx="579600" cy="579600"/>
            <a:chOff x="6833371" y="4863117"/>
            <a:chExt cx="1141970" cy="1141970"/>
          </a:xfrm>
        </p:grpSpPr>
        <p:sp>
          <p:nvSpPr>
            <p:cNvPr id="104" name="Oval 103">
              <a:extLst>
                <a:ext uri="{FF2B5EF4-FFF2-40B4-BE49-F238E27FC236}">
                  <a16:creationId xmlns:a16="http://schemas.microsoft.com/office/drawing/2014/main" id="{0C8E23CC-F862-488F-AEC5-0F2AE71F87FB}"/>
                </a:ext>
              </a:extLst>
            </p:cNvPr>
            <p:cNvSpPr/>
            <p:nvPr/>
          </p:nvSpPr>
          <p:spPr>
            <a:xfrm>
              <a:off x="6833371" y="486311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5" name="Picture 104">
              <a:extLst>
                <a:ext uri="{FF2B5EF4-FFF2-40B4-BE49-F238E27FC236}">
                  <a16:creationId xmlns:a16="http://schemas.microsoft.com/office/drawing/2014/main" id="{BD82265C-771D-496B-9E0A-667292DB7450}"/>
                </a:ext>
              </a:extLst>
            </p:cNvPr>
            <p:cNvPicPr>
              <a:picLocks noChangeAspect="1"/>
            </p:cNvPicPr>
            <p:nvPr/>
          </p:nvPicPr>
          <p:blipFill rotWithShape="1">
            <a:blip r:embed="rId8">
              <a:extLst>
                <a:ext uri="{28A0092B-C50C-407E-A947-70E740481C1C}">
                  <a14:useLocalDpi xmlns:a14="http://schemas.microsoft.com/office/drawing/2010/main" val="0"/>
                </a:ext>
              </a:extLst>
            </a:blip>
            <a:srcRect l="-4823" t="44769" r="65286" b="-5430"/>
            <a:stretch/>
          </p:blipFill>
          <p:spPr>
            <a:xfrm>
              <a:off x="6928663" y="5015715"/>
              <a:ext cx="951386" cy="908875"/>
            </a:xfrm>
            <a:prstGeom prst="rect">
              <a:avLst/>
            </a:prstGeom>
          </p:spPr>
        </p:pic>
      </p:grpSp>
      <p:grpSp>
        <p:nvGrpSpPr>
          <p:cNvPr id="106" name="Group 105">
            <a:extLst>
              <a:ext uri="{FF2B5EF4-FFF2-40B4-BE49-F238E27FC236}">
                <a16:creationId xmlns:a16="http://schemas.microsoft.com/office/drawing/2014/main" id="{FD701BA1-42F0-4B22-91B7-4F209CA87DFA}"/>
              </a:ext>
            </a:extLst>
          </p:cNvPr>
          <p:cNvGrpSpPr/>
          <p:nvPr/>
        </p:nvGrpSpPr>
        <p:grpSpPr>
          <a:xfrm>
            <a:off x="387761" y="5851511"/>
            <a:ext cx="579600" cy="579600"/>
            <a:chOff x="6833371" y="5122757"/>
            <a:chExt cx="1141970" cy="1141970"/>
          </a:xfrm>
        </p:grpSpPr>
        <p:sp>
          <p:nvSpPr>
            <p:cNvPr id="107" name="Oval 106">
              <a:extLst>
                <a:ext uri="{FF2B5EF4-FFF2-40B4-BE49-F238E27FC236}">
                  <a16:creationId xmlns:a16="http://schemas.microsoft.com/office/drawing/2014/main" id="{4F0B4435-EC84-4244-98DC-BA7CCDC7A2B7}"/>
                </a:ext>
              </a:extLst>
            </p:cNvPr>
            <p:cNvSpPr/>
            <p:nvPr/>
          </p:nvSpPr>
          <p:spPr>
            <a:xfrm>
              <a:off x="6833371" y="512275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8" name="Picture 107">
              <a:extLst>
                <a:ext uri="{FF2B5EF4-FFF2-40B4-BE49-F238E27FC236}">
                  <a16:creationId xmlns:a16="http://schemas.microsoft.com/office/drawing/2014/main" id="{D752A107-E34A-42D1-9017-96D049CE606D}"/>
                </a:ext>
              </a:extLst>
            </p:cNvPr>
            <p:cNvPicPr>
              <a:picLocks noChangeAspect="1"/>
            </p:cNvPicPr>
            <p:nvPr/>
          </p:nvPicPr>
          <p:blipFill rotWithShape="1">
            <a:blip r:embed="rId8">
              <a:extLst>
                <a:ext uri="{28A0092B-C50C-407E-A947-70E740481C1C}">
                  <a14:useLocalDpi xmlns:a14="http://schemas.microsoft.com/office/drawing/2010/main" val="0"/>
                </a:ext>
              </a:extLst>
            </a:blip>
            <a:srcRect l="61918" t="38417" r="-3497" b="922"/>
            <a:stretch/>
          </p:blipFill>
          <p:spPr>
            <a:xfrm>
              <a:off x="7050954" y="5273801"/>
              <a:ext cx="898452" cy="816153"/>
            </a:xfrm>
            <a:prstGeom prst="rect">
              <a:avLst/>
            </a:prstGeom>
          </p:spPr>
        </p:pic>
      </p:grpSp>
      <p:sp>
        <p:nvSpPr>
          <p:cNvPr id="109" name="Rectangle: Rounded Corners 108">
            <a:extLst>
              <a:ext uri="{FF2B5EF4-FFF2-40B4-BE49-F238E27FC236}">
                <a16:creationId xmlns:a16="http://schemas.microsoft.com/office/drawing/2014/main" id="{CC37E191-9428-48EB-92C5-8E9D4B9BF13A}"/>
              </a:ext>
            </a:extLst>
          </p:cNvPr>
          <p:cNvSpPr/>
          <p:nvPr/>
        </p:nvSpPr>
        <p:spPr>
          <a:xfrm>
            <a:off x="9811569" y="695189"/>
            <a:ext cx="432000" cy="79078"/>
          </a:xfrm>
          <a:prstGeom prst="roundRect">
            <a:avLst>
              <a:gd name="adj" fmla="val 50000"/>
            </a:avLst>
          </a:prstGeom>
          <a:solidFill>
            <a:srgbClr val="B08A5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1" name="Group 110">
            <a:extLst>
              <a:ext uri="{FF2B5EF4-FFF2-40B4-BE49-F238E27FC236}">
                <a16:creationId xmlns:a16="http://schemas.microsoft.com/office/drawing/2014/main" id="{8167CE63-3942-4C02-98CB-8CEFAC743E0D}"/>
              </a:ext>
            </a:extLst>
          </p:cNvPr>
          <p:cNvGrpSpPr/>
          <p:nvPr/>
        </p:nvGrpSpPr>
        <p:grpSpPr>
          <a:xfrm>
            <a:off x="3316064" y="1083153"/>
            <a:ext cx="579653" cy="579653"/>
            <a:chOff x="370702" y="1045673"/>
            <a:chExt cx="803189" cy="803189"/>
          </a:xfrm>
        </p:grpSpPr>
        <p:sp>
          <p:nvSpPr>
            <p:cNvPr id="112" name="Oval 111">
              <a:extLst>
                <a:ext uri="{FF2B5EF4-FFF2-40B4-BE49-F238E27FC236}">
                  <a16:creationId xmlns:a16="http://schemas.microsoft.com/office/drawing/2014/main" id="{C3F0B356-CA63-49BB-9B9C-75DA97F7AD04}"/>
                </a:ext>
              </a:extLst>
            </p:cNvPr>
            <p:cNvSpPr/>
            <p:nvPr/>
          </p:nvSpPr>
          <p:spPr>
            <a:xfrm>
              <a:off x="370702" y="1045673"/>
              <a:ext cx="803189" cy="8031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3" name="Picture 112">
              <a:extLst>
                <a:ext uri="{FF2B5EF4-FFF2-40B4-BE49-F238E27FC236}">
                  <a16:creationId xmlns:a16="http://schemas.microsoft.com/office/drawing/2014/main" id="{B97B1B7B-C4E2-4466-9AC8-08AFDA5C3E62}"/>
                </a:ext>
              </a:extLst>
            </p:cNvPr>
            <p:cNvPicPr>
              <a:picLocks noChangeAspect="1"/>
            </p:cNvPicPr>
            <p:nvPr/>
          </p:nvPicPr>
          <p:blipFill rotWithShape="1">
            <a:blip r:embed="rId8">
              <a:extLst>
                <a:ext uri="{28A0092B-C50C-407E-A947-70E740481C1C}">
                  <a14:useLocalDpi xmlns:a14="http://schemas.microsoft.com/office/drawing/2010/main" val="0"/>
                </a:ext>
              </a:extLst>
            </a:blip>
            <a:srcRect l="33013" t="44575" r="41389" b="3353"/>
            <a:stretch/>
          </p:blipFill>
          <p:spPr>
            <a:xfrm>
              <a:off x="512289" y="1117937"/>
              <a:ext cx="520015" cy="658661"/>
            </a:xfrm>
            <a:prstGeom prst="rect">
              <a:avLst/>
            </a:prstGeom>
          </p:spPr>
        </p:pic>
      </p:grpSp>
      <p:sp>
        <p:nvSpPr>
          <p:cNvPr id="114" name="TextBox 113">
            <a:extLst>
              <a:ext uri="{FF2B5EF4-FFF2-40B4-BE49-F238E27FC236}">
                <a16:creationId xmlns:a16="http://schemas.microsoft.com/office/drawing/2014/main" id="{B1AFD6A9-7C66-45BA-A062-2E57E1EF4321}"/>
              </a:ext>
            </a:extLst>
          </p:cNvPr>
          <p:cNvSpPr txBox="1"/>
          <p:nvPr/>
        </p:nvSpPr>
        <p:spPr>
          <a:xfrm>
            <a:off x="4060808" y="1125853"/>
            <a:ext cx="3337227" cy="461665"/>
          </a:xfrm>
          <a:prstGeom prst="rect">
            <a:avLst/>
          </a:prstGeom>
          <a:noFill/>
        </p:spPr>
        <p:txBody>
          <a:bodyPr wrap="square">
            <a:spAutoFit/>
          </a:bodyPr>
          <a:lstStyle/>
          <a:p>
            <a:r>
              <a:rPr lang="en-US" sz="2400" dirty="0">
                <a:latin typeface="Aharoni" panose="02010803020104030203" pitchFamily="2" charset="-79"/>
                <a:ea typeface="Gamja Flower" pitchFamily="2" charset="-127"/>
                <a:cs typeface="Aharoni" panose="02010803020104030203" pitchFamily="2" charset="-79"/>
              </a:rPr>
              <a:t>Add Your Title here</a:t>
            </a:r>
            <a:endParaRPr lang="en-ID" sz="2400" dirty="0"/>
          </a:p>
        </p:txBody>
      </p:sp>
      <p:sp>
        <p:nvSpPr>
          <p:cNvPr id="116" name="Oval 115">
            <a:extLst>
              <a:ext uri="{FF2B5EF4-FFF2-40B4-BE49-F238E27FC236}">
                <a16:creationId xmlns:a16="http://schemas.microsoft.com/office/drawing/2014/main" id="{BBD5F6EC-E36B-49B4-AE2A-61DFD22A5471}"/>
              </a:ext>
            </a:extLst>
          </p:cNvPr>
          <p:cNvSpPr/>
          <p:nvPr/>
        </p:nvSpPr>
        <p:spPr>
          <a:xfrm>
            <a:off x="11264434" y="1210166"/>
            <a:ext cx="361079" cy="36107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TextBox 116">
            <a:extLst>
              <a:ext uri="{FF2B5EF4-FFF2-40B4-BE49-F238E27FC236}">
                <a16:creationId xmlns:a16="http://schemas.microsoft.com/office/drawing/2014/main" id="{0480CED8-CA29-4642-9470-259ED86ACCE6}"/>
              </a:ext>
            </a:extLst>
          </p:cNvPr>
          <p:cNvSpPr txBox="1"/>
          <p:nvPr/>
        </p:nvSpPr>
        <p:spPr>
          <a:xfrm>
            <a:off x="11328200" y="1218982"/>
            <a:ext cx="308432" cy="369332"/>
          </a:xfrm>
          <a:prstGeom prst="rect">
            <a:avLst/>
          </a:prstGeom>
          <a:noFill/>
        </p:spPr>
        <p:txBody>
          <a:bodyPr wrap="square">
            <a:spAutoFit/>
          </a:bodyPr>
          <a:lstStyle/>
          <a:p>
            <a:r>
              <a:rPr lang="en-US" dirty="0" err="1">
                <a:latin typeface="Aharoni" panose="02010803020104030203" pitchFamily="2" charset="-79"/>
                <a:ea typeface="Gamja Flower" pitchFamily="2" charset="-127"/>
                <a:cs typeface="Aharoni" panose="02010803020104030203" pitchFamily="2" charset="-79"/>
              </a:rPr>
              <a:t>i</a:t>
            </a:r>
            <a:endParaRPr lang="en-ID" dirty="0">
              <a:latin typeface="Aharoni" panose="02010803020104030203" pitchFamily="2" charset="-79"/>
              <a:ea typeface="Gamja Flower" pitchFamily="2" charset="-127"/>
              <a:cs typeface="Aharoni" panose="02010803020104030203" pitchFamily="2" charset="-79"/>
            </a:endParaRPr>
          </a:p>
        </p:txBody>
      </p:sp>
      <p:sp>
        <p:nvSpPr>
          <p:cNvPr id="120" name="Rectangle: Rounded Corners 119">
            <a:extLst>
              <a:ext uri="{FF2B5EF4-FFF2-40B4-BE49-F238E27FC236}">
                <a16:creationId xmlns:a16="http://schemas.microsoft.com/office/drawing/2014/main" id="{64AADB17-DBB9-4032-9E6D-AE62C23BDF13}"/>
              </a:ext>
            </a:extLst>
          </p:cNvPr>
          <p:cNvSpPr/>
          <p:nvPr/>
        </p:nvSpPr>
        <p:spPr>
          <a:xfrm>
            <a:off x="3286895" y="6223404"/>
            <a:ext cx="8406911" cy="411002"/>
          </a:xfrm>
          <a:prstGeom prst="roundRect">
            <a:avLst>
              <a:gd name="adj" fmla="val 50000"/>
            </a:avLst>
          </a:prstGeom>
          <a:solidFill>
            <a:srgbClr val="FDF9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23" name="Picture 122">
            <a:extLst>
              <a:ext uri="{FF2B5EF4-FFF2-40B4-BE49-F238E27FC236}">
                <a16:creationId xmlns:a16="http://schemas.microsoft.com/office/drawing/2014/main" id="{8DCEAC43-AA6A-43AA-8F89-8F2F386374E7}"/>
              </a:ext>
            </a:extLst>
          </p:cNvPr>
          <p:cNvPicPr>
            <a:picLocks noChangeAspect="1"/>
          </p:cNvPicPr>
          <p:nvPr/>
        </p:nvPicPr>
        <p:blipFill rotWithShape="1">
          <a:blip r:embed="rId9">
            <a:extLst>
              <a:ext uri="{28A0092B-C50C-407E-A947-70E740481C1C}">
                <a14:useLocalDpi xmlns:a14="http://schemas.microsoft.com/office/drawing/2010/main" val="0"/>
              </a:ext>
            </a:extLst>
          </a:blip>
          <a:srcRect r="72964" b="67907"/>
          <a:stretch/>
        </p:blipFill>
        <p:spPr>
          <a:xfrm>
            <a:off x="3412124" y="6304413"/>
            <a:ext cx="297543" cy="297733"/>
          </a:xfrm>
          <a:prstGeom prst="rect">
            <a:avLst/>
          </a:prstGeom>
        </p:spPr>
      </p:pic>
      <p:pic>
        <p:nvPicPr>
          <p:cNvPr id="125" name="Graphic 124">
            <a:extLst>
              <a:ext uri="{FF2B5EF4-FFF2-40B4-BE49-F238E27FC236}">
                <a16:creationId xmlns:a16="http://schemas.microsoft.com/office/drawing/2014/main" id="{6CA677B2-CF17-4350-B4E5-46FE2731B69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5182" t="41442" r="50000" b="42702"/>
          <a:stretch/>
        </p:blipFill>
        <p:spPr>
          <a:xfrm>
            <a:off x="11272342" y="6287298"/>
            <a:ext cx="339463" cy="297733"/>
          </a:xfrm>
          <a:prstGeom prst="rect">
            <a:avLst/>
          </a:prstGeom>
        </p:spPr>
      </p:pic>
      <p:pic>
        <p:nvPicPr>
          <p:cNvPr id="127" name="Graphic 126">
            <a:extLst>
              <a:ext uri="{FF2B5EF4-FFF2-40B4-BE49-F238E27FC236}">
                <a16:creationId xmlns:a16="http://schemas.microsoft.com/office/drawing/2014/main" id="{D5D42279-B787-441B-BE95-972F9A0474AF}"/>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25675" t="62342" r="63932" b="20276"/>
          <a:stretch/>
        </p:blipFill>
        <p:spPr>
          <a:xfrm>
            <a:off x="11004593" y="6317483"/>
            <a:ext cx="217172" cy="297734"/>
          </a:xfrm>
          <a:prstGeom prst="rect">
            <a:avLst/>
          </a:prstGeom>
        </p:spPr>
      </p:pic>
      <p:sp>
        <p:nvSpPr>
          <p:cNvPr id="128" name="TextBox 127">
            <a:extLst>
              <a:ext uri="{FF2B5EF4-FFF2-40B4-BE49-F238E27FC236}">
                <a16:creationId xmlns:a16="http://schemas.microsoft.com/office/drawing/2014/main" id="{7DD10652-2C0F-4449-BA60-48D1743AD858}"/>
              </a:ext>
            </a:extLst>
          </p:cNvPr>
          <p:cNvSpPr txBox="1"/>
          <p:nvPr/>
        </p:nvSpPr>
        <p:spPr>
          <a:xfrm>
            <a:off x="3692189" y="6203893"/>
            <a:ext cx="356602" cy="461665"/>
          </a:xfrm>
          <a:prstGeom prst="rect">
            <a:avLst/>
          </a:prstGeom>
          <a:noFill/>
        </p:spPr>
        <p:txBody>
          <a:bodyPr wrap="square">
            <a:spAutoFit/>
          </a:bodyPr>
          <a:lstStyle/>
          <a:p>
            <a:r>
              <a:rPr lang="en-US" sz="2400" dirty="0">
                <a:latin typeface="Arial" panose="020B0604020202020204" pitchFamily="34" charset="0"/>
                <a:ea typeface="Gamja Flower" pitchFamily="2" charset="-127"/>
                <a:cs typeface="Arial" panose="020B0604020202020204" pitchFamily="34" charset="0"/>
              </a:rPr>
              <a:t>I</a:t>
            </a:r>
            <a:endParaRPr lang="en-ID" sz="2400" dirty="0">
              <a:latin typeface="Arial" panose="020B0604020202020204" pitchFamily="34" charset="0"/>
              <a:cs typeface="Arial" panose="020B0604020202020204" pitchFamily="34" charset="0"/>
            </a:endParaRPr>
          </a:p>
        </p:txBody>
      </p:sp>
      <p:sp>
        <p:nvSpPr>
          <p:cNvPr id="148" name="Rectangle: Rounded Corners 147">
            <a:extLst>
              <a:ext uri="{FF2B5EF4-FFF2-40B4-BE49-F238E27FC236}">
                <a16:creationId xmlns:a16="http://schemas.microsoft.com/office/drawing/2014/main" id="{DC7A074D-B914-4C46-BA95-9D71C0CD26E9}"/>
              </a:ext>
            </a:extLst>
          </p:cNvPr>
          <p:cNvSpPr/>
          <p:nvPr/>
        </p:nvSpPr>
        <p:spPr>
          <a:xfrm>
            <a:off x="9868730" y="1967756"/>
            <a:ext cx="1197020" cy="465805"/>
          </a:xfrm>
          <a:prstGeom prst="roundRect">
            <a:avLst>
              <a:gd name="adj" fmla="val 50000"/>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TextBox 148">
            <a:extLst>
              <a:ext uri="{FF2B5EF4-FFF2-40B4-BE49-F238E27FC236}">
                <a16:creationId xmlns:a16="http://schemas.microsoft.com/office/drawing/2014/main" id="{592484DD-A286-4EBE-BED6-34AEFB052714}"/>
              </a:ext>
            </a:extLst>
          </p:cNvPr>
          <p:cNvSpPr txBox="1"/>
          <p:nvPr/>
        </p:nvSpPr>
        <p:spPr>
          <a:xfrm>
            <a:off x="9970688" y="2023296"/>
            <a:ext cx="1033906" cy="369332"/>
          </a:xfrm>
          <a:prstGeom prst="rect">
            <a:avLst/>
          </a:prstGeom>
          <a:noFill/>
        </p:spPr>
        <p:txBody>
          <a:bodyPr wrap="square">
            <a:spAutoFit/>
          </a:bodyPr>
          <a:lstStyle/>
          <a:p>
            <a:r>
              <a:rPr lang="en-US" sz="1800" dirty="0">
                <a:solidFill>
                  <a:srgbClr val="502D16"/>
                </a:solidFill>
                <a:latin typeface="Aharoni" panose="02010803020104030203" pitchFamily="2" charset="-79"/>
                <a:ea typeface="Gamja Flower" pitchFamily="2" charset="-127"/>
                <a:cs typeface="Aharoni" panose="02010803020104030203" pitchFamily="2" charset="-79"/>
              </a:rPr>
              <a:t>Subtitle</a:t>
            </a:r>
            <a:endParaRPr lang="en-ID" dirty="0">
              <a:solidFill>
                <a:srgbClr val="502D16"/>
              </a:solidFill>
            </a:endParaRPr>
          </a:p>
        </p:txBody>
      </p:sp>
      <p:pic>
        <p:nvPicPr>
          <p:cNvPr id="151" name="Picture 150">
            <a:extLst>
              <a:ext uri="{FF2B5EF4-FFF2-40B4-BE49-F238E27FC236}">
                <a16:creationId xmlns:a16="http://schemas.microsoft.com/office/drawing/2014/main" id="{F430F8A4-1F75-4BC1-AC80-CF4C53DCEA8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25601" y="1962719"/>
            <a:ext cx="465806" cy="465806"/>
          </a:xfrm>
          <a:prstGeom prst="rect">
            <a:avLst/>
          </a:prstGeom>
        </p:spPr>
      </p:pic>
      <p:sp>
        <p:nvSpPr>
          <p:cNvPr id="152" name="Rectangle: Rounded Corners 151">
            <a:extLst>
              <a:ext uri="{FF2B5EF4-FFF2-40B4-BE49-F238E27FC236}">
                <a16:creationId xmlns:a16="http://schemas.microsoft.com/office/drawing/2014/main" id="{326B1A46-8F04-4DE5-AF8B-AF12794FDE4C}"/>
              </a:ext>
            </a:extLst>
          </p:cNvPr>
          <p:cNvSpPr/>
          <p:nvPr/>
        </p:nvSpPr>
        <p:spPr>
          <a:xfrm>
            <a:off x="3427819" y="2613329"/>
            <a:ext cx="7637931" cy="465805"/>
          </a:xfrm>
          <a:prstGeom prst="roundRect">
            <a:avLst>
              <a:gd name="adj" fmla="val 50000"/>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TextBox 152">
            <a:extLst>
              <a:ext uri="{FF2B5EF4-FFF2-40B4-BE49-F238E27FC236}">
                <a16:creationId xmlns:a16="http://schemas.microsoft.com/office/drawing/2014/main" id="{24D4F62A-DB0B-4546-A2AB-54B32B8D58E7}"/>
              </a:ext>
            </a:extLst>
          </p:cNvPr>
          <p:cNvSpPr txBox="1"/>
          <p:nvPr/>
        </p:nvSpPr>
        <p:spPr>
          <a:xfrm>
            <a:off x="3598526" y="2683121"/>
            <a:ext cx="7090713" cy="338554"/>
          </a:xfrm>
          <a:prstGeom prst="rect">
            <a:avLst/>
          </a:prstGeom>
          <a:noFill/>
        </p:spPr>
        <p:txBody>
          <a:bodyPr wrap="square">
            <a:spAutoFit/>
          </a:bodyPr>
          <a:lstStyle/>
          <a:p>
            <a:r>
              <a:rPr lang="en-US" sz="1600" dirty="0">
                <a:solidFill>
                  <a:schemeClr val="bg2"/>
                </a:solidFill>
                <a:latin typeface="Aharoni" panose="02010803020104030203" pitchFamily="2" charset="-79"/>
                <a:ea typeface="Gamja Flower" pitchFamily="2" charset="-127"/>
                <a:cs typeface="Aharoni" panose="02010803020104030203" pitchFamily="2" charset="-79"/>
              </a:rPr>
              <a:t>Add your text here Add your text here Add your text here</a:t>
            </a:r>
            <a:endParaRPr lang="en-ID" sz="1600" dirty="0">
              <a:solidFill>
                <a:schemeClr val="bg2"/>
              </a:solidFill>
            </a:endParaRPr>
          </a:p>
        </p:txBody>
      </p:sp>
      <p:sp>
        <p:nvSpPr>
          <p:cNvPr id="154" name="Rectangle: Rounded Corners 153">
            <a:extLst>
              <a:ext uri="{FF2B5EF4-FFF2-40B4-BE49-F238E27FC236}">
                <a16:creationId xmlns:a16="http://schemas.microsoft.com/office/drawing/2014/main" id="{96FB3E44-06DB-4D53-A3F1-EE6E7D609F69}"/>
              </a:ext>
            </a:extLst>
          </p:cNvPr>
          <p:cNvSpPr/>
          <p:nvPr/>
        </p:nvSpPr>
        <p:spPr>
          <a:xfrm>
            <a:off x="3427819" y="3209450"/>
            <a:ext cx="7637931" cy="2865344"/>
          </a:xfrm>
          <a:prstGeom prst="roundRect">
            <a:avLst>
              <a:gd name="adj" fmla="val 9463"/>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TextBox 154">
            <a:extLst>
              <a:ext uri="{FF2B5EF4-FFF2-40B4-BE49-F238E27FC236}">
                <a16:creationId xmlns:a16="http://schemas.microsoft.com/office/drawing/2014/main" id="{72FE52F7-4047-4777-A19B-E74259FAAA1A}"/>
              </a:ext>
            </a:extLst>
          </p:cNvPr>
          <p:cNvSpPr txBox="1"/>
          <p:nvPr/>
        </p:nvSpPr>
        <p:spPr>
          <a:xfrm>
            <a:off x="3793535" y="3466298"/>
            <a:ext cx="7090713" cy="2276842"/>
          </a:xfrm>
          <a:prstGeom prst="rect">
            <a:avLst/>
          </a:prstGeom>
          <a:noFill/>
        </p:spPr>
        <p:txBody>
          <a:bodyPr wrap="square">
            <a:spAutoFit/>
          </a:bodyPr>
          <a:lstStyle/>
          <a:p>
            <a:pPr>
              <a:lnSpc>
                <a:spcPct val="150000"/>
              </a:lnSpc>
            </a:pPr>
            <a:r>
              <a:rPr lang="en-US" sz="1600" dirty="0">
                <a:solidFill>
                  <a:schemeClr val="bg2"/>
                </a:solidFill>
                <a:latin typeface="Aharoni" panose="02010803020104030203" pitchFamily="2" charset="-79"/>
                <a:ea typeface="Gamja Flower" pitchFamily="2" charset="-127"/>
                <a:cs typeface="Aharoni" panose="02010803020104030203" pitchFamily="2" charset="-79"/>
              </a:rPr>
              <a:t>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a:t>
            </a:r>
            <a:endParaRPr lang="en-ID" sz="1600" dirty="0">
              <a:solidFill>
                <a:schemeClr val="bg2"/>
              </a:solidFill>
            </a:endParaRPr>
          </a:p>
        </p:txBody>
      </p:sp>
      <p:pic>
        <p:nvPicPr>
          <p:cNvPr id="156" name="Picture 155">
            <a:extLst>
              <a:ext uri="{FF2B5EF4-FFF2-40B4-BE49-F238E27FC236}">
                <a16:creationId xmlns:a16="http://schemas.microsoft.com/office/drawing/2014/main" id="{DA335EF8-48E7-48A6-B995-D9CC51A910E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25601" y="2604033"/>
            <a:ext cx="465806" cy="465806"/>
          </a:xfrm>
          <a:prstGeom prst="rect">
            <a:avLst/>
          </a:prstGeom>
        </p:spPr>
      </p:pic>
      <p:pic>
        <p:nvPicPr>
          <p:cNvPr id="157" name="Picture 156">
            <a:extLst>
              <a:ext uri="{FF2B5EF4-FFF2-40B4-BE49-F238E27FC236}">
                <a16:creationId xmlns:a16="http://schemas.microsoft.com/office/drawing/2014/main" id="{005C1CFE-8FC3-46FA-9726-547DB020D2F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25601" y="5593779"/>
            <a:ext cx="465806" cy="465806"/>
          </a:xfrm>
          <a:prstGeom prst="rect">
            <a:avLst/>
          </a:prstGeom>
        </p:spPr>
      </p:pic>
      <p:sp>
        <p:nvSpPr>
          <p:cNvPr id="88" name="TextBox 87">
            <a:hlinkClick r:id="rId13" action="ppaction://hlinksldjump"/>
            <a:extLst>
              <a:ext uri="{FF2B5EF4-FFF2-40B4-BE49-F238E27FC236}">
                <a16:creationId xmlns:a16="http://schemas.microsoft.com/office/drawing/2014/main" id="{5F2F0EF7-898B-4A55-A11E-D7384B0279D0}"/>
              </a:ext>
            </a:extLst>
          </p:cNvPr>
          <p:cNvSpPr txBox="1"/>
          <p:nvPr/>
        </p:nvSpPr>
        <p:spPr>
          <a:xfrm>
            <a:off x="1185568" y="3057342"/>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02</a:t>
            </a:r>
            <a:endParaRPr lang="en-ID" dirty="0"/>
          </a:p>
        </p:txBody>
      </p:sp>
      <p:sp>
        <p:nvSpPr>
          <p:cNvPr id="89" name="TextBox 88">
            <a:hlinkClick r:id="rId14" action="ppaction://hlinksldjump"/>
            <a:extLst>
              <a:ext uri="{FF2B5EF4-FFF2-40B4-BE49-F238E27FC236}">
                <a16:creationId xmlns:a16="http://schemas.microsoft.com/office/drawing/2014/main" id="{3F92672B-172B-4994-AF44-5F9A67AC6DEB}"/>
              </a:ext>
            </a:extLst>
          </p:cNvPr>
          <p:cNvSpPr txBox="1"/>
          <p:nvPr/>
        </p:nvSpPr>
        <p:spPr>
          <a:xfrm>
            <a:off x="1185568" y="4026443"/>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03</a:t>
            </a:r>
            <a:endParaRPr lang="en-ID" dirty="0"/>
          </a:p>
        </p:txBody>
      </p:sp>
      <p:sp>
        <p:nvSpPr>
          <p:cNvPr id="90" name="TextBox 89">
            <a:hlinkClick r:id="rId15" action="ppaction://hlinksldjump"/>
            <a:extLst>
              <a:ext uri="{FF2B5EF4-FFF2-40B4-BE49-F238E27FC236}">
                <a16:creationId xmlns:a16="http://schemas.microsoft.com/office/drawing/2014/main" id="{76AE4EBC-7AB9-46CD-95B7-3D16780DA3F4}"/>
              </a:ext>
            </a:extLst>
          </p:cNvPr>
          <p:cNvSpPr txBox="1"/>
          <p:nvPr/>
        </p:nvSpPr>
        <p:spPr>
          <a:xfrm>
            <a:off x="1185568" y="4995544"/>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04</a:t>
            </a:r>
            <a:endParaRPr lang="en-ID" dirty="0"/>
          </a:p>
        </p:txBody>
      </p:sp>
      <p:sp>
        <p:nvSpPr>
          <p:cNvPr id="91" name="TextBox 90">
            <a:hlinkClick r:id="rId16" action="ppaction://hlinksldjump"/>
            <a:extLst>
              <a:ext uri="{FF2B5EF4-FFF2-40B4-BE49-F238E27FC236}">
                <a16:creationId xmlns:a16="http://schemas.microsoft.com/office/drawing/2014/main" id="{F6E3E8B6-FD21-44FC-AC4A-23DFDEE43A10}"/>
              </a:ext>
            </a:extLst>
          </p:cNvPr>
          <p:cNvSpPr txBox="1"/>
          <p:nvPr/>
        </p:nvSpPr>
        <p:spPr>
          <a:xfrm>
            <a:off x="1185568" y="5964645"/>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05</a:t>
            </a:r>
            <a:endParaRPr lang="en-ID" dirty="0"/>
          </a:p>
        </p:txBody>
      </p:sp>
      <p:sp>
        <p:nvSpPr>
          <p:cNvPr id="99" name="TextBox 98">
            <a:hlinkClick r:id="rId17" action="ppaction://hlinksldjump"/>
            <a:extLst>
              <a:ext uri="{FF2B5EF4-FFF2-40B4-BE49-F238E27FC236}">
                <a16:creationId xmlns:a16="http://schemas.microsoft.com/office/drawing/2014/main" id="{46E7EAA3-8029-4629-AB64-B90E55D9AAB4}"/>
              </a:ext>
            </a:extLst>
          </p:cNvPr>
          <p:cNvSpPr txBox="1"/>
          <p:nvPr/>
        </p:nvSpPr>
        <p:spPr>
          <a:xfrm>
            <a:off x="1185568" y="2076596"/>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01</a:t>
            </a:r>
            <a:endParaRPr lang="en-ID" dirty="0"/>
          </a:p>
        </p:txBody>
      </p:sp>
      <p:pic>
        <p:nvPicPr>
          <p:cNvPr id="165" name="Graphic 164">
            <a:hlinkClick r:id="rId18" action="ppaction://hlinksldjump"/>
            <a:extLst>
              <a:ext uri="{FF2B5EF4-FFF2-40B4-BE49-F238E27FC236}">
                <a16:creationId xmlns:a16="http://schemas.microsoft.com/office/drawing/2014/main" id="{49103700-CE5A-4F78-8F41-01CC157D5DB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227374" y="302135"/>
            <a:ext cx="360000" cy="360000"/>
          </a:xfrm>
          <a:prstGeom prst="rect">
            <a:avLst/>
          </a:prstGeom>
        </p:spPr>
      </p:pic>
      <p:pic>
        <p:nvPicPr>
          <p:cNvPr id="166" name="Graphic 165">
            <a:hlinkClick r:id="rId21" action="ppaction://hlinksldjump"/>
            <a:extLst>
              <a:ext uri="{FF2B5EF4-FFF2-40B4-BE49-F238E27FC236}">
                <a16:creationId xmlns:a16="http://schemas.microsoft.com/office/drawing/2014/main" id="{6FBBD855-E6EB-4D89-9918-F15C835544F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0451" r="87782" b="19910"/>
          <a:stretch/>
        </p:blipFill>
        <p:spPr>
          <a:xfrm>
            <a:off x="8560966" y="243016"/>
            <a:ext cx="362980" cy="478238"/>
          </a:xfrm>
          <a:prstGeom prst="rect">
            <a:avLst/>
          </a:prstGeom>
        </p:spPr>
      </p:pic>
      <p:pic>
        <p:nvPicPr>
          <p:cNvPr id="167" name="Graphic 166">
            <a:hlinkClick r:id="rId17" action="ppaction://hlinksldjump"/>
            <a:extLst>
              <a:ext uri="{FF2B5EF4-FFF2-40B4-BE49-F238E27FC236}">
                <a16:creationId xmlns:a16="http://schemas.microsoft.com/office/drawing/2014/main" id="{EFB64DF0-D525-4D24-A7BC-CC8C5ED85C3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890802" y="302962"/>
            <a:ext cx="358346" cy="358346"/>
          </a:xfrm>
          <a:prstGeom prst="rect">
            <a:avLst/>
          </a:prstGeom>
        </p:spPr>
      </p:pic>
      <p:pic>
        <p:nvPicPr>
          <p:cNvPr id="168" name="Picture 167">
            <a:extLst>
              <a:ext uri="{FF2B5EF4-FFF2-40B4-BE49-F238E27FC236}">
                <a16:creationId xmlns:a16="http://schemas.microsoft.com/office/drawing/2014/main" id="{6076F58A-6BA4-43D0-8CF7-C8598EB011E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64434" y="186334"/>
            <a:ext cx="647784" cy="647784"/>
          </a:xfrm>
          <a:prstGeom prst="rect">
            <a:avLst/>
          </a:prstGeom>
        </p:spPr>
      </p:pic>
      <p:pic>
        <p:nvPicPr>
          <p:cNvPr id="169" name="Graphic 168">
            <a:hlinkClick r:id="rId24" action="ppaction://hlinksldjump"/>
            <a:extLst>
              <a:ext uri="{FF2B5EF4-FFF2-40B4-BE49-F238E27FC236}">
                <a16:creationId xmlns:a16="http://schemas.microsoft.com/office/drawing/2014/main" id="{40D90457-6178-45F9-A3E7-9E2B9EF3D2CD}"/>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365" t="60953" r="75388" b="20000"/>
          <a:stretch/>
        </p:blipFill>
        <p:spPr>
          <a:xfrm>
            <a:off x="10552577" y="252685"/>
            <a:ext cx="360000" cy="458900"/>
          </a:xfrm>
          <a:prstGeom prst="rect">
            <a:avLst/>
          </a:prstGeom>
        </p:spPr>
      </p:pic>
      <p:sp>
        <p:nvSpPr>
          <p:cNvPr id="68" name="TextBox 67">
            <a:extLst>
              <a:ext uri="{FF2B5EF4-FFF2-40B4-BE49-F238E27FC236}">
                <a16:creationId xmlns:a16="http://schemas.microsoft.com/office/drawing/2014/main" id="{6D50E80E-70F8-453F-8047-45DA6E3E75D5}"/>
              </a:ext>
            </a:extLst>
          </p:cNvPr>
          <p:cNvSpPr txBox="1"/>
          <p:nvPr/>
        </p:nvSpPr>
        <p:spPr>
          <a:xfrm>
            <a:off x="686094" y="79843"/>
            <a:ext cx="1595004" cy="707886"/>
          </a:xfrm>
          <a:prstGeom prst="rect">
            <a:avLst/>
          </a:prstGeom>
          <a:noFill/>
        </p:spPr>
        <p:txBody>
          <a:bodyPr wrap="square" rtlCol="0">
            <a:spAutoFit/>
          </a:bodyPr>
          <a:lstStyle/>
          <a:p>
            <a:r>
              <a:rPr lang="en-US" sz="4000" b="1" dirty="0">
                <a:latin typeface="Gamja Flower" pitchFamily="2" charset="-127"/>
                <a:ea typeface="Gamja Flower" pitchFamily="2" charset="-127"/>
              </a:rPr>
              <a:t>HeLL0</a:t>
            </a:r>
            <a:endParaRPr lang="en-ID" sz="4000" b="1" dirty="0">
              <a:latin typeface="Gamja Flower" pitchFamily="2" charset="-127"/>
              <a:ea typeface="Gamja Flower" pitchFamily="2" charset="-127"/>
            </a:endParaRPr>
          </a:p>
        </p:txBody>
      </p:sp>
      <p:pic>
        <p:nvPicPr>
          <p:cNvPr id="69" name="Picture 68">
            <a:extLst>
              <a:ext uri="{FF2B5EF4-FFF2-40B4-BE49-F238E27FC236}">
                <a16:creationId xmlns:a16="http://schemas.microsoft.com/office/drawing/2014/main" id="{C816EC04-5DD8-44DA-9405-636E592A9577}"/>
              </a:ext>
            </a:extLst>
          </p:cNvPr>
          <p:cNvPicPr>
            <a:picLocks noChangeAspect="1"/>
          </p:cNvPicPr>
          <p:nvPr/>
        </p:nvPicPr>
        <p:blipFill rotWithShape="1">
          <a:blip r:embed="rId9">
            <a:extLst>
              <a:ext uri="{28A0092B-C50C-407E-A947-70E740481C1C}">
                <a14:useLocalDpi xmlns:a14="http://schemas.microsoft.com/office/drawing/2010/main" val="0"/>
              </a:ext>
            </a:extLst>
          </a:blip>
          <a:srcRect t="33851" r="73344" b="34167"/>
          <a:stretch/>
        </p:blipFill>
        <p:spPr>
          <a:xfrm>
            <a:off x="233747" y="248323"/>
            <a:ext cx="485388" cy="490928"/>
          </a:xfrm>
          <a:prstGeom prst="rect">
            <a:avLst/>
          </a:prstGeom>
        </p:spPr>
      </p:pic>
    </p:spTree>
    <p:extLst>
      <p:ext uri="{BB962C8B-B14F-4D97-AF65-F5344CB8AC3E}">
        <p14:creationId xmlns:p14="http://schemas.microsoft.com/office/powerpoint/2010/main" val="367700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182A2A-0622-4180-AE53-11AD3D4F50F6}"/>
              </a:ext>
            </a:extLst>
          </p:cNvPr>
          <p:cNvSpPr/>
          <p:nvPr/>
        </p:nvSpPr>
        <p:spPr>
          <a:xfrm>
            <a:off x="127687" y="105033"/>
            <a:ext cx="11936627" cy="66479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 name="Straight Connector 9">
            <a:extLst>
              <a:ext uri="{FF2B5EF4-FFF2-40B4-BE49-F238E27FC236}">
                <a16:creationId xmlns:a16="http://schemas.microsoft.com/office/drawing/2014/main" id="{2B7524C5-CAA5-4DF2-A879-D3EA05BFF211}"/>
              </a:ext>
            </a:extLst>
          </p:cNvPr>
          <p:cNvCxnSpPr>
            <a:cxnSpLocks/>
          </p:cNvCxnSpPr>
          <p:nvPr/>
        </p:nvCxnSpPr>
        <p:spPr>
          <a:xfrm>
            <a:off x="127687" y="852616"/>
            <a:ext cx="119366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083D3A-D872-41B0-8AE0-6D1688E27154}"/>
              </a:ext>
            </a:extLst>
          </p:cNvPr>
          <p:cNvSpPr/>
          <p:nvPr/>
        </p:nvSpPr>
        <p:spPr>
          <a:xfrm>
            <a:off x="3039761" y="296712"/>
            <a:ext cx="3682315" cy="370627"/>
          </a:xfrm>
          <a:prstGeom prst="rect">
            <a:avLst/>
          </a:prstGeom>
          <a:solidFill>
            <a:srgbClr val="E7E6E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50" name="Graphic 49">
            <a:extLst>
              <a:ext uri="{FF2B5EF4-FFF2-40B4-BE49-F238E27FC236}">
                <a16:creationId xmlns:a16="http://schemas.microsoft.com/office/drawing/2014/main" id="{8CB3D23B-346C-4AC1-96AF-5E3A9CA9276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 t="38739" r="87636" b="40180"/>
          <a:stretch/>
        </p:blipFill>
        <p:spPr>
          <a:xfrm>
            <a:off x="6451233" y="296711"/>
            <a:ext cx="265210" cy="370627"/>
          </a:xfrm>
          <a:prstGeom prst="rect">
            <a:avLst/>
          </a:prstGeom>
        </p:spPr>
      </p:pic>
      <p:sp>
        <p:nvSpPr>
          <p:cNvPr id="76" name="TextBox 75">
            <a:extLst>
              <a:ext uri="{FF2B5EF4-FFF2-40B4-BE49-F238E27FC236}">
                <a16:creationId xmlns:a16="http://schemas.microsoft.com/office/drawing/2014/main" id="{71A31B10-8069-4474-A2E1-D3DA56B43104}"/>
              </a:ext>
            </a:extLst>
          </p:cNvPr>
          <p:cNvSpPr txBox="1"/>
          <p:nvPr/>
        </p:nvSpPr>
        <p:spPr>
          <a:xfrm>
            <a:off x="3059623" y="307983"/>
            <a:ext cx="2819400" cy="338554"/>
          </a:xfrm>
          <a:prstGeom prst="rect">
            <a:avLst/>
          </a:prstGeom>
          <a:noFill/>
        </p:spPr>
        <p:txBody>
          <a:bodyPr wrap="square" rtlCol="0">
            <a:spAutoFit/>
          </a:bodyPr>
          <a:lstStyle/>
          <a:p>
            <a:r>
              <a:rPr lang="en-US" sz="1600" dirty="0">
                <a:latin typeface="Aharoni" panose="02010803020104030203" pitchFamily="2" charset="-79"/>
                <a:ea typeface="Gamja Flower" pitchFamily="2" charset="-127"/>
                <a:cs typeface="Aharoni" panose="02010803020104030203" pitchFamily="2" charset="-79"/>
              </a:rPr>
              <a:t>Search</a:t>
            </a:r>
            <a:endParaRPr lang="en-ID" sz="1600" dirty="0">
              <a:latin typeface="Aharoni" panose="02010803020104030203" pitchFamily="2" charset="-79"/>
              <a:ea typeface="Gamja Flower" pitchFamily="2" charset="-127"/>
              <a:cs typeface="Aharoni" panose="02010803020104030203" pitchFamily="2" charset="-79"/>
            </a:endParaRPr>
          </a:p>
        </p:txBody>
      </p:sp>
      <p:sp>
        <p:nvSpPr>
          <p:cNvPr id="77" name="Rectangle 76">
            <a:extLst>
              <a:ext uri="{FF2B5EF4-FFF2-40B4-BE49-F238E27FC236}">
                <a16:creationId xmlns:a16="http://schemas.microsoft.com/office/drawing/2014/main" id="{AEF5F2CD-E410-4DF0-A594-E6627A6AC51B}"/>
              </a:ext>
            </a:extLst>
          </p:cNvPr>
          <p:cNvSpPr/>
          <p:nvPr/>
        </p:nvSpPr>
        <p:spPr>
          <a:xfrm>
            <a:off x="263610" y="971941"/>
            <a:ext cx="11566477" cy="57810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Rectangle 77">
            <a:extLst>
              <a:ext uri="{FF2B5EF4-FFF2-40B4-BE49-F238E27FC236}">
                <a16:creationId xmlns:a16="http://schemas.microsoft.com/office/drawing/2014/main" id="{5F9241FA-606D-4E5A-B9E2-6E3B98B7E5E8}"/>
              </a:ext>
            </a:extLst>
          </p:cNvPr>
          <p:cNvSpPr/>
          <p:nvPr/>
        </p:nvSpPr>
        <p:spPr>
          <a:xfrm>
            <a:off x="263610" y="971941"/>
            <a:ext cx="2887363" cy="5781018"/>
          </a:xfrm>
          <a:prstGeom prst="rect">
            <a:avLst/>
          </a:prstGeom>
          <a:solidFill>
            <a:srgbClr val="F6EFDD"/>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80" name="Straight Connector 79">
            <a:extLst>
              <a:ext uri="{FF2B5EF4-FFF2-40B4-BE49-F238E27FC236}">
                <a16:creationId xmlns:a16="http://schemas.microsoft.com/office/drawing/2014/main" id="{DA9D7DA6-95CF-49AF-8232-3FAC96A3BA34}"/>
              </a:ext>
            </a:extLst>
          </p:cNvPr>
          <p:cNvCxnSpPr>
            <a:cxnSpLocks/>
          </p:cNvCxnSpPr>
          <p:nvPr/>
        </p:nvCxnSpPr>
        <p:spPr>
          <a:xfrm>
            <a:off x="263610" y="1736127"/>
            <a:ext cx="115664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04290BC4-50AA-4714-BD61-697A4D7E4C16}"/>
              </a:ext>
            </a:extLst>
          </p:cNvPr>
          <p:cNvSpPr txBox="1"/>
          <p:nvPr/>
        </p:nvSpPr>
        <p:spPr>
          <a:xfrm>
            <a:off x="758357" y="1109580"/>
            <a:ext cx="1490568" cy="461665"/>
          </a:xfrm>
          <a:prstGeom prst="rect">
            <a:avLst/>
          </a:prstGeom>
          <a:noFill/>
        </p:spPr>
        <p:txBody>
          <a:bodyPr wrap="square" rtlCol="0">
            <a:spAutoFit/>
          </a:bodyPr>
          <a:lstStyle/>
          <a:p>
            <a:r>
              <a:rPr lang="en-US" sz="2400" dirty="0">
                <a:latin typeface="Aharoni" panose="02010803020104030203" pitchFamily="2" charset="-79"/>
                <a:ea typeface="Gamja Flower" pitchFamily="2" charset="-127"/>
                <a:cs typeface="Aharoni" panose="02010803020104030203" pitchFamily="2" charset="-79"/>
              </a:rPr>
              <a:t>Group 01 </a:t>
            </a:r>
            <a:endParaRPr lang="en-ID" sz="2400" dirty="0">
              <a:latin typeface="Aharoni" panose="02010803020104030203" pitchFamily="2" charset="-79"/>
              <a:ea typeface="Gamja Flower" pitchFamily="2" charset="-127"/>
              <a:cs typeface="Aharoni" panose="02010803020104030203" pitchFamily="2" charset="-79"/>
            </a:endParaRPr>
          </a:p>
        </p:txBody>
      </p:sp>
      <p:pic>
        <p:nvPicPr>
          <p:cNvPr id="82" name="Graphic 81">
            <a:extLst>
              <a:ext uri="{FF2B5EF4-FFF2-40B4-BE49-F238E27FC236}">
                <a16:creationId xmlns:a16="http://schemas.microsoft.com/office/drawing/2014/main" id="{6F9FF12E-021C-4B3C-9C9C-A157E8A02D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9367" y="1160247"/>
            <a:ext cx="394044" cy="394044"/>
          </a:xfrm>
          <a:prstGeom prst="rect">
            <a:avLst/>
          </a:prstGeom>
        </p:spPr>
      </p:pic>
      <p:pic>
        <p:nvPicPr>
          <p:cNvPr id="83" name="Graphic 82">
            <a:extLst>
              <a:ext uri="{FF2B5EF4-FFF2-40B4-BE49-F238E27FC236}">
                <a16:creationId xmlns:a16="http://schemas.microsoft.com/office/drawing/2014/main" id="{8E6D44AE-1566-401A-B32F-1BC2A7E780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955" y="1231362"/>
            <a:ext cx="216000" cy="216000"/>
          </a:xfrm>
          <a:prstGeom prst="rect">
            <a:avLst/>
          </a:prstGeom>
        </p:spPr>
      </p:pic>
      <p:cxnSp>
        <p:nvCxnSpPr>
          <p:cNvPr id="84" name="Straight Connector 83">
            <a:extLst>
              <a:ext uri="{FF2B5EF4-FFF2-40B4-BE49-F238E27FC236}">
                <a16:creationId xmlns:a16="http://schemas.microsoft.com/office/drawing/2014/main" id="{C62781BF-1A6B-4624-BA9D-A2F0FCCEEB54}"/>
              </a:ext>
            </a:extLst>
          </p:cNvPr>
          <p:cNvCxnSpPr>
            <a:cxnSpLocks/>
          </p:cNvCxnSpPr>
          <p:nvPr/>
        </p:nvCxnSpPr>
        <p:spPr>
          <a:xfrm flipV="1">
            <a:off x="2795842" y="1736127"/>
            <a:ext cx="0" cy="50168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7E6BAB37-F10E-42DB-956D-B8101FC31374}"/>
              </a:ext>
            </a:extLst>
          </p:cNvPr>
          <p:cNvSpPr/>
          <p:nvPr/>
        </p:nvSpPr>
        <p:spPr>
          <a:xfrm rot="16200000">
            <a:off x="2712254" y="2505348"/>
            <a:ext cx="561793" cy="19008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Isosceles Triangle 85">
            <a:extLst>
              <a:ext uri="{FF2B5EF4-FFF2-40B4-BE49-F238E27FC236}">
                <a16:creationId xmlns:a16="http://schemas.microsoft.com/office/drawing/2014/main" id="{FF35622A-15D2-4096-8784-9FC6607E1F33}"/>
              </a:ext>
            </a:extLst>
          </p:cNvPr>
          <p:cNvSpPr/>
          <p:nvPr/>
        </p:nvSpPr>
        <p:spPr>
          <a:xfrm>
            <a:off x="2868669" y="1821041"/>
            <a:ext cx="248962" cy="21462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Isosceles Triangle 86">
            <a:extLst>
              <a:ext uri="{FF2B5EF4-FFF2-40B4-BE49-F238E27FC236}">
                <a16:creationId xmlns:a16="http://schemas.microsoft.com/office/drawing/2014/main" id="{BB1D6806-BAE2-4FFF-8773-924093FDAB1A}"/>
              </a:ext>
            </a:extLst>
          </p:cNvPr>
          <p:cNvSpPr/>
          <p:nvPr/>
        </p:nvSpPr>
        <p:spPr>
          <a:xfrm flipV="1">
            <a:off x="2868669" y="6435052"/>
            <a:ext cx="248962" cy="21462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Rectangle: Rounded Corners 91">
            <a:extLst>
              <a:ext uri="{FF2B5EF4-FFF2-40B4-BE49-F238E27FC236}">
                <a16:creationId xmlns:a16="http://schemas.microsoft.com/office/drawing/2014/main" id="{D8A51A39-ADF1-452D-A16D-1A72A9048D29}"/>
              </a:ext>
            </a:extLst>
          </p:cNvPr>
          <p:cNvSpPr/>
          <p:nvPr/>
        </p:nvSpPr>
        <p:spPr>
          <a:xfrm>
            <a:off x="1077811" y="3065145"/>
            <a:ext cx="1548000" cy="369331"/>
          </a:xfrm>
          <a:prstGeom prst="roundRect">
            <a:avLst>
              <a:gd name="adj" fmla="val 50000"/>
            </a:avLst>
          </a:prstGeom>
          <a:solidFill>
            <a:srgbClr val="CCB2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93" name="Group 92">
            <a:extLst>
              <a:ext uri="{FF2B5EF4-FFF2-40B4-BE49-F238E27FC236}">
                <a16:creationId xmlns:a16="http://schemas.microsoft.com/office/drawing/2014/main" id="{BF8DF549-F587-41E9-B663-495BE0DDAD80}"/>
              </a:ext>
            </a:extLst>
          </p:cNvPr>
          <p:cNvGrpSpPr/>
          <p:nvPr/>
        </p:nvGrpSpPr>
        <p:grpSpPr>
          <a:xfrm>
            <a:off x="387735" y="1997200"/>
            <a:ext cx="579653" cy="579653"/>
            <a:chOff x="370702" y="1045673"/>
            <a:chExt cx="803189" cy="803189"/>
          </a:xfrm>
        </p:grpSpPr>
        <p:sp>
          <p:nvSpPr>
            <p:cNvPr id="94" name="Oval 93">
              <a:extLst>
                <a:ext uri="{FF2B5EF4-FFF2-40B4-BE49-F238E27FC236}">
                  <a16:creationId xmlns:a16="http://schemas.microsoft.com/office/drawing/2014/main" id="{D2FC1958-BF00-4F3C-BBC7-AF0769B09E34}"/>
                </a:ext>
              </a:extLst>
            </p:cNvPr>
            <p:cNvSpPr/>
            <p:nvPr/>
          </p:nvSpPr>
          <p:spPr>
            <a:xfrm>
              <a:off x="370702" y="1045673"/>
              <a:ext cx="803189" cy="8031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5" name="Picture 94">
              <a:extLst>
                <a:ext uri="{FF2B5EF4-FFF2-40B4-BE49-F238E27FC236}">
                  <a16:creationId xmlns:a16="http://schemas.microsoft.com/office/drawing/2014/main" id="{EF5D8118-4F2E-4E8E-8C26-AF0EC1267DFB}"/>
                </a:ext>
              </a:extLst>
            </p:cNvPr>
            <p:cNvPicPr>
              <a:picLocks noChangeAspect="1"/>
            </p:cNvPicPr>
            <p:nvPr/>
          </p:nvPicPr>
          <p:blipFill rotWithShape="1">
            <a:blip r:embed="rId8">
              <a:extLst>
                <a:ext uri="{28A0092B-C50C-407E-A947-70E740481C1C}">
                  <a14:useLocalDpi xmlns:a14="http://schemas.microsoft.com/office/drawing/2010/main" val="0"/>
                </a:ext>
              </a:extLst>
            </a:blip>
            <a:srcRect l="33013" t="44575" r="41389" b="3353"/>
            <a:stretch/>
          </p:blipFill>
          <p:spPr>
            <a:xfrm>
              <a:off x="512289" y="1117937"/>
              <a:ext cx="520015" cy="658661"/>
            </a:xfrm>
            <a:prstGeom prst="rect">
              <a:avLst/>
            </a:prstGeom>
          </p:spPr>
        </p:pic>
      </p:grpSp>
      <p:grpSp>
        <p:nvGrpSpPr>
          <p:cNvPr id="96" name="Group 95">
            <a:extLst>
              <a:ext uri="{FF2B5EF4-FFF2-40B4-BE49-F238E27FC236}">
                <a16:creationId xmlns:a16="http://schemas.microsoft.com/office/drawing/2014/main" id="{95C39ED8-FB95-44A7-AD73-4054B871F957}"/>
              </a:ext>
            </a:extLst>
          </p:cNvPr>
          <p:cNvGrpSpPr/>
          <p:nvPr/>
        </p:nvGrpSpPr>
        <p:grpSpPr>
          <a:xfrm>
            <a:off x="387761" y="2960817"/>
            <a:ext cx="579600" cy="579600"/>
            <a:chOff x="518984" y="4756378"/>
            <a:chExt cx="1141970" cy="1141970"/>
          </a:xfrm>
        </p:grpSpPr>
        <p:sp>
          <p:nvSpPr>
            <p:cNvPr id="97" name="Oval 96">
              <a:extLst>
                <a:ext uri="{FF2B5EF4-FFF2-40B4-BE49-F238E27FC236}">
                  <a16:creationId xmlns:a16="http://schemas.microsoft.com/office/drawing/2014/main" id="{B1E466C7-6054-4EAB-BD71-68CD371B5DDF}"/>
                </a:ext>
              </a:extLst>
            </p:cNvPr>
            <p:cNvSpPr/>
            <p:nvPr/>
          </p:nvSpPr>
          <p:spPr>
            <a:xfrm>
              <a:off x="518984" y="4756378"/>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8" name="Picture 97">
              <a:extLst>
                <a:ext uri="{FF2B5EF4-FFF2-40B4-BE49-F238E27FC236}">
                  <a16:creationId xmlns:a16="http://schemas.microsoft.com/office/drawing/2014/main" id="{3C64CDD4-8B6D-48F4-8FD1-AAE7488B0A56}"/>
                </a:ext>
              </a:extLst>
            </p:cNvPr>
            <p:cNvPicPr>
              <a:picLocks noChangeAspect="1"/>
            </p:cNvPicPr>
            <p:nvPr/>
          </p:nvPicPr>
          <p:blipFill rotWithShape="1">
            <a:blip r:embed="rId8">
              <a:extLst>
                <a:ext uri="{28A0092B-C50C-407E-A947-70E740481C1C}">
                  <a14:useLocalDpi xmlns:a14="http://schemas.microsoft.com/office/drawing/2010/main" val="0"/>
                </a:ext>
              </a:extLst>
            </a:blip>
            <a:srcRect l="30874" t="-7362" r="43528" b="55290"/>
            <a:stretch/>
          </p:blipFill>
          <p:spPr>
            <a:xfrm>
              <a:off x="720292" y="4807405"/>
              <a:ext cx="739355" cy="936481"/>
            </a:xfrm>
            <a:prstGeom prst="rect">
              <a:avLst/>
            </a:prstGeom>
          </p:spPr>
        </p:pic>
      </p:grpSp>
      <p:grpSp>
        <p:nvGrpSpPr>
          <p:cNvPr id="100" name="Group 99">
            <a:extLst>
              <a:ext uri="{FF2B5EF4-FFF2-40B4-BE49-F238E27FC236}">
                <a16:creationId xmlns:a16="http://schemas.microsoft.com/office/drawing/2014/main" id="{2847E05D-036A-46AA-AA42-457F1993BC12}"/>
              </a:ext>
            </a:extLst>
          </p:cNvPr>
          <p:cNvGrpSpPr/>
          <p:nvPr/>
        </p:nvGrpSpPr>
        <p:grpSpPr>
          <a:xfrm>
            <a:off x="387761" y="3924381"/>
            <a:ext cx="579600" cy="579600"/>
            <a:chOff x="6833371" y="3114347"/>
            <a:chExt cx="1148230" cy="1141970"/>
          </a:xfrm>
        </p:grpSpPr>
        <p:sp>
          <p:nvSpPr>
            <p:cNvPr id="101" name="Oval 100">
              <a:extLst>
                <a:ext uri="{FF2B5EF4-FFF2-40B4-BE49-F238E27FC236}">
                  <a16:creationId xmlns:a16="http://schemas.microsoft.com/office/drawing/2014/main" id="{F6858FB3-15C3-4A99-964E-082AFF80FD5E}"/>
                </a:ext>
              </a:extLst>
            </p:cNvPr>
            <p:cNvSpPr/>
            <p:nvPr/>
          </p:nvSpPr>
          <p:spPr>
            <a:xfrm>
              <a:off x="6833371" y="311434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2" name="Picture 101">
              <a:extLst>
                <a:ext uri="{FF2B5EF4-FFF2-40B4-BE49-F238E27FC236}">
                  <a16:creationId xmlns:a16="http://schemas.microsoft.com/office/drawing/2014/main" id="{CB40C59C-92EB-4B14-93F0-ADDC77A21BC6}"/>
                </a:ext>
              </a:extLst>
            </p:cNvPr>
            <p:cNvPicPr>
              <a:picLocks noChangeAspect="1"/>
            </p:cNvPicPr>
            <p:nvPr/>
          </p:nvPicPr>
          <p:blipFill rotWithShape="1">
            <a:blip r:embed="rId8">
              <a:extLst>
                <a:ext uri="{28A0092B-C50C-407E-A947-70E740481C1C}">
                  <a14:useLocalDpi xmlns:a14="http://schemas.microsoft.com/office/drawing/2010/main" val="0"/>
                </a:ext>
              </a:extLst>
            </a:blip>
            <a:srcRect l="64310" t="-5305" r="-3847" b="53233"/>
            <a:stretch/>
          </p:blipFill>
          <p:spPr>
            <a:xfrm>
              <a:off x="7034678" y="3338704"/>
              <a:ext cx="946923" cy="776531"/>
            </a:xfrm>
            <a:prstGeom prst="rect">
              <a:avLst/>
            </a:prstGeom>
          </p:spPr>
        </p:pic>
      </p:grpSp>
      <p:grpSp>
        <p:nvGrpSpPr>
          <p:cNvPr id="103" name="Group 102">
            <a:extLst>
              <a:ext uri="{FF2B5EF4-FFF2-40B4-BE49-F238E27FC236}">
                <a16:creationId xmlns:a16="http://schemas.microsoft.com/office/drawing/2014/main" id="{A7098302-10DA-47F7-97C3-34BD4EB129AF}"/>
              </a:ext>
            </a:extLst>
          </p:cNvPr>
          <p:cNvGrpSpPr/>
          <p:nvPr/>
        </p:nvGrpSpPr>
        <p:grpSpPr>
          <a:xfrm>
            <a:off x="387761" y="4887945"/>
            <a:ext cx="579600" cy="579600"/>
            <a:chOff x="6833371" y="4863117"/>
            <a:chExt cx="1141970" cy="1141970"/>
          </a:xfrm>
        </p:grpSpPr>
        <p:sp>
          <p:nvSpPr>
            <p:cNvPr id="104" name="Oval 103">
              <a:extLst>
                <a:ext uri="{FF2B5EF4-FFF2-40B4-BE49-F238E27FC236}">
                  <a16:creationId xmlns:a16="http://schemas.microsoft.com/office/drawing/2014/main" id="{0C8E23CC-F862-488F-AEC5-0F2AE71F87FB}"/>
                </a:ext>
              </a:extLst>
            </p:cNvPr>
            <p:cNvSpPr/>
            <p:nvPr/>
          </p:nvSpPr>
          <p:spPr>
            <a:xfrm>
              <a:off x="6833371" y="486311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5" name="Picture 104">
              <a:extLst>
                <a:ext uri="{FF2B5EF4-FFF2-40B4-BE49-F238E27FC236}">
                  <a16:creationId xmlns:a16="http://schemas.microsoft.com/office/drawing/2014/main" id="{BD82265C-771D-496B-9E0A-667292DB7450}"/>
                </a:ext>
              </a:extLst>
            </p:cNvPr>
            <p:cNvPicPr>
              <a:picLocks noChangeAspect="1"/>
            </p:cNvPicPr>
            <p:nvPr/>
          </p:nvPicPr>
          <p:blipFill rotWithShape="1">
            <a:blip r:embed="rId8">
              <a:extLst>
                <a:ext uri="{28A0092B-C50C-407E-A947-70E740481C1C}">
                  <a14:useLocalDpi xmlns:a14="http://schemas.microsoft.com/office/drawing/2010/main" val="0"/>
                </a:ext>
              </a:extLst>
            </a:blip>
            <a:srcRect l="-4823" t="44769" r="65286" b="-5430"/>
            <a:stretch/>
          </p:blipFill>
          <p:spPr>
            <a:xfrm>
              <a:off x="6928663" y="5015715"/>
              <a:ext cx="951386" cy="908875"/>
            </a:xfrm>
            <a:prstGeom prst="rect">
              <a:avLst/>
            </a:prstGeom>
          </p:spPr>
        </p:pic>
      </p:grpSp>
      <p:grpSp>
        <p:nvGrpSpPr>
          <p:cNvPr id="106" name="Group 105">
            <a:extLst>
              <a:ext uri="{FF2B5EF4-FFF2-40B4-BE49-F238E27FC236}">
                <a16:creationId xmlns:a16="http://schemas.microsoft.com/office/drawing/2014/main" id="{FD701BA1-42F0-4B22-91B7-4F209CA87DFA}"/>
              </a:ext>
            </a:extLst>
          </p:cNvPr>
          <p:cNvGrpSpPr/>
          <p:nvPr/>
        </p:nvGrpSpPr>
        <p:grpSpPr>
          <a:xfrm>
            <a:off x="387761" y="5851511"/>
            <a:ext cx="579600" cy="579600"/>
            <a:chOff x="6833371" y="5122757"/>
            <a:chExt cx="1141970" cy="1141970"/>
          </a:xfrm>
        </p:grpSpPr>
        <p:sp>
          <p:nvSpPr>
            <p:cNvPr id="107" name="Oval 106">
              <a:extLst>
                <a:ext uri="{FF2B5EF4-FFF2-40B4-BE49-F238E27FC236}">
                  <a16:creationId xmlns:a16="http://schemas.microsoft.com/office/drawing/2014/main" id="{4F0B4435-EC84-4244-98DC-BA7CCDC7A2B7}"/>
                </a:ext>
              </a:extLst>
            </p:cNvPr>
            <p:cNvSpPr/>
            <p:nvPr/>
          </p:nvSpPr>
          <p:spPr>
            <a:xfrm>
              <a:off x="6833371" y="512275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8" name="Picture 107">
              <a:extLst>
                <a:ext uri="{FF2B5EF4-FFF2-40B4-BE49-F238E27FC236}">
                  <a16:creationId xmlns:a16="http://schemas.microsoft.com/office/drawing/2014/main" id="{D752A107-E34A-42D1-9017-96D049CE606D}"/>
                </a:ext>
              </a:extLst>
            </p:cNvPr>
            <p:cNvPicPr>
              <a:picLocks noChangeAspect="1"/>
            </p:cNvPicPr>
            <p:nvPr/>
          </p:nvPicPr>
          <p:blipFill rotWithShape="1">
            <a:blip r:embed="rId8">
              <a:extLst>
                <a:ext uri="{28A0092B-C50C-407E-A947-70E740481C1C}">
                  <a14:useLocalDpi xmlns:a14="http://schemas.microsoft.com/office/drawing/2010/main" val="0"/>
                </a:ext>
              </a:extLst>
            </a:blip>
            <a:srcRect l="61918" t="38417" r="-3497" b="922"/>
            <a:stretch/>
          </p:blipFill>
          <p:spPr>
            <a:xfrm>
              <a:off x="7050954" y="5273801"/>
              <a:ext cx="898452" cy="816153"/>
            </a:xfrm>
            <a:prstGeom prst="rect">
              <a:avLst/>
            </a:prstGeom>
          </p:spPr>
        </p:pic>
      </p:grpSp>
      <p:sp>
        <p:nvSpPr>
          <p:cNvPr id="109" name="Rectangle: Rounded Corners 108">
            <a:extLst>
              <a:ext uri="{FF2B5EF4-FFF2-40B4-BE49-F238E27FC236}">
                <a16:creationId xmlns:a16="http://schemas.microsoft.com/office/drawing/2014/main" id="{CC37E191-9428-48EB-92C5-8E9D4B9BF13A}"/>
              </a:ext>
            </a:extLst>
          </p:cNvPr>
          <p:cNvSpPr/>
          <p:nvPr/>
        </p:nvSpPr>
        <p:spPr>
          <a:xfrm>
            <a:off x="9811569" y="695189"/>
            <a:ext cx="432000" cy="79078"/>
          </a:xfrm>
          <a:prstGeom prst="roundRect">
            <a:avLst>
              <a:gd name="adj" fmla="val 50000"/>
            </a:avLst>
          </a:prstGeom>
          <a:solidFill>
            <a:srgbClr val="B08A5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TextBox 113">
            <a:extLst>
              <a:ext uri="{FF2B5EF4-FFF2-40B4-BE49-F238E27FC236}">
                <a16:creationId xmlns:a16="http://schemas.microsoft.com/office/drawing/2014/main" id="{B1AFD6A9-7C66-45BA-A062-2E57E1EF4321}"/>
              </a:ext>
            </a:extLst>
          </p:cNvPr>
          <p:cNvSpPr txBox="1"/>
          <p:nvPr/>
        </p:nvSpPr>
        <p:spPr>
          <a:xfrm>
            <a:off x="4060808" y="1125853"/>
            <a:ext cx="3337227" cy="461665"/>
          </a:xfrm>
          <a:prstGeom prst="rect">
            <a:avLst/>
          </a:prstGeom>
          <a:noFill/>
        </p:spPr>
        <p:txBody>
          <a:bodyPr wrap="square">
            <a:spAutoFit/>
          </a:bodyPr>
          <a:lstStyle/>
          <a:p>
            <a:r>
              <a:rPr lang="en-US" sz="2400" dirty="0">
                <a:latin typeface="Aharoni" panose="02010803020104030203" pitchFamily="2" charset="-79"/>
                <a:ea typeface="Gamja Flower" pitchFamily="2" charset="-127"/>
                <a:cs typeface="Aharoni" panose="02010803020104030203" pitchFamily="2" charset="-79"/>
              </a:rPr>
              <a:t>Add Your Title here</a:t>
            </a:r>
            <a:endParaRPr lang="en-ID" sz="2400" dirty="0"/>
          </a:p>
        </p:txBody>
      </p:sp>
      <p:sp>
        <p:nvSpPr>
          <p:cNvPr id="116" name="Oval 115">
            <a:extLst>
              <a:ext uri="{FF2B5EF4-FFF2-40B4-BE49-F238E27FC236}">
                <a16:creationId xmlns:a16="http://schemas.microsoft.com/office/drawing/2014/main" id="{BBD5F6EC-E36B-49B4-AE2A-61DFD22A5471}"/>
              </a:ext>
            </a:extLst>
          </p:cNvPr>
          <p:cNvSpPr/>
          <p:nvPr/>
        </p:nvSpPr>
        <p:spPr>
          <a:xfrm>
            <a:off x="11264434" y="1210166"/>
            <a:ext cx="361079" cy="36107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TextBox 116">
            <a:extLst>
              <a:ext uri="{FF2B5EF4-FFF2-40B4-BE49-F238E27FC236}">
                <a16:creationId xmlns:a16="http://schemas.microsoft.com/office/drawing/2014/main" id="{0480CED8-CA29-4642-9470-259ED86ACCE6}"/>
              </a:ext>
            </a:extLst>
          </p:cNvPr>
          <p:cNvSpPr txBox="1"/>
          <p:nvPr/>
        </p:nvSpPr>
        <p:spPr>
          <a:xfrm>
            <a:off x="11328200" y="1218982"/>
            <a:ext cx="308432" cy="369332"/>
          </a:xfrm>
          <a:prstGeom prst="rect">
            <a:avLst/>
          </a:prstGeom>
          <a:noFill/>
        </p:spPr>
        <p:txBody>
          <a:bodyPr wrap="square">
            <a:spAutoFit/>
          </a:bodyPr>
          <a:lstStyle/>
          <a:p>
            <a:r>
              <a:rPr lang="en-US" dirty="0" err="1">
                <a:latin typeface="Aharoni" panose="02010803020104030203" pitchFamily="2" charset="-79"/>
                <a:ea typeface="Gamja Flower" pitchFamily="2" charset="-127"/>
                <a:cs typeface="Aharoni" panose="02010803020104030203" pitchFamily="2" charset="-79"/>
              </a:rPr>
              <a:t>i</a:t>
            </a:r>
            <a:endParaRPr lang="en-ID" dirty="0">
              <a:latin typeface="Aharoni" panose="02010803020104030203" pitchFamily="2" charset="-79"/>
              <a:ea typeface="Gamja Flower" pitchFamily="2" charset="-127"/>
              <a:cs typeface="Aharoni" panose="02010803020104030203" pitchFamily="2" charset="-79"/>
            </a:endParaRPr>
          </a:p>
        </p:txBody>
      </p:sp>
      <p:sp>
        <p:nvSpPr>
          <p:cNvPr id="120" name="Rectangle: Rounded Corners 119">
            <a:extLst>
              <a:ext uri="{FF2B5EF4-FFF2-40B4-BE49-F238E27FC236}">
                <a16:creationId xmlns:a16="http://schemas.microsoft.com/office/drawing/2014/main" id="{64AADB17-DBB9-4032-9E6D-AE62C23BDF13}"/>
              </a:ext>
            </a:extLst>
          </p:cNvPr>
          <p:cNvSpPr/>
          <p:nvPr/>
        </p:nvSpPr>
        <p:spPr>
          <a:xfrm>
            <a:off x="3286895" y="6223404"/>
            <a:ext cx="8406911" cy="411002"/>
          </a:xfrm>
          <a:prstGeom prst="roundRect">
            <a:avLst>
              <a:gd name="adj" fmla="val 50000"/>
            </a:avLst>
          </a:prstGeom>
          <a:solidFill>
            <a:srgbClr val="FDF9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23" name="Picture 122">
            <a:extLst>
              <a:ext uri="{FF2B5EF4-FFF2-40B4-BE49-F238E27FC236}">
                <a16:creationId xmlns:a16="http://schemas.microsoft.com/office/drawing/2014/main" id="{8DCEAC43-AA6A-43AA-8F89-8F2F386374E7}"/>
              </a:ext>
            </a:extLst>
          </p:cNvPr>
          <p:cNvPicPr>
            <a:picLocks noChangeAspect="1"/>
          </p:cNvPicPr>
          <p:nvPr/>
        </p:nvPicPr>
        <p:blipFill rotWithShape="1">
          <a:blip r:embed="rId9">
            <a:extLst>
              <a:ext uri="{28A0092B-C50C-407E-A947-70E740481C1C}">
                <a14:useLocalDpi xmlns:a14="http://schemas.microsoft.com/office/drawing/2010/main" val="0"/>
              </a:ext>
            </a:extLst>
          </a:blip>
          <a:srcRect r="72964" b="67907"/>
          <a:stretch/>
        </p:blipFill>
        <p:spPr>
          <a:xfrm>
            <a:off x="3412124" y="6304413"/>
            <a:ext cx="297543" cy="297733"/>
          </a:xfrm>
          <a:prstGeom prst="rect">
            <a:avLst/>
          </a:prstGeom>
        </p:spPr>
      </p:pic>
      <p:pic>
        <p:nvPicPr>
          <p:cNvPr id="125" name="Graphic 124">
            <a:extLst>
              <a:ext uri="{FF2B5EF4-FFF2-40B4-BE49-F238E27FC236}">
                <a16:creationId xmlns:a16="http://schemas.microsoft.com/office/drawing/2014/main" id="{6CA677B2-CF17-4350-B4E5-46FE2731B69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5182" t="41442" r="50000" b="42702"/>
          <a:stretch/>
        </p:blipFill>
        <p:spPr>
          <a:xfrm>
            <a:off x="11272342" y="6287298"/>
            <a:ext cx="339463" cy="297733"/>
          </a:xfrm>
          <a:prstGeom prst="rect">
            <a:avLst/>
          </a:prstGeom>
        </p:spPr>
      </p:pic>
      <p:pic>
        <p:nvPicPr>
          <p:cNvPr id="127" name="Graphic 126">
            <a:extLst>
              <a:ext uri="{FF2B5EF4-FFF2-40B4-BE49-F238E27FC236}">
                <a16:creationId xmlns:a16="http://schemas.microsoft.com/office/drawing/2014/main" id="{D5D42279-B787-441B-BE95-972F9A0474AF}"/>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25675" t="62342" r="63932" b="20276"/>
          <a:stretch/>
        </p:blipFill>
        <p:spPr>
          <a:xfrm>
            <a:off x="11004593" y="6317483"/>
            <a:ext cx="217172" cy="297734"/>
          </a:xfrm>
          <a:prstGeom prst="rect">
            <a:avLst/>
          </a:prstGeom>
        </p:spPr>
      </p:pic>
      <p:sp>
        <p:nvSpPr>
          <p:cNvPr id="128" name="TextBox 127">
            <a:extLst>
              <a:ext uri="{FF2B5EF4-FFF2-40B4-BE49-F238E27FC236}">
                <a16:creationId xmlns:a16="http://schemas.microsoft.com/office/drawing/2014/main" id="{7DD10652-2C0F-4449-BA60-48D1743AD858}"/>
              </a:ext>
            </a:extLst>
          </p:cNvPr>
          <p:cNvSpPr txBox="1"/>
          <p:nvPr/>
        </p:nvSpPr>
        <p:spPr>
          <a:xfrm>
            <a:off x="3692189" y="6203893"/>
            <a:ext cx="356602" cy="461665"/>
          </a:xfrm>
          <a:prstGeom prst="rect">
            <a:avLst/>
          </a:prstGeom>
          <a:noFill/>
        </p:spPr>
        <p:txBody>
          <a:bodyPr wrap="square">
            <a:spAutoFit/>
          </a:bodyPr>
          <a:lstStyle/>
          <a:p>
            <a:r>
              <a:rPr lang="en-US" sz="2400" dirty="0">
                <a:latin typeface="Arial" panose="020B0604020202020204" pitchFamily="34" charset="0"/>
                <a:ea typeface="Gamja Flower" pitchFamily="2" charset="-127"/>
                <a:cs typeface="Arial" panose="020B0604020202020204" pitchFamily="34" charset="0"/>
              </a:rPr>
              <a:t>I</a:t>
            </a:r>
            <a:endParaRPr lang="en-ID" sz="2400" dirty="0">
              <a:latin typeface="Arial" panose="020B0604020202020204" pitchFamily="34" charset="0"/>
              <a:cs typeface="Arial" panose="020B0604020202020204" pitchFamily="34" charset="0"/>
            </a:endParaRPr>
          </a:p>
        </p:txBody>
      </p:sp>
      <p:sp>
        <p:nvSpPr>
          <p:cNvPr id="148" name="Rectangle: Rounded Corners 147">
            <a:extLst>
              <a:ext uri="{FF2B5EF4-FFF2-40B4-BE49-F238E27FC236}">
                <a16:creationId xmlns:a16="http://schemas.microsoft.com/office/drawing/2014/main" id="{DC7A074D-B914-4C46-BA95-9D71C0CD26E9}"/>
              </a:ext>
            </a:extLst>
          </p:cNvPr>
          <p:cNvSpPr/>
          <p:nvPr/>
        </p:nvSpPr>
        <p:spPr>
          <a:xfrm>
            <a:off x="9868730" y="1967756"/>
            <a:ext cx="1197020" cy="465805"/>
          </a:xfrm>
          <a:prstGeom prst="roundRect">
            <a:avLst>
              <a:gd name="adj" fmla="val 50000"/>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TextBox 148">
            <a:extLst>
              <a:ext uri="{FF2B5EF4-FFF2-40B4-BE49-F238E27FC236}">
                <a16:creationId xmlns:a16="http://schemas.microsoft.com/office/drawing/2014/main" id="{592484DD-A286-4EBE-BED6-34AEFB052714}"/>
              </a:ext>
            </a:extLst>
          </p:cNvPr>
          <p:cNvSpPr txBox="1"/>
          <p:nvPr/>
        </p:nvSpPr>
        <p:spPr>
          <a:xfrm>
            <a:off x="9970687" y="2023296"/>
            <a:ext cx="1369189" cy="369332"/>
          </a:xfrm>
          <a:prstGeom prst="rect">
            <a:avLst/>
          </a:prstGeom>
          <a:noFill/>
        </p:spPr>
        <p:txBody>
          <a:bodyPr wrap="square">
            <a:spAutoFit/>
          </a:bodyPr>
          <a:lstStyle/>
          <a:p>
            <a:r>
              <a:rPr lang="en-US" sz="1800" dirty="0">
                <a:solidFill>
                  <a:srgbClr val="502D16"/>
                </a:solidFill>
                <a:latin typeface="Aharoni" panose="02010803020104030203" pitchFamily="2" charset="-79"/>
                <a:ea typeface="Gamja Flower" pitchFamily="2" charset="-127"/>
                <a:cs typeface="Aharoni" panose="02010803020104030203" pitchFamily="2" charset="-79"/>
              </a:rPr>
              <a:t>Timeline</a:t>
            </a:r>
            <a:endParaRPr lang="en-ID" dirty="0">
              <a:solidFill>
                <a:srgbClr val="502D16"/>
              </a:solidFill>
            </a:endParaRPr>
          </a:p>
        </p:txBody>
      </p:sp>
      <p:pic>
        <p:nvPicPr>
          <p:cNvPr id="151" name="Picture 150">
            <a:extLst>
              <a:ext uri="{FF2B5EF4-FFF2-40B4-BE49-F238E27FC236}">
                <a16:creationId xmlns:a16="http://schemas.microsoft.com/office/drawing/2014/main" id="{F430F8A4-1F75-4BC1-AC80-CF4C53DCEA8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25601" y="1962719"/>
            <a:ext cx="465806" cy="465806"/>
          </a:xfrm>
          <a:prstGeom prst="rect">
            <a:avLst/>
          </a:prstGeom>
        </p:spPr>
      </p:pic>
      <p:sp>
        <p:nvSpPr>
          <p:cNvPr id="152" name="Rectangle: Rounded Corners 151">
            <a:extLst>
              <a:ext uri="{FF2B5EF4-FFF2-40B4-BE49-F238E27FC236}">
                <a16:creationId xmlns:a16="http://schemas.microsoft.com/office/drawing/2014/main" id="{326B1A46-8F04-4DE5-AF8B-AF12794FDE4C}"/>
              </a:ext>
            </a:extLst>
          </p:cNvPr>
          <p:cNvSpPr/>
          <p:nvPr/>
        </p:nvSpPr>
        <p:spPr>
          <a:xfrm>
            <a:off x="3427819" y="2613329"/>
            <a:ext cx="7637931" cy="1297863"/>
          </a:xfrm>
          <a:prstGeom prst="roundRect">
            <a:avLst>
              <a:gd name="adj" fmla="val 11917"/>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TextBox 152">
            <a:extLst>
              <a:ext uri="{FF2B5EF4-FFF2-40B4-BE49-F238E27FC236}">
                <a16:creationId xmlns:a16="http://schemas.microsoft.com/office/drawing/2014/main" id="{24D4F62A-DB0B-4546-A2AB-54B32B8D58E7}"/>
              </a:ext>
            </a:extLst>
          </p:cNvPr>
          <p:cNvSpPr txBox="1"/>
          <p:nvPr/>
        </p:nvSpPr>
        <p:spPr>
          <a:xfrm>
            <a:off x="3598526" y="2683121"/>
            <a:ext cx="7090713" cy="1168846"/>
          </a:xfrm>
          <a:prstGeom prst="rect">
            <a:avLst/>
          </a:prstGeom>
          <a:noFill/>
        </p:spPr>
        <p:txBody>
          <a:bodyPr wrap="square">
            <a:spAutoFit/>
          </a:bodyPr>
          <a:lstStyle/>
          <a:p>
            <a:pPr>
              <a:lnSpc>
                <a:spcPct val="150000"/>
              </a:lnSpc>
            </a:pPr>
            <a:r>
              <a:rPr lang="en-US" sz="1600" dirty="0">
                <a:solidFill>
                  <a:schemeClr val="bg2"/>
                </a:solidFill>
                <a:latin typeface="Aharoni" panose="02010803020104030203" pitchFamily="2" charset="-79"/>
                <a:ea typeface="Gamja Flower" pitchFamily="2" charset="-127"/>
                <a:cs typeface="Aharoni" panose="02010803020104030203" pitchFamily="2" charset="-79"/>
              </a:rPr>
              <a:t>Add your text here Add your text here Add your text here Add your text here Add your text here Add your text here Add your text here Add your text here Add your text here Add your text here</a:t>
            </a:r>
            <a:endParaRPr lang="en-ID" sz="1600" dirty="0">
              <a:solidFill>
                <a:schemeClr val="bg2"/>
              </a:solidFill>
            </a:endParaRPr>
          </a:p>
        </p:txBody>
      </p:sp>
      <p:pic>
        <p:nvPicPr>
          <p:cNvPr id="156" name="Picture 155">
            <a:extLst>
              <a:ext uri="{FF2B5EF4-FFF2-40B4-BE49-F238E27FC236}">
                <a16:creationId xmlns:a16="http://schemas.microsoft.com/office/drawing/2014/main" id="{DA335EF8-48E7-48A6-B995-D9CC51A910E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25601" y="2604033"/>
            <a:ext cx="465806" cy="465806"/>
          </a:xfrm>
          <a:prstGeom prst="rect">
            <a:avLst/>
          </a:prstGeom>
        </p:spPr>
      </p:pic>
      <p:pic>
        <p:nvPicPr>
          <p:cNvPr id="157" name="Picture 156">
            <a:extLst>
              <a:ext uri="{FF2B5EF4-FFF2-40B4-BE49-F238E27FC236}">
                <a16:creationId xmlns:a16="http://schemas.microsoft.com/office/drawing/2014/main" id="{005C1CFE-8FC3-46FA-9726-547DB020D2F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25601" y="5593779"/>
            <a:ext cx="465806" cy="465806"/>
          </a:xfrm>
          <a:prstGeom prst="rect">
            <a:avLst/>
          </a:prstGeom>
        </p:spPr>
      </p:pic>
      <p:grpSp>
        <p:nvGrpSpPr>
          <p:cNvPr id="65" name="Group 64">
            <a:extLst>
              <a:ext uri="{FF2B5EF4-FFF2-40B4-BE49-F238E27FC236}">
                <a16:creationId xmlns:a16="http://schemas.microsoft.com/office/drawing/2014/main" id="{96DA41A8-C658-4AC7-B490-31A2836ACED6}"/>
              </a:ext>
            </a:extLst>
          </p:cNvPr>
          <p:cNvGrpSpPr/>
          <p:nvPr/>
        </p:nvGrpSpPr>
        <p:grpSpPr>
          <a:xfrm>
            <a:off x="3355920" y="1055250"/>
            <a:ext cx="579600" cy="579600"/>
            <a:chOff x="518984" y="4756378"/>
            <a:chExt cx="1141970" cy="1141970"/>
          </a:xfrm>
        </p:grpSpPr>
        <p:sp>
          <p:nvSpPr>
            <p:cNvPr id="66" name="Oval 65">
              <a:extLst>
                <a:ext uri="{FF2B5EF4-FFF2-40B4-BE49-F238E27FC236}">
                  <a16:creationId xmlns:a16="http://schemas.microsoft.com/office/drawing/2014/main" id="{25CFC4D0-D05C-4AF3-BB35-EAD1DEA12E98}"/>
                </a:ext>
              </a:extLst>
            </p:cNvPr>
            <p:cNvSpPr/>
            <p:nvPr/>
          </p:nvSpPr>
          <p:spPr>
            <a:xfrm>
              <a:off x="518984" y="4756378"/>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67" name="Picture 66">
              <a:extLst>
                <a:ext uri="{FF2B5EF4-FFF2-40B4-BE49-F238E27FC236}">
                  <a16:creationId xmlns:a16="http://schemas.microsoft.com/office/drawing/2014/main" id="{187512B1-2BB2-4362-B319-E53685A4BA3B}"/>
                </a:ext>
              </a:extLst>
            </p:cNvPr>
            <p:cNvPicPr>
              <a:picLocks noChangeAspect="1"/>
            </p:cNvPicPr>
            <p:nvPr/>
          </p:nvPicPr>
          <p:blipFill rotWithShape="1">
            <a:blip r:embed="rId8">
              <a:extLst>
                <a:ext uri="{28A0092B-C50C-407E-A947-70E740481C1C}">
                  <a14:useLocalDpi xmlns:a14="http://schemas.microsoft.com/office/drawing/2010/main" val="0"/>
                </a:ext>
              </a:extLst>
            </a:blip>
            <a:srcRect l="30874" t="-7362" r="43528" b="55290"/>
            <a:stretch/>
          </p:blipFill>
          <p:spPr>
            <a:xfrm>
              <a:off x="720292" y="4807405"/>
              <a:ext cx="739355" cy="936481"/>
            </a:xfrm>
            <a:prstGeom prst="rect">
              <a:avLst/>
            </a:prstGeom>
          </p:spPr>
        </p:pic>
      </p:grpSp>
      <p:sp>
        <p:nvSpPr>
          <p:cNvPr id="68" name="Rectangle: Rounded Corners 67">
            <a:extLst>
              <a:ext uri="{FF2B5EF4-FFF2-40B4-BE49-F238E27FC236}">
                <a16:creationId xmlns:a16="http://schemas.microsoft.com/office/drawing/2014/main" id="{732EDFC6-766E-480C-A5CE-B769910CF2DE}"/>
              </a:ext>
            </a:extLst>
          </p:cNvPr>
          <p:cNvSpPr/>
          <p:nvPr/>
        </p:nvSpPr>
        <p:spPr>
          <a:xfrm>
            <a:off x="3528757" y="4330626"/>
            <a:ext cx="7560000" cy="101750"/>
          </a:xfrm>
          <a:prstGeom prst="roundRect">
            <a:avLst>
              <a:gd name="adj" fmla="val 50000"/>
            </a:avLst>
          </a:prstGeom>
          <a:solidFill>
            <a:srgbClr val="502D1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peech Bubble: Rectangle with Corners Rounded 4">
            <a:extLst>
              <a:ext uri="{FF2B5EF4-FFF2-40B4-BE49-F238E27FC236}">
                <a16:creationId xmlns:a16="http://schemas.microsoft.com/office/drawing/2014/main" id="{1D07E431-7186-42F8-8CF2-D0419DE68C41}"/>
              </a:ext>
            </a:extLst>
          </p:cNvPr>
          <p:cNvSpPr/>
          <p:nvPr/>
        </p:nvSpPr>
        <p:spPr>
          <a:xfrm rot="10800000">
            <a:off x="9502976" y="4739999"/>
            <a:ext cx="1269760" cy="1250569"/>
          </a:xfrm>
          <a:prstGeom prst="wedgeRoundRectCallout">
            <a:avLst>
              <a:gd name="adj1" fmla="val -9155"/>
              <a:gd name="adj2" fmla="val 69417"/>
              <a:gd name="adj3" fmla="val 16667"/>
            </a:avLst>
          </a:prstGeom>
          <a:solidFill>
            <a:srgbClr val="CCB27E"/>
          </a:solidFill>
          <a:ln w="38100">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 name="Picture 2">
            <a:extLst>
              <a:ext uri="{FF2B5EF4-FFF2-40B4-BE49-F238E27FC236}">
                <a16:creationId xmlns:a16="http://schemas.microsoft.com/office/drawing/2014/main" id="{A1992D72-C0E0-4CF0-81EC-75FF2AEA35C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890652">
            <a:off x="10059060" y="4125621"/>
            <a:ext cx="504908" cy="405504"/>
          </a:xfrm>
          <a:prstGeom prst="rect">
            <a:avLst/>
          </a:prstGeom>
        </p:spPr>
      </p:pic>
      <p:sp>
        <p:nvSpPr>
          <p:cNvPr id="72" name="Speech Bubble: Rectangle with Corners Rounded 71">
            <a:extLst>
              <a:ext uri="{FF2B5EF4-FFF2-40B4-BE49-F238E27FC236}">
                <a16:creationId xmlns:a16="http://schemas.microsoft.com/office/drawing/2014/main" id="{0F953AE2-85C2-405E-B0C4-CCC7377023B8}"/>
              </a:ext>
            </a:extLst>
          </p:cNvPr>
          <p:cNvSpPr/>
          <p:nvPr/>
        </p:nvSpPr>
        <p:spPr>
          <a:xfrm rot="10800000">
            <a:off x="6534544" y="4739999"/>
            <a:ext cx="1269760" cy="1250569"/>
          </a:xfrm>
          <a:prstGeom prst="wedgeRoundRectCallout">
            <a:avLst>
              <a:gd name="adj1" fmla="val -9155"/>
              <a:gd name="adj2" fmla="val 69417"/>
              <a:gd name="adj3" fmla="val 16667"/>
            </a:avLst>
          </a:prstGeom>
          <a:solidFill>
            <a:srgbClr val="CCB27E"/>
          </a:solidFill>
          <a:ln w="38100">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3" name="Picture 72">
            <a:extLst>
              <a:ext uri="{FF2B5EF4-FFF2-40B4-BE49-F238E27FC236}">
                <a16:creationId xmlns:a16="http://schemas.microsoft.com/office/drawing/2014/main" id="{AA38DD46-E370-4AE1-9C8E-D0387BE2896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890652">
            <a:off x="7090628" y="4125621"/>
            <a:ext cx="504908" cy="405504"/>
          </a:xfrm>
          <a:prstGeom prst="rect">
            <a:avLst/>
          </a:prstGeom>
        </p:spPr>
      </p:pic>
      <p:sp>
        <p:nvSpPr>
          <p:cNvPr id="74" name="Speech Bubble: Rectangle with Corners Rounded 73">
            <a:extLst>
              <a:ext uri="{FF2B5EF4-FFF2-40B4-BE49-F238E27FC236}">
                <a16:creationId xmlns:a16="http://schemas.microsoft.com/office/drawing/2014/main" id="{6753E648-B989-417E-9CC6-108266CBD292}"/>
              </a:ext>
            </a:extLst>
          </p:cNvPr>
          <p:cNvSpPr/>
          <p:nvPr/>
        </p:nvSpPr>
        <p:spPr>
          <a:xfrm rot="10800000">
            <a:off x="3566112" y="4739999"/>
            <a:ext cx="1269760" cy="1250569"/>
          </a:xfrm>
          <a:prstGeom prst="wedgeRoundRectCallout">
            <a:avLst>
              <a:gd name="adj1" fmla="val -9155"/>
              <a:gd name="adj2" fmla="val 69417"/>
              <a:gd name="adj3" fmla="val 16667"/>
            </a:avLst>
          </a:prstGeom>
          <a:solidFill>
            <a:srgbClr val="CCB27E"/>
          </a:solidFill>
          <a:ln w="38100">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9" name="Picture 78">
            <a:extLst>
              <a:ext uri="{FF2B5EF4-FFF2-40B4-BE49-F238E27FC236}">
                <a16:creationId xmlns:a16="http://schemas.microsoft.com/office/drawing/2014/main" id="{51E9CD95-AF8F-46F9-934F-23940732E5C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890652">
            <a:off x="4122196" y="4125621"/>
            <a:ext cx="504908" cy="405504"/>
          </a:xfrm>
          <a:prstGeom prst="rect">
            <a:avLst/>
          </a:prstGeom>
        </p:spPr>
      </p:pic>
      <p:sp>
        <p:nvSpPr>
          <p:cNvPr id="110" name="TextBox 109">
            <a:extLst>
              <a:ext uri="{FF2B5EF4-FFF2-40B4-BE49-F238E27FC236}">
                <a16:creationId xmlns:a16="http://schemas.microsoft.com/office/drawing/2014/main" id="{5EBE252B-2AAA-4FE4-9122-19BD0928FC94}"/>
              </a:ext>
            </a:extLst>
          </p:cNvPr>
          <p:cNvSpPr txBox="1"/>
          <p:nvPr/>
        </p:nvSpPr>
        <p:spPr>
          <a:xfrm>
            <a:off x="3731489" y="5068884"/>
            <a:ext cx="961756" cy="584775"/>
          </a:xfrm>
          <a:prstGeom prst="rect">
            <a:avLst/>
          </a:prstGeom>
          <a:noFill/>
        </p:spPr>
        <p:txBody>
          <a:bodyPr wrap="square">
            <a:spAutoFit/>
          </a:bodyPr>
          <a:lstStyle/>
          <a:p>
            <a:pPr algn="ctr"/>
            <a:r>
              <a:rPr lang="en-US" sz="1600" dirty="0">
                <a:solidFill>
                  <a:schemeClr val="bg2"/>
                </a:solidFill>
                <a:latin typeface="Aharoni" panose="02010803020104030203" pitchFamily="2" charset="-79"/>
                <a:ea typeface="Gamja Flower" pitchFamily="2" charset="-127"/>
                <a:cs typeface="Aharoni" panose="02010803020104030203" pitchFamily="2" charset="-79"/>
              </a:rPr>
              <a:t>Your Text</a:t>
            </a:r>
            <a:endParaRPr lang="en-ID" sz="1600" dirty="0">
              <a:solidFill>
                <a:schemeClr val="bg2"/>
              </a:solidFill>
            </a:endParaRPr>
          </a:p>
        </p:txBody>
      </p:sp>
      <p:sp>
        <p:nvSpPr>
          <p:cNvPr id="115" name="TextBox 114">
            <a:extLst>
              <a:ext uri="{FF2B5EF4-FFF2-40B4-BE49-F238E27FC236}">
                <a16:creationId xmlns:a16="http://schemas.microsoft.com/office/drawing/2014/main" id="{90393D42-BAF3-4C9C-A44C-AE6CC3E81BFB}"/>
              </a:ext>
            </a:extLst>
          </p:cNvPr>
          <p:cNvSpPr txBox="1"/>
          <p:nvPr/>
        </p:nvSpPr>
        <p:spPr>
          <a:xfrm>
            <a:off x="6667087" y="5068884"/>
            <a:ext cx="961756" cy="584775"/>
          </a:xfrm>
          <a:prstGeom prst="rect">
            <a:avLst/>
          </a:prstGeom>
          <a:noFill/>
        </p:spPr>
        <p:txBody>
          <a:bodyPr wrap="square">
            <a:spAutoFit/>
          </a:bodyPr>
          <a:lstStyle/>
          <a:p>
            <a:pPr algn="ctr"/>
            <a:r>
              <a:rPr lang="en-US" sz="1600" dirty="0">
                <a:solidFill>
                  <a:schemeClr val="bg2"/>
                </a:solidFill>
                <a:latin typeface="Aharoni" panose="02010803020104030203" pitchFamily="2" charset="-79"/>
                <a:ea typeface="Gamja Flower" pitchFamily="2" charset="-127"/>
                <a:cs typeface="Aharoni" panose="02010803020104030203" pitchFamily="2" charset="-79"/>
              </a:rPr>
              <a:t>Your Text</a:t>
            </a:r>
            <a:endParaRPr lang="en-ID" sz="1600" dirty="0">
              <a:solidFill>
                <a:schemeClr val="bg2"/>
              </a:solidFill>
            </a:endParaRPr>
          </a:p>
        </p:txBody>
      </p:sp>
      <p:sp>
        <p:nvSpPr>
          <p:cNvPr id="118" name="TextBox 117">
            <a:extLst>
              <a:ext uri="{FF2B5EF4-FFF2-40B4-BE49-F238E27FC236}">
                <a16:creationId xmlns:a16="http://schemas.microsoft.com/office/drawing/2014/main" id="{874BBD48-4000-401C-8A69-B59C0273A7A9}"/>
              </a:ext>
            </a:extLst>
          </p:cNvPr>
          <p:cNvSpPr txBox="1"/>
          <p:nvPr/>
        </p:nvSpPr>
        <p:spPr>
          <a:xfrm>
            <a:off x="9652112" y="5068884"/>
            <a:ext cx="961756" cy="584775"/>
          </a:xfrm>
          <a:prstGeom prst="rect">
            <a:avLst/>
          </a:prstGeom>
          <a:noFill/>
        </p:spPr>
        <p:txBody>
          <a:bodyPr wrap="square">
            <a:spAutoFit/>
          </a:bodyPr>
          <a:lstStyle/>
          <a:p>
            <a:pPr algn="ctr"/>
            <a:r>
              <a:rPr lang="en-US" sz="1600" dirty="0">
                <a:solidFill>
                  <a:schemeClr val="bg2"/>
                </a:solidFill>
                <a:latin typeface="Aharoni" panose="02010803020104030203" pitchFamily="2" charset="-79"/>
                <a:ea typeface="Gamja Flower" pitchFamily="2" charset="-127"/>
                <a:cs typeface="Aharoni" panose="02010803020104030203" pitchFamily="2" charset="-79"/>
              </a:rPr>
              <a:t>Your Text</a:t>
            </a:r>
            <a:endParaRPr lang="en-ID" sz="1600" dirty="0">
              <a:solidFill>
                <a:schemeClr val="bg2"/>
              </a:solidFill>
            </a:endParaRPr>
          </a:p>
        </p:txBody>
      </p:sp>
      <p:pic>
        <p:nvPicPr>
          <p:cNvPr id="135" name="Graphic 134">
            <a:hlinkClick r:id="rId14" action="ppaction://hlinksldjump"/>
            <a:extLst>
              <a:ext uri="{FF2B5EF4-FFF2-40B4-BE49-F238E27FC236}">
                <a16:creationId xmlns:a16="http://schemas.microsoft.com/office/drawing/2014/main" id="{422450AA-5653-47FA-BA3C-2526FED026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227374" y="302135"/>
            <a:ext cx="360000" cy="360000"/>
          </a:xfrm>
          <a:prstGeom prst="rect">
            <a:avLst/>
          </a:prstGeom>
        </p:spPr>
      </p:pic>
      <p:pic>
        <p:nvPicPr>
          <p:cNvPr id="136" name="Graphic 135">
            <a:hlinkClick r:id="rId17" action="ppaction://hlinksldjump"/>
            <a:extLst>
              <a:ext uri="{FF2B5EF4-FFF2-40B4-BE49-F238E27FC236}">
                <a16:creationId xmlns:a16="http://schemas.microsoft.com/office/drawing/2014/main" id="{537B2EE9-56E9-4638-AAC7-5EC7C6F4BD9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0451" r="87782" b="19910"/>
          <a:stretch/>
        </p:blipFill>
        <p:spPr>
          <a:xfrm>
            <a:off x="8560966" y="243016"/>
            <a:ext cx="362980" cy="478238"/>
          </a:xfrm>
          <a:prstGeom prst="rect">
            <a:avLst/>
          </a:prstGeom>
        </p:spPr>
      </p:pic>
      <p:pic>
        <p:nvPicPr>
          <p:cNvPr id="137" name="Graphic 136">
            <a:hlinkClick r:id="rId18" action="ppaction://hlinksldjump"/>
            <a:extLst>
              <a:ext uri="{FF2B5EF4-FFF2-40B4-BE49-F238E27FC236}">
                <a16:creationId xmlns:a16="http://schemas.microsoft.com/office/drawing/2014/main" id="{60280339-4B3E-4AB2-B962-D7A95DDEFBF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890802" y="302962"/>
            <a:ext cx="358346" cy="358346"/>
          </a:xfrm>
          <a:prstGeom prst="rect">
            <a:avLst/>
          </a:prstGeom>
        </p:spPr>
      </p:pic>
      <p:pic>
        <p:nvPicPr>
          <p:cNvPr id="138" name="Picture 137">
            <a:extLst>
              <a:ext uri="{FF2B5EF4-FFF2-40B4-BE49-F238E27FC236}">
                <a16:creationId xmlns:a16="http://schemas.microsoft.com/office/drawing/2014/main" id="{44B930C1-C55F-4818-AC79-F747C410740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64434" y="186334"/>
            <a:ext cx="647784" cy="647784"/>
          </a:xfrm>
          <a:prstGeom prst="rect">
            <a:avLst/>
          </a:prstGeom>
        </p:spPr>
      </p:pic>
      <p:pic>
        <p:nvPicPr>
          <p:cNvPr id="139" name="Graphic 138">
            <a:hlinkClick r:id="rId21" action="ppaction://hlinksldjump"/>
            <a:extLst>
              <a:ext uri="{FF2B5EF4-FFF2-40B4-BE49-F238E27FC236}">
                <a16:creationId xmlns:a16="http://schemas.microsoft.com/office/drawing/2014/main" id="{A8AADF03-B0C6-4675-945D-FFD6A1455D0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365" t="60953" r="75388" b="20000"/>
          <a:stretch/>
        </p:blipFill>
        <p:spPr>
          <a:xfrm>
            <a:off x="10552577" y="252685"/>
            <a:ext cx="360000" cy="458900"/>
          </a:xfrm>
          <a:prstGeom prst="rect">
            <a:avLst/>
          </a:prstGeom>
        </p:spPr>
      </p:pic>
      <p:sp>
        <p:nvSpPr>
          <p:cNvPr id="141" name="TextBox 140">
            <a:hlinkClick r:id="rId22" action="ppaction://hlinksldjump"/>
            <a:extLst>
              <a:ext uri="{FF2B5EF4-FFF2-40B4-BE49-F238E27FC236}">
                <a16:creationId xmlns:a16="http://schemas.microsoft.com/office/drawing/2014/main" id="{677AC6B0-BC00-496A-86C5-76AB3263BB06}"/>
              </a:ext>
            </a:extLst>
          </p:cNvPr>
          <p:cNvSpPr txBox="1"/>
          <p:nvPr/>
        </p:nvSpPr>
        <p:spPr>
          <a:xfrm>
            <a:off x="1185568" y="3057342"/>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02</a:t>
            </a:r>
            <a:endParaRPr lang="en-ID" dirty="0"/>
          </a:p>
        </p:txBody>
      </p:sp>
      <p:sp>
        <p:nvSpPr>
          <p:cNvPr id="142" name="TextBox 141">
            <a:hlinkClick r:id="rId23" action="ppaction://hlinksldjump"/>
            <a:extLst>
              <a:ext uri="{FF2B5EF4-FFF2-40B4-BE49-F238E27FC236}">
                <a16:creationId xmlns:a16="http://schemas.microsoft.com/office/drawing/2014/main" id="{A5C66D20-6E8A-437A-883B-F346AB241A85}"/>
              </a:ext>
            </a:extLst>
          </p:cNvPr>
          <p:cNvSpPr txBox="1"/>
          <p:nvPr/>
        </p:nvSpPr>
        <p:spPr>
          <a:xfrm>
            <a:off x="1185568" y="4026443"/>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03</a:t>
            </a:r>
            <a:endParaRPr lang="en-ID" dirty="0"/>
          </a:p>
        </p:txBody>
      </p:sp>
      <p:sp>
        <p:nvSpPr>
          <p:cNvPr id="143" name="TextBox 142">
            <a:hlinkClick r:id="rId24" action="ppaction://hlinksldjump"/>
            <a:extLst>
              <a:ext uri="{FF2B5EF4-FFF2-40B4-BE49-F238E27FC236}">
                <a16:creationId xmlns:a16="http://schemas.microsoft.com/office/drawing/2014/main" id="{7417EED3-F65B-4CCD-877D-7A6949F03001}"/>
              </a:ext>
            </a:extLst>
          </p:cNvPr>
          <p:cNvSpPr txBox="1"/>
          <p:nvPr/>
        </p:nvSpPr>
        <p:spPr>
          <a:xfrm>
            <a:off x="1185568" y="4995544"/>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04</a:t>
            </a:r>
            <a:endParaRPr lang="en-ID" dirty="0"/>
          </a:p>
        </p:txBody>
      </p:sp>
      <p:sp>
        <p:nvSpPr>
          <p:cNvPr id="144" name="TextBox 143">
            <a:hlinkClick r:id="rId25" action="ppaction://hlinksldjump"/>
            <a:extLst>
              <a:ext uri="{FF2B5EF4-FFF2-40B4-BE49-F238E27FC236}">
                <a16:creationId xmlns:a16="http://schemas.microsoft.com/office/drawing/2014/main" id="{BABEABDB-BBE5-477C-A3CD-79C2FA150414}"/>
              </a:ext>
            </a:extLst>
          </p:cNvPr>
          <p:cNvSpPr txBox="1"/>
          <p:nvPr/>
        </p:nvSpPr>
        <p:spPr>
          <a:xfrm>
            <a:off x="1185568" y="5964645"/>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05</a:t>
            </a:r>
            <a:endParaRPr lang="en-ID" dirty="0"/>
          </a:p>
        </p:txBody>
      </p:sp>
      <p:sp>
        <p:nvSpPr>
          <p:cNvPr id="145" name="TextBox 144">
            <a:hlinkClick r:id="rId18" action="ppaction://hlinksldjump"/>
            <a:extLst>
              <a:ext uri="{FF2B5EF4-FFF2-40B4-BE49-F238E27FC236}">
                <a16:creationId xmlns:a16="http://schemas.microsoft.com/office/drawing/2014/main" id="{AB34ED96-5302-42A6-89DD-8C5EB79EA6BA}"/>
              </a:ext>
            </a:extLst>
          </p:cNvPr>
          <p:cNvSpPr txBox="1"/>
          <p:nvPr/>
        </p:nvSpPr>
        <p:spPr>
          <a:xfrm>
            <a:off x="1185568" y="2076596"/>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01</a:t>
            </a:r>
            <a:endParaRPr lang="en-ID" dirty="0"/>
          </a:p>
        </p:txBody>
      </p:sp>
      <p:sp>
        <p:nvSpPr>
          <p:cNvPr id="89" name="TextBox 88">
            <a:extLst>
              <a:ext uri="{FF2B5EF4-FFF2-40B4-BE49-F238E27FC236}">
                <a16:creationId xmlns:a16="http://schemas.microsoft.com/office/drawing/2014/main" id="{432EAE64-9362-4B0F-8536-8DA2F3F73983}"/>
              </a:ext>
            </a:extLst>
          </p:cNvPr>
          <p:cNvSpPr txBox="1"/>
          <p:nvPr/>
        </p:nvSpPr>
        <p:spPr>
          <a:xfrm>
            <a:off x="686094" y="79843"/>
            <a:ext cx="1595004" cy="707886"/>
          </a:xfrm>
          <a:prstGeom prst="rect">
            <a:avLst/>
          </a:prstGeom>
          <a:noFill/>
        </p:spPr>
        <p:txBody>
          <a:bodyPr wrap="square" rtlCol="0">
            <a:spAutoFit/>
          </a:bodyPr>
          <a:lstStyle/>
          <a:p>
            <a:r>
              <a:rPr lang="en-US" sz="4000" b="1" dirty="0">
                <a:latin typeface="Gamja Flower" pitchFamily="2" charset="-127"/>
                <a:ea typeface="Gamja Flower" pitchFamily="2" charset="-127"/>
              </a:rPr>
              <a:t>HeLL0</a:t>
            </a:r>
            <a:endParaRPr lang="en-ID" sz="4000" b="1" dirty="0">
              <a:latin typeface="Gamja Flower" pitchFamily="2" charset="-127"/>
              <a:ea typeface="Gamja Flower" pitchFamily="2" charset="-127"/>
            </a:endParaRPr>
          </a:p>
        </p:txBody>
      </p:sp>
      <p:pic>
        <p:nvPicPr>
          <p:cNvPr id="90" name="Picture 89">
            <a:extLst>
              <a:ext uri="{FF2B5EF4-FFF2-40B4-BE49-F238E27FC236}">
                <a16:creationId xmlns:a16="http://schemas.microsoft.com/office/drawing/2014/main" id="{E4644A70-CAC8-4791-9D69-C9E6EFF287A3}"/>
              </a:ext>
            </a:extLst>
          </p:cNvPr>
          <p:cNvPicPr>
            <a:picLocks noChangeAspect="1"/>
          </p:cNvPicPr>
          <p:nvPr/>
        </p:nvPicPr>
        <p:blipFill rotWithShape="1">
          <a:blip r:embed="rId9">
            <a:extLst>
              <a:ext uri="{28A0092B-C50C-407E-A947-70E740481C1C}">
                <a14:useLocalDpi xmlns:a14="http://schemas.microsoft.com/office/drawing/2010/main" val="0"/>
              </a:ext>
            </a:extLst>
          </a:blip>
          <a:srcRect t="33851" r="73344" b="34167"/>
          <a:stretch/>
        </p:blipFill>
        <p:spPr>
          <a:xfrm>
            <a:off x="233747" y="248323"/>
            <a:ext cx="485388" cy="490928"/>
          </a:xfrm>
          <a:prstGeom prst="rect">
            <a:avLst/>
          </a:prstGeom>
        </p:spPr>
      </p:pic>
    </p:spTree>
    <p:extLst>
      <p:ext uri="{BB962C8B-B14F-4D97-AF65-F5344CB8AC3E}">
        <p14:creationId xmlns:p14="http://schemas.microsoft.com/office/powerpoint/2010/main" val="117396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182A2A-0622-4180-AE53-11AD3D4F50F6}"/>
              </a:ext>
            </a:extLst>
          </p:cNvPr>
          <p:cNvSpPr/>
          <p:nvPr/>
        </p:nvSpPr>
        <p:spPr>
          <a:xfrm>
            <a:off x="127687" y="105033"/>
            <a:ext cx="11936627" cy="66479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 name="Straight Connector 9">
            <a:extLst>
              <a:ext uri="{FF2B5EF4-FFF2-40B4-BE49-F238E27FC236}">
                <a16:creationId xmlns:a16="http://schemas.microsoft.com/office/drawing/2014/main" id="{2B7524C5-CAA5-4DF2-A879-D3EA05BFF211}"/>
              </a:ext>
            </a:extLst>
          </p:cNvPr>
          <p:cNvCxnSpPr>
            <a:cxnSpLocks/>
          </p:cNvCxnSpPr>
          <p:nvPr/>
        </p:nvCxnSpPr>
        <p:spPr>
          <a:xfrm>
            <a:off x="127687" y="852616"/>
            <a:ext cx="119366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083D3A-D872-41B0-8AE0-6D1688E27154}"/>
              </a:ext>
            </a:extLst>
          </p:cNvPr>
          <p:cNvSpPr/>
          <p:nvPr/>
        </p:nvSpPr>
        <p:spPr>
          <a:xfrm>
            <a:off x="3039761" y="296712"/>
            <a:ext cx="3682315" cy="370627"/>
          </a:xfrm>
          <a:prstGeom prst="rect">
            <a:avLst/>
          </a:prstGeom>
          <a:solidFill>
            <a:srgbClr val="E7E6E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50" name="Graphic 49">
            <a:extLst>
              <a:ext uri="{FF2B5EF4-FFF2-40B4-BE49-F238E27FC236}">
                <a16:creationId xmlns:a16="http://schemas.microsoft.com/office/drawing/2014/main" id="{8CB3D23B-346C-4AC1-96AF-5E3A9CA9276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 t="38739" r="87636" b="40180"/>
          <a:stretch/>
        </p:blipFill>
        <p:spPr>
          <a:xfrm>
            <a:off x="6451233" y="296711"/>
            <a:ext cx="265210" cy="370627"/>
          </a:xfrm>
          <a:prstGeom prst="rect">
            <a:avLst/>
          </a:prstGeom>
        </p:spPr>
      </p:pic>
      <p:sp>
        <p:nvSpPr>
          <p:cNvPr id="76" name="TextBox 75">
            <a:extLst>
              <a:ext uri="{FF2B5EF4-FFF2-40B4-BE49-F238E27FC236}">
                <a16:creationId xmlns:a16="http://schemas.microsoft.com/office/drawing/2014/main" id="{71A31B10-8069-4474-A2E1-D3DA56B43104}"/>
              </a:ext>
            </a:extLst>
          </p:cNvPr>
          <p:cNvSpPr txBox="1"/>
          <p:nvPr/>
        </p:nvSpPr>
        <p:spPr>
          <a:xfrm>
            <a:off x="3059623" y="307983"/>
            <a:ext cx="2819400" cy="338554"/>
          </a:xfrm>
          <a:prstGeom prst="rect">
            <a:avLst/>
          </a:prstGeom>
          <a:noFill/>
        </p:spPr>
        <p:txBody>
          <a:bodyPr wrap="square" rtlCol="0">
            <a:spAutoFit/>
          </a:bodyPr>
          <a:lstStyle/>
          <a:p>
            <a:r>
              <a:rPr lang="en-US" sz="1600" dirty="0">
                <a:latin typeface="Aharoni" panose="02010803020104030203" pitchFamily="2" charset="-79"/>
                <a:ea typeface="Gamja Flower" pitchFamily="2" charset="-127"/>
                <a:cs typeface="Aharoni" panose="02010803020104030203" pitchFamily="2" charset="-79"/>
              </a:rPr>
              <a:t>Search</a:t>
            </a:r>
            <a:endParaRPr lang="en-ID" sz="1600" dirty="0">
              <a:latin typeface="Aharoni" panose="02010803020104030203" pitchFamily="2" charset="-79"/>
              <a:ea typeface="Gamja Flower" pitchFamily="2" charset="-127"/>
              <a:cs typeface="Aharoni" panose="02010803020104030203" pitchFamily="2" charset="-79"/>
            </a:endParaRPr>
          </a:p>
        </p:txBody>
      </p:sp>
      <p:sp>
        <p:nvSpPr>
          <p:cNvPr id="77" name="Rectangle 76">
            <a:extLst>
              <a:ext uri="{FF2B5EF4-FFF2-40B4-BE49-F238E27FC236}">
                <a16:creationId xmlns:a16="http://schemas.microsoft.com/office/drawing/2014/main" id="{AEF5F2CD-E410-4DF0-A594-E6627A6AC51B}"/>
              </a:ext>
            </a:extLst>
          </p:cNvPr>
          <p:cNvSpPr/>
          <p:nvPr/>
        </p:nvSpPr>
        <p:spPr>
          <a:xfrm>
            <a:off x="263610" y="971941"/>
            <a:ext cx="11566477" cy="57810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Rectangle 77">
            <a:extLst>
              <a:ext uri="{FF2B5EF4-FFF2-40B4-BE49-F238E27FC236}">
                <a16:creationId xmlns:a16="http://schemas.microsoft.com/office/drawing/2014/main" id="{5F9241FA-606D-4E5A-B9E2-6E3B98B7E5E8}"/>
              </a:ext>
            </a:extLst>
          </p:cNvPr>
          <p:cNvSpPr/>
          <p:nvPr/>
        </p:nvSpPr>
        <p:spPr>
          <a:xfrm>
            <a:off x="263610" y="971941"/>
            <a:ext cx="2887363" cy="5781018"/>
          </a:xfrm>
          <a:prstGeom prst="rect">
            <a:avLst/>
          </a:prstGeom>
          <a:solidFill>
            <a:srgbClr val="F6EFDD"/>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80" name="Straight Connector 79">
            <a:extLst>
              <a:ext uri="{FF2B5EF4-FFF2-40B4-BE49-F238E27FC236}">
                <a16:creationId xmlns:a16="http://schemas.microsoft.com/office/drawing/2014/main" id="{DA9D7DA6-95CF-49AF-8232-3FAC96A3BA34}"/>
              </a:ext>
            </a:extLst>
          </p:cNvPr>
          <p:cNvCxnSpPr>
            <a:cxnSpLocks/>
          </p:cNvCxnSpPr>
          <p:nvPr/>
        </p:nvCxnSpPr>
        <p:spPr>
          <a:xfrm>
            <a:off x="263610" y="1736127"/>
            <a:ext cx="115664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04290BC4-50AA-4714-BD61-697A4D7E4C16}"/>
              </a:ext>
            </a:extLst>
          </p:cNvPr>
          <p:cNvSpPr txBox="1"/>
          <p:nvPr/>
        </p:nvSpPr>
        <p:spPr>
          <a:xfrm>
            <a:off x="758357" y="1109580"/>
            <a:ext cx="1490568" cy="461665"/>
          </a:xfrm>
          <a:prstGeom prst="rect">
            <a:avLst/>
          </a:prstGeom>
          <a:noFill/>
        </p:spPr>
        <p:txBody>
          <a:bodyPr wrap="square" rtlCol="0">
            <a:spAutoFit/>
          </a:bodyPr>
          <a:lstStyle/>
          <a:p>
            <a:r>
              <a:rPr lang="en-US" sz="2400" dirty="0">
                <a:latin typeface="Aharoni" panose="02010803020104030203" pitchFamily="2" charset="-79"/>
                <a:ea typeface="Gamja Flower" pitchFamily="2" charset="-127"/>
                <a:cs typeface="Aharoni" panose="02010803020104030203" pitchFamily="2" charset="-79"/>
              </a:rPr>
              <a:t>Group 01 </a:t>
            </a:r>
            <a:endParaRPr lang="en-ID" sz="2400" dirty="0">
              <a:latin typeface="Aharoni" panose="02010803020104030203" pitchFamily="2" charset="-79"/>
              <a:ea typeface="Gamja Flower" pitchFamily="2" charset="-127"/>
              <a:cs typeface="Aharoni" panose="02010803020104030203" pitchFamily="2" charset="-79"/>
            </a:endParaRPr>
          </a:p>
        </p:txBody>
      </p:sp>
      <p:pic>
        <p:nvPicPr>
          <p:cNvPr id="82" name="Graphic 81">
            <a:extLst>
              <a:ext uri="{FF2B5EF4-FFF2-40B4-BE49-F238E27FC236}">
                <a16:creationId xmlns:a16="http://schemas.microsoft.com/office/drawing/2014/main" id="{6F9FF12E-021C-4B3C-9C9C-A157E8A02D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9367" y="1160247"/>
            <a:ext cx="394044" cy="394044"/>
          </a:xfrm>
          <a:prstGeom prst="rect">
            <a:avLst/>
          </a:prstGeom>
        </p:spPr>
      </p:pic>
      <p:pic>
        <p:nvPicPr>
          <p:cNvPr id="83" name="Graphic 82">
            <a:extLst>
              <a:ext uri="{FF2B5EF4-FFF2-40B4-BE49-F238E27FC236}">
                <a16:creationId xmlns:a16="http://schemas.microsoft.com/office/drawing/2014/main" id="{8E6D44AE-1566-401A-B32F-1BC2A7E780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955" y="1231362"/>
            <a:ext cx="216000" cy="216000"/>
          </a:xfrm>
          <a:prstGeom prst="rect">
            <a:avLst/>
          </a:prstGeom>
        </p:spPr>
      </p:pic>
      <p:cxnSp>
        <p:nvCxnSpPr>
          <p:cNvPr id="84" name="Straight Connector 83">
            <a:extLst>
              <a:ext uri="{FF2B5EF4-FFF2-40B4-BE49-F238E27FC236}">
                <a16:creationId xmlns:a16="http://schemas.microsoft.com/office/drawing/2014/main" id="{C62781BF-1A6B-4624-BA9D-A2F0FCCEEB54}"/>
              </a:ext>
            </a:extLst>
          </p:cNvPr>
          <p:cNvCxnSpPr>
            <a:cxnSpLocks/>
          </p:cNvCxnSpPr>
          <p:nvPr/>
        </p:nvCxnSpPr>
        <p:spPr>
          <a:xfrm flipV="1">
            <a:off x="2795842" y="1736127"/>
            <a:ext cx="0" cy="50168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7E6BAB37-F10E-42DB-956D-B8101FC31374}"/>
              </a:ext>
            </a:extLst>
          </p:cNvPr>
          <p:cNvSpPr/>
          <p:nvPr/>
        </p:nvSpPr>
        <p:spPr>
          <a:xfrm rot="16200000">
            <a:off x="2712254" y="2505348"/>
            <a:ext cx="561793" cy="19008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Isosceles Triangle 85">
            <a:extLst>
              <a:ext uri="{FF2B5EF4-FFF2-40B4-BE49-F238E27FC236}">
                <a16:creationId xmlns:a16="http://schemas.microsoft.com/office/drawing/2014/main" id="{FF35622A-15D2-4096-8784-9FC6607E1F33}"/>
              </a:ext>
            </a:extLst>
          </p:cNvPr>
          <p:cNvSpPr/>
          <p:nvPr/>
        </p:nvSpPr>
        <p:spPr>
          <a:xfrm>
            <a:off x="2868669" y="1821041"/>
            <a:ext cx="248962" cy="21462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Isosceles Triangle 86">
            <a:extLst>
              <a:ext uri="{FF2B5EF4-FFF2-40B4-BE49-F238E27FC236}">
                <a16:creationId xmlns:a16="http://schemas.microsoft.com/office/drawing/2014/main" id="{BB1D6806-BAE2-4FFF-8773-924093FDAB1A}"/>
              </a:ext>
            </a:extLst>
          </p:cNvPr>
          <p:cNvSpPr/>
          <p:nvPr/>
        </p:nvSpPr>
        <p:spPr>
          <a:xfrm flipV="1">
            <a:off x="2868669" y="6435052"/>
            <a:ext cx="248962" cy="21462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Rectangle: Rounded Corners 91">
            <a:extLst>
              <a:ext uri="{FF2B5EF4-FFF2-40B4-BE49-F238E27FC236}">
                <a16:creationId xmlns:a16="http://schemas.microsoft.com/office/drawing/2014/main" id="{D8A51A39-ADF1-452D-A16D-1A72A9048D29}"/>
              </a:ext>
            </a:extLst>
          </p:cNvPr>
          <p:cNvSpPr/>
          <p:nvPr/>
        </p:nvSpPr>
        <p:spPr>
          <a:xfrm>
            <a:off x="1077811" y="4041330"/>
            <a:ext cx="1548000" cy="369331"/>
          </a:xfrm>
          <a:prstGeom prst="roundRect">
            <a:avLst>
              <a:gd name="adj" fmla="val 50000"/>
            </a:avLst>
          </a:prstGeom>
          <a:solidFill>
            <a:srgbClr val="CCB2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Rectangle: Rounded Corners 108">
            <a:extLst>
              <a:ext uri="{FF2B5EF4-FFF2-40B4-BE49-F238E27FC236}">
                <a16:creationId xmlns:a16="http://schemas.microsoft.com/office/drawing/2014/main" id="{CC37E191-9428-48EB-92C5-8E9D4B9BF13A}"/>
              </a:ext>
            </a:extLst>
          </p:cNvPr>
          <p:cNvSpPr/>
          <p:nvPr/>
        </p:nvSpPr>
        <p:spPr>
          <a:xfrm>
            <a:off x="9811569" y="695189"/>
            <a:ext cx="432000" cy="79078"/>
          </a:xfrm>
          <a:prstGeom prst="roundRect">
            <a:avLst>
              <a:gd name="adj" fmla="val 50000"/>
            </a:avLst>
          </a:prstGeom>
          <a:solidFill>
            <a:srgbClr val="B08A5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TextBox 113">
            <a:extLst>
              <a:ext uri="{FF2B5EF4-FFF2-40B4-BE49-F238E27FC236}">
                <a16:creationId xmlns:a16="http://schemas.microsoft.com/office/drawing/2014/main" id="{B1AFD6A9-7C66-45BA-A062-2E57E1EF4321}"/>
              </a:ext>
            </a:extLst>
          </p:cNvPr>
          <p:cNvSpPr txBox="1"/>
          <p:nvPr/>
        </p:nvSpPr>
        <p:spPr>
          <a:xfrm>
            <a:off x="4060808" y="1125853"/>
            <a:ext cx="3337227" cy="461665"/>
          </a:xfrm>
          <a:prstGeom prst="rect">
            <a:avLst/>
          </a:prstGeom>
          <a:noFill/>
        </p:spPr>
        <p:txBody>
          <a:bodyPr wrap="square">
            <a:spAutoFit/>
          </a:bodyPr>
          <a:lstStyle/>
          <a:p>
            <a:r>
              <a:rPr lang="en-US" sz="2400" dirty="0">
                <a:latin typeface="Aharoni" panose="02010803020104030203" pitchFamily="2" charset="-79"/>
                <a:ea typeface="Gamja Flower" pitchFamily="2" charset="-127"/>
                <a:cs typeface="Aharoni" panose="02010803020104030203" pitchFamily="2" charset="-79"/>
              </a:rPr>
              <a:t>Add Your Title here</a:t>
            </a:r>
            <a:endParaRPr lang="en-ID" sz="2400" dirty="0"/>
          </a:p>
        </p:txBody>
      </p:sp>
      <p:sp>
        <p:nvSpPr>
          <p:cNvPr id="116" name="Oval 115">
            <a:extLst>
              <a:ext uri="{FF2B5EF4-FFF2-40B4-BE49-F238E27FC236}">
                <a16:creationId xmlns:a16="http://schemas.microsoft.com/office/drawing/2014/main" id="{BBD5F6EC-E36B-49B4-AE2A-61DFD22A5471}"/>
              </a:ext>
            </a:extLst>
          </p:cNvPr>
          <p:cNvSpPr/>
          <p:nvPr/>
        </p:nvSpPr>
        <p:spPr>
          <a:xfrm>
            <a:off x="11264434" y="1210166"/>
            <a:ext cx="361079" cy="36107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TextBox 116">
            <a:extLst>
              <a:ext uri="{FF2B5EF4-FFF2-40B4-BE49-F238E27FC236}">
                <a16:creationId xmlns:a16="http://schemas.microsoft.com/office/drawing/2014/main" id="{0480CED8-CA29-4642-9470-259ED86ACCE6}"/>
              </a:ext>
            </a:extLst>
          </p:cNvPr>
          <p:cNvSpPr txBox="1"/>
          <p:nvPr/>
        </p:nvSpPr>
        <p:spPr>
          <a:xfrm>
            <a:off x="11328200" y="1218982"/>
            <a:ext cx="308432" cy="369332"/>
          </a:xfrm>
          <a:prstGeom prst="rect">
            <a:avLst/>
          </a:prstGeom>
          <a:noFill/>
        </p:spPr>
        <p:txBody>
          <a:bodyPr wrap="square">
            <a:spAutoFit/>
          </a:bodyPr>
          <a:lstStyle/>
          <a:p>
            <a:r>
              <a:rPr lang="en-US" dirty="0" err="1">
                <a:latin typeface="Aharoni" panose="02010803020104030203" pitchFamily="2" charset="-79"/>
                <a:ea typeface="Gamja Flower" pitchFamily="2" charset="-127"/>
                <a:cs typeface="Aharoni" panose="02010803020104030203" pitchFamily="2" charset="-79"/>
              </a:rPr>
              <a:t>i</a:t>
            </a:r>
            <a:endParaRPr lang="en-ID" dirty="0">
              <a:latin typeface="Aharoni" panose="02010803020104030203" pitchFamily="2" charset="-79"/>
              <a:ea typeface="Gamja Flower" pitchFamily="2" charset="-127"/>
              <a:cs typeface="Aharoni" panose="02010803020104030203" pitchFamily="2" charset="-79"/>
            </a:endParaRPr>
          </a:p>
        </p:txBody>
      </p:sp>
      <p:sp>
        <p:nvSpPr>
          <p:cNvPr id="120" name="Rectangle: Rounded Corners 119">
            <a:extLst>
              <a:ext uri="{FF2B5EF4-FFF2-40B4-BE49-F238E27FC236}">
                <a16:creationId xmlns:a16="http://schemas.microsoft.com/office/drawing/2014/main" id="{64AADB17-DBB9-4032-9E6D-AE62C23BDF13}"/>
              </a:ext>
            </a:extLst>
          </p:cNvPr>
          <p:cNvSpPr/>
          <p:nvPr/>
        </p:nvSpPr>
        <p:spPr>
          <a:xfrm>
            <a:off x="3286895" y="6223404"/>
            <a:ext cx="8406911" cy="411002"/>
          </a:xfrm>
          <a:prstGeom prst="roundRect">
            <a:avLst>
              <a:gd name="adj" fmla="val 50000"/>
            </a:avLst>
          </a:prstGeom>
          <a:solidFill>
            <a:srgbClr val="FDF9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23" name="Picture 122">
            <a:extLst>
              <a:ext uri="{FF2B5EF4-FFF2-40B4-BE49-F238E27FC236}">
                <a16:creationId xmlns:a16="http://schemas.microsoft.com/office/drawing/2014/main" id="{8DCEAC43-AA6A-43AA-8F89-8F2F386374E7}"/>
              </a:ext>
            </a:extLst>
          </p:cNvPr>
          <p:cNvPicPr>
            <a:picLocks noChangeAspect="1"/>
          </p:cNvPicPr>
          <p:nvPr/>
        </p:nvPicPr>
        <p:blipFill rotWithShape="1">
          <a:blip r:embed="rId8">
            <a:extLst>
              <a:ext uri="{28A0092B-C50C-407E-A947-70E740481C1C}">
                <a14:useLocalDpi xmlns:a14="http://schemas.microsoft.com/office/drawing/2010/main" val="0"/>
              </a:ext>
            </a:extLst>
          </a:blip>
          <a:srcRect r="72964" b="67907"/>
          <a:stretch/>
        </p:blipFill>
        <p:spPr>
          <a:xfrm>
            <a:off x="3412124" y="6304413"/>
            <a:ext cx="297543" cy="297733"/>
          </a:xfrm>
          <a:prstGeom prst="rect">
            <a:avLst/>
          </a:prstGeom>
        </p:spPr>
      </p:pic>
      <p:pic>
        <p:nvPicPr>
          <p:cNvPr id="125" name="Graphic 124">
            <a:extLst>
              <a:ext uri="{FF2B5EF4-FFF2-40B4-BE49-F238E27FC236}">
                <a16:creationId xmlns:a16="http://schemas.microsoft.com/office/drawing/2014/main" id="{6CA677B2-CF17-4350-B4E5-46FE2731B69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5182" t="41442" r="50000" b="42702"/>
          <a:stretch/>
        </p:blipFill>
        <p:spPr>
          <a:xfrm>
            <a:off x="11272342" y="6287298"/>
            <a:ext cx="339463" cy="297733"/>
          </a:xfrm>
          <a:prstGeom prst="rect">
            <a:avLst/>
          </a:prstGeom>
        </p:spPr>
      </p:pic>
      <p:pic>
        <p:nvPicPr>
          <p:cNvPr id="127" name="Graphic 126">
            <a:extLst>
              <a:ext uri="{FF2B5EF4-FFF2-40B4-BE49-F238E27FC236}">
                <a16:creationId xmlns:a16="http://schemas.microsoft.com/office/drawing/2014/main" id="{D5D42279-B787-441B-BE95-972F9A0474AF}"/>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5675" t="62342" r="63932" b="20276"/>
          <a:stretch/>
        </p:blipFill>
        <p:spPr>
          <a:xfrm>
            <a:off x="11004593" y="6317483"/>
            <a:ext cx="217172" cy="297734"/>
          </a:xfrm>
          <a:prstGeom prst="rect">
            <a:avLst/>
          </a:prstGeom>
        </p:spPr>
      </p:pic>
      <p:sp>
        <p:nvSpPr>
          <p:cNvPr id="128" name="TextBox 127">
            <a:extLst>
              <a:ext uri="{FF2B5EF4-FFF2-40B4-BE49-F238E27FC236}">
                <a16:creationId xmlns:a16="http://schemas.microsoft.com/office/drawing/2014/main" id="{7DD10652-2C0F-4449-BA60-48D1743AD858}"/>
              </a:ext>
            </a:extLst>
          </p:cNvPr>
          <p:cNvSpPr txBox="1"/>
          <p:nvPr/>
        </p:nvSpPr>
        <p:spPr>
          <a:xfrm>
            <a:off x="3692189" y="6203893"/>
            <a:ext cx="356602" cy="461665"/>
          </a:xfrm>
          <a:prstGeom prst="rect">
            <a:avLst/>
          </a:prstGeom>
          <a:noFill/>
        </p:spPr>
        <p:txBody>
          <a:bodyPr wrap="square">
            <a:spAutoFit/>
          </a:bodyPr>
          <a:lstStyle/>
          <a:p>
            <a:r>
              <a:rPr lang="en-US" sz="2400" dirty="0">
                <a:latin typeface="Arial" panose="020B0604020202020204" pitchFamily="34" charset="0"/>
                <a:ea typeface="Gamja Flower" pitchFamily="2" charset="-127"/>
                <a:cs typeface="Arial" panose="020B0604020202020204" pitchFamily="34" charset="0"/>
              </a:rPr>
              <a:t>I</a:t>
            </a:r>
            <a:endParaRPr lang="en-ID" sz="2400" dirty="0">
              <a:latin typeface="Arial" panose="020B0604020202020204" pitchFamily="34" charset="0"/>
              <a:cs typeface="Arial" panose="020B0604020202020204" pitchFamily="34" charset="0"/>
            </a:endParaRPr>
          </a:p>
        </p:txBody>
      </p:sp>
      <p:sp>
        <p:nvSpPr>
          <p:cNvPr id="148" name="Rectangle: Rounded Corners 147">
            <a:extLst>
              <a:ext uri="{FF2B5EF4-FFF2-40B4-BE49-F238E27FC236}">
                <a16:creationId xmlns:a16="http://schemas.microsoft.com/office/drawing/2014/main" id="{DC7A074D-B914-4C46-BA95-9D71C0CD26E9}"/>
              </a:ext>
            </a:extLst>
          </p:cNvPr>
          <p:cNvSpPr/>
          <p:nvPr/>
        </p:nvSpPr>
        <p:spPr>
          <a:xfrm>
            <a:off x="9868730" y="1967756"/>
            <a:ext cx="1197020" cy="465805"/>
          </a:xfrm>
          <a:prstGeom prst="roundRect">
            <a:avLst>
              <a:gd name="adj" fmla="val 50000"/>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TextBox 148">
            <a:extLst>
              <a:ext uri="{FF2B5EF4-FFF2-40B4-BE49-F238E27FC236}">
                <a16:creationId xmlns:a16="http://schemas.microsoft.com/office/drawing/2014/main" id="{592484DD-A286-4EBE-BED6-34AEFB052714}"/>
              </a:ext>
            </a:extLst>
          </p:cNvPr>
          <p:cNvSpPr txBox="1"/>
          <p:nvPr/>
        </p:nvSpPr>
        <p:spPr>
          <a:xfrm>
            <a:off x="10044829" y="2023296"/>
            <a:ext cx="1020921" cy="369332"/>
          </a:xfrm>
          <a:prstGeom prst="rect">
            <a:avLst/>
          </a:prstGeom>
          <a:noFill/>
        </p:spPr>
        <p:txBody>
          <a:bodyPr wrap="square">
            <a:spAutoFit/>
          </a:bodyPr>
          <a:lstStyle/>
          <a:p>
            <a:r>
              <a:rPr lang="en-US" sz="1800" dirty="0">
                <a:solidFill>
                  <a:srgbClr val="502D16"/>
                </a:solidFill>
                <a:latin typeface="Aharoni" panose="02010803020104030203" pitchFamily="2" charset="-79"/>
                <a:ea typeface="Gamja Flower" pitchFamily="2" charset="-127"/>
                <a:cs typeface="Aharoni" panose="02010803020104030203" pitchFamily="2" charset="-79"/>
              </a:rPr>
              <a:t>Points</a:t>
            </a:r>
            <a:endParaRPr lang="en-ID" dirty="0">
              <a:solidFill>
                <a:srgbClr val="502D16"/>
              </a:solidFill>
            </a:endParaRPr>
          </a:p>
        </p:txBody>
      </p:sp>
      <p:pic>
        <p:nvPicPr>
          <p:cNvPr id="151" name="Picture 150">
            <a:extLst>
              <a:ext uri="{FF2B5EF4-FFF2-40B4-BE49-F238E27FC236}">
                <a16:creationId xmlns:a16="http://schemas.microsoft.com/office/drawing/2014/main" id="{F430F8A4-1F75-4BC1-AC80-CF4C53DCEA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5601" y="1962719"/>
            <a:ext cx="465806" cy="465806"/>
          </a:xfrm>
          <a:prstGeom prst="rect">
            <a:avLst/>
          </a:prstGeom>
        </p:spPr>
      </p:pic>
      <p:pic>
        <p:nvPicPr>
          <p:cNvPr id="156" name="Picture 155">
            <a:extLst>
              <a:ext uri="{FF2B5EF4-FFF2-40B4-BE49-F238E27FC236}">
                <a16:creationId xmlns:a16="http://schemas.microsoft.com/office/drawing/2014/main" id="{DA335EF8-48E7-48A6-B995-D9CC51A910E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5601" y="2604033"/>
            <a:ext cx="465806" cy="465806"/>
          </a:xfrm>
          <a:prstGeom prst="rect">
            <a:avLst/>
          </a:prstGeom>
        </p:spPr>
      </p:pic>
      <p:pic>
        <p:nvPicPr>
          <p:cNvPr id="157" name="Picture 156">
            <a:extLst>
              <a:ext uri="{FF2B5EF4-FFF2-40B4-BE49-F238E27FC236}">
                <a16:creationId xmlns:a16="http://schemas.microsoft.com/office/drawing/2014/main" id="{005C1CFE-8FC3-46FA-9726-547DB020D2F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5601" y="5593779"/>
            <a:ext cx="465806" cy="465806"/>
          </a:xfrm>
          <a:prstGeom prst="rect">
            <a:avLst/>
          </a:prstGeom>
        </p:spPr>
      </p:pic>
      <p:grpSp>
        <p:nvGrpSpPr>
          <p:cNvPr id="70" name="Group 69">
            <a:extLst>
              <a:ext uri="{FF2B5EF4-FFF2-40B4-BE49-F238E27FC236}">
                <a16:creationId xmlns:a16="http://schemas.microsoft.com/office/drawing/2014/main" id="{1BDDB9A5-BECF-4FB4-BF61-41BC2086C398}"/>
              </a:ext>
            </a:extLst>
          </p:cNvPr>
          <p:cNvGrpSpPr/>
          <p:nvPr/>
        </p:nvGrpSpPr>
        <p:grpSpPr>
          <a:xfrm>
            <a:off x="3285974" y="1069118"/>
            <a:ext cx="579600" cy="579600"/>
            <a:chOff x="6833371" y="3114347"/>
            <a:chExt cx="1148230" cy="1141970"/>
          </a:xfrm>
        </p:grpSpPr>
        <p:sp>
          <p:nvSpPr>
            <p:cNvPr id="71" name="Oval 70">
              <a:extLst>
                <a:ext uri="{FF2B5EF4-FFF2-40B4-BE49-F238E27FC236}">
                  <a16:creationId xmlns:a16="http://schemas.microsoft.com/office/drawing/2014/main" id="{2F69C917-6D2F-4FCA-9A9E-C74CB1911C5E}"/>
                </a:ext>
              </a:extLst>
            </p:cNvPr>
            <p:cNvSpPr/>
            <p:nvPr/>
          </p:nvSpPr>
          <p:spPr>
            <a:xfrm>
              <a:off x="6833371" y="311434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0" name="Picture 109">
              <a:extLst>
                <a:ext uri="{FF2B5EF4-FFF2-40B4-BE49-F238E27FC236}">
                  <a16:creationId xmlns:a16="http://schemas.microsoft.com/office/drawing/2014/main" id="{2296DBDD-7F55-4ACE-856D-7C81D9BFC0F9}"/>
                </a:ext>
              </a:extLst>
            </p:cNvPr>
            <p:cNvPicPr>
              <a:picLocks noChangeAspect="1"/>
            </p:cNvPicPr>
            <p:nvPr/>
          </p:nvPicPr>
          <p:blipFill rotWithShape="1">
            <a:blip r:embed="rId12">
              <a:extLst>
                <a:ext uri="{28A0092B-C50C-407E-A947-70E740481C1C}">
                  <a14:useLocalDpi xmlns:a14="http://schemas.microsoft.com/office/drawing/2010/main" val="0"/>
                </a:ext>
              </a:extLst>
            </a:blip>
            <a:srcRect l="64310" t="-5305" r="-3847" b="53233"/>
            <a:stretch/>
          </p:blipFill>
          <p:spPr>
            <a:xfrm>
              <a:off x="7034678" y="3338704"/>
              <a:ext cx="946923" cy="776531"/>
            </a:xfrm>
            <a:prstGeom prst="rect">
              <a:avLst/>
            </a:prstGeom>
          </p:spPr>
        </p:pic>
      </p:grpSp>
      <p:grpSp>
        <p:nvGrpSpPr>
          <p:cNvPr id="2" name="Group 1">
            <a:extLst>
              <a:ext uri="{FF2B5EF4-FFF2-40B4-BE49-F238E27FC236}">
                <a16:creationId xmlns:a16="http://schemas.microsoft.com/office/drawing/2014/main" id="{DC709E00-11AA-44DE-BC84-27B5DA847EDF}"/>
              </a:ext>
            </a:extLst>
          </p:cNvPr>
          <p:cNvGrpSpPr/>
          <p:nvPr/>
        </p:nvGrpSpPr>
        <p:grpSpPr>
          <a:xfrm>
            <a:off x="4605986" y="4378994"/>
            <a:ext cx="2578702" cy="548507"/>
            <a:chOff x="3517298" y="2812525"/>
            <a:chExt cx="2578702" cy="548507"/>
          </a:xfrm>
        </p:grpSpPr>
        <p:sp>
          <p:nvSpPr>
            <p:cNvPr id="112" name="Rectangle: Rounded Corners 111">
              <a:extLst>
                <a:ext uri="{FF2B5EF4-FFF2-40B4-BE49-F238E27FC236}">
                  <a16:creationId xmlns:a16="http://schemas.microsoft.com/office/drawing/2014/main" id="{46D614EE-02FC-4276-9A7C-B54C7F31E44B}"/>
                </a:ext>
              </a:extLst>
            </p:cNvPr>
            <p:cNvSpPr/>
            <p:nvPr/>
          </p:nvSpPr>
          <p:spPr>
            <a:xfrm>
              <a:off x="3692189" y="2895227"/>
              <a:ext cx="2403811" cy="465805"/>
            </a:xfrm>
            <a:prstGeom prst="roundRect">
              <a:avLst>
                <a:gd name="adj" fmla="val 50000"/>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TextBox 112">
              <a:extLst>
                <a:ext uri="{FF2B5EF4-FFF2-40B4-BE49-F238E27FC236}">
                  <a16:creationId xmlns:a16="http://schemas.microsoft.com/office/drawing/2014/main" id="{928FC4F3-3836-479A-B850-3EEEC2F82C13}"/>
                </a:ext>
              </a:extLst>
            </p:cNvPr>
            <p:cNvSpPr txBox="1"/>
            <p:nvPr/>
          </p:nvSpPr>
          <p:spPr>
            <a:xfrm>
              <a:off x="4210461" y="2812525"/>
              <a:ext cx="1643349" cy="514628"/>
            </a:xfrm>
            <a:prstGeom prst="rect">
              <a:avLst/>
            </a:prstGeom>
            <a:noFill/>
          </p:spPr>
          <p:txBody>
            <a:bodyPr wrap="square">
              <a:spAutoFit/>
            </a:bodyPr>
            <a:lstStyle/>
            <a:p>
              <a:pPr>
                <a:lnSpc>
                  <a:spcPct val="150000"/>
                </a:lnSpc>
              </a:pPr>
              <a:r>
                <a:rPr lang="en-US" sz="2000" dirty="0">
                  <a:solidFill>
                    <a:schemeClr val="bg2"/>
                  </a:solidFill>
                  <a:latin typeface="Aharoni" panose="02010803020104030203" pitchFamily="2" charset="-79"/>
                  <a:ea typeface="Gamja Flower" pitchFamily="2" charset="-127"/>
                  <a:cs typeface="Aharoni" panose="02010803020104030203" pitchFamily="2" charset="-79"/>
                </a:rPr>
                <a:t>Point 01</a:t>
              </a:r>
              <a:endParaRPr lang="en-ID" sz="2000" dirty="0">
                <a:solidFill>
                  <a:schemeClr val="bg2"/>
                </a:solidFill>
              </a:endParaRPr>
            </a:p>
          </p:txBody>
        </p:sp>
        <p:pic>
          <p:nvPicPr>
            <p:cNvPr id="115" name="Picture 114">
              <a:extLst>
                <a:ext uri="{FF2B5EF4-FFF2-40B4-BE49-F238E27FC236}">
                  <a16:creationId xmlns:a16="http://schemas.microsoft.com/office/drawing/2014/main" id="{01CBAC4C-3A07-45C4-A982-2DD32A61E0E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890652">
              <a:off x="3517298" y="2821621"/>
              <a:ext cx="594130" cy="477160"/>
            </a:xfrm>
            <a:prstGeom prst="rect">
              <a:avLst/>
            </a:prstGeom>
          </p:spPr>
        </p:pic>
      </p:grpSp>
      <p:grpSp>
        <p:nvGrpSpPr>
          <p:cNvPr id="133" name="Group 132">
            <a:extLst>
              <a:ext uri="{FF2B5EF4-FFF2-40B4-BE49-F238E27FC236}">
                <a16:creationId xmlns:a16="http://schemas.microsoft.com/office/drawing/2014/main" id="{C038F83E-A736-4B14-B728-447EEB7F665E}"/>
              </a:ext>
            </a:extLst>
          </p:cNvPr>
          <p:cNvGrpSpPr/>
          <p:nvPr/>
        </p:nvGrpSpPr>
        <p:grpSpPr>
          <a:xfrm>
            <a:off x="4605986" y="5318457"/>
            <a:ext cx="2578702" cy="548507"/>
            <a:chOff x="3517298" y="2812525"/>
            <a:chExt cx="2578702" cy="548507"/>
          </a:xfrm>
        </p:grpSpPr>
        <p:sp>
          <p:nvSpPr>
            <p:cNvPr id="134" name="Rectangle: Rounded Corners 133">
              <a:extLst>
                <a:ext uri="{FF2B5EF4-FFF2-40B4-BE49-F238E27FC236}">
                  <a16:creationId xmlns:a16="http://schemas.microsoft.com/office/drawing/2014/main" id="{80C7099A-2A9A-4741-923B-95B363CE87C3}"/>
                </a:ext>
              </a:extLst>
            </p:cNvPr>
            <p:cNvSpPr/>
            <p:nvPr/>
          </p:nvSpPr>
          <p:spPr>
            <a:xfrm>
              <a:off x="3692189" y="2895227"/>
              <a:ext cx="2403811" cy="465805"/>
            </a:xfrm>
            <a:prstGeom prst="roundRect">
              <a:avLst>
                <a:gd name="adj" fmla="val 50000"/>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TextBox 134">
              <a:extLst>
                <a:ext uri="{FF2B5EF4-FFF2-40B4-BE49-F238E27FC236}">
                  <a16:creationId xmlns:a16="http://schemas.microsoft.com/office/drawing/2014/main" id="{458554EB-2FFD-47E0-812B-777579B20BD4}"/>
                </a:ext>
              </a:extLst>
            </p:cNvPr>
            <p:cNvSpPr txBox="1"/>
            <p:nvPr/>
          </p:nvSpPr>
          <p:spPr>
            <a:xfrm>
              <a:off x="4210461" y="2812525"/>
              <a:ext cx="1643349" cy="514628"/>
            </a:xfrm>
            <a:prstGeom prst="rect">
              <a:avLst/>
            </a:prstGeom>
            <a:noFill/>
          </p:spPr>
          <p:txBody>
            <a:bodyPr wrap="square">
              <a:spAutoFit/>
            </a:bodyPr>
            <a:lstStyle/>
            <a:p>
              <a:pPr>
                <a:lnSpc>
                  <a:spcPct val="150000"/>
                </a:lnSpc>
              </a:pPr>
              <a:r>
                <a:rPr lang="en-US" sz="2000" dirty="0">
                  <a:solidFill>
                    <a:schemeClr val="bg2"/>
                  </a:solidFill>
                  <a:latin typeface="Aharoni" panose="02010803020104030203" pitchFamily="2" charset="-79"/>
                  <a:ea typeface="Gamja Flower" pitchFamily="2" charset="-127"/>
                  <a:cs typeface="Aharoni" panose="02010803020104030203" pitchFamily="2" charset="-79"/>
                </a:rPr>
                <a:t>Point 02</a:t>
              </a:r>
              <a:endParaRPr lang="en-ID" sz="2000" dirty="0">
                <a:solidFill>
                  <a:schemeClr val="bg2"/>
                </a:solidFill>
              </a:endParaRPr>
            </a:p>
          </p:txBody>
        </p:sp>
        <p:pic>
          <p:nvPicPr>
            <p:cNvPr id="136" name="Picture 135">
              <a:extLst>
                <a:ext uri="{FF2B5EF4-FFF2-40B4-BE49-F238E27FC236}">
                  <a16:creationId xmlns:a16="http://schemas.microsoft.com/office/drawing/2014/main" id="{974FEA3C-E8CE-4FAD-BA63-0906FCC4BC2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890652">
              <a:off x="3517298" y="2821621"/>
              <a:ext cx="594130" cy="477160"/>
            </a:xfrm>
            <a:prstGeom prst="rect">
              <a:avLst/>
            </a:prstGeom>
          </p:spPr>
        </p:pic>
      </p:grpSp>
      <p:grpSp>
        <p:nvGrpSpPr>
          <p:cNvPr id="146" name="Group 145">
            <a:extLst>
              <a:ext uri="{FF2B5EF4-FFF2-40B4-BE49-F238E27FC236}">
                <a16:creationId xmlns:a16="http://schemas.microsoft.com/office/drawing/2014/main" id="{0343932B-9C5D-45E9-A0C0-480E10DDA121}"/>
              </a:ext>
            </a:extLst>
          </p:cNvPr>
          <p:cNvGrpSpPr/>
          <p:nvPr/>
        </p:nvGrpSpPr>
        <p:grpSpPr>
          <a:xfrm>
            <a:off x="8373224" y="4378994"/>
            <a:ext cx="2578702" cy="548507"/>
            <a:chOff x="3517298" y="2812525"/>
            <a:chExt cx="2578702" cy="548507"/>
          </a:xfrm>
        </p:grpSpPr>
        <p:sp>
          <p:nvSpPr>
            <p:cNvPr id="147" name="Rectangle: Rounded Corners 146">
              <a:extLst>
                <a:ext uri="{FF2B5EF4-FFF2-40B4-BE49-F238E27FC236}">
                  <a16:creationId xmlns:a16="http://schemas.microsoft.com/office/drawing/2014/main" id="{BD72A2AD-A00C-4BE6-BF67-453E65303176}"/>
                </a:ext>
              </a:extLst>
            </p:cNvPr>
            <p:cNvSpPr/>
            <p:nvPr/>
          </p:nvSpPr>
          <p:spPr>
            <a:xfrm>
              <a:off x="3692189" y="2895227"/>
              <a:ext cx="2403811" cy="465805"/>
            </a:xfrm>
            <a:prstGeom prst="roundRect">
              <a:avLst>
                <a:gd name="adj" fmla="val 50000"/>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TextBox 149">
              <a:extLst>
                <a:ext uri="{FF2B5EF4-FFF2-40B4-BE49-F238E27FC236}">
                  <a16:creationId xmlns:a16="http://schemas.microsoft.com/office/drawing/2014/main" id="{D1B30615-8EAE-4464-80E6-503FFDF4D114}"/>
                </a:ext>
              </a:extLst>
            </p:cNvPr>
            <p:cNvSpPr txBox="1"/>
            <p:nvPr/>
          </p:nvSpPr>
          <p:spPr>
            <a:xfrm>
              <a:off x="4210461" y="2812525"/>
              <a:ext cx="1643349" cy="514628"/>
            </a:xfrm>
            <a:prstGeom prst="rect">
              <a:avLst/>
            </a:prstGeom>
            <a:noFill/>
          </p:spPr>
          <p:txBody>
            <a:bodyPr wrap="square">
              <a:spAutoFit/>
            </a:bodyPr>
            <a:lstStyle/>
            <a:p>
              <a:pPr>
                <a:lnSpc>
                  <a:spcPct val="150000"/>
                </a:lnSpc>
              </a:pPr>
              <a:r>
                <a:rPr lang="en-US" sz="2000" dirty="0">
                  <a:solidFill>
                    <a:schemeClr val="bg2"/>
                  </a:solidFill>
                  <a:latin typeface="Aharoni" panose="02010803020104030203" pitchFamily="2" charset="-79"/>
                  <a:ea typeface="Gamja Flower" pitchFamily="2" charset="-127"/>
                  <a:cs typeface="Aharoni" panose="02010803020104030203" pitchFamily="2" charset="-79"/>
                </a:rPr>
                <a:t>Point 04</a:t>
              </a:r>
              <a:endParaRPr lang="en-ID" sz="2000" dirty="0">
                <a:solidFill>
                  <a:schemeClr val="bg2"/>
                </a:solidFill>
              </a:endParaRPr>
            </a:p>
          </p:txBody>
        </p:sp>
        <p:pic>
          <p:nvPicPr>
            <p:cNvPr id="154" name="Picture 153">
              <a:extLst>
                <a:ext uri="{FF2B5EF4-FFF2-40B4-BE49-F238E27FC236}">
                  <a16:creationId xmlns:a16="http://schemas.microsoft.com/office/drawing/2014/main" id="{E49345AE-257A-4D79-9727-A0CBBBA937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890652">
              <a:off x="3517298" y="2821621"/>
              <a:ext cx="594130" cy="477160"/>
            </a:xfrm>
            <a:prstGeom prst="rect">
              <a:avLst/>
            </a:prstGeom>
          </p:spPr>
        </p:pic>
      </p:grpSp>
      <p:grpSp>
        <p:nvGrpSpPr>
          <p:cNvPr id="155" name="Group 154">
            <a:extLst>
              <a:ext uri="{FF2B5EF4-FFF2-40B4-BE49-F238E27FC236}">
                <a16:creationId xmlns:a16="http://schemas.microsoft.com/office/drawing/2014/main" id="{F3AE1339-B5DF-4C57-A928-EB3B0FA1BFBC}"/>
              </a:ext>
            </a:extLst>
          </p:cNvPr>
          <p:cNvGrpSpPr/>
          <p:nvPr/>
        </p:nvGrpSpPr>
        <p:grpSpPr>
          <a:xfrm>
            <a:off x="8373224" y="5318457"/>
            <a:ext cx="2578702" cy="548507"/>
            <a:chOff x="3517298" y="2812525"/>
            <a:chExt cx="2578702" cy="548507"/>
          </a:xfrm>
        </p:grpSpPr>
        <p:sp>
          <p:nvSpPr>
            <p:cNvPr id="158" name="Rectangle: Rounded Corners 157">
              <a:extLst>
                <a:ext uri="{FF2B5EF4-FFF2-40B4-BE49-F238E27FC236}">
                  <a16:creationId xmlns:a16="http://schemas.microsoft.com/office/drawing/2014/main" id="{8D2CD6E8-60E8-4D2E-80A1-8A9FE690F564}"/>
                </a:ext>
              </a:extLst>
            </p:cNvPr>
            <p:cNvSpPr/>
            <p:nvPr/>
          </p:nvSpPr>
          <p:spPr>
            <a:xfrm>
              <a:off x="3692189" y="2895227"/>
              <a:ext cx="2403811" cy="465805"/>
            </a:xfrm>
            <a:prstGeom prst="roundRect">
              <a:avLst>
                <a:gd name="adj" fmla="val 50000"/>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TextBox 158">
              <a:extLst>
                <a:ext uri="{FF2B5EF4-FFF2-40B4-BE49-F238E27FC236}">
                  <a16:creationId xmlns:a16="http://schemas.microsoft.com/office/drawing/2014/main" id="{964DB922-877F-4E7A-ABA8-BB92E66B623A}"/>
                </a:ext>
              </a:extLst>
            </p:cNvPr>
            <p:cNvSpPr txBox="1"/>
            <p:nvPr/>
          </p:nvSpPr>
          <p:spPr>
            <a:xfrm>
              <a:off x="4210461" y="2812525"/>
              <a:ext cx="1643349" cy="514628"/>
            </a:xfrm>
            <a:prstGeom prst="rect">
              <a:avLst/>
            </a:prstGeom>
            <a:noFill/>
          </p:spPr>
          <p:txBody>
            <a:bodyPr wrap="square">
              <a:spAutoFit/>
            </a:bodyPr>
            <a:lstStyle/>
            <a:p>
              <a:pPr>
                <a:lnSpc>
                  <a:spcPct val="150000"/>
                </a:lnSpc>
              </a:pPr>
              <a:r>
                <a:rPr lang="en-US" sz="2000" dirty="0">
                  <a:solidFill>
                    <a:schemeClr val="bg2"/>
                  </a:solidFill>
                  <a:latin typeface="Aharoni" panose="02010803020104030203" pitchFamily="2" charset="-79"/>
                  <a:ea typeface="Gamja Flower" pitchFamily="2" charset="-127"/>
                  <a:cs typeface="Aharoni" panose="02010803020104030203" pitchFamily="2" charset="-79"/>
                </a:rPr>
                <a:t>Point 05</a:t>
              </a:r>
              <a:endParaRPr lang="en-ID" sz="2000" dirty="0">
                <a:solidFill>
                  <a:schemeClr val="bg2"/>
                </a:solidFill>
              </a:endParaRPr>
            </a:p>
          </p:txBody>
        </p:sp>
        <p:pic>
          <p:nvPicPr>
            <p:cNvPr id="160" name="Picture 159">
              <a:extLst>
                <a:ext uri="{FF2B5EF4-FFF2-40B4-BE49-F238E27FC236}">
                  <a16:creationId xmlns:a16="http://schemas.microsoft.com/office/drawing/2014/main" id="{E362470E-7133-455D-AF81-0B876FFA04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9890652">
              <a:off x="3517298" y="2821621"/>
              <a:ext cx="594130" cy="477160"/>
            </a:xfrm>
            <a:prstGeom prst="rect">
              <a:avLst/>
            </a:prstGeom>
          </p:spPr>
        </p:pic>
      </p:grpSp>
      <p:sp>
        <p:nvSpPr>
          <p:cNvPr id="167" name="Rectangle: Rounded Corners 166">
            <a:extLst>
              <a:ext uri="{FF2B5EF4-FFF2-40B4-BE49-F238E27FC236}">
                <a16:creationId xmlns:a16="http://schemas.microsoft.com/office/drawing/2014/main" id="{585209BA-36B9-4A6F-818D-138D33E92BC5}"/>
              </a:ext>
            </a:extLst>
          </p:cNvPr>
          <p:cNvSpPr/>
          <p:nvPr/>
        </p:nvSpPr>
        <p:spPr>
          <a:xfrm>
            <a:off x="3427819" y="2613329"/>
            <a:ext cx="7637931" cy="1297863"/>
          </a:xfrm>
          <a:prstGeom prst="roundRect">
            <a:avLst>
              <a:gd name="adj" fmla="val 11917"/>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8" name="TextBox 167">
            <a:extLst>
              <a:ext uri="{FF2B5EF4-FFF2-40B4-BE49-F238E27FC236}">
                <a16:creationId xmlns:a16="http://schemas.microsoft.com/office/drawing/2014/main" id="{417F9790-767B-40B7-A483-AD773C23362B}"/>
              </a:ext>
            </a:extLst>
          </p:cNvPr>
          <p:cNvSpPr txBox="1"/>
          <p:nvPr/>
        </p:nvSpPr>
        <p:spPr>
          <a:xfrm>
            <a:off x="3598526" y="2683121"/>
            <a:ext cx="7090713" cy="1168846"/>
          </a:xfrm>
          <a:prstGeom prst="rect">
            <a:avLst/>
          </a:prstGeom>
          <a:noFill/>
        </p:spPr>
        <p:txBody>
          <a:bodyPr wrap="square">
            <a:spAutoFit/>
          </a:bodyPr>
          <a:lstStyle/>
          <a:p>
            <a:pPr>
              <a:lnSpc>
                <a:spcPct val="150000"/>
              </a:lnSpc>
            </a:pPr>
            <a:r>
              <a:rPr lang="en-US" sz="1600" dirty="0">
                <a:solidFill>
                  <a:schemeClr val="bg2"/>
                </a:solidFill>
                <a:latin typeface="Aharoni" panose="02010803020104030203" pitchFamily="2" charset="-79"/>
                <a:ea typeface="Gamja Flower" pitchFamily="2" charset="-127"/>
                <a:cs typeface="Aharoni" panose="02010803020104030203" pitchFamily="2" charset="-79"/>
              </a:rPr>
              <a:t>Add your text here Add your text here Add your text here Add your text here Add your text here Add your text here Add your text here Add your text here Add your text here Add your text here</a:t>
            </a:r>
            <a:endParaRPr lang="en-ID" sz="1600" dirty="0">
              <a:solidFill>
                <a:schemeClr val="bg2"/>
              </a:solidFill>
            </a:endParaRPr>
          </a:p>
        </p:txBody>
      </p:sp>
      <p:pic>
        <p:nvPicPr>
          <p:cNvPr id="176" name="Graphic 175">
            <a:hlinkClick r:id="rId14" action="ppaction://hlinksldjump"/>
            <a:extLst>
              <a:ext uri="{FF2B5EF4-FFF2-40B4-BE49-F238E27FC236}">
                <a16:creationId xmlns:a16="http://schemas.microsoft.com/office/drawing/2014/main" id="{79F57E72-5D80-48B6-B3AD-6D73A6DAB4D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227374" y="302135"/>
            <a:ext cx="360000" cy="360000"/>
          </a:xfrm>
          <a:prstGeom prst="rect">
            <a:avLst/>
          </a:prstGeom>
        </p:spPr>
      </p:pic>
      <p:pic>
        <p:nvPicPr>
          <p:cNvPr id="177" name="Graphic 176">
            <a:hlinkClick r:id="rId17" action="ppaction://hlinksldjump"/>
            <a:extLst>
              <a:ext uri="{FF2B5EF4-FFF2-40B4-BE49-F238E27FC236}">
                <a16:creationId xmlns:a16="http://schemas.microsoft.com/office/drawing/2014/main" id="{2AFDF08B-88AD-43E0-ACFA-15C72ED8E4F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0451" r="87782" b="19910"/>
          <a:stretch/>
        </p:blipFill>
        <p:spPr>
          <a:xfrm>
            <a:off x="8560966" y="243016"/>
            <a:ext cx="362980" cy="478238"/>
          </a:xfrm>
          <a:prstGeom prst="rect">
            <a:avLst/>
          </a:prstGeom>
        </p:spPr>
      </p:pic>
      <p:pic>
        <p:nvPicPr>
          <p:cNvPr id="178" name="Graphic 177">
            <a:hlinkClick r:id="rId18" action="ppaction://hlinksldjump"/>
            <a:extLst>
              <a:ext uri="{FF2B5EF4-FFF2-40B4-BE49-F238E27FC236}">
                <a16:creationId xmlns:a16="http://schemas.microsoft.com/office/drawing/2014/main" id="{BF30CC08-16D7-4D97-9DBD-F239DB157D9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890802" y="302962"/>
            <a:ext cx="358346" cy="358346"/>
          </a:xfrm>
          <a:prstGeom prst="rect">
            <a:avLst/>
          </a:prstGeom>
        </p:spPr>
      </p:pic>
      <p:pic>
        <p:nvPicPr>
          <p:cNvPr id="179" name="Picture 178">
            <a:extLst>
              <a:ext uri="{FF2B5EF4-FFF2-40B4-BE49-F238E27FC236}">
                <a16:creationId xmlns:a16="http://schemas.microsoft.com/office/drawing/2014/main" id="{217B8614-6232-4FAF-97D8-7E9A0B4A3F6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64434" y="186334"/>
            <a:ext cx="647784" cy="647784"/>
          </a:xfrm>
          <a:prstGeom prst="rect">
            <a:avLst/>
          </a:prstGeom>
        </p:spPr>
      </p:pic>
      <p:pic>
        <p:nvPicPr>
          <p:cNvPr id="180" name="Graphic 179">
            <a:hlinkClick r:id="rId21" action="ppaction://hlinksldjump"/>
            <a:extLst>
              <a:ext uri="{FF2B5EF4-FFF2-40B4-BE49-F238E27FC236}">
                <a16:creationId xmlns:a16="http://schemas.microsoft.com/office/drawing/2014/main" id="{F0CDF7D1-9DEC-4B76-B6D6-4FA8368AD3A0}"/>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365" t="60953" r="75388" b="20000"/>
          <a:stretch/>
        </p:blipFill>
        <p:spPr>
          <a:xfrm>
            <a:off x="10552577" y="252685"/>
            <a:ext cx="360000" cy="458900"/>
          </a:xfrm>
          <a:prstGeom prst="rect">
            <a:avLst/>
          </a:prstGeom>
        </p:spPr>
      </p:pic>
      <p:grpSp>
        <p:nvGrpSpPr>
          <p:cNvPr id="182" name="Group 181">
            <a:extLst>
              <a:ext uri="{FF2B5EF4-FFF2-40B4-BE49-F238E27FC236}">
                <a16:creationId xmlns:a16="http://schemas.microsoft.com/office/drawing/2014/main" id="{45FD3631-A701-4FB7-8F3D-3D87D5D8193C}"/>
              </a:ext>
            </a:extLst>
          </p:cNvPr>
          <p:cNvGrpSpPr/>
          <p:nvPr/>
        </p:nvGrpSpPr>
        <p:grpSpPr>
          <a:xfrm>
            <a:off x="387735" y="1997200"/>
            <a:ext cx="579653" cy="579653"/>
            <a:chOff x="370702" y="1045673"/>
            <a:chExt cx="803189" cy="803189"/>
          </a:xfrm>
        </p:grpSpPr>
        <p:sp>
          <p:nvSpPr>
            <p:cNvPr id="183" name="Oval 182">
              <a:extLst>
                <a:ext uri="{FF2B5EF4-FFF2-40B4-BE49-F238E27FC236}">
                  <a16:creationId xmlns:a16="http://schemas.microsoft.com/office/drawing/2014/main" id="{58040149-FEFE-4899-8F87-2D1172F6FF58}"/>
                </a:ext>
              </a:extLst>
            </p:cNvPr>
            <p:cNvSpPr/>
            <p:nvPr/>
          </p:nvSpPr>
          <p:spPr>
            <a:xfrm>
              <a:off x="370702" y="1045673"/>
              <a:ext cx="803189" cy="8031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84" name="Picture 183">
              <a:extLst>
                <a:ext uri="{FF2B5EF4-FFF2-40B4-BE49-F238E27FC236}">
                  <a16:creationId xmlns:a16="http://schemas.microsoft.com/office/drawing/2014/main" id="{0B82D7ED-D237-4ADA-9E7D-7B32FB9E4C9C}"/>
                </a:ext>
              </a:extLst>
            </p:cNvPr>
            <p:cNvPicPr>
              <a:picLocks noChangeAspect="1"/>
            </p:cNvPicPr>
            <p:nvPr/>
          </p:nvPicPr>
          <p:blipFill rotWithShape="1">
            <a:blip r:embed="rId12">
              <a:extLst>
                <a:ext uri="{28A0092B-C50C-407E-A947-70E740481C1C}">
                  <a14:useLocalDpi xmlns:a14="http://schemas.microsoft.com/office/drawing/2010/main" val="0"/>
                </a:ext>
              </a:extLst>
            </a:blip>
            <a:srcRect l="33013" t="44575" r="41389" b="3353"/>
            <a:stretch/>
          </p:blipFill>
          <p:spPr>
            <a:xfrm>
              <a:off x="512289" y="1117937"/>
              <a:ext cx="520015" cy="658661"/>
            </a:xfrm>
            <a:prstGeom prst="rect">
              <a:avLst/>
            </a:prstGeom>
          </p:spPr>
        </p:pic>
      </p:grpSp>
      <p:grpSp>
        <p:nvGrpSpPr>
          <p:cNvPr id="185" name="Group 184">
            <a:extLst>
              <a:ext uri="{FF2B5EF4-FFF2-40B4-BE49-F238E27FC236}">
                <a16:creationId xmlns:a16="http://schemas.microsoft.com/office/drawing/2014/main" id="{4902A2FC-F6DC-477D-B89F-647063AB99AC}"/>
              </a:ext>
            </a:extLst>
          </p:cNvPr>
          <p:cNvGrpSpPr/>
          <p:nvPr/>
        </p:nvGrpSpPr>
        <p:grpSpPr>
          <a:xfrm>
            <a:off x="387761" y="2960817"/>
            <a:ext cx="579600" cy="579600"/>
            <a:chOff x="518984" y="4756378"/>
            <a:chExt cx="1141970" cy="1141970"/>
          </a:xfrm>
        </p:grpSpPr>
        <p:sp>
          <p:nvSpPr>
            <p:cNvPr id="186" name="Oval 185">
              <a:extLst>
                <a:ext uri="{FF2B5EF4-FFF2-40B4-BE49-F238E27FC236}">
                  <a16:creationId xmlns:a16="http://schemas.microsoft.com/office/drawing/2014/main" id="{C9C5A513-32F3-4A52-8454-10978F507A78}"/>
                </a:ext>
              </a:extLst>
            </p:cNvPr>
            <p:cNvSpPr/>
            <p:nvPr/>
          </p:nvSpPr>
          <p:spPr>
            <a:xfrm>
              <a:off x="518984" y="4756378"/>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87" name="Picture 186">
              <a:extLst>
                <a:ext uri="{FF2B5EF4-FFF2-40B4-BE49-F238E27FC236}">
                  <a16:creationId xmlns:a16="http://schemas.microsoft.com/office/drawing/2014/main" id="{951E9013-6216-4A71-A925-A9EE9F7EC957}"/>
                </a:ext>
              </a:extLst>
            </p:cNvPr>
            <p:cNvPicPr>
              <a:picLocks noChangeAspect="1"/>
            </p:cNvPicPr>
            <p:nvPr/>
          </p:nvPicPr>
          <p:blipFill rotWithShape="1">
            <a:blip r:embed="rId12">
              <a:extLst>
                <a:ext uri="{28A0092B-C50C-407E-A947-70E740481C1C}">
                  <a14:useLocalDpi xmlns:a14="http://schemas.microsoft.com/office/drawing/2010/main" val="0"/>
                </a:ext>
              </a:extLst>
            </a:blip>
            <a:srcRect l="30874" t="-7362" r="43528" b="55290"/>
            <a:stretch/>
          </p:blipFill>
          <p:spPr>
            <a:xfrm>
              <a:off x="720292" y="4807405"/>
              <a:ext cx="739355" cy="936481"/>
            </a:xfrm>
            <a:prstGeom prst="rect">
              <a:avLst/>
            </a:prstGeom>
          </p:spPr>
        </p:pic>
      </p:grpSp>
      <p:grpSp>
        <p:nvGrpSpPr>
          <p:cNvPr id="188" name="Group 187">
            <a:extLst>
              <a:ext uri="{FF2B5EF4-FFF2-40B4-BE49-F238E27FC236}">
                <a16:creationId xmlns:a16="http://schemas.microsoft.com/office/drawing/2014/main" id="{0BD385F5-9F1F-4133-8CA3-A03544A33A08}"/>
              </a:ext>
            </a:extLst>
          </p:cNvPr>
          <p:cNvGrpSpPr/>
          <p:nvPr/>
        </p:nvGrpSpPr>
        <p:grpSpPr>
          <a:xfrm>
            <a:off x="387761" y="3924381"/>
            <a:ext cx="579600" cy="579600"/>
            <a:chOff x="6833371" y="3114347"/>
            <a:chExt cx="1148230" cy="1141970"/>
          </a:xfrm>
        </p:grpSpPr>
        <p:sp>
          <p:nvSpPr>
            <p:cNvPr id="189" name="Oval 188">
              <a:extLst>
                <a:ext uri="{FF2B5EF4-FFF2-40B4-BE49-F238E27FC236}">
                  <a16:creationId xmlns:a16="http://schemas.microsoft.com/office/drawing/2014/main" id="{DF66E74D-80ED-4795-9CA1-FBA48D3F695F}"/>
                </a:ext>
              </a:extLst>
            </p:cNvPr>
            <p:cNvSpPr/>
            <p:nvPr/>
          </p:nvSpPr>
          <p:spPr>
            <a:xfrm>
              <a:off x="6833371" y="311434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90" name="Picture 189">
              <a:extLst>
                <a:ext uri="{FF2B5EF4-FFF2-40B4-BE49-F238E27FC236}">
                  <a16:creationId xmlns:a16="http://schemas.microsoft.com/office/drawing/2014/main" id="{E0DBB9DB-DAA5-4C9C-BEAF-81E0A1AD740F}"/>
                </a:ext>
              </a:extLst>
            </p:cNvPr>
            <p:cNvPicPr>
              <a:picLocks noChangeAspect="1"/>
            </p:cNvPicPr>
            <p:nvPr/>
          </p:nvPicPr>
          <p:blipFill rotWithShape="1">
            <a:blip r:embed="rId12">
              <a:extLst>
                <a:ext uri="{28A0092B-C50C-407E-A947-70E740481C1C}">
                  <a14:useLocalDpi xmlns:a14="http://schemas.microsoft.com/office/drawing/2010/main" val="0"/>
                </a:ext>
              </a:extLst>
            </a:blip>
            <a:srcRect l="64310" t="-5305" r="-3847" b="53233"/>
            <a:stretch/>
          </p:blipFill>
          <p:spPr>
            <a:xfrm>
              <a:off x="7034678" y="3338704"/>
              <a:ext cx="946923" cy="776531"/>
            </a:xfrm>
            <a:prstGeom prst="rect">
              <a:avLst/>
            </a:prstGeom>
          </p:spPr>
        </p:pic>
      </p:grpSp>
      <p:grpSp>
        <p:nvGrpSpPr>
          <p:cNvPr id="191" name="Group 190">
            <a:extLst>
              <a:ext uri="{FF2B5EF4-FFF2-40B4-BE49-F238E27FC236}">
                <a16:creationId xmlns:a16="http://schemas.microsoft.com/office/drawing/2014/main" id="{EDF875C4-639A-4998-8109-F54265F5352B}"/>
              </a:ext>
            </a:extLst>
          </p:cNvPr>
          <p:cNvGrpSpPr/>
          <p:nvPr/>
        </p:nvGrpSpPr>
        <p:grpSpPr>
          <a:xfrm>
            <a:off x="387761" y="4887945"/>
            <a:ext cx="579600" cy="579600"/>
            <a:chOff x="6833371" y="4863117"/>
            <a:chExt cx="1141970" cy="1141970"/>
          </a:xfrm>
        </p:grpSpPr>
        <p:sp>
          <p:nvSpPr>
            <p:cNvPr id="192" name="Oval 191">
              <a:extLst>
                <a:ext uri="{FF2B5EF4-FFF2-40B4-BE49-F238E27FC236}">
                  <a16:creationId xmlns:a16="http://schemas.microsoft.com/office/drawing/2014/main" id="{CBC6603E-6557-4EFE-B875-E252DBE36100}"/>
                </a:ext>
              </a:extLst>
            </p:cNvPr>
            <p:cNvSpPr/>
            <p:nvPr/>
          </p:nvSpPr>
          <p:spPr>
            <a:xfrm>
              <a:off x="6833371" y="486311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93" name="Picture 192">
              <a:extLst>
                <a:ext uri="{FF2B5EF4-FFF2-40B4-BE49-F238E27FC236}">
                  <a16:creationId xmlns:a16="http://schemas.microsoft.com/office/drawing/2014/main" id="{8569A89D-BB7B-4A3A-AB49-0C52BD487DE2}"/>
                </a:ext>
              </a:extLst>
            </p:cNvPr>
            <p:cNvPicPr>
              <a:picLocks noChangeAspect="1"/>
            </p:cNvPicPr>
            <p:nvPr/>
          </p:nvPicPr>
          <p:blipFill rotWithShape="1">
            <a:blip r:embed="rId12">
              <a:extLst>
                <a:ext uri="{28A0092B-C50C-407E-A947-70E740481C1C}">
                  <a14:useLocalDpi xmlns:a14="http://schemas.microsoft.com/office/drawing/2010/main" val="0"/>
                </a:ext>
              </a:extLst>
            </a:blip>
            <a:srcRect l="-4823" t="44769" r="65286" b="-5430"/>
            <a:stretch/>
          </p:blipFill>
          <p:spPr>
            <a:xfrm>
              <a:off x="6928663" y="5015715"/>
              <a:ext cx="951386" cy="908875"/>
            </a:xfrm>
            <a:prstGeom prst="rect">
              <a:avLst/>
            </a:prstGeom>
          </p:spPr>
        </p:pic>
      </p:grpSp>
      <p:grpSp>
        <p:nvGrpSpPr>
          <p:cNvPr id="194" name="Group 193">
            <a:extLst>
              <a:ext uri="{FF2B5EF4-FFF2-40B4-BE49-F238E27FC236}">
                <a16:creationId xmlns:a16="http://schemas.microsoft.com/office/drawing/2014/main" id="{00FBAC5A-468D-4188-88FC-B09CC19DD665}"/>
              </a:ext>
            </a:extLst>
          </p:cNvPr>
          <p:cNvGrpSpPr/>
          <p:nvPr/>
        </p:nvGrpSpPr>
        <p:grpSpPr>
          <a:xfrm>
            <a:off x="387761" y="5851511"/>
            <a:ext cx="579600" cy="579600"/>
            <a:chOff x="6833371" y="5122757"/>
            <a:chExt cx="1141970" cy="1141970"/>
          </a:xfrm>
        </p:grpSpPr>
        <p:sp>
          <p:nvSpPr>
            <p:cNvPr id="195" name="Oval 194">
              <a:extLst>
                <a:ext uri="{FF2B5EF4-FFF2-40B4-BE49-F238E27FC236}">
                  <a16:creationId xmlns:a16="http://schemas.microsoft.com/office/drawing/2014/main" id="{EFA6A7F0-557E-4A84-9599-72A8FE161091}"/>
                </a:ext>
              </a:extLst>
            </p:cNvPr>
            <p:cNvSpPr/>
            <p:nvPr/>
          </p:nvSpPr>
          <p:spPr>
            <a:xfrm>
              <a:off x="6833371" y="512275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96" name="Picture 195">
              <a:extLst>
                <a:ext uri="{FF2B5EF4-FFF2-40B4-BE49-F238E27FC236}">
                  <a16:creationId xmlns:a16="http://schemas.microsoft.com/office/drawing/2014/main" id="{98FF6E99-B5D4-4F25-A43F-56973C6E25B8}"/>
                </a:ext>
              </a:extLst>
            </p:cNvPr>
            <p:cNvPicPr>
              <a:picLocks noChangeAspect="1"/>
            </p:cNvPicPr>
            <p:nvPr/>
          </p:nvPicPr>
          <p:blipFill rotWithShape="1">
            <a:blip r:embed="rId12">
              <a:extLst>
                <a:ext uri="{28A0092B-C50C-407E-A947-70E740481C1C}">
                  <a14:useLocalDpi xmlns:a14="http://schemas.microsoft.com/office/drawing/2010/main" val="0"/>
                </a:ext>
              </a:extLst>
            </a:blip>
            <a:srcRect l="61918" t="38417" r="-3497" b="922"/>
            <a:stretch/>
          </p:blipFill>
          <p:spPr>
            <a:xfrm>
              <a:off x="7050954" y="5273801"/>
              <a:ext cx="898452" cy="816153"/>
            </a:xfrm>
            <a:prstGeom prst="rect">
              <a:avLst/>
            </a:prstGeom>
          </p:spPr>
        </p:pic>
      </p:grpSp>
      <p:sp>
        <p:nvSpPr>
          <p:cNvPr id="197" name="TextBox 196">
            <a:hlinkClick r:id="rId22" action="ppaction://hlinksldjump"/>
            <a:extLst>
              <a:ext uri="{FF2B5EF4-FFF2-40B4-BE49-F238E27FC236}">
                <a16:creationId xmlns:a16="http://schemas.microsoft.com/office/drawing/2014/main" id="{CE32B30E-AEE1-4521-BF4A-945CEC18B23B}"/>
              </a:ext>
            </a:extLst>
          </p:cNvPr>
          <p:cNvSpPr txBox="1"/>
          <p:nvPr/>
        </p:nvSpPr>
        <p:spPr>
          <a:xfrm>
            <a:off x="1185568" y="3057342"/>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02</a:t>
            </a:r>
            <a:endParaRPr lang="en-ID" dirty="0"/>
          </a:p>
        </p:txBody>
      </p:sp>
      <p:sp>
        <p:nvSpPr>
          <p:cNvPr id="198" name="TextBox 197">
            <a:hlinkClick r:id="rId23" action="ppaction://hlinksldjump"/>
            <a:extLst>
              <a:ext uri="{FF2B5EF4-FFF2-40B4-BE49-F238E27FC236}">
                <a16:creationId xmlns:a16="http://schemas.microsoft.com/office/drawing/2014/main" id="{4709B851-4D67-4983-806B-82BE941724F3}"/>
              </a:ext>
            </a:extLst>
          </p:cNvPr>
          <p:cNvSpPr txBox="1"/>
          <p:nvPr/>
        </p:nvSpPr>
        <p:spPr>
          <a:xfrm>
            <a:off x="1185568" y="4026443"/>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03</a:t>
            </a:r>
            <a:endParaRPr lang="en-ID" dirty="0"/>
          </a:p>
        </p:txBody>
      </p:sp>
      <p:sp>
        <p:nvSpPr>
          <p:cNvPr id="199" name="TextBox 198">
            <a:hlinkClick r:id="rId24" action="ppaction://hlinksldjump"/>
            <a:extLst>
              <a:ext uri="{FF2B5EF4-FFF2-40B4-BE49-F238E27FC236}">
                <a16:creationId xmlns:a16="http://schemas.microsoft.com/office/drawing/2014/main" id="{3DDCEF73-D763-4057-B259-C26F1D95928F}"/>
              </a:ext>
            </a:extLst>
          </p:cNvPr>
          <p:cNvSpPr txBox="1"/>
          <p:nvPr/>
        </p:nvSpPr>
        <p:spPr>
          <a:xfrm>
            <a:off x="1185568" y="4995544"/>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04</a:t>
            </a:r>
            <a:endParaRPr lang="en-ID" dirty="0"/>
          </a:p>
        </p:txBody>
      </p:sp>
      <p:sp>
        <p:nvSpPr>
          <p:cNvPr id="200" name="TextBox 199">
            <a:hlinkClick r:id="rId25" action="ppaction://hlinksldjump"/>
            <a:extLst>
              <a:ext uri="{FF2B5EF4-FFF2-40B4-BE49-F238E27FC236}">
                <a16:creationId xmlns:a16="http://schemas.microsoft.com/office/drawing/2014/main" id="{683CE2FB-3CD2-4427-961E-005A43EB4D79}"/>
              </a:ext>
            </a:extLst>
          </p:cNvPr>
          <p:cNvSpPr txBox="1"/>
          <p:nvPr/>
        </p:nvSpPr>
        <p:spPr>
          <a:xfrm>
            <a:off x="1185568" y="5964645"/>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05</a:t>
            </a:r>
            <a:endParaRPr lang="en-ID" dirty="0"/>
          </a:p>
        </p:txBody>
      </p:sp>
      <p:sp>
        <p:nvSpPr>
          <p:cNvPr id="201" name="TextBox 200">
            <a:hlinkClick r:id="rId18" action="ppaction://hlinksldjump"/>
            <a:extLst>
              <a:ext uri="{FF2B5EF4-FFF2-40B4-BE49-F238E27FC236}">
                <a16:creationId xmlns:a16="http://schemas.microsoft.com/office/drawing/2014/main" id="{71A1AB63-F9BE-47D6-B132-76CE599184AF}"/>
              </a:ext>
            </a:extLst>
          </p:cNvPr>
          <p:cNvSpPr txBox="1"/>
          <p:nvPr/>
        </p:nvSpPr>
        <p:spPr>
          <a:xfrm>
            <a:off x="1185568" y="2076596"/>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01</a:t>
            </a:r>
            <a:endParaRPr lang="en-ID" dirty="0"/>
          </a:p>
        </p:txBody>
      </p:sp>
      <p:sp>
        <p:nvSpPr>
          <p:cNvPr id="88" name="TextBox 87">
            <a:extLst>
              <a:ext uri="{FF2B5EF4-FFF2-40B4-BE49-F238E27FC236}">
                <a16:creationId xmlns:a16="http://schemas.microsoft.com/office/drawing/2014/main" id="{3711EC6A-3DE0-4782-B371-E89B39BC16AF}"/>
              </a:ext>
            </a:extLst>
          </p:cNvPr>
          <p:cNvSpPr txBox="1"/>
          <p:nvPr/>
        </p:nvSpPr>
        <p:spPr>
          <a:xfrm>
            <a:off x="686094" y="79843"/>
            <a:ext cx="1595004" cy="707886"/>
          </a:xfrm>
          <a:prstGeom prst="rect">
            <a:avLst/>
          </a:prstGeom>
          <a:noFill/>
        </p:spPr>
        <p:txBody>
          <a:bodyPr wrap="square" rtlCol="0">
            <a:spAutoFit/>
          </a:bodyPr>
          <a:lstStyle/>
          <a:p>
            <a:r>
              <a:rPr lang="en-US" sz="4000" b="1" dirty="0">
                <a:latin typeface="Gamja Flower" pitchFamily="2" charset="-127"/>
                <a:ea typeface="Gamja Flower" pitchFamily="2" charset="-127"/>
              </a:rPr>
              <a:t>HeLL0</a:t>
            </a:r>
            <a:endParaRPr lang="en-ID" sz="4000" b="1" dirty="0">
              <a:latin typeface="Gamja Flower" pitchFamily="2" charset="-127"/>
              <a:ea typeface="Gamja Flower" pitchFamily="2" charset="-127"/>
            </a:endParaRPr>
          </a:p>
        </p:txBody>
      </p:sp>
      <p:pic>
        <p:nvPicPr>
          <p:cNvPr id="89" name="Picture 88">
            <a:extLst>
              <a:ext uri="{FF2B5EF4-FFF2-40B4-BE49-F238E27FC236}">
                <a16:creationId xmlns:a16="http://schemas.microsoft.com/office/drawing/2014/main" id="{E4E3BA2A-99DB-4D4C-8C42-6B2D54DF1CF8}"/>
              </a:ext>
            </a:extLst>
          </p:cNvPr>
          <p:cNvPicPr>
            <a:picLocks noChangeAspect="1"/>
          </p:cNvPicPr>
          <p:nvPr/>
        </p:nvPicPr>
        <p:blipFill rotWithShape="1">
          <a:blip r:embed="rId8">
            <a:extLst>
              <a:ext uri="{28A0092B-C50C-407E-A947-70E740481C1C}">
                <a14:useLocalDpi xmlns:a14="http://schemas.microsoft.com/office/drawing/2010/main" val="0"/>
              </a:ext>
            </a:extLst>
          </a:blip>
          <a:srcRect t="33851" r="73344" b="34167"/>
          <a:stretch/>
        </p:blipFill>
        <p:spPr>
          <a:xfrm>
            <a:off x="233747" y="248323"/>
            <a:ext cx="485388" cy="490928"/>
          </a:xfrm>
          <a:prstGeom prst="rect">
            <a:avLst/>
          </a:prstGeom>
        </p:spPr>
      </p:pic>
    </p:spTree>
    <p:extLst>
      <p:ext uri="{BB962C8B-B14F-4D97-AF65-F5344CB8AC3E}">
        <p14:creationId xmlns:p14="http://schemas.microsoft.com/office/powerpoint/2010/main" val="129398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182A2A-0622-4180-AE53-11AD3D4F50F6}"/>
              </a:ext>
            </a:extLst>
          </p:cNvPr>
          <p:cNvSpPr/>
          <p:nvPr/>
        </p:nvSpPr>
        <p:spPr>
          <a:xfrm>
            <a:off x="127687" y="105033"/>
            <a:ext cx="11936627" cy="66479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 name="Straight Connector 9">
            <a:extLst>
              <a:ext uri="{FF2B5EF4-FFF2-40B4-BE49-F238E27FC236}">
                <a16:creationId xmlns:a16="http://schemas.microsoft.com/office/drawing/2014/main" id="{2B7524C5-CAA5-4DF2-A879-D3EA05BFF211}"/>
              </a:ext>
            </a:extLst>
          </p:cNvPr>
          <p:cNvCxnSpPr>
            <a:cxnSpLocks/>
          </p:cNvCxnSpPr>
          <p:nvPr/>
        </p:nvCxnSpPr>
        <p:spPr>
          <a:xfrm>
            <a:off x="127687" y="852616"/>
            <a:ext cx="1193662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083D3A-D872-41B0-8AE0-6D1688E27154}"/>
              </a:ext>
            </a:extLst>
          </p:cNvPr>
          <p:cNvSpPr/>
          <p:nvPr/>
        </p:nvSpPr>
        <p:spPr>
          <a:xfrm>
            <a:off x="3039761" y="296712"/>
            <a:ext cx="3682315" cy="370627"/>
          </a:xfrm>
          <a:prstGeom prst="rect">
            <a:avLst/>
          </a:prstGeom>
          <a:solidFill>
            <a:srgbClr val="E7E6E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50" name="Graphic 49">
            <a:extLst>
              <a:ext uri="{FF2B5EF4-FFF2-40B4-BE49-F238E27FC236}">
                <a16:creationId xmlns:a16="http://schemas.microsoft.com/office/drawing/2014/main" id="{8CB3D23B-346C-4AC1-96AF-5E3A9CA9276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 t="38739" r="87636" b="40180"/>
          <a:stretch/>
        </p:blipFill>
        <p:spPr>
          <a:xfrm>
            <a:off x="6451233" y="296711"/>
            <a:ext cx="265210" cy="370627"/>
          </a:xfrm>
          <a:prstGeom prst="rect">
            <a:avLst/>
          </a:prstGeom>
        </p:spPr>
      </p:pic>
      <p:sp>
        <p:nvSpPr>
          <p:cNvPr id="76" name="TextBox 75">
            <a:extLst>
              <a:ext uri="{FF2B5EF4-FFF2-40B4-BE49-F238E27FC236}">
                <a16:creationId xmlns:a16="http://schemas.microsoft.com/office/drawing/2014/main" id="{71A31B10-8069-4474-A2E1-D3DA56B43104}"/>
              </a:ext>
            </a:extLst>
          </p:cNvPr>
          <p:cNvSpPr txBox="1"/>
          <p:nvPr/>
        </p:nvSpPr>
        <p:spPr>
          <a:xfrm>
            <a:off x="3059623" y="307983"/>
            <a:ext cx="2819400" cy="338554"/>
          </a:xfrm>
          <a:prstGeom prst="rect">
            <a:avLst/>
          </a:prstGeom>
          <a:noFill/>
        </p:spPr>
        <p:txBody>
          <a:bodyPr wrap="square" rtlCol="0">
            <a:spAutoFit/>
          </a:bodyPr>
          <a:lstStyle/>
          <a:p>
            <a:r>
              <a:rPr lang="en-US" sz="1600" dirty="0">
                <a:latin typeface="Aharoni" panose="02010803020104030203" pitchFamily="2" charset="-79"/>
                <a:ea typeface="Gamja Flower" pitchFamily="2" charset="-127"/>
                <a:cs typeface="Aharoni" panose="02010803020104030203" pitchFamily="2" charset="-79"/>
              </a:rPr>
              <a:t>Search</a:t>
            </a:r>
            <a:endParaRPr lang="en-ID" sz="1600" dirty="0">
              <a:latin typeface="Aharoni" panose="02010803020104030203" pitchFamily="2" charset="-79"/>
              <a:ea typeface="Gamja Flower" pitchFamily="2" charset="-127"/>
              <a:cs typeface="Aharoni" panose="02010803020104030203" pitchFamily="2" charset="-79"/>
            </a:endParaRPr>
          </a:p>
        </p:txBody>
      </p:sp>
      <p:sp>
        <p:nvSpPr>
          <p:cNvPr id="77" name="Rectangle 76">
            <a:extLst>
              <a:ext uri="{FF2B5EF4-FFF2-40B4-BE49-F238E27FC236}">
                <a16:creationId xmlns:a16="http://schemas.microsoft.com/office/drawing/2014/main" id="{AEF5F2CD-E410-4DF0-A594-E6627A6AC51B}"/>
              </a:ext>
            </a:extLst>
          </p:cNvPr>
          <p:cNvSpPr/>
          <p:nvPr/>
        </p:nvSpPr>
        <p:spPr>
          <a:xfrm>
            <a:off x="263610" y="971941"/>
            <a:ext cx="11566477" cy="57810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Rectangle 77">
            <a:extLst>
              <a:ext uri="{FF2B5EF4-FFF2-40B4-BE49-F238E27FC236}">
                <a16:creationId xmlns:a16="http://schemas.microsoft.com/office/drawing/2014/main" id="{5F9241FA-606D-4E5A-B9E2-6E3B98B7E5E8}"/>
              </a:ext>
            </a:extLst>
          </p:cNvPr>
          <p:cNvSpPr/>
          <p:nvPr/>
        </p:nvSpPr>
        <p:spPr>
          <a:xfrm>
            <a:off x="263610" y="971941"/>
            <a:ext cx="2887363" cy="5781018"/>
          </a:xfrm>
          <a:prstGeom prst="rect">
            <a:avLst/>
          </a:prstGeom>
          <a:solidFill>
            <a:srgbClr val="F6EFDD"/>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80" name="Straight Connector 79">
            <a:extLst>
              <a:ext uri="{FF2B5EF4-FFF2-40B4-BE49-F238E27FC236}">
                <a16:creationId xmlns:a16="http://schemas.microsoft.com/office/drawing/2014/main" id="{DA9D7DA6-95CF-49AF-8232-3FAC96A3BA34}"/>
              </a:ext>
            </a:extLst>
          </p:cNvPr>
          <p:cNvCxnSpPr>
            <a:cxnSpLocks/>
          </p:cNvCxnSpPr>
          <p:nvPr/>
        </p:nvCxnSpPr>
        <p:spPr>
          <a:xfrm>
            <a:off x="263610" y="1736127"/>
            <a:ext cx="115664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04290BC4-50AA-4714-BD61-697A4D7E4C16}"/>
              </a:ext>
            </a:extLst>
          </p:cNvPr>
          <p:cNvSpPr txBox="1"/>
          <p:nvPr/>
        </p:nvSpPr>
        <p:spPr>
          <a:xfrm>
            <a:off x="758357" y="1109580"/>
            <a:ext cx="1490568" cy="461665"/>
          </a:xfrm>
          <a:prstGeom prst="rect">
            <a:avLst/>
          </a:prstGeom>
          <a:noFill/>
        </p:spPr>
        <p:txBody>
          <a:bodyPr wrap="square" rtlCol="0">
            <a:spAutoFit/>
          </a:bodyPr>
          <a:lstStyle/>
          <a:p>
            <a:r>
              <a:rPr lang="en-US" sz="2400" dirty="0">
                <a:latin typeface="Aharoni" panose="02010803020104030203" pitchFamily="2" charset="-79"/>
                <a:ea typeface="Gamja Flower" pitchFamily="2" charset="-127"/>
                <a:cs typeface="Aharoni" panose="02010803020104030203" pitchFamily="2" charset="-79"/>
              </a:rPr>
              <a:t>Group 01 </a:t>
            </a:r>
            <a:endParaRPr lang="en-ID" sz="2400" dirty="0">
              <a:latin typeface="Aharoni" panose="02010803020104030203" pitchFamily="2" charset="-79"/>
              <a:ea typeface="Gamja Flower" pitchFamily="2" charset="-127"/>
              <a:cs typeface="Aharoni" panose="02010803020104030203" pitchFamily="2" charset="-79"/>
            </a:endParaRPr>
          </a:p>
        </p:txBody>
      </p:sp>
      <p:pic>
        <p:nvPicPr>
          <p:cNvPr id="82" name="Graphic 81">
            <a:extLst>
              <a:ext uri="{FF2B5EF4-FFF2-40B4-BE49-F238E27FC236}">
                <a16:creationId xmlns:a16="http://schemas.microsoft.com/office/drawing/2014/main" id="{6F9FF12E-021C-4B3C-9C9C-A157E8A02D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9367" y="1160247"/>
            <a:ext cx="394044" cy="394044"/>
          </a:xfrm>
          <a:prstGeom prst="rect">
            <a:avLst/>
          </a:prstGeom>
        </p:spPr>
      </p:pic>
      <p:pic>
        <p:nvPicPr>
          <p:cNvPr id="83" name="Graphic 82">
            <a:extLst>
              <a:ext uri="{FF2B5EF4-FFF2-40B4-BE49-F238E27FC236}">
                <a16:creationId xmlns:a16="http://schemas.microsoft.com/office/drawing/2014/main" id="{8E6D44AE-1566-401A-B32F-1BC2A7E780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955" y="1231362"/>
            <a:ext cx="216000" cy="216000"/>
          </a:xfrm>
          <a:prstGeom prst="rect">
            <a:avLst/>
          </a:prstGeom>
        </p:spPr>
      </p:pic>
      <p:cxnSp>
        <p:nvCxnSpPr>
          <p:cNvPr id="84" name="Straight Connector 83">
            <a:extLst>
              <a:ext uri="{FF2B5EF4-FFF2-40B4-BE49-F238E27FC236}">
                <a16:creationId xmlns:a16="http://schemas.microsoft.com/office/drawing/2014/main" id="{C62781BF-1A6B-4624-BA9D-A2F0FCCEEB54}"/>
              </a:ext>
            </a:extLst>
          </p:cNvPr>
          <p:cNvCxnSpPr>
            <a:cxnSpLocks/>
          </p:cNvCxnSpPr>
          <p:nvPr/>
        </p:nvCxnSpPr>
        <p:spPr>
          <a:xfrm flipV="1">
            <a:off x="2795842" y="1736127"/>
            <a:ext cx="0" cy="50168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7E6BAB37-F10E-42DB-956D-B8101FC31374}"/>
              </a:ext>
            </a:extLst>
          </p:cNvPr>
          <p:cNvSpPr/>
          <p:nvPr/>
        </p:nvSpPr>
        <p:spPr>
          <a:xfrm rot="16200000">
            <a:off x="2712254" y="2505348"/>
            <a:ext cx="561793" cy="19008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Isosceles Triangle 85">
            <a:extLst>
              <a:ext uri="{FF2B5EF4-FFF2-40B4-BE49-F238E27FC236}">
                <a16:creationId xmlns:a16="http://schemas.microsoft.com/office/drawing/2014/main" id="{FF35622A-15D2-4096-8784-9FC6607E1F33}"/>
              </a:ext>
            </a:extLst>
          </p:cNvPr>
          <p:cNvSpPr/>
          <p:nvPr/>
        </p:nvSpPr>
        <p:spPr>
          <a:xfrm>
            <a:off x="2868669" y="1821041"/>
            <a:ext cx="248962" cy="21462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Isosceles Triangle 86">
            <a:extLst>
              <a:ext uri="{FF2B5EF4-FFF2-40B4-BE49-F238E27FC236}">
                <a16:creationId xmlns:a16="http://schemas.microsoft.com/office/drawing/2014/main" id="{BB1D6806-BAE2-4FFF-8773-924093FDAB1A}"/>
              </a:ext>
            </a:extLst>
          </p:cNvPr>
          <p:cNvSpPr/>
          <p:nvPr/>
        </p:nvSpPr>
        <p:spPr>
          <a:xfrm flipV="1">
            <a:off x="2868669" y="6435052"/>
            <a:ext cx="248962" cy="21462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Rectangle: Rounded Corners 91">
            <a:extLst>
              <a:ext uri="{FF2B5EF4-FFF2-40B4-BE49-F238E27FC236}">
                <a16:creationId xmlns:a16="http://schemas.microsoft.com/office/drawing/2014/main" id="{D8A51A39-ADF1-452D-A16D-1A72A9048D29}"/>
              </a:ext>
            </a:extLst>
          </p:cNvPr>
          <p:cNvSpPr/>
          <p:nvPr/>
        </p:nvSpPr>
        <p:spPr>
          <a:xfrm>
            <a:off x="1077811" y="4992797"/>
            <a:ext cx="1548000" cy="369331"/>
          </a:xfrm>
          <a:prstGeom prst="roundRect">
            <a:avLst>
              <a:gd name="adj" fmla="val 50000"/>
            </a:avLst>
          </a:prstGeom>
          <a:solidFill>
            <a:srgbClr val="CCB2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Rectangle: Rounded Corners 108">
            <a:extLst>
              <a:ext uri="{FF2B5EF4-FFF2-40B4-BE49-F238E27FC236}">
                <a16:creationId xmlns:a16="http://schemas.microsoft.com/office/drawing/2014/main" id="{CC37E191-9428-48EB-92C5-8E9D4B9BF13A}"/>
              </a:ext>
            </a:extLst>
          </p:cNvPr>
          <p:cNvSpPr/>
          <p:nvPr/>
        </p:nvSpPr>
        <p:spPr>
          <a:xfrm>
            <a:off x="9811569" y="695189"/>
            <a:ext cx="432000" cy="79078"/>
          </a:xfrm>
          <a:prstGeom prst="roundRect">
            <a:avLst>
              <a:gd name="adj" fmla="val 50000"/>
            </a:avLst>
          </a:prstGeom>
          <a:solidFill>
            <a:srgbClr val="B08A5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TextBox 113">
            <a:extLst>
              <a:ext uri="{FF2B5EF4-FFF2-40B4-BE49-F238E27FC236}">
                <a16:creationId xmlns:a16="http://schemas.microsoft.com/office/drawing/2014/main" id="{B1AFD6A9-7C66-45BA-A062-2E57E1EF4321}"/>
              </a:ext>
            </a:extLst>
          </p:cNvPr>
          <p:cNvSpPr txBox="1"/>
          <p:nvPr/>
        </p:nvSpPr>
        <p:spPr>
          <a:xfrm>
            <a:off x="4060808" y="1125853"/>
            <a:ext cx="3337227" cy="461665"/>
          </a:xfrm>
          <a:prstGeom prst="rect">
            <a:avLst/>
          </a:prstGeom>
          <a:noFill/>
        </p:spPr>
        <p:txBody>
          <a:bodyPr wrap="square">
            <a:spAutoFit/>
          </a:bodyPr>
          <a:lstStyle/>
          <a:p>
            <a:r>
              <a:rPr lang="en-US" sz="2400" dirty="0">
                <a:latin typeface="Aharoni" panose="02010803020104030203" pitchFamily="2" charset="-79"/>
                <a:ea typeface="Gamja Flower" pitchFamily="2" charset="-127"/>
                <a:cs typeface="Aharoni" panose="02010803020104030203" pitchFamily="2" charset="-79"/>
              </a:rPr>
              <a:t>Add Your Title here</a:t>
            </a:r>
            <a:endParaRPr lang="en-ID" sz="2400" dirty="0"/>
          </a:p>
        </p:txBody>
      </p:sp>
      <p:sp>
        <p:nvSpPr>
          <p:cNvPr id="116" name="Oval 115">
            <a:extLst>
              <a:ext uri="{FF2B5EF4-FFF2-40B4-BE49-F238E27FC236}">
                <a16:creationId xmlns:a16="http://schemas.microsoft.com/office/drawing/2014/main" id="{BBD5F6EC-E36B-49B4-AE2A-61DFD22A5471}"/>
              </a:ext>
            </a:extLst>
          </p:cNvPr>
          <p:cNvSpPr/>
          <p:nvPr/>
        </p:nvSpPr>
        <p:spPr>
          <a:xfrm>
            <a:off x="11264434" y="1210166"/>
            <a:ext cx="361079" cy="36107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TextBox 116">
            <a:extLst>
              <a:ext uri="{FF2B5EF4-FFF2-40B4-BE49-F238E27FC236}">
                <a16:creationId xmlns:a16="http://schemas.microsoft.com/office/drawing/2014/main" id="{0480CED8-CA29-4642-9470-259ED86ACCE6}"/>
              </a:ext>
            </a:extLst>
          </p:cNvPr>
          <p:cNvSpPr txBox="1"/>
          <p:nvPr/>
        </p:nvSpPr>
        <p:spPr>
          <a:xfrm>
            <a:off x="11328200" y="1218982"/>
            <a:ext cx="308432" cy="369332"/>
          </a:xfrm>
          <a:prstGeom prst="rect">
            <a:avLst/>
          </a:prstGeom>
          <a:noFill/>
        </p:spPr>
        <p:txBody>
          <a:bodyPr wrap="square">
            <a:spAutoFit/>
          </a:bodyPr>
          <a:lstStyle/>
          <a:p>
            <a:r>
              <a:rPr lang="en-US" dirty="0" err="1">
                <a:latin typeface="Aharoni" panose="02010803020104030203" pitchFamily="2" charset="-79"/>
                <a:ea typeface="Gamja Flower" pitchFamily="2" charset="-127"/>
                <a:cs typeface="Aharoni" panose="02010803020104030203" pitchFamily="2" charset="-79"/>
              </a:rPr>
              <a:t>i</a:t>
            </a:r>
            <a:endParaRPr lang="en-ID" dirty="0">
              <a:latin typeface="Aharoni" panose="02010803020104030203" pitchFamily="2" charset="-79"/>
              <a:ea typeface="Gamja Flower" pitchFamily="2" charset="-127"/>
              <a:cs typeface="Aharoni" panose="02010803020104030203" pitchFamily="2" charset="-79"/>
            </a:endParaRPr>
          </a:p>
        </p:txBody>
      </p:sp>
      <p:sp>
        <p:nvSpPr>
          <p:cNvPr id="120" name="Rectangle: Rounded Corners 119">
            <a:extLst>
              <a:ext uri="{FF2B5EF4-FFF2-40B4-BE49-F238E27FC236}">
                <a16:creationId xmlns:a16="http://schemas.microsoft.com/office/drawing/2014/main" id="{64AADB17-DBB9-4032-9E6D-AE62C23BDF13}"/>
              </a:ext>
            </a:extLst>
          </p:cNvPr>
          <p:cNvSpPr/>
          <p:nvPr/>
        </p:nvSpPr>
        <p:spPr>
          <a:xfrm>
            <a:off x="3286895" y="6223404"/>
            <a:ext cx="8406911" cy="411002"/>
          </a:xfrm>
          <a:prstGeom prst="roundRect">
            <a:avLst>
              <a:gd name="adj" fmla="val 50000"/>
            </a:avLst>
          </a:prstGeom>
          <a:solidFill>
            <a:srgbClr val="FDF9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23" name="Picture 122">
            <a:extLst>
              <a:ext uri="{FF2B5EF4-FFF2-40B4-BE49-F238E27FC236}">
                <a16:creationId xmlns:a16="http://schemas.microsoft.com/office/drawing/2014/main" id="{8DCEAC43-AA6A-43AA-8F89-8F2F386374E7}"/>
              </a:ext>
            </a:extLst>
          </p:cNvPr>
          <p:cNvPicPr>
            <a:picLocks noChangeAspect="1"/>
          </p:cNvPicPr>
          <p:nvPr/>
        </p:nvPicPr>
        <p:blipFill rotWithShape="1">
          <a:blip r:embed="rId8">
            <a:extLst>
              <a:ext uri="{28A0092B-C50C-407E-A947-70E740481C1C}">
                <a14:useLocalDpi xmlns:a14="http://schemas.microsoft.com/office/drawing/2010/main" val="0"/>
              </a:ext>
            </a:extLst>
          </a:blip>
          <a:srcRect r="72964" b="67907"/>
          <a:stretch/>
        </p:blipFill>
        <p:spPr>
          <a:xfrm>
            <a:off x="3412124" y="6304413"/>
            <a:ext cx="297543" cy="297733"/>
          </a:xfrm>
          <a:prstGeom prst="rect">
            <a:avLst/>
          </a:prstGeom>
        </p:spPr>
      </p:pic>
      <p:pic>
        <p:nvPicPr>
          <p:cNvPr id="125" name="Graphic 124">
            <a:extLst>
              <a:ext uri="{FF2B5EF4-FFF2-40B4-BE49-F238E27FC236}">
                <a16:creationId xmlns:a16="http://schemas.microsoft.com/office/drawing/2014/main" id="{6CA677B2-CF17-4350-B4E5-46FE2731B69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5182" t="41442" r="50000" b="42702"/>
          <a:stretch/>
        </p:blipFill>
        <p:spPr>
          <a:xfrm>
            <a:off x="11272342" y="6287298"/>
            <a:ext cx="339463" cy="297733"/>
          </a:xfrm>
          <a:prstGeom prst="rect">
            <a:avLst/>
          </a:prstGeom>
        </p:spPr>
      </p:pic>
      <p:pic>
        <p:nvPicPr>
          <p:cNvPr id="127" name="Graphic 126">
            <a:extLst>
              <a:ext uri="{FF2B5EF4-FFF2-40B4-BE49-F238E27FC236}">
                <a16:creationId xmlns:a16="http://schemas.microsoft.com/office/drawing/2014/main" id="{D5D42279-B787-441B-BE95-972F9A0474AF}"/>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25675" t="62342" r="63932" b="20276"/>
          <a:stretch/>
        </p:blipFill>
        <p:spPr>
          <a:xfrm>
            <a:off x="11004593" y="6317483"/>
            <a:ext cx="217172" cy="297734"/>
          </a:xfrm>
          <a:prstGeom prst="rect">
            <a:avLst/>
          </a:prstGeom>
        </p:spPr>
      </p:pic>
      <p:sp>
        <p:nvSpPr>
          <p:cNvPr id="128" name="TextBox 127">
            <a:extLst>
              <a:ext uri="{FF2B5EF4-FFF2-40B4-BE49-F238E27FC236}">
                <a16:creationId xmlns:a16="http://schemas.microsoft.com/office/drawing/2014/main" id="{7DD10652-2C0F-4449-BA60-48D1743AD858}"/>
              </a:ext>
            </a:extLst>
          </p:cNvPr>
          <p:cNvSpPr txBox="1"/>
          <p:nvPr/>
        </p:nvSpPr>
        <p:spPr>
          <a:xfrm>
            <a:off x="3692189" y="6203893"/>
            <a:ext cx="356602" cy="461665"/>
          </a:xfrm>
          <a:prstGeom prst="rect">
            <a:avLst/>
          </a:prstGeom>
          <a:noFill/>
        </p:spPr>
        <p:txBody>
          <a:bodyPr wrap="square">
            <a:spAutoFit/>
          </a:bodyPr>
          <a:lstStyle/>
          <a:p>
            <a:r>
              <a:rPr lang="en-US" sz="2400" dirty="0">
                <a:latin typeface="Arial" panose="020B0604020202020204" pitchFamily="34" charset="0"/>
                <a:ea typeface="Gamja Flower" pitchFamily="2" charset="-127"/>
                <a:cs typeface="Arial" panose="020B0604020202020204" pitchFamily="34" charset="0"/>
              </a:rPr>
              <a:t>I</a:t>
            </a:r>
            <a:endParaRPr lang="en-ID" sz="2400" dirty="0">
              <a:latin typeface="Arial" panose="020B0604020202020204" pitchFamily="34" charset="0"/>
              <a:cs typeface="Arial" panose="020B0604020202020204" pitchFamily="34" charset="0"/>
            </a:endParaRPr>
          </a:p>
        </p:txBody>
      </p:sp>
      <p:sp>
        <p:nvSpPr>
          <p:cNvPr id="148" name="Rectangle: Rounded Corners 147">
            <a:extLst>
              <a:ext uri="{FF2B5EF4-FFF2-40B4-BE49-F238E27FC236}">
                <a16:creationId xmlns:a16="http://schemas.microsoft.com/office/drawing/2014/main" id="{DC7A074D-B914-4C46-BA95-9D71C0CD26E9}"/>
              </a:ext>
            </a:extLst>
          </p:cNvPr>
          <p:cNvSpPr/>
          <p:nvPr/>
        </p:nvSpPr>
        <p:spPr>
          <a:xfrm>
            <a:off x="9868730" y="1967756"/>
            <a:ext cx="1197020" cy="465805"/>
          </a:xfrm>
          <a:prstGeom prst="roundRect">
            <a:avLst>
              <a:gd name="adj" fmla="val 50000"/>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TextBox 148">
            <a:extLst>
              <a:ext uri="{FF2B5EF4-FFF2-40B4-BE49-F238E27FC236}">
                <a16:creationId xmlns:a16="http://schemas.microsoft.com/office/drawing/2014/main" id="{592484DD-A286-4EBE-BED6-34AEFB052714}"/>
              </a:ext>
            </a:extLst>
          </p:cNvPr>
          <p:cNvSpPr txBox="1"/>
          <p:nvPr/>
        </p:nvSpPr>
        <p:spPr>
          <a:xfrm>
            <a:off x="9970688" y="2023296"/>
            <a:ext cx="1033906" cy="369332"/>
          </a:xfrm>
          <a:prstGeom prst="rect">
            <a:avLst/>
          </a:prstGeom>
          <a:noFill/>
        </p:spPr>
        <p:txBody>
          <a:bodyPr wrap="square">
            <a:spAutoFit/>
          </a:bodyPr>
          <a:lstStyle/>
          <a:p>
            <a:r>
              <a:rPr lang="en-US" sz="1800" dirty="0">
                <a:solidFill>
                  <a:srgbClr val="502D16"/>
                </a:solidFill>
                <a:latin typeface="Aharoni" panose="02010803020104030203" pitchFamily="2" charset="-79"/>
                <a:ea typeface="Gamja Flower" pitchFamily="2" charset="-127"/>
                <a:cs typeface="Aharoni" panose="02010803020104030203" pitchFamily="2" charset="-79"/>
              </a:rPr>
              <a:t>Subtitle</a:t>
            </a:r>
            <a:endParaRPr lang="en-ID" dirty="0">
              <a:solidFill>
                <a:srgbClr val="502D16"/>
              </a:solidFill>
            </a:endParaRPr>
          </a:p>
        </p:txBody>
      </p:sp>
      <p:pic>
        <p:nvPicPr>
          <p:cNvPr id="151" name="Picture 150">
            <a:extLst>
              <a:ext uri="{FF2B5EF4-FFF2-40B4-BE49-F238E27FC236}">
                <a16:creationId xmlns:a16="http://schemas.microsoft.com/office/drawing/2014/main" id="{F430F8A4-1F75-4BC1-AC80-CF4C53DCEA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5601" y="1962719"/>
            <a:ext cx="465806" cy="465806"/>
          </a:xfrm>
          <a:prstGeom prst="rect">
            <a:avLst/>
          </a:prstGeom>
        </p:spPr>
      </p:pic>
      <p:sp>
        <p:nvSpPr>
          <p:cNvPr id="152" name="Rectangle: Rounded Corners 151">
            <a:extLst>
              <a:ext uri="{FF2B5EF4-FFF2-40B4-BE49-F238E27FC236}">
                <a16:creationId xmlns:a16="http://schemas.microsoft.com/office/drawing/2014/main" id="{326B1A46-8F04-4DE5-AF8B-AF12794FDE4C}"/>
              </a:ext>
            </a:extLst>
          </p:cNvPr>
          <p:cNvSpPr/>
          <p:nvPr/>
        </p:nvSpPr>
        <p:spPr>
          <a:xfrm>
            <a:off x="3427819" y="2613329"/>
            <a:ext cx="7637931" cy="465805"/>
          </a:xfrm>
          <a:prstGeom prst="roundRect">
            <a:avLst>
              <a:gd name="adj" fmla="val 50000"/>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TextBox 152">
            <a:extLst>
              <a:ext uri="{FF2B5EF4-FFF2-40B4-BE49-F238E27FC236}">
                <a16:creationId xmlns:a16="http://schemas.microsoft.com/office/drawing/2014/main" id="{24D4F62A-DB0B-4546-A2AB-54B32B8D58E7}"/>
              </a:ext>
            </a:extLst>
          </p:cNvPr>
          <p:cNvSpPr txBox="1"/>
          <p:nvPr/>
        </p:nvSpPr>
        <p:spPr>
          <a:xfrm>
            <a:off x="3598526" y="2683121"/>
            <a:ext cx="7090713" cy="338554"/>
          </a:xfrm>
          <a:prstGeom prst="rect">
            <a:avLst/>
          </a:prstGeom>
          <a:noFill/>
        </p:spPr>
        <p:txBody>
          <a:bodyPr wrap="square">
            <a:spAutoFit/>
          </a:bodyPr>
          <a:lstStyle/>
          <a:p>
            <a:r>
              <a:rPr lang="en-US" sz="1600" dirty="0">
                <a:solidFill>
                  <a:schemeClr val="bg2"/>
                </a:solidFill>
                <a:latin typeface="Aharoni" panose="02010803020104030203" pitchFamily="2" charset="-79"/>
                <a:ea typeface="Gamja Flower" pitchFamily="2" charset="-127"/>
                <a:cs typeface="Aharoni" panose="02010803020104030203" pitchFamily="2" charset="-79"/>
              </a:rPr>
              <a:t>Add your text here Add your text here Add your text here</a:t>
            </a:r>
            <a:endParaRPr lang="en-ID" sz="1600" dirty="0">
              <a:solidFill>
                <a:schemeClr val="bg2"/>
              </a:solidFill>
            </a:endParaRPr>
          </a:p>
        </p:txBody>
      </p:sp>
      <p:pic>
        <p:nvPicPr>
          <p:cNvPr id="156" name="Picture 155">
            <a:extLst>
              <a:ext uri="{FF2B5EF4-FFF2-40B4-BE49-F238E27FC236}">
                <a16:creationId xmlns:a16="http://schemas.microsoft.com/office/drawing/2014/main" id="{DA335EF8-48E7-48A6-B995-D9CC51A910E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5601" y="2604033"/>
            <a:ext cx="465806" cy="465806"/>
          </a:xfrm>
          <a:prstGeom prst="rect">
            <a:avLst/>
          </a:prstGeom>
        </p:spPr>
      </p:pic>
      <p:pic>
        <p:nvPicPr>
          <p:cNvPr id="157" name="Picture 156">
            <a:extLst>
              <a:ext uri="{FF2B5EF4-FFF2-40B4-BE49-F238E27FC236}">
                <a16:creationId xmlns:a16="http://schemas.microsoft.com/office/drawing/2014/main" id="{005C1CFE-8FC3-46FA-9726-547DB020D2F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5601" y="5593779"/>
            <a:ext cx="465806" cy="465806"/>
          </a:xfrm>
          <a:prstGeom prst="rect">
            <a:avLst/>
          </a:prstGeom>
        </p:spPr>
      </p:pic>
      <p:sp>
        <p:nvSpPr>
          <p:cNvPr id="72" name="Rectangle: Rounded Corners 71">
            <a:extLst>
              <a:ext uri="{FF2B5EF4-FFF2-40B4-BE49-F238E27FC236}">
                <a16:creationId xmlns:a16="http://schemas.microsoft.com/office/drawing/2014/main" id="{50F93877-A114-4D51-9364-BFA0C46FB684}"/>
              </a:ext>
            </a:extLst>
          </p:cNvPr>
          <p:cNvSpPr/>
          <p:nvPr/>
        </p:nvSpPr>
        <p:spPr>
          <a:xfrm>
            <a:off x="3427819" y="3209450"/>
            <a:ext cx="7637931" cy="2865344"/>
          </a:xfrm>
          <a:prstGeom prst="roundRect">
            <a:avLst>
              <a:gd name="adj" fmla="val 9463"/>
            </a:avLst>
          </a:prstGeom>
          <a:solidFill>
            <a:srgbClr val="CCB27E"/>
          </a:solidFill>
          <a:ln w="28575">
            <a:solidFill>
              <a:srgbClr val="502D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4" name="TextBox 123">
            <a:extLst>
              <a:ext uri="{FF2B5EF4-FFF2-40B4-BE49-F238E27FC236}">
                <a16:creationId xmlns:a16="http://schemas.microsoft.com/office/drawing/2014/main" id="{91C4E116-E0FC-4914-A65A-8DDD33C40E8F}"/>
              </a:ext>
            </a:extLst>
          </p:cNvPr>
          <p:cNvSpPr txBox="1"/>
          <p:nvPr/>
        </p:nvSpPr>
        <p:spPr>
          <a:xfrm>
            <a:off x="3793535" y="3466298"/>
            <a:ext cx="7090713" cy="2276842"/>
          </a:xfrm>
          <a:prstGeom prst="rect">
            <a:avLst/>
          </a:prstGeom>
          <a:noFill/>
        </p:spPr>
        <p:txBody>
          <a:bodyPr wrap="square">
            <a:spAutoFit/>
          </a:bodyPr>
          <a:lstStyle/>
          <a:p>
            <a:pPr>
              <a:lnSpc>
                <a:spcPct val="150000"/>
              </a:lnSpc>
            </a:pPr>
            <a:r>
              <a:rPr lang="en-US" sz="1600" dirty="0">
                <a:solidFill>
                  <a:schemeClr val="bg2"/>
                </a:solidFill>
                <a:latin typeface="Aharoni" panose="02010803020104030203" pitchFamily="2" charset="-79"/>
                <a:ea typeface="Gamja Flower" pitchFamily="2" charset="-127"/>
                <a:cs typeface="Aharoni" panose="02010803020104030203" pitchFamily="2" charset="-79"/>
              </a:rPr>
              <a:t>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 Add your text here</a:t>
            </a:r>
            <a:endParaRPr lang="en-ID" sz="1600" dirty="0">
              <a:solidFill>
                <a:schemeClr val="bg2"/>
              </a:solidFill>
            </a:endParaRPr>
          </a:p>
        </p:txBody>
      </p:sp>
      <p:grpSp>
        <p:nvGrpSpPr>
          <p:cNvPr id="126" name="Group 125">
            <a:extLst>
              <a:ext uri="{FF2B5EF4-FFF2-40B4-BE49-F238E27FC236}">
                <a16:creationId xmlns:a16="http://schemas.microsoft.com/office/drawing/2014/main" id="{587A54C5-F54F-4F0C-A036-2E98F7675FBB}"/>
              </a:ext>
            </a:extLst>
          </p:cNvPr>
          <p:cNvGrpSpPr/>
          <p:nvPr/>
        </p:nvGrpSpPr>
        <p:grpSpPr>
          <a:xfrm>
            <a:off x="3325755" y="1061919"/>
            <a:ext cx="579600" cy="579600"/>
            <a:chOff x="6833371" y="4863117"/>
            <a:chExt cx="1141970" cy="1141970"/>
          </a:xfrm>
        </p:grpSpPr>
        <p:sp>
          <p:nvSpPr>
            <p:cNvPr id="133" name="Oval 132">
              <a:extLst>
                <a:ext uri="{FF2B5EF4-FFF2-40B4-BE49-F238E27FC236}">
                  <a16:creationId xmlns:a16="http://schemas.microsoft.com/office/drawing/2014/main" id="{81F433EA-6B84-48BA-A864-A1B6C85C4D4F}"/>
                </a:ext>
              </a:extLst>
            </p:cNvPr>
            <p:cNvSpPr/>
            <p:nvPr/>
          </p:nvSpPr>
          <p:spPr>
            <a:xfrm>
              <a:off x="6833371" y="486311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34" name="Picture 133">
              <a:extLst>
                <a:ext uri="{FF2B5EF4-FFF2-40B4-BE49-F238E27FC236}">
                  <a16:creationId xmlns:a16="http://schemas.microsoft.com/office/drawing/2014/main" id="{A19F73DB-2CDD-4F67-AE4B-EBDF6CF04121}"/>
                </a:ext>
              </a:extLst>
            </p:cNvPr>
            <p:cNvPicPr>
              <a:picLocks noChangeAspect="1"/>
            </p:cNvPicPr>
            <p:nvPr/>
          </p:nvPicPr>
          <p:blipFill rotWithShape="1">
            <a:blip r:embed="rId12">
              <a:extLst>
                <a:ext uri="{28A0092B-C50C-407E-A947-70E740481C1C}">
                  <a14:useLocalDpi xmlns:a14="http://schemas.microsoft.com/office/drawing/2010/main" val="0"/>
                </a:ext>
              </a:extLst>
            </a:blip>
            <a:srcRect l="-4823" t="44769" r="65286" b="-5430"/>
            <a:stretch/>
          </p:blipFill>
          <p:spPr>
            <a:xfrm>
              <a:off x="6928663" y="5015715"/>
              <a:ext cx="951386" cy="908875"/>
            </a:xfrm>
            <a:prstGeom prst="rect">
              <a:avLst/>
            </a:prstGeom>
          </p:spPr>
        </p:pic>
      </p:grpSp>
      <p:pic>
        <p:nvPicPr>
          <p:cNvPr id="142" name="Graphic 141">
            <a:hlinkClick r:id="rId13" action="ppaction://hlinksldjump"/>
            <a:extLst>
              <a:ext uri="{FF2B5EF4-FFF2-40B4-BE49-F238E27FC236}">
                <a16:creationId xmlns:a16="http://schemas.microsoft.com/office/drawing/2014/main" id="{58149E2E-75D0-4261-A5E2-66B02B386EE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227374" y="302135"/>
            <a:ext cx="360000" cy="360000"/>
          </a:xfrm>
          <a:prstGeom prst="rect">
            <a:avLst/>
          </a:prstGeom>
        </p:spPr>
      </p:pic>
      <p:pic>
        <p:nvPicPr>
          <p:cNvPr id="143" name="Graphic 142">
            <a:hlinkClick r:id="rId16" action="ppaction://hlinksldjump"/>
            <a:extLst>
              <a:ext uri="{FF2B5EF4-FFF2-40B4-BE49-F238E27FC236}">
                <a16:creationId xmlns:a16="http://schemas.microsoft.com/office/drawing/2014/main" id="{1732E8C7-686C-408D-ABB0-826D2769442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0451" r="87782" b="19910"/>
          <a:stretch/>
        </p:blipFill>
        <p:spPr>
          <a:xfrm>
            <a:off x="8560966" y="243016"/>
            <a:ext cx="362980" cy="478238"/>
          </a:xfrm>
          <a:prstGeom prst="rect">
            <a:avLst/>
          </a:prstGeom>
        </p:spPr>
      </p:pic>
      <p:pic>
        <p:nvPicPr>
          <p:cNvPr id="144" name="Graphic 143">
            <a:hlinkClick r:id="rId17" action="ppaction://hlinksldjump"/>
            <a:extLst>
              <a:ext uri="{FF2B5EF4-FFF2-40B4-BE49-F238E27FC236}">
                <a16:creationId xmlns:a16="http://schemas.microsoft.com/office/drawing/2014/main" id="{A7BFD94E-B192-4796-88CD-B0118586AA3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890802" y="302962"/>
            <a:ext cx="358346" cy="358346"/>
          </a:xfrm>
          <a:prstGeom prst="rect">
            <a:avLst/>
          </a:prstGeom>
        </p:spPr>
      </p:pic>
      <p:pic>
        <p:nvPicPr>
          <p:cNvPr id="145" name="Picture 144">
            <a:extLst>
              <a:ext uri="{FF2B5EF4-FFF2-40B4-BE49-F238E27FC236}">
                <a16:creationId xmlns:a16="http://schemas.microsoft.com/office/drawing/2014/main" id="{F5FC0AD3-8B49-4921-9E0E-F3C3E5CE0A5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64434" y="186334"/>
            <a:ext cx="647784" cy="647784"/>
          </a:xfrm>
          <a:prstGeom prst="rect">
            <a:avLst/>
          </a:prstGeom>
        </p:spPr>
      </p:pic>
      <p:pic>
        <p:nvPicPr>
          <p:cNvPr id="146" name="Graphic 145">
            <a:hlinkClick r:id="rId20" action="ppaction://hlinksldjump"/>
            <a:extLst>
              <a:ext uri="{FF2B5EF4-FFF2-40B4-BE49-F238E27FC236}">
                <a16:creationId xmlns:a16="http://schemas.microsoft.com/office/drawing/2014/main" id="{4D3A4E11-7A91-4AA2-935C-90CF7720A85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365" t="60953" r="75388" b="20000"/>
          <a:stretch/>
        </p:blipFill>
        <p:spPr>
          <a:xfrm>
            <a:off x="10552577" y="252685"/>
            <a:ext cx="360000" cy="458900"/>
          </a:xfrm>
          <a:prstGeom prst="rect">
            <a:avLst/>
          </a:prstGeom>
        </p:spPr>
      </p:pic>
      <p:grpSp>
        <p:nvGrpSpPr>
          <p:cNvPr id="150" name="Group 149">
            <a:extLst>
              <a:ext uri="{FF2B5EF4-FFF2-40B4-BE49-F238E27FC236}">
                <a16:creationId xmlns:a16="http://schemas.microsoft.com/office/drawing/2014/main" id="{3CD24B96-E8EA-40D4-B0BA-B05BDBCE575D}"/>
              </a:ext>
            </a:extLst>
          </p:cNvPr>
          <p:cNvGrpSpPr/>
          <p:nvPr/>
        </p:nvGrpSpPr>
        <p:grpSpPr>
          <a:xfrm>
            <a:off x="387735" y="1997200"/>
            <a:ext cx="579653" cy="579653"/>
            <a:chOff x="370702" y="1045673"/>
            <a:chExt cx="803189" cy="803189"/>
          </a:xfrm>
        </p:grpSpPr>
        <p:sp>
          <p:nvSpPr>
            <p:cNvPr id="158" name="Oval 157">
              <a:extLst>
                <a:ext uri="{FF2B5EF4-FFF2-40B4-BE49-F238E27FC236}">
                  <a16:creationId xmlns:a16="http://schemas.microsoft.com/office/drawing/2014/main" id="{107FA120-DF1E-473A-B88B-1736005E47BE}"/>
                </a:ext>
              </a:extLst>
            </p:cNvPr>
            <p:cNvSpPr/>
            <p:nvPr/>
          </p:nvSpPr>
          <p:spPr>
            <a:xfrm>
              <a:off x="370702" y="1045673"/>
              <a:ext cx="803189" cy="8031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59" name="Picture 158">
              <a:extLst>
                <a:ext uri="{FF2B5EF4-FFF2-40B4-BE49-F238E27FC236}">
                  <a16:creationId xmlns:a16="http://schemas.microsoft.com/office/drawing/2014/main" id="{0A1A9098-ED4B-41A6-B126-FDBE93BC27EA}"/>
                </a:ext>
              </a:extLst>
            </p:cNvPr>
            <p:cNvPicPr>
              <a:picLocks noChangeAspect="1"/>
            </p:cNvPicPr>
            <p:nvPr/>
          </p:nvPicPr>
          <p:blipFill rotWithShape="1">
            <a:blip r:embed="rId12">
              <a:extLst>
                <a:ext uri="{28A0092B-C50C-407E-A947-70E740481C1C}">
                  <a14:useLocalDpi xmlns:a14="http://schemas.microsoft.com/office/drawing/2010/main" val="0"/>
                </a:ext>
              </a:extLst>
            </a:blip>
            <a:srcRect l="33013" t="44575" r="41389" b="3353"/>
            <a:stretch/>
          </p:blipFill>
          <p:spPr>
            <a:xfrm>
              <a:off x="512289" y="1117937"/>
              <a:ext cx="520015" cy="658661"/>
            </a:xfrm>
            <a:prstGeom prst="rect">
              <a:avLst/>
            </a:prstGeom>
          </p:spPr>
        </p:pic>
      </p:grpSp>
      <p:grpSp>
        <p:nvGrpSpPr>
          <p:cNvPr id="160" name="Group 159">
            <a:extLst>
              <a:ext uri="{FF2B5EF4-FFF2-40B4-BE49-F238E27FC236}">
                <a16:creationId xmlns:a16="http://schemas.microsoft.com/office/drawing/2014/main" id="{FE2CE132-F5CC-4692-897B-DA52295B709E}"/>
              </a:ext>
            </a:extLst>
          </p:cNvPr>
          <p:cNvGrpSpPr/>
          <p:nvPr/>
        </p:nvGrpSpPr>
        <p:grpSpPr>
          <a:xfrm>
            <a:off x="387761" y="2960817"/>
            <a:ext cx="579600" cy="579600"/>
            <a:chOff x="518984" y="4756378"/>
            <a:chExt cx="1141970" cy="1141970"/>
          </a:xfrm>
        </p:grpSpPr>
        <p:sp>
          <p:nvSpPr>
            <p:cNvPr id="161" name="Oval 160">
              <a:extLst>
                <a:ext uri="{FF2B5EF4-FFF2-40B4-BE49-F238E27FC236}">
                  <a16:creationId xmlns:a16="http://schemas.microsoft.com/office/drawing/2014/main" id="{F3792378-DF84-4114-9229-C2DDEB10D0A3}"/>
                </a:ext>
              </a:extLst>
            </p:cNvPr>
            <p:cNvSpPr/>
            <p:nvPr/>
          </p:nvSpPr>
          <p:spPr>
            <a:xfrm>
              <a:off x="518984" y="4756378"/>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62" name="Picture 161">
              <a:extLst>
                <a:ext uri="{FF2B5EF4-FFF2-40B4-BE49-F238E27FC236}">
                  <a16:creationId xmlns:a16="http://schemas.microsoft.com/office/drawing/2014/main" id="{0C302483-B428-4565-BEA8-AB241AA49A70}"/>
                </a:ext>
              </a:extLst>
            </p:cNvPr>
            <p:cNvPicPr>
              <a:picLocks noChangeAspect="1"/>
            </p:cNvPicPr>
            <p:nvPr/>
          </p:nvPicPr>
          <p:blipFill rotWithShape="1">
            <a:blip r:embed="rId12">
              <a:extLst>
                <a:ext uri="{28A0092B-C50C-407E-A947-70E740481C1C}">
                  <a14:useLocalDpi xmlns:a14="http://schemas.microsoft.com/office/drawing/2010/main" val="0"/>
                </a:ext>
              </a:extLst>
            </a:blip>
            <a:srcRect l="30874" t="-7362" r="43528" b="55290"/>
            <a:stretch/>
          </p:blipFill>
          <p:spPr>
            <a:xfrm>
              <a:off x="720292" y="4807405"/>
              <a:ext cx="739355" cy="936481"/>
            </a:xfrm>
            <a:prstGeom prst="rect">
              <a:avLst/>
            </a:prstGeom>
          </p:spPr>
        </p:pic>
      </p:grpSp>
      <p:grpSp>
        <p:nvGrpSpPr>
          <p:cNvPr id="163" name="Group 162">
            <a:extLst>
              <a:ext uri="{FF2B5EF4-FFF2-40B4-BE49-F238E27FC236}">
                <a16:creationId xmlns:a16="http://schemas.microsoft.com/office/drawing/2014/main" id="{23DA8558-7A50-4D24-BD36-50FD20C28492}"/>
              </a:ext>
            </a:extLst>
          </p:cNvPr>
          <p:cNvGrpSpPr/>
          <p:nvPr/>
        </p:nvGrpSpPr>
        <p:grpSpPr>
          <a:xfrm>
            <a:off x="387761" y="3924381"/>
            <a:ext cx="579600" cy="579600"/>
            <a:chOff x="6833371" y="3114347"/>
            <a:chExt cx="1148230" cy="1141970"/>
          </a:xfrm>
        </p:grpSpPr>
        <p:sp>
          <p:nvSpPr>
            <p:cNvPr id="164" name="Oval 163">
              <a:extLst>
                <a:ext uri="{FF2B5EF4-FFF2-40B4-BE49-F238E27FC236}">
                  <a16:creationId xmlns:a16="http://schemas.microsoft.com/office/drawing/2014/main" id="{7AF916DC-7703-4D51-845E-5B6A1C7B620F}"/>
                </a:ext>
              </a:extLst>
            </p:cNvPr>
            <p:cNvSpPr/>
            <p:nvPr/>
          </p:nvSpPr>
          <p:spPr>
            <a:xfrm>
              <a:off x="6833371" y="311434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65" name="Picture 164">
              <a:extLst>
                <a:ext uri="{FF2B5EF4-FFF2-40B4-BE49-F238E27FC236}">
                  <a16:creationId xmlns:a16="http://schemas.microsoft.com/office/drawing/2014/main" id="{6BF21B30-3522-482A-B97B-E057FCD9CC78}"/>
                </a:ext>
              </a:extLst>
            </p:cNvPr>
            <p:cNvPicPr>
              <a:picLocks noChangeAspect="1"/>
            </p:cNvPicPr>
            <p:nvPr/>
          </p:nvPicPr>
          <p:blipFill rotWithShape="1">
            <a:blip r:embed="rId12">
              <a:extLst>
                <a:ext uri="{28A0092B-C50C-407E-A947-70E740481C1C}">
                  <a14:useLocalDpi xmlns:a14="http://schemas.microsoft.com/office/drawing/2010/main" val="0"/>
                </a:ext>
              </a:extLst>
            </a:blip>
            <a:srcRect l="64310" t="-5305" r="-3847" b="53233"/>
            <a:stretch/>
          </p:blipFill>
          <p:spPr>
            <a:xfrm>
              <a:off x="7034678" y="3338704"/>
              <a:ext cx="946923" cy="776531"/>
            </a:xfrm>
            <a:prstGeom prst="rect">
              <a:avLst/>
            </a:prstGeom>
          </p:spPr>
        </p:pic>
      </p:grpSp>
      <p:grpSp>
        <p:nvGrpSpPr>
          <p:cNvPr id="166" name="Group 165">
            <a:extLst>
              <a:ext uri="{FF2B5EF4-FFF2-40B4-BE49-F238E27FC236}">
                <a16:creationId xmlns:a16="http://schemas.microsoft.com/office/drawing/2014/main" id="{00C16413-1F3A-4E02-B8B5-836EB734879E}"/>
              </a:ext>
            </a:extLst>
          </p:cNvPr>
          <p:cNvGrpSpPr/>
          <p:nvPr/>
        </p:nvGrpSpPr>
        <p:grpSpPr>
          <a:xfrm>
            <a:off x="387761" y="4887945"/>
            <a:ext cx="579600" cy="579600"/>
            <a:chOff x="6833371" y="4863117"/>
            <a:chExt cx="1141970" cy="1141970"/>
          </a:xfrm>
        </p:grpSpPr>
        <p:sp>
          <p:nvSpPr>
            <p:cNvPr id="167" name="Oval 166">
              <a:extLst>
                <a:ext uri="{FF2B5EF4-FFF2-40B4-BE49-F238E27FC236}">
                  <a16:creationId xmlns:a16="http://schemas.microsoft.com/office/drawing/2014/main" id="{1A3EE1A6-71B8-4156-87C8-3B322D60591F}"/>
                </a:ext>
              </a:extLst>
            </p:cNvPr>
            <p:cNvSpPr/>
            <p:nvPr/>
          </p:nvSpPr>
          <p:spPr>
            <a:xfrm>
              <a:off x="6833371" y="486311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68" name="Picture 167">
              <a:extLst>
                <a:ext uri="{FF2B5EF4-FFF2-40B4-BE49-F238E27FC236}">
                  <a16:creationId xmlns:a16="http://schemas.microsoft.com/office/drawing/2014/main" id="{1C898F94-1608-4FE5-84C1-B54F826E5507}"/>
                </a:ext>
              </a:extLst>
            </p:cNvPr>
            <p:cNvPicPr>
              <a:picLocks noChangeAspect="1"/>
            </p:cNvPicPr>
            <p:nvPr/>
          </p:nvPicPr>
          <p:blipFill rotWithShape="1">
            <a:blip r:embed="rId12">
              <a:extLst>
                <a:ext uri="{28A0092B-C50C-407E-A947-70E740481C1C}">
                  <a14:useLocalDpi xmlns:a14="http://schemas.microsoft.com/office/drawing/2010/main" val="0"/>
                </a:ext>
              </a:extLst>
            </a:blip>
            <a:srcRect l="-4823" t="44769" r="65286" b="-5430"/>
            <a:stretch/>
          </p:blipFill>
          <p:spPr>
            <a:xfrm>
              <a:off x="6928663" y="5015715"/>
              <a:ext cx="951386" cy="908875"/>
            </a:xfrm>
            <a:prstGeom prst="rect">
              <a:avLst/>
            </a:prstGeom>
          </p:spPr>
        </p:pic>
      </p:grpSp>
      <p:grpSp>
        <p:nvGrpSpPr>
          <p:cNvPr id="169" name="Group 168">
            <a:extLst>
              <a:ext uri="{FF2B5EF4-FFF2-40B4-BE49-F238E27FC236}">
                <a16:creationId xmlns:a16="http://schemas.microsoft.com/office/drawing/2014/main" id="{A8FF2A92-647F-48E4-AE87-02A9D25A7245}"/>
              </a:ext>
            </a:extLst>
          </p:cNvPr>
          <p:cNvGrpSpPr/>
          <p:nvPr/>
        </p:nvGrpSpPr>
        <p:grpSpPr>
          <a:xfrm>
            <a:off x="387761" y="5851511"/>
            <a:ext cx="579600" cy="579600"/>
            <a:chOff x="6833371" y="5122757"/>
            <a:chExt cx="1141970" cy="1141970"/>
          </a:xfrm>
        </p:grpSpPr>
        <p:sp>
          <p:nvSpPr>
            <p:cNvPr id="170" name="Oval 169">
              <a:extLst>
                <a:ext uri="{FF2B5EF4-FFF2-40B4-BE49-F238E27FC236}">
                  <a16:creationId xmlns:a16="http://schemas.microsoft.com/office/drawing/2014/main" id="{C8C98997-7BAE-4012-A5EB-539276B36C09}"/>
                </a:ext>
              </a:extLst>
            </p:cNvPr>
            <p:cNvSpPr/>
            <p:nvPr/>
          </p:nvSpPr>
          <p:spPr>
            <a:xfrm>
              <a:off x="6833371" y="5122757"/>
              <a:ext cx="1141970" cy="11419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71" name="Picture 170">
              <a:extLst>
                <a:ext uri="{FF2B5EF4-FFF2-40B4-BE49-F238E27FC236}">
                  <a16:creationId xmlns:a16="http://schemas.microsoft.com/office/drawing/2014/main" id="{B2849139-C089-491F-8168-9A442D328437}"/>
                </a:ext>
              </a:extLst>
            </p:cNvPr>
            <p:cNvPicPr>
              <a:picLocks noChangeAspect="1"/>
            </p:cNvPicPr>
            <p:nvPr/>
          </p:nvPicPr>
          <p:blipFill rotWithShape="1">
            <a:blip r:embed="rId12">
              <a:extLst>
                <a:ext uri="{28A0092B-C50C-407E-A947-70E740481C1C}">
                  <a14:useLocalDpi xmlns:a14="http://schemas.microsoft.com/office/drawing/2010/main" val="0"/>
                </a:ext>
              </a:extLst>
            </a:blip>
            <a:srcRect l="61918" t="38417" r="-3497" b="922"/>
            <a:stretch/>
          </p:blipFill>
          <p:spPr>
            <a:xfrm>
              <a:off x="7050954" y="5273801"/>
              <a:ext cx="898452" cy="816153"/>
            </a:xfrm>
            <a:prstGeom prst="rect">
              <a:avLst/>
            </a:prstGeom>
          </p:spPr>
        </p:pic>
      </p:grpSp>
      <p:sp>
        <p:nvSpPr>
          <p:cNvPr id="172" name="TextBox 171">
            <a:hlinkClick r:id="rId21" action="ppaction://hlinksldjump"/>
            <a:extLst>
              <a:ext uri="{FF2B5EF4-FFF2-40B4-BE49-F238E27FC236}">
                <a16:creationId xmlns:a16="http://schemas.microsoft.com/office/drawing/2014/main" id="{84E42FF0-40C8-466F-8A52-37BFB8F67E1A}"/>
              </a:ext>
            </a:extLst>
          </p:cNvPr>
          <p:cNvSpPr txBox="1"/>
          <p:nvPr/>
        </p:nvSpPr>
        <p:spPr>
          <a:xfrm>
            <a:off x="1185568" y="3057342"/>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02</a:t>
            </a:r>
            <a:endParaRPr lang="en-ID" dirty="0"/>
          </a:p>
        </p:txBody>
      </p:sp>
      <p:sp>
        <p:nvSpPr>
          <p:cNvPr id="173" name="TextBox 172">
            <a:hlinkClick r:id="rId22" action="ppaction://hlinksldjump"/>
            <a:extLst>
              <a:ext uri="{FF2B5EF4-FFF2-40B4-BE49-F238E27FC236}">
                <a16:creationId xmlns:a16="http://schemas.microsoft.com/office/drawing/2014/main" id="{23AAF41B-9FF2-4BCB-9741-F27286D7998B}"/>
              </a:ext>
            </a:extLst>
          </p:cNvPr>
          <p:cNvSpPr txBox="1"/>
          <p:nvPr/>
        </p:nvSpPr>
        <p:spPr>
          <a:xfrm>
            <a:off x="1185568" y="4026443"/>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03</a:t>
            </a:r>
            <a:endParaRPr lang="en-ID" dirty="0"/>
          </a:p>
        </p:txBody>
      </p:sp>
      <p:sp>
        <p:nvSpPr>
          <p:cNvPr id="174" name="TextBox 173">
            <a:hlinkClick r:id="rId23" action="ppaction://hlinksldjump"/>
            <a:extLst>
              <a:ext uri="{FF2B5EF4-FFF2-40B4-BE49-F238E27FC236}">
                <a16:creationId xmlns:a16="http://schemas.microsoft.com/office/drawing/2014/main" id="{54FAD9F5-66BB-4854-9F34-89D3E5A60176}"/>
              </a:ext>
            </a:extLst>
          </p:cNvPr>
          <p:cNvSpPr txBox="1"/>
          <p:nvPr/>
        </p:nvSpPr>
        <p:spPr>
          <a:xfrm>
            <a:off x="1185568" y="4995544"/>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04</a:t>
            </a:r>
            <a:endParaRPr lang="en-ID" dirty="0"/>
          </a:p>
        </p:txBody>
      </p:sp>
      <p:sp>
        <p:nvSpPr>
          <p:cNvPr id="175" name="TextBox 174">
            <a:hlinkClick r:id="rId24" action="ppaction://hlinksldjump"/>
            <a:extLst>
              <a:ext uri="{FF2B5EF4-FFF2-40B4-BE49-F238E27FC236}">
                <a16:creationId xmlns:a16="http://schemas.microsoft.com/office/drawing/2014/main" id="{5D4BFCAE-4E80-4387-B4E1-A2BD493D3691}"/>
              </a:ext>
            </a:extLst>
          </p:cNvPr>
          <p:cNvSpPr txBox="1"/>
          <p:nvPr/>
        </p:nvSpPr>
        <p:spPr>
          <a:xfrm>
            <a:off x="1185568" y="5964645"/>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05</a:t>
            </a:r>
            <a:endParaRPr lang="en-ID" dirty="0"/>
          </a:p>
        </p:txBody>
      </p:sp>
      <p:sp>
        <p:nvSpPr>
          <p:cNvPr id="176" name="TextBox 175">
            <a:hlinkClick r:id="rId17" action="ppaction://hlinksldjump"/>
            <a:extLst>
              <a:ext uri="{FF2B5EF4-FFF2-40B4-BE49-F238E27FC236}">
                <a16:creationId xmlns:a16="http://schemas.microsoft.com/office/drawing/2014/main" id="{C99B794D-7FCF-4179-A3AB-E280E08E361E}"/>
              </a:ext>
            </a:extLst>
          </p:cNvPr>
          <p:cNvSpPr txBox="1"/>
          <p:nvPr/>
        </p:nvSpPr>
        <p:spPr>
          <a:xfrm>
            <a:off x="1185568" y="2076596"/>
            <a:ext cx="1569308" cy="369332"/>
          </a:xfrm>
          <a:prstGeom prst="rect">
            <a:avLst/>
          </a:prstGeom>
          <a:noFill/>
        </p:spPr>
        <p:txBody>
          <a:bodyPr wrap="square">
            <a:spAutoFit/>
          </a:bodyPr>
          <a:lstStyle/>
          <a:p>
            <a:r>
              <a:rPr lang="en-US" sz="1800" dirty="0">
                <a:latin typeface="Aharoni" panose="02010803020104030203" pitchFamily="2" charset="-79"/>
                <a:ea typeface="Gamja Flower" pitchFamily="2" charset="-127"/>
                <a:cs typeface="Aharoni" panose="02010803020104030203" pitchFamily="2" charset="-79"/>
              </a:rPr>
              <a:t>Content 01</a:t>
            </a:r>
            <a:endParaRPr lang="en-ID" dirty="0"/>
          </a:p>
        </p:txBody>
      </p:sp>
      <p:sp>
        <p:nvSpPr>
          <p:cNvPr id="66" name="TextBox 65">
            <a:extLst>
              <a:ext uri="{FF2B5EF4-FFF2-40B4-BE49-F238E27FC236}">
                <a16:creationId xmlns:a16="http://schemas.microsoft.com/office/drawing/2014/main" id="{3D3E9F8B-8BAE-4881-9896-47295A91D6FD}"/>
              </a:ext>
            </a:extLst>
          </p:cNvPr>
          <p:cNvSpPr txBox="1"/>
          <p:nvPr/>
        </p:nvSpPr>
        <p:spPr>
          <a:xfrm>
            <a:off x="686094" y="79843"/>
            <a:ext cx="1595004" cy="707886"/>
          </a:xfrm>
          <a:prstGeom prst="rect">
            <a:avLst/>
          </a:prstGeom>
          <a:noFill/>
        </p:spPr>
        <p:txBody>
          <a:bodyPr wrap="square" rtlCol="0">
            <a:spAutoFit/>
          </a:bodyPr>
          <a:lstStyle/>
          <a:p>
            <a:r>
              <a:rPr lang="en-US" sz="4000" b="1" dirty="0">
                <a:latin typeface="Gamja Flower" pitchFamily="2" charset="-127"/>
                <a:ea typeface="Gamja Flower" pitchFamily="2" charset="-127"/>
              </a:rPr>
              <a:t>HeLL0</a:t>
            </a:r>
            <a:endParaRPr lang="en-ID" sz="4000" b="1" dirty="0">
              <a:latin typeface="Gamja Flower" pitchFamily="2" charset="-127"/>
              <a:ea typeface="Gamja Flower" pitchFamily="2" charset="-127"/>
            </a:endParaRPr>
          </a:p>
        </p:txBody>
      </p:sp>
      <p:pic>
        <p:nvPicPr>
          <p:cNvPr id="67" name="Picture 66">
            <a:extLst>
              <a:ext uri="{FF2B5EF4-FFF2-40B4-BE49-F238E27FC236}">
                <a16:creationId xmlns:a16="http://schemas.microsoft.com/office/drawing/2014/main" id="{76B69F26-6C8A-4C3B-90A3-247D46929F69}"/>
              </a:ext>
            </a:extLst>
          </p:cNvPr>
          <p:cNvPicPr>
            <a:picLocks noChangeAspect="1"/>
          </p:cNvPicPr>
          <p:nvPr/>
        </p:nvPicPr>
        <p:blipFill rotWithShape="1">
          <a:blip r:embed="rId8">
            <a:extLst>
              <a:ext uri="{28A0092B-C50C-407E-A947-70E740481C1C}">
                <a14:useLocalDpi xmlns:a14="http://schemas.microsoft.com/office/drawing/2010/main" val="0"/>
              </a:ext>
            </a:extLst>
          </a:blip>
          <a:srcRect t="33851" r="73344" b="34167"/>
          <a:stretch/>
        </p:blipFill>
        <p:spPr>
          <a:xfrm>
            <a:off x="233747" y="248323"/>
            <a:ext cx="485388" cy="490928"/>
          </a:xfrm>
          <a:prstGeom prst="rect">
            <a:avLst/>
          </a:prstGeom>
        </p:spPr>
      </p:pic>
    </p:spTree>
    <p:extLst>
      <p:ext uri="{BB962C8B-B14F-4D97-AF65-F5344CB8AC3E}">
        <p14:creationId xmlns:p14="http://schemas.microsoft.com/office/powerpoint/2010/main" val="114946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702</Words>
  <Application>Microsoft Office PowerPoint</Application>
  <PresentationFormat>Widescreen</PresentationFormat>
  <Paragraphs>145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 Light</vt:lpstr>
      <vt:lpstr>Calibri</vt:lpstr>
      <vt:lpstr>Aharoni</vt:lpstr>
      <vt:lpstr>Wingdings</vt:lpstr>
      <vt:lpstr>Gamja Flower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70</cp:revision>
  <dcterms:created xsi:type="dcterms:W3CDTF">2021-05-16T04:11:52Z</dcterms:created>
  <dcterms:modified xsi:type="dcterms:W3CDTF">2021-07-31T09:21:43Z</dcterms:modified>
</cp:coreProperties>
</file>