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BabyDoll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utie Patootie" panose="020B0604020202020204" charset="0"/>
      <p:regular r:id="rId14"/>
    </p:embeddedFont>
    <p:embeddedFont>
      <p:font typeface="VCR OSD Mono" panose="02000609000000000000" pitchFamily="49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9repoXZctcCJZtmK6DslA==" hashData="37mcCnbJSM8cbbNXHkdTd8kt465iKX9tyH5KKI2VWBxf15Ec/jMaUnORn1HgsLzkWGUhZYrV4IxQPxxJZJJwp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CB"/>
    <a:srgbClr val="E2C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F49B-F644-4427-9A36-28155106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485B-7B52-4C34-A174-A0830CC9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3C5-3CB1-4B81-901D-2B1EAC2C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9695-FA22-4000-AB47-388B153D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FBE0-D595-4D73-9035-CDB8AC6E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48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D051-D5C1-485D-B83F-7D50BB04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31A2-6C40-47E2-89DB-07429872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5D44-8EA8-40EE-99A6-5D5D971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B0A4-4743-43CD-9C6C-D848C8B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7A68-529F-40C3-BA69-54568C1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3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E56C9-4D2D-4A7E-82E1-9EE70BE0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E3A26-D0DF-4DFD-B259-C979C71F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0EDB-0DEF-4193-85DB-E3DA9868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6966-BA7A-435B-B2DF-8651AD2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8259-D4D9-4B9E-A5AF-EB627DC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0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6978-9F13-446C-A8ED-93725102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2C3A-D61A-4B88-9D17-E868DD2A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5743-5300-4F9E-B1BC-EC8C3EE9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D7CD-7AFF-4934-887B-FDC4FC76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252D-7829-4917-955D-8E1DDC5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58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89B1-8D1F-4AB2-9FAD-63C0751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E970-6E5A-4DE8-9C4B-8B0E3BE4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C13A-7A2F-43C3-A1C7-C4F1BA74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7FEF-F420-4CE0-BD4A-D6AE9D10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E318-764E-49B7-BAEA-8E57E45B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6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49F4-A7CF-46E0-83DC-7CFC760E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2CA6-B924-4F73-B7CD-AA42DE27D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6491-5598-4D78-B720-9B8EC9F5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8DC0-BA68-4594-92C3-24053C5A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C3FE-6BDC-4AF2-895E-82E22012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FCB1-7BAB-4E27-8CA0-BC7FEE3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33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BE0C-7C99-4D1D-816C-9E8F9208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F1E5-3D16-4A99-988E-58D7F260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C12BA-0F6F-4536-BCDB-8A02BCDC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A79F7-3C2E-49EE-822E-2B175398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F7C52-4B1E-430B-9B06-F7907F145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97D0-E81A-4DB4-8023-BAAF3EEB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FCFE0-3F8B-45B1-BE32-2C4C0A1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14776-524D-4394-A5D3-90547E3A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8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CFC-AE7A-4332-8230-39CD8066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75AF6-B1A3-4DC5-BF02-21101FD6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5A81F-B191-4878-9D1B-F2044FBB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05696-30E4-4CAF-8ADA-0924A45B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85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DEFF-E590-4A6B-B334-9D7BB0AB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72DB7-071E-4B45-9502-C7AABF48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62610-1DE7-414B-B85E-8E708B1C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30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B7B-6AE1-435F-BED4-0B7132B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3DAB-7552-459E-B174-250AADEC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11671-F0A7-472E-B373-9B7365F7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55C5-4D8A-4BCA-9E7C-9FA162A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F12A-8E7C-487D-B87B-2C51909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8A5DD-6F33-4962-8D0D-C196501F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49EF-06C7-4CB2-B889-B27F55C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3396F-1AB6-406F-A9C4-8C3F5B6D6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7675-7D62-4E68-94F8-EC3A9FBFF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CC4A9-C96B-4A6F-BE00-4F6C4729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E6CF9-B18F-41C3-A43A-6CEEF66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6DA4-4B72-498C-89DB-A9A8362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31AD8-8B93-45E8-9E98-0ABA2C41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692C-5ACB-4DF3-97E7-A00C104E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F33D-105F-4FD9-A248-E03FD07D7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AE12-A3F1-478D-B3BB-CBDC7DCD4B46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2DC5-546A-4807-B043-E5119FD11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4849-7AB4-4CBE-BC1F-E45A3903D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7E70-1F19-4896-8577-626417A78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2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34492D-421F-406A-BC70-FC543CB8B740}"/>
              </a:ext>
            </a:extLst>
          </p:cNvPr>
          <p:cNvGrpSpPr/>
          <p:nvPr/>
        </p:nvGrpSpPr>
        <p:grpSpPr>
          <a:xfrm>
            <a:off x="239151" y="253219"/>
            <a:ext cx="676800" cy="676800"/>
            <a:chOff x="1477108" y="773723"/>
            <a:chExt cx="676800" cy="6768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6DD88D-F78D-4F2C-AA57-30FF5EFA4C6B}"/>
                </a:ext>
              </a:extLst>
            </p:cNvPr>
            <p:cNvSpPr/>
            <p:nvPr/>
          </p:nvSpPr>
          <p:spPr>
            <a:xfrm>
              <a:off x="1477108" y="773723"/>
              <a:ext cx="676800" cy="676800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AD373-E9B3-4944-B8CF-37B727A842FD}"/>
                </a:ext>
              </a:extLst>
            </p:cNvPr>
            <p:cNvSpPr txBox="1"/>
            <p:nvPr/>
          </p:nvSpPr>
          <p:spPr>
            <a:xfrm>
              <a:off x="1587721" y="7737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latin typeface="VCR OSD Mono" panose="02000609000000000000" pitchFamily="49" charset="0"/>
                </a:rPr>
                <a:t>X</a:t>
              </a:r>
              <a:endParaRPr lang="en-ID" sz="3600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12DDD-B517-4624-9950-0FA39FE84224}"/>
              </a:ext>
            </a:extLst>
          </p:cNvPr>
          <p:cNvSpPr/>
          <p:nvPr/>
        </p:nvSpPr>
        <p:spPr>
          <a:xfrm>
            <a:off x="1108200" y="185784"/>
            <a:ext cx="9975600" cy="7812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CCA22-7602-4A44-B4A6-A6C30A402B10}"/>
              </a:ext>
            </a:extLst>
          </p:cNvPr>
          <p:cNvSpPr txBox="1"/>
          <p:nvPr/>
        </p:nvSpPr>
        <p:spPr>
          <a:xfrm>
            <a:off x="1218813" y="2532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Web.com</a:t>
            </a:r>
            <a:endParaRPr lang="en-ID" sz="32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C4C87-C3CB-4A97-9132-478015C8D0EC}"/>
              </a:ext>
            </a:extLst>
          </p:cNvPr>
          <p:cNvSpPr txBox="1"/>
          <p:nvPr/>
        </p:nvSpPr>
        <p:spPr>
          <a:xfrm>
            <a:off x="10140908" y="-545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Cutie Patootie" panose="02000603000000000000" pitchFamily="2" charset="0"/>
                <a:ea typeface="Cutie Patootie" panose="02000603000000000000" pitchFamily="2" charset="0"/>
              </a:rPr>
              <a:t>|</a:t>
            </a:r>
            <a:endParaRPr lang="en-ID" sz="7200" dirty="0">
              <a:solidFill>
                <a:schemeClr val="accent4">
                  <a:lumMod val="50000"/>
                </a:schemeClr>
              </a:solidFill>
              <a:latin typeface="Cutie Patootie" panose="02000603000000000000" pitchFamily="2" charset="0"/>
              <a:ea typeface="Cutie Patootie" panose="02000603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20135B-40F1-488E-A4E9-AECD720B84DD}"/>
              </a:ext>
            </a:extLst>
          </p:cNvPr>
          <p:cNvGrpSpPr/>
          <p:nvPr/>
        </p:nvGrpSpPr>
        <p:grpSpPr>
          <a:xfrm>
            <a:off x="11211167" y="162384"/>
            <a:ext cx="828000" cy="828000"/>
            <a:chOff x="2644726" y="1744394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D03645-7CA3-4991-8D3A-C04EDD5C8E0F}"/>
                </a:ext>
              </a:extLst>
            </p:cNvPr>
            <p:cNvSpPr/>
            <p:nvPr/>
          </p:nvSpPr>
          <p:spPr>
            <a:xfrm>
              <a:off x="2644726" y="1744394"/>
              <a:ext cx="828000" cy="82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4006AE-4615-4D47-90A5-261FC9718714}"/>
                </a:ext>
              </a:extLst>
            </p:cNvPr>
            <p:cNvSpPr/>
            <p:nvPr/>
          </p:nvSpPr>
          <p:spPr>
            <a:xfrm>
              <a:off x="2869810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76A067-F1D4-46D5-B33A-B9F70D3C1D55}"/>
                </a:ext>
              </a:extLst>
            </p:cNvPr>
            <p:cNvSpPr/>
            <p:nvPr/>
          </p:nvSpPr>
          <p:spPr>
            <a:xfrm>
              <a:off x="3120686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D11F4-CC61-47AF-8F63-C397088D1A71}"/>
                </a:ext>
              </a:extLst>
            </p:cNvPr>
            <p:cNvSpPr/>
            <p:nvPr/>
          </p:nvSpPr>
          <p:spPr>
            <a:xfrm rot="7893362">
              <a:off x="2812581" y="1931945"/>
              <a:ext cx="496800" cy="4716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8A5FB7-0082-4995-B43A-68ACDAA5B57F}"/>
              </a:ext>
            </a:extLst>
          </p:cNvPr>
          <p:cNvSpPr/>
          <p:nvPr/>
        </p:nvSpPr>
        <p:spPr>
          <a:xfrm>
            <a:off x="244200" y="1350498"/>
            <a:ext cx="11703600" cy="5331600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415341-41CB-43DF-AAD2-329F943048DC}"/>
              </a:ext>
            </a:extLst>
          </p:cNvPr>
          <p:cNvGrpSpPr/>
          <p:nvPr/>
        </p:nvGrpSpPr>
        <p:grpSpPr>
          <a:xfrm>
            <a:off x="3540000" y="1571895"/>
            <a:ext cx="5112000" cy="1512000"/>
            <a:chOff x="3656935" y="1571895"/>
            <a:chExt cx="5112000" cy="1512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003CC1-D3B0-4A34-B92C-F57EAB4293FB}"/>
                </a:ext>
              </a:extLst>
            </p:cNvPr>
            <p:cNvCxnSpPr>
              <a:cxnSpLocks/>
            </p:cNvCxnSpPr>
            <p:nvPr/>
          </p:nvCxnSpPr>
          <p:spPr>
            <a:xfrm>
              <a:off x="3656935" y="2327895"/>
              <a:ext cx="1800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81956-F1F6-4E62-B3E7-057A508BB1C9}"/>
                </a:ext>
              </a:extLst>
            </p:cNvPr>
            <p:cNvCxnSpPr>
              <a:cxnSpLocks/>
            </p:cNvCxnSpPr>
            <p:nvPr/>
          </p:nvCxnSpPr>
          <p:spPr>
            <a:xfrm>
              <a:off x="6968935" y="2327895"/>
              <a:ext cx="1800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25CABE-C3C3-4AF2-B9CC-69B79A97C4B3}"/>
                </a:ext>
              </a:extLst>
            </p:cNvPr>
            <p:cNvSpPr/>
            <p:nvPr/>
          </p:nvSpPr>
          <p:spPr>
            <a:xfrm>
              <a:off x="5456935" y="1571895"/>
              <a:ext cx="1512000" cy="15120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1CC187-C67B-4C18-BCFB-06D4C710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9" y="1796398"/>
              <a:ext cx="1062993" cy="1062993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6754CC-F1C0-47B0-8A88-7678FADE36FD}"/>
              </a:ext>
            </a:extLst>
          </p:cNvPr>
          <p:cNvSpPr/>
          <p:nvPr/>
        </p:nvSpPr>
        <p:spPr>
          <a:xfrm>
            <a:off x="2802000" y="3429000"/>
            <a:ext cx="6588000" cy="828000"/>
          </a:xfrm>
          <a:prstGeom prst="roundRect">
            <a:avLst>
              <a:gd name="adj" fmla="val 37055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B958E-704C-4048-8312-2B2B778DFCDA}"/>
              </a:ext>
            </a:extLst>
          </p:cNvPr>
          <p:cNvSpPr txBox="1"/>
          <p:nvPr/>
        </p:nvSpPr>
        <p:spPr>
          <a:xfrm>
            <a:off x="2926172" y="3566001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Username :</a:t>
            </a:r>
            <a:endParaRPr lang="en-ID" sz="30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90DE04-6C0F-47A4-B2F9-5A05C114D1AA}"/>
              </a:ext>
            </a:extLst>
          </p:cNvPr>
          <p:cNvSpPr/>
          <p:nvPr/>
        </p:nvSpPr>
        <p:spPr>
          <a:xfrm>
            <a:off x="2858640" y="4503513"/>
            <a:ext cx="6588000" cy="828000"/>
          </a:xfrm>
          <a:prstGeom prst="roundRect">
            <a:avLst>
              <a:gd name="adj" fmla="val 37055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57E4F-C977-471F-9210-A3159E7233B5}"/>
              </a:ext>
            </a:extLst>
          </p:cNvPr>
          <p:cNvSpPr txBox="1"/>
          <p:nvPr/>
        </p:nvSpPr>
        <p:spPr>
          <a:xfrm>
            <a:off x="2982812" y="4640514"/>
            <a:ext cx="2048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Password :</a:t>
            </a:r>
            <a:endParaRPr lang="en-ID" sz="30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3F0F17-0F15-4A3B-B9FA-49BE41B40D62}"/>
              </a:ext>
            </a:extLst>
          </p:cNvPr>
          <p:cNvSpPr/>
          <p:nvPr/>
        </p:nvSpPr>
        <p:spPr>
          <a:xfrm>
            <a:off x="4059331" y="5762042"/>
            <a:ext cx="1296000" cy="612000"/>
          </a:xfrm>
          <a:prstGeom prst="roundRect">
            <a:avLst/>
          </a:prstGeom>
          <a:solidFill>
            <a:srgbClr val="E2CBA6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4BCD-CAFD-4FFA-A39E-C0ABC54D5CAA}"/>
              </a:ext>
            </a:extLst>
          </p:cNvPr>
          <p:cNvSpPr txBox="1"/>
          <p:nvPr/>
        </p:nvSpPr>
        <p:spPr>
          <a:xfrm>
            <a:off x="4213445" y="5837210"/>
            <a:ext cx="9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LogIn</a:t>
            </a:r>
            <a:endParaRPr lang="en-ID" sz="24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F3C85B-3BE3-44A6-851C-4FA29C9DFC75}"/>
              </a:ext>
            </a:extLst>
          </p:cNvPr>
          <p:cNvSpPr/>
          <p:nvPr/>
        </p:nvSpPr>
        <p:spPr>
          <a:xfrm>
            <a:off x="6950476" y="5762042"/>
            <a:ext cx="1296000" cy="612000"/>
          </a:xfrm>
          <a:prstGeom prst="roundRect">
            <a:avLst/>
          </a:prstGeom>
          <a:solidFill>
            <a:srgbClr val="E2CBA6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6A78D-AEAC-42C0-9262-D67DA022A7D0}"/>
              </a:ext>
            </a:extLst>
          </p:cNvPr>
          <p:cNvSpPr txBox="1"/>
          <p:nvPr/>
        </p:nvSpPr>
        <p:spPr>
          <a:xfrm>
            <a:off x="7034250" y="583721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Cancel</a:t>
            </a:r>
            <a:endParaRPr lang="en-ID" sz="24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75679-6049-4CC8-829E-B45A31FD9B57}"/>
              </a:ext>
            </a:extLst>
          </p:cNvPr>
          <p:cNvSpPr txBox="1"/>
          <p:nvPr/>
        </p:nvSpPr>
        <p:spPr>
          <a:xfrm>
            <a:off x="6448732" y="533039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rPr>
              <a:t>Forgot your password?</a:t>
            </a:r>
            <a:endParaRPr lang="en-ID" dirty="0">
              <a:solidFill>
                <a:schemeClr val="accent3">
                  <a:lumMod val="50000"/>
                </a:schemeClr>
              </a:solidFill>
              <a:latin typeface="VCR OSD Mono" panose="02000609000000000000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DA880-B533-4517-AD91-2A0D5663D335}"/>
              </a:ext>
            </a:extLst>
          </p:cNvPr>
          <p:cNvCxnSpPr/>
          <p:nvPr/>
        </p:nvCxnSpPr>
        <p:spPr>
          <a:xfrm>
            <a:off x="5201216" y="3731863"/>
            <a:ext cx="0" cy="36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34492D-421F-406A-BC70-FC543CB8B740}"/>
              </a:ext>
            </a:extLst>
          </p:cNvPr>
          <p:cNvGrpSpPr/>
          <p:nvPr/>
        </p:nvGrpSpPr>
        <p:grpSpPr>
          <a:xfrm>
            <a:off x="239151" y="253219"/>
            <a:ext cx="676800" cy="676800"/>
            <a:chOff x="1477108" y="773723"/>
            <a:chExt cx="676800" cy="6768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6DD88D-F78D-4F2C-AA57-30FF5EFA4C6B}"/>
                </a:ext>
              </a:extLst>
            </p:cNvPr>
            <p:cNvSpPr/>
            <p:nvPr/>
          </p:nvSpPr>
          <p:spPr>
            <a:xfrm>
              <a:off x="1477108" y="773723"/>
              <a:ext cx="676800" cy="676800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AD373-E9B3-4944-B8CF-37B727A842FD}"/>
                </a:ext>
              </a:extLst>
            </p:cNvPr>
            <p:cNvSpPr txBox="1"/>
            <p:nvPr/>
          </p:nvSpPr>
          <p:spPr>
            <a:xfrm>
              <a:off x="1587721" y="7737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latin typeface="VCR OSD Mono" panose="02000609000000000000" pitchFamily="49" charset="0"/>
                </a:rPr>
                <a:t>X</a:t>
              </a:r>
              <a:endParaRPr lang="en-ID" sz="3600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12DDD-B517-4624-9950-0FA39FE84224}"/>
              </a:ext>
            </a:extLst>
          </p:cNvPr>
          <p:cNvSpPr/>
          <p:nvPr/>
        </p:nvSpPr>
        <p:spPr>
          <a:xfrm>
            <a:off x="1108200" y="185784"/>
            <a:ext cx="9975600" cy="7812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CCA22-7602-4A44-B4A6-A6C30A402B10}"/>
              </a:ext>
            </a:extLst>
          </p:cNvPr>
          <p:cNvSpPr txBox="1"/>
          <p:nvPr/>
        </p:nvSpPr>
        <p:spPr>
          <a:xfrm>
            <a:off x="1218813" y="2532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Web.com</a:t>
            </a:r>
            <a:endParaRPr lang="en-ID" sz="32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C4C87-C3CB-4A97-9132-478015C8D0EC}"/>
              </a:ext>
            </a:extLst>
          </p:cNvPr>
          <p:cNvSpPr txBox="1"/>
          <p:nvPr/>
        </p:nvSpPr>
        <p:spPr>
          <a:xfrm>
            <a:off x="10140908" y="-545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Cutie Patootie" panose="02000603000000000000" pitchFamily="2" charset="0"/>
                <a:ea typeface="Cutie Patootie" panose="02000603000000000000" pitchFamily="2" charset="0"/>
              </a:rPr>
              <a:t>|</a:t>
            </a:r>
            <a:endParaRPr lang="en-ID" sz="7200" dirty="0">
              <a:solidFill>
                <a:schemeClr val="accent4">
                  <a:lumMod val="50000"/>
                </a:schemeClr>
              </a:solidFill>
              <a:latin typeface="Cutie Patootie" panose="02000603000000000000" pitchFamily="2" charset="0"/>
              <a:ea typeface="Cutie Patootie" panose="02000603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20135B-40F1-488E-A4E9-AECD720B84DD}"/>
              </a:ext>
            </a:extLst>
          </p:cNvPr>
          <p:cNvGrpSpPr/>
          <p:nvPr/>
        </p:nvGrpSpPr>
        <p:grpSpPr>
          <a:xfrm>
            <a:off x="11211167" y="162384"/>
            <a:ext cx="828000" cy="828000"/>
            <a:chOff x="2644726" y="1744394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D03645-7CA3-4991-8D3A-C04EDD5C8E0F}"/>
                </a:ext>
              </a:extLst>
            </p:cNvPr>
            <p:cNvSpPr/>
            <p:nvPr/>
          </p:nvSpPr>
          <p:spPr>
            <a:xfrm>
              <a:off x="2644726" y="1744394"/>
              <a:ext cx="828000" cy="82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4006AE-4615-4D47-90A5-261FC9718714}"/>
                </a:ext>
              </a:extLst>
            </p:cNvPr>
            <p:cNvSpPr/>
            <p:nvPr/>
          </p:nvSpPr>
          <p:spPr>
            <a:xfrm>
              <a:off x="2869810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76A067-F1D4-46D5-B33A-B9F70D3C1D55}"/>
                </a:ext>
              </a:extLst>
            </p:cNvPr>
            <p:cNvSpPr/>
            <p:nvPr/>
          </p:nvSpPr>
          <p:spPr>
            <a:xfrm>
              <a:off x="3120686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D11F4-CC61-47AF-8F63-C397088D1A71}"/>
                </a:ext>
              </a:extLst>
            </p:cNvPr>
            <p:cNvSpPr/>
            <p:nvPr/>
          </p:nvSpPr>
          <p:spPr>
            <a:xfrm rot="7893362">
              <a:off x="2812581" y="1931945"/>
              <a:ext cx="496800" cy="4716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8A5FB7-0082-4995-B43A-68ACDAA5B57F}"/>
              </a:ext>
            </a:extLst>
          </p:cNvPr>
          <p:cNvSpPr/>
          <p:nvPr/>
        </p:nvSpPr>
        <p:spPr>
          <a:xfrm>
            <a:off x="244200" y="1350498"/>
            <a:ext cx="11703600" cy="5331600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415341-41CB-43DF-AAD2-329F943048DC}"/>
              </a:ext>
            </a:extLst>
          </p:cNvPr>
          <p:cNvGrpSpPr/>
          <p:nvPr/>
        </p:nvGrpSpPr>
        <p:grpSpPr>
          <a:xfrm>
            <a:off x="3540000" y="1571895"/>
            <a:ext cx="5112000" cy="1512000"/>
            <a:chOff x="3656935" y="1571895"/>
            <a:chExt cx="5112000" cy="1512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003CC1-D3B0-4A34-B92C-F57EAB4293FB}"/>
                </a:ext>
              </a:extLst>
            </p:cNvPr>
            <p:cNvCxnSpPr>
              <a:cxnSpLocks/>
            </p:cNvCxnSpPr>
            <p:nvPr/>
          </p:nvCxnSpPr>
          <p:spPr>
            <a:xfrm>
              <a:off x="3656935" y="2327895"/>
              <a:ext cx="1800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81956-F1F6-4E62-B3E7-057A508BB1C9}"/>
                </a:ext>
              </a:extLst>
            </p:cNvPr>
            <p:cNvCxnSpPr>
              <a:cxnSpLocks/>
            </p:cNvCxnSpPr>
            <p:nvPr/>
          </p:nvCxnSpPr>
          <p:spPr>
            <a:xfrm>
              <a:off x="6968935" y="2327895"/>
              <a:ext cx="1800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25CABE-C3C3-4AF2-B9CC-69B79A97C4B3}"/>
                </a:ext>
              </a:extLst>
            </p:cNvPr>
            <p:cNvSpPr/>
            <p:nvPr/>
          </p:nvSpPr>
          <p:spPr>
            <a:xfrm>
              <a:off x="5456935" y="1571895"/>
              <a:ext cx="1512000" cy="15120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1CC187-C67B-4C18-BCFB-06D4C710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9" y="1796398"/>
              <a:ext cx="1062993" cy="1062993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6754CC-F1C0-47B0-8A88-7678FADE36FD}"/>
              </a:ext>
            </a:extLst>
          </p:cNvPr>
          <p:cNvSpPr/>
          <p:nvPr/>
        </p:nvSpPr>
        <p:spPr>
          <a:xfrm>
            <a:off x="2802000" y="3429000"/>
            <a:ext cx="6588000" cy="828000"/>
          </a:xfrm>
          <a:prstGeom prst="roundRect">
            <a:avLst>
              <a:gd name="adj" fmla="val 37055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B958E-704C-4048-8312-2B2B778DFCDA}"/>
              </a:ext>
            </a:extLst>
          </p:cNvPr>
          <p:cNvSpPr txBox="1"/>
          <p:nvPr/>
        </p:nvSpPr>
        <p:spPr>
          <a:xfrm>
            <a:off x="2926172" y="3566001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Username :</a:t>
            </a:r>
            <a:endParaRPr lang="en-ID" sz="30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90DE04-6C0F-47A4-B2F9-5A05C114D1AA}"/>
              </a:ext>
            </a:extLst>
          </p:cNvPr>
          <p:cNvSpPr/>
          <p:nvPr/>
        </p:nvSpPr>
        <p:spPr>
          <a:xfrm>
            <a:off x="2858640" y="4503513"/>
            <a:ext cx="6588000" cy="828000"/>
          </a:xfrm>
          <a:prstGeom prst="roundRect">
            <a:avLst>
              <a:gd name="adj" fmla="val 37055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57E4F-C977-471F-9210-A3159E7233B5}"/>
              </a:ext>
            </a:extLst>
          </p:cNvPr>
          <p:cNvSpPr txBox="1"/>
          <p:nvPr/>
        </p:nvSpPr>
        <p:spPr>
          <a:xfrm>
            <a:off x="2982812" y="4640514"/>
            <a:ext cx="2048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Password :</a:t>
            </a:r>
            <a:endParaRPr lang="en-ID" sz="30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3F0F17-0F15-4A3B-B9FA-49BE41B40D62}"/>
              </a:ext>
            </a:extLst>
          </p:cNvPr>
          <p:cNvSpPr/>
          <p:nvPr/>
        </p:nvSpPr>
        <p:spPr>
          <a:xfrm>
            <a:off x="4059331" y="5762042"/>
            <a:ext cx="1296000" cy="612000"/>
          </a:xfrm>
          <a:prstGeom prst="roundRect">
            <a:avLst/>
          </a:prstGeom>
          <a:solidFill>
            <a:srgbClr val="E2CBA6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4BCD-CAFD-4FFA-A39E-C0ABC54D5CAA}"/>
              </a:ext>
            </a:extLst>
          </p:cNvPr>
          <p:cNvSpPr txBox="1"/>
          <p:nvPr/>
        </p:nvSpPr>
        <p:spPr>
          <a:xfrm>
            <a:off x="4213445" y="5837210"/>
            <a:ext cx="9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LogIn</a:t>
            </a:r>
            <a:endParaRPr lang="en-ID" sz="24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F3C85B-3BE3-44A6-851C-4FA29C9DFC75}"/>
              </a:ext>
            </a:extLst>
          </p:cNvPr>
          <p:cNvSpPr/>
          <p:nvPr/>
        </p:nvSpPr>
        <p:spPr>
          <a:xfrm>
            <a:off x="6950476" y="5762042"/>
            <a:ext cx="1296000" cy="612000"/>
          </a:xfrm>
          <a:prstGeom prst="roundRect">
            <a:avLst/>
          </a:prstGeom>
          <a:solidFill>
            <a:srgbClr val="E2CBA6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6A78D-AEAC-42C0-9262-D67DA022A7D0}"/>
              </a:ext>
            </a:extLst>
          </p:cNvPr>
          <p:cNvSpPr txBox="1"/>
          <p:nvPr/>
        </p:nvSpPr>
        <p:spPr>
          <a:xfrm>
            <a:off x="7034250" y="583721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Cancel</a:t>
            </a:r>
            <a:endParaRPr lang="en-ID" sz="24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75679-6049-4CC8-829E-B45A31FD9B57}"/>
              </a:ext>
            </a:extLst>
          </p:cNvPr>
          <p:cNvSpPr txBox="1"/>
          <p:nvPr/>
        </p:nvSpPr>
        <p:spPr>
          <a:xfrm>
            <a:off x="6448732" y="533039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rPr>
              <a:t>Forgot your password?</a:t>
            </a:r>
            <a:endParaRPr lang="en-ID" dirty="0">
              <a:solidFill>
                <a:schemeClr val="accent3">
                  <a:lumMod val="50000"/>
                </a:schemeClr>
              </a:solidFill>
              <a:latin typeface="VCR OSD Mono" panose="020006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12E20-CCB2-4D22-A709-3E2DA469633B}"/>
              </a:ext>
            </a:extLst>
          </p:cNvPr>
          <p:cNvSpPr txBox="1"/>
          <p:nvPr/>
        </p:nvSpPr>
        <p:spPr>
          <a:xfrm>
            <a:off x="5093962" y="3521142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neesach</a:t>
            </a:r>
            <a:endParaRPr lang="en-ID" sz="36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DF89DB-C966-42C0-9399-383F79672AED}"/>
              </a:ext>
            </a:extLst>
          </p:cNvPr>
          <p:cNvSpPr/>
          <p:nvPr/>
        </p:nvSpPr>
        <p:spPr>
          <a:xfrm>
            <a:off x="5158916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3CD122-6AF5-45DE-9314-59BB5F6083E0}"/>
              </a:ext>
            </a:extLst>
          </p:cNvPr>
          <p:cNvSpPr/>
          <p:nvPr/>
        </p:nvSpPr>
        <p:spPr>
          <a:xfrm>
            <a:off x="5491819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74EE-859A-41D7-808F-BCFC8B56AFEB}"/>
              </a:ext>
            </a:extLst>
          </p:cNvPr>
          <p:cNvSpPr/>
          <p:nvPr/>
        </p:nvSpPr>
        <p:spPr>
          <a:xfrm>
            <a:off x="5824722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160A0D-2229-4778-91B8-90EBF30CB2FF}"/>
              </a:ext>
            </a:extLst>
          </p:cNvPr>
          <p:cNvSpPr/>
          <p:nvPr/>
        </p:nvSpPr>
        <p:spPr>
          <a:xfrm>
            <a:off x="6157625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82E9F4-45E4-4A77-BA3B-E396021AEF9E}"/>
              </a:ext>
            </a:extLst>
          </p:cNvPr>
          <p:cNvSpPr/>
          <p:nvPr/>
        </p:nvSpPr>
        <p:spPr>
          <a:xfrm>
            <a:off x="6490528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2813DE-068F-4EBF-BD84-8B00472B8468}"/>
              </a:ext>
            </a:extLst>
          </p:cNvPr>
          <p:cNvSpPr/>
          <p:nvPr/>
        </p:nvSpPr>
        <p:spPr>
          <a:xfrm>
            <a:off x="6823433" y="4842682"/>
            <a:ext cx="241200" cy="241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AE6F2C-8A43-43E1-84E2-B76187EA8B15}"/>
              </a:ext>
            </a:extLst>
          </p:cNvPr>
          <p:cNvSpPr/>
          <p:nvPr/>
        </p:nvSpPr>
        <p:spPr>
          <a:xfrm rot="13120975">
            <a:off x="10956794" y="7471396"/>
            <a:ext cx="658800" cy="374400"/>
          </a:xfrm>
          <a:prstGeom prst="rightArrow">
            <a:avLst>
              <a:gd name="adj1" fmla="val 42921"/>
              <a:gd name="adj2" fmla="val 124331"/>
            </a:avLst>
          </a:prstGeom>
          <a:solidFill>
            <a:srgbClr val="E2CBA6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2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0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49909 -0.187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95B5FF-0721-47F1-848D-778DF0AFA23C}"/>
              </a:ext>
            </a:extLst>
          </p:cNvPr>
          <p:cNvGrpSpPr/>
          <p:nvPr/>
        </p:nvGrpSpPr>
        <p:grpSpPr>
          <a:xfrm>
            <a:off x="239151" y="253219"/>
            <a:ext cx="676800" cy="676800"/>
            <a:chOff x="1477108" y="773723"/>
            <a:chExt cx="676800" cy="67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37EF53-CF98-45E8-8B93-C1F5E6B0A6D5}"/>
                </a:ext>
              </a:extLst>
            </p:cNvPr>
            <p:cNvSpPr/>
            <p:nvPr/>
          </p:nvSpPr>
          <p:spPr>
            <a:xfrm>
              <a:off x="1477108" y="773723"/>
              <a:ext cx="676800" cy="676800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CF950E-E14A-4C45-BA64-C095D35343BE}"/>
                </a:ext>
              </a:extLst>
            </p:cNvPr>
            <p:cNvSpPr txBox="1"/>
            <p:nvPr/>
          </p:nvSpPr>
          <p:spPr>
            <a:xfrm>
              <a:off x="1587721" y="7737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latin typeface="VCR OSD Mono" panose="02000609000000000000" pitchFamily="49" charset="0"/>
                </a:rPr>
                <a:t>X</a:t>
              </a:r>
              <a:endParaRPr lang="en-ID" sz="3600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8B075-6F16-43C9-977E-17886B34174D}"/>
              </a:ext>
            </a:extLst>
          </p:cNvPr>
          <p:cNvSpPr/>
          <p:nvPr/>
        </p:nvSpPr>
        <p:spPr>
          <a:xfrm>
            <a:off x="1108200" y="185784"/>
            <a:ext cx="9975600" cy="7812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9E83-7D59-44D9-BA21-3F166F925FB8}"/>
              </a:ext>
            </a:extLst>
          </p:cNvPr>
          <p:cNvSpPr txBox="1"/>
          <p:nvPr/>
        </p:nvSpPr>
        <p:spPr>
          <a:xfrm>
            <a:off x="1218813" y="2532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Web.com</a:t>
            </a:r>
            <a:endParaRPr lang="en-ID" sz="32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5D028-28D0-41D0-AD5B-5D6EB45DE6A2}"/>
              </a:ext>
            </a:extLst>
          </p:cNvPr>
          <p:cNvSpPr txBox="1"/>
          <p:nvPr/>
        </p:nvSpPr>
        <p:spPr>
          <a:xfrm>
            <a:off x="10140908" y="-545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Cutie Patootie" panose="02000603000000000000" pitchFamily="2" charset="0"/>
                <a:ea typeface="Cutie Patootie" panose="02000603000000000000" pitchFamily="2" charset="0"/>
              </a:rPr>
              <a:t>|</a:t>
            </a:r>
            <a:endParaRPr lang="en-ID" sz="7200" dirty="0">
              <a:solidFill>
                <a:schemeClr val="accent4">
                  <a:lumMod val="50000"/>
                </a:schemeClr>
              </a:solidFill>
              <a:latin typeface="Cutie Patootie" panose="02000603000000000000" pitchFamily="2" charset="0"/>
              <a:ea typeface="Cutie Patootie" panose="020006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115913-DD77-4F09-8989-9FF3415B387D}"/>
              </a:ext>
            </a:extLst>
          </p:cNvPr>
          <p:cNvGrpSpPr/>
          <p:nvPr/>
        </p:nvGrpSpPr>
        <p:grpSpPr>
          <a:xfrm>
            <a:off x="11211167" y="162384"/>
            <a:ext cx="828000" cy="828000"/>
            <a:chOff x="2644726" y="1744394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78565C-649F-409E-BDA5-14946F39E607}"/>
                </a:ext>
              </a:extLst>
            </p:cNvPr>
            <p:cNvSpPr/>
            <p:nvPr/>
          </p:nvSpPr>
          <p:spPr>
            <a:xfrm>
              <a:off x="2644726" y="1744394"/>
              <a:ext cx="828000" cy="82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B86D84-0E26-4ECF-B4E8-B1FBA7F0B9A6}"/>
                </a:ext>
              </a:extLst>
            </p:cNvPr>
            <p:cNvSpPr/>
            <p:nvPr/>
          </p:nvSpPr>
          <p:spPr>
            <a:xfrm>
              <a:off x="2869810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7C5A2-6E85-456D-82A7-8DB1AFBE55B3}"/>
                </a:ext>
              </a:extLst>
            </p:cNvPr>
            <p:cNvSpPr/>
            <p:nvPr/>
          </p:nvSpPr>
          <p:spPr>
            <a:xfrm>
              <a:off x="3120686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2B5E59E-8990-4221-9BB4-A42319B5ACC2}"/>
                </a:ext>
              </a:extLst>
            </p:cNvPr>
            <p:cNvSpPr/>
            <p:nvPr/>
          </p:nvSpPr>
          <p:spPr>
            <a:xfrm rot="7893362">
              <a:off x="2812581" y="1931945"/>
              <a:ext cx="496800" cy="4716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BC0FA1-6353-48CB-B56D-BB6FE4AC7445}"/>
              </a:ext>
            </a:extLst>
          </p:cNvPr>
          <p:cNvSpPr/>
          <p:nvPr/>
        </p:nvSpPr>
        <p:spPr>
          <a:xfrm>
            <a:off x="244200" y="1350498"/>
            <a:ext cx="11703600" cy="5331600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57153F-C94E-456D-B22A-A12CF8C98330}"/>
              </a:ext>
            </a:extLst>
          </p:cNvPr>
          <p:cNvGrpSpPr/>
          <p:nvPr/>
        </p:nvGrpSpPr>
        <p:grpSpPr>
          <a:xfrm>
            <a:off x="617631" y="3429000"/>
            <a:ext cx="981137" cy="981137"/>
            <a:chOff x="5456935" y="1571895"/>
            <a:chExt cx="1512000" cy="1512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8D7BB-B04E-4448-8D58-99B6C2A6565E}"/>
                </a:ext>
              </a:extLst>
            </p:cNvPr>
            <p:cNvSpPr/>
            <p:nvPr/>
          </p:nvSpPr>
          <p:spPr>
            <a:xfrm>
              <a:off x="5456935" y="1571895"/>
              <a:ext cx="1512000" cy="15120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CF29D4D-DF23-43EB-B8F4-E659EE09F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9" y="1796398"/>
              <a:ext cx="1062993" cy="1062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5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95B5FF-0721-47F1-848D-778DF0AFA23C}"/>
              </a:ext>
            </a:extLst>
          </p:cNvPr>
          <p:cNvGrpSpPr/>
          <p:nvPr/>
        </p:nvGrpSpPr>
        <p:grpSpPr>
          <a:xfrm>
            <a:off x="239151" y="253219"/>
            <a:ext cx="676800" cy="676800"/>
            <a:chOff x="1477108" y="773723"/>
            <a:chExt cx="676800" cy="67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37EF53-CF98-45E8-8B93-C1F5E6B0A6D5}"/>
                </a:ext>
              </a:extLst>
            </p:cNvPr>
            <p:cNvSpPr/>
            <p:nvPr/>
          </p:nvSpPr>
          <p:spPr>
            <a:xfrm>
              <a:off x="1477108" y="773723"/>
              <a:ext cx="676800" cy="676800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CF950E-E14A-4C45-BA64-C095D35343BE}"/>
                </a:ext>
              </a:extLst>
            </p:cNvPr>
            <p:cNvSpPr txBox="1"/>
            <p:nvPr/>
          </p:nvSpPr>
          <p:spPr>
            <a:xfrm>
              <a:off x="1587721" y="7737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latin typeface="VCR OSD Mono" panose="02000609000000000000" pitchFamily="49" charset="0"/>
                </a:rPr>
                <a:t>X</a:t>
              </a:r>
              <a:endParaRPr lang="en-ID" sz="3600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8B075-6F16-43C9-977E-17886B34174D}"/>
              </a:ext>
            </a:extLst>
          </p:cNvPr>
          <p:cNvSpPr/>
          <p:nvPr/>
        </p:nvSpPr>
        <p:spPr>
          <a:xfrm>
            <a:off x="1108200" y="185784"/>
            <a:ext cx="9975600" cy="7812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9E83-7D59-44D9-BA21-3F166F925FB8}"/>
              </a:ext>
            </a:extLst>
          </p:cNvPr>
          <p:cNvSpPr txBox="1"/>
          <p:nvPr/>
        </p:nvSpPr>
        <p:spPr>
          <a:xfrm>
            <a:off x="1218813" y="2532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Web.com</a:t>
            </a:r>
            <a:endParaRPr lang="en-ID" sz="32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5D028-28D0-41D0-AD5B-5D6EB45DE6A2}"/>
              </a:ext>
            </a:extLst>
          </p:cNvPr>
          <p:cNvSpPr txBox="1"/>
          <p:nvPr/>
        </p:nvSpPr>
        <p:spPr>
          <a:xfrm>
            <a:off x="10140908" y="-545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Cutie Patootie" panose="02000603000000000000" pitchFamily="2" charset="0"/>
                <a:ea typeface="Cutie Patootie" panose="02000603000000000000" pitchFamily="2" charset="0"/>
              </a:rPr>
              <a:t>|</a:t>
            </a:r>
            <a:endParaRPr lang="en-ID" sz="7200" dirty="0">
              <a:solidFill>
                <a:schemeClr val="accent4">
                  <a:lumMod val="50000"/>
                </a:schemeClr>
              </a:solidFill>
              <a:latin typeface="Cutie Patootie" panose="02000603000000000000" pitchFamily="2" charset="0"/>
              <a:ea typeface="Cutie Patootie" panose="020006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115913-DD77-4F09-8989-9FF3415B387D}"/>
              </a:ext>
            </a:extLst>
          </p:cNvPr>
          <p:cNvGrpSpPr/>
          <p:nvPr/>
        </p:nvGrpSpPr>
        <p:grpSpPr>
          <a:xfrm>
            <a:off x="11211167" y="162384"/>
            <a:ext cx="828000" cy="828000"/>
            <a:chOff x="2644726" y="1744394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78565C-649F-409E-BDA5-14946F39E607}"/>
                </a:ext>
              </a:extLst>
            </p:cNvPr>
            <p:cNvSpPr/>
            <p:nvPr/>
          </p:nvSpPr>
          <p:spPr>
            <a:xfrm>
              <a:off x="2644726" y="1744394"/>
              <a:ext cx="828000" cy="82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B86D84-0E26-4ECF-B4E8-B1FBA7F0B9A6}"/>
                </a:ext>
              </a:extLst>
            </p:cNvPr>
            <p:cNvSpPr/>
            <p:nvPr/>
          </p:nvSpPr>
          <p:spPr>
            <a:xfrm>
              <a:off x="2869810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7C5A2-6E85-456D-82A7-8DB1AFBE55B3}"/>
                </a:ext>
              </a:extLst>
            </p:cNvPr>
            <p:cNvSpPr/>
            <p:nvPr/>
          </p:nvSpPr>
          <p:spPr>
            <a:xfrm>
              <a:off x="3120686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2B5E59E-8990-4221-9BB4-A42319B5ACC2}"/>
                </a:ext>
              </a:extLst>
            </p:cNvPr>
            <p:cNvSpPr/>
            <p:nvPr/>
          </p:nvSpPr>
          <p:spPr>
            <a:xfrm rot="7893362">
              <a:off x="2812581" y="1931945"/>
              <a:ext cx="496800" cy="4716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BC0FA1-6353-48CB-B56D-BB6FE4AC7445}"/>
              </a:ext>
            </a:extLst>
          </p:cNvPr>
          <p:cNvSpPr/>
          <p:nvPr/>
        </p:nvSpPr>
        <p:spPr>
          <a:xfrm>
            <a:off x="244200" y="1350498"/>
            <a:ext cx="11703600" cy="5331600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57153F-C94E-456D-B22A-A12CF8C98330}"/>
              </a:ext>
            </a:extLst>
          </p:cNvPr>
          <p:cNvGrpSpPr/>
          <p:nvPr/>
        </p:nvGrpSpPr>
        <p:grpSpPr>
          <a:xfrm>
            <a:off x="617631" y="3429000"/>
            <a:ext cx="981137" cy="981137"/>
            <a:chOff x="5456935" y="1571895"/>
            <a:chExt cx="1512000" cy="1512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8D7BB-B04E-4448-8D58-99B6C2A6565E}"/>
                </a:ext>
              </a:extLst>
            </p:cNvPr>
            <p:cNvSpPr/>
            <p:nvPr/>
          </p:nvSpPr>
          <p:spPr>
            <a:xfrm>
              <a:off x="5456935" y="1571895"/>
              <a:ext cx="1512000" cy="15120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CF29D4D-DF23-43EB-B8F4-E659EE09F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9" y="1796398"/>
              <a:ext cx="1062993" cy="1062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4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95B5FF-0721-47F1-848D-778DF0AFA23C}"/>
              </a:ext>
            </a:extLst>
          </p:cNvPr>
          <p:cNvGrpSpPr/>
          <p:nvPr/>
        </p:nvGrpSpPr>
        <p:grpSpPr>
          <a:xfrm>
            <a:off x="239151" y="253219"/>
            <a:ext cx="676800" cy="676800"/>
            <a:chOff x="1477108" y="773723"/>
            <a:chExt cx="676800" cy="67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37EF53-CF98-45E8-8B93-C1F5E6B0A6D5}"/>
                </a:ext>
              </a:extLst>
            </p:cNvPr>
            <p:cNvSpPr/>
            <p:nvPr/>
          </p:nvSpPr>
          <p:spPr>
            <a:xfrm>
              <a:off x="1477108" y="773723"/>
              <a:ext cx="676800" cy="676800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CF950E-E14A-4C45-BA64-C095D35343BE}"/>
                </a:ext>
              </a:extLst>
            </p:cNvPr>
            <p:cNvSpPr txBox="1"/>
            <p:nvPr/>
          </p:nvSpPr>
          <p:spPr>
            <a:xfrm>
              <a:off x="1587721" y="7737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latin typeface="VCR OSD Mono" panose="02000609000000000000" pitchFamily="49" charset="0"/>
                </a:rPr>
                <a:t>X</a:t>
              </a:r>
              <a:endParaRPr lang="en-ID" sz="3600" dirty="0">
                <a:solidFill>
                  <a:schemeClr val="accent3">
                    <a:lumMod val="50000"/>
                  </a:schemeClr>
                </a:solidFill>
                <a:latin typeface="VCR OSD Mono" panose="02000609000000000000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8B075-6F16-43C9-977E-17886B34174D}"/>
              </a:ext>
            </a:extLst>
          </p:cNvPr>
          <p:cNvSpPr/>
          <p:nvPr/>
        </p:nvSpPr>
        <p:spPr>
          <a:xfrm>
            <a:off x="1108200" y="185784"/>
            <a:ext cx="9975600" cy="7812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9E83-7D59-44D9-BA21-3F166F925FB8}"/>
              </a:ext>
            </a:extLst>
          </p:cNvPr>
          <p:cNvSpPr txBox="1"/>
          <p:nvPr/>
        </p:nvSpPr>
        <p:spPr>
          <a:xfrm>
            <a:off x="1218813" y="2532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byDoll" panose="02000500000000000000" pitchFamily="2" charset="0"/>
              </a:rPr>
              <a:t>Web.com</a:t>
            </a:r>
            <a:endParaRPr lang="en-ID" sz="3200" dirty="0">
              <a:solidFill>
                <a:schemeClr val="accent3">
                  <a:lumMod val="50000"/>
                </a:schemeClr>
              </a:solidFill>
              <a:latin typeface="BabyDoll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5D028-28D0-41D0-AD5B-5D6EB45DE6A2}"/>
              </a:ext>
            </a:extLst>
          </p:cNvPr>
          <p:cNvSpPr txBox="1"/>
          <p:nvPr/>
        </p:nvSpPr>
        <p:spPr>
          <a:xfrm>
            <a:off x="10140908" y="-545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Cutie Patootie" panose="02000603000000000000" pitchFamily="2" charset="0"/>
                <a:ea typeface="Cutie Patootie" panose="02000603000000000000" pitchFamily="2" charset="0"/>
              </a:rPr>
              <a:t>|</a:t>
            </a:r>
            <a:endParaRPr lang="en-ID" sz="7200" dirty="0">
              <a:solidFill>
                <a:schemeClr val="accent4">
                  <a:lumMod val="50000"/>
                </a:schemeClr>
              </a:solidFill>
              <a:latin typeface="Cutie Patootie" panose="02000603000000000000" pitchFamily="2" charset="0"/>
              <a:ea typeface="Cutie Patootie" panose="020006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115913-DD77-4F09-8989-9FF3415B387D}"/>
              </a:ext>
            </a:extLst>
          </p:cNvPr>
          <p:cNvGrpSpPr/>
          <p:nvPr/>
        </p:nvGrpSpPr>
        <p:grpSpPr>
          <a:xfrm>
            <a:off x="11211167" y="162384"/>
            <a:ext cx="828000" cy="828000"/>
            <a:chOff x="2644726" y="1744394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78565C-649F-409E-BDA5-14946F39E607}"/>
                </a:ext>
              </a:extLst>
            </p:cNvPr>
            <p:cNvSpPr/>
            <p:nvPr/>
          </p:nvSpPr>
          <p:spPr>
            <a:xfrm>
              <a:off x="2644726" y="1744394"/>
              <a:ext cx="828000" cy="82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B86D84-0E26-4ECF-B4E8-B1FBA7F0B9A6}"/>
                </a:ext>
              </a:extLst>
            </p:cNvPr>
            <p:cNvSpPr/>
            <p:nvPr/>
          </p:nvSpPr>
          <p:spPr>
            <a:xfrm>
              <a:off x="2869810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7C5A2-6E85-456D-82A7-8DB1AFBE55B3}"/>
                </a:ext>
              </a:extLst>
            </p:cNvPr>
            <p:cNvSpPr/>
            <p:nvPr/>
          </p:nvSpPr>
          <p:spPr>
            <a:xfrm>
              <a:off x="3120686" y="20597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2B5E59E-8990-4221-9BB4-A42319B5ACC2}"/>
                </a:ext>
              </a:extLst>
            </p:cNvPr>
            <p:cNvSpPr/>
            <p:nvPr/>
          </p:nvSpPr>
          <p:spPr>
            <a:xfrm rot="7893362">
              <a:off x="2812581" y="1931945"/>
              <a:ext cx="496800" cy="4716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BC0FA1-6353-48CB-B56D-BB6FE4AC7445}"/>
              </a:ext>
            </a:extLst>
          </p:cNvPr>
          <p:cNvSpPr/>
          <p:nvPr/>
        </p:nvSpPr>
        <p:spPr>
          <a:xfrm>
            <a:off x="244200" y="1350498"/>
            <a:ext cx="11703600" cy="5331600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57153F-C94E-456D-B22A-A12CF8C98330}"/>
              </a:ext>
            </a:extLst>
          </p:cNvPr>
          <p:cNvGrpSpPr/>
          <p:nvPr/>
        </p:nvGrpSpPr>
        <p:grpSpPr>
          <a:xfrm>
            <a:off x="617631" y="3429000"/>
            <a:ext cx="981137" cy="981137"/>
            <a:chOff x="5456935" y="1571895"/>
            <a:chExt cx="1512000" cy="1512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8D7BB-B04E-4448-8D58-99B6C2A6565E}"/>
                </a:ext>
              </a:extLst>
            </p:cNvPr>
            <p:cNvSpPr/>
            <p:nvPr/>
          </p:nvSpPr>
          <p:spPr>
            <a:xfrm>
              <a:off x="5456935" y="1571895"/>
              <a:ext cx="1512000" cy="15120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CF29D4D-DF23-43EB-B8F4-E659EE09F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9" y="1796398"/>
              <a:ext cx="1062993" cy="1062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51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VCR OSD Mono</vt:lpstr>
      <vt:lpstr>BabyDoll</vt:lpstr>
      <vt:lpstr>Arial</vt:lpstr>
      <vt:lpstr>Calibri Light</vt:lpstr>
      <vt:lpstr>Calibri</vt:lpstr>
      <vt:lpstr>Cutie Patootie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Neesach</dc:creator>
  <cp:lastModifiedBy>Vu Thanh Trung</cp:lastModifiedBy>
  <cp:revision>21</cp:revision>
  <dcterms:created xsi:type="dcterms:W3CDTF">2020-12-26T06:48:44Z</dcterms:created>
  <dcterms:modified xsi:type="dcterms:W3CDTF">2021-08-01T02:59:28Z</dcterms:modified>
</cp:coreProperties>
</file>