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71" r:id="rId7"/>
    <p:sldId id="262" r:id="rId8"/>
    <p:sldId id="281" r:id="rId9"/>
    <p:sldId id="264" r:id="rId10"/>
    <p:sldId id="270" r:id="rId11"/>
    <p:sldId id="266" r:id="rId12"/>
    <p:sldId id="280" r:id="rId13"/>
    <p:sldId id="267" r:id="rId14"/>
    <p:sldId id="268" r:id="rId15"/>
    <p:sldId id="269" r:id="rId16"/>
    <p:sldId id="279" r:id="rId17"/>
    <p:sldId id="272" r:id="rId18"/>
    <p:sldId id="273" r:id="rId19"/>
    <p:sldId id="274" r:id="rId20"/>
    <p:sldId id="278" r:id="rId21"/>
    <p:sldId id="276" r:id="rId22"/>
    <p:sldId id="275" r:id="rId23"/>
    <p:sldId id="277" r:id="rId2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7BB"/>
    <a:srgbClr val="F4BEC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9BF0-F5BB-4958-A03A-1F47A19AD7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7925ECEC-0C1C-478F-8E0B-FEB5216DE5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BB14F3FC-086A-4C39-9ABE-2DB634FE57F7}"/>
              </a:ext>
            </a:extLst>
          </p:cNvPr>
          <p:cNvSpPr>
            <a:spLocks noGrp="1"/>
          </p:cNvSpPr>
          <p:nvPr>
            <p:ph type="dt" sz="half" idx="10"/>
          </p:nvPr>
        </p:nvSpPr>
        <p:spPr/>
        <p:txBody>
          <a:bodyPr/>
          <a:lstStyle/>
          <a:p>
            <a:fld id="{9A28F0FB-AB35-48CC-B04E-3FC61F0C4838}" type="datetimeFigureOut">
              <a:rPr lang="vi-VN" smtClean="0"/>
              <a:t>14/06/2021</a:t>
            </a:fld>
            <a:endParaRPr lang="vi-VN"/>
          </a:p>
        </p:txBody>
      </p:sp>
      <p:sp>
        <p:nvSpPr>
          <p:cNvPr id="5" name="Footer Placeholder 4">
            <a:extLst>
              <a:ext uri="{FF2B5EF4-FFF2-40B4-BE49-F238E27FC236}">
                <a16:creationId xmlns:a16="http://schemas.microsoft.com/office/drawing/2014/main" id="{C2F84CB0-406E-484C-9089-60AAE135521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A98900E-396A-439C-8C2D-1B552FBAB82C}"/>
              </a:ext>
            </a:extLst>
          </p:cNvPr>
          <p:cNvSpPr>
            <a:spLocks noGrp="1"/>
          </p:cNvSpPr>
          <p:nvPr>
            <p:ph type="sldNum" sz="quarter" idx="12"/>
          </p:nvPr>
        </p:nvSpPr>
        <p:spPr/>
        <p:txBody>
          <a:bodyPr/>
          <a:lstStyle/>
          <a:p>
            <a:fld id="{DD499DAA-6FC6-4FC7-83E7-BDFD3F1ABE74}" type="slidenum">
              <a:rPr lang="vi-VN" smtClean="0"/>
              <a:t>‹#›</a:t>
            </a:fld>
            <a:endParaRPr lang="vi-VN"/>
          </a:p>
        </p:txBody>
      </p:sp>
    </p:spTree>
    <p:extLst>
      <p:ext uri="{BB962C8B-B14F-4D97-AF65-F5344CB8AC3E}">
        <p14:creationId xmlns:p14="http://schemas.microsoft.com/office/powerpoint/2010/main" val="2737276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99F3-AC08-41B7-A558-F7DFF4BFD50A}"/>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0E0C130-8C68-4AF4-9F3D-482C807652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17C48FA4-5FB5-43EA-8EFB-6F26D821857B}"/>
              </a:ext>
            </a:extLst>
          </p:cNvPr>
          <p:cNvSpPr>
            <a:spLocks noGrp="1"/>
          </p:cNvSpPr>
          <p:nvPr>
            <p:ph type="dt" sz="half" idx="10"/>
          </p:nvPr>
        </p:nvSpPr>
        <p:spPr/>
        <p:txBody>
          <a:bodyPr/>
          <a:lstStyle/>
          <a:p>
            <a:fld id="{9A28F0FB-AB35-48CC-B04E-3FC61F0C4838}" type="datetimeFigureOut">
              <a:rPr lang="vi-VN" smtClean="0"/>
              <a:t>14/06/2021</a:t>
            </a:fld>
            <a:endParaRPr lang="vi-VN"/>
          </a:p>
        </p:txBody>
      </p:sp>
      <p:sp>
        <p:nvSpPr>
          <p:cNvPr id="5" name="Footer Placeholder 4">
            <a:extLst>
              <a:ext uri="{FF2B5EF4-FFF2-40B4-BE49-F238E27FC236}">
                <a16:creationId xmlns:a16="http://schemas.microsoft.com/office/drawing/2014/main" id="{5620D3DE-F43F-4529-A93F-EAA34DAD3C6C}"/>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305222D-3057-4AA5-8297-1DF102636A54}"/>
              </a:ext>
            </a:extLst>
          </p:cNvPr>
          <p:cNvSpPr>
            <a:spLocks noGrp="1"/>
          </p:cNvSpPr>
          <p:nvPr>
            <p:ph type="sldNum" sz="quarter" idx="12"/>
          </p:nvPr>
        </p:nvSpPr>
        <p:spPr/>
        <p:txBody>
          <a:bodyPr/>
          <a:lstStyle/>
          <a:p>
            <a:fld id="{DD499DAA-6FC6-4FC7-83E7-BDFD3F1ABE74}" type="slidenum">
              <a:rPr lang="vi-VN" smtClean="0"/>
              <a:t>‹#›</a:t>
            </a:fld>
            <a:endParaRPr lang="vi-VN"/>
          </a:p>
        </p:txBody>
      </p:sp>
    </p:spTree>
    <p:extLst>
      <p:ext uri="{BB962C8B-B14F-4D97-AF65-F5344CB8AC3E}">
        <p14:creationId xmlns:p14="http://schemas.microsoft.com/office/powerpoint/2010/main" val="1526306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F4570A-8B8E-4CE0-A407-DB941142BA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5859A8C6-1980-4502-9DA2-8E6DED4BA1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9979CDCD-9689-4F47-AA0B-129903D1852A}"/>
              </a:ext>
            </a:extLst>
          </p:cNvPr>
          <p:cNvSpPr>
            <a:spLocks noGrp="1"/>
          </p:cNvSpPr>
          <p:nvPr>
            <p:ph type="dt" sz="half" idx="10"/>
          </p:nvPr>
        </p:nvSpPr>
        <p:spPr/>
        <p:txBody>
          <a:bodyPr/>
          <a:lstStyle/>
          <a:p>
            <a:fld id="{9A28F0FB-AB35-48CC-B04E-3FC61F0C4838}" type="datetimeFigureOut">
              <a:rPr lang="vi-VN" smtClean="0"/>
              <a:t>14/06/2021</a:t>
            </a:fld>
            <a:endParaRPr lang="vi-VN"/>
          </a:p>
        </p:txBody>
      </p:sp>
      <p:sp>
        <p:nvSpPr>
          <p:cNvPr id="5" name="Footer Placeholder 4">
            <a:extLst>
              <a:ext uri="{FF2B5EF4-FFF2-40B4-BE49-F238E27FC236}">
                <a16:creationId xmlns:a16="http://schemas.microsoft.com/office/drawing/2014/main" id="{239585EC-7A04-4391-B470-7996FD5CA12D}"/>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6006975-171D-4B94-A557-03116CE7625F}"/>
              </a:ext>
            </a:extLst>
          </p:cNvPr>
          <p:cNvSpPr>
            <a:spLocks noGrp="1"/>
          </p:cNvSpPr>
          <p:nvPr>
            <p:ph type="sldNum" sz="quarter" idx="12"/>
          </p:nvPr>
        </p:nvSpPr>
        <p:spPr/>
        <p:txBody>
          <a:bodyPr/>
          <a:lstStyle/>
          <a:p>
            <a:fld id="{DD499DAA-6FC6-4FC7-83E7-BDFD3F1ABE74}" type="slidenum">
              <a:rPr lang="vi-VN" smtClean="0"/>
              <a:t>‹#›</a:t>
            </a:fld>
            <a:endParaRPr lang="vi-VN"/>
          </a:p>
        </p:txBody>
      </p:sp>
    </p:spTree>
    <p:extLst>
      <p:ext uri="{BB962C8B-B14F-4D97-AF65-F5344CB8AC3E}">
        <p14:creationId xmlns:p14="http://schemas.microsoft.com/office/powerpoint/2010/main" val="201340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3A12-E876-491C-B50F-5AC4EC291634}"/>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9CD54307-0724-4A90-8714-FA24F44384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F8695D29-7545-446F-BD10-3483E8CFF8E4}"/>
              </a:ext>
            </a:extLst>
          </p:cNvPr>
          <p:cNvSpPr>
            <a:spLocks noGrp="1"/>
          </p:cNvSpPr>
          <p:nvPr>
            <p:ph type="dt" sz="half" idx="10"/>
          </p:nvPr>
        </p:nvSpPr>
        <p:spPr/>
        <p:txBody>
          <a:bodyPr/>
          <a:lstStyle/>
          <a:p>
            <a:fld id="{9A28F0FB-AB35-48CC-B04E-3FC61F0C4838}" type="datetimeFigureOut">
              <a:rPr lang="vi-VN" smtClean="0"/>
              <a:t>14/06/2021</a:t>
            </a:fld>
            <a:endParaRPr lang="vi-VN"/>
          </a:p>
        </p:txBody>
      </p:sp>
      <p:sp>
        <p:nvSpPr>
          <p:cNvPr id="5" name="Footer Placeholder 4">
            <a:extLst>
              <a:ext uri="{FF2B5EF4-FFF2-40B4-BE49-F238E27FC236}">
                <a16:creationId xmlns:a16="http://schemas.microsoft.com/office/drawing/2014/main" id="{CDD60434-67D6-4D56-A612-1FE95ADBC1F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02D772EF-45DF-4451-BA8D-69979AF20CA7}"/>
              </a:ext>
            </a:extLst>
          </p:cNvPr>
          <p:cNvSpPr>
            <a:spLocks noGrp="1"/>
          </p:cNvSpPr>
          <p:nvPr>
            <p:ph type="sldNum" sz="quarter" idx="12"/>
          </p:nvPr>
        </p:nvSpPr>
        <p:spPr/>
        <p:txBody>
          <a:bodyPr/>
          <a:lstStyle/>
          <a:p>
            <a:fld id="{DD499DAA-6FC6-4FC7-83E7-BDFD3F1ABE74}" type="slidenum">
              <a:rPr lang="vi-VN" smtClean="0"/>
              <a:t>‹#›</a:t>
            </a:fld>
            <a:endParaRPr lang="vi-VN"/>
          </a:p>
        </p:txBody>
      </p:sp>
    </p:spTree>
    <p:extLst>
      <p:ext uri="{BB962C8B-B14F-4D97-AF65-F5344CB8AC3E}">
        <p14:creationId xmlns:p14="http://schemas.microsoft.com/office/powerpoint/2010/main" val="2460849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7406-F26E-421A-B47B-7E6EC5B474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B74E296C-3E83-48C8-9F91-BCB7600DC9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B8DC32-2582-44E0-80C3-30E2E29198DA}"/>
              </a:ext>
            </a:extLst>
          </p:cNvPr>
          <p:cNvSpPr>
            <a:spLocks noGrp="1"/>
          </p:cNvSpPr>
          <p:nvPr>
            <p:ph type="dt" sz="half" idx="10"/>
          </p:nvPr>
        </p:nvSpPr>
        <p:spPr/>
        <p:txBody>
          <a:bodyPr/>
          <a:lstStyle/>
          <a:p>
            <a:fld id="{9A28F0FB-AB35-48CC-B04E-3FC61F0C4838}" type="datetimeFigureOut">
              <a:rPr lang="vi-VN" smtClean="0"/>
              <a:t>14/06/2021</a:t>
            </a:fld>
            <a:endParaRPr lang="vi-VN"/>
          </a:p>
        </p:txBody>
      </p:sp>
      <p:sp>
        <p:nvSpPr>
          <p:cNvPr id="5" name="Footer Placeholder 4">
            <a:extLst>
              <a:ext uri="{FF2B5EF4-FFF2-40B4-BE49-F238E27FC236}">
                <a16:creationId xmlns:a16="http://schemas.microsoft.com/office/drawing/2014/main" id="{B27AD445-7711-467E-B0EB-156BADC32EF1}"/>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BCFCA26-54A8-492B-BD4A-672BB910755A}"/>
              </a:ext>
            </a:extLst>
          </p:cNvPr>
          <p:cNvSpPr>
            <a:spLocks noGrp="1"/>
          </p:cNvSpPr>
          <p:nvPr>
            <p:ph type="sldNum" sz="quarter" idx="12"/>
          </p:nvPr>
        </p:nvSpPr>
        <p:spPr/>
        <p:txBody>
          <a:bodyPr/>
          <a:lstStyle/>
          <a:p>
            <a:fld id="{DD499DAA-6FC6-4FC7-83E7-BDFD3F1ABE74}" type="slidenum">
              <a:rPr lang="vi-VN" smtClean="0"/>
              <a:t>‹#›</a:t>
            </a:fld>
            <a:endParaRPr lang="vi-VN"/>
          </a:p>
        </p:txBody>
      </p:sp>
    </p:spTree>
    <p:extLst>
      <p:ext uri="{BB962C8B-B14F-4D97-AF65-F5344CB8AC3E}">
        <p14:creationId xmlns:p14="http://schemas.microsoft.com/office/powerpoint/2010/main" val="1379243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8246-8E5E-45E6-B607-3D49CE7D4467}"/>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1764005-0058-40BC-84B9-CE94CAC49D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0F44B256-6180-48B4-BB9B-81281076D4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A9426DE9-DFF5-4C42-B9DE-17CC113DF566}"/>
              </a:ext>
            </a:extLst>
          </p:cNvPr>
          <p:cNvSpPr>
            <a:spLocks noGrp="1"/>
          </p:cNvSpPr>
          <p:nvPr>
            <p:ph type="dt" sz="half" idx="10"/>
          </p:nvPr>
        </p:nvSpPr>
        <p:spPr/>
        <p:txBody>
          <a:bodyPr/>
          <a:lstStyle/>
          <a:p>
            <a:fld id="{9A28F0FB-AB35-48CC-B04E-3FC61F0C4838}" type="datetimeFigureOut">
              <a:rPr lang="vi-VN" smtClean="0"/>
              <a:t>14/06/2021</a:t>
            </a:fld>
            <a:endParaRPr lang="vi-VN"/>
          </a:p>
        </p:txBody>
      </p:sp>
      <p:sp>
        <p:nvSpPr>
          <p:cNvPr id="6" name="Footer Placeholder 5">
            <a:extLst>
              <a:ext uri="{FF2B5EF4-FFF2-40B4-BE49-F238E27FC236}">
                <a16:creationId xmlns:a16="http://schemas.microsoft.com/office/drawing/2014/main" id="{8E8E0F4B-CF57-4BEB-A476-14A2070DEACE}"/>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79CF8231-56A4-4085-8EF0-5022DA7E49C7}"/>
              </a:ext>
            </a:extLst>
          </p:cNvPr>
          <p:cNvSpPr>
            <a:spLocks noGrp="1"/>
          </p:cNvSpPr>
          <p:nvPr>
            <p:ph type="sldNum" sz="quarter" idx="12"/>
          </p:nvPr>
        </p:nvSpPr>
        <p:spPr/>
        <p:txBody>
          <a:bodyPr/>
          <a:lstStyle/>
          <a:p>
            <a:fld id="{DD499DAA-6FC6-4FC7-83E7-BDFD3F1ABE74}" type="slidenum">
              <a:rPr lang="vi-VN" smtClean="0"/>
              <a:t>‹#›</a:t>
            </a:fld>
            <a:endParaRPr lang="vi-VN"/>
          </a:p>
        </p:txBody>
      </p:sp>
    </p:spTree>
    <p:extLst>
      <p:ext uri="{BB962C8B-B14F-4D97-AF65-F5344CB8AC3E}">
        <p14:creationId xmlns:p14="http://schemas.microsoft.com/office/powerpoint/2010/main" val="2166924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FE10-105F-40E8-AA4A-EE6B0B86A89C}"/>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ECB7F279-5FF0-4371-B1FF-FA8A056987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27D6CA-838B-4D8B-A35C-45F4D48F9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32DF873B-6A75-4D0F-9365-0F64459A4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E182D7-D6AD-4FD2-A997-012BA51102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56215708-E0DD-4BB9-BEC6-468721A3C91C}"/>
              </a:ext>
            </a:extLst>
          </p:cNvPr>
          <p:cNvSpPr>
            <a:spLocks noGrp="1"/>
          </p:cNvSpPr>
          <p:nvPr>
            <p:ph type="dt" sz="half" idx="10"/>
          </p:nvPr>
        </p:nvSpPr>
        <p:spPr/>
        <p:txBody>
          <a:bodyPr/>
          <a:lstStyle/>
          <a:p>
            <a:fld id="{9A28F0FB-AB35-48CC-B04E-3FC61F0C4838}" type="datetimeFigureOut">
              <a:rPr lang="vi-VN" smtClean="0"/>
              <a:t>14/06/2021</a:t>
            </a:fld>
            <a:endParaRPr lang="vi-VN"/>
          </a:p>
        </p:txBody>
      </p:sp>
      <p:sp>
        <p:nvSpPr>
          <p:cNvPr id="8" name="Footer Placeholder 7">
            <a:extLst>
              <a:ext uri="{FF2B5EF4-FFF2-40B4-BE49-F238E27FC236}">
                <a16:creationId xmlns:a16="http://schemas.microsoft.com/office/drawing/2014/main" id="{3F2DF7FB-3D35-4C5E-A552-BF3B28C5F3F0}"/>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06B762BF-7537-4BBA-9525-868E0FAB5D84}"/>
              </a:ext>
            </a:extLst>
          </p:cNvPr>
          <p:cNvSpPr>
            <a:spLocks noGrp="1"/>
          </p:cNvSpPr>
          <p:nvPr>
            <p:ph type="sldNum" sz="quarter" idx="12"/>
          </p:nvPr>
        </p:nvSpPr>
        <p:spPr/>
        <p:txBody>
          <a:bodyPr/>
          <a:lstStyle/>
          <a:p>
            <a:fld id="{DD499DAA-6FC6-4FC7-83E7-BDFD3F1ABE74}" type="slidenum">
              <a:rPr lang="vi-VN" smtClean="0"/>
              <a:t>‹#›</a:t>
            </a:fld>
            <a:endParaRPr lang="vi-VN"/>
          </a:p>
        </p:txBody>
      </p:sp>
    </p:spTree>
    <p:extLst>
      <p:ext uri="{BB962C8B-B14F-4D97-AF65-F5344CB8AC3E}">
        <p14:creationId xmlns:p14="http://schemas.microsoft.com/office/powerpoint/2010/main" val="242481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BC732-6B9D-4EEF-99F8-96A0C663DE9A}"/>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C839BF4C-8FB2-4243-BC3F-B77DF10CA971}"/>
              </a:ext>
            </a:extLst>
          </p:cNvPr>
          <p:cNvSpPr>
            <a:spLocks noGrp="1"/>
          </p:cNvSpPr>
          <p:nvPr>
            <p:ph type="dt" sz="half" idx="10"/>
          </p:nvPr>
        </p:nvSpPr>
        <p:spPr/>
        <p:txBody>
          <a:bodyPr/>
          <a:lstStyle/>
          <a:p>
            <a:fld id="{9A28F0FB-AB35-48CC-B04E-3FC61F0C4838}" type="datetimeFigureOut">
              <a:rPr lang="vi-VN" smtClean="0"/>
              <a:t>14/06/2021</a:t>
            </a:fld>
            <a:endParaRPr lang="vi-VN"/>
          </a:p>
        </p:txBody>
      </p:sp>
      <p:sp>
        <p:nvSpPr>
          <p:cNvPr id="4" name="Footer Placeholder 3">
            <a:extLst>
              <a:ext uri="{FF2B5EF4-FFF2-40B4-BE49-F238E27FC236}">
                <a16:creationId xmlns:a16="http://schemas.microsoft.com/office/drawing/2014/main" id="{FFEE0DB7-2395-4EB0-BC01-D8FED38AD1A5}"/>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DB5C5789-1D12-4582-B2E5-FEA09EB64ED1}"/>
              </a:ext>
            </a:extLst>
          </p:cNvPr>
          <p:cNvSpPr>
            <a:spLocks noGrp="1"/>
          </p:cNvSpPr>
          <p:nvPr>
            <p:ph type="sldNum" sz="quarter" idx="12"/>
          </p:nvPr>
        </p:nvSpPr>
        <p:spPr/>
        <p:txBody>
          <a:bodyPr/>
          <a:lstStyle/>
          <a:p>
            <a:fld id="{DD499DAA-6FC6-4FC7-83E7-BDFD3F1ABE74}" type="slidenum">
              <a:rPr lang="vi-VN" smtClean="0"/>
              <a:t>‹#›</a:t>
            </a:fld>
            <a:endParaRPr lang="vi-VN"/>
          </a:p>
        </p:txBody>
      </p:sp>
    </p:spTree>
    <p:extLst>
      <p:ext uri="{BB962C8B-B14F-4D97-AF65-F5344CB8AC3E}">
        <p14:creationId xmlns:p14="http://schemas.microsoft.com/office/powerpoint/2010/main" val="327964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49B662-BED7-44C7-86DB-F1A97D75BE7E}"/>
              </a:ext>
            </a:extLst>
          </p:cNvPr>
          <p:cNvSpPr>
            <a:spLocks noGrp="1"/>
          </p:cNvSpPr>
          <p:nvPr>
            <p:ph type="dt" sz="half" idx="10"/>
          </p:nvPr>
        </p:nvSpPr>
        <p:spPr/>
        <p:txBody>
          <a:bodyPr/>
          <a:lstStyle/>
          <a:p>
            <a:fld id="{9A28F0FB-AB35-48CC-B04E-3FC61F0C4838}" type="datetimeFigureOut">
              <a:rPr lang="vi-VN" smtClean="0"/>
              <a:t>14/06/2021</a:t>
            </a:fld>
            <a:endParaRPr lang="vi-VN"/>
          </a:p>
        </p:txBody>
      </p:sp>
      <p:sp>
        <p:nvSpPr>
          <p:cNvPr id="3" name="Footer Placeholder 2">
            <a:extLst>
              <a:ext uri="{FF2B5EF4-FFF2-40B4-BE49-F238E27FC236}">
                <a16:creationId xmlns:a16="http://schemas.microsoft.com/office/drawing/2014/main" id="{4AE55B74-D4E7-461F-BD20-40936922AAAA}"/>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91580798-424C-4779-9997-0B9D26C6F73B}"/>
              </a:ext>
            </a:extLst>
          </p:cNvPr>
          <p:cNvSpPr>
            <a:spLocks noGrp="1"/>
          </p:cNvSpPr>
          <p:nvPr>
            <p:ph type="sldNum" sz="quarter" idx="12"/>
          </p:nvPr>
        </p:nvSpPr>
        <p:spPr/>
        <p:txBody>
          <a:bodyPr/>
          <a:lstStyle/>
          <a:p>
            <a:fld id="{DD499DAA-6FC6-4FC7-83E7-BDFD3F1ABE74}" type="slidenum">
              <a:rPr lang="vi-VN" smtClean="0"/>
              <a:t>‹#›</a:t>
            </a:fld>
            <a:endParaRPr lang="vi-VN"/>
          </a:p>
        </p:txBody>
      </p:sp>
    </p:spTree>
    <p:extLst>
      <p:ext uri="{BB962C8B-B14F-4D97-AF65-F5344CB8AC3E}">
        <p14:creationId xmlns:p14="http://schemas.microsoft.com/office/powerpoint/2010/main" val="2262541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9808-3877-48C1-82DC-D05569858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6877BA8D-A2D2-4190-97B0-D046D9071F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6EAE5305-64E3-41D5-AB3B-C426836325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25A25-7DC7-4E25-8C8B-7C7C6539396C}"/>
              </a:ext>
            </a:extLst>
          </p:cNvPr>
          <p:cNvSpPr>
            <a:spLocks noGrp="1"/>
          </p:cNvSpPr>
          <p:nvPr>
            <p:ph type="dt" sz="half" idx="10"/>
          </p:nvPr>
        </p:nvSpPr>
        <p:spPr/>
        <p:txBody>
          <a:bodyPr/>
          <a:lstStyle/>
          <a:p>
            <a:fld id="{9A28F0FB-AB35-48CC-B04E-3FC61F0C4838}" type="datetimeFigureOut">
              <a:rPr lang="vi-VN" smtClean="0"/>
              <a:t>14/06/2021</a:t>
            </a:fld>
            <a:endParaRPr lang="vi-VN"/>
          </a:p>
        </p:txBody>
      </p:sp>
      <p:sp>
        <p:nvSpPr>
          <p:cNvPr id="6" name="Footer Placeholder 5">
            <a:extLst>
              <a:ext uri="{FF2B5EF4-FFF2-40B4-BE49-F238E27FC236}">
                <a16:creationId xmlns:a16="http://schemas.microsoft.com/office/drawing/2014/main" id="{C1966E3A-48C8-4B83-A27D-7EB685B30CB7}"/>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988D3ADC-5F81-422F-9CF8-F5A9F2141ABB}"/>
              </a:ext>
            </a:extLst>
          </p:cNvPr>
          <p:cNvSpPr>
            <a:spLocks noGrp="1"/>
          </p:cNvSpPr>
          <p:nvPr>
            <p:ph type="sldNum" sz="quarter" idx="12"/>
          </p:nvPr>
        </p:nvSpPr>
        <p:spPr/>
        <p:txBody>
          <a:bodyPr/>
          <a:lstStyle/>
          <a:p>
            <a:fld id="{DD499DAA-6FC6-4FC7-83E7-BDFD3F1ABE74}" type="slidenum">
              <a:rPr lang="vi-VN" smtClean="0"/>
              <a:t>‹#›</a:t>
            </a:fld>
            <a:endParaRPr lang="vi-VN"/>
          </a:p>
        </p:txBody>
      </p:sp>
    </p:spTree>
    <p:extLst>
      <p:ext uri="{BB962C8B-B14F-4D97-AF65-F5344CB8AC3E}">
        <p14:creationId xmlns:p14="http://schemas.microsoft.com/office/powerpoint/2010/main" val="322947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1AB00-91F3-469E-B267-694DFAF0A5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4CF6F750-8EE5-438F-8544-F8B2CAD950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672F1EC2-AC41-4FD8-8F47-F84669F6D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85CAB-087E-479B-9A35-6A0308BE617E}"/>
              </a:ext>
            </a:extLst>
          </p:cNvPr>
          <p:cNvSpPr>
            <a:spLocks noGrp="1"/>
          </p:cNvSpPr>
          <p:nvPr>
            <p:ph type="dt" sz="half" idx="10"/>
          </p:nvPr>
        </p:nvSpPr>
        <p:spPr/>
        <p:txBody>
          <a:bodyPr/>
          <a:lstStyle/>
          <a:p>
            <a:fld id="{9A28F0FB-AB35-48CC-B04E-3FC61F0C4838}" type="datetimeFigureOut">
              <a:rPr lang="vi-VN" smtClean="0"/>
              <a:t>14/06/2021</a:t>
            </a:fld>
            <a:endParaRPr lang="vi-VN"/>
          </a:p>
        </p:txBody>
      </p:sp>
      <p:sp>
        <p:nvSpPr>
          <p:cNvPr id="6" name="Footer Placeholder 5">
            <a:extLst>
              <a:ext uri="{FF2B5EF4-FFF2-40B4-BE49-F238E27FC236}">
                <a16:creationId xmlns:a16="http://schemas.microsoft.com/office/drawing/2014/main" id="{205DC687-D74D-4538-B86B-4AB3D38F084F}"/>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D8CA9D5-1AEF-4F56-994B-B9406494172B}"/>
              </a:ext>
            </a:extLst>
          </p:cNvPr>
          <p:cNvSpPr>
            <a:spLocks noGrp="1"/>
          </p:cNvSpPr>
          <p:nvPr>
            <p:ph type="sldNum" sz="quarter" idx="12"/>
          </p:nvPr>
        </p:nvSpPr>
        <p:spPr/>
        <p:txBody>
          <a:bodyPr/>
          <a:lstStyle/>
          <a:p>
            <a:fld id="{DD499DAA-6FC6-4FC7-83E7-BDFD3F1ABE74}" type="slidenum">
              <a:rPr lang="vi-VN" smtClean="0"/>
              <a:t>‹#›</a:t>
            </a:fld>
            <a:endParaRPr lang="vi-VN"/>
          </a:p>
        </p:txBody>
      </p:sp>
    </p:spTree>
    <p:extLst>
      <p:ext uri="{BB962C8B-B14F-4D97-AF65-F5344CB8AC3E}">
        <p14:creationId xmlns:p14="http://schemas.microsoft.com/office/powerpoint/2010/main" val="1002997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63AD78-1F07-4B42-8555-5E1F5B7719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144832D0-F58F-4EF5-9172-0F262955A4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3B15F3E0-E7E7-42DC-BF63-52B28CB7F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8F0FB-AB35-48CC-B04E-3FC61F0C4838}" type="datetimeFigureOut">
              <a:rPr lang="vi-VN" smtClean="0"/>
              <a:t>14/06/2021</a:t>
            </a:fld>
            <a:endParaRPr lang="vi-VN"/>
          </a:p>
        </p:txBody>
      </p:sp>
      <p:sp>
        <p:nvSpPr>
          <p:cNvPr id="5" name="Footer Placeholder 4">
            <a:extLst>
              <a:ext uri="{FF2B5EF4-FFF2-40B4-BE49-F238E27FC236}">
                <a16:creationId xmlns:a16="http://schemas.microsoft.com/office/drawing/2014/main" id="{34A51E0D-7431-4035-870F-BFA7334818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859B3ABE-6DEB-4AEF-98CA-462B73EFA2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99DAA-6FC6-4FC7-83E7-BDFD3F1ABE74}" type="slidenum">
              <a:rPr lang="vi-VN" smtClean="0"/>
              <a:t>‹#›</a:t>
            </a:fld>
            <a:endParaRPr lang="vi-VN"/>
          </a:p>
        </p:txBody>
      </p:sp>
    </p:spTree>
    <p:extLst>
      <p:ext uri="{BB962C8B-B14F-4D97-AF65-F5344CB8AC3E}">
        <p14:creationId xmlns:p14="http://schemas.microsoft.com/office/powerpoint/2010/main" val="753087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fif"/><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fif"/><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139ACF-04A2-43AB-9D0E-96C30CF30CA2}"/>
              </a:ext>
            </a:extLst>
          </p:cNvPr>
          <p:cNvSpPr/>
          <p:nvPr/>
        </p:nvSpPr>
        <p:spPr>
          <a:xfrm>
            <a:off x="0" y="0"/>
            <a:ext cx="12192000" cy="3493008"/>
          </a:xfrm>
          <a:prstGeom prst="rect">
            <a:avLst/>
          </a:prstGeom>
          <a:ln w="12700" cap="rnd">
            <a:solidFill>
              <a:srgbClr val="F4A7BB"/>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5" name="Rectangle 4">
            <a:extLst>
              <a:ext uri="{FF2B5EF4-FFF2-40B4-BE49-F238E27FC236}">
                <a16:creationId xmlns:a16="http://schemas.microsoft.com/office/drawing/2014/main" id="{106A92E8-9906-48EA-85F7-E81B4DCDF626}"/>
              </a:ext>
            </a:extLst>
          </p:cNvPr>
          <p:cNvSpPr/>
          <p:nvPr/>
        </p:nvSpPr>
        <p:spPr>
          <a:xfrm>
            <a:off x="0" y="3493008"/>
            <a:ext cx="12192000" cy="3364992"/>
          </a:xfrm>
          <a:prstGeom prst="rect">
            <a:avLst/>
          </a:prstGeom>
          <a:ln w="12700">
            <a:solidFill>
              <a:srgbClr val="F4A7B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57463E5E-83AE-4033-95ED-94C4E7035015}"/>
              </a:ext>
            </a:extLst>
          </p:cNvPr>
          <p:cNvSpPr txBox="1"/>
          <p:nvPr/>
        </p:nvSpPr>
        <p:spPr>
          <a:xfrm>
            <a:off x="100584" y="0"/>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9" name="TextBox 8">
            <a:extLst>
              <a:ext uri="{FF2B5EF4-FFF2-40B4-BE49-F238E27FC236}">
                <a16:creationId xmlns:a16="http://schemas.microsoft.com/office/drawing/2014/main" id="{862043BD-52CC-485D-9D6B-CE0D648EE921}"/>
              </a:ext>
            </a:extLst>
          </p:cNvPr>
          <p:cNvSpPr txBox="1"/>
          <p:nvPr/>
        </p:nvSpPr>
        <p:spPr>
          <a:xfrm>
            <a:off x="100584"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10" name="TextBox 9">
            <a:extLst>
              <a:ext uri="{FF2B5EF4-FFF2-40B4-BE49-F238E27FC236}">
                <a16:creationId xmlns:a16="http://schemas.microsoft.com/office/drawing/2014/main" id="{90872D86-0E75-4A6E-8F9E-BE379634621A}"/>
              </a:ext>
            </a:extLst>
          </p:cNvPr>
          <p:cNvSpPr txBox="1"/>
          <p:nvPr/>
        </p:nvSpPr>
        <p:spPr>
          <a:xfrm>
            <a:off x="11600688" y="0"/>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11" name="TextBox 10">
            <a:extLst>
              <a:ext uri="{FF2B5EF4-FFF2-40B4-BE49-F238E27FC236}">
                <a16:creationId xmlns:a16="http://schemas.microsoft.com/office/drawing/2014/main" id="{3D91950D-BE26-4247-87B4-86F4F8F9DBE3}"/>
              </a:ext>
            </a:extLst>
          </p:cNvPr>
          <p:cNvSpPr txBox="1"/>
          <p:nvPr/>
        </p:nvSpPr>
        <p:spPr>
          <a:xfrm>
            <a:off x="11570208"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cxnSp>
        <p:nvCxnSpPr>
          <p:cNvPr id="13" name="Straight Connector 12">
            <a:extLst>
              <a:ext uri="{FF2B5EF4-FFF2-40B4-BE49-F238E27FC236}">
                <a16:creationId xmlns:a16="http://schemas.microsoft.com/office/drawing/2014/main" id="{312C84CF-E486-4829-AEA5-99D967FFB92D}"/>
              </a:ext>
            </a:extLst>
          </p:cNvPr>
          <p:cNvCxnSpPr>
            <a:endCxn id="5" idx="0"/>
          </p:cNvCxnSpPr>
          <p:nvPr/>
        </p:nvCxnSpPr>
        <p:spPr>
          <a:xfrm>
            <a:off x="6096000" y="3081528"/>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8FABD7F-4842-450C-B49F-BDD5196F68D2}"/>
              </a:ext>
            </a:extLst>
          </p:cNvPr>
          <p:cNvCxnSpPr/>
          <p:nvPr/>
        </p:nvCxnSpPr>
        <p:spPr>
          <a:xfrm>
            <a:off x="6096000" y="3493008"/>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FA8A282-DE95-42B1-A50A-4D0CB6395036}"/>
              </a:ext>
            </a:extLst>
          </p:cNvPr>
          <p:cNvSpPr txBox="1"/>
          <p:nvPr/>
        </p:nvSpPr>
        <p:spPr>
          <a:xfrm>
            <a:off x="3588546" y="1323911"/>
            <a:ext cx="5014908" cy="1200329"/>
          </a:xfrm>
          <a:prstGeom prst="rect">
            <a:avLst/>
          </a:prstGeom>
          <a:noFill/>
        </p:spPr>
        <p:txBody>
          <a:bodyPr wrap="square" rtlCol="0">
            <a:spAutoFit/>
          </a:bodyPr>
          <a:lstStyle/>
          <a:p>
            <a:pPr algn="ctr"/>
            <a:r>
              <a:rPr lang="en-US" sz="7200">
                <a:solidFill>
                  <a:srgbClr val="F4A7BB"/>
                </a:solidFill>
                <a:latin typeface="Times New Roman" panose="02020603050405020304" pitchFamily="18" charset="0"/>
                <a:cs typeface="Times New Roman" panose="02020603050405020304" pitchFamily="18" charset="0"/>
              </a:rPr>
              <a:t>TÊN NHÓM</a:t>
            </a:r>
            <a:endParaRPr lang="vi-VN" sz="7200">
              <a:solidFill>
                <a:srgbClr val="F4A7BB"/>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71FA140-B7A5-4C62-BFB4-63FF2D6926CF}"/>
              </a:ext>
            </a:extLst>
          </p:cNvPr>
          <p:cNvSpPr txBox="1"/>
          <p:nvPr/>
        </p:nvSpPr>
        <p:spPr>
          <a:xfrm rot="2598590">
            <a:off x="5894831" y="0"/>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17" name="TextBox 16">
            <a:extLst>
              <a:ext uri="{FF2B5EF4-FFF2-40B4-BE49-F238E27FC236}">
                <a16:creationId xmlns:a16="http://schemas.microsoft.com/office/drawing/2014/main" id="{FCA562AC-BE6F-4576-B69D-A27E83852409}"/>
              </a:ext>
            </a:extLst>
          </p:cNvPr>
          <p:cNvSpPr txBox="1"/>
          <p:nvPr/>
        </p:nvSpPr>
        <p:spPr>
          <a:xfrm rot="2598590">
            <a:off x="5894832" y="6059423"/>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18" name="TextBox 17">
            <a:extLst>
              <a:ext uri="{FF2B5EF4-FFF2-40B4-BE49-F238E27FC236}">
                <a16:creationId xmlns:a16="http://schemas.microsoft.com/office/drawing/2014/main" id="{5F94D08D-CC77-4B76-88D7-302CA7675070}"/>
              </a:ext>
            </a:extLst>
          </p:cNvPr>
          <p:cNvSpPr txBox="1"/>
          <p:nvPr/>
        </p:nvSpPr>
        <p:spPr>
          <a:xfrm>
            <a:off x="2843213" y="4054572"/>
            <a:ext cx="6505574" cy="584775"/>
          </a:xfrm>
          <a:prstGeom prst="rect">
            <a:avLst/>
          </a:prstGeom>
          <a:noFill/>
        </p:spPr>
        <p:txBody>
          <a:bodyPr wrap="square" rtlCol="0">
            <a:spAutoFit/>
          </a:bodyPr>
          <a:lstStyle/>
          <a:p>
            <a:pPr algn="ctr"/>
            <a:r>
              <a:rPr lang="en-US" sz="3200">
                <a:solidFill>
                  <a:srgbClr val="F4A7BB"/>
                </a:solidFill>
                <a:latin typeface="Arial Black" panose="020B0A04020102020204" pitchFamily="34" charset="0"/>
              </a:rPr>
              <a:t>THÀNH VIÊN TRONG NHÓM</a:t>
            </a:r>
            <a:endParaRPr lang="vi-VN" sz="3200">
              <a:solidFill>
                <a:srgbClr val="F4A7BB"/>
              </a:solidFill>
            </a:endParaRPr>
          </a:p>
        </p:txBody>
      </p:sp>
      <p:sp>
        <p:nvSpPr>
          <p:cNvPr id="19" name="TextBox 18">
            <a:extLst>
              <a:ext uri="{FF2B5EF4-FFF2-40B4-BE49-F238E27FC236}">
                <a16:creationId xmlns:a16="http://schemas.microsoft.com/office/drawing/2014/main" id="{7D8F8FD0-F645-4CF7-9CCB-A3A6FDAA6A49}"/>
              </a:ext>
            </a:extLst>
          </p:cNvPr>
          <p:cNvSpPr txBox="1"/>
          <p:nvPr/>
        </p:nvSpPr>
        <p:spPr>
          <a:xfrm>
            <a:off x="3395662" y="4766085"/>
            <a:ext cx="5400675" cy="584775"/>
          </a:xfrm>
          <a:prstGeom prst="rect">
            <a:avLst/>
          </a:prstGeom>
          <a:noFill/>
        </p:spPr>
        <p:txBody>
          <a:bodyPr wrap="square" rtlCol="0">
            <a:spAutoFit/>
          </a:bodyPr>
          <a:lstStyle/>
          <a:p>
            <a:pPr algn="ctr"/>
            <a:r>
              <a:rPr lang="en-US" sz="3200">
                <a:ln>
                  <a:solidFill>
                    <a:srgbClr val="F4A7BB"/>
                  </a:solidFill>
                </a:ln>
                <a:latin typeface="Segoe UI Black" panose="020B0A02040204020203" pitchFamily="34" charset="0"/>
                <a:ea typeface="Segoe UI Black" panose="020B0A02040204020203" pitchFamily="34" charset="0"/>
              </a:rPr>
              <a:t>CHỦ ĐỀ THUYẾT TRÌNH</a:t>
            </a:r>
            <a:endParaRPr lang="vi-VN" sz="3200">
              <a:ln>
                <a:solidFill>
                  <a:srgbClr val="F4A7BB"/>
                </a:solidFill>
              </a:ln>
              <a:latin typeface="Segoe UI Black" panose="020B0A02040204020203" pitchFamily="34" charset="0"/>
              <a:ea typeface="Segoe UI Black" panose="020B0A02040204020203" pitchFamily="34" charset="0"/>
            </a:endParaRPr>
          </a:p>
        </p:txBody>
      </p:sp>
      <p:cxnSp>
        <p:nvCxnSpPr>
          <p:cNvPr id="20" name="Straight Connector 19">
            <a:extLst>
              <a:ext uri="{FF2B5EF4-FFF2-40B4-BE49-F238E27FC236}">
                <a16:creationId xmlns:a16="http://schemas.microsoft.com/office/drawing/2014/main" id="{C1736C98-598F-4908-AC55-5E0FC7101551}"/>
              </a:ext>
            </a:extLst>
          </p:cNvPr>
          <p:cNvCxnSpPr>
            <a:cxnSpLocks/>
          </p:cNvCxnSpPr>
          <p:nvPr/>
        </p:nvCxnSpPr>
        <p:spPr>
          <a:xfrm flipH="1">
            <a:off x="8686800" y="5058472"/>
            <a:ext cx="762000" cy="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2AC4837-A5D0-46DA-B218-93D0191AAE9A}"/>
              </a:ext>
            </a:extLst>
          </p:cNvPr>
          <p:cNvCxnSpPr>
            <a:cxnSpLocks/>
          </p:cNvCxnSpPr>
          <p:nvPr/>
        </p:nvCxnSpPr>
        <p:spPr>
          <a:xfrm flipH="1">
            <a:off x="2752725" y="5059169"/>
            <a:ext cx="762000" cy="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EABFBC2-E46E-4F5E-990A-811C56239B94}"/>
              </a:ext>
            </a:extLst>
          </p:cNvPr>
          <p:cNvCxnSpPr/>
          <p:nvPr/>
        </p:nvCxnSpPr>
        <p:spPr>
          <a:xfrm>
            <a:off x="9058275" y="4852732"/>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E2E52D6-5538-478E-BE62-363F5D400E88}"/>
              </a:ext>
            </a:extLst>
          </p:cNvPr>
          <p:cNvCxnSpPr/>
          <p:nvPr/>
        </p:nvCxnSpPr>
        <p:spPr>
          <a:xfrm>
            <a:off x="3133725" y="4852732"/>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510689"/>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ED13-15C9-4EE6-8D8B-EEECAF1BE80A}"/>
              </a:ext>
            </a:extLst>
          </p:cNvPr>
          <p:cNvSpPr>
            <a:spLocks noGrp="1"/>
          </p:cNvSpPr>
          <p:nvPr>
            <p:ph type="title"/>
          </p:nvPr>
        </p:nvSpPr>
        <p:spPr/>
        <p:txBody>
          <a:bodyPr/>
          <a:lstStyle/>
          <a:p>
            <a:endParaRPr lang="vi-VN"/>
          </a:p>
        </p:txBody>
      </p:sp>
      <p:sp>
        <p:nvSpPr>
          <p:cNvPr id="3" name="Content Placeholder 2">
            <a:extLst>
              <a:ext uri="{FF2B5EF4-FFF2-40B4-BE49-F238E27FC236}">
                <a16:creationId xmlns:a16="http://schemas.microsoft.com/office/drawing/2014/main" id="{0768875F-1837-486D-8A7A-FE2B8C8B9989}"/>
              </a:ext>
            </a:extLst>
          </p:cNvPr>
          <p:cNvSpPr>
            <a:spLocks noGrp="1"/>
          </p:cNvSpPr>
          <p:nvPr>
            <p:ph idx="1"/>
          </p:nvPr>
        </p:nvSpPr>
        <p:spPr/>
        <p:txBody>
          <a:bodyPr/>
          <a:lstStyle/>
          <a:p>
            <a:endParaRPr lang="vi-VN"/>
          </a:p>
        </p:txBody>
      </p:sp>
      <p:sp>
        <p:nvSpPr>
          <p:cNvPr id="4" name="Rectangle 3">
            <a:extLst>
              <a:ext uri="{FF2B5EF4-FFF2-40B4-BE49-F238E27FC236}">
                <a16:creationId xmlns:a16="http://schemas.microsoft.com/office/drawing/2014/main" id="{86A9B467-881B-4DB4-BC55-D01EB5C1BC55}"/>
              </a:ext>
            </a:extLst>
          </p:cNvPr>
          <p:cNvSpPr/>
          <p:nvPr/>
        </p:nvSpPr>
        <p:spPr>
          <a:xfrm>
            <a:off x="0" y="0"/>
            <a:ext cx="12192000" cy="6858000"/>
          </a:xfrm>
          <a:prstGeom prst="rect">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a:extLst>
              <a:ext uri="{FF2B5EF4-FFF2-40B4-BE49-F238E27FC236}">
                <a16:creationId xmlns:a16="http://schemas.microsoft.com/office/drawing/2014/main" id="{D66E2B94-FAEF-4603-ADD1-F89272894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6" y="1130508"/>
            <a:ext cx="12234655" cy="4613067"/>
          </a:xfrm>
          <a:prstGeom prst="rect">
            <a:avLst/>
          </a:prstGeom>
        </p:spPr>
      </p:pic>
      <p:sp>
        <p:nvSpPr>
          <p:cNvPr id="13" name="Rectangle 12">
            <a:extLst>
              <a:ext uri="{FF2B5EF4-FFF2-40B4-BE49-F238E27FC236}">
                <a16:creationId xmlns:a16="http://schemas.microsoft.com/office/drawing/2014/main" id="{3B70791A-0BEC-4DE3-9B93-2704609CA7B4}"/>
              </a:ext>
            </a:extLst>
          </p:cNvPr>
          <p:cNvSpPr/>
          <p:nvPr/>
        </p:nvSpPr>
        <p:spPr>
          <a:xfrm>
            <a:off x="-161925" y="-1114425"/>
            <a:ext cx="12468225" cy="3493008"/>
          </a:xfrm>
          <a:prstGeom prst="rect">
            <a:avLst/>
          </a:prstGeom>
          <a:ln w="12700" cap="rnd">
            <a:solidFill>
              <a:srgbClr val="F4A7BB"/>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14" name="TextBox 13">
            <a:extLst>
              <a:ext uri="{FF2B5EF4-FFF2-40B4-BE49-F238E27FC236}">
                <a16:creationId xmlns:a16="http://schemas.microsoft.com/office/drawing/2014/main" id="{03B4D129-1F2B-436B-ADBF-10EC7667FD74}"/>
              </a:ext>
            </a:extLst>
          </p:cNvPr>
          <p:cNvSpPr txBox="1"/>
          <p:nvPr/>
        </p:nvSpPr>
        <p:spPr>
          <a:xfrm>
            <a:off x="4785455" y="201945"/>
            <a:ext cx="2596896" cy="523220"/>
          </a:xfrm>
          <a:prstGeom prst="rect">
            <a:avLst/>
          </a:prstGeom>
          <a:noFill/>
          <a:ln w="57150">
            <a:solidFill>
              <a:srgbClr val="F4A7BB"/>
            </a:solidFill>
          </a:ln>
        </p:spPr>
        <p:txBody>
          <a:bodyPr wrap="square" rtlCol="0">
            <a:spAutoFit/>
          </a:bodyPr>
          <a:lstStyle/>
          <a:p>
            <a:pPr algn="ctr"/>
            <a:r>
              <a:rPr lang="en-US" sz="2800" b="1">
                <a:solidFill>
                  <a:srgbClr val="F4A7BB"/>
                </a:solidFill>
                <a:latin typeface="Segoe UI Black" panose="020B0A02040204020203" pitchFamily="34" charset="0"/>
                <a:ea typeface="Segoe UI Black" panose="020B0A02040204020203" pitchFamily="34" charset="0"/>
              </a:rPr>
              <a:t>TÊN NHÓM</a:t>
            </a:r>
            <a:endParaRPr lang="vi-VN" sz="2800" b="1">
              <a:solidFill>
                <a:srgbClr val="F4A7BB"/>
              </a:solidFill>
              <a:latin typeface="Segoe UI Black" panose="020B0A02040204020203" pitchFamily="34" charset="0"/>
              <a:ea typeface="Segoe UI Black" panose="020B0A02040204020203" pitchFamily="34" charset="0"/>
            </a:endParaRPr>
          </a:p>
        </p:txBody>
      </p:sp>
      <p:sp>
        <p:nvSpPr>
          <p:cNvPr id="15" name="TextBox 14">
            <a:extLst>
              <a:ext uri="{FF2B5EF4-FFF2-40B4-BE49-F238E27FC236}">
                <a16:creationId xmlns:a16="http://schemas.microsoft.com/office/drawing/2014/main" id="{D7E02FBC-10FE-48DD-8BB8-3FE9315FB4A1}"/>
              </a:ext>
            </a:extLst>
          </p:cNvPr>
          <p:cNvSpPr txBox="1"/>
          <p:nvPr/>
        </p:nvSpPr>
        <p:spPr>
          <a:xfrm>
            <a:off x="3576449" y="868543"/>
            <a:ext cx="5014908" cy="1015663"/>
          </a:xfrm>
          <a:prstGeom prst="rect">
            <a:avLst/>
          </a:prstGeom>
          <a:noFill/>
        </p:spPr>
        <p:txBody>
          <a:bodyPr wrap="square" rtlCol="0">
            <a:spAutoFit/>
          </a:bodyPr>
          <a:lstStyle/>
          <a:p>
            <a:pPr algn="ctr"/>
            <a:r>
              <a:rPr lang="en-US" sz="6000">
                <a:solidFill>
                  <a:srgbClr val="F4A7BB"/>
                </a:solidFill>
                <a:latin typeface="Times New Roman" panose="02020603050405020304" pitchFamily="18" charset="0"/>
                <a:cs typeface="Times New Roman" panose="02020603050405020304" pitchFamily="18" charset="0"/>
              </a:rPr>
              <a:t>NỘI DUNG 2</a:t>
            </a:r>
            <a:endParaRPr lang="vi-VN" sz="6000">
              <a:solidFill>
                <a:srgbClr val="F4A7BB"/>
              </a:solidFill>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B5EF5C33-B631-43C7-966D-B14DD1B24567}"/>
              </a:ext>
            </a:extLst>
          </p:cNvPr>
          <p:cNvCxnSpPr/>
          <p:nvPr/>
        </p:nvCxnSpPr>
        <p:spPr>
          <a:xfrm>
            <a:off x="6083904" y="1967103"/>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FAFBA94-3E2F-4EF6-AB70-092A898054FB}"/>
              </a:ext>
            </a:extLst>
          </p:cNvPr>
          <p:cNvSpPr/>
          <p:nvPr/>
        </p:nvSpPr>
        <p:spPr>
          <a:xfrm>
            <a:off x="-161925" y="4913539"/>
            <a:ext cx="12468224" cy="3364992"/>
          </a:xfrm>
          <a:prstGeom prst="rect">
            <a:avLst/>
          </a:prstGeom>
          <a:ln w="12700">
            <a:solidFill>
              <a:srgbClr val="F4A7B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18" name="TextBox 17">
            <a:extLst>
              <a:ext uri="{FF2B5EF4-FFF2-40B4-BE49-F238E27FC236}">
                <a16:creationId xmlns:a16="http://schemas.microsoft.com/office/drawing/2014/main" id="{C47B0400-8406-4726-918A-36741DAE6A20}"/>
              </a:ext>
            </a:extLst>
          </p:cNvPr>
          <p:cNvSpPr txBox="1"/>
          <p:nvPr/>
        </p:nvSpPr>
        <p:spPr>
          <a:xfrm>
            <a:off x="3010105" y="5407916"/>
            <a:ext cx="6086475" cy="1077218"/>
          </a:xfrm>
          <a:prstGeom prst="rect">
            <a:avLst/>
          </a:prstGeom>
          <a:noFill/>
        </p:spPr>
        <p:txBody>
          <a:bodyPr wrap="square" rtlCol="0">
            <a:spAutoFit/>
          </a:bodyPr>
          <a:lstStyle/>
          <a:p>
            <a:pPr algn="ctr"/>
            <a:r>
              <a:rPr lang="en-US" sz="3200">
                <a:solidFill>
                  <a:srgbClr val="F4A7BB"/>
                </a:solidFill>
                <a:latin typeface="Segoe UI Black" panose="020B0A02040204020203" pitchFamily="34" charset="0"/>
                <a:ea typeface="Segoe UI Black" panose="020B0A02040204020203" pitchFamily="34" charset="0"/>
              </a:rPr>
              <a:t>Ý CHÍNH NỘI DUNG 1 GHI RA NHÉ TUI KO BIẾT =)))</a:t>
            </a:r>
            <a:endParaRPr lang="vi-VN" sz="3200">
              <a:solidFill>
                <a:srgbClr val="F4A7BB"/>
              </a:solidFill>
              <a:latin typeface="Segoe UI Black" panose="020B0A02040204020203" pitchFamily="34" charset="0"/>
              <a:ea typeface="Segoe UI Black" panose="020B0A02040204020203" pitchFamily="34" charset="0"/>
            </a:endParaRPr>
          </a:p>
        </p:txBody>
      </p:sp>
      <p:cxnSp>
        <p:nvCxnSpPr>
          <p:cNvPr id="19" name="Straight Connector 18">
            <a:extLst>
              <a:ext uri="{FF2B5EF4-FFF2-40B4-BE49-F238E27FC236}">
                <a16:creationId xmlns:a16="http://schemas.microsoft.com/office/drawing/2014/main" id="{BB5A6584-EE1D-4095-9B8C-D67A01DE263B}"/>
              </a:ext>
            </a:extLst>
          </p:cNvPr>
          <p:cNvCxnSpPr/>
          <p:nvPr/>
        </p:nvCxnSpPr>
        <p:spPr>
          <a:xfrm>
            <a:off x="6053344" y="4913539"/>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DAD70D-6D3B-4B60-AF95-E7EE0E34E2BC}"/>
              </a:ext>
            </a:extLst>
          </p:cNvPr>
          <p:cNvCxnSpPr>
            <a:cxnSpLocks/>
          </p:cNvCxnSpPr>
          <p:nvPr/>
        </p:nvCxnSpPr>
        <p:spPr>
          <a:xfrm>
            <a:off x="0" y="422035"/>
            <a:ext cx="4791504"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3B37972-BD7B-4CA9-BC7E-B55B5C65CF12}"/>
              </a:ext>
            </a:extLst>
          </p:cNvPr>
          <p:cNvCxnSpPr>
            <a:cxnSpLocks/>
          </p:cNvCxnSpPr>
          <p:nvPr/>
        </p:nvCxnSpPr>
        <p:spPr>
          <a:xfrm>
            <a:off x="7388400" y="428625"/>
            <a:ext cx="4867938"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636C156-CAF0-4DC2-ADAE-D663AC0F4D1D}"/>
              </a:ext>
            </a:extLst>
          </p:cNvPr>
          <p:cNvCxnSpPr>
            <a:cxnSpLocks/>
          </p:cNvCxnSpPr>
          <p:nvPr/>
        </p:nvCxnSpPr>
        <p:spPr>
          <a:xfrm>
            <a:off x="3799853" y="6616940"/>
            <a:ext cx="4791504"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928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trips(upLeft)">
                                      <p:cBhvr>
                                        <p:cTn id="7" dur="1000"/>
                                        <p:tgtEl>
                                          <p:spTgt spid="21"/>
                                        </p:tgtEl>
                                      </p:cBhvr>
                                    </p:animEffect>
                                  </p:childTnLst>
                                </p:cTn>
                              </p:par>
                              <p:par>
                                <p:cTn id="8" presetID="18" presetClass="entr" presetSubtype="6"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strips(downRight)">
                                      <p:cBhvr>
                                        <p:cTn id="10" dur="1000"/>
                                        <p:tgtEl>
                                          <p:spTgt spid="20"/>
                                        </p:tgtEl>
                                      </p:cBhvr>
                                    </p:animEffect>
                                  </p:childTnLst>
                                </p:cTn>
                              </p:par>
                              <p:par>
                                <p:cTn id="11" presetID="6" presetClass="entr" presetSubtype="16"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circle(in)">
                                      <p:cBhvr>
                                        <p:cTn id="13"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A1684A-C565-41F5-8514-66D2E6181449}"/>
              </a:ext>
            </a:extLst>
          </p:cNvPr>
          <p:cNvSpPr/>
          <p:nvPr/>
        </p:nvSpPr>
        <p:spPr>
          <a:xfrm>
            <a:off x="0" y="0"/>
            <a:ext cx="12192000" cy="6858000"/>
          </a:xfrm>
          <a:prstGeom prst="rect">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
            <a:extLst>
              <a:ext uri="{FF2B5EF4-FFF2-40B4-BE49-F238E27FC236}">
                <a16:creationId xmlns:a16="http://schemas.microsoft.com/office/drawing/2014/main" id="{74A1D449-7E74-4F6B-8449-027205920F25}"/>
              </a:ext>
            </a:extLst>
          </p:cNvPr>
          <p:cNvSpPr/>
          <p:nvPr/>
        </p:nvSpPr>
        <p:spPr>
          <a:xfrm>
            <a:off x="0" y="0"/>
            <a:ext cx="12192000" cy="10572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DA83104D-6A43-42D5-A17E-B28547147E44}"/>
              </a:ext>
            </a:extLst>
          </p:cNvPr>
          <p:cNvSpPr/>
          <p:nvPr/>
        </p:nvSpPr>
        <p:spPr>
          <a:xfrm>
            <a:off x="0" y="6059424"/>
            <a:ext cx="12192000" cy="79857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7" name="TextBox 6">
            <a:extLst>
              <a:ext uri="{FF2B5EF4-FFF2-40B4-BE49-F238E27FC236}">
                <a16:creationId xmlns:a16="http://schemas.microsoft.com/office/drawing/2014/main" id="{CED45EF3-C0A0-4059-9315-334965F45777}"/>
              </a:ext>
            </a:extLst>
          </p:cNvPr>
          <p:cNvSpPr txBox="1"/>
          <p:nvPr/>
        </p:nvSpPr>
        <p:spPr>
          <a:xfrm>
            <a:off x="3588546" y="57447"/>
            <a:ext cx="5014908" cy="923330"/>
          </a:xfrm>
          <a:prstGeom prst="rect">
            <a:avLst/>
          </a:prstGeom>
          <a:noFill/>
        </p:spPr>
        <p:txBody>
          <a:bodyPr wrap="square" rtlCol="0">
            <a:spAutoFit/>
          </a:bodyPr>
          <a:lstStyle/>
          <a:p>
            <a:pPr algn="ctr"/>
            <a:r>
              <a:rPr lang="en-US" sz="5400">
                <a:solidFill>
                  <a:srgbClr val="F4A7BB"/>
                </a:solidFill>
                <a:latin typeface="Times New Roman" panose="02020603050405020304" pitchFamily="18" charset="0"/>
                <a:cs typeface="Times New Roman" panose="02020603050405020304" pitchFamily="18" charset="0"/>
              </a:rPr>
              <a:t>NỘI DUNG 2</a:t>
            </a:r>
            <a:endParaRPr lang="vi-VN" sz="5400">
              <a:solidFill>
                <a:srgbClr val="F4A7BB"/>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AB45F8C-E4AA-406B-8C61-60FFD920AE18}"/>
              </a:ext>
            </a:extLst>
          </p:cNvPr>
          <p:cNvSpPr txBox="1"/>
          <p:nvPr/>
        </p:nvSpPr>
        <p:spPr>
          <a:xfrm>
            <a:off x="100584" y="165169"/>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9" name="TextBox 8">
            <a:extLst>
              <a:ext uri="{FF2B5EF4-FFF2-40B4-BE49-F238E27FC236}">
                <a16:creationId xmlns:a16="http://schemas.microsoft.com/office/drawing/2014/main" id="{F22D1E9E-17E1-457E-B199-70D6126B5FC3}"/>
              </a:ext>
            </a:extLst>
          </p:cNvPr>
          <p:cNvSpPr txBox="1"/>
          <p:nvPr/>
        </p:nvSpPr>
        <p:spPr>
          <a:xfrm>
            <a:off x="100584"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10" name="TextBox 9">
            <a:extLst>
              <a:ext uri="{FF2B5EF4-FFF2-40B4-BE49-F238E27FC236}">
                <a16:creationId xmlns:a16="http://schemas.microsoft.com/office/drawing/2014/main" id="{3C254469-A338-4333-BE43-33B1420AE286}"/>
              </a:ext>
            </a:extLst>
          </p:cNvPr>
          <p:cNvSpPr txBox="1"/>
          <p:nvPr/>
        </p:nvSpPr>
        <p:spPr>
          <a:xfrm>
            <a:off x="11570208" y="17469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11" name="TextBox 10">
            <a:extLst>
              <a:ext uri="{FF2B5EF4-FFF2-40B4-BE49-F238E27FC236}">
                <a16:creationId xmlns:a16="http://schemas.microsoft.com/office/drawing/2014/main" id="{96C64577-7A72-4D1F-8779-AD2981EA640A}"/>
              </a:ext>
            </a:extLst>
          </p:cNvPr>
          <p:cNvSpPr txBox="1"/>
          <p:nvPr/>
        </p:nvSpPr>
        <p:spPr>
          <a:xfrm>
            <a:off x="11570208"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cxnSp>
        <p:nvCxnSpPr>
          <p:cNvPr id="12" name="Straight Connector 11">
            <a:extLst>
              <a:ext uri="{FF2B5EF4-FFF2-40B4-BE49-F238E27FC236}">
                <a16:creationId xmlns:a16="http://schemas.microsoft.com/office/drawing/2014/main" id="{7A2C622A-57D1-4A2E-A500-0013CD8A15CF}"/>
              </a:ext>
            </a:extLst>
          </p:cNvPr>
          <p:cNvCxnSpPr>
            <a:cxnSpLocks/>
          </p:cNvCxnSpPr>
          <p:nvPr/>
        </p:nvCxnSpPr>
        <p:spPr>
          <a:xfrm>
            <a:off x="2438400" y="545860"/>
            <a:ext cx="1791129"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E9D0D51-F594-47D9-9F02-D52A6A095002}"/>
              </a:ext>
            </a:extLst>
          </p:cNvPr>
          <p:cNvCxnSpPr>
            <a:cxnSpLocks/>
          </p:cNvCxnSpPr>
          <p:nvPr/>
        </p:nvCxnSpPr>
        <p:spPr>
          <a:xfrm>
            <a:off x="7886700" y="545860"/>
            <a:ext cx="1791129"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7788753-98E8-430E-A263-C31B7CF00CD3}"/>
              </a:ext>
            </a:extLst>
          </p:cNvPr>
          <p:cNvSpPr/>
          <p:nvPr/>
        </p:nvSpPr>
        <p:spPr>
          <a:xfrm>
            <a:off x="2038350" y="342900"/>
            <a:ext cx="400050" cy="390525"/>
          </a:xfrm>
          <a:prstGeom prst="ellipse">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D917F670-2CA2-4422-ACF8-1620AE1AB868}"/>
              </a:ext>
            </a:extLst>
          </p:cNvPr>
          <p:cNvSpPr/>
          <p:nvPr/>
        </p:nvSpPr>
        <p:spPr>
          <a:xfrm>
            <a:off x="9686781" y="350597"/>
            <a:ext cx="400050" cy="390525"/>
          </a:xfrm>
          <a:prstGeom prst="ellipse">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6" name="Straight Connector 15">
            <a:extLst>
              <a:ext uri="{FF2B5EF4-FFF2-40B4-BE49-F238E27FC236}">
                <a16:creationId xmlns:a16="http://schemas.microsoft.com/office/drawing/2014/main" id="{22006C1F-D787-4E28-94C8-68E477CE837B}"/>
              </a:ext>
            </a:extLst>
          </p:cNvPr>
          <p:cNvCxnSpPr>
            <a:cxnSpLocks/>
          </p:cNvCxnSpPr>
          <p:nvPr/>
        </p:nvCxnSpPr>
        <p:spPr>
          <a:xfrm>
            <a:off x="2724150" y="6489460"/>
            <a:ext cx="7143750"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C64A96B-C428-47C3-93D4-3EBFB6763B46}"/>
              </a:ext>
            </a:extLst>
          </p:cNvPr>
          <p:cNvSpPr txBox="1"/>
          <p:nvPr/>
        </p:nvSpPr>
        <p:spPr>
          <a:xfrm>
            <a:off x="4466844" y="1545688"/>
            <a:ext cx="7505700" cy="4062651"/>
          </a:xfrm>
          <a:prstGeom prst="rect">
            <a:avLst/>
          </a:prstGeom>
          <a:noFill/>
        </p:spPr>
        <p:txBody>
          <a:bodyPr wrap="square" rtlCol="0">
            <a:spAutoFit/>
          </a:bodyPr>
          <a:lstStyle/>
          <a:p>
            <a:pPr algn="l"/>
            <a:r>
              <a:rPr lang="vi-VN" sz="2000" b="1" i="0">
                <a:solidFill>
                  <a:srgbClr val="202122"/>
                </a:solidFill>
                <a:effectLst/>
                <a:latin typeface="Arial" panose="020B0604020202020204" pitchFamily="34" charset="0"/>
              </a:rPr>
              <a:t>Jennie Kim</a:t>
            </a:r>
            <a:r>
              <a:rPr lang="vi-VN" sz="2000" b="0" i="0">
                <a:solidFill>
                  <a:srgbClr val="202122"/>
                </a:solidFill>
                <a:effectLst/>
                <a:latin typeface="Arial" panose="020B0604020202020204" pitchFamily="34" charset="0"/>
              </a:rPr>
              <a:t> (Hangul: </a:t>
            </a:r>
            <a:r>
              <a:rPr lang="ko-KR" altLang="en-US" sz="2000" b="0" i="0">
                <a:solidFill>
                  <a:srgbClr val="202122"/>
                </a:solidFill>
                <a:effectLst/>
                <a:latin typeface="Arial" panose="020B0604020202020204" pitchFamily="34" charset="0"/>
              </a:rPr>
              <a:t>김제니</a:t>
            </a:r>
            <a:r>
              <a:rPr lang="en-US" altLang="ko-KR" sz="2000" b="0" i="0">
                <a:solidFill>
                  <a:srgbClr val="202122"/>
                </a:solidFill>
                <a:effectLst/>
                <a:latin typeface="Arial" panose="020B0604020202020204" pitchFamily="34" charset="0"/>
              </a:rPr>
              <a:t>; </a:t>
            </a:r>
            <a:r>
              <a:rPr lang="vi-VN" sz="2000" b="0" i="0">
                <a:solidFill>
                  <a:srgbClr val="202122"/>
                </a:solidFill>
                <a:effectLst/>
                <a:latin typeface="Arial" panose="020B0604020202020204" pitchFamily="34" charset="0"/>
              </a:rPr>
              <a:t>sinh ngày 16 tahsng 1 năm 1996), thường được biết đến với nghệ danh </a:t>
            </a:r>
            <a:r>
              <a:rPr lang="vi-VN" sz="2000" b="1" i="0">
                <a:solidFill>
                  <a:srgbClr val="202122"/>
                </a:solidFill>
                <a:effectLst/>
                <a:latin typeface="Arial" panose="020B0604020202020204" pitchFamily="34" charset="0"/>
              </a:rPr>
              <a:t>Jennie</a:t>
            </a:r>
            <a:r>
              <a:rPr lang="vi-VN" sz="2000" b="0" i="0">
                <a:solidFill>
                  <a:srgbClr val="202122"/>
                </a:solidFill>
                <a:effectLst/>
                <a:latin typeface="Arial" panose="020B0604020202020204" pitchFamily="34" charset="0"/>
              </a:rPr>
              <a:t> (Hangul: </a:t>
            </a:r>
            <a:r>
              <a:rPr lang="ko-KR" altLang="en-US" sz="2000" b="0" i="0">
                <a:solidFill>
                  <a:srgbClr val="202122"/>
                </a:solidFill>
                <a:effectLst/>
                <a:latin typeface="Arial" panose="020B0604020202020204" pitchFamily="34" charset="0"/>
              </a:rPr>
              <a:t>제니</a:t>
            </a:r>
            <a:r>
              <a:rPr lang="en-US" altLang="ko-KR" sz="2000" b="0" i="0">
                <a:solidFill>
                  <a:srgbClr val="202122"/>
                </a:solidFill>
                <a:effectLst/>
                <a:latin typeface="Arial" panose="020B0604020202020204" pitchFamily="34" charset="0"/>
              </a:rPr>
              <a:t>), </a:t>
            </a:r>
            <a:r>
              <a:rPr lang="vi-VN" sz="2000" b="0" i="0">
                <a:solidFill>
                  <a:srgbClr val="202122"/>
                </a:solidFill>
                <a:effectLst/>
                <a:latin typeface="Arial" panose="020B0604020202020204" pitchFamily="34" charset="0"/>
              </a:rPr>
              <a:t>là một nữ ca sĩ, rapper, người mẫu và Dancer người Hà Quốc, thành viên của nhóm nhạc nữ BACKPINK do công ty giải trí YG Entertainment thành lập và quản lý.</a:t>
            </a:r>
          </a:p>
          <a:p>
            <a:pPr algn="l"/>
            <a:r>
              <a:rPr lang="vi-VN" sz="2000" b="0" i="0">
                <a:solidFill>
                  <a:srgbClr val="202122"/>
                </a:solidFill>
                <a:effectLst/>
                <a:latin typeface="Arial" panose="020B0604020202020204" pitchFamily="34" charset="0"/>
              </a:rPr>
              <a:t>Sinh ra và lớn lên ở Hàn Quốc, Jennie học tập tại New Zeland từ năm 8 tuổi trong 5 năm, trước khi trở về Hàn Quốc vào năm 2010. Cô ra mắt với tư cách là thành viên của nhóm nhạc nữ Blackpink vào tháng 8 năm 2016. Vào tháng 11 năm 2018, Jennie ra mắt solo với đĩa đơn "Solo". Bài hát thành công về mặt thương mại trong nước và quốc tế, đứng đầu cả Gaon Digital Chart và Billborad World Digital Songs Chart.</a:t>
            </a:r>
          </a:p>
          <a:p>
            <a:endParaRPr lang="vi-VN"/>
          </a:p>
        </p:txBody>
      </p:sp>
      <p:cxnSp>
        <p:nvCxnSpPr>
          <p:cNvPr id="17" name="Straight Connector 16">
            <a:extLst>
              <a:ext uri="{FF2B5EF4-FFF2-40B4-BE49-F238E27FC236}">
                <a16:creationId xmlns:a16="http://schemas.microsoft.com/office/drawing/2014/main" id="{DDCE4B47-A1DE-4C54-A3E5-7506FA2D32C3}"/>
              </a:ext>
            </a:extLst>
          </p:cNvPr>
          <p:cNvCxnSpPr>
            <a:cxnSpLocks/>
          </p:cNvCxnSpPr>
          <p:nvPr/>
        </p:nvCxnSpPr>
        <p:spPr>
          <a:xfrm>
            <a:off x="6034501" y="806414"/>
            <a:ext cx="0" cy="250861"/>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5A6137-B345-4F96-8B0D-838DC7C4640F}"/>
              </a:ext>
            </a:extLst>
          </p:cNvPr>
          <p:cNvCxnSpPr>
            <a:cxnSpLocks/>
          </p:cNvCxnSpPr>
          <p:nvPr/>
        </p:nvCxnSpPr>
        <p:spPr>
          <a:xfrm>
            <a:off x="6030152" y="6059424"/>
            <a:ext cx="0" cy="250861"/>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1BE5575-1941-49B6-9156-284492FE0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64" y="1720729"/>
            <a:ext cx="3304117" cy="3304117"/>
          </a:xfrm>
          <a:prstGeom prst="rect">
            <a:avLst/>
          </a:prstGeom>
        </p:spPr>
      </p:pic>
    </p:spTree>
    <p:extLst>
      <p:ext uri="{BB962C8B-B14F-4D97-AF65-F5344CB8AC3E}">
        <p14:creationId xmlns:p14="http://schemas.microsoft.com/office/powerpoint/2010/main" val="1866079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A1684A-C565-41F5-8514-66D2E6181449}"/>
              </a:ext>
            </a:extLst>
          </p:cNvPr>
          <p:cNvSpPr/>
          <p:nvPr/>
        </p:nvSpPr>
        <p:spPr>
          <a:xfrm>
            <a:off x="0" y="0"/>
            <a:ext cx="12192000" cy="6858000"/>
          </a:xfrm>
          <a:prstGeom prst="rect">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
            <a:extLst>
              <a:ext uri="{FF2B5EF4-FFF2-40B4-BE49-F238E27FC236}">
                <a16:creationId xmlns:a16="http://schemas.microsoft.com/office/drawing/2014/main" id="{74A1D449-7E74-4F6B-8449-027205920F25}"/>
              </a:ext>
            </a:extLst>
          </p:cNvPr>
          <p:cNvSpPr/>
          <p:nvPr/>
        </p:nvSpPr>
        <p:spPr>
          <a:xfrm>
            <a:off x="0" y="0"/>
            <a:ext cx="12192000" cy="10572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DA83104D-6A43-42D5-A17E-B28547147E44}"/>
              </a:ext>
            </a:extLst>
          </p:cNvPr>
          <p:cNvSpPr/>
          <p:nvPr/>
        </p:nvSpPr>
        <p:spPr>
          <a:xfrm>
            <a:off x="0" y="6059424"/>
            <a:ext cx="12192000" cy="79857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7" name="TextBox 6">
            <a:extLst>
              <a:ext uri="{FF2B5EF4-FFF2-40B4-BE49-F238E27FC236}">
                <a16:creationId xmlns:a16="http://schemas.microsoft.com/office/drawing/2014/main" id="{CED45EF3-C0A0-4059-9315-334965F45777}"/>
              </a:ext>
            </a:extLst>
          </p:cNvPr>
          <p:cNvSpPr txBox="1"/>
          <p:nvPr/>
        </p:nvSpPr>
        <p:spPr>
          <a:xfrm>
            <a:off x="3588546" y="57447"/>
            <a:ext cx="5014908" cy="923330"/>
          </a:xfrm>
          <a:prstGeom prst="rect">
            <a:avLst/>
          </a:prstGeom>
          <a:noFill/>
        </p:spPr>
        <p:txBody>
          <a:bodyPr wrap="square" rtlCol="0">
            <a:spAutoFit/>
          </a:bodyPr>
          <a:lstStyle/>
          <a:p>
            <a:pPr algn="ctr"/>
            <a:r>
              <a:rPr lang="en-US" sz="5400">
                <a:solidFill>
                  <a:srgbClr val="F4A7BB"/>
                </a:solidFill>
                <a:latin typeface="Times New Roman" panose="02020603050405020304" pitchFamily="18" charset="0"/>
                <a:cs typeface="Times New Roman" panose="02020603050405020304" pitchFamily="18" charset="0"/>
              </a:rPr>
              <a:t>NỘI DUNG 2</a:t>
            </a:r>
            <a:endParaRPr lang="vi-VN" sz="5400">
              <a:solidFill>
                <a:srgbClr val="F4A7BB"/>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AB45F8C-E4AA-406B-8C61-60FFD920AE18}"/>
              </a:ext>
            </a:extLst>
          </p:cNvPr>
          <p:cNvSpPr txBox="1"/>
          <p:nvPr/>
        </p:nvSpPr>
        <p:spPr>
          <a:xfrm>
            <a:off x="100584" y="165169"/>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9" name="TextBox 8">
            <a:extLst>
              <a:ext uri="{FF2B5EF4-FFF2-40B4-BE49-F238E27FC236}">
                <a16:creationId xmlns:a16="http://schemas.microsoft.com/office/drawing/2014/main" id="{F22D1E9E-17E1-457E-B199-70D6126B5FC3}"/>
              </a:ext>
            </a:extLst>
          </p:cNvPr>
          <p:cNvSpPr txBox="1"/>
          <p:nvPr/>
        </p:nvSpPr>
        <p:spPr>
          <a:xfrm>
            <a:off x="100584"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10" name="TextBox 9">
            <a:extLst>
              <a:ext uri="{FF2B5EF4-FFF2-40B4-BE49-F238E27FC236}">
                <a16:creationId xmlns:a16="http://schemas.microsoft.com/office/drawing/2014/main" id="{3C254469-A338-4333-BE43-33B1420AE286}"/>
              </a:ext>
            </a:extLst>
          </p:cNvPr>
          <p:cNvSpPr txBox="1"/>
          <p:nvPr/>
        </p:nvSpPr>
        <p:spPr>
          <a:xfrm>
            <a:off x="11570208" y="17469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11" name="TextBox 10">
            <a:extLst>
              <a:ext uri="{FF2B5EF4-FFF2-40B4-BE49-F238E27FC236}">
                <a16:creationId xmlns:a16="http://schemas.microsoft.com/office/drawing/2014/main" id="{96C64577-7A72-4D1F-8779-AD2981EA640A}"/>
              </a:ext>
            </a:extLst>
          </p:cNvPr>
          <p:cNvSpPr txBox="1"/>
          <p:nvPr/>
        </p:nvSpPr>
        <p:spPr>
          <a:xfrm>
            <a:off x="11570208"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cxnSp>
        <p:nvCxnSpPr>
          <p:cNvPr id="12" name="Straight Connector 11">
            <a:extLst>
              <a:ext uri="{FF2B5EF4-FFF2-40B4-BE49-F238E27FC236}">
                <a16:creationId xmlns:a16="http://schemas.microsoft.com/office/drawing/2014/main" id="{7A2C622A-57D1-4A2E-A500-0013CD8A15CF}"/>
              </a:ext>
            </a:extLst>
          </p:cNvPr>
          <p:cNvCxnSpPr>
            <a:cxnSpLocks/>
          </p:cNvCxnSpPr>
          <p:nvPr/>
        </p:nvCxnSpPr>
        <p:spPr>
          <a:xfrm>
            <a:off x="2438400" y="545860"/>
            <a:ext cx="1791129"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E9D0D51-F594-47D9-9F02-D52A6A095002}"/>
              </a:ext>
            </a:extLst>
          </p:cNvPr>
          <p:cNvCxnSpPr>
            <a:cxnSpLocks/>
          </p:cNvCxnSpPr>
          <p:nvPr/>
        </p:nvCxnSpPr>
        <p:spPr>
          <a:xfrm>
            <a:off x="7886700" y="545860"/>
            <a:ext cx="1791129"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7788753-98E8-430E-A263-C31B7CF00CD3}"/>
              </a:ext>
            </a:extLst>
          </p:cNvPr>
          <p:cNvSpPr/>
          <p:nvPr/>
        </p:nvSpPr>
        <p:spPr>
          <a:xfrm>
            <a:off x="2038350" y="342900"/>
            <a:ext cx="400050" cy="390525"/>
          </a:xfrm>
          <a:prstGeom prst="ellipse">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D917F670-2CA2-4422-ACF8-1620AE1AB868}"/>
              </a:ext>
            </a:extLst>
          </p:cNvPr>
          <p:cNvSpPr/>
          <p:nvPr/>
        </p:nvSpPr>
        <p:spPr>
          <a:xfrm>
            <a:off x="9686781" y="350597"/>
            <a:ext cx="400050" cy="390525"/>
          </a:xfrm>
          <a:prstGeom prst="ellipse">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6" name="Straight Connector 15">
            <a:extLst>
              <a:ext uri="{FF2B5EF4-FFF2-40B4-BE49-F238E27FC236}">
                <a16:creationId xmlns:a16="http://schemas.microsoft.com/office/drawing/2014/main" id="{22006C1F-D787-4E28-94C8-68E477CE837B}"/>
              </a:ext>
            </a:extLst>
          </p:cNvPr>
          <p:cNvCxnSpPr>
            <a:cxnSpLocks/>
          </p:cNvCxnSpPr>
          <p:nvPr/>
        </p:nvCxnSpPr>
        <p:spPr>
          <a:xfrm>
            <a:off x="2724150" y="6489460"/>
            <a:ext cx="7143750"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C64A96B-C428-47C3-93D4-3EBFB6763B46}"/>
              </a:ext>
            </a:extLst>
          </p:cNvPr>
          <p:cNvSpPr txBox="1"/>
          <p:nvPr/>
        </p:nvSpPr>
        <p:spPr>
          <a:xfrm>
            <a:off x="4466844" y="1545688"/>
            <a:ext cx="7505700" cy="4062651"/>
          </a:xfrm>
          <a:prstGeom prst="rect">
            <a:avLst/>
          </a:prstGeom>
          <a:noFill/>
        </p:spPr>
        <p:txBody>
          <a:bodyPr wrap="square" rtlCol="0">
            <a:spAutoFit/>
          </a:bodyPr>
          <a:lstStyle/>
          <a:p>
            <a:pPr algn="l"/>
            <a:r>
              <a:rPr lang="vi-VN" sz="2000" b="1" i="0">
                <a:solidFill>
                  <a:srgbClr val="202122"/>
                </a:solidFill>
                <a:effectLst/>
                <a:latin typeface="Arial" panose="020B0604020202020204" pitchFamily="34" charset="0"/>
              </a:rPr>
              <a:t>Jennie Kim</a:t>
            </a:r>
            <a:r>
              <a:rPr lang="vi-VN" sz="2000" b="0" i="0">
                <a:solidFill>
                  <a:srgbClr val="202122"/>
                </a:solidFill>
                <a:effectLst/>
                <a:latin typeface="Arial" panose="020B0604020202020204" pitchFamily="34" charset="0"/>
              </a:rPr>
              <a:t> (Hangul: </a:t>
            </a:r>
            <a:r>
              <a:rPr lang="ko-KR" altLang="en-US" sz="2000" b="0" i="0">
                <a:solidFill>
                  <a:srgbClr val="202122"/>
                </a:solidFill>
                <a:effectLst/>
                <a:latin typeface="Arial" panose="020B0604020202020204" pitchFamily="34" charset="0"/>
              </a:rPr>
              <a:t>김제니</a:t>
            </a:r>
            <a:r>
              <a:rPr lang="en-US" altLang="ko-KR" sz="2000" b="0" i="0">
                <a:solidFill>
                  <a:srgbClr val="202122"/>
                </a:solidFill>
                <a:effectLst/>
                <a:latin typeface="Arial" panose="020B0604020202020204" pitchFamily="34" charset="0"/>
              </a:rPr>
              <a:t>; </a:t>
            </a:r>
            <a:r>
              <a:rPr lang="vi-VN" sz="2000" b="0" i="0">
                <a:solidFill>
                  <a:srgbClr val="202122"/>
                </a:solidFill>
                <a:effectLst/>
                <a:latin typeface="Arial" panose="020B0604020202020204" pitchFamily="34" charset="0"/>
              </a:rPr>
              <a:t>sinh ngày 16 tahsng 1 năm 1996), thường được biết đến với nghệ danh </a:t>
            </a:r>
            <a:r>
              <a:rPr lang="vi-VN" sz="2000" b="1" i="0">
                <a:solidFill>
                  <a:srgbClr val="202122"/>
                </a:solidFill>
                <a:effectLst/>
                <a:latin typeface="Arial" panose="020B0604020202020204" pitchFamily="34" charset="0"/>
              </a:rPr>
              <a:t>Jennie</a:t>
            </a:r>
            <a:r>
              <a:rPr lang="vi-VN" sz="2000" b="0" i="0">
                <a:solidFill>
                  <a:srgbClr val="202122"/>
                </a:solidFill>
                <a:effectLst/>
                <a:latin typeface="Arial" panose="020B0604020202020204" pitchFamily="34" charset="0"/>
              </a:rPr>
              <a:t> (Hangul: </a:t>
            </a:r>
            <a:r>
              <a:rPr lang="ko-KR" altLang="en-US" sz="2000" b="0" i="0">
                <a:solidFill>
                  <a:srgbClr val="202122"/>
                </a:solidFill>
                <a:effectLst/>
                <a:latin typeface="Arial" panose="020B0604020202020204" pitchFamily="34" charset="0"/>
              </a:rPr>
              <a:t>제니</a:t>
            </a:r>
            <a:r>
              <a:rPr lang="en-US" altLang="ko-KR" sz="2000" b="0" i="0">
                <a:solidFill>
                  <a:srgbClr val="202122"/>
                </a:solidFill>
                <a:effectLst/>
                <a:latin typeface="Arial" panose="020B0604020202020204" pitchFamily="34" charset="0"/>
              </a:rPr>
              <a:t>), </a:t>
            </a:r>
            <a:r>
              <a:rPr lang="vi-VN" sz="2000" b="0" i="0">
                <a:solidFill>
                  <a:srgbClr val="202122"/>
                </a:solidFill>
                <a:effectLst/>
                <a:latin typeface="Arial" panose="020B0604020202020204" pitchFamily="34" charset="0"/>
              </a:rPr>
              <a:t>là một nữ ca sĩ, rapper, người mẫu và Dancer người Hà Quốc, thành viên của nhóm nhạc nữ BACKPINK do công ty giải trí YG Entertainment thành lập và quản lý.</a:t>
            </a:r>
          </a:p>
          <a:p>
            <a:pPr algn="l"/>
            <a:r>
              <a:rPr lang="vi-VN" sz="2000" b="0" i="0">
                <a:solidFill>
                  <a:srgbClr val="202122"/>
                </a:solidFill>
                <a:effectLst/>
                <a:latin typeface="Arial" panose="020B0604020202020204" pitchFamily="34" charset="0"/>
              </a:rPr>
              <a:t>Sinh ra và lớn lên ở Hàn Quốc, Jennie học tập tại New Zeland từ năm 8 tuổi trong 5 năm, trước khi trở về Hàn Quốc vào năm 2010. Cô ra mắt với tư cách là thành viên của nhóm nhạc nữ Blackpink vào tháng 8 năm 2016. Vào tháng 11 năm 2018, Jennie ra mắt solo với đĩa đơn "Solo". Bài hát thành công về mặt thương mại trong nước và quốc tế, đứng đầu cả Gaon Digital Chart và Billborad World Digital Songs Chart.</a:t>
            </a:r>
          </a:p>
          <a:p>
            <a:endParaRPr lang="vi-VN"/>
          </a:p>
        </p:txBody>
      </p:sp>
      <p:cxnSp>
        <p:nvCxnSpPr>
          <p:cNvPr id="17" name="Straight Connector 16">
            <a:extLst>
              <a:ext uri="{FF2B5EF4-FFF2-40B4-BE49-F238E27FC236}">
                <a16:creationId xmlns:a16="http://schemas.microsoft.com/office/drawing/2014/main" id="{DDCE4B47-A1DE-4C54-A3E5-7506FA2D32C3}"/>
              </a:ext>
            </a:extLst>
          </p:cNvPr>
          <p:cNvCxnSpPr>
            <a:cxnSpLocks/>
          </p:cNvCxnSpPr>
          <p:nvPr/>
        </p:nvCxnSpPr>
        <p:spPr>
          <a:xfrm>
            <a:off x="6034501" y="806414"/>
            <a:ext cx="0" cy="250861"/>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5A6137-B345-4F96-8B0D-838DC7C4640F}"/>
              </a:ext>
            </a:extLst>
          </p:cNvPr>
          <p:cNvCxnSpPr>
            <a:cxnSpLocks/>
          </p:cNvCxnSpPr>
          <p:nvPr/>
        </p:nvCxnSpPr>
        <p:spPr>
          <a:xfrm>
            <a:off x="6030152" y="6059424"/>
            <a:ext cx="0" cy="250861"/>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1BE5575-1941-49B6-9156-284492FE0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64" y="1720729"/>
            <a:ext cx="3304117" cy="3304117"/>
          </a:xfrm>
          <a:prstGeom prst="rect">
            <a:avLst/>
          </a:prstGeom>
        </p:spPr>
      </p:pic>
    </p:spTree>
    <p:extLst>
      <p:ext uri="{BB962C8B-B14F-4D97-AF65-F5344CB8AC3E}">
        <p14:creationId xmlns:p14="http://schemas.microsoft.com/office/powerpoint/2010/main" val="378025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AEA27C-ABA9-4AD8-AED9-D02F11B3E29F}"/>
              </a:ext>
            </a:extLst>
          </p:cNvPr>
          <p:cNvSpPr/>
          <p:nvPr/>
        </p:nvSpPr>
        <p:spPr>
          <a:xfrm>
            <a:off x="0" y="0"/>
            <a:ext cx="12192000" cy="6858000"/>
          </a:xfrm>
          <a:prstGeom prst="rect">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6" name="Picture 5">
            <a:extLst>
              <a:ext uri="{FF2B5EF4-FFF2-40B4-BE49-F238E27FC236}">
                <a16:creationId xmlns:a16="http://schemas.microsoft.com/office/drawing/2014/main" id="{5D080581-CFE1-453B-9D66-ABEF74791B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 y="1406769"/>
            <a:ext cx="12196090" cy="4044462"/>
          </a:xfrm>
          <a:prstGeom prst="rect">
            <a:avLst/>
          </a:prstGeom>
        </p:spPr>
      </p:pic>
      <p:sp>
        <p:nvSpPr>
          <p:cNvPr id="7" name="Rectangle 6">
            <a:extLst>
              <a:ext uri="{FF2B5EF4-FFF2-40B4-BE49-F238E27FC236}">
                <a16:creationId xmlns:a16="http://schemas.microsoft.com/office/drawing/2014/main" id="{3757D8EE-CE88-4675-AF61-C83FDEDBA14E}"/>
              </a:ext>
            </a:extLst>
          </p:cNvPr>
          <p:cNvSpPr/>
          <p:nvPr/>
        </p:nvSpPr>
        <p:spPr>
          <a:xfrm>
            <a:off x="0" y="0"/>
            <a:ext cx="12192000" cy="3493008"/>
          </a:xfrm>
          <a:prstGeom prst="rect">
            <a:avLst/>
          </a:prstGeom>
          <a:ln w="12700" cap="rnd">
            <a:solidFill>
              <a:srgbClr val="F4A7BB"/>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C1417C05-F1A4-4923-8D2C-0F3BC93AA640}"/>
              </a:ext>
            </a:extLst>
          </p:cNvPr>
          <p:cNvSpPr txBox="1"/>
          <p:nvPr/>
        </p:nvSpPr>
        <p:spPr>
          <a:xfrm>
            <a:off x="4797551" y="1316370"/>
            <a:ext cx="2596896" cy="523220"/>
          </a:xfrm>
          <a:prstGeom prst="rect">
            <a:avLst/>
          </a:prstGeom>
          <a:noFill/>
          <a:ln w="57150">
            <a:solidFill>
              <a:srgbClr val="F4A7BB"/>
            </a:solidFill>
          </a:ln>
        </p:spPr>
        <p:txBody>
          <a:bodyPr wrap="square" rtlCol="0">
            <a:spAutoFit/>
          </a:bodyPr>
          <a:lstStyle/>
          <a:p>
            <a:pPr algn="ctr"/>
            <a:r>
              <a:rPr lang="en-US" sz="2800" b="1">
                <a:solidFill>
                  <a:srgbClr val="F4A7BB"/>
                </a:solidFill>
                <a:latin typeface="Segoe UI Black" panose="020B0A02040204020203" pitchFamily="34" charset="0"/>
                <a:ea typeface="Segoe UI Black" panose="020B0A02040204020203" pitchFamily="34" charset="0"/>
              </a:rPr>
              <a:t>TÊN NHÓM</a:t>
            </a:r>
            <a:endParaRPr lang="vi-VN" sz="2800" b="1">
              <a:solidFill>
                <a:srgbClr val="F4A7BB"/>
              </a:solidFill>
              <a:latin typeface="Segoe UI Black" panose="020B0A02040204020203" pitchFamily="34" charset="0"/>
              <a:ea typeface="Segoe UI Black" panose="020B0A02040204020203" pitchFamily="34" charset="0"/>
            </a:endParaRPr>
          </a:p>
        </p:txBody>
      </p:sp>
      <p:sp>
        <p:nvSpPr>
          <p:cNvPr id="9" name="TextBox 8">
            <a:extLst>
              <a:ext uri="{FF2B5EF4-FFF2-40B4-BE49-F238E27FC236}">
                <a16:creationId xmlns:a16="http://schemas.microsoft.com/office/drawing/2014/main" id="{5C51003B-FC0E-4D43-AED7-0264120097AC}"/>
              </a:ext>
            </a:extLst>
          </p:cNvPr>
          <p:cNvSpPr txBox="1"/>
          <p:nvPr/>
        </p:nvSpPr>
        <p:spPr>
          <a:xfrm>
            <a:off x="3588545" y="1982968"/>
            <a:ext cx="5014908" cy="1015663"/>
          </a:xfrm>
          <a:prstGeom prst="rect">
            <a:avLst/>
          </a:prstGeom>
          <a:noFill/>
        </p:spPr>
        <p:txBody>
          <a:bodyPr wrap="square" rtlCol="0">
            <a:spAutoFit/>
          </a:bodyPr>
          <a:lstStyle/>
          <a:p>
            <a:pPr algn="ctr"/>
            <a:r>
              <a:rPr lang="en-US" sz="6000">
                <a:solidFill>
                  <a:srgbClr val="F4A7BB"/>
                </a:solidFill>
                <a:latin typeface="Times New Roman" panose="02020603050405020304" pitchFamily="18" charset="0"/>
                <a:cs typeface="Times New Roman" panose="02020603050405020304" pitchFamily="18" charset="0"/>
              </a:rPr>
              <a:t>NỘI DUNG 3</a:t>
            </a:r>
            <a:endParaRPr lang="vi-VN" sz="6000">
              <a:solidFill>
                <a:srgbClr val="F4A7BB"/>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4FD605DF-6FAF-4D41-A04D-642FCD1B765D}"/>
              </a:ext>
            </a:extLst>
          </p:cNvPr>
          <p:cNvCxnSpPr/>
          <p:nvPr/>
        </p:nvCxnSpPr>
        <p:spPr>
          <a:xfrm>
            <a:off x="6096000" y="3081528"/>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07A447D-F73B-4405-BD11-FBBFA460C5A8}"/>
              </a:ext>
            </a:extLst>
          </p:cNvPr>
          <p:cNvSpPr/>
          <p:nvPr/>
        </p:nvSpPr>
        <p:spPr>
          <a:xfrm>
            <a:off x="0" y="3493008"/>
            <a:ext cx="12192000" cy="3364992"/>
          </a:xfrm>
          <a:prstGeom prst="rect">
            <a:avLst/>
          </a:prstGeom>
          <a:ln w="12700">
            <a:solidFill>
              <a:srgbClr val="F4A7B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12" name="TextBox 11">
            <a:extLst>
              <a:ext uri="{FF2B5EF4-FFF2-40B4-BE49-F238E27FC236}">
                <a16:creationId xmlns:a16="http://schemas.microsoft.com/office/drawing/2014/main" id="{D298ADF9-F43F-4E9E-ADDE-86E282981B6C}"/>
              </a:ext>
            </a:extLst>
          </p:cNvPr>
          <p:cNvSpPr txBox="1"/>
          <p:nvPr/>
        </p:nvSpPr>
        <p:spPr>
          <a:xfrm>
            <a:off x="3052761" y="3987385"/>
            <a:ext cx="6086475" cy="1077218"/>
          </a:xfrm>
          <a:prstGeom prst="rect">
            <a:avLst/>
          </a:prstGeom>
          <a:noFill/>
        </p:spPr>
        <p:txBody>
          <a:bodyPr wrap="square" rtlCol="0">
            <a:spAutoFit/>
          </a:bodyPr>
          <a:lstStyle/>
          <a:p>
            <a:pPr algn="ctr"/>
            <a:r>
              <a:rPr lang="en-US" sz="3200">
                <a:solidFill>
                  <a:srgbClr val="F4A7BB"/>
                </a:solidFill>
                <a:latin typeface="Segoe UI Black" panose="020B0A02040204020203" pitchFamily="34" charset="0"/>
                <a:ea typeface="Segoe UI Black" panose="020B0A02040204020203" pitchFamily="34" charset="0"/>
              </a:rPr>
              <a:t>Ý CHÍNH NỘI DUNG 1 GHI RA NHÉ TUI KO BIẾT =)))</a:t>
            </a:r>
            <a:endParaRPr lang="vi-VN" sz="3200">
              <a:solidFill>
                <a:srgbClr val="F4A7BB"/>
              </a:solidFill>
              <a:latin typeface="Segoe UI Black" panose="020B0A02040204020203" pitchFamily="34" charset="0"/>
              <a:ea typeface="Segoe UI Black" panose="020B0A02040204020203" pitchFamily="34" charset="0"/>
            </a:endParaRPr>
          </a:p>
        </p:txBody>
      </p:sp>
      <p:cxnSp>
        <p:nvCxnSpPr>
          <p:cNvPr id="13" name="Straight Connector 12">
            <a:extLst>
              <a:ext uri="{FF2B5EF4-FFF2-40B4-BE49-F238E27FC236}">
                <a16:creationId xmlns:a16="http://schemas.microsoft.com/office/drawing/2014/main" id="{D43C31AE-364F-4728-A959-8E80E67CD4C0}"/>
              </a:ext>
            </a:extLst>
          </p:cNvPr>
          <p:cNvCxnSpPr/>
          <p:nvPr/>
        </p:nvCxnSpPr>
        <p:spPr>
          <a:xfrm>
            <a:off x="6096000" y="3493008"/>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640881"/>
      </p:ext>
    </p:extLst>
  </p:cSld>
  <p:clrMapOvr>
    <a:masterClrMapping/>
  </p:clrMapOvr>
  <p:transition spd="slow"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AEA27C-ABA9-4AD8-AED9-D02F11B3E29F}"/>
              </a:ext>
            </a:extLst>
          </p:cNvPr>
          <p:cNvSpPr/>
          <p:nvPr/>
        </p:nvSpPr>
        <p:spPr>
          <a:xfrm>
            <a:off x="0" y="0"/>
            <a:ext cx="12192000" cy="6858000"/>
          </a:xfrm>
          <a:prstGeom prst="rect">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6" name="Picture 5">
            <a:extLst>
              <a:ext uri="{FF2B5EF4-FFF2-40B4-BE49-F238E27FC236}">
                <a16:creationId xmlns:a16="http://schemas.microsoft.com/office/drawing/2014/main" id="{5D080581-CFE1-453B-9D66-ABEF74791B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 y="1406769"/>
            <a:ext cx="12196090" cy="4044462"/>
          </a:xfrm>
          <a:prstGeom prst="rect">
            <a:avLst/>
          </a:prstGeom>
        </p:spPr>
      </p:pic>
      <p:sp>
        <p:nvSpPr>
          <p:cNvPr id="7" name="Rectangle 6">
            <a:extLst>
              <a:ext uri="{FF2B5EF4-FFF2-40B4-BE49-F238E27FC236}">
                <a16:creationId xmlns:a16="http://schemas.microsoft.com/office/drawing/2014/main" id="{3757D8EE-CE88-4675-AF61-C83FDEDBA14E}"/>
              </a:ext>
            </a:extLst>
          </p:cNvPr>
          <p:cNvSpPr/>
          <p:nvPr/>
        </p:nvSpPr>
        <p:spPr>
          <a:xfrm>
            <a:off x="-87922" y="-1608992"/>
            <a:ext cx="12379568" cy="3493008"/>
          </a:xfrm>
          <a:prstGeom prst="rect">
            <a:avLst/>
          </a:prstGeom>
          <a:ln w="12700" cap="rnd">
            <a:solidFill>
              <a:srgbClr val="F4A7BB"/>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C1417C05-F1A4-4923-8D2C-0F3BC93AA640}"/>
              </a:ext>
            </a:extLst>
          </p:cNvPr>
          <p:cNvSpPr txBox="1"/>
          <p:nvPr/>
        </p:nvSpPr>
        <p:spPr>
          <a:xfrm>
            <a:off x="4795503" y="63781"/>
            <a:ext cx="2596896" cy="523220"/>
          </a:xfrm>
          <a:prstGeom prst="rect">
            <a:avLst/>
          </a:prstGeom>
          <a:noFill/>
          <a:ln w="57150">
            <a:solidFill>
              <a:srgbClr val="F4A7BB"/>
            </a:solidFill>
          </a:ln>
        </p:spPr>
        <p:txBody>
          <a:bodyPr wrap="square" rtlCol="0">
            <a:spAutoFit/>
          </a:bodyPr>
          <a:lstStyle/>
          <a:p>
            <a:pPr algn="ctr"/>
            <a:r>
              <a:rPr lang="en-US" sz="2800" b="1">
                <a:solidFill>
                  <a:srgbClr val="F4A7BB"/>
                </a:solidFill>
                <a:latin typeface="Segoe UI Black" panose="020B0A02040204020203" pitchFamily="34" charset="0"/>
                <a:ea typeface="Segoe UI Black" panose="020B0A02040204020203" pitchFamily="34" charset="0"/>
              </a:rPr>
              <a:t>TÊN NHÓM</a:t>
            </a:r>
            <a:endParaRPr lang="vi-VN" sz="2800" b="1">
              <a:solidFill>
                <a:srgbClr val="F4A7BB"/>
              </a:solidFill>
              <a:latin typeface="Segoe UI Black" panose="020B0A02040204020203" pitchFamily="34" charset="0"/>
              <a:ea typeface="Segoe UI Black" panose="020B0A02040204020203" pitchFamily="34" charset="0"/>
            </a:endParaRPr>
          </a:p>
        </p:txBody>
      </p:sp>
      <p:sp>
        <p:nvSpPr>
          <p:cNvPr id="9" name="TextBox 8">
            <a:extLst>
              <a:ext uri="{FF2B5EF4-FFF2-40B4-BE49-F238E27FC236}">
                <a16:creationId xmlns:a16="http://schemas.microsoft.com/office/drawing/2014/main" id="{5C51003B-FC0E-4D43-AED7-0264120097AC}"/>
              </a:ext>
            </a:extLst>
          </p:cNvPr>
          <p:cNvSpPr txBox="1"/>
          <p:nvPr/>
        </p:nvSpPr>
        <p:spPr>
          <a:xfrm>
            <a:off x="3586497" y="572579"/>
            <a:ext cx="5014908" cy="1015663"/>
          </a:xfrm>
          <a:prstGeom prst="rect">
            <a:avLst/>
          </a:prstGeom>
          <a:noFill/>
        </p:spPr>
        <p:txBody>
          <a:bodyPr wrap="square" rtlCol="0">
            <a:spAutoFit/>
          </a:bodyPr>
          <a:lstStyle/>
          <a:p>
            <a:pPr algn="ctr"/>
            <a:r>
              <a:rPr lang="en-US" sz="6000">
                <a:solidFill>
                  <a:srgbClr val="F4A7BB"/>
                </a:solidFill>
                <a:latin typeface="Times New Roman" panose="02020603050405020304" pitchFamily="18" charset="0"/>
                <a:cs typeface="Times New Roman" panose="02020603050405020304" pitchFamily="18" charset="0"/>
              </a:rPr>
              <a:t>NỘI DUNG 3</a:t>
            </a:r>
            <a:endParaRPr lang="vi-VN" sz="6000">
              <a:solidFill>
                <a:srgbClr val="F4A7BB"/>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4FD605DF-6FAF-4D41-A04D-642FCD1B765D}"/>
              </a:ext>
            </a:extLst>
          </p:cNvPr>
          <p:cNvCxnSpPr/>
          <p:nvPr/>
        </p:nvCxnSpPr>
        <p:spPr>
          <a:xfrm>
            <a:off x="6093953" y="1472536"/>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07A447D-F73B-4405-BD11-FBBFA460C5A8}"/>
              </a:ext>
            </a:extLst>
          </p:cNvPr>
          <p:cNvSpPr/>
          <p:nvPr/>
        </p:nvSpPr>
        <p:spPr>
          <a:xfrm>
            <a:off x="-87922" y="4801528"/>
            <a:ext cx="12367839" cy="3364992"/>
          </a:xfrm>
          <a:prstGeom prst="rect">
            <a:avLst/>
          </a:prstGeom>
          <a:ln w="12700">
            <a:solidFill>
              <a:srgbClr val="F4A7B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12" name="TextBox 11">
            <a:extLst>
              <a:ext uri="{FF2B5EF4-FFF2-40B4-BE49-F238E27FC236}">
                <a16:creationId xmlns:a16="http://schemas.microsoft.com/office/drawing/2014/main" id="{D298ADF9-F43F-4E9E-ADDE-86E282981B6C}"/>
              </a:ext>
            </a:extLst>
          </p:cNvPr>
          <p:cNvSpPr txBox="1"/>
          <p:nvPr/>
        </p:nvSpPr>
        <p:spPr>
          <a:xfrm>
            <a:off x="3050714" y="5295905"/>
            <a:ext cx="6086475" cy="1077218"/>
          </a:xfrm>
          <a:prstGeom prst="rect">
            <a:avLst/>
          </a:prstGeom>
          <a:noFill/>
        </p:spPr>
        <p:txBody>
          <a:bodyPr wrap="square" rtlCol="0">
            <a:spAutoFit/>
          </a:bodyPr>
          <a:lstStyle/>
          <a:p>
            <a:pPr algn="ctr"/>
            <a:r>
              <a:rPr lang="en-US" sz="3200">
                <a:solidFill>
                  <a:srgbClr val="F4A7BB"/>
                </a:solidFill>
                <a:latin typeface="Segoe UI Black" panose="020B0A02040204020203" pitchFamily="34" charset="0"/>
                <a:ea typeface="Segoe UI Black" panose="020B0A02040204020203" pitchFamily="34" charset="0"/>
              </a:rPr>
              <a:t>Ý CHÍNH NỘI DUNG 1 GHI RA NHÉ TUI KO BIẾT =)))</a:t>
            </a:r>
            <a:endParaRPr lang="vi-VN" sz="3200">
              <a:solidFill>
                <a:srgbClr val="F4A7BB"/>
              </a:solidFill>
              <a:latin typeface="Segoe UI Black" panose="020B0A02040204020203" pitchFamily="34" charset="0"/>
              <a:ea typeface="Segoe UI Black" panose="020B0A02040204020203" pitchFamily="34" charset="0"/>
            </a:endParaRPr>
          </a:p>
        </p:txBody>
      </p:sp>
      <p:cxnSp>
        <p:nvCxnSpPr>
          <p:cNvPr id="13" name="Straight Connector 12">
            <a:extLst>
              <a:ext uri="{FF2B5EF4-FFF2-40B4-BE49-F238E27FC236}">
                <a16:creationId xmlns:a16="http://schemas.microsoft.com/office/drawing/2014/main" id="{D43C31AE-364F-4728-A959-8E80E67CD4C0}"/>
              </a:ext>
            </a:extLst>
          </p:cNvPr>
          <p:cNvCxnSpPr/>
          <p:nvPr/>
        </p:nvCxnSpPr>
        <p:spPr>
          <a:xfrm>
            <a:off x="6093953" y="4801528"/>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105AB9D-9972-42CF-AFB0-0736515ED56E}"/>
              </a:ext>
            </a:extLst>
          </p:cNvPr>
          <p:cNvCxnSpPr>
            <a:cxnSpLocks/>
          </p:cNvCxnSpPr>
          <p:nvPr/>
        </p:nvCxnSpPr>
        <p:spPr>
          <a:xfrm>
            <a:off x="3999" y="325320"/>
            <a:ext cx="4791504"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E01832-5C04-409B-BA42-8A8FFEBF30D4}"/>
              </a:ext>
            </a:extLst>
          </p:cNvPr>
          <p:cNvCxnSpPr>
            <a:cxnSpLocks/>
          </p:cNvCxnSpPr>
          <p:nvPr/>
        </p:nvCxnSpPr>
        <p:spPr>
          <a:xfrm>
            <a:off x="7392399" y="331910"/>
            <a:ext cx="4867938"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9D25CC-37BF-410F-AEF9-4A6951E014D7}"/>
              </a:ext>
            </a:extLst>
          </p:cNvPr>
          <p:cNvCxnSpPr>
            <a:cxnSpLocks/>
          </p:cNvCxnSpPr>
          <p:nvPr/>
        </p:nvCxnSpPr>
        <p:spPr>
          <a:xfrm>
            <a:off x="3809901" y="6435966"/>
            <a:ext cx="4791504"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463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upLeft)">
                                      <p:cBhvr>
                                        <p:cTn id="7" dur="1000"/>
                                        <p:tgtEl>
                                          <p:spTgt spid="15"/>
                                        </p:tgtEl>
                                      </p:cBhvr>
                                    </p:animEffect>
                                  </p:childTnLst>
                                </p:cTn>
                              </p:par>
                              <p:par>
                                <p:cTn id="8" presetID="18" presetClass="entr" presetSubtype="6"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strips(downRight)">
                                      <p:cBhvr>
                                        <p:cTn id="10" dur="1000"/>
                                        <p:tgtEl>
                                          <p:spTgt spid="14"/>
                                        </p:tgtEl>
                                      </p:cBhvr>
                                    </p:animEffect>
                                  </p:childTnLst>
                                </p:cTn>
                              </p:par>
                              <p:par>
                                <p:cTn id="11" presetID="6" presetClass="entr" presetSubtype="16"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circle(in)">
                                      <p:cBhvr>
                                        <p:cTn id="1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CE1EB3B-01A7-4353-85DC-3540B6AA6543}"/>
              </a:ext>
            </a:extLst>
          </p:cNvPr>
          <p:cNvSpPr/>
          <p:nvPr/>
        </p:nvSpPr>
        <p:spPr>
          <a:xfrm>
            <a:off x="0" y="0"/>
            <a:ext cx="12192000" cy="6858000"/>
          </a:xfrm>
          <a:prstGeom prst="rect">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16">
            <a:extLst>
              <a:ext uri="{FF2B5EF4-FFF2-40B4-BE49-F238E27FC236}">
                <a16:creationId xmlns:a16="http://schemas.microsoft.com/office/drawing/2014/main" id="{FB947E6F-B6EC-4121-8AD7-1144C7B555F9}"/>
              </a:ext>
            </a:extLst>
          </p:cNvPr>
          <p:cNvSpPr/>
          <p:nvPr/>
        </p:nvSpPr>
        <p:spPr>
          <a:xfrm>
            <a:off x="0" y="0"/>
            <a:ext cx="12192000" cy="10572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18" name="Rectangle 17">
            <a:extLst>
              <a:ext uri="{FF2B5EF4-FFF2-40B4-BE49-F238E27FC236}">
                <a16:creationId xmlns:a16="http://schemas.microsoft.com/office/drawing/2014/main" id="{1F5ED501-1068-4592-8831-B6FA44E5A0A4}"/>
              </a:ext>
            </a:extLst>
          </p:cNvPr>
          <p:cNvSpPr/>
          <p:nvPr/>
        </p:nvSpPr>
        <p:spPr>
          <a:xfrm>
            <a:off x="0" y="6059424"/>
            <a:ext cx="12192000" cy="79857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19" name="TextBox 18">
            <a:extLst>
              <a:ext uri="{FF2B5EF4-FFF2-40B4-BE49-F238E27FC236}">
                <a16:creationId xmlns:a16="http://schemas.microsoft.com/office/drawing/2014/main" id="{6E0DA069-AEC2-41D8-9161-25DAA7DD33A2}"/>
              </a:ext>
            </a:extLst>
          </p:cNvPr>
          <p:cNvSpPr txBox="1"/>
          <p:nvPr/>
        </p:nvSpPr>
        <p:spPr>
          <a:xfrm>
            <a:off x="3588546" y="57447"/>
            <a:ext cx="5014908" cy="923330"/>
          </a:xfrm>
          <a:prstGeom prst="rect">
            <a:avLst/>
          </a:prstGeom>
          <a:noFill/>
        </p:spPr>
        <p:txBody>
          <a:bodyPr wrap="square" rtlCol="0">
            <a:spAutoFit/>
          </a:bodyPr>
          <a:lstStyle/>
          <a:p>
            <a:pPr algn="ctr"/>
            <a:r>
              <a:rPr lang="en-US" sz="5400">
                <a:solidFill>
                  <a:srgbClr val="F4A7BB"/>
                </a:solidFill>
                <a:latin typeface="Times New Roman" panose="02020603050405020304" pitchFamily="18" charset="0"/>
                <a:cs typeface="Times New Roman" panose="02020603050405020304" pitchFamily="18" charset="0"/>
              </a:rPr>
              <a:t>NỘI DUNG 3</a:t>
            </a:r>
            <a:endParaRPr lang="vi-VN" sz="5400">
              <a:solidFill>
                <a:srgbClr val="F4A7BB"/>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832264E1-53CF-4B15-9F38-287AE028B767}"/>
              </a:ext>
            </a:extLst>
          </p:cNvPr>
          <p:cNvSpPr txBox="1"/>
          <p:nvPr/>
        </p:nvSpPr>
        <p:spPr>
          <a:xfrm>
            <a:off x="100584" y="165169"/>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21" name="TextBox 20">
            <a:extLst>
              <a:ext uri="{FF2B5EF4-FFF2-40B4-BE49-F238E27FC236}">
                <a16:creationId xmlns:a16="http://schemas.microsoft.com/office/drawing/2014/main" id="{1F5478AA-4ECC-4E04-A2E1-5900A8CF7ACE}"/>
              </a:ext>
            </a:extLst>
          </p:cNvPr>
          <p:cNvSpPr txBox="1"/>
          <p:nvPr/>
        </p:nvSpPr>
        <p:spPr>
          <a:xfrm>
            <a:off x="100584"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22" name="TextBox 21">
            <a:extLst>
              <a:ext uri="{FF2B5EF4-FFF2-40B4-BE49-F238E27FC236}">
                <a16:creationId xmlns:a16="http://schemas.microsoft.com/office/drawing/2014/main" id="{D8F50AD4-B414-4751-9FFB-F95EDABFBD35}"/>
              </a:ext>
            </a:extLst>
          </p:cNvPr>
          <p:cNvSpPr txBox="1"/>
          <p:nvPr/>
        </p:nvSpPr>
        <p:spPr>
          <a:xfrm>
            <a:off x="11570208" y="17469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cxnSp>
        <p:nvCxnSpPr>
          <p:cNvPr id="23" name="Straight Connector 22">
            <a:extLst>
              <a:ext uri="{FF2B5EF4-FFF2-40B4-BE49-F238E27FC236}">
                <a16:creationId xmlns:a16="http://schemas.microsoft.com/office/drawing/2014/main" id="{0FF77D10-B60A-46EB-AC3B-424D6A3AFF6E}"/>
              </a:ext>
            </a:extLst>
          </p:cNvPr>
          <p:cNvCxnSpPr>
            <a:cxnSpLocks/>
          </p:cNvCxnSpPr>
          <p:nvPr/>
        </p:nvCxnSpPr>
        <p:spPr>
          <a:xfrm>
            <a:off x="2438400" y="545860"/>
            <a:ext cx="1791129"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CF07FD-7D74-473D-A5C5-0E3B77745A97}"/>
              </a:ext>
            </a:extLst>
          </p:cNvPr>
          <p:cNvCxnSpPr>
            <a:cxnSpLocks/>
          </p:cNvCxnSpPr>
          <p:nvPr/>
        </p:nvCxnSpPr>
        <p:spPr>
          <a:xfrm>
            <a:off x="7886700" y="545860"/>
            <a:ext cx="1791129"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56A2EDF7-8D9A-49CC-835F-ABD77218BCA9}"/>
              </a:ext>
            </a:extLst>
          </p:cNvPr>
          <p:cNvSpPr/>
          <p:nvPr/>
        </p:nvSpPr>
        <p:spPr>
          <a:xfrm>
            <a:off x="2038350" y="342900"/>
            <a:ext cx="400050" cy="390525"/>
          </a:xfrm>
          <a:prstGeom prst="ellipse">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Oval 25">
            <a:extLst>
              <a:ext uri="{FF2B5EF4-FFF2-40B4-BE49-F238E27FC236}">
                <a16:creationId xmlns:a16="http://schemas.microsoft.com/office/drawing/2014/main" id="{ED73ADE0-1B9E-46D4-B9A7-CE236FC57518}"/>
              </a:ext>
            </a:extLst>
          </p:cNvPr>
          <p:cNvSpPr/>
          <p:nvPr/>
        </p:nvSpPr>
        <p:spPr>
          <a:xfrm>
            <a:off x="9686781" y="350597"/>
            <a:ext cx="400050" cy="390525"/>
          </a:xfrm>
          <a:prstGeom prst="ellipse">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27" name="Straight Connector 26">
            <a:extLst>
              <a:ext uri="{FF2B5EF4-FFF2-40B4-BE49-F238E27FC236}">
                <a16:creationId xmlns:a16="http://schemas.microsoft.com/office/drawing/2014/main" id="{986BF993-FE90-4498-B198-88FC6697A892}"/>
              </a:ext>
            </a:extLst>
          </p:cNvPr>
          <p:cNvCxnSpPr>
            <a:cxnSpLocks/>
          </p:cNvCxnSpPr>
          <p:nvPr/>
        </p:nvCxnSpPr>
        <p:spPr>
          <a:xfrm>
            <a:off x="2724150" y="6489460"/>
            <a:ext cx="7143750"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65CE119-78BC-4BAC-8B29-B14519074A4C}"/>
              </a:ext>
            </a:extLst>
          </p:cNvPr>
          <p:cNvCxnSpPr>
            <a:cxnSpLocks/>
          </p:cNvCxnSpPr>
          <p:nvPr/>
        </p:nvCxnSpPr>
        <p:spPr>
          <a:xfrm>
            <a:off x="6034501" y="806414"/>
            <a:ext cx="0" cy="250861"/>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C3A21FF-3CAC-4325-9F6A-59CD3C4BAF92}"/>
              </a:ext>
            </a:extLst>
          </p:cNvPr>
          <p:cNvCxnSpPr>
            <a:cxnSpLocks/>
          </p:cNvCxnSpPr>
          <p:nvPr/>
        </p:nvCxnSpPr>
        <p:spPr>
          <a:xfrm>
            <a:off x="6030152" y="6059424"/>
            <a:ext cx="0" cy="250861"/>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40BA61DB-7E36-4B95-85E0-A0BC4A88D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 y="1757058"/>
            <a:ext cx="3817945" cy="3462035"/>
          </a:xfrm>
          <a:prstGeom prst="rect">
            <a:avLst/>
          </a:prstGeom>
        </p:spPr>
      </p:pic>
      <p:sp>
        <p:nvSpPr>
          <p:cNvPr id="33" name="TextBox 32">
            <a:extLst>
              <a:ext uri="{FF2B5EF4-FFF2-40B4-BE49-F238E27FC236}">
                <a16:creationId xmlns:a16="http://schemas.microsoft.com/office/drawing/2014/main" id="{648ED139-AD4F-4380-B2C9-A6AB38204D0B}"/>
              </a:ext>
            </a:extLst>
          </p:cNvPr>
          <p:cNvSpPr txBox="1"/>
          <p:nvPr/>
        </p:nvSpPr>
        <p:spPr>
          <a:xfrm>
            <a:off x="4600575" y="1757058"/>
            <a:ext cx="6969631" cy="3139321"/>
          </a:xfrm>
          <a:prstGeom prst="rect">
            <a:avLst/>
          </a:prstGeom>
          <a:noFill/>
        </p:spPr>
        <p:txBody>
          <a:bodyPr wrap="square" rtlCol="0">
            <a:spAutoFit/>
          </a:bodyPr>
          <a:lstStyle/>
          <a:p>
            <a:r>
              <a:rPr lang="vi-VN" b="1" i="0">
                <a:solidFill>
                  <a:srgbClr val="202122"/>
                </a:solidFill>
                <a:effectLst/>
                <a:latin typeface="Arial" panose="020B0604020202020204" pitchFamily="34" charset="0"/>
              </a:rPr>
              <a:t>Park Chae-young</a:t>
            </a:r>
            <a:r>
              <a:rPr lang="vi-VN" b="0" i="0">
                <a:solidFill>
                  <a:srgbClr val="202122"/>
                </a:solidFill>
                <a:effectLst/>
                <a:latin typeface="Arial" panose="020B0604020202020204" pitchFamily="34" charset="0"/>
              </a:rPr>
              <a:t> (Hnagul: </a:t>
            </a:r>
            <a:r>
              <a:rPr lang="ko-KR" altLang="en-US" b="0" i="0">
                <a:solidFill>
                  <a:srgbClr val="202122"/>
                </a:solidFill>
                <a:effectLst/>
                <a:latin typeface="Arial" panose="020B0604020202020204" pitchFamily="34" charset="0"/>
              </a:rPr>
              <a:t>박채영</a:t>
            </a:r>
            <a:r>
              <a:rPr lang="vi-VN" altLang="ko-KR" b="0" i="0">
                <a:solidFill>
                  <a:srgbClr val="202122"/>
                </a:solidFill>
                <a:effectLst/>
                <a:latin typeface="Arial" panose="020B0604020202020204" pitchFamily="34" charset="0"/>
              </a:rPr>
              <a:t>, Hanja </a:t>
            </a:r>
            <a:r>
              <a:rPr lang="vi-VN" b="0" i="0">
                <a:solidFill>
                  <a:srgbClr val="202122"/>
                </a:solidFill>
                <a:effectLst/>
                <a:latin typeface="Arial" panose="020B0604020202020204" pitchFamily="34" charset="0"/>
              </a:rPr>
              <a:t>: </a:t>
            </a:r>
            <a:r>
              <a:rPr lang="ko-KR" altLang="en-US" b="0" i="0">
                <a:solidFill>
                  <a:srgbClr val="202122"/>
                </a:solidFill>
                <a:effectLst/>
                <a:latin typeface="Arial" panose="020B0604020202020204" pitchFamily="34" charset="0"/>
              </a:rPr>
              <a:t>朴彩英</a:t>
            </a:r>
            <a:r>
              <a:rPr lang="en-US" altLang="ko-KR" b="0" i="0">
                <a:solidFill>
                  <a:srgbClr val="202122"/>
                </a:solidFill>
                <a:effectLst/>
                <a:latin typeface="Arial" panose="020B0604020202020204" pitchFamily="34" charset="0"/>
              </a:rPr>
              <a:t>; </a:t>
            </a:r>
            <a:r>
              <a:rPr lang="vi-VN" altLang="ko-KR" b="0" i="0">
                <a:solidFill>
                  <a:srgbClr val="202122"/>
                </a:solidFill>
                <a:effectLst/>
                <a:latin typeface="Arial" panose="020B0604020202020204" pitchFamily="34" charset="0"/>
              </a:rPr>
              <a:t>Hán Việt</a:t>
            </a:r>
            <a:r>
              <a:rPr lang="vi-VN" b="0" i="0">
                <a:solidFill>
                  <a:srgbClr val="202122"/>
                </a:solidFill>
                <a:effectLst/>
                <a:latin typeface="Arial" panose="020B0604020202020204" pitchFamily="34" charset="0"/>
              </a:rPr>
              <a:t>: Phác Thái Anh; tên Tiếng anh: </a:t>
            </a:r>
            <a:r>
              <a:rPr lang="vi-VN" b="1" i="0">
                <a:solidFill>
                  <a:srgbClr val="202122"/>
                </a:solidFill>
                <a:effectLst/>
                <a:latin typeface="Arial" panose="020B0604020202020204" pitchFamily="34" charset="0"/>
              </a:rPr>
              <a:t>Roseanne Park</a:t>
            </a:r>
            <a:r>
              <a:rPr lang="vi-VN" b="0" i="0">
                <a:solidFill>
                  <a:srgbClr val="202122"/>
                </a:solidFill>
                <a:effectLst/>
                <a:latin typeface="Arial" panose="020B0604020202020204" pitchFamily="34" charset="0"/>
              </a:rPr>
              <a:t>, sinh ngày 11 tháng 2 năm 1997), thường được biết đến với nghệ danh </a:t>
            </a:r>
            <a:r>
              <a:rPr lang="vi-VN" b="1" i="0">
                <a:solidFill>
                  <a:srgbClr val="202122"/>
                </a:solidFill>
                <a:effectLst/>
                <a:latin typeface="Arial" panose="020B0604020202020204" pitchFamily="34" charset="0"/>
              </a:rPr>
              <a:t>Rosé</a:t>
            </a:r>
            <a:r>
              <a:rPr lang="vi-VN" b="0" i="0">
                <a:solidFill>
                  <a:srgbClr val="202122"/>
                </a:solidFill>
                <a:effectLst/>
                <a:latin typeface="Arial" panose="020B0604020202020204" pitchFamily="34" charset="0"/>
              </a:rPr>
              <a:t> (Hangul: </a:t>
            </a:r>
            <a:r>
              <a:rPr lang="ko-KR" altLang="en-US" b="0" i="0">
                <a:solidFill>
                  <a:srgbClr val="202122"/>
                </a:solidFill>
                <a:effectLst/>
                <a:latin typeface="Arial" panose="020B0604020202020204" pitchFamily="34" charset="0"/>
              </a:rPr>
              <a:t>로제</a:t>
            </a:r>
            <a:r>
              <a:rPr lang="en-US" altLang="ko-KR" b="0" i="0">
                <a:solidFill>
                  <a:srgbClr val="202122"/>
                </a:solidFill>
                <a:effectLst/>
                <a:latin typeface="Arial" panose="020B0604020202020204" pitchFamily="34" charset="0"/>
              </a:rPr>
              <a:t>)</a:t>
            </a:r>
            <a:r>
              <a:rPr lang="vi-VN" altLang="ko-KR" b="0" i="0" baseline="30000">
                <a:solidFill>
                  <a:srgbClr val="0645AD"/>
                </a:solidFill>
                <a:effectLst/>
                <a:latin typeface="Arial" panose="020B0604020202020204" pitchFamily="34" charset="0"/>
              </a:rPr>
              <a:t> </a:t>
            </a:r>
            <a:r>
              <a:rPr lang="vi-VN" b="0" i="0">
                <a:solidFill>
                  <a:srgbClr val="202122"/>
                </a:solidFill>
                <a:effectLst/>
                <a:latin typeface="Arial" panose="020B0604020202020204" pitchFamily="34" charset="0"/>
              </a:rPr>
              <a:t>là một nữ ca sĩ, người mẫu người New Zeland gốc Hàn Quốc. Sinh ra ở New Zealand và lớn lên ở Úc, Rosé chính thức ký hợp đồng với công ty YG Entertainment của Hàn Quốc sau một buổi thử giọng vào năm 2012 và sau đó trở thành thực tập sinh tại đây trong vòng 4 năm. Cô ra mắt với tư cách là giọng ca chính của nhóm nhạc nữ BLACKPINK vào tháng 8 năm 2016. Tháng 3 năm 2021, cô phát hành album đĩa đơn solo mang tên R.</a:t>
            </a:r>
            <a:endParaRPr lang="vi-VN"/>
          </a:p>
        </p:txBody>
      </p:sp>
      <p:sp>
        <p:nvSpPr>
          <p:cNvPr id="34" name="TextBox 33">
            <a:extLst>
              <a:ext uri="{FF2B5EF4-FFF2-40B4-BE49-F238E27FC236}">
                <a16:creationId xmlns:a16="http://schemas.microsoft.com/office/drawing/2014/main" id="{08FE464D-061A-4E6E-90D7-ADD65B109655}"/>
              </a:ext>
            </a:extLst>
          </p:cNvPr>
          <p:cNvSpPr txBox="1"/>
          <p:nvPr/>
        </p:nvSpPr>
        <p:spPr>
          <a:xfrm>
            <a:off x="11570208"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Tree>
    <p:extLst>
      <p:ext uri="{BB962C8B-B14F-4D97-AF65-F5344CB8AC3E}">
        <p14:creationId xmlns:p14="http://schemas.microsoft.com/office/powerpoint/2010/main" val="3806765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CE1EB3B-01A7-4353-85DC-3540B6AA6543}"/>
              </a:ext>
            </a:extLst>
          </p:cNvPr>
          <p:cNvSpPr/>
          <p:nvPr/>
        </p:nvSpPr>
        <p:spPr>
          <a:xfrm>
            <a:off x="0" y="0"/>
            <a:ext cx="12192000" cy="6858000"/>
          </a:xfrm>
          <a:prstGeom prst="rect">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16">
            <a:extLst>
              <a:ext uri="{FF2B5EF4-FFF2-40B4-BE49-F238E27FC236}">
                <a16:creationId xmlns:a16="http://schemas.microsoft.com/office/drawing/2014/main" id="{FB947E6F-B6EC-4121-8AD7-1144C7B555F9}"/>
              </a:ext>
            </a:extLst>
          </p:cNvPr>
          <p:cNvSpPr/>
          <p:nvPr/>
        </p:nvSpPr>
        <p:spPr>
          <a:xfrm>
            <a:off x="0" y="0"/>
            <a:ext cx="12192000" cy="10572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18" name="Rectangle 17">
            <a:extLst>
              <a:ext uri="{FF2B5EF4-FFF2-40B4-BE49-F238E27FC236}">
                <a16:creationId xmlns:a16="http://schemas.microsoft.com/office/drawing/2014/main" id="{1F5ED501-1068-4592-8831-B6FA44E5A0A4}"/>
              </a:ext>
            </a:extLst>
          </p:cNvPr>
          <p:cNvSpPr/>
          <p:nvPr/>
        </p:nvSpPr>
        <p:spPr>
          <a:xfrm>
            <a:off x="0" y="6059424"/>
            <a:ext cx="12192000" cy="79857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19" name="TextBox 18">
            <a:extLst>
              <a:ext uri="{FF2B5EF4-FFF2-40B4-BE49-F238E27FC236}">
                <a16:creationId xmlns:a16="http://schemas.microsoft.com/office/drawing/2014/main" id="{6E0DA069-AEC2-41D8-9161-25DAA7DD33A2}"/>
              </a:ext>
            </a:extLst>
          </p:cNvPr>
          <p:cNvSpPr txBox="1"/>
          <p:nvPr/>
        </p:nvSpPr>
        <p:spPr>
          <a:xfrm>
            <a:off x="3588546" y="57447"/>
            <a:ext cx="5014908" cy="923330"/>
          </a:xfrm>
          <a:prstGeom prst="rect">
            <a:avLst/>
          </a:prstGeom>
          <a:noFill/>
        </p:spPr>
        <p:txBody>
          <a:bodyPr wrap="square" rtlCol="0">
            <a:spAutoFit/>
          </a:bodyPr>
          <a:lstStyle/>
          <a:p>
            <a:pPr algn="ctr"/>
            <a:r>
              <a:rPr lang="en-US" sz="5400">
                <a:solidFill>
                  <a:srgbClr val="F4A7BB"/>
                </a:solidFill>
                <a:latin typeface="Times New Roman" panose="02020603050405020304" pitchFamily="18" charset="0"/>
                <a:cs typeface="Times New Roman" panose="02020603050405020304" pitchFamily="18" charset="0"/>
              </a:rPr>
              <a:t>NỘI DUNG 3</a:t>
            </a:r>
            <a:endParaRPr lang="vi-VN" sz="5400">
              <a:solidFill>
                <a:srgbClr val="F4A7BB"/>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832264E1-53CF-4B15-9F38-287AE028B767}"/>
              </a:ext>
            </a:extLst>
          </p:cNvPr>
          <p:cNvSpPr txBox="1"/>
          <p:nvPr/>
        </p:nvSpPr>
        <p:spPr>
          <a:xfrm>
            <a:off x="100584" y="165169"/>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21" name="TextBox 20">
            <a:extLst>
              <a:ext uri="{FF2B5EF4-FFF2-40B4-BE49-F238E27FC236}">
                <a16:creationId xmlns:a16="http://schemas.microsoft.com/office/drawing/2014/main" id="{1F5478AA-4ECC-4E04-A2E1-5900A8CF7ACE}"/>
              </a:ext>
            </a:extLst>
          </p:cNvPr>
          <p:cNvSpPr txBox="1"/>
          <p:nvPr/>
        </p:nvSpPr>
        <p:spPr>
          <a:xfrm>
            <a:off x="100584"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22" name="TextBox 21">
            <a:extLst>
              <a:ext uri="{FF2B5EF4-FFF2-40B4-BE49-F238E27FC236}">
                <a16:creationId xmlns:a16="http://schemas.microsoft.com/office/drawing/2014/main" id="{D8F50AD4-B414-4751-9FFB-F95EDABFBD35}"/>
              </a:ext>
            </a:extLst>
          </p:cNvPr>
          <p:cNvSpPr txBox="1"/>
          <p:nvPr/>
        </p:nvSpPr>
        <p:spPr>
          <a:xfrm>
            <a:off x="11570208" y="17469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cxnSp>
        <p:nvCxnSpPr>
          <p:cNvPr id="23" name="Straight Connector 22">
            <a:extLst>
              <a:ext uri="{FF2B5EF4-FFF2-40B4-BE49-F238E27FC236}">
                <a16:creationId xmlns:a16="http://schemas.microsoft.com/office/drawing/2014/main" id="{0FF77D10-B60A-46EB-AC3B-424D6A3AFF6E}"/>
              </a:ext>
            </a:extLst>
          </p:cNvPr>
          <p:cNvCxnSpPr>
            <a:cxnSpLocks/>
          </p:cNvCxnSpPr>
          <p:nvPr/>
        </p:nvCxnSpPr>
        <p:spPr>
          <a:xfrm>
            <a:off x="2438400" y="545860"/>
            <a:ext cx="1791129"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CF07FD-7D74-473D-A5C5-0E3B77745A97}"/>
              </a:ext>
            </a:extLst>
          </p:cNvPr>
          <p:cNvCxnSpPr>
            <a:cxnSpLocks/>
          </p:cNvCxnSpPr>
          <p:nvPr/>
        </p:nvCxnSpPr>
        <p:spPr>
          <a:xfrm>
            <a:off x="7886700" y="545860"/>
            <a:ext cx="1791129"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56A2EDF7-8D9A-49CC-835F-ABD77218BCA9}"/>
              </a:ext>
            </a:extLst>
          </p:cNvPr>
          <p:cNvSpPr/>
          <p:nvPr/>
        </p:nvSpPr>
        <p:spPr>
          <a:xfrm>
            <a:off x="2038350" y="342900"/>
            <a:ext cx="400050" cy="390525"/>
          </a:xfrm>
          <a:prstGeom prst="ellipse">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Oval 25">
            <a:extLst>
              <a:ext uri="{FF2B5EF4-FFF2-40B4-BE49-F238E27FC236}">
                <a16:creationId xmlns:a16="http://schemas.microsoft.com/office/drawing/2014/main" id="{ED73ADE0-1B9E-46D4-B9A7-CE236FC57518}"/>
              </a:ext>
            </a:extLst>
          </p:cNvPr>
          <p:cNvSpPr/>
          <p:nvPr/>
        </p:nvSpPr>
        <p:spPr>
          <a:xfrm>
            <a:off x="9686781" y="350597"/>
            <a:ext cx="400050" cy="390525"/>
          </a:xfrm>
          <a:prstGeom prst="ellipse">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27" name="Straight Connector 26">
            <a:extLst>
              <a:ext uri="{FF2B5EF4-FFF2-40B4-BE49-F238E27FC236}">
                <a16:creationId xmlns:a16="http://schemas.microsoft.com/office/drawing/2014/main" id="{986BF993-FE90-4498-B198-88FC6697A892}"/>
              </a:ext>
            </a:extLst>
          </p:cNvPr>
          <p:cNvCxnSpPr>
            <a:cxnSpLocks/>
          </p:cNvCxnSpPr>
          <p:nvPr/>
        </p:nvCxnSpPr>
        <p:spPr>
          <a:xfrm>
            <a:off x="2724150" y="6489460"/>
            <a:ext cx="7143750"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65CE119-78BC-4BAC-8B29-B14519074A4C}"/>
              </a:ext>
            </a:extLst>
          </p:cNvPr>
          <p:cNvCxnSpPr>
            <a:cxnSpLocks/>
          </p:cNvCxnSpPr>
          <p:nvPr/>
        </p:nvCxnSpPr>
        <p:spPr>
          <a:xfrm>
            <a:off x="6034501" y="806414"/>
            <a:ext cx="0" cy="250861"/>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C3A21FF-3CAC-4325-9F6A-59CD3C4BAF92}"/>
              </a:ext>
            </a:extLst>
          </p:cNvPr>
          <p:cNvCxnSpPr>
            <a:cxnSpLocks/>
          </p:cNvCxnSpPr>
          <p:nvPr/>
        </p:nvCxnSpPr>
        <p:spPr>
          <a:xfrm>
            <a:off x="6030152" y="6059424"/>
            <a:ext cx="0" cy="250861"/>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40BA61DB-7E36-4B95-85E0-A0BC4A88D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 y="1757058"/>
            <a:ext cx="3817945" cy="3462035"/>
          </a:xfrm>
          <a:prstGeom prst="rect">
            <a:avLst/>
          </a:prstGeom>
        </p:spPr>
      </p:pic>
      <p:sp>
        <p:nvSpPr>
          <p:cNvPr id="33" name="TextBox 32">
            <a:extLst>
              <a:ext uri="{FF2B5EF4-FFF2-40B4-BE49-F238E27FC236}">
                <a16:creationId xmlns:a16="http://schemas.microsoft.com/office/drawing/2014/main" id="{648ED139-AD4F-4380-B2C9-A6AB38204D0B}"/>
              </a:ext>
            </a:extLst>
          </p:cNvPr>
          <p:cNvSpPr txBox="1"/>
          <p:nvPr/>
        </p:nvSpPr>
        <p:spPr>
          <a:xfrm>
            <a:off x="4600575" y="1757058"/>
            <a:ext cx="6969631" cy="3139321"/>
          </a:xfrm>
          <a:prstGeom prst="rect">
            <a:avLst/>
          </a:prstGeom>
          <a:noFill/>
        </p:spPr>
        <p:txBody>
          <a:bodyPr wrap="square" rtlCol="0">
            <a:spAutoFit/>
          </a:bodyPr>
          <a:lstStyle/>
          <a:p>
            <a:r>
              <a:rPr lang="vi-VN" b="1" i="0">
                <a:solidFill>
                  <a:srgbClr val="202122"/>
                </a:solidFill>
                <a:effectLst/>
                <a:latin typeface="Arial" panose="020B0604020202020204" pitchFamily="34" charset="0"/>
              </a:rPr>
              <a:t>Park Chae-young</a:t>
            </a:r>
            <a:r>
              <a:rPr lang="vi-VN" b="0" i="0">
                <a:solidFill>
                  <a:srgbClr val="202122"/>
                </a:solidFill>
                <a:effectLst/>
                <a:latin typeface="Arial" panose="020B0604020202020204" pitchFamily="34" charset="0"/>
              </a:rPr>
              <a:t> (Hnagul: </a:t>
            </a:r>
            <a:r>
              <a:rPr lang="ko-KR" altLang="en-US" b="0" i="0">
                <a:solidFill>
                  <a:srgbClr val="202122"/>
                </a:solidFill>
                <a:effectLst/>
                <a:latin typeface="Arial" panose="020B0604020202020204" pitchFamily="34" charset="0"/>
              </a:rPr>
              <a:t>박채영</a:t>
            </a:r>
            <a:r>
              <a:rPr lang="vi-VN" altLang="ko-KR" b="0" i="0">
                <a:solidFill>
                  <a:srgbClr val="202122"/>
                </a:solidFill>
                <a:effectLst/>
                <a:latin typeface="Arial" panose="020B0604020202020204" pitchFamily="34" charset="0"/>
              </a:rPr>
              <a:t>, Hanja </a:t>
            </a:r>
            <a:r>
              <a:rPr lang="vi-VN" b="0" i="0">
                <a:solidFill>
                  <a:srgbClr val="202122"/>
                </a:solidFill>
                <a:effectLst/>
                <a:latin typeface="Arial" panose="020B0604020202020204" pitchFamily="34" charset="0"/>
              </a:rPr>
              <a:t>: </a:t>
            </a:r>
            <a:r>
              <a:rPr lang="ko-KR" altLang="en-US" b="0" i="0">
                <a:solidFill>
                  <a:srgbClr val="202122"/>
                </a:solidFill>
                <a:effectLst/>
                <a:latin typeface="Arial" panose="020B0604020202020204" pitchFamily="34" charset="0"/>
              </a:rPr>
              <a:t>朴彩英</a:t>
            </a:r>
            <a:r>
              <a:rPr lang="en-US" altLang="ko-KR" b="0" i="0">
                <a:solidFill>
                  <a:srgbClr val="202122"/>
                </a:solidFill>
                <a:effectLst/>
                <a:latin typeface="Arial" panose="020B0604020202020204" pitchFamily="34" charset="0"/>
              </a:rPr>
              <a:t>; </a:t>
            </a:r>
            <a:r>
              <a:rPr lang="vi-VN" altLang="ko-KR" b="0" i="0">
                <a:solidFill>
                  <a:srgbClr val="202122"/>
                </a:solidFill>
                <a:effectLst/>
                <a:latin typeface="Arial" panose="020B0604020202020204" pitchFamily="34" charset="0"/>
              </a:rPr>
              <a:t>Hán Việt</a:t>
            </a:r>
            <a:r>
              <a:rPr lang="vi-VN" b="0" i="0">
                <a:solidFill>
                  <a:srgbClr val="202122"/>
                </a:solidFill>
                <a:effectLst/>
                <a:latin typeface="Arial" panose="020B0604020202020204" pitchFamily="34" charset="0"/>
              </a:rPr>
              <a:t>: Phác Thái Anh; tên Tiếng anh: </a:t>
            </a:r>
            <a:r>
              <a:rPr lang="vi-VN" b="1" i="0">
                <a:solidFill>
                  <a:srgbClr val="202122"/>
                </a:solidFill>
                <a:effectLst/>
                <a:latin typeface="Arial" panose="020B0604020202020204" pitchFamily="34" charset="0"/>
              </a:rPr>
              <a:t>Roseanne Park</a:t>
            </a:r>
            <a:r>
              <a:rPr lang="vi-VN" b="0" i="0">
                <a:solidFill>
                  <a:srgbClr val="202122"/>
                </a:solidFill>
                <a:effectLst/>
                <a:latin typeface="Arial" panose="020B0604020202020204" pitchFamily="34" charset="0"/>
              </a:rPr>
              <a:t>, sinh ngày 11 tháng 2 năm 1997), thường được biết đến với nghệ danh </a:t>
            </a:r>
            <a:r>
              <a:rPr lang="vi-VN" b="1" i="0">
                <a:solidFill>
                  <a:srgbClr val="202122"/>
                </a:solidFill>
                <a:effectLst/>
                <a:latin typeface="Arial" panose="020B0604020202020204" pitchFamily="34" charset="0"/>
              </a:rPr>
              <a:t>Rosé</a:t>
            </a:r>
            <a:r>
              <a:rPr lang="vi-VN" b="0" i="0">
                <a:solidFill>
                  <a:srgbClr val="202122"/>
                </a:solidFill>
                <a:effectLst/>
                <a:latin typeface="Arial" panose="020B0604020202020204" pitchFamily="34" charset="0"/>
              </a:rPr>
              <a:t> (Hangul: </a:t>
            </a:r>
            <a:r>
              <a:rPr lang="ko-KR" altLang="en-US" b="0" i="0">
                <a:solidFill>
                  <a:srgbClr val="202122"/>
                </a:solidFill>
                <a:effectLst/>
                <a:latin typeface="Arial" panose="020B0604020202020204" pitchFamily="34" charset="0"/>
              </a:rPr>
              <a:t>로제</a:t>
            </a:r>
            <a:r>
              <a:rPr lang="en-US" altLang="ko-KR" b="0" i="0">
                <a:solidFill>
                  <a:srgbClr val="202122"/>
                </a:solidFill>
                <a:effectLst/>
                <a:latin typeface="Arial" panose="020B0604020202020204" pitchFamily="34" charset="0"/>
              </a:rPr>
              <a:t>)</a:t>
            </a:r>
            <a:r>
              <a:rPr lang="vi-VN" altLang="ko-KR" b="0" i="0" baseline="30000">
                <a:solidFill>
                  <a:srgbClr val="0645AD"/>
                </a:solidFill>
                <a:effectLst/>
                <a:latin typeface="Arial" panose="020B0604020202020204" pitchFamily="34" charset="0"/>
              </a:rPr>
              <a:t> </a:t>
            </a:r>
            <a:r>
              <a:rPr lang="vi-VN" b="0" i="0">
                <a:solidFill>
                  <a:srgbClr val="202122"/>
                </a:solidFill>
                <a:effectLst/>
                <a:latin typeface="Arial" panose="020B0604020202020204" pitchFamily="34" charset="0"/>
              </a:rPr>
              <a:t>là một nữ ca sĩ, người mẫu người New Zeland gốc Hàn Quốc. Sinh ra ở New Zealand và lớn lên ở Úc, Rosé chính thức ký hợp đồng với công ty YG Entertainment của Hàn Quốc sau một buổi thử giọng vào năm 2012 và sau đó trở thành thực tập sinh tại đây trong vòng 4 năm. Cô ra mắt với tư cách là giọng ca chính của nhóm nhạc nữ BLACKPINK vào tháng 8 năm 2016. Tháng 3 năm 2021, cô phát hành album đĩa đơn solo mang tên R.</a:t>
            </a:r>
            <a:endParaRPr lang="vi-VN"/>
          </a:p>
        </p:txBody>
      </p:sp>
      <p:sp>
        <p:nvSpPr>
          <p:cNvPr id="34" name="TextBox 33">
            <a:extLst>
              <a:ext uri="{FF2B5EF4-FFF2-40B4-BE49-F238E27FC236}">
                <a16:creationId xmlns:a16="http://schemas.microsoft.com/office/drawing/2014/main" id="{08FE464D-061A-4E6E-90D7-ADD65B109655}"/>
              </a:ext>
            </a:extLst>
          </p:cNvPr>
          <p:cNvSpPr txBox="1"/>
          <p:nvPr/>
        </p:nvSpPr>
        <p:spPr>
          <a:xfrm>
            <a:off x="11570208"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Tree>
    <p:extLst>
      <p:ext uri="{BB962C8B-B14F-4D97-AF65-F5344CB8AC3E}">
        <p14:creationId xmlns:p14="http://schemas.microsoft.com/office/powerpoint/2010/main" val="387149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BD14A6-CA39-4B25-AD92-FEF205777BDF}"/>
              </a:ext>
            </a:extLst>
          </p:cNvPr>
          <p:cNvSpPr/>
          <p:nvPr/>
        </p:nvSpPr>
        <p:spPr>
          <a:xfrm>
            <a:off x="0" y="0"/>
            <a:ext cx="12192000" cy="6858000"/>
          </a:xfrm>
          <a:prstGeom prst="rect">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6" name="Picture 5">
            <a:extLst>
              <a:ext uri="{FF2B5EF4-FFF2-40B4-BE49-F238E27FC236}">
                <a16:creationId xmlns:a16="http://schemas.microsoft.com/office/drawing/2014/main" id="{B327334B-F163-432C-B713-CA83BBD0A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1" y="1152525"/>
            <a:ext cx="12198831" cy="4533899"/>
          </a:xfrm>
          <a:prstGeom prst="rect">
            <a:avLst/>
          </a:prstGeom>
        </p:spPr>
      </p:pic>
      <p:sp>
        <p:nvSpPr>
          <p:cNvPr id="7" name="Rectangle 6">
            <a:extLst>
              <a:ext uri="{FF2B5EF4-FFF2-40B4-BE49-F238E27FC236}">
                <a16:creationId xmlns:a16="http://schemas.microsoft.com/office/drawing/2014/main" id="{B074CECA-C105-475B-99CE-B939EEACB2E7}"/>
              </a:ext>
            </a:extLst>
          </p:cNvPr>
          <p:cNvSpPr/>
          <p:nvPr/>
        </p:nvSpPr>
        <p:spPr>
          <a:xfrm>
            <a:off x="0" y="0"/>
            <a:ext cx="12192000" cy="3493008"/>
          </a:xfrm>
          <a:prstGeom prst="rect">
            <a:avLst/>
          </a:prstGeom>
          <a:ln w="12700" cap="rnd">
            <a:solidFill>
              <a:srgbClr val="F4A7BB"/>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A57B838E-B03F-4E6E-BDCC-4CABEC6044CF}"/>
              </a:ext>
            </a:extLst>
          </p:cNvPr>
          <p:cNvSpPr txBox="1"/>
          <p:nvPr/>
        </p:nvSpPr>
        <p:spPr>
          <a:xfrm>
            <a:off x="4797551" y="1316370"/>
            <a:ext cx="2596896" cy="523220"/>
          </a:xfrm>
          <a:prstGeom prst="rect">
            <a:avLst/>
          </a:prstGeom>
          <a:noFill/>
          <a:ln w="57150">
            <a:solidFill>
              <a:srgbClr val="F4A7BB"/>
            </a:solidFill>
          </a:ln>
        </p:spPr>
        <p:txBody>
          <a:bodyPr wrap="square" rtlCol="0">
            <a:spAutoFit/>
          </a:bodyPr>
          <a:lstStyle/>
          <a:p>
            <a:pPr algn="ctr"/>
            <a:r>
              <a:rPr lang="en-US" sz="2800" b="1">
                <a:solidFill>
                  <a:srgbClr val="F4A7BB"/>
                </a:solidFill>
                <a:latin typeface="Segoe UI Black" panose="020B0A02040204020203" pitchFamily="34" charset="0"/>
                <a:ea typeface="Segoe UI Black" panose="020B0A02040204020203" pitchFamily="34" charset="0"/>
              </a:rPr>
              <a:t>TÊN NHÓM</a:t>
            </a:r>
            <a:endParaRPr lang="vi-VN" sz="2800" b="1">
              <a:solidFill>
                <a:srgbClr val="F4A7BB"/>
              </a:solidFill>
              <a:latin typeface="Segoe UI Black" panose="020B0A02040204020203" pitchFamily="34" charset="0"/>
              <a:ea typeface="Segoe UI Black" panose="020B0A02040204020203" pitchFamily="34" charset="0"/>
            </a:endParaRPr>
          </a:p>
        </p:txBody>
      </p:sp>
      <p:sp>
        <p:nvSpPr>
          <p:cNvPr id="9" name="TextBox 8">
            <a:extLst>
              <a:ext uri="{FF2B5EF4-FFF2-40B4-BE49-F238E27FC236}">
                <a16:creationId xmlns:a16="http://schemas.microsoft.com/office/drawing/2014/main" id="{46B8A25D-B496-41D9-A0E2-FC4A5679D933}"/>
              </a:ext>
            </a:extLst>
          </p:cNvPr>
          <p:cNvSpPr txBox="1"/>
          <p:nvPr/>
        </p:nvSpPr>
        <p:spPr>
          <a:xfrm>
            <a:off x="3588545" y="1982968"/>
            <a:ext cx="5014908" cy="1015663"/>
          </a:xfrm>
          <a:prstGeom prst="rect">
            <a:avLst/>
          </a:prstGeom>
          <a:noFill/>
        </p:spPr>
        <p:txBody>
          <a:bodyPr wrap="square" rtlCol="0">
            <a:spAutoFit/>
          </a:bodyPr>
          <a:lstStyle/>
          <a:p>
            <a:pPr algn="ctr"/>
            <a:r>
              <a:rPr lang="en-US" sz="6000">
                <a:solidFill>
                  <a:srgbClr val="F4A7BB"/>
                </a:solidFill>
                <a:latin typeface="Times New Roman" panose="02020603050405020304" pitchFamily="18" charset="0"/>
                <a:cs typeface="Times New Roman" panose="02020603050405020304" pitchFamily="18" charset="0"/>
              </a:rPr>
              <a:t>NỘI DUNG 3</a:t>
            </a:r>
            <a:endParaRPr lang="vi-VN" sz="6000">
              <a:solidFill>
                <a:srgbClr val="F4A7BB"/>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9CFD7CA0-44D3-4D32-8365-ACF40848E1CE}"/>
              </a:ext>
            </a:extLst>
          </p:cNvPr>
          <p:cNvCxnSpPr/>
          <p:nvPr/>
        </p:nvCxnSpPr>
        <p:spPr>
          <a:xfrm>
            <a:off x="6096000" y="3081528"/>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825EB43-AAED-490C-BA0B-5C448F27276B}"/>
              </a:ext>
            </a:extLst>
          </p:cNvPr>
          <p:cNvSpPr/>
          <p:nvPr/>
        </p:nvSpPr>
        <p:spPr>
          <a:xfrm>
            <a:off x="0" y="3493008"/>
            <a:ext cx="12192000" cy="3364992"/>
          </a:xfrm>
          <a:prstGeom prst="rect">
            <a:avLst/>
          </a:prstGeom>
          <a:ln w="12700">
            <a:solidFill>
              <a:srgbClr val="F4A7B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12" name="TextBox 11">
            <a:extLst>
              <a:ext uri="{FF2B5EF4-FFF2-40B4-BE49-F238E27FC236}">
                <a16:creationId xmlns:a16="http://schemas.microsoft.com/office/drawing/2014/main" id="{19DBBC45-EAED-40A5-A225-83CE8C4B7D67}"/>
              </a:ext>
            </a:extLst>
          </p:cNvPr>
          <p:cNvSpPr txBox="1"/>
          <p:nvPr/>
        </p:nvSpPr>
        <p:spPr>
          <a:xfrm>
            <a:off x="3052761" y="3987385"/>
            <a:ext cx="6086475" cy="1077218"/>
          </a:xfrm>
          <a:prstGeom prst="rect">
            <a:avLst/>
          </a:prstGeom>
          <a:noFill/>
        </p:spPr>
        <p:txBody>
          <a:bodyPr wrap="square" rtlCol="0">
            <a:spAutoFit/>
          </a:bodyPr>
          <a:lstStyle/>
          <a:p>
            <a:pPr algn="ctr"/>
            <a:r>
              <a:rPr lang="en-US" sz="3200">
                <a:solidFill>
                  <a:srgbClr val="F4A7BB"/>
                </a:solidFill>
                <a:latin typeface="Segoe UI Black" panose="020B0A02040204020203" pitchFamily="34" charset="0"/>
                <a:ea typeface="Segoe UI Black" panose="020B0A02040204020203" pitchFamily="34" charset="0"/>
              </a:rPr>
              <a:t>Ý CHÍNH NỘI DUNG 1 GHI RA NHÉ TUI KO BIẾT =)))</a:t>
            </a:r>
            <a:endParaRPr lang="vi-VN" sz="3200">
              <a:solidFill>
                <a:srgbClr val="F4A7BB"/>
              </a:solidFill>
              <a:latin typeface="Segoe UI Black" panose="020B0A02040204020203" pitchFamily="34" charset="0"/>
              <a:ea typeface="Segoe UI Black" panose="020B0A02040204020203" pitchFamily="34" charset="0"/>
            </a:endParaRPr>
          </a:p>
        </p:txBody>
      </p:sp>
      <p:cxnSp>
        <p:nvCxnSpPr>
          <p:cNvPr id="13" name="Straight Connector 12">
            <a:extLst>
              <a:ext uri="{FF2B5EF4-FFF2-40B4-BE49-F238E27FC236}">
                <a16:creationId xmlns:a16="http://schemas.microsoft.com/office/drawing/2014/main" id="{D766DF6E-7A5F-4FB1-B124-53ABD2AFAED7}"/>
              </a:ext>
            </a:extLst>
          </p:cNvPr>
          <p:cNvCxnSpPr/>
          <p:nvPr/>
        </p:nvCxnSpPr>
        <p:spPr>
          <a:xfrm>
            <a:off x="6096000" y="3493008"/>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867012"/>
      </p:ext>
    </p:extLst>
  </p:cSld>
  <p:clrMapOvr>
    <a:masterClrMapping/>
  </p:clrMapOvr>
  <p:transition spd="slow"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BD14A6-CA39-4B25-AD92-FEF205777BDF}"/>
              </a:ext>
            </a:extLst>
          </p:cNvPr>
          <p:cNvSpPr/>
          <p:nvPr/>
        </p:nvSpPr>
        <p:spPr>
          <a:xfrm>
            <a:off x="0" y="0"/>
            <a:ext cx="12192000" cy="6858000"/>
          </a:xfrm>
          <a:prstGeom prst="rect">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6" name="Picture 5">
            <a:extLst>
              <a:ext uri="{FF2B5EF4-FFF2-40B4-BE49-F238E27FC236}">
                <a16:creationId xmlns:a16="http://schemas.microsoft.com/office/drawing/2014/main" id="{B327334B-F163-432C-B713-CA83BBD0A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1" y="1152525"/>
            <a:ext cx="12198831" cy="4533899"/>
          </a:xfrm>
          <a:prstGeom prst="rect">
            <a:avLst/>
          </a:prstGeom>
        </p:spPr>
      </p:pic>
      <p:sp>
        <p:nvSpPr>
          <p:cNvPr id="7" name="Rectangle 6">
            <a:extLst>
              <a:ext uri="{FF2B5EF4-FFF2-40B4-BE49-F238E27FC236}">
                <a16:creationId xmlns:a16="http://schemas.microsoft.com/office/drawing/2014/main" id="{B074CECA-C105-475B-99CE-B939EEACB2E7}"/>
              </a:ext>
            </a:extLst>
          </p:cNvPr>
          <p:cNvSpPr/>
          <p:nvPr/>
        </p:nvSpPr>
        <p:spPr>
          <a:xfrm>
            <a:off x="-130629" y="-1499315"/>
            <a:ext cx="12453257" cy="3493008"/>
          </a:xfrm>
          <a:prstGeom prst="rect">
            <a:avLst/>
          </a:prstGeom>
          <a:ln w="12700" cap="rnd">
            <a:solidFill>
              <a:srgbClr val="F4A7BB"/>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A57B838E-B03F-4E6E-BDCC-4CABEC6044CF}"/>
              </a:ext>
            </a:extLst>
          </p:cNvPr>
          <p:cNvSpPr txBox="1"/>
          <p:nvPr/>
        </p:nvSpPr>
        <p:spPr>
          <a:xfrm>
            <a:off x="4823178" y="150418"/>
            <a:ext cx="2596896" cy="523220"/>
          </a:xfrm>
          <a:prstGeom prst="rect">
            <a:avLst/>
          </a:prstGeom>
          <a:noFill/>
          <a:ln w="57150">
            <a:solidFill>
              <a:srgbClr val="F4A7BB"/>
            </a:solidFill>
          </a:ln>
        </p:spPr>
        <p:txBody>
          <a:bodyPr wrap="square" rtlCol="0">
            <a:spAutoFit/>
          </a:bodyPr>
          <a:lstStyle/>
          <a:p>
            <a:pPr algn="ctr"/>
            <a:r>
              <a:rPr lang="en-US" sz="2800" b="1">
                <a:solidFill>
                  <a:srgbClr val="F4A7BB"/>
                </a:solidFill>
                <a:latin typeface="Segoe UI Black" panose="020B0A02040204020203" pitchFamily="34" charset="0"/>
                <a:ea typeface="Segoe UI Black" panose="020B0A02040204020203" pitchFamily="34" charset="0"/>
              </a:rPr>
              <a:t>TÊN NHÓM</a:t>
            </a:r>
            <a:endParaRPr lang="vi-VN" sz="2800" b="1">
              <a:solidFill>
                <a:srgbClr val="F4A7BB"/>
              </a:solidFill>
              <a:latin typeface="Segoe UI Black" panose="020B0A02040204020203" pitchFamily="34" charset="0"/>
              <a:ea typeface="Segoe UI Black" panose="020B0A02040204020203" pitchFamily="34" charset="0"/>
            </a:endParaRPr>
          </a:p>
        </p:txBody>
      </p:sp>
      <p:sp>
        <p:nvSpPr>
          <p:cNvPr id="9" name="TextBox 8">
            <a:extLst>
              <a:ext uri="{FF2B5EF4-FFF2-40B4-BE49-F238E27FC236}">
                <a16:creationId xmlns:a16="http://schemas.microsoft.com/office/drawing/2014/main" id="{46B8A25D-B496-41D9-A0E2-FC4A5679D933}"/>
              </a:ext>
            </a:extLst>
          </p:cNvPr>
          <p:cNvSpPr txBox="1"/>
          <p:nvPr/>
        </p:nvSpPr>
        <p:spPr>
          <a:xfrm>
            <a:off x="3588545" y="673638"/>
            <a:ext cx="5014908" cy="1015663"/>
          </a:xfrm>
          <a:prstGeom prst="rect">
            <a:avLst/>
          </a:prstGeom>
          <a:noFill/>
        </p:spPr>
        <p:txBody>
          <a:bodyPr wrap="square" rtlCol="0">
            <a:spAutoFit/>
          </a:bodyPr>
          <a:lstStyle/>
          <a:p>
            <a:pPr algn="ctr"/>
            <a:r>
              <a:rPr lang="en-US" sz="6000">
                <a:solidFill>
                  <a:srgbClr val="F4A7BB"/>
                </a:solidFill>
                <a:latin typeface="Times New Roman" panose="02020603050405020304" pitchFamily="18" charset="0"/>
                <a:cs typeface="Times New Roman" panose="02020603050405020304" pitchFamily="18" charset="0"/>
              </a:rPr>
              <a:t>NỘI DUNG 3</a:t>
            </a:r>
            <a:endParaRPr lang="vi-VN" sz="6000">
              <a:solidFill>
                <a:srgbClr val="F4A7BB"/>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9CFD7CA0-44D3-4D32-8365-ACF40848E1CE}"/>
              </a:ext>
            </a:extLst>
          </p:cNvPr>
          <p:cNvCxnSpPr/>
          <p:nvPr/>
        </p:nvCxnSpPr>
        <p:spPr>
          <a:xfrm>
            <a:off x="6096000" y="1582213"/>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825EB43-AAED-490C-BA0B-5C448F27276B}"/>
              </a:ext>
            </a:extLst>
          </p:cNvPr>
          <p:cNvSpPr/>
          <p:nvPr/>
        </p:nvSpPr>
        <p:spPr>
          <a:xfrm>
            <a:off x="-130629" y="4521708"/>
            <a:ext cx="12453256" cy="3364992"/>
          </a:xfrm>
          <a:prstGeom prst="rect">
            <a:avLst/>
          </a:prstGeom>
          <a:ln w="12700">
            <a:solidFill>
              <a:srgbClr val="F4A7B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12" name="TextBox 11">
            <a:extLst>
              <a:ext uri="{FF2B5EF4-FFF2-40B4-BE49-F238E27FC236}">
                <a16:creationId xmlns:a16="http://schemas.microsoft.com/office/drawing/2014/main" id="{19DBBC45-EAED-40A5-A225-83CE8C4B7D67}"/>
              </a:ext>
            </a:extLst>
          </p:cNvPr>
          <p:cNvSpPr txBox="1"/>
          <p:nvPr/>
        </p:nvSpPr>
        <p:spPr>
          <a:xfrm>
            <a:off x="3081803" y="5016085"/>
            <a:ext cx="6086475" cy="1077218"/>
          </a:xfrm>
          <a:prstGeom prst="rect">
            <a:avLst/>
          </a:prstGeom>
          <a:noFill/>
        </p:spPr>
        <p:txBody>
          <a:bodyPr wrap="square" rtlCol="0">
            <a:spAutoFit/>
          </a:bodyPr>
          <a:lstStyle/>
          <a:p>
            <a:pPr algn="ctr"/>
            <a:r>
              <a:rPr lang="en-US" sz="3200">
                <a:solidFill>
                  <a:srgbClr val="F4A7BB"/>
                </a:solidFill>
                <a:latin typeface="Segoe UI Black" panose="020B0A02040204020203" pitchFamily="34" charset="0"/>
                <a:ea typeface="Segoe UI Black" panose="020B0A02040204020203" pitchFamily="34" charset="0"/>
              </a:rPr>
              <a:t>Ý CHÍNH NỘI DUNG 1 GHI RA NHÉ TUI KO BIẾT =)))</a:t>
            </a:r>
            <a:endParaRPr lang="vi-VN" sz="3200">
              <a:solidFill>
                <a:srgbClr val="F4A7BB"/>
              </a:solidFill>
              <a:latin typeface="Segoe UI Black" panose="020B0A02040204020203" pitchFamily="34" charset="0"/>
              <a:ea typeface="Segoe UI Black" panose="020B0A02040204020203" pitchFamily="34" charset="0"/>
            </a:endParaRPr>
          </a:p>
        </p:txBody>
      </p:sp>
      <p:cxnSp>
        <p:nvCxnSpPr>
          <p:cNvPr id="13" name="Straight Connector 12">
            <a:extLst>
              <a:ext uri="{FF2B5EF4-FFF2-40B4-BE49-F238E27FC236}">
                <a16:creationId xmlns:a16="http://schemas.microsoft.com/office/drawing/2014/main" id="{D766DF6E-7A5F-4FB1-B124-53ABD2AFAED7}"/>
              </a:ext>
            </a:extLst>
          </p:cNvPr>
          <p:cNvCxnSpPr/>
          <p:nvPr/>
        </p:nvCxnSpPr>
        <p:spPr>
          <a:xfrm>
            <a:off x="6125042" y="4521708"/>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FFE05EF-38CF-4E1F-A201-E47C829B4C58}"/>
              </a:ext>
            </a:extLst>
          </p:cNvPr>
          <p:cNvCxnSpPr>
            <a:cxnSpLocks/>
          </p:cNvCxnSpPr>
          <p:nvPr/>
        </p:nvCxnSpPr>
        <p:spPr>
          <a:xfrm>
            <a:off x="31674" y="434177"/>
            <a:ext cx="4791504"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93492EC-9728-4001-93C1-285C1EC71FB4}"/>
              </a:ext>
            </a:extLst>
          </p:cNvPr>
          <p:cNvCxnSpPr>
            <a:cxnSpLocks/>
          </p:cNvCxnSpPr>
          <p:nvPr/>
        </p:nvCxnSpPr>
        <p:spPr>
          <a:xfrm>
            <a:off x="7420074" y="440767"/>
            <a:ext cx="4867938"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048D9E7-DD1E-4EA3-B733-4905DEF0FF11}"/>
              </a:ext>
            </a:extLst>
          </p:cNvPr>
          <p:cNvCxnSpPr>
            <a:cxnSpLocks/>
          </p:cNvCxnSpPr>
          <p:nvPr/>
        </p:nvCxnSpPr>
        <p:spPr>
          <a:xfrm>
            <a:off x="3837576" y="6544823"/>
            <a:ext cx="4791504"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386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upLeft)">
                                      <p:cBhvr>
                                        <p:cTn id="7" dur="1000"/>
                                        <p:tgtEl>
                                          <p:spTgt spid="15"/>
                                        </p:tgtEl>
                                      </p:cBhvr>
                                    </p:animEffect>
                                  </p:childTnLst>
                                </p:cTn>
                              </p:par>
                              <p:par>
                                <p:cTn id="8" presetID="18" presetClass="entr" presetSubtype="6"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strips(downRight)">
                                      <p:cBhvr>
                                        <p:cTn id="10" dur="1000"/>
                                        <p:tgtEl>
                                          <p:spTgt spid="14"/>
                                        </p:tgtEl>
                                      </p:cBhvr>
                                    </p:animEffect>
                                  </p:childTnLst>
                                </p:cTn>
                              </p:par>
                              <p:par>
                                <p:cTn id="11" presetID="6" presetClass="entr" presetSubtype="16"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circle(in)">
                                      <p:cBhvr>
                                        <p:cTn id="1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E98970-6B13-4F65-80F8-D0A7B51BE9EA}"/>
              </a:ext>
            </a:extLst>
          </p:cNvPr>
          <p:cNvSpPr/>
          <p:nvPr/>
        </p:nvSpPr>
        <p:spPr>
          <a:xfrm>
            <a:off x="0" y="0"/>
            <a:ext cx="12192000" cy="6858000"/>
          </a:xfrm>
          <a:prstGeom prst="rect">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
            <a:extLst>
              <a:ext uri="{FF2B5EF4-FFF2-40B4-BE49-F238E27FC236}">
                <a16:creationId xmlns:a16="http://schemas.microsoft.com/office/drawing/2014/main" id="{DCACA274-96DF-44DE-936A-92454AC6EBC7}"/>
              </a:ext>
            </a:extLst>
          </p:cNvPr>
          <p:cNvSpPr/>
          <p:nvPr/>
        </p:nvSpPr>
        <p:spPr>
          <a:xfrm>
            <a:off x="0" y="0"/>
            <a:ext cx="12192000" cy="10572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76A61A3D-6479-4347-8A91-0C95A97088E4}"/>
              </a:ext>
            </a:extLst>
          </p:cNvPr>
          <p:cNvSpPr/>
          <p:nvPr/>
        </p:nvSpPr>
        <p:spPr>
          <a:xfrm>
            <a:off x="0" y="6059424"/>
            <a:ext cx="12192000" cy="79857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7" name="TextBox 6">
            <a:extLst>
              <a:ext uri="{FF2B5EF4-FFF2-40B4-BE49-F238E27FC236}">
                <a16:creationId xmlns:a16="http://schemas.microsoft.com/office/drawing/2014/main" id="{A3A70E50-84D8-4CF5-A6E7-38427A5FBED2}"/>
              </a:ext>
            </a:extLst>
          </p:cNvPr>
          <p:cNvSpPr txBox="1"/>
          <p:nvPr/>
        </p:nvSpPr>
        <p:spPr>
          <a:xfrm>
            <a:off x="3588546" y="57447"/>
            <a:ext cx="5014908" cy="923330"/>
          </a:xfrm>
          <a:prstGeom prst="rect">
            <a:avLst/>
          </a:prstGeom>
          <a:noFill/>
        </p:spPr>
        <p:txBody>
          <a:bodyPr wrap="square" rtlCol="0">
            <a:spAutoFit/>
          </a:bodyPr>
          <a:lstStyle/>
          <a:p>
            <a:pPr algn="ctr"/>
            <a:r>
              <a:rPr lang="en-US" sz="5400">
                <a:solidFill>
                  <a:srgbClr val="F4A7BB"/>
                </a:solidFill>
                <a:latin typeface="Times New Roman" panose="02020603050405020304" pitchFamily="18" charset="0"/>
                <a:cs typeface="Times New Roman" panose="02020603050405020304" pitchFamily="18" charset="0"/>
              </a:rPr>
              <a:t>NỘI DUNG 3</a:t>
            </a:r>
            <a:endParaRPr lang="vi-VN" sz="5400">
              <a:solidFill>
                <a:srgbClr val="F4A7BB"/>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CE87F69-77B8-4774-AA76-3EDBB1B16A90}"/>
              </a:ext>
            </a:extLst>
          </p:cNvPr>
          <p:cNvSpPr txBox="1"/>
          <p:nvPr/>
        </p:nvSpPr>
        <p:spPr>
          <a:xfrm>
            <a:off x="100584" y="165169"/>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9" name="TextBox 8">
            <a:extLst>
              <a:ext uri="{FF2B5EF4-FFF2-40B4-BE49-F238E27FC236}">
                <a16:creationId xmlns:a16="http://schemas.microsoft.com/office/drawing/2014/main" id="{B3A76118-C0FE-406B-9F32-47A151AB9632}"/>
              </a:ext>
            </a:extLst>
          </p:cNvPr>
          <p:cNvSpPr txBox="1"/>
          <p:nvPr/>
        </p:nvSpPr>
        <p:spPr>
          <a:xfrm>
            <a:off x="100584"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10" name="TextBox 9">
            <a:extLst>
              <a:ext uri="{FF2B5EF4-FFF2-40B4-BE49-F238E27FC236}">
                <a16:creationId xmlns:a16="http://schemas.microsoft.com/office/drawing/2014/main" id="{9E761A7A-EF16-47B6-8ED5-49869A179E9A}"/>
              </a:ext>
            </a:extLst>
          </p:cNvPr>
          <p:cNvSpPr txBox="1"/>
          <p:nvPr/>
        </p:nvSpPr>
        <p:spPr>
          <a:xfrm>
            <a:off x="11570208" y="17469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cxnSp>
        <p:nvCxnSpPr>
          <p:cNvPr id="11" name="Straight Connector 10">
            <a:extLst>
              <a:ext uri="{FF2B5EF4-FFF2-40B4-BE49-F238E27FC236}">
                <a16:creationId xmlns:a16="http://schemas.microsoft.com/office/drawing/2014/main" id="{6A705345-0ECA-4F2C-9633-F418ADCC249D}"/>
              </a:ext>
            </a:extLst>
          </p:cNvPr>
          <p:cNvCxnSpPr>
            <a:cxnSpLocks/>
          </p:cNvCxnSpPr>
          <p:nvPr/>
        </p:nvCxnSpPr>
        <p:spPr>
          <a:xfrm>
            <a:off x="2438400" y="545860"/>
            <a:ext cx="1791129"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E927F70-2A90-4E7F-86EF-CD7BA66F17BD}"/>
              </a:ext>
            </a:extLst>
          </p:cNvPr>
          <p:cNvCxnSpPr>
            <a:cxnSpLocks/>
          </p:cNvCxnSpPr>
          <p:nvPr/>
        </p:nvCxnSpPr>
        <p:spPr>
          <a:xfrm>
            <a:off x="7886700" y="545860"/>
            <a:ext cx="1791129"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76DEB603-CE8C-430E-BFF4-BA92DE593D22}"/>
              </a:ext>
            </a:extLst>
          </p:cNvPr>
          <p:cNvSpPr/>
          <p:nvPr/>
        </p:nvSpPr>
        <p:spPr>
          <a:xfrm>
            <a:off x="9686781" y="350597"/>
            <a:ext cx="400050" cy="390525"/>
          </a:xfrm>
          <a:prstGeom prst="ellipse">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4" name="Straight Connector 13">
            <a:extLst>
              <a:ext uri="{FF2B5EF4-FFF2-40B4-BE49-F238E27FC236}">
                <a16:creationId xmlns:a16="http://schemas.microsoft.com/office/drawing/2014/main" id="{AD0D6D7A-F4C4-41A2-ACEB-74EFD62879C6}"/>
              </a:ext>
            </a:extLst>
          </p:cNvPr>
          <p:cNvCxnSpPr>
            <a:cxnSpLocks/>
          </p:cNvCxnSpPr>
          <p:nvPr/>
        </p:nvCxnSpPr>
        <p:spPr>
          <a:xfrm>
            <a:off x="2724150" y="6489460"/>
            <a:ext cx="7143750"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09921C5-EB7E-4B40-8747-BE9CA9C7FFB1}"/>
              </a:ext>
            </a:extLst>
          </p:cNvPr>
          <p:cNvCxnSpPr>
            <a:cxnSpLocks/>
          </p:cNvCxnSpPr>
          <p:nvPr/>
        </p:nvCxnSpPr>
        <p:spPr>
          <a:xfrm>
            <a:off x="6034501" y="806414"/>
            <a:ext cx="0" cy="250861"/>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82D54BA-6725-4126-AC2E-94F364060587}"/>
              </a:ext>
            </a:extLst>
          </p:cNvPr>
          <p:cNvCxnSpPr>
            <a:cxnSpLocks/>
          </p:cNvCxnSpPr>
          <p:nvPr/>
        </p:nvCxnSpPr>
        <p:spPr>
          <a:xfrm>
            <a:off x="6030152" y="6059424"/>
            <a:ext cx="0" cy="250861"/>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28404BE-DEFE-4A30-9629-20311CEB470A}"/>
              </a:ext>
            </a:extLst>
          </p:cNvPr>
          <p:cNvSpPr txBox="1"/>
          <p:nvPr/>
        </p:nvSpPr>
        <p:spPr>
          <a:xfrm>
            <a:off x="11570208"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18" name="Oval 17">
            <a:extLst>
              <a:ext uri="{FF2B5EF4-FFF2-40B4-BE49-F238E27FC236}">
                <a16:creationId xmlns:a16="http://schemas.microsoft.com/office/drawing/2014/main" id="{732120C7-240D-4722-82AC-EA86A5D92170}"/>
              </a:ext>
            </a:extLst>
          </p:cNvPr>
          <p:cNvSpPr/>
          <p:nvPr/>
        </p:nvSpPr>
        <p:spPr>
          <a:xfrm>
            <a:off x="2038350" y="342900"/>
            <a:ext cx="400050" cy="390525"/>
          </a:xfrm>
          <a:prstGeom prst="ellipse">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0" name="Picture 19">
            <a:extLst>
              <a:ext uri="{FF2B5EF4-FFF2-40B4-BE49-F238E27FC236}">
                <a16:creationId xmlns:a16="http://schemas.microsoft.com/office/drawing/2014/main" id="{77AABB7E-B252-4A6D-A1E2-729AFE97701A}"/>
              </a:ext>
            </a:extLst>
          </p:cNvPr>
          <p:cNvPicPr>
            <a:picLocks noChangeAspect="1"/>
          </p:cNvPicPr>
          <p:nvPr/>
        </p:nvPicPr>
        <p:blipFill rotWithShape="1">
          <a:blip r:embed="rId2">
            <a:extLst>
              <a:ext uri="{28A0092B-C50C-407E-A947-70E740481C1C}">
                <a14:useLocalDpi xmlns:a14="http://schemas.microsoft.com/office/drawing/2010/main" val="0"/>
              </a:ext>
            </a:extLst>
          </a:blip>
          <a:srcRect t="-1" b="-2025"/>
          <a:stretch/>
        </p:blipFill>
        <p:spPr>
          <a:xfrm>
            <a:off x="67223" y="1875670"/>
            <a:ext cx="3413934" cy="3486380"/>
          </a:xfrm>
          <a:prstGeom prst="rect">
            <a:avLst/>
          </a:prstGeom>
        </p:spPr>
      </p:pic>
      <p:sp>
        <p:nvSpPr>
          <p:cNvPr id="21" name="TextBox 20">
            <a:extLst>
              <a:ext uri="{FF2B5EF4-FFF2-40B4-BE49-F238E27FC236}">
                <a16:creationId xmlns:a16="http://schemas.microsoft.com/office/drawing/2014/main" id="{4732FA9D-6A39-4052-815B-36B086292CAE}"/>
              </a:ext>
            </a:extLst>
          </p:cNvPr>
          <p:cNvSpPr txBox="1"/>
          <p:nvPr/>
        </p:nvSpPr>
        <p:spPr>
          <a:xfrm>
            <a:off x="3548380" y="1343569"/>
            <a:ext cx="8676640" cy="4801314"/>
          </a:xfrm>
          <a:prstGeom prst="rect">
            <a:avLst/>
          </a:prstGeom>
          <a:noFill/>
        </p:spPr>
        <p:txBody>
          <a:bodyPr wrap="square" rtlCol="0">
            <a:spAutoFit/>
          </a:bodyPr>
          <a:lstStyle/>
          <a:p>
            <a:pPr algn="l"/>
            <a:r>
              <a:rPr lang="vi-VN" b="1" i="0">
                <a:solidFill>
                  <a:srgbClr val="202122"/>
                </a:solidFill>
                <a:effectLst/>
                <a:latin typeface="Arial" panose="020B0604020202020204" pitchFamily="34" charset="0"/>
              </a:rPr>
              <a:t>Kim Ji-soo</a:t>
            </a:r>
            <a:r>
              <a:rPr lang="vi-VN" b="0" i="0">
                <a:solidFill>
                  <a:srgbClr val="202122"/>
                </a:solidFill>
                <a:effectLst/>
                <a:latin typeface="Arial" panose="020B0604020202020204" pitchFamily="34" charset="0"/>
              </a:rPr>
              <a:t> (Hangul: </a:t>
            </a:r>
            <a:r>
              <a:rPr lang="ko-KR" altLang="en-US" b="0" i="0">
                <a:solidFill>
                  <a:srgbClr val="202122"/>
                </a:solidFill>
                <a:effectLst/>
                <a:latin typeface="Arial" panose="020B0604020202020204" pitchFamily="34" charset="0"/>
              </a:rPr>
              <a:t>김지수</a:t>
            </a:r>
            <a:r>
              <a:rPr lang="en-US" altLang="ko-KR" b="0" i="0">
                <a:solidFill>
                  <a:srgbClr val="202122"/>
                </a:solidFill>
                <a:effectLst/>
                <a:latin typeface="Arial" panose="020B0604020202020204" pitchFamily="34" charset="0"/>
              </a:rPr>
              <a:t>; </a:t>
            </a:r>
            <a:r>
              <a:rPr lang="vi-VN" b="0" i="0">
                <a:solidFill>
                  <a:srgbClr val="202122"/>
                </a:solidFill>
                <a:effectLst/>
                <a:latin typeface="Arial" panose="020B0604020202020204" pitchFamily="34" charset="0"/>
              </a:rPr>
              <a:t>sinh ngày 3 tháng 1 năm 1995), thường được biết đến với nghệ danh </a:t>
            </a:r>
            <a:r>
              <a:rPr lang="vi-VN" b="1" i="0">
                <a:solidFill>
                  <a:srgbClr val="202122"/>
                </a:solidFill>
                <a:effectLst/>
                <a:latin typeface="Arial" panose="020B0604020202020204" pitchFamily="34" charset="0"/>
              </a:rPr>
              <a:t>Jisoo</a:t>
            </a:r>
            <a:r>
              <a:rPr lang="vi-VN" b="0" i="0">
                <a:solidFill>
                  <a:srgbClr val="202122"/>
                </a:solidFill>
                <a:effectLst/>
                <a:latin typeface="Arial" panose="020B0604020202020204" pitchFamily="34" charset="0"/>
              </a:rPr>
              <a:t>, là một nữ ca sĩ, người mẫu, người dẫn chương trình, diễn viên người Hàn Quốc. Cô là thành viên lớn tuổi nhất của nhóm nhạc nữa hàn quốc BLACKPINK do công ty giải trí YG Entertainment thành lập và quản lý.</a:t>
            </a:r>
          </a:p>
          <a:p>
            <a:pPr algn="l"/>
            <a:r>
              <a:rPr lang="vi-VN" b="0" i="0">
                <a:solidFill>
                  <a:srgbClr val="202122"/>
                </a:solidFill>
                <a:effectLst/>
                <a:latin typeface="Arial" panose="020B0604020202020204" pitchFamily="34" charset="0"/>
              </a:rPr>
              <a:t>Sinh ra tại thành phố Gunpo, tỉnh Gyeonggi, Jisoo gia nhập YG Entertainmnet vào năm 2011, trở thành thực tập sinh trong vòng 5 năm trước khi ra mắt cùng Blackpink vào tháng 8 năm 2016. Kể từ khi ra mắt, Jisoo cùng Blackpink đã từng bước trở thành hiện tượng toàn cầu, chinh phục thị trường Hoa Kì và nhiều quốc gia khác. Bên cạnh vai trò là ca sĩ, thần tượng K-pop, Jisoo còn tham gia diễn xuất và dẫn chương trình. Cô đóng nhiều quảng cáo, tham gia nhiều bộ phim dưới vai trò khách mời trước khi nhận được vai diễn chính đầu tiên trong sự nghiệp diễn xuất trong bộ phim truyền hình Snowdrop, dự kiến lên sóng vào đầu năm 2021.</a:t>
            </a:r>
          </a:p>
          <a:p>
            <a:pPr algn="l"/>
            <a:r>
              <a:rPr lang="vi-VN" b="0" i="0">
                <a:solidFill>
                  <a:srgbClr val="202122"/>
                </a:solidFill>
                <a:effectLst/>
                <a:latin typeface="Arial" panose="020B0604020202020204" pitchFamily="34" charset="0"/>
              </a:rPr>
              <a:t>Cô được lựa chọn làm gương mặt đại diện của nhiều nhãn hàng nổi tiếng, từng xuất hiện trên trang bìa của nhiều tạp chí danh tiếng với tư cách cá nhân cũng như với các thành viên khác trong nhóm. Cùng với các thành viên khác của Blackpink, cô được xem như một biểu tượng của sự sang trọng và phong cách trong ngành giải trí Hàn Quốc.</a:t>
            </a:r>
            <a:endParaRPr lang="vi-VN"/>
          </a:p>
        </p:txBody>
      </p:sp>
    </p:spTree>
    <p:extLst>
      <p:ext uri="{BB962C8B-B14F-4D97-AF65-F5344CB8AC3E}">
        <p14:creationId xmlns:p14="http://schemas.microsoft.com/office/powerpoint/2010/main" val="4046623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1292A0-05A6-402C-B3F5-3130CCA3B394}"/>
              </a:ext>
            </a:extLst>
          </p:cNvPr>
          <p:cNvSpPr/>
          <p:nvPr/>
        </p:nvSpPr>
        <p:spPr>
          <a:xfrm>
            <a:off x="0" y="0"/>
            <a:ext cx="12192000" cy="6858000"/>
          </a:xfrm>
          <a:prstGeom prst="rect">
            <a:avLst/>
          </a:prstGeom>
          <a:ln w="12700" cap="rnd">
            <a:solidFill>
              <a:srgbClr val="F4A7BB"/>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BE2D6F7C-0B70-4A47-BEF0-BE9BCD87AB69}"/>
              </a:ext>
            </a:extLst>
          </p:cNvPr>
          <p:cNvSpPr txBox="1"/>
          <p:nvPr/>
        </p:nvSpPr>
        <p:spPr>
          <a:xfrm>
            <a:off x="100584" y="0"/>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6" name="TextBox 5">
            <a:extLst>
              <a:ext uri="{FF2B5EF4-FFF2-40B4-BE49-F238E27FC236}">
                <a16:creationId xmlns:a16="http://schemas.microsoft.com/office/drawing/2014/main" id="{CFA1D06A-9D9B-474C-ABF2-143DACE30EDE}"/>
              </a:ext>
            </a:extLst>
          </p:cNvPr>
          <p:cNvSpPr txBox="1"/>
          <p:nvPr/>
        </p:nvSpPr>
        <p:spPr>
          <a:xfrm>
            <a:off x="100584"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7" name="TextBox 6">
            <a:extLst>
              <a:ext uri="{FF2B5EF4-FFF2-40B4-BE49-F238E27FC236}">
                <a16:creationId xmlns:a16="http://schemas.microsoft.com/office/drawing/2014/main" id="{75F7975C-E144-4828-B4A1-8D3214F72901}"/>
              </a:ext>
            </a:extLst>
          </p:cNvPr>
          <p:cNvSpPr txBox="1"/>
          <p:nvPr/>
        </p:nvSpPr>
        <p:spPr>
          <a:xfrm>
            <a:off x="11600688" y="0"/>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8" name="TextBox 7">
            <a:extLst>
              <a:ext uri="{FF2B5EF4-FFF2-40B4-BE49-F238E27FC236}">
                <a16:creationId xmlns:a16="http://schemas.microsoft.com/office/drawing/2014/main" id="{DE3859C7-3D10-4F4B-9918-28AF3EA23A80}"/>
              </a:ext>
            </a:extLst>
          </p:cNvPr>
          <p:cNvSpPr txBox="1"/>
          <p:nvPr/>
        </p:nvSpPr>
        <p:spPr>
          <a:xfrm>
            <a:off x="11570208"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2" name="Rectangle: Rounded Corners 1">
            <a:extLst>
              <a:ext uri="{FF2B5EF4-FFF2-40B4-BE49-F238E27FC236}">
                <a16:creationId xmlns:a16="http://schemas.microsoft.com/office/drawing/2014/main" id="{6BC0B159-7B5E-4624-A6AB-4EE367D63974}"/>
              </a:ext>
            </a:extLst>
          </p:cNvPr>
          <p:cNvSpPr/>
          <p:nvPr/>
        </p:nvSpPr>
        <p:spPr>
          <a:xfrm>
            <a:off x="1300480" y="2400300"/>
            <a:ext cx="1646483" cy="2057400"/>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w="38100">
            <a:solidFill>
              <a:srgbClr val="F4B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Rectangle: Rounded Corners 15">
            <a:extLst>
              <a:ext uri="{FF2B5EF4-FFF2-40B4-BE49-F238E27FC236}">
                <a16:creationId xmlns:a16="http://schemas.microsoft.com/office/drawing/2014/main" id="{1BA47B13-95AC-4443-BAF8-31D48C6C557E}"/>
              </a:ext>
            </a:extLst>
          </p:cNvPr>
          <p:cNvSpPr/>
          <p:nvPr/>
        </p:nvSpPr>
        <p:spPr>
          <a:xfrm>
            <a:off x="1292709" y="2406666"/>
            <a:ext cx="1646483" cy="2057400"/>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w="38100">
            <a:solidFill>
              <a:srgbClr val="F4B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Rounded Corners 16">
            <a:extLst>
              <a:ext uri="{FF2B5EF4-FFF2-40B4-BE49-F238E27FC236}">
                <a16:creationId xmlns:a16="http://schemas.microsoft.com/office/drawing/2014/main" id="{BC0483F5-EAB5-47CA-9996-EC022D76E32B}"/>
              </a:ext>
            </a:extLst>
          </p:cNvPr>
          <p:cNvSpPr/>
          <p:nvPr/>
        </p:nvSpPr>
        <p:spPr>
          <a:xfrm>
            <a:off x="1284938" y="2413032"/>
            <a:ext cx="1646483" cy="2057400"/>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a:ln w="38100">
            <a:solidFill>
              <a:srgbClr val="F4B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Rounded Corners 17">
            <a:extLst>
              <a:ext uri="{FF2B5EF4-FFF2-40B4-BE49-F238E27FC236}">
                <a16:creationId xmlns:a16="http://schemas.microsoft.com/office/drawing/2014/main" id="{58E1FB1F-C205-40AC-9E15-028E4AFC4D45}"/>
              </a:ext>
            </a:extLst>
          </p:cNvPr>
          <p:cNvSpPr/>
          <p:nvPr/>
        </p:nvSpPr>
        <p:spPr>
          <a:xfrm>
            <a:off x="1308251" y="2406666"/>
            <a:ext cx="1646483" cy="20574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a:ln w="38100">
            <a:solidFill>
              <a:srgbClr val="F4B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9" name="Picture 18">
            <a:extLst>
              <a:ext uri="{FF2B5EF4-FFF2-40B4-BE49-F238E27FC236}">
                <a16:creationId xmlns:a16="http://schemas.microsoft.com/office/drawing/2014/main" id="{8EEBC2CF-3681-4EF5-9C37-C704CF57EB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72758" y="2400300"/>
            <a:ext cx="1646483" cy="2057400"/>
          </a:xfrm>
          <a:prstGeom prst="rect">
            <a:avLst/>
          </a:prstGeom>
        </p:spPr>
      </p:pic>
      <p:sp>
        <p:nvSpPr>
          <p:cNvPr id="20" name="TextBox 19">
            <a:extLst>
              <a:ext uri="{FF2B5EF4-FFF2-40B4-BE49-F238E27FC236}">
                <a16:creationId xmlns:a16="http://schemas.microsoft.com/office/drawing/2014/main" id="{2BE39D54-111B-4581-BA0E-C3CFDC442D5F}"/>
              </a:ext>
            </a:extLst>
          </p:cNvPr>
          <p:cNvSpPr txBox="1"/>
          <p:nvPr/>
        </p:nvSpPr>
        <p:spPr>
          <a:xfrm>
            <a:off x="5494018" y="2787360"/>
            <a:ext cx="1342927" cy="369332"/>
          </a:xfrm>
          <a:prstGeom prst="rect">
            <a:avLst/>
          </a:prstGeom>
          <a:noFill/>
        </p:spPr>
        <p:txBody>
          <a:bodyPr wrap="square" rtlCol="0">
            <a:spAutoFit/>
          </a:bodyPr>
          <a:lstStyle/>
          <a:p>
            <a:pPr algn="ctr"/>
            <a:r>
              <a:rPr lang="en-US">
                <a:latin typeface="Arial Black" panose="020B0A04020102020204" pitchFamily="34" charset="0"/>
              </a:rPr>
              <a:t>GROUP 1</a:t>
            </a:r>
            <a:endParaRPr lang="vi-VN"/>
          </a:p>
        </p:txBody>
      </p:sp>
      <p:sp>
        <p:nvSpPr>
          <p:cNvPr id="21" name="TextBox 20">
            <a:extLst>
              <a:ext uri="{FF2B5EF4-FFF2-40B4-BE49-F238E27FC236}">
                <a16:creationId xmlns:a16="http://schemas.microsoft.com/office/drawing/2014/main" id="{16D44585-30BB-44B7-8B2E-F088FF69C0F7}"/>
              </a:ext>
            </a:extLst>
          </p:cNvPr>
          <p:cNvSpPr txBox="1"/>
          <p:nvPr/>
        </p:nvSpPr>
        <p:spPr>
          <a:xfrm>
            <a:off x="5494017" y="3057834"/>
            <a:ext cx="1342927" cy="369332"/>
          </a:xfrm>
          <a:prstGeom prst="rect">
            <a:avLst/>
          </a:prstGeom>
          <a:noFill/>
        </p:spPr>
        <p:txBody>
          <a:bodyPr wrap="square" rtlCol="0">
            <a:spAutoFit/>
          </a:bodyPr>
          <a:lstStyle/>
          <a:p>
            <a:pPr algn="ctr"/>
            <a:r>
              <a:rPr lang="en-US">
                <a:ln>
                  <a:solidFill>
                    <a:schemeClr val="tx1"/>
                  </a:solidFill>
                </a:ln>
                <a:solidFill>
                  <a:srgbClr val="F4BECE"/>
                </a:solidFill>
                <a:latin typeface="Arial Black" panose="020B0A04020102020204" pitchFamily="34" charset="0"/>
              </a:rPr>
              <a:t>GROUP 1</a:t>
            </a:r>
            <a:endParaRPr lang="vi-VN">
              <a:ln>
                <a:solidFill>
                  <a:schemeClr val="tx1"/>
                </a:solidFill>
              </a:ln>
              <a:solidFill>
                <a:srgbClr val="F4BECE"/>
              </a:solidFill>
            </a:endParaRPr>
          </a:p>
        </p:txBody>
      </p:sp>
      <p:sp>
        <p:nvSpPr>
          <p:cNvPr id="22" name="TextBox 21">
            <a:extLst>
              <a:ext uri="{FF2B5EF4-FFF2-40B4-BE49-F238E27FC236}">
                <a16:creationId xmlns:a16="http://schemas.microsoft.com/office/drawing/2014/main" id="{2AEB89AD-A98C-47C4-B734-DEF6E4C6A065}"/>
              </a:ext>
            </a:extLst>
          </p:cNvPr>
          <p:cNvSpPr txBox="1"/>
          <p:nvPr/>
        </p:nvSpPr>
        <p:spPr>
          <a:xfrm>
            <a:off x="5494016" y="3328308"/>
            <a:ext cx="1342927" cy="369332"/>
          </a:xfrm>
          <a:prstGeom prst="rect">
            <a:avLst/>
          </a:prstGeom>
          <a:noFill/>
        </p:spPr>
        <p:txBody>
          <a:bodyPr wrap="square" rtlCol="0">
            <a:spAutoFit/>
          </a:bodyPr>
          <a:lstStyle/>
          <a:p>
            <a:pPr algn="ctr"/>
            <a:r>
              <a:rPr lang="en-US">
                <a:ln>
                  <a:solidFill>
                    <a:schemeClr val="tx1"/>
                  </a:solidFill>
                </a:ln>
                <a:solidFill>
                  <a:srgbClr val="F4BECE"/>
                </a:solidFill>
                <a:latin typeface="Arial Black" panose="020B0A04020102020204" pitchFamily="34" charset="0"/>
              </a:rPr>
              <a:t>GROUP 1</a:t>
            </a:r>
            <a:endParaRPr lang="vi-VN">
              <a:ln>
                <a:solidFill>
                  <a:schemeClr val="tx1"/>
                </a:solidFill>
              </a:ln>
              <a:solidFill>
                <a:srgbClr val="F4BECE"/>
              </a:solidFill>
            </a:endParaRPr>
          </a:p>
        </p:txBody>
      </p:sp>
      <p:sp>
        <p:nvSpPr>
          <p:cNvPr id="23" name="Rectangle 22">
            <a:extLst>
              <a:ext uri="{FF2B5EF4-FFF2-40B4-BE49-F238E27FC236}">
                <a16:creationId xmlns:a16="http://schemas.microsoft.com/office/drawing/2014/main" id="{0550A6D2-FC3A-43E6-9205-FB906142C3C1}"/>
              </a:ext>
            </a:extLst>
          </p:cNvPr>
          <p:cNvSpPr/>
          <p:nvPr/>
        </p:nvSpPr>
        <p:spPr>
          <a:xfrm>
            <a:off x="0" y="-3480276"/>
            <a:ext cx="12192000" cy="3493008"/>
          </a:xfrm>
          <a:prstGeom prst="rect">
            <a:avLst/>
          </a:prstGeom>
          <a:ln w="12700" cap="rnd">
            <a:solidFill>
              <a:srgbClr val="F4A7BB"/>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24" name="TextBox 23">
            <a:extLst>
              <a:ext uri="{FF2B5EF4-FFF2-40B4-BE49-F238E27FC236}">
                <a16:creationId xmlns:a16="http://schemas.microsoft.com/office/drawing/2014/main" id="{A6B3BEA2-3477-4F91-8923-D3C995ACD53E}"/>
              </a:ext>
            </a:extLst>
          </p:cNvPr>
          <p:cNvSpPr txBox="1"/>
          <p:nvPr/>
        </p:nvSpPr>
        <p:spPr>
          <a:xfrm>
            <a:off x="100584" y="-3480276"/>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25" name="TextBox 24">
            <a:extLst>
              <a:ext uri="{FF2B5EF4-FFF2-40B4-BE49-F238E27FC236}">
                <a16:creationId xmlns:a16="http://schemas.microsoft.com/office/drawing/2014/main" id="{A7D4D44C-BED7-4B2E-A150-5B1D6E668597}"/>
              </a:ext>
            </a:extLst>
          </p:cNvPr>
          <p:cNvSpPr txBox="1"/>
          <p:nvPr/>
        </p:nvSpPr>
        <p:spPr>
          <a:xfrm>
            <a:off x="11600688" y="-3480276"/>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cxnSp>
        <p:nvCxnSpPr>
          <p:cNvPr id="26" name="Straight Connector 25">
            <a:extLst>
              <a:ext uri="{FF2B5EF4-FFF2-40B4-BE49-F238E27FC236}">
                <a16:creationId xmlns:a16="http://schemas.microsoft.com/office/drawing/2014/main" id="{B1D35994-5FB0-40FB-8DE4-4734A450E5B3}"/>
              </a:ext>
            </a:extLst>
          </p:cNvPr>
          <p:cNvCxnSpPr>
            <a:cxnSpLocks/>
          </p:cNvCxnSpPr>
          <p:nvPr/>
        </p:nvCxnSpPr>
        <p:spPr>
          <a:xfrm>
            <a:off x="6096000" y="-502920"/>
            <a:ext cx="0" cy="515652"/>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D2AEF95-3A24-4BFB-A593-ABB25E5C268E}"/>
              </a:ext>
            </a:extLst>
          </p:cNvPr>
          <p:cNvSpPr txBox="1"/>
          <p:nvPr/>
        </p:nvSpPr>
        <p:spPr>
          <a:xfrm>
            <a:off x="3588546" y="-2156365"/>
            <a:ext cx="5014908" cy="1200329"/>
          </a:xfrm>
          <a:prstGeom prst="rect">
            <a:avLst/>
          </a:prstGeom>
          <a:noFill/>
        </p:spPr>
        <p:txBody>
          <a:bodyPr wrap="square" rtlCol="0">
            <a:spAutoFit/>
          </a:bodyPr>
          <a:lstStyle/>
          <a:p>
            <a:pPr algn="ctr"/>
            <a:r>
              <a:rPr lang="en-US" sz="7200">
                <a:solidFill>
                  <a:srgbClr val="F4A7BB"/>
                </a:solidFill>
                <a:latin typeface="Times New Roman" panose="02020603050405020304" pitchFamily="18" charset="0"/>
                <a:cs typeface="Times New Roman" panose="02020603050405020304" pitchFamily="18" charset="0"/>
              </a:rPr>
              <a:t>TÊN NHÓM</a:t>
            </a:r>
            <a:endParaRPr lang="vi-VN" sz="7200">
              <a:solidFill>
                <a:srgbClr val="F4A7BB"/>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866CDD87-0FE8-41C2-935E-9BAE19B7C54F}"/>
              </a:ext>
            </a:extLst>
          </p:cNvPr>
          <p:cNvSpPr txBox="1"/>
          <p:nvPr/>
        </p:nvSpPr>
        <p:spPr>
          <a:xfrm rot="2598590">
            <a:off x="5894831" y="-3480276"/>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29" name="Rectangle 28">
            <a:extLst>
              <a:ext uri="{FF2B5EF4-FFF2-40B4-BE49-F238E27FC236}">
                <a16:creationId xmlns:a16="http://schemas.microsoft.com/office/drawing/2014/main" id="{96F01F65-80F7-4382-9A23-03D568518D1B}"/>
              </a:ext>
            </a:extLst>
          </p:cNvPr>
          <p:cNvSpPr/>
          <p:nvPr/>
        </p:nvSpPr>
        <p:spPr>
          <a:xfrm>
            <a:off x="0" y="6858000"/>
            <a:ext cx="12192000" cy="3364992"/>
          </a:xfrm>
          <a:prstGeom prst="rect">
            <a:avLst/>
          </a:prstGeom>
          <a:ln w="12700">
            <a:solidFill>
              <a:srgbClr val="F4A7B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30" name="TextBox 29">
            <a:extLst>
              <a:ext uri="{FF2B5EF4-FFF2-40B4-BE49-F238E27FC236}">
                <a16:creationId xmlns:a16="http://schemas.microsoft.com/office/drawing/2014/main" id="{67F4B002-2FA1-4FFE-BBD9-98C6297D237A}"/>
              </a:ext>
            </a:extLst>
          </p:cNvPr>
          <p:cNvSpPr txBox="1"/>
          <p:nvPr/>
        </p:nvSpPr>
        <p:spPr>
          <a:xfrm>
            <a:off x="100584" y="9424416"/>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31" name="TextBox 30">
            <a:extLst>
              <a:ext uri="{FF2B5EF4-FFF2-40B4-BE49-F238E27FC236}">
                <a16:creationId xmlns:a16="http://schemas.microsoft.com/office/drawing/2014/main" id="{D51BF846-A778-4B38-84DF-D1B3215499CB}"/>
              </a:ext>
            </a:extLst>
          </p:cNvPr>
          <p:cNvSpPr txBox="1"/>
          <p:nvPr/>
        </p:nvSpPr>
        <p:spPr>
          <a:xfrm>
            <a:off x="11570208" y="9424416"/>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cxnSp>
        <p:nvCxnSpPr>
          <p:cNvPr id="32" name="Straight Connector 31">
            <a:extLst>
              <a:ext uri="{FF2B5EF4-FFF2-40B4-BE49-F238E27FC236}">
                <a16:creationId xmlns:a16="http://schemas.microsoft.com/office/drawing/2014/main" id="{09551891-0B1C-43CB-83CC-79490C8DB980}"/>
              </a:ext>
            </a:extLst>
          </p:cNvPr>
          <p:cNvCxnSpPr/>
          <p:nvPr/>
        </p:nvCxnSpPr>
        <p:spPr>
          <a:xfrm>
            <a:off x="6096000" y="6858000"/>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D3B833B-D9EA-409D-A743-BEFBA67A25C9}"/>
              </a:ext>
            </a:extLst>
          </p:cNvPr>
          <p:cNvSpPr txBox="1"/>
          <p:nvPr/>
        </p:nvSpPr>
        <p:spPr>
          <a:xfrm rot="2598590">
            <a:off x="5894832" y="9424415"/>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34" name="TextBox 33">
            <a:extLst>
              <a:ext uri="{FF2B5EF4-FFF2-40B4-BE49-F238E27FC236}">
                <a16:creationId xmlns:a16="http://schemas.microsoft.com/office/drawing/2014/main" id="{16549199-F871-4310-B0FF-FDC81E55BC68}"/>
              </a:ext>
            </a:extLst>
          </p:cNvPr>
          <p:cNvSpPr txBox="1"/>
          <p:nvPr/>
        </p:nvSpPr>
        <p:spPr>
          <a:xfrm>
            <a:off x="2843213" y="7419564"/>
            <a:ext cx="6505574" cy="584775"/>
          </a:xfrm>
          <a:prstGeom prst="rect">
            <a:avLst/>
          </a:prstGeom>
          <a:noFill/>
        </p:spPr>
        <p:txBody>
          <a:bodyPr wrap="square" rtlCol="0">
            <a:spAutoFit/>
          </a:bodyPr>
          <a:lstStyle/>
          <a:p>
            <a:pPr algn="ctr"/>
            <a:r>
              <a:rPr lang="en-US" sz="3200">
                <a:solidFill>
                  <a:srgbClr val="F4A7BB"/>
                </a:solidFill>
                <a:latin typeface="Arial Black" panose="020B0A04020102020204" pitchFamily="34" charset="0"/>
              </a:rPr>
              <a:t>THÀNH VIÊN TRONG NHÓM</a:t>
            </a:r>
            <a:endParaRPr lang="vi-VN" sz="3200">
              <a:solidFill>
                <a:srgbClr val="F4A7BB"/>
              </a:solidFill>
            </a:endParaRPr>
          </a:p>
        </p:txBody>
      </p:sp>
      <p:sp>
        <p:nvSpPr>
          <p:cNvPr id="35" name="TextBox 34">
            <a:extLst>
              <a:ext uri="{FF2B5EF4-FFF2-40B4-BE49-F238E27FC236}">
                <a16:creationId xmlns:a16="http://schemas.microsoft.com/office/drawing/2014/main" id="{08EFE8E1-618E-4EC4-9AA4-5818BD3BF704}"/>
              </a:ext>
            </a:extLst>
          </p:cNvPr>
          <p:cNvSpPr txBox="1"/>
          <p:nvPr/>
        </p:nvSpPr>
        <p:spPr>
          <a:xfrm>
            <a:off x="3395662" y="8131077"/>
            <a:ext cx="5400675" cy="584775"/>
          </a:xfrm>
          <a:prstGeom prst="rect">
            <a:avLst/>
          </a:prstGeom>
          <a:noFill/>
        </p:spPr>
        <p:txBody>
          <a:bodyPr wrap="square" rtlCol="0">
            <a:spAutoFit/>
          </a:bodyPr>
          <a:lstStyle/>
          <a:p>
            <a:pPr algn="ctr"/>
            <a:r>
              <a:rPr lang="en-US" sz="3200">
                <a:ln>
                  <a:solidFill>
                    <a:srgbClr val="F4A7BB"/>
                  </a:solidFill>
                </a:ln>
                <a:latin typeface="Segoe UI Black" panose="020B0A02040204020203" pitchFamily="34" charset="0"/>
                <a:ea typeface="Segoe UI Black" panose="020B0A02040204020203" pitchFamily="34" charset="0"/>
              </a:rPr>
              <a:t>CHỦ ĐỀ THUYẾT TRÌNH</a:t>
            </a:r>
            <a:endParaRPr lang="vi-VN" sz="3200">
              <a:ln>
                <a:solidFill>
                  <a:srgbClr val="F4A7BB"/>
                </a:solidFill>
              </a:ln>
              <a:latin typeface="Segoe UI Black" panose="020B0A02040204020203" pitchFamily="34" charset="0"/>
              <a:ea typeface="Segoe UI Black" panose="020B0A02040204020203" pitchFamily="34" charset="0"/>
            </a:endParaRPr>
          </a:p>
        </p:txBody>
      </p:sp>
      <p:cxnSp>
        <p:nvCxnSpPr>
          <p:cNvPr id="36" name="Straight Connector 35">
            <a:extLst>
              <a:ext uri="{FF2B5EF4-FFF2-40B4-BE49-F238E27FC236}">
                <a16:creationId xmlns:a16="http://schemas.microsoft.com/office/drawing/2014/main" id="{0CE12117-6EC5-4792-99F5-DFD28CF8D5B4}"/>
              </a:ext>
            </a:extLst>
          </p:cNvPr>
          <p:cNvCxnSpPr>
            <a:cxnSpLocks/>
          </p:cNvCxnSpPr>
          <p:nvPr/>
        </p:nvCxnSpPr>
        <p:spPr>
          <a:xfrm flipH="1">
            <a:off x="8686800" y="8423464"/>
            <a:ext cx="762000" cy="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9785B8-351B-4700-9B5F-D34670B4578C}"/>
              </a:ext>
            </a:extLst>
          </p:cNvPr>
          <p:cNvCxnSpPr>
            <a:cxnSpLocks/>
          </p:cNvCxnSpPr>
          <p:nvPr/>
        </p:nvCxnSpPr>
        <p:spPr>
          <a:xfrm flipH="1">
            <a:off x="2752725" y="8424161"/>
            <a:ext cx="762000" cy="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ACBF8C4-C5D2-43AE-B7AD-0D800ECBCEFE}"/>
              </a:ext>
            </a:extLst>
          </p:cNvPr>
          <p:cNvCxnSpPr/>
          <p:nvPr/>
        </p:nvCxnSpPr>
        <p:spPr>
          <a:xfrm>
            <a:off x="9058275" y="8217724"/>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A55A1C8-D099-4B74-AB3C-C6AC0D628A2D}"/>
              </a:ext>
            </a:extLst>
          </p:cNvPr>
          <p:cNvCxnSpPr/>
          <p:nvPr/>
        </p:nvCxnSpPr>
        <p:spPr>
          <a:xfrm>
            <a:off x="3133725" y="8217724"/>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DDB5A22-402C-4953-B642-81324179D92E}"/>
              </a:ext>
            </a:extLst>
          </p:cNvPr>
          <p:cNvSpPr txBox="1"/>
          <p:nvPr/>
        </p:nvSpPr>
        <p:spPr>
          <a:xfrm>
            <a:off x="4797552" y="1006240"/>
            <a:ext cx="2596896" cy="523220"/>
          </a:xfrm>
          <a:prstGeom prst="rect">
            <a:avLst/>
          </a:prstGeom>
          <a:noFill/>
          <a:ln w="57150">
            <a:solidFill>
              <a:srgbClr val="F4A7BB"/>
            </a:solidFill>
          </a:ln>
        </p:spPr>
        <p:txBody>
          <a:bodyPr wrap="square" rtlCol="0">
            <a:spAutoFit/>
          </a:bodyPr>
          <a:lstStyle/>
          <a:p>
            <a:pPr algn="ctr"/>
            <a:r>
              <a:rPr lang="en-US" sz="2800" b="1">
                <a:solidFill>
                  <a:srgbClr val="F4A7BB"/>
                </a:solidFill>
                <a:latin typeface="Segoe UI Black" panose="020B0A02040204020203" pitchFamily="34" charset="0"/>
                <a:ea typeface="Segoe UI Black" panose="020B0A02040204020203" pitchFamily="34" charset="0"/>
              </a:rPr>
              <a:t>TÊN NHÓM</a:t>
            </a:r>
            <a:endParaRPr lang="vi-VN" sz="2800" b="1">
              <a:solidFill>
                <a:srgbClr val="F4A7BB"/>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33964889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advTm="0">
        <p159:morph option="byCha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8.33333E-7 -3.33333E-6 L -0.32682 -0.00254 " pathEditMode="relative" rAng="0" ptsTypes="AA">
                                      <p:cBhvr>
                                        <p:cTn id="6" dur="1250" fill="hold"/>
                                        <p:tgtEl>
                                          <p:spTgt spid="20"/>
                                        </p:tgtEl>
                                        <p:attrNameLst>
                                          <p:attrName>ppt_x</p:attrName>
                                          <p:attrName>ppt_y</p:attrName>
                                        </p:attrNameLst>
                                      </p:cBhvr>
                                      <p:rCtr x="-16341" y="-139"/>
                                    </p:animMotion>
                                  </p:childTnLst>
                                </p:cTn>
                              </p:par>
                              <p:par>
                                <p:cTn id="7" presetID="42" presetClass="path" presetSubtype="0" accel="50000" decel="50000" fill="hold" grpId="0" nodeType="withEffect">
                                  <p:stCondLst>
                                    <p:cond delay="0"/>
                                  </p:stCondLst>
                                  <p:childTnLst>
                                    <p:animMotion origin="layout" path="M 8.33333E-7 4.81481E-6 L -0.32617 -0.00209 " pathEditMode="relative" rAng="0" ptsTypes="AA">
                                      <p:cBhvr>
                                        <p:cTn id="8" dur="1250" fill="hold"/>
                                        <p:tgtEl>
                                          <p:spTgt spid="21"/>
                                        </p:tgtEl>
                                        <p:attrNameLst>
                                          <p:attrName>ppt_x</p:attrName>
                                          <p:attrName>ppt_y</p:attrName>
                                        </p:attrNameLst>
                                      </p:cBhvr>
                                      <p:rCtr x="-16315" y="-116"/>
                                    </p:animMotion>
                                  </p:childTnLst>
                                </p:cTn>
                              </p:par>
                              <p:par>
                                <p:cTn id="9" presetID="42" presetClass="path" presetSubtype="0" accel="50000" decel="50000" fill="hold" grpId="0" nodeType="withEffect">
                                  <p:stCondLst>
                                    <p:cond delay="0"/>
                                  </p:stCondLst>
                                  <p:childTnLst>
                                    <p:animMotion origin="layout" path="M 8.33333E-7 1.48148E-6 L -0.32839 0.0044 " pathEditMode="relative" rAng="0" ptsTypes="AA">
                                      <p:cBhvr>
                                        <p:cTn id="10" dur="1250" fill="hold"/>
                                        <p:tgtEl>
                                          <p:spTgt spid="22"/>
                                        </p:tgtEl>
                                        <p:attrNameLst>
                                          <p:attrName>ppt_x</p:attrName>
                                          <p:attrName>ppt_y</p:attrName>
                                        </p:attrNameLst>
                                      </p:cBhvr>
                                      <p:rCtr x="-16419" y="208"/>
                                    </p:animMotion>
                                  </p:childTnLst>
                                </p:cTn>
                              </p:par>
                              <p:par>
                                <p:cTn id="11" presetID="42" presetClass="path" presetSubtype="0" accel="50000" decel="50000" fill="hold" nodeType="withEffect">
                                  <p:stCondLst>
                                    <p:cond delay="0"/>
                                  </p:stCondLst>
                                  <p:childTnLst>
                                    <p:animMotion origin="layout" path="M 0 0 L -0.32552 -0.00023 " pathEditMode="relative" rAng="0" ptsTypes="AA">
                                      <p:cBhvr>
                                        <p:cTn id="12" dur="1250" fill="hold"/>
                                        <p:tgtEl>
                                          <p:spTgt spid="19"/>
                                        </p:tgtEl>
                                        <p:attrNameLst>
                                          <p:attrName>ppt_x</p:attrName>
                                          <p:attrName>ppt_y</p:attrName>
                                        </p:attrNameLst>
                                      </p:cBhvr>
                                      <p:rCtr x="-16276" y="-23"/>
                                    </p:animMotion>
                                  </p:childTnLst>
                                </p:cTn>
                              </p:par>
                            </p:childTnLst>
                          </p:cTn>
                        </p:par>
                        <p:par>
                          <p:cTn id="13" fill="hold">
                            <p:stCondLst>
                              <p:cond delay="1250"/>
                            </p:stCondLst>
                            <p:childTnLst>
                              <p:par>
                                <p:cTn id="14" presetID="1"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par>
                          <p:cTn id="16" fill="hold">
                            <p:stCondLst>
                              <p:cond delay="1250"/>
                            </p:stCondLst>
                            <p:childTnLst>
                              <p:par>
                                <p:cTn id="17" presetID="1"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par>
                          <p:cTn id="22" fill="hold">
                            <p:stCondLst>
                              <p:cond delay="1250"/>
                            </p:stCondLst>
                            <p:childTnLst>
                              <p:par>
                                <p:cTn id="23" presetID="1"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17" grpId="0" animBg="1"/>
      <p:bldP spid="18" grpId="0" animBg="1"/>
      <p:bldP spid="20" grpId="0"/>
      <p:bldP spid="21"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E98970-6B13-4F65-80F8-D0A7B51BE9EA}"/>
              </a:ext>
            </a:extLst>
          </p:cNvPr>
          <p:cNvSpPr/>
          <p:nvPr/>
        </p:nvSpPr>
        <p:spPr>
          <a:xfrm>
            <a:off x="0" y="0"/>
            <a:ext cx="12192000" cy="6858000"/>
          </a:xfrm>
          <a:prstGeom prst="rect">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
            <a:extLst>
              <a:ext uri="{FF2B5EF4-FFF2-40B4-BE49-F238E27FC236}">
                <a16:creationId xmlns:a16="http://schemas.microsoft.com/office/drawing/2014/main" id="{DCACA274-96DF-44DE-936A-92454AC6EBC7}"/>
              </a:ext>
            </a:extLst>
          </p:cNvPr>
          <p:cNvSpPr/>
          <p:nvPr/>
        </p:nvSpPr>
        <p:spPr>
          <a:xfrm>
            <a:off x="0" y="0"/>
            <a:ext cx="12192000" cy="10572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76A61A3D-6479-4347-8A91-0C95A97088E4}"/>
              </a:ext>
            </a:extLst>
          </p:cNvPr>
          <p:cNvSpPr/>
          <p:nvPr/>
        </p:nvSpPr>
        <p:spPr>
          <a:xfrm>
            <a:off x="0" y="6059424"/>
            <a:ext cx="12192000" cy="79857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7" name="TextBox 6">
            <a:extLst>
              <a:ext uri="{FF2B5EF4-FFF2-40B4-BE49-F238E27FC236}">
                <a16:creationId xmlns:a16="http://schemas.microsoft.com/office/drawing/2014/main" id="{A3A70E50-84D8-4CF5-A6E7-38427A5FBED2}"/>
              </a:ext>
            </a:extLst>
          </p:cNvPr>
          <p:cNvSpPr txBox="1"/>
          <p:nvPr/>
        </p:nvSpPr>
        <p:spPr>
          <a:xfrm>
            <a:off x="3588546" y="57447"/>
            <a:ext cx="5014908" cy="923330"/>
          </a:xfrm>
          <a:prstGeom prst="rect">
            <a:avLst/>
          </a:prstGeom>
          <a:noFill/>
        </p:spPr>
        <p:txBody>
          <a:bodyPr wrap="square" rtlCol="0">
            <a:spAutoFit/>
          </a:bodyPr>
          <a:lstStyle/>
          <a:p>
            <a:pPr algn="ctr"/>
            <a:r>
              <a:rPr lang="en-US" sz="5400">
                <a:solidFill>
                  <a:srgbClr val="F4A7BB"/>
                </a:solidFill>
                <a:latin typeface="Times New Roman" panose="02020603050405020304" pitchFamily="18" charset="0"/>
                <a:cs typeface="Times New Roman" panose="02020603050405020304" pitchFamily="18" charset="0"/>
              </a:rPr>
              <a:t>NỘI DUNG 3</a:t>
            </a:r>
            <a:endParaRPr lang="vi-VN" sz="5400">
              <a:solidFill>
                <a:srgbClr val="F4A7BB"/>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CE87F69-77B8-4774-AA76-3EDBB1B16A90}"/>
              </a:ext>
            </a:extLst>
          </p:cNvPr>
          <p:cNvSpPr txBox="1"/>
          <p:nvPr/>
        </p:nvSpPr>
        <p:spPr>
          <a:xfrm>
            <a:off x="100584" y="165169"/>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9" name="TextBox 8">
            <a:extLst>
              <a:ext uri="{FF2B5EF4-FFF2-40B4-BE49-F238E27FC236}">
                <a16:creationId xmlns:a16="http://schemas.microsoft.com/office/drawing/2014/main" id="{B3A76118-C0FE-406B-9F32-47A151AB9632}"/>
              </a:ext>
            </a:extLst>
          </p:cNvPr>
          <p:cNvSpPr txBox="1"/>
          <p:nvPr/>
        </p:nvSpPr>
        <p:spPr>
          <a:xfrm>
            <a:off x="100584"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10" name="TextBox 9">
            <a:extLst>
              <a:ext uri="{FF2B5EF4-FFF2-40B4-BE49-F238E27FC236}">
                <a16:creationId xmlns:a16="http://schemas.microsoft.com/office/drawing/2014/main" id="{9E761A7A-EF16-47B6-8ED5-49869A179E9A}"/>
              </a:ext>
            </a:extLst>
          </p:cNvPr>
          <p:cNvSpPr txBox="1"/>
          <p:nvPr/>
        </p:nvSpPr>
        <p:spPr>
          <a:xfrm>
            <a:off x="11570208" y="17469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cxnSp>
        <p:nvCxnSpPr>
          <p:cNvPr id="11" name="Straight Connector 10">
            <a:extLst>
              <a:ext uri="{FF2B5EF4-FFF2-40B4-BE49-F238E27FC236}">
                <a16:creationId xmlns:a16="http://schemas.microsoft.com/office/drawing/2014/main" id="{6A705345-0ECA-4F2C-9633-F418ADCC249D}"/>
              </a:ext>
            </a:extLst>
          </p:cNvPr>
          <p:cNvCxnSpPr>
            <a:cxnSpLocks/>
          </p:cNvCxnSpPr>
          <p:nvPr/>
        </p:nvCxnSpPr>
        <p:spPr>
          <a:xfrm>
            <a:off x="2438400" y="545860"/>
            <a:ext cx="1791129"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E927F70-2A90-4E7F-86EF-CD7BA66F17BD}"/>
              </a:ext>
            </a:extLst>
          </p:cNvPr>
          <p:cNvCxnSpPr>
            <a:cxnSpLocks/>
          </p:cNvCxnSpPr>
          <p:nvPr/>
        </p:nvCxnSpPr>
        <p:spPr>
          <a:xfrm>
            <a:off x="7886700" y="545860"/>
            <a:ext cx="1791129"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76DEB603-CE8C-430E-BFF4-BA92DE593D22}"/>
              </a:ext>
            </a:extLst>
          </p:cNvPr>
          <p:cNvSpPr/>
          <p:nvPr/>
        </p:nvSpPr>
        <p:spPr>
          <a:xfrm>
            <a:off x="9686781" y="350597"/>
            <a:ext cx="400050" cy="390525"/>
          </a:xfrm>
          <a:prstGeom prst="ellipse">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4" name="Straight Connector 13">
            <a:extLst>
              <a:ext uri="{FF2B5EF4-FFF2-40B4-BE49-F238E27FC236}">
                <a16:creationId xmlns:a16="http://schemas.microsoft.com/office/drawing/2014/main" id="{AD0D6D7A-F4C4-41A2-ACEB-74EFD62879C6}"/>
              </a:ext>
            </a:extLst>
          </p:cNvPr>
          <p:cNvCxnSpPr>
            <a:cxnSpLocks/>
          </p:cNvCxnSpPr>
          <p:nvPr/>
        </p:nvCxnSpPr>
        <p:spPr>
          <a:xfrm>
            <a:off x="2724150" y="6489460"/>
            <a:ext cx="7143750"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09921C5-EB7E-4B40-8747-BE9CA9C7FFB1}"/>
              </a:ext>
            </a:extLst>
          </p:cNvPr>
          <p:cNvCxnSpPr>
            <a:cxnSpLocks/>
          </p:cNvCxnSpPr>
          <p:nvPr/>
        </p:nvCxnSpPr>
        <p:spPr>
          <a:xfrm>
            <a:off x="6034501" y="806414"/>
            <a:ext cx="0" cy="250861"/>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82D54BA-6725-4126-AC2E-94F364060587}"/>
              </a:ext>
            </a:extLst>
          </p:cNvPr>
          <p:cNvCxnSpPr>
            <a:cxnSpLocks/>
          </p:cNvCxnSpPr>
          <p:nvPr/>
        </p:nvCxnSpPr>
        <p:spPr>
          <a:xfrm>
            <a:off x="6030152" y="6059424"/>
            <a:ext cx="0" cy="250861"/>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28404BE-DEFE-4A30-9629-20311CEB470A}"/>
              </a:ext>
            </a:extLst>
          </p:cNvPr>
          <p:cNvSpPr txBox="1"/>
          <p:nvPr/>
        </p:nvSpPr>
        <p:spPr>
          <a:xfrm>
            <a:off x="11570208"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18" name="Oval 17">
            <a:extLst>
              <a:ext uri="{FF2B5EF4-FFF2-40B4-BE49-F238E27FC236}">
                <a16:creationId xmlns:a16="http://schemas.microsoft.com/office/drawing/2014/main" id="{732120C7-240D-4722-82AC-EA86A5D92170}"/>
              </a:ext>
            </a:extLst>
          </p:cNvPr>
          <p:cNvSpPr/>
          <p:nvPr/>
        </p:nvSpPr>
        <p:spPr>
          <a:xfrm>
            <a:off x="2038350" y="342900"/>
            <a:ext cx="400050" cy="390525"/>
          </a:xfrm>
          <a:prstGeom prst="ellipse">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0" name="Picture 19">
            <a:extLst>
              <a:ext uri="{FF2B5EF4-FFF2-40B4-BE49-F238E27FC236}">
                <a16:creationId xmlns:a16="http://schemas.microsoft.com/office/drawing/2014/main" id="{77AABB7E-B252-4A6D-A1E2-729AFE97701A}"/>
              </a:ext>
            </a:extLst>
          </p:cNvPr>
          <p:cNvPicPr>
            <a:picLocks noChangeAspect="1"/>
          </p:cNvPicPr>
          <p:nvPr/>
        </p:nvPicPr>
        <p:blipFill rotWithShape="1">
          <a:blip r:embed="rId2">
            <a:extLst>
              <a:ext uri="{28A0092B-C50C-407E-A947-70E740481C1C}">
                <a14:useLocalDpi xmlns:a14="http://schemas.microsoft.com/office/drawing/2010/main" val="0"/>
              </a:ext>
            </a:extLst>
          </a:blip>
          <a:srcRect t="-1" b="-2025"/>
          <a:stretch/>
        </p:blipFill>
        <p:spPr>
          <a:xfrm>
            <a:off x="67223" y="1875670"/>
            <a:ext cx="3413934" cy="3486380"/>
          </a:xfrm>
          <a:prstGeom prst="rect">
            <a:avLst/>
          </a:prstGeom>
        </p:spPr>
      </p:pic>
      <p:sp>
        <p:nvSpPr>
          <p:cNvPr id="21" name="TextBox 20">
            <a:extLst>
              <a:ext uri="{FF2B5EF4-FFF2-40B4-BE49-F238E27FC236}">
                <a16:creationId xmlns:a16="http://schemas.microsoft.com/office/drawing/2014/main" id="{4732FA9D-6A39-4052-815B-36B086292CAE}"/>
              </a:ext>
            </a:extLst>
          </p:cNvPr>
          <p:cNvSpPr txBox="1"/>
          <p:nvPr/>
        </p:nvSpPr>
        <p:spPr>
          <a:xfrm>
            <a:off x="3548380" y="1343569"/>
            <a:ext cx="8676640" cy="4801314"/>
          </a:xfrm>
          <a:prstGeom prst="rect">
            <a:avLst/>
          </a:prstGeom>
          <a:noFill/>
        </p:spPr>
        <p:txBody>
          <a:bodyPr wrap="square" rtlCol="0">
            <a:spAutoFit/>
          </a:bodyPr>
          <a:lstStyle/>
          <a:p>
            <a:pPr algn="l"/>
            <a:r>
              <a:rPr lang="vi-VN" b="1" i="0">
                <a:solidFill>
                  <a:srgbClr val="202122"/>
                </a:solidFill>
                <a:effectLst/>
                <a:latin typeface="Arial" panose="020B0604020202020204" pitchFamily="34" charset="0"/>
              </a:rPr>
              <a:t>Kim Ji-soo</a:t>
            </a:r>
            <a:r>
              <a:rPr lang="vi-VN" b="0" i="0">
                <a:solidFill>
                  <a:srgbClr val="202122"/>
                </a:solidFill>
                <a:effectLst/>
                <a:latin typeface="Arial" panose="020B0604020202020204" pitchFamily="34" charset="0"/>
              </a:rPr>
              <a:t> (Hangul: </a:t>
            </a:r>
            <a:r>
              <a:rPr lang="ko-KR" altLang="en-US" b="0" i="0">
                <a:solidFill>
                  <a:srgbClr val="202122"/>
                </a:solidFill>
                <a:effectLst/>
                <a:latin typeface="Arial" panose="020B0604020202020204" pitchFamily="34" charset="0"/>
              </a:rPr>
              <a:t>김지수</a:t>
            </a:r>
            <a:r>
              <a:rPr lang="en-US" altLang="ko-KR" b="0" i="0">
                <a:solidFill>
                  <a:srgbClr val="202122"/>
                </a:solidFill>
                <a:effectLst/>
                <a:latin typeface="Arial" panose="020B0604020202020204" pitchFamily="34" charset="0"/>
              </a:rPr>
              <a:t>; </a:t>
            </a:r>
            <a:r>
              <a:rPr lang="vi-VN" b="0" i="0">
                <a:solidFill>
                  <a:srgbClr val="202122"/>
                </a:solidFill>
                <a:effectLst/>
                <a:latin typeface="Arial" panose="020B0604020202020204" pitchFamily="34" charset="0"/>
              </a:rPr>
              <a:t>sinh ngày 3 tháng 1 năm 1995), thường được biết đến với nghệ danh </a:t>
            </a:r>
            <a:r>
              <a:rPr lang="vi-VN" b="1" i="0">
                <a:solidFill>
                  <a:srgbClr val="202122"/>
                </a:solidFill>
                <a:effectLst/>
                <a:latin typeface="Arial" panose="020B0604020202020204" pitchFamily="34" charset="0"/>
              </a:rPr>
              <a:t>Jisoo</a:t>
            </a:r>
            <a:r>
              <a:rPr lang="vi-VN" b="0" i="0">
                <a:solidFill>
                  <a:srgbClr val="202122"/>
                </a:solidFill>
                <a:effectLst/>
                <a:latin typeface="Arial" panose="020B0604020202020204" pitchFamily="34" charset="0"/>
              </a:rPr>
              <a:t>, là một nữ ca sĩ, người mẫu, người dẫn chương trình, diễn viên người Hàn Quốc. Cô là thành viên lớn tuổi nhất của nhóm nhạc nữa hàn quốc BLACKPINK do công ty giải trí YG Entertainment thành lập và quản lý.</a:t>
            </a:r>
          </a:p>
          <a:p>
            <a:pPr algn="l"/>
            <a:r>
              <a:rPr lang="vi-VN" b="0" i="0">
                <a:solidFill>
                  <a:srgbClr val="202122"/>
                </a:solidFill>
                <a:effectLst/>
                <a:latin typeface="Arial" panose="020B0604020202020204" pitchFamily="34" charset="0"/>
              </a:rPr>
              <a:t>Sinh ra tại thành phố Gunpo, tỉnh Gyeonggi, Jisoo gia nhập YG Entertainmnet vào năm 2011, trở thành thực tập sinh trong vòng 5 năm trước khi ra mắt cùng Blackpink vào tháng 8 năm 2016. Kể từ khi ra mắt, Jisoo cùng Blackpink đã từng bước trở thành hiện tượng toàn cầu, chinh phục thị trường Hoa Kì và nhiều quốc gia khác. Bên cạnh vai trò là ca sĩ, thần tượng K-pop, Jisoo còn tham gia diễn xuất và dẫn chương trình. Cô đóng nhiều quảng cáo, tham gia nhiều bộ phim dưới vai trò khách mời trước khi nhận được vai diễn chính đầu tiên trong sự nghiệp diễn xuất trong bộ phim truyền hình Snowdrop, dự kiến lên sóng vào đầu năm 2021.</a:t>
            </a:r>
          </a:p>
          <a:p>
            <a:pPr algn="l"/>
            <a:r>
              <a:rPr lang="vi-VN" b="0" i="0">
                <a:solidFill>
                  <a:srgbClr val="202122"/>
                </a:solidFill>
                <a:effectLst/>
                <a:latin typeface="Arial" panose="020B0604020202020204" pitchFamily="34" charset="0"/>
              </a:rPr>
              <a:t>Cô được lựa chọn làm gương mặt đại diện của nhiều nhãn hàng nổi tiếng, từng xuất hiện trên trang bìa của nhiều tạp chí danh tiếng với tư cách cá nhân cũng như với các thành viên khác trong nhóm. Cùng với các thành viên khác của Blackpink, cô được xem như một biểu tượng của sự sang trọng và phong cách trong ngành giải trí Hàn Quốc.</a:t>
            </a:r>
            <a:endParaRPr lang="vi-VN"/>
          </a:p>
        </p:txBody>
      </p:sp>
    </p:spTree>
    <p:extLst>
      <p:ext uri="{BB962C8B-B14F-4D97-AF65-F5344CB8AC3E}">
        <p14:creationId xmlns:p14="http://schemas.microsoft.com/office/powerpoint/2010/main" val="247964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228FB5-FBA2-494C-9EFC-A69252D79A55}"/>
              </a:ext>
            </a:extLst>
          </p:cNvPr>
          <p:cNvSpPr>
            <a:spLocks noChangeAspect="1"/>
          </p:cNvSpPr>
          <p:nvPr/>
        </p:nvSpPr>
        <p:spPr>
          <a:xfrm>
            <a:off x="0" y="0"/>
            <a:ext cx="12192000" cy="6858000"/>
          </a:xfrm>
          <a:prstGeom prst="rect">
            <a:avLst/>
          </a:prstGeom>
          <a:ln w="12700" cap="rnd">
            <a:no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5" name="Rectangle 4">
            <a:extLst>
              <a:ext uri="{FF2B5EF4-FFF2-40B4-BE49-F238E27FC236}">
                <a16:creationId xmlns:a16="http://schemas.microsoft.com/office/drawing/2014/main" id="{A39585D8-CEF9-4A21-A3C7-A7E9CEE9D507}"/>
              </a:ext>
            </a:extLst>
          </p:cNvPr>
          <p:cNvSpPr/>
          <p:nvPr/>
        </p:nvSpPr>
        <p:spPr>
          <a:xfrm>
            <a:off x="0" y="0"/>
            <a:ext cx="12192000" cy="863600"/>
          </a:xfrm>
          <a:prstGeom prst="rect">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chemeClr val="tx1"/>
                </a:solidFill>
              </a:rPr>
              <a:t>CHỦ ĐỀ THUYẾT TRÌNH </a:t>
            </a:r>
            <a:endParaRPr lang="vi-VN" sz="4800" b="1">
              <a:solidFill>
                <a:schemeClr val="tx1"/>
              </a:solidFill>
            </a:endParaRPr>
          </a:p>
        </p:txBody>
      </p:sp>
      <p:sp>
        <p:nvSpPr>
          <p:cNvPr id="6" name="Oval 5">
            <a:extLst>
              <a:ext uri="{FF2B5EF4-FFF2-40B4-BE49-F238E27FC236}">
                <a16:creationId xmlns:a16="http://schemas.microsoft.com/office/drawing/2014/main" id="{AF302079-FA35-4CBC-B773-6FC1D490E040}"/>
              </a:ext>
            </a:extLst>
          </p:cNvPr>
          <p:cNvSpPr/>
          <p:nvPr/>
        </p:nvSpPr>
        <p:spPr>
          <a:xfrm>
            <a:off x="2743200" y="275166"/>
            <a:ext cx="304800" cy="313267"/>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7" name="Oval 6">
            <a:extLst>
              <a:ext uri="{FF2B5EF4-FFF2-40B4-BE49-F238E27FC236}">
                <a16:creationId xmlns:a16="http://schemas.microsoft.com/office/drawing/2014/main" id="{0959072C-42C0-4E31-9CF2-5DABC07576E4}"/>
              </a:ext>
            </a:extLst>
          </p:cNvPr>
          <p:cNvSpPr/>
          <p:nvPr/>
        </p:nvSpPr>
        <p:spPr>
          <a:xfrm>
            <a:off x="9194800" y="275166"/>
            <a:ext cx="304800" cy="313267"/>
          </a:xfrm>
          <a:prstGeom prst="ellips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cxnSp>
        <p:nvCxnSpPr>
          <p:cNvPr id="8" name="Straight Connector 7">
            <a:extLst>
              <a:ext uri="{FF2B5EF4-FFF2-40B4-BE49-F238E27FC236}">
                <a16:creationId xmlns:a16="http://schemas.microsoft.com/office/drawing/2014/main" id="{17A95938-BE1C-4B82-91CB-C59A76F6AA65}"/>
              </a:ext>
            </a:extLst>
          </p:cNvPr>
          <p:cNvCxnSpPr>
            <a:cxnSpLocks/>
          </p:cNvCxnSpPr>
          <p:nvPr/>
        </p:nvCxnSpPr>
        <p:spPr>
          <a:xfrm>
            <a:off x="0" y="6129867"/>
            <a:ext cx="12192000" cy="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112957E-B21D-4705-B434-A19E57667D62}"/>
              </a:ext>
            </a:extLst>
          </p:cNvPr>
          <p:cNvSpPr txBox="1"/>
          <p:nvPr/>
        </p:nvSpPr>
        <p:spPr>
          <a:xfrm>
            <a:off x="3674533" y="3013501"/>
            <a:ext cx="5181600" cy="830997"/>
          </a:xfrm>
          <a:prstGeom prst="rect">
            <a:avLst/>
          </a:prstGeom>
          <a:noFill/>
        </p:spPr>
        <p:txBody>
          <a:bodyPr wrap="square" rtlCol="0">
            <a:spAutoFit/>
          </a:bodyPr>
          <a:lstStyle/>
          <a:p>
            <a:r>
              <a:rPr lang="en-US" sz="4800" b="1">
                <a:solidFill>
                  <a:srgbClr val="F4A7BB"/>
                </a:solidFill>
              </a:rPr>
              <a:t>Chèn video nếu có</a:t>
            </a:r>
            <a:endParaRPr lang="vi-VN" sz="4800" b="1">
              <a:solidFill>
                <a:srgbClr val="F4A7BB"/>
              </a:solidFill>
            </a:endParaRPr>
          </a:p>
        </p:txBody>
      </p:sp>
      <p:sp>
        <p:nvSpPr>
          <p:cNvPr id="10" name="TextBox 9">
            <a:extLst>
              <a:ext uri="{FF2B5EF4-FFF2-40B4-BE49-F238E27FC236}">
                <a16:creationId xmlns:a16="http://schemas.microsoft.com/office/drawing/2014/main" id="{012DF09D-C9DC-4487-A076-AF4FF2E1D551}"/>
              </a:ext>
            </a:extLst>
          </p:cNvPr>
          <p:cNvSpPr txBox="1"/>
          <p:nvPr/>
        </p:nvSpPr>
        <p:spPr>
          <a:xfrm>
            <a:off x="100584"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11" name="TextBox 10">
            <a:extLst>
              <a:ext uri="{FF2B5EF4-FFF2-40B4-BE49-F238E27FC236}">
                <a16:creationId xmlns:a16="http://schemas.microsoft.com/office/drawing/2014/main" id="{92506B77-90C6-4B7B-8372-4634A1601E3A}"/>
              </a:ext>
            </a:extLst>
          </p:cNvPr>
          <p:cNvSpPr txBox="1"/>
          <p:nvPr/>
        </p:nvSpPr>
        <p:spPr>
          <a:xfrm>
            <a:off x="11570208"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Tree>
    <p:extLst>
      <p:ext uri="{BB962C8B-B14F-4D97-AF65-F5344CB8AC3E}">
        <p14:creationId xmlns:p14="http://schemas.microsoft.com/office/powerpoint/2010/main" val="8572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7CA58F-DAA2-405A-A6FA-5789999DDF7F}"/>
              </a:ext>
            </a:extLst>
          </p:cNvPr>
          <p:cNvSpPr>
            <a:spLocks noChangeAspect="1"/>
          </p:cNvSpPr>
          <p:nvPr/>
        </p:nvSpPr>
        <p:spPr>
          <a:xfrm>
            <a:off x="0" y="0"/>
            <a:ext cx="12192000" cy="6858000"/>
          </a:xfrm>
          <a:prstGeom prst="rect">
            <a:avLst/>
          </a:prstGeom>
          <a:ln w="12700" cap="rnd">
            <a:no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6648E822-6752-4ADD-92EA-888E4379A89B}"/>
              </a:ext>
            </a:extLst>
          </p:cNvPr>
          <p:cNvSpPr txBox="1"/>
          <p:nvPr/>
        </p:nvSpPr>
        <p:spPr>
          <a:xfrm>
            <a:off x="100584" y="0"/>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6" name="TextBox 5">
            <a:extLst>
              <a:ext uri="{FF2B5EF4-FFF2-40B4-BE49-F238E27FC236}">
                <a16:creationId xmlns:a16="http://schemas.microsoft.com/office/drawing/2014/main" id="{DB405177-EBE4-456A-A158-1BF6DFA4BCC5}"/>
              </a:ext>
            </a:extLst>
          </p:cNvPr>
          <p:cNvSpPr txBox="1"/>
          <p:nvPr/>
        </p:nvSpPr>
        <p:spPr>
          <a:xfrm>
            <a:off x="100584"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7" name="TextBox 6">
            <a:extLst>
              <a:ext uri="{FF2B5EF4-FFF2-40B4-BE49-F238E27FC236}">
                <a16:creationId xmlns:a16="http://schemas.microsoft.com/office/drawing/2014/main" id="{DEA3CC5D-2274-479B-8680-0733E7E3126D}"/>
              </a:ext>
            </a:extLst>
          </p:cNvPr>
          <p:cNvSpPr txBox="1"/>
          <p:nvPr/>
        </p:nvSpPr>
        <p:spPr>
          <a:xfrm>
            <a:off x="11600688" y="0"/>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8" name="TextBox 7">
            <a:extLst>
              <a:ext uri="{FF2B5EF4-FFF2-40B4-BE49-F238E27FC236}">
                <a16:creationId xmlns:a16="http://schemas.microsoft.com/office/drawing/2014/main" id="{ED6E226C-5F23-48FF-BD3A-EE0175FED2AC}"/>
              </a:ext>
            </a:extLst>
          </p:cNvPr>
          <p:cNvSpPr txBox="1"/>
          <p:nvPr/>
        </p:nvSpPr>
        <p:spPr>
          <a:xfrm>
            <a:off x="11570208"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cxnSp>
        <p:nvCxnSpPr>
          <p:cNvPr id="9" name="Straight Connector 8">
            <a:extLst>
              <a:ext uri="{FF2B5EF4-FFF2-40B4-BE49-F238E27FC236}">
                <a16:creationId xmlns:a16="http://schemas.microsoft.com/office/drawing/2014/main" id="{FE38282E-B2C9-4BFA-AA6E-91BB94C05C77}"/>
              </a:ext>
            </a:extLst>
          </p:cNvPr>
          <p:cNvCxnSpPr>
            <a:cxnSpLocks/>
          </p:cNvCxnSpPr>
          <p:nvPr/>
        </p:nvCxnSpPr>
        <p:spPr>
          <a:xfrm>
            <a:off x="0" y="804333"/>
            <a:ext cx="12192000" cy="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43E69D5-3F01-47CA-8530-69E0393CA150}"/>
              </a:ext>
            </a:extLst>
          </p:cNvPr>
          <p:cNvCxnSpPr>
            <a:cxnSpLocks/>
          </p:cNvCxnSpPr>
          <p:nvPr/>
        </p:nvCxnSpPr>
        <p:spPr>
          <a:xfrm>
            <a:off x="0" y="6129867"/>
            <a:ext cx="12192000" cy="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6485FF7-6EEA-41DF-8825-FBAB26256F82}"/>
              </a:ext>
            </a:extLst>
          </p:cNvPr>
          <p:cNvSpPr txBox="1"/>
          <p:nvPr/>
        </p:nvSpPr>
        <p:spPr>
          <a:xfrm>
            <a:off x="3544350" y="-33868"/>
            <a:ext cx="5014908" cy="923330"/>
          </a:xfrm>
          <a:prstGeom prst="rect">
            <a:avLst/>
          </a:prstGeom>
          <a:noFill/>
        </p:spPr>
        <p:txBody>
          <a:bodyPr wrap="square" rtlCol="0">
            <a:spAutoFit/>
          </a:bodyPr>
          <a:lstStyle/>
          <a:p>
            <a:pPr algn="ctr"/>
            <a:r>
              <a:rPr lang="en-US" sz="5400">
                <a:solidFill>
                  <a:srgbClr val="F4A7BB"/>
                </a:solidFill>
                <a:latin typeface="Times New Roman" panose="02020603050405020304" pitchFamily="18" charset="0"/>
                <a:cs typeface="Times New Roman" panose="02020603050405020304" pitchFamily="18" charset="0"/>
              </a:rPr>
              <a:t>KẾT LUẬN</a:t>
            </a:r>
            <a:endParaRPr lang="vi-VN" sz="5400">
              <a:solidFill>
                <a:srgbClr val="F4A7B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944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D3E912-4434-446B-939F-BA6A64FBCF57}"/>
              </a:ext>
            </a:extLst>
          </p:cNvPr>
          <p:cNvSpPr>
            <a:spLocks noChangeAspect="1"/>
          </p:cNvSpPr>
          <p:nvPr/>
        </p:nvSpPr>
        <p:spPr>
          <a:xfrm>
            <a:off x="0" y="0"/>
            <a:ext cx="12192000" cy="6858000"/>
          </a:xfrm>
          <a:prstGeom prst="rect">
            <a:avLst/>
          </a:prstGeom>
          <a:ln w="12700" cap="rnd">
            <a:no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1615FD23-1018-4B53-9AA9-831DCD9F8297}"/>
              </a:ext>
            </a:extLst>
          </p:cNvPr>
          <p:cNvSpPr txBox="1"/>
          <p:nvPr/>
        </p:nvSpPr>
        <p:spPr>
          <a:xfrm>
            <a:off x="2103967" y="2875002"/>
            <a:ext cx="7984066" cy="1107996"/>
          </a:xfrm>
          <a:prstGeom prst="rect">
            <a:avLst/>
          </a:prstGeom>
          <a:noFill/>
        </p:spPr>
        <p:txBody>
          <a:bodyPr wrap="square" rtlCol="0">
            <a:spAutoFit/>
          </a:bodyPr>
          <a:lstStyle/>
          <a:p>
            <a:pPr algn="ctr"/>
            <a:r>
              <a:rPr lang="en-US" sz="6600">
                <a:solidFill>
                  <a:srgbClr val="F4A7BB"/>
                </a:solidFill>
                <a:latin typeface="OPTIGoudy-Text" pitchFamily="50" charset="0"/>
              </a:rPr>
              <a:t>Thanks For Wathching!</a:t>
            </a:r>
            <a:endParaRPr lang="vi-VN" sz="6600">
              <a:solidFill>
                <a:srgbClr val="F4A7BB"/>
              </a:solidFill>
              <a:latin typeface="OPTI"/>
            </a:endParaRPr>
          </a:p>
        </p:txBody>
      </p:sp>
      <p:pic>
        <p:nvPicPr>
          <p:cNvPr id="7" name="Picture 6">
            <a:extLst>
              <a:ext uri="{FF2B5EF4-FFF2-40B4-BE49-F238E27FC236}">
                <a16:creationId xmlns:a16="http://schemas.microsoft.com/office/drawing/2014/main" id="{4303B2B6-9CA3-4DD0-83D0-2DC582E84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100" y="3845729"/>
            <a:ext cx="2209800" cy="872462"/>
          </a:xfrm>
          <a:prstGeom prst="rect">
            <a:avLst/>
          </a:prstGeom>
        </p:spPr>
      </p:pic>
    </p:spTree>
    <p:extLst>
      <p:ext uri="{BB962C8B-B14F-4D97-AF65-F5344CB8AC3E}">
        <p14:creationId xmlns:p14="http://schemas.microsoft.com/office/powerpoint/2010/main" val="215995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1292A0-05A6-402C-B3F5-3130CCA3B394}"/>
              </a:ext>
            </a:extLst>
          </p:cNvPr>
          <p:cNvSpPr/>
          <p:nvPr/>
        </p:nvSpPr>
        <p:spPr>
          <a:xfrm>
            <a:off x="0" y="0"/>
            <a:ext cx="12192000" cy="6844820"/>
          </a:xfrm>
          <a:prstGeom prst="rect">
            <a:avLst/>
          </a:prstGeom>
          <a:ln w="12700" cap="rnd">
            <a:solidFill>
              <a:srgbClr val="F4A7BB"/>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BE2D6F7C-0B70-4A47-BEF0-BE9BCD87AB69}"/>
              </a:ext>
            </a:extLst>
          </p:cNvPr>
          <p:cNvSpPr txBox="1"/>
          <p:nvPr/>
        </p:nvSpPr>
        <p:spPr>
          <a:xfrm>
            <a:off x="100584" y="0"/>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6" name="TextBox 5">
            <a:extLst>
              <a:ext uri="{FF2B5EF4-FFF2-40B4-BE49-F238E27FC236}">
                <a16:creationId xmlns:a16="http://schemas.microsoft.com/office/drawing/2014/main" id="{CFA1D06A-9D9B-474C-ABF2-143DACE30EDE}"/>
              </a:ext>
            </a:extLst>
          </p:cNvPr>
          <p:cNvSpPr txBox="1"/>
          <p:nvPr/>
        </p:nvSpPr>
        <p:spPr>
          <a:xfrm>
            <a:off x="100584"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7" name="TextBox 6">
            <a:extLst>
              <a:ext uri="{FF2B5EF4-FFF2-40B4-BE49-F238E27FC236}">
                <a16:creationId xmlns:a16="http://schemas.microsoft.com/office/drawing/2014/main" id="{75F7975C-E144-4828-B4A1-8D3214F72901}"/>
              </a:ext>
            </a:extLst>
          </p:cNvPr>
          <p:cNvSpPr txBox="1"/>
          <p:nvPr/>
        </p:nvSpPr>
        <p:spPr>
          <a:xfrm>
            <a:off x="11600688" y="0"/>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8" name="TextBox 7">
            <a:extLst>
              <a:ext uri="{FF2B5EF4-FFF2-40B4-BE49-F238E27FC236}">
                <a16:creationId xmlns:a16="http://schemas.microsoft.com/office/drawing/2014/main" id="{DE3859C7-3D10-4F4B-9918-28AF3EA23A80}"/>
              </a:ext>
            </a:extLst>
          </p:cNvPr>
          <p:cNvSpPr txBox="1"/>
          <p:nvPr/>
        </p:nvSpPr>
        <p:spPr>
          <a:xfrm>
            <a:off x="11570208"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9" name="TextBox 8">
            <a:extLst>
              <a:ext uri="{FF2B5EF4-FFF2-40B4-BE49-F238E27FC236}">
                <a16:creationId xmlns:a16="http://schemas.microsoft.com/office/drawing/2014/main" id="{F028C503-339E-46C9-A054-CA6BFEC3D0FE}"/>
              </a:ext>
            </a:extLst>
          </p:cNvPr>
          <p:cNvSpPr txBox="1"/>
          <p:nvPr/>
        </p:nvSpPr>
        <p:spPr>
          <a:xfrm>
            <a:off x="4797552" y="1006240"/>
            <a:ext cx="2596896" cy="523220"/>
          </a:xfrm>
          <a:prstGeom prst="rect">
            <a:avLst/>
          </a:prstGeom>
          <a:noFill/>
          <a:ln w="57150">
            <a:solidFill>
              <a:srgbClr val="F4A7BB"/>
            </a:solidFill>
          </a:ln>
        </p:spPr>
        <p:txBody>
          <a:bodyPr wrap="square" rtlCol="0">
            <a:spAutoFit/>
          </a:bodyPr>
          <a:lstStyle/>
          <a:p>
            <a:pPr algn="ctr"/>
            <a:r>
              <a:rPr lang="en-US" sz="2800" b="1">
                <a:solidFill>
                  <a:srgbClr val="F4A7BB"/>
                </a:solidFill>
                <a:latin typeface="Segoe UI Black" panose="020B0A02040204020203" pitchFamily="34" charset="0"/>
                <a:ea typeface="Segoe UI Black" panose="020B0A02040204020203" pitchFamily="34" charset="0"/>
              </a:rPr>
              <a:t>TÊN NHÓM</a:t>
            </a:r>
            <a:endParaRPr lang="vi-VN" sz="2800" b="1">
              <a:solidFill>
                <a:srgbClr val="F4A7BB"/>
              </a:solidFill>
              <a:latin typeface="Segoe UI Black" panose="020B0A02040204020203" pitchFamily="34" charset="0"/>
              <a:ea typeface="Segoe UI Black" panose="020B0A02040204020203" pitchFamily="34" charset="0"/>
            </a:endParaRPr>
          </a:p>
        </p:txBody>
      </p:sp>
      <p:sp>
        <p:nvSpPr>
          <p:cNvPr id="2" name="Rectangle: Rounded Corners 1">
            <a:extLst>
              <a:ext uri="{FF2B5EF4-FFF2-40B4-BE49-F238E27FC236}">
                <a16:creationId xmlns:a16="http://schemas.microsoft.com/office/drawing/2014/main" id="{6BC0B159-7B5E-4624-A6AB-4EE367D63974}"/>
              </a:ext>
            </a:extLst>
          </p:cNvPr>
          <p:cNvSpPr/>
          <p:nvPr/>
        </p:nvSpPr>
        <p:spPr>
          <a:xfrm>
            <a:off x="2242691" y="2400300"/>
            <a:ext cx="1646483" cy="2057400"/>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w="38100">
            <a:solidFill>
              <a:srgbClr val="F4B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Rectangle: Rounded Corners 15">
            <a:extLst>
              <a:ext uri="{FF2B5EF4-FFF2-40B4-BE49-F238E27FC236}">
                <a16:creationId xmlns:a16="http://schemas.microsoft.com/office/drawing/2014/main" id="{1BA47B13-95AC-4443-BAF8-31D48C6C557E}"/>
              </a:ext>
            </a:extLst>
          </p:cNvPr>
          <p:cNvSpPr/>
          <p:nvPr/>
        </p:nvSpPr>
        <p:spPr>
          <a:xfrm>
            <a:off x="4406838" y="2388906"/>
            <a:ext cx="1646483" cy="2057400"/>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w="38100">
            <a:solidFill>
              <a:srgbClr val="F4B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Rounded Corners 16">
            <a:extLst>
              <a:ext uri="{FF2B5EF4-FFF2-40B4-BE49-F238E27FC236}">
                <a16:creationId xmlns:a16="http://schemas.microsoft.com/office/drawing/2014/main" id="{BC0483F5-EAB5-47CA-9996-EC022D76E32B}"/>
              </a:ext>
            </a:extLst>
          </p:cNvPr>
          <p:cNvSpPr/>
          <p:nvPr/>
        </p:nvSpPr>
        <p:spPr>
          <a:xfrm>
            <a:off x="6570985" y="2387120"/>
            <a:ext cx="1646483" cy="2057400"/>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a:ln w="38100">
            <a:solidFill>
              <a:srgbClr val="F4B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Rounded Corners 17">
            <a:extLst>
              <a:ext uri="{FF2B5EF4-FFF2-40B4-BE49-F238E27FC236}">
                <a16:creationId xmlns:a16="http://schemas.microsoft.com/office/drawing/2014/main" id="{58E1FB1F-C205-40AC-9E15-028E4AFC4D45}"/>
              </a:ext>
            </a:extLst>
          </p:cNvPr>
          <p:cNvSpPr/>
          <p:nvPr/>
        </p:nvSpPr>
        <p:spPr>
          <a:xfrm>
            <a:off x="8735132" y="2400300"/>
            <a:ext cx="1646483" cy="20574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a:ln w="38100">
            <a:solidFill>
              <a:srgbClr val="F4B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9" name="Picture 18">
            <a:extLst>
              <a:ext uri="{FF2B5EF4-FFF2-40B4-BE49-F238E27FC236}">
                <a16:creationId xmlns:a16="http://schemas.microsoft.com/office/drawing/2014/main" id="{8EEBC2CF-3681-4EF5-9C37-C704CF57EB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4848" y="2400300"/>
            <a:ext cx="1646483" cy="2057400"/>
          </a:xfrm>
          <a:prstGeom prst="rect">
            <a:avLst/>
          </a:prstGeom>
        </p:spPr>
      </p:pic>
      <p:sp>
        <p:nvSpPr>
          <p:cNvPr id="20" name="TextBox 19">
            <a:extLst>
              <a:ext uri="{FF2B5EF4-FFF2-40B4-BE49-F238E27FC236}">
                <a16:creationId xmlns:a16="http://schemas.microsoft.com/office/drawing/2014/main" id="{2BE39D54-111B-4581-BA0E-C3CFDC442D5F}"/>
              </a:ext>
            </a:extLst>
          </p:cNvPr>
          <p:cNvSpPr txBox="1"/>
          <p:nvPr/>
        </p:nvSpPr>
        <p:spPr>
          <a:xfrm>
            <a:off x="-1603588" y="2789194"/>
            <a:ext cx="1342927" cy="369332"/>
          </a:xfrm>
          <a:prstGeom prst="rect">
            <a:avLst/>
          </a:prstGeom>
          <a:noFill/>
        </p:spPr>
        <p:txBody>
          <a:bodyPr wrap="square" rtlCol="0">
            <a:spAutoFit/>
          </a:bodyPr>
          <a:lstStyle/>
          <a:p>
            <a:pPr algn="ctr"/>
            <a:r>
              <a:rPr lang="en-US">
                <a:latin typeface="Arial Black" panose="020B0A04020102020204" pitchFamily="34" charset="0"/>
              </a:rPr>
              <a:t>GROUP 1</a:t>
            </a:r>
            <a:endParaRPr lang="vi-VN"/>
          </a:p>
        </p:txBody>
      </p:sp>
      <p:sp>
        <p:nvSpPr>
          <p:cNvPr id="21" name="TextBox 20">
            <a:extLst>
              <a:ext uri="{FF2B5EF4-FFF2-40B4-BE49-F238E27FC236}">
                <a16:creationId xmlns:a16="http://schemas.microsoft.com/office/drawing/2014/main" id="{16D44585-30BB-44B7-8B2E-F088FF69C0F7}"/>
              </a:ext>
            </a:extLst>
          </p:cNvPr>
          <p:cNvSpPr txBox="1"/>
          <p:nvPr/>
        </p:nvSpPr>
        <p:spPr>
          <a:xfrm>
            <a:off x="-1603589" y="3059668"/>
            <a:ext cx="1342927" cy="369332"/>
          </a:xfrm>
          <a:prstGeom prst="rect">
            <a:avLst/>
          </a:prstGeom>
          <a:noFill/>
        </p:spPr>
        <p:txBody>
          <a:bodyPr wrap="square" rtlCol="0">
            <a:spAutoFit/>
          </a:bodyPr>
          <a:lstStyle/>
          <a:p>
            <a:pPr algn="ctr"/>
            <a:r>
              <a:rPr lang="en-US">
                <a:ln>
                  <a:solidFill>
                    <a:schemeClr val="tx1"/>
                  </a:solidFill>
                </a:ln>
                <a:solidFill>
                  <a:srgbClr val="F4BECE"/>
                </a:solidFill>
                <a:latin typeface="Arial Black" panose="020B0A04020102020204" pitchFamily="34" charset="0"/>
              </a:rPr>
              <a:t>GROUP 1</a:t>
            </a:r>
            <a:endParaRPr lang="vi-VN">
              <a:ln>
                <a:solidFill>
                  <a:schemeClr val="tx1"/>
                </a:solidFill>
              </a:ln>
              <a:solidFill>
                <a:srgbClr val="F4BECE"/>
              </a:solidFill>
            </a:endParaRPr>
          </a:p>
        </p:txBody>
      </p:sp>
      <p:sp>
        <p:nvSpPr>
          <p:cNvPr id="22" name="TextBox 21">
            <a:extLst>
              <a:ext uri="{FF2B5EF4-FFF2-40B4-BE49-F238E27FC236}">
                <a16:creationId xmlns:a16="http://schemas.microsoft.com/office/drawing/2014/main" id="{2AEB89AD-A98C-47C4-B734-DEF6E4C6A065}"/>
              </a:ext>
            </a:extLst>
          </p:cNvPr>
          <p:cNvSpPr txBox="1"/>
          <p:nvPr/>
        </p:nvSpPr>
        <p:spPr>
          <a:xfrm>
            <a:off x="-1603590" y="3330142"/>
            <a:ext cx="1342927" cy="369332"/>
          </a:xfrm>
          <a:prstGeom prst="rect">
            <a:avLst/>
          </a:prstGeom>
          <a:noFill/>
        </p:spPr>
        <p:txBody>
          <a:bodyPr wrap="square" rtlCol="0">
            <a:spAutoFit/>
          </a:bodyPr>
          <a:lstStyle/>
          <a:p>
            <a:pPr algn="ctr"/>
            <a:r>
              <a:rPr lang="en-US">
                <a:ln>
                  <a:solidFill>
                    <a:schemeClr val="tx1"/>
                  </a:solidFill>
                </a:ln>
                <a:solidFill>
                  <a:srgbClr val="F4BECE"/>
                </a:solidFill>
                <a:latin typeface="Arial Black" panose="020B0A04020102020204" pitchFamily="34" charset="0"/>
              </a:rPr>
              <a:t>GROUP 1</a:t>
            </a:r>
            <a:endParaRPr lang="vi-VN">
              <a:ln>
                <a:solidFill>
                  <a:schemeClr val="tx1"/>
                </a:solidFill>
              </a:ln>
              <a:solidFill>
                <a:srgbClr val="F4BECE"/>
              </a:solidFill>
            </a:endParaRPr>
          </a:p>
        </p:txBody>
      </p:sp>
      <p:sp>
        <p:nvSpPr>
          <p:cNvPr id="3" name="TextBox 2">
            <a:extLst>
              <a:ext uri="{FF2B5EF4-FFF2-40B4-BE49-F238E27FC236}">
                <a16:creationId xmlns:a16="http://schemas.microsoft.com/office/drawing/2014/main" id="{159B9476-BD45-41A0-8915-C82F1A406C52}"/>
              </a:ext>
            </a:extLst>
          </p:cNvPr>
          <p:cNvSpPr txBox="1"/>
          <p:nvPr/>
        </p:nvSpPr>
        <p:spPr>
          <a:xfrm>
            <a:off x="2331146" y="4539342"/>
            <a:ext cx="1469572" cy="369332"/>
          </a:xfrm>
          <a:prstGeom prst="rect">
            <a:avLst/>
          </a:prstGeom>
          <a:noFill/>
        </p:spPr>
        <p:txBody>
          <a:bodyPr wrap="square" rtlCol="0">
            <a:spAutoFit/>
          </a:bodyPr>
          <a:lstStyle/>
          <a:p>
            <a:pPr algn="ctr"/>
            <a:r>
              <a:rPr lang="en-US">
                <a:solidFill>
                  <a:srgbClr val="F4A7BB"/>
                </a:solidFill>
                <a:latin typeface="Segoe UI Black" panose="020B0A02040204020203" pitchFamily="34" charset="0"/>
                <a:ea typeface="Segoe UI Black" panose="020B0A02040204020203" pitchFamily="34" charset="0"/>
              </a:rPr>
              <a:t>Họ và tên</a:t>
            </a:r>
            <a:endParaRPr lang="vi-VN">
              <a:solidFill>
                <a:srgbClr val="F4A7BB"/>
              </a:solidFill>
              <a:latin typeface="Segoe UI Black" panose="020B0A02040204020203" pitchFamily="34" charset="0"/>
              <a:ea typeface="Segoe UI Black" panose="020B0A02040204020203" pitchFamily="34" charset="0"/>
            </a:endParaRPr>
          </a:p>
        </p:txBody>
      </p:sp>
      <p:sp>
        <p:nvSpPr>
          <p:cNvPr id="40" name="TextBox 39">
            <a:extLst>
              <a:ext uri="{FF2B5EF4-FFF2-40B4-BE49-F238E27FC236}">
                <a16:creationId xmlns:a16="http://schemas.microsoft.com/office/drawing/2014/main" id="{FD656B9C-A219-43C1-A22D-36C0EB0DC4F9}"/>
              </a:ext>
            </a:extLst>
          </p:cNvPr>
          <p:cNvSpPr txBox="1"/>
          <p:nvPr/>
        </p:nvSpPr>
        <p:spPr>
          <a:xfrm>
            <a:off x="4495293" y="4539342"/>
            <a:ext cx="1469572" cy="369332"/>
          </a:xfrm>
          <a:prstGeom prst="rect">
            <a:avLst/>
          </a:prstGeom>
          <a:noFill/>
        </p:spPr>
        <p:txBody>
          <a:bodyPr wrap="square" rtlCol="0">
            <a:spAutoFit/>
          </a:bodyPr>
          <a:lstStyle/>
          <a:p>
            <a:pPr algn="ctr"/>
            <a:r>
              <a:rPr lang="en-US">
                <a:solidFill>
                  <a:srgbClr val="F4A7BB"/>
                </a:solidFill>
                <a:latin typeface="Segoe UI Black" panose="020B0A02040204020203" pitchFamily="34" charset="0"/>
                <a:ea typeface="Segoe UI Black" panose="020B0A02040204020203" pitchFamily="34" charset="0"/>
              </a:rPr>
              <a:t>Họ và tên</a:t>
            </a:r>
            <a:endParaRPr lang="vi-VN">
              <a:solidFill>
                <a:srgbClr val="F4A7BB"/>
              </a:solidFill>
              <a:latin typeface="Segoe UI Black" panose="020B0A02040204020203" pitchFamily="34" charset="0"/>
              <a:ea typeface="Segoe UI Black" panose="020B0A02040204020203" pitchFamily="34" charset="0"/>
            </a:endParaRPr>
          </a:p>
        </p:txBody>
      </p:sp>
      <p:sp>
        <p:nvSpPr>
          <p:cNvPr id="41" name="TextBox 40">
            <a:extLst>
              <a:ext uri="{FF2B5EF4-FFF2-40B4-BE49-F238E27FC236}">
                <a16:creationId xmlns:a16="http://schemas.microsoft.com/office/drawing/2014/main" id="{A759A1E5-72B2-459B-B00A-334340557F0E}"/>
              </a:ext>
            </a:extLst>
          </p:cNvPr>
          <p:cNvSpPr txBox="1"/>
          <p:nvPr/>
        </p:nvSpPr>
        <p:spPr>
          <a:xfrm>
            <a:off x="6570985" y="4539342"/>
            <a:ext cx="1469572" cy="369332"/>
          </a:xfrm>
          <a:prstGeom prst="rect">
            <a:avLst/>
          </a:prstGeom>
          <a:noFill/>
        </p:spPr>
        <p:txBody>
          <a:bodyPr wrap="square" rtlCol="0">
            <a:spAutoFit/>
          </a:bodyPr>
          <a:lstStyle/>
          <a:p>
            <a:pPr algn="ctr"/>
            <a:r>
              <a:rPr lang="en-US">
                <a:solidFill>
                  <a:srgbClr val="F4A7BB"/>
                </a:solidFill>
                <a:latin typeface="Segoe UI Black" panose="020B0A02040204020203" pitchFamily="34" charset="0"/>
                <a:ea typeface="Segoe UI Black" panose="020B0A02040204020203" pitchFamily="34" charset="0"/>
              </a:rPr>
              <a:t>Họ và tên</a:t>
            </a:r>
            <a:endParaRPr lang="vi-VN">
              <a:solidFill>
                <a:srgbClr val="F4A7BB"/>
              </a:solidFill>
              <a:latin typeface="Segoe UI Black" panose="020B0A02040204020203" pitchFamily="34" charset="0"/>
              <a:ea typeface="Segoe UI Black" panose="020B0A02040204020203" pitchFamily="34" charset="0"/>
            </a:endParaRPr>
          </a:p>
        </p:txBody>
      </p:sp>
      <p:sp>
        <p:nvSpPr>
          <p:cNvPr id="42" name="TextBox 41">
            <a:extLst>
              <a:ext uri="{FF2B5EF4-FFF2-40B4-BE49-F238E27FC236}">
                <a16:creationId xmlns:a16="http://schemas.microsoft.com/office/drawing/2014/main" id="{90B87A50-93CA-429B-A633-7836DAF0741C}"/>
              </a:ext>
            </a:extLst>
          </p:cNvPr>
          <p:cNvSpPr txBox="1"/>
          <p:nvPr/>
        </p:nvSpPr>
        <p:spPr>
          <a:xfrm>
            <a:off x="8823587" y="4539342"/>
            <a:ext cx="1469572" cy="369332"/>
          </a:xfrm>
          <a:prstGeom prst="rect">
            <a:avLst/>
          </a:prstGeom>
          <a:noFill/>
        </p:spPr>
        <p:txBody>
          <a:bodyPr wrap="square" rtlCol="0">
            <a:spAutoFit/>
          </a:bodyPr>
          <a:lstStyle/>
          <a:p>
            <a:pPr algn="ctr"/>
            <a:r>
              <a:rPr lang="en-US">
                <a:solidFill>
                  <a:srgbClr val="F4A7BB"/>
                </a:solidFill>
                <a:latin typeface="Segoe UI Black" panose="020B0A02040204020203" pitchFamily="34" charset="0"/>
                <a:ea typeface="Segoe UI Black" panose="020B0A02040204020203" pitchFamily="34" charset="0"/>
              </a:rPr>
              <a:t>Họ và tên</a:t>
            </a:r>
            <a:endParaRPr lang="vi-VN">
              <a:solidFill>
                <a:srgbClr val="F4A7BB"/>
              </a:solidFill>
              <a:latin typeface="Segoe UI Black" panose="020B0A02040204020203" pitchFamily="34" charset="0"/>
              <a:ea typeface="Segoe UI Black" panose="020B0A02040204020203" pitchFamily="34" charset="0"/>
            </a:endParaRPr>
          </a:p>
        </p:txBody>
      </p:sp>
      <p:cxnSp>
        <p:nvCxnSpPr>
          <p:cNvPr id="11" name="Straight Connector 10">
            <a:extLst>
              <a:ext uri="{FF2B5EF4-FFF2-40B4-BE49-F238E27FC236}">
                <a16:creationId xmlns:a16="http://schemas.microsoft.com/office/drawing/2014/main" id="{3B0ECCE4-66CB-49CF-9DAC-7E2B508C291A}"/>
              </a:ext>
            </a:extLst>
          </p:cNvPr>
          <p:cNvCxnSpPr>
            <a:stCxn id="4" idx="1"/>
            <a:endCxn id="2" idx="1"/>
          </p:cNvCxnSpPr>
          <p:nvPr/>
        </p:nvCxnSpPr>
        <p:spPr>
          <a:xfrm>
            <a:off x="0" y="3422410"/>
            <a:ext cx="2242691" cy="659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23AEB34-9B03-4239-8147-C398282D196A}"/>
              </a:ext>
            </a:extLst>
          </p:cNvPr>
          <p:cNvCxnSpPr>
            <a:cxnSpLocks/>
            <a:stCxn id="18" idx="3"/>
          </p:cNvCxnSpPr>
          <p:nvPr/>
        </p:nvCxnSpPr>
        <p:spPr>
          <a:xfrm>
            <a:off x="10381615" y="3429000"/>
            <a:ext cx="1886819"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F602834-1F7E-4FD2-B9E6-C4BCBDF5CC23}"/>
              </a:ext>
            </a:extLst>
          </p:cNvPr>
          <p:cNvCxnSpPr>
            <a:cxnSpLocks/>
          </p:cNvCxnSpPr>
          <p:nvPr/>
        </p:nvCxnSpPr>
        <p:spPr>
          <a:xfrm>
            <a:off x="4049486" y="2068286"/>
            <a:ext cx="4365171"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EB209D-EFD2-4980-8D3C-DA7175867FC3}"/>
              </a:ext>
            </a:extLst>
          </p:cNvPr>
          <p:cNvCxnSpPr>
            <a:cxnSpLocks/>
          </p:cNvCxnSpPr>
          <p:nvPr/>
        </p:nvCxnSpPr>
        <p:spPr>
          <a:xfrm>
            <a:off x="4136572" y="5083629"/>
            <a:ext cx="4365171"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85F4BDC-1ECE-4687-BD6A-F543E4AFDA26}"/>
              </a:ext>
            </a:extLst>
          </p:cNvPr>
          <p:cNvCxnSpPr>
            <a:cxnSpLocks/>
          </p:cNvCxnSpPr>
          <p:nvPr/>
        </p:nvCxnSpPr>
        <p:spPr>
          <a:xfrm flipV="1">
            <a:off x="6178249" y="1906959"/>
            <a:ext cx="0" cy="322653"/>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CF14959-9419-4681-ADB2-79B833B739ED}"/>
              </a:ext>
            </a:extLst>
          </p:cNvPr>
          <p:cNvCxnSpPr>
            <a:cxnSpLocks/>
          </p:cNvCxnSpPr>
          <p:nvPr/>
        </p:nvCxnSpPr>
        <p:spPr>
          <a:xfrm flipV="1">
            <a:off x="6178249" y="4922302"/>
            <a:ext cx="0" cy="322653"/>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133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strips(upLeft)">
                                      <p:cBhvr>
                                        <p:cTn id="7" dur="1000"/>
                                        <p:tgtEl>
                                          <p:spTgt spid="43"/>
                                        </p:tgtEl>
                                      </p:cBhvr>
                                    </p:animEffect>
                                  </p:childTnLst>
                                </p:cTn>
                              </p:par>
                              <p:par>
                                <p:cTn id="8" presetID="18" presetClass="entr" presetSubtype="6"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strips(downRight)">
                                      <p:cBhvr>
                                        <p:cTn id="10" dur="1000"/>
                                        <p:tgtEl>
                                          <p:spTgt spid="11"/>
                                        </p:tgtEl>
                                      </p:cBhvr>
                                    </p:animEffect>
                                  </p:childTnLst>
                                </p:cTn>
                              </p:par>
                              <p:par>
                                <p:cTn id="11" presetID="18" presetClass="entr" presetSubtype="12"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strips(downLeft)">
                                      <p:cBhvr>
                                        <p:cTn id="13" dur="1000"/>
                                        <p:tgtEl>
                                          <p:spTgt spid="44"/>
                                        </p:tgtEl>
                                      </p:cBhvr>
                                    </p:animEffect>
                                  </p:childTnLst>
                                </p:cTn>
                              </p:par>
                              <p:par>
                                <p:cTn id="14" presetID="18" presetClass="entr" presetSubtype="6" fill="hold"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strips(downRight)">
                                      <p:cBhvr>
                                        <p:cTn id="16" dur="1000"/>
                                        <p:tgtEl>
                                          <p:spTgt spid="46"/>
                                        </p:tgtEl>
                                      </p:cBhvr>
                                    </p:animEffect>
                                  </p:childTnLst>
                                </p:cTn>
                              </p:par>
                            </p:childTnLst>
                          </p:cTn>
                        </p:par>
                        <p:par>
                          <p:cTn id="17" fill="hold">
                            <p:stCondLst>
                              <p:cond delay="1000"/>
                            </p:stCondLst>
                            <p:childTnLst>
                              <p:par>
                                <p:cTn id="18" presetID="18" presetClass="entr" presetSubtype="9"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strips(upLeft)">
                                      <p:cBhvr>
                                        <p:cTn id="20" dur="1000"/>
                                        <p:tgtEl>
                                          <p:spTgt spid="47"/>
                                        </p:tgtEl>
                                      </p:cBhvr>
                                    </p:animEffect>
                                  </p:childTnLst>
                                </p:cTn>
                              </p:par>
                              <p:par>
                                <p:cTn id="21" presetID="18" presetClass="entr" presetSubtype="6"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strips(downRight)">
                                      <p:cBhvr>
                                        <p:cTn id="23"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22B573-914B-414D-B88C-FE17FFFC1F90}"/>
              </a:ext>
            </a:extLst>
          </p:cNvPr>
          <p:cNvSpPr>
            <a:spLocks noChangeAspect="1"/>
          </p:cNvSpPr>
          <p:nvPr/>
        </p:nvSpPr>
        <p:spPr>
          <a:xfrm>
            <a:off x="0" y="0"/>
            <a:ext cx="12192000" cy="6858000"/>
          </a:xfrm>
          <a:prstGeom prst="rect">
            <a:avLst/>
          </a:prstGeom>
          <a:ln w="12700" cap="rnd">
            <a:solidFill>
              <a:srgbClr val="F4A7BB"/>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pic>
        <p:nvPicPr>
          <p:cNvPr id="6" name="Picture 5">
            <a:extLst>
              <a:ext uri="{FF2B5EF4-FFF2-40B4-BE49-F238E27FC236}">
                <a16:creationId xmlns:a16="http://schemas.microsoft.com/office/drawing/2014/main" id="{8CF99F79-EEC9-4F35-A46B-1B240CD90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916" y="1334558"/>
            <a:ext cx="4188883" cy="4188883"/>
          </a:xfrm>
          <a:prstGeom prst="rect">
            <a:avLst/>
          </a:prstGeom>
        </p:spPr>
      </p:pic>
      <p:sp>
        <p:nvSpPr>
          <p:cNvPr id="8" name="TextBox 7">
            <a:extLst>
              <a:ext uri="{FF2B5EF4-FFF2-40B4-BE49-F238E27FC236}">
                <a16:creationId xmlns:a16="http://schemas.microsoft.com/office/drawing/2014/main" id="{E4FB7052-7776-4A3F-9FBB-E80F4052BF8A}"/>
              </a:ext>
            </a:extLst>
          </p:cNvPr>
          <p:cNvSpPr txBox="1"/>
          <p:nvPr/>
        </p:nvSpPr>
        <p:spPr>
          <a:xfrm>
            <a:off x="100584" y="0"/>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9" name="TextBox 8">
            <a:extLst>
              <a:ext uri="{FF2B5EF4-FFF2-40B4-BE49-F238E27FC236}">
                <a16:creationId xmlns:a16="http://schemas.microsoft.com/office/drawing/2014/main" id="{C2C10894-353E-46EE-ADC9-B1999C34129E}"/>
              </a:ext>
            </a:extLst>
          </p:cNvPr>
          <p:cNvSpPr txBox="1"/>
          <p:nvPr/>
        </p:nvSpPr>
        <p:spPr>
          <a:xfrm>
            <a:off x="100584"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10" name="TextBox 9">
            <a:extLst>
              <a:ext uri="{FF2B5EF4-FFF2-40B4-BE49-F238E27FC236}">
                <a16:creationId xmlns:a16="http://schemas.microsoft.com/office/drawing/2014/main" id="{CFC095D6-3B97-48AC-BE7B-DBE0AE65CEED}"/>
              </a:ext>
            </a:extLst>
          </p:cNvPr>
          <p:cNvSpPr txBox="1"/>
          <p:nvPr/>
        </p:nvSpPr>
        <p:spPr>
          <a:xfrm>
            <a:off x="11600688" y="0"/>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11" name="TextBox 10">
            <a:extLst>
              <a:ext uri="{FF2B5EF4-FFF2-40B4-BE49-F238E27FC236}">
                <a16:creationId xmlns:a16="http://schemas.microsoft.com/office/drawing/2014/main" id="{BB39F2D2-D656-4247-B925-79D1FE419772}"/>
              </a:ext>
            </a:extLst>
          </p:cNvPr>
          <p:cNvSpPr txBox="1"/>
          <p:nvPr/>
        </p:nvSpPr>
        <p:spPr>
          <a:xfrm>
            <a:off x="11570208"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cxnSp>
        <p:nvCxnSpPr>
          <p:cNvPr id="13" name="Straight Connector 12">
            <a:extLst>
              <a:ext uri="{FF2B5EF4-FFF2-40B4-BE49-F238E27FC236}">
                <a16:creationId xmlns:a16="http://schemas.microsoft.com/office/drawing/2014/main" id="{C4533FBF-8DC6-4052-BC66-3360CDB6357A}"/>
              </a:ext>
            </a:extLst>
          </p:cNvPr>
          <p:cNvCxnSpPr/>
          <p:nvPr/>
        </p:nvCxnSpPr>
        <p:spPr>
          <a:xfrm>
            <a:off x="6800850" y="1781175"/>
            <a:ext cx="4457700" cy="0"/>
          </a:xfrm>
          <a:prstGeom prst="line">
            <a:avLst/>
          </a:prstGeom>
          <a:ln>
            <a:solidFill>
              <a:srgbClr val="F4BECE"/>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18F03BE-B536-4405-A4AD-83C9592AC5A5}"/>
              </a:ext>
            </a:extLst>
          </p:cNvPr>
          <p:cNvCxnSpPr/>
          <p:nvPr/>
        </p:nvCxnSpPr>
        <p:spPr>
          <a:xfrm>
            <a:off x="6800850" y="2686050"/>
            <a:ext cx="4457700" cy="0"/>
          </a:xfrm>
          <a:prstGeom prst="line">
            <a:avLst/>
          </a:prstGeom>
          <a:ln>
            <a:solidFill>
              <a:srgbClr val="F4BECE"/>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4125CEE-00C6-40E6-BE18-44C226CC6FA7}"/>
              </a:ext>
            </a:extLst>
          </p:cNvPr>
          <p:cNvSpPr txBox="1"/>
          <p:nvPr/>
        </p:nvSpPr>
        <p:spPr>
          <a:xfrm>
            <a:off x="6536531" y="1941225"/>
            <a:ext cx="4986337" cy="584775"/>
          </a:xfrm>
          <a:prstGeom prst="rect">
            <a:avLst/>
          </a:prstGeom>
          <a:noFill/>
        </p:spPr>
        <p:txBody>
          <a:bodyPr wrap="square" rtlCol="0">
            <a:spAutoFit/>
          </a:bodyPr>
          <a:lstStyle/>
          <a:p>
            <a:pPr algn="ctr"/>
            <a:r>
              <a:rPr lang="en-US" sz="3200">
                <a:solidFill>
                  <a:srgbClr val="F4A7BB"/>
                </a:solidFill>
                <a:latin typeface="Segoe UI Black" panose="020B0A02040204020203" pitchFamily="34" charset="0"/>
                <a:ea typeface="Segoe UI Black" panose="020B0A02040204020203" pitchFamily="34" charset="0"/>
              </a:rPr>
              <a:t>CHỦ ĐỀ THUYẾT TRÌNH</a:t>
            </a:r>
            <a:endParaRPr lang="vi-VN" sz="3200">
              <a:solidFill>
                <a:srgbClr val="F4A7BB"/>
              </a:solidFill>
              <a:latin typeface="Segoe UI Black" panose="020B0A02040204020203" pitchFamily="34" charset="0"/>
              <a:ea typeface="Segoe UI Black" panose="020B0A02040204020203" pitchFamily="34" charset="0"/>
            </a:endParaRPr>
          </a:p>
        </p:txBody>
      </p:sp>
      <p:cxnSp>
        <p:nvCxnSpPr>
          <p:cNvPr id="16" name="Straight Connector 15">
            <a:extLst>
              <a:ext uri="{FF2B5EF4-FFF2-40B4-BE49-F238E27FC236}">
                <a16:creationId xmlns:a16="http://schemas.microsoft.com/office/drawing/2014/main" id="{95257C3E-320C-474E-B53E-C80B40949755}"/>
              </a:ext>
            </a:extLst>
          </p:cNvPr>
          <p:cNvCxnSpPr/>
          <p:nvPr/>
        </p:nvCxnSpPr>
        <p:spPr>
          <a:xfrm>
            <a:off x="6800850" y="4648200"/>
            <a:ext cx="4457700" cy="0"/>
          </a:xfrm>
          <a:prstGeom prst="line">
            <a:avLst/>
          </a:prstGeom>
          <a:ln>
            <a:solidFill>
              <a:srgbClr val="F4BECE"/>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D5CA456-13C5-4C04-9D77-CE3CBE5C1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9352" y="5037366"/>
            <a:ext cx="2020693" cy="1022058"/>
          </a:xfrm>
          <a:prstGeom prst="rect">
            <a:avLst/>
          </a:prstGeom>
        </p:spPr>
      </p:pic>
      <p:sp>
        <p:nvSpPr>
          <p:cNvPr id="19" name="TextBox 18">
            <a:extLst>
              <a:ext uri="{FF2B5EF4-FFF2-40B4-BE49-F238E27FC236}">
                <a16:creationId xmlns:a16="http://schemas.microsoft.com/office/drawing/2014/main" id="{D6DAE044-4122-4DDE-9827-B824CE0AD86F}"/>
              </a:ext>
            </a:extLst>
          </p:cNvPr>
          <p:cNvSpPr txBox="1"/>
          <p:nvPr/>
        </p:nvSpPr>
        <p:spPr>
          <a:xfrm>
            <a:off x="7731251" y="991774"/>
            <a:ext cx="2596896" cy="523220"/>
          </a:xfrm>
          <a:prstGeom prst="rect">
            <a:avLst/>
          </a:prstGeom>
          <a:noFill/>
          <a:ln w="57150">
            <a:solidFill>
              <a:srgbClr val="F4A7BB"/>
            </a:solidFill>
          </a:ln>
        </p:spPr>
        <p:txBody>
          <a:bodyPr wrap="square" rtlCol="0">
            <a:spAutoFit/>
          </a:bodyPr>
          <a:lstStyle/>
          <a:p>
            <a:pPr algn="ctr"/>
            <a:r>
              <a:rPr lang="en-US" sz="2800" b="1">
                <a:solidFill>
                  <a:srgbClr val="F4A7BB"/>
                </a:solidFill>
                <a:latin typeface="Segoe UI Black" panose="020B0A02040204020203" pitchFamily="34" charset="0"/>
                <a:ea typeface="Segoe UI Black" panose="020B0A02040204020203" pitchFamily="34" charset="0"/>
              </a:rPr>
              <a:t>TÊN NHÓM</a:t>
            </a:r>
            <a:endParaRPr lang="vi-VN" sz="2800" b="1">
              <a:solidFill>
                <a:srgbClr val="F4A7BB"/>
              </a:solidFill>
              <a:latin typeface="Segoe UI Black" panose="020B0A02040204020203" pitchFamily="34" charset="0"/>
              <a:ea typeface="Segoe UI Black" panose="020B0A02040204020203" pitchFamily="34" charset="0"/>
            </a:endParaRPr>
          </a:p>
        </p:txBody>
      </p:sp>
      <p:sp>
        <p:nvSpPr>
          <p:cNvPr id="20" name="TextBox 19">
            <a:extLst>
              <a:ext uri="{FF2B5EF4-FFF2-40B4-BE49-F238E27FC236}">
                <a16:creationId xmlns:a16="http://schemas.microsoft.com/office/drawing/2014/main" id="{8ABC3612-CC1F-481A-974A-21E728DE46EF}"/>
              </a:ext>
            </a:extLst>
          </p:cNvPr>
          <p:cNvSpPr txBox="1"/>
          <p:nvPr/>
        </p:nvSpPr>
        <p:spPr>
          <a:xfrm>
            <a:off x="7731251" y="2745973"/>
            <a:ext cx="2793874" cy="1815882"/>
          </a:xfrm>
          <a:prstGeom prst="rect">
            <a:avLst/>
          </a:prstGeom>
          <a:noFill/>
        </p:spPr>
        <p:txBody>
          <a:bodyPr wrap="square" rtlCol="0">
            <a:spAutoFit/>
          </a:bodyPr>
          <a:lstStyle/>
          <a:p>
            <a:pPr algn="ctr"/>
            <a:r>
              <a:rPr lang="en-US" sz="2800">
                <a:solidFill>
                  <a:schemeClr val="bg1"/>
                </a:solidFill>
                <a:latin typeface="Segoe UI Black" panose="020B0A02040204020203" pitchFamily="34" charset="0"/>
                <a:ea typeface="Segoe UI Black" panose="020B0A02040204020203" pitchFamily="34" charset="0"/>
              </a:rPr>
              <a:t>01 Nội dung 1</a:t>
            </a:r>
          </a:p>
          <a:p>
            <a:pPr algn="ctr"/>
            <a:r>
              <a:rPr lang="en-US" sz="2800">
                <a:solidFill>
                  <a:schemeClr val="bg1"/>
                </a:solidFill>
                <a:latin typeface="Segoe UI Black" panose="020B0A02040204020203" pitchFamily="34" charset="0"/>
                <a:ea typeface="Segoe UI Black" panose="020B0A02040204020203" pitchFamily="34" charset="0"/>
              </a:rPr>
              <a:t>02 Nội dung 2</a:t>
            </a:r>
          </a:p>
          <a:p>
            <a:pPr algn="ctr"/>
            <a:r>
              <a:rPr lang="en-US" sz="2800">
                <a:solidFill>
                  <a:schemeClr val="bg1"/>
                </a:solidFill>
                <a:latin typeface="Segoe UI Black" panose="020B0A02040204020203" pitchFamily="34" charset="0"/>
                <a:ea typeface="Segoe UI Black" panose="020B0A02040204020203" pitchFamily="34" charset="0"/>
              </a:rPr>
              <a:t>03 Nội dung 3</a:t>
            </a:r>
          </a:p>
          <a:p>
            <a:pPr algn="ctr"/>
            <a:r>
              <a:rPr lang="en-US" sz="2800">
                <a:solidFill>
                  <a:schemeClr val="bg1"/>
                </a:solidFill>
                <a:latin typeface="Segoe UI Black" panose="020B0A02040204020203" pitchFamily="34" charset="0"/>
                <a:ea typeface="Segoe UI Black" panose="020B0A02040204020203" pitchFamily="34" charset="0"/>
              </a:rPr>
              <a:t>04 nội dung 4</a:t>
            </a:r>
            <a:endParaRPr lang="vi-VN" sz="2800">
              <a:solidFill>
                <a:schemeClr val="bg1"/>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8337033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Left)">
                                      <p:cBhvr>
                                        <p:cTn id="7" dur="1000"/>
                                        <p:tgtEl>
                                          <p:spTgt spid="13"/>
                                        </p:tgtEl>
                                      </p:cBhvr>
                                    </p:animEffect>
                                  </p:childTnLst>
                                </p:cTn>
                              </p:par>
                              <p:par>
                                <p:cTn id="8" presetID="18" presetClass="entr" presetSubtype="6"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strips(downRight)">
                                      <p:cBhvr>
                                        <p:cTn id="10" dur="1000"/>
                                        <p:tgtEl>
                                          <p:spTgt spid="14"/>
                                        </p:tgtEl>
                                      </p:cBhvr>
                                    </p:animEffect>
                                  </p:childTnLst>
                                </p:cTn>
                              </p:par>
                              <p:par>
                                <p:cTn id="11" presetID="18" presetClass="entr" presetSubtype="12"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strips(downLeft)">
                                      <p:cBhvr>
                                        <p:cTn id="13" dur="10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xEl>
                                              <p:pRg st="0" end="0"/>
                                            </p:txEl>
                                          </p:spTgt>
                                        </p:tgtEl>
                                        <p:attrNameLst>
                                          <p:attrName>style.visibility</p:attrName>
                                        </p:attrNameLst>
                                      </p:cBhvr>
                                      <p:to>
                                        <p:strVal val="visible"/>
                                      </p:to>
                                    </p:set>
                                    <p:animEffect transition="in" filter="fade">
                                      <p:cBhvr>
                                        <p:cTn id="16" dur="500"/>
                                        <p:tgtEl>
                                          <p:spTgt spid="20">
                                            <p:txEl>
                                              <p:pRg st="0" end="0"/>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20">
                                            <p:txEl>
                                              <p:pRg st="1" end="1"/>
                                            </p:txEl>
                                          </p:spTgt>
                                        </p:tgtEl>
                                        <p:attrNameLst>
                                          <p:attrName>style.visibility</p:attrName>
                                        </p:attrNameLst>
                                      </p:cBhvr>
                                      <p:to>
                                        <p:strVal val="visible"/>
                                      </p:to>
                                    </p:set>
                                    <p:animEffect transition="in" filter="fade">
                                      <p:cBhvr>
                                        <p:cTn id="19" dur="500"/>
                                        <p:tgtEl>
                                          <p:spTgt spid="20">
                                            <p:txEl>
                                              <p:pRg st="1" end="1"/>
                                            </p:txEl>
                                          </p:spTgt>
                                        </p:tgtEl>
                                      </p:cBhvr>
                                    </p:animEffect>
                                  </p:childTnLst>
                                </p:cTn>
                              </p:par>
                              <p:par>
                                <p:cTn id="20" presetID="10" presetClass="entr" presetSubtype="0" fill="hold" nodeType="withEffect">
                                  <p:stCondLst>
                                    <p:cond delay="300"/>
                                  </p:stCondLst>
                                  <p:childTnLst>
                                    <p:set>
                                      <p:cBhvr>
                                        <p:cTn id="21" dur="1" fill="hold">
                                          <p:stCondLst>
                                            <p:cond delay="0"/>
                                          </p:stCondLst>
                                        </p:cTn>
                                        <p:tgtEl>
                                          <p:spTgt spid="20">
                                            <p:txEl>
                                              <p:pRg st="2" end="2"/>
                                            </p:txEl>
                                          </p:spTgt>
                                        </p:tgtEl>
                                        <p:attrNameLst>
                                          <p:attrName>style.visibility</p:attrName>
                                        </p:attrNameLst>
                                      </p:cBhvr>
                                      <p:to>
                                        <p:strVal val="visible"/>
                                      </p:to>
                                    </p:set>
                                    <p:animEffect transition="in" filter="fade">
                                      <p:cBhvr>
                                        <p:cTn id="22" dur="500"/>
                                        <p:tgtEl>
                                          <p:spTgt spid="20">
                                            <p:txEl>
                                              <p:pRg st="2" end="2"/>
                                            </p:txEl>
                                          </p:spTgt>
                                        </p:tgtEl>
                                      </p:cBhvr>
                                    </p:animEffect>
                                  </p:childTnLst>
                                </p:cTn>
                              </p:par>
                              <p:par>
                                <p:cTn id="23" presetID="10" presetClass="entr" presetSubtype="0" fill="hold" nodeType="withEffect">
                                  <p:stCondLst>
                                    <p:cond delay="400"/>
                                  </p:stCondLst>
                                  <p:childTnLst>
                                    <p:set>
                                      <p:cBhvr>
                                        <p:cTn id="24" dur="1" fill="hold">
                                          <p:stCondLst>
                                            <p:cond delay="0"/>
                                          </p:stCondLst>
                                        </p:cTn>
                                        <p:tgtEl>
                                          <p:spTgt spid="20">
                                            <p:txEl>
                                              <p:pRg st="3" end="3"/>
                                            </p:txEl>
                                          </p:spTgt>
                                        </p:tgtEl>
                                        <p:attrNameLst>
                                          <p:attrName>style.visibility</p:attrName>
                                        </p:attrNameLst>
                                      </p:cBhvr>
                                      <p:to>
                                        <p:strVal val="visible"/>
                                      </p:to>
                                    </p:set>
                                    <p:animEffect transition="in" filter="fade">
                                      <p:cBhvr>
                                        <p:cTn id="25" dur="500"/>
                                        <p:tgtEl>
                                          <p:spTgt spid="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9E9731-ADAF-4F1C-B322-F4E3DA94D40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896" y="611725"/>
            <a:ext cx="12206800" cy="6103400"/>
          </a:xfrm>
          <a:prstGeom prst="rect">
            <a:avLst/>
          </a:prstGeom>
        </p:spPr>
      </p:pic>
      <p:sp>
        <p:nvSpPr>
          <p:cNvPr id="5" name="Rectangle 4">
            <a:extLst>
              <a:ext uri="{FF2B5EF4-FFF2-40B4-BE49-F238E27FC236}">
                <a16:creationId xmlns:a16="http://schemas.microsoft.com/office/drawing/2014/main" id="{26215E05-8E4E-4E44-A026-D2E0D894334D}"/>
              </a:ext>
            </a:extLst>
          </p:cNvPr>
          <p:cNvSpPr/>
          <p:nvPr/>
        </p:nvSpPr>
        <p:spPr>
          <a:xfrm>
            <a:off x="0" y="0"/>
            <a:ext cx="12192000" cy="3493008"/>
          </a:xfrm>
          <a:prstGeom prst="rect">
            <a:avLst/>
          </a:prstGeom>
          <a:ln w="12700" cap="rnd">
            <a:solidFill>
              <a:srgbClr val="F4A7BB"/>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6" name="TextBox 5">
            <a:extLst>
              <a:ext uri="{FF2B5EF4-FFF2-40B4-BE49-F238E27FC236}">
                <a16:creationId xmlns:a16="http://schemas.microsoft.com/office/drawing/2014/main" id="{C237B826-DF80-4C6C-A0E7-39AB749D6548}"/>
              </a:ext>
            </a:extLst>
          </p:cNvPr>
          <p:cNvSpPr txBox="1"/>
          <p:nvPr/>
        </p:nvSpPr>
        <p:spPr>
          <a:xfrm>
            <a:off x="4797551" y="1316370"/>
            <a:ext cx="2596896" cy="523220"/>
          </a:xfrm>
          <a:prstGeom prst="rect">
            <a:avLst/>
          </a:prstGeom>
          <a:noFill/>
          <a:ln w="57150">
            <a:solidFill>
              <a:srgbClr val="F4A7BB"/>
            </a:solidFill>
          </a:ln>
        </p:spPr>
        <p:txBody>
          <a:bodyPr wrap="square" rtlCol="0">
            <a:spAutoFit/>
          </a:bodyPr>
          <a:lstStyle/>
          <a:p>
            <a:pPr algn="ctr"/>
            <a:r>
              <a:rPr lang="en-US" sz="2800" b="1">
                <a:solidFill>
                  <a:srgbClr val="F4A7BB"/>
                </a:solidFill>
                <a:latin typeface="Segoe UI Black" panose="020B0A02040204020203" pitchFamily="34" charset="0"/>
                <a:ea typeface="Segoe UI Black" panose="020B0A02040204020203" pitchFamily="34" charset="0"/>
              </a:rPr>
              <a:t>TÊN NHÓM</a:t>
            </a:r>
            <a:endParaRPr lang="vi-VN" sz="2800" b="1">
              <a:solidFill>
                <a:srgbClr val="F4A7BB"/>
              </a:solidFill>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1C94190A-6F51-45B0-A1B8-B71388CA8503}"/>
              </a:ext>
            </a:extLst>
          </p:cNvPr>
          <p:cNvSpPr txBox="1"/>
          <p:nvPr/>
        </p:nvSpPr>
        <p:spPr>
          <a:xfrm>
            <a:off x="3588545" y="1982968"/>
            <a:ext cx="5014908" cy="1015663"/>
          </a:xfrm>
          <a:prstGeom prst="rect">
            <a:avLst/>
          </a:prstGeom>
          <a:noFill/>
        </p:spPr>
        <p:txBody>
          <a:bodyPr wrap="square" rtlCol="0">
            <a:spAutoFit/>
          </a:bodyPr>
          <a:lstStyle/>
          <a:p>
            <a:pPr algn="ctr"/>
            <a:r>
              <a:rPr lang="en-US" sz="6000">
                <a:solidFill>
                  <a:srgbClr val="F4A7BB"/>
                </a:solidFill>
                <a:latin typeface="Times New Roman" panose="02020603050405020304" pitchFamily="18" charset="0"/>
                <a:cs typeface="Times New Roman" panose="02020603050405020304" pitchFamily="18" charset="0"/>
              </a:rPr>
              <a:t>NỘI DUNG 1</a:t>
            </a:r>
            <a:endParaRPr lang="vi-VN" sz="6000">
              <a:solidFill>
                <a:srgbClr val="F4A7BB"/>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4922B664-E1C7-434E-96EA-2B5613043C31}"/>
              </a:ext>
            </a:extLst>
          </p:cNvPr>
          <p:cNvCxnSpPr/>
          <p:nvPr/>
        </p:nvCxnSpPr>
        <p:spPr>
          <a:xfrm>
            <a:off x="6096000" y="3081528"/>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7A1FD78-7AD7-4F83-804C-32A9029C4EC9}"/>
              </a:ext>
            </a:extLst>
          </p:cNvPr>
          <p:cNvSpPr/>
          <p:nvPr/>
        </p:nvSpPr>
        <p:spPr>
          <a:xfrm>
            <a:off x="0" y="3493008"/>
            <a:ext cx="12192000" cy="3364992"/>
          </a:xfrm>
          <a:prstGeom prst="rect">
            <a:avLst/>
          </a:prstGeom>
          <a:ln w="12700">
            <a:solidFill>
              <a:srgbClr val="F4A7B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10" name="TextBox 9">
            <a:extLst>
              <a:ext uri="{FF2B5EF4-FFF2-40B4-BE49-F238E27FC236}">
                <a16:creationId xmlns:a16="http://schemas.microsoft.com/office/drawing/2014/main" id="{A0E3B7E1-9C79-440B-B24B-A4ECDBF10A20}"/>
              </a:ext>
            </a:extLst>
          </p:cNvPr>
          <p:cNvSpPr txBox="1"/>
          <p:nvPr/>
        </p:nvSpPr>
        <p:spPr>
          <a:xfrm>
            <a:off x="3052761" y="3987385"/>
            <a:ext cx="6086475" cy="1077218"/>
          </a:xfrm>
          <a:prstGeom prst="rect">
            <a:avLst/>
          </a:prstGeom>
          <a:noFill/>
        </p:spPr>
        <p:txBody>
          <a:bodyPr wrap="square" rtlCol="0">
            <a:spAutoFit/>
          </a:bodyPr>
          <a:lstStyle/>
          <a:p>
            <a:pPr algn="ctr"/>
            <a:r>
              <a:rPr lang="en-US" sz="3200">
                <a:solidFill>
                  <a:srgbClr val="F4A7BB"/>
                </a:solidFill>
                <a:latin typeface="Segoe UI Black" panose="020B0A02040204020203" pitchFamily="34" charset="0"/>
                <a:ea typeface="Segoe UI Black" panose="020B0A02040204020203" pitchFamily="34" charset="0"/>
              </a:rPr>
              <a:t>Ý CHÍNH NỘI DUNG 1 GHI RA NHÉ TUI KO BIẾT =)))</a:t>
            </a:r>
            <a:endParaRPr lang="vi-VN" sz="3200">
              <a:solidFill>
                <a:srgbClr val="F4A7BB"/>
              </a:solidFill>
              <a:latin typeface="Segoe UI Black" panose="020B0A02040204020203" pitchFamily="34" charset="0"/>
              <a:ea typeface="Segoe UI Black" panose="020B0A02040204020203" pitchFamily="34" charset="0"/>
            </a:endParaRPr>
          </a:p>
        </p:txBody>
      </p:sp>
      <p:cxnSp>
        <p:nvCxnSpPr>
          <p:cNvPr id="11" name="Straight Connector 10">
            <a:extLst>
              <a:ext uri="{FF2B5EF4-FFF2-40B4-BE49-F238E27FC236}">
                <a16:creationId xmlns:a16="http://schemas.microsoft.com/office/drawing/2014/main" id="{E70DE5B5-EC18-4811-AA69-831E72A5F788}"/>
              </a:ext>
            </a:extLst>
          </p:cNvPr>
          <p:cNvCxnSpPr/>
          <p:nvPr/>
        </p:nvCxnSpPr>
        <p:spPr>
          <a:xfrm>
            <a:off x="6096000" y="3493008"/>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545635"/>
      </p:ext>
    </p:extLst>
  </p:cSld>
  <p:clrMapOvr>
    <a:masterClrMapping/>
  </p:clrMapOvr>
  <p:transition spd="slow" advTm="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AF922E0-1DF0-4D37-99B0-58FE2C400FDB}"/>
              </a:ext>
            </a:extLst>
          </p:cNvPr>
          <p:cNvSpPr/>
          <p:nvPr/>
        </p:nvSpPr>
        <p:spPr>
          <a:xfrm>
            <a:off x="0" y="0"/>
            <a:ext cx="12192000" cy="6858000"/>
          </a:xfrm>
          <a:prstGeom prst="rect">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4" name="Picture 13">
            <a:extLst>
              <a:ext uri="{FF2B5EF4-FFF2-40B4-BE49-F238E27FC236}">
                <a16:creationId xmlns:a16="http://schemas.microsoft.com/office/drawing/2014/main" id="{2DC33855-7679-4ECD-8DA1-59C8075B3A6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605677"/>
            <a:ext cx="12192000" cy="6096000"/>
          </a:xfrm>
          <a:prstGeom prst="rect">
            <a:avLst/>
          </a:prstGeom>
        </p:spPr>
      </p:pic>
      <p:sp>
        <p:nvSpPr>
          <p:cNvPr id="15" name="Rectangle 14">
            <a:extLst>
              <a:ext uri="{FF2B5EF4-FFF2-40B4-BE49-F238E27FC236}">
                <a16:creationId xmlns:a16="http://schemas.microsoft.com/office/drawing/2014/main" id="{5F4A1A0C-4090-4B3D-B0A3-14649E046A23}"/>
              </a:ext>
            </a:extLst>
          </p:cNvPr>
          <p:cNvSpPr/>
          <p:nvPr/>
        </p:nvSpPr>
        <p:spPr>
          <a:xfrm>
            <a:off x="-104775" y="-1582811"/>
            <a:ext cx="12361113" cy="3493008"/>
          </a:xfrm>
          <a:prstGeom prst="rect">
            <a:avLst/>
          </a:prstGeom>
          <a:ln w="12700" cap="rnd">
            <a:solidFill>
              <a:srgbClr val="F4A7BB"/>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16" name="TextBox 15">
            <a:extLst>
              <a:ext uri="{FF2B5EF4-FFF2-40B4-BE49-F238E27FC236}">
                <a16:creationId xmlns:a16="http://schemas.microsoft.com/office/drawing/2014/main" id="{CC99ED13-1888-4EE8-A0EE-29765FCB9C70}"/>
              </a:ext>
            </a:extLst>
          </p:cNvPr>
          <p:cNvSpPr txBox="1"/>
          <p:nvPr/>
        </p:nvSpPr>
        <p:spPr>
          <a:xfrm>
            <a:off x="4791504" y="122880"/>
            <a:ext cx="2596896" cy="523220"/>
          </a:xfrm>
          <a:prstGeom prst="rect">
            <a:avLst/>
          </a:prstGeom>
          <a:noFill/>
          <a:ln w="57150">
            <a:solidFill>
              <a:srgbClr val="F4A7BB"/>
            </a:solidFill>
          </a:ln>
        </p:spPr>
        <p:txBody>
          <a:bodyPr wrap="square" rtlCol="0">
            <a:spAutoFit/>
          </a:bodyPr>
          <a:lstStyle/>
          <a:p>
            <a:pPr algn="ctr"/>
            <a:r>
              <a:rPr lang="en-US" sz="2800" b="1">
                <a:solidFill>
                  <a:srgbClr val="F4A7BB"/>
                </a:solidFill>
                <a:latin typeface="Segoe UI Black" panose="020B0A02040204020203" pitchFamily="34" charset="0"/>
                <a:ea typeface="Segoe UI Black" panose="020B0A02040204020203" pitchFamily="34" charset="0"/>
              </a:rPr>
              <a:t>TÊN NHÓM</a:t>
            </a:r>
            <a:endParaRPr lang="vi-VN" sz="2800" b="1">
              <a:solidFill>
                <a:srgbClr val="F4A7BB"/>
              </a:solidFill>
              <a:latin typeface="Segoe UI Black" panose="020B0A02040204020203" pitchFamily="34" charset="0"/>
              <a:ea typeface="Segoe UI Black" panose="020B0A02040204020203" pitchFamily="34" charset="0"/>
            </a:endParaRPr>
          </a:p>
        </p:txBody>
      </p:sp>
      <p:sp>
        <p:nvSpPr>
          <p:cNvPr id="17" name="TextBox 16">
            <a:extLst>
              <a:ext uri="{FF2B5EF4-FFF2-40B4-BE49-F238E27FC236}">
                <a16:creationId xmlns:a16="http://schemas.microsoft.com/office/drawing/2014/main" id="{F73DD07F-52A8-4490-BF4C-3A05DCEB0AF0}"/>
              </a:ext>
            </a:extLst>
          </p:cNvPr>
          <p:cNvSpPr txBox="1"/>
          <p:nvPr/>
        </p:nvSpPr>
        <p:spPr>
          <a:xfrm>
            <a:off x="3582498" y="635996"/>
            <a:ext cx="5014908" cy="1015663"/>
          </a:xfrm>
          <a:prstGeom prst="rect">
            <a:avLst/>
          </a:prstGeom>
          <a:noFill/>
        </p:spPr>
        <p:txBody>
          <a:bodyPr wrap="square" rtlCol="0">
            <a:spAutoFit/>
          </a:bodyPr>
          <a:lstStyle/>
          <a:p>
            <a:pPr algn="ctr"/>
            <a:r>
              <a:rPr lang="en-US" sz="6000">
                <a:solidFill>
                  <a:srgbClr val="F4A7BB"/>
                </a:solidFill>
                <a:latin typeface="Times New Roman" panose="02020603050405020304" pitchFamily="18" charset="0"/>
                <a:cs typeface="Times New Roman" panose="02020603050405020304" pitchFamily="18" charset="0"/>
              </a:rPr>
              <a:t>NỘI DUNG 1</a:t>
            </a:r>
            <a:endParaRPr lang="vi-VN" sz="6000">
              <a:solidFill>
                <a:srgbClr val="F4A7BB"/>
              </a:solidFill>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882C8C42-876D-4A24-970F-95D376F128B0}"/>
              </a:ext>
            </a:extLst>
          </p:cNvPr>
          <p:cNvCxnSpPr/>
          <p:nvPr/>
        </p:nvCxnSpPr>
        <p:spPr>
          <a:xfrm>
            <a:off x="6089952" y="1498717"/>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A5C8BA0-EE8D-4F7C-9AEB-FF33B3331D72}"/>
              </a:ext>
            </a:extLst>
          </p:cNvPr>
          <p:cNvSpPr/>
          <p:nvPr/>
        </p:nvSpPr>
        <p:spPr>
          <a:xfrm>
            <a:off x="-104777" y="4769358"/>
            <a:ext cx="12361112" cy="3364992"/>
          </a:xfrm>
          <a:prstGeom prst="rect">
            <a:avLst/>
          </a:prstGeom>
          <a:ln w="12700">
            <a:solidFill>
              <a:srgbClr val="F4A7B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20" name="TextBox 19">
            <a:extLst>
              <a:ext uri="{FF2B5EF4-FFF2-40B4-BE49-F238E27FC236}">
                <a16:creationId xmlns:a16="http://schemas.microsoft.com/office/drawing/2014/main" id="{9861323B-017D-4A04-BC95-DD1E2102569C}"/>
              </a:ext>
            </a:extLst>
          </p:cNvPr>
          <p:cNvSpPr txBox="1"/>
          <p:nvPr/>
        </p:nvSpPr>
        <p:spPr>
          <a:xfrm>
            <a:off x="3040665" y="5263735"/>
            <a:ext cx="6086475" cy="1077218"/>
          </a:xfrm>
          <a:prstGeom prst="rect">
            <a:avLst/>
          </a:prstGeom>
          <a:noFill/>
        </p:spPr>
        <p:txBody>
          <a:bodyPr wrap="square" rtlCol="0">
            <a:spAutoFit/>
          </a:bodyPr>
          <a:lstStyle/>
          <a:p>
            <a:pPr algn="ctr"/>
            <a:r>
              <a:rPr lang="en-US" sz="3200">
                <a:solidFill>
                  <a:srgbClr val="F4A7BB"/>
                </a:solidFill>
                <a:latin typeface="Segoe UI Black" panose="020B0A02040204020203" pitchFamily="34" charset="0"/>
                <a:ea typeface="Segoe UI Black" panose="020B0A02040204020203" pitchFamily="34" charset="0"/>
              </a:rPr>
              <a:t>Ý CHÍNH NỘI DUNG 1 GHI RA NHÉ TUI KO BIẾT =)))</a:t>
            </a:r>
            <a:endParaRPr lang="vi-VN" sz="3200">
              <a:solidFill>
                <a:srgbClr val="F4A7BB"/>
              </a:solidFill>
              <a:latin typeface="Segoe UI Black" panose="020B0A02040204020203" pitchFamily="34" charset="0"/>
              <a:ea typeface="Segoe UI Black" panose="020B0A02040204020203" pitchFamily="34" charset="0"/>
            </a:endParaRPr>
          </a:p>
        </p:txBody>
      </p:sp>
      <p:cxnSp>
        <p:nvCxnSpPr>
          <p:cNvPr id="21" name="Straight Connector 20">
            <a:extLst>
              <a:ext uri="{FF2B5EF4-FFF2-40B4-BE49-F238E27FC236}">
                <a16:creationId xmlns:a16="http://schemas.microsoft.com/office/drawing/2014/main" id="{9DF31F14-9E94-40FE-8CA2-A8324F6BEA01}"/>
              </a:ext>
            </a:extLst>
          </p:cNvPr>
          <p:cNvCxnSpPr/>
          <p:nvPr/>
        </p:nvCxnSpPr>
        <p:spPr>
          <a:xfrm>
            <a:off x="6083904" y="4769358"/>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6CAE2B6-6B90-4FBC-BCAC-45A0685CF9A2}"/>
              </a:ext>
            </a:extLst>
          </p:cNvPr>
          <p:cNvCxnSpPr>
            <a:cxnSpLocks/>
          </p:cNvCxnSpPr>
          <p:nvPr/>
        </p:nvCxnSpPr>
        <p:spPr>
          <a:xfrm>
            <a:off x="0" y="422035"/>
            <a:ext cx="4791504"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2BE0330-5A58-4534-B6E2-B5A2DFD804BD}"/>
              </a:ext>
            </a:extLst>
          </p:cNvPr>
          <p:cNvCxnSpPr>
            <a:cxnSpLocks/>
          </p:cNvCxnSpPr>
          <p:nvPr/>
        </p:nvCxnSpPr>
        <p:spPr>
          <a:xfrm>
            <a:off x="7388400" y="428625"/>
            <a:ext cx="4867938"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556BD22-7032-4C4F-953C-2B2BD5553352}"/>
              </a:ext>
            </a:extLst>
          </p:cNvPr>
          <p:cNvCxnSpPr>
            <a:cxnSpLocks/>
          </p:cNvCxnSpPr>
          <p:nvPr/>
        </p:nvCxnSpPr>
        <p:spPr>
          <a:xfrm>
            <a:off x="3805902" y="6435965"/>
            <a:ext cx="4791504"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893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upLeft)">
                                      <p:cBhvr>
                                        <p:cTn id="7" dur="1000"/>
                                        <p:tgtEl>
                                          <p:spTgt spid="23"/>
                                        </p:tgtEl>
                                      </p:cBhvr>
                                    </p:animEffect>
                                  </p:childTnLst>
                                </p:cTn>
                              </p:par>
                              <p:par>
                                <p:cTn id="8" presetID="18" presetClass="entr" presetSubtype="6"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strips(downRight)">
                                      <p:cBhvr>
                                        <p:cTn id="10" dur="1000"/>
                                        <p:tgtEl>
                                          <p:spTgt spid="22"/>
                                        </p:tgtEl>
                                      </p:cBhvr>
                                    </p:animEffect>
                                  </p:childTnLst>
                                </p:cTn>
                              </p:par>
                              <p:par>
                                <p:cTn id="11" presetID="6" presetClass="entr" presetSubtype="16"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circle(in)">
                                      <p:cBhvr>
                                        <p:cTn id="1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3D1339-72F8-4E66-8CC7-0C367197AC77}"/>
              </a:ext>
            </a:extLst>
          </p:cNvPr>
          <p:cNvSpPr/>
          <p:nvPr/>
        </p:nvSpPr>
        <p:spPr>
          <a:xfrm>
            <a:off x="0" y="0"/>
            <a:ext cx="12192000" cy="6858000"/>
          </a:xfrm>
          <a:prstGeom prst="rect">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
            <a:extLst>
              <a:ext uri="{FF2B5EF4-FFF2-40B4-BE49-F238E27FC236}">
                <a16:creationId xmlns:a16="http://schemas.microsoft.com/office/drawing/2014/main" id="{441C38D1-D336-4C96-B97A-51736349477B}"/>
              </a:ext>
            </a:extLst>
          </p:cNvPr>
          <p:cNvSpPr/>
          <p:nvPr/>
        </p:nvSpPr>
        <p:spPr>
          <a:xfrm>
            <a:off x="0" y="0"/>
            <a:ext cx="12192000" cy="10572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6671E3B1-2F55-47BC-8141-ACFB32AA4D56}"/>
              </a:ext>
            </a:extLst>
          </p:cNvPr>
          <p:cNvSpPr/>
          <p:nvPr/>
        </p:nvSpPr>
        <p:spPr>
          <a:xfrm>
            <a:off x="0" y="6059424"/>
            <a:ext cx="12192000" cy="79857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7" name="TextBox 6">
            <a:extLst>
              <a:ext uri="{FF2B5EF4-FFF2-40B4-BE49-F238E27FC236}">
                <a16:creationId xmlns:a16="http://schemas.microsoft.com/office/drawing/2014/main" id="{195ADF88-07F5-445A-B538-CE63912E7CD6}"/>
              </a:ext>
            </a:extLst>
          </p:cNvPr>
          <p:cNvSpPr txBox="1"/>
          <p:nvPr/>
        </p:nvSpPr>
        <p:spPr>
          <a:xfrm>
            <a:off x="3588546" y="57447"/>
            <a:ext cx="5014908" cy="923330"/>
          </a:xfrm>
          <a:prstGeom prst="rect">
            <a:avLst/>
          </a:prstGeom>
          <a:noFill/>
        </p:spPr>
        <p:txBody>
          <a:bodyPr wrap="square" rtlCol="0">
            <a:spAutoFit/>
          </a:bodyPr>
          <a:lstStyle/>
          <a:p>
            <a:pPr algn="ctr"/>
            <a:r>
              <a:rPr lang="en-US" sz="5400">
                <a:solidFill>
                  <a:srgbClr val="F4A7BB"/>
                </a:solidFill>
                <a:latin typeface="Times New Roman" panose="02020603050405020304" pitchFamily="18" charset="0"/>
                <a:cs typeface="Times New Roman" panose="02020603050405020304" pitchFamily="18" charset="0"/>
              </a:rPr>
              <a:t>NỘI DUNG 1</a:t>
            </a:r>
            <a:endParaRPr lang="vi-VN" sz="5400">
              <a:solidFill>
                <a:srgbClr val="F4A7BB"/>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3246429-4554-468C-9859-36A982D3A48A}"/>
              </a:ext>
            </a:extLst>
          </p:cNvPr>
          <p:cNvSpPr txBox="1"/>
          <p:nvPr/>
        </p:nvSpPr>
        <p:spPr>
          <a:xfrm>
            <a:off x="100584" y="165169"/>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9" name="TextBox 8">
            <a:extLst>
              <a:ext uri="{FF2B5EF4-FFF2-40B4-BE49-F238E27FC236}">
                <a16:creationId xmlns:a16="http://schemas.microsoft.com/office/drawing/2014/main" id="{AAF0C1CC-4026-4E4F-B456-78253A1C61EC}"/>
              </a:ext>
            </a:extLst>
          </p:cNvPr>
          <p:cNvSpPr txBox="1"/>
          <p:nvPr/>
        </p:nvSpPr>
        <p:spPr>
          <a:xfrm>
            <a:off x="100584"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10" name="TextBox 9">
            <a:extLst>
              <a:ext uri="{FF2B5EF4-FFF2-40B4-BE49-F238E27FC236}">
                <a16:creationId xmlns:a16="http://schemas.microsoft.com/office/drawing/2014/main" id="{62A64C9B-FA42-464C-AAD2-3D5BDF111FD2}"/>
              </a:ext>
            </a:extLst>
          </p:cNvPr>
          <p:cNvSpPr txBox="1"/>
          <p:nvPr/>
        </p:nvSpPr>
        <p:spPr>
          <a:xfrm>
            <a:off x="11570208" y="17469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11" name="TextBox 10">
            <a:extLst>
              <a:ext uri="{FF2B5EF4-FFF2-40B4-BE49-F238E27FC236}">
                <a16:creationId xmlns:a16="http://schemas.microsoft.com/office/drawing/2014/main" id="{59A06527-A0B4-4BAD-B0DF-9941E7F0FB08}"/>
              </a:ext>
            </a:extLst>
          </p:cNvPr>
          <p:cNvSpPr txBox="1"/>
          <p:nvPr/>
        </p:nvSpPr>
        <p:spPr>
          <a:xfrm>
            <a:off x="11570208"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cxnSp>
        <p:nvCxnSpPr>
          <p:cNvPr id="12" name="Straight Connector 11">
            <a:extLst>
              <a:ext uri="{FF2B5EF4-FFF2-40B4-BE49-F238E27FC236}">
                <a16:creationId xmlns:a16="http://schemas.microsoft.com/office/drawing/2014/main" id="{2375ED49-02AC-4ACD-98D5-7F083AEA6C98}"/>
              </a:ext>
            </a:extLst>
          </p:cNvPr>
          <p:cNvCxnSpPr>
            <a:cxnSpLocks/>
          </p:cNvCxnSpPr>
          <p:nvPr/>
        </p:nvCxnSpPr>
        <p:spPr>
          <a:xfrm>
            <a:off x="2438400" y="545860"/>
            <a:ext cx="1791129"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3A75CA4-3CDC-4D25-8FCA-F82D6D1C8FE7}"/>
              </a:ext>
            </a:extLst>
          </p:cNvPr>
          <p:cNvCxnSpPr>
            <a:cxnSpLocks/>
          </p:cNvCxnSpPr>
          <p:nvPr/>
        </p:nvCxnSpPr>
        <p:spPr>
          <a:xfrm>
            <a:off x="7886700" y="545860"/>
            <a:ext cx="1791129"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C3CE3C3-8978-49CF-A822-E9C51C109BD0}"/>
              </a:ext>
            </a:extLst>
          </p:cNvPr>
          <p:cNvSpPr/>
          <p:nvPr/>
        </p:nvSpPr>
        <p:spPr>
          <a:xfrm>
            <a:off x="2038350" y="342900"/>
            <a:ext cx="400050" cy="390525"/>
          </a:xfrm>
          <a:prstGeom prst="ellipse">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Oval 16">
            <a:extLst>
              <a:ext uri="{FF2B5EF4-FFF2-40B4-BE49-F238E27FC236}">
                <a16:creationId xmlns:a16="http://schemas.microsoft.com/office/drawing/2014/main" id="{9D59D57D-C631-4ACC-A7D2-033D6CBEE762}"/>
              </a:ext>
            </a:extLst>
          </p:cNvPr>
          <p:cNvSpPr/>
          <p:nvPr/>
        </p:nvSpPr>
        <p:spPr>
          <a:xfrm>
            <a:off x="9686781" y="350597"/>
            <a:ext cx="400050" cy="390525"/>
          </a:xfrm>
          <a:prstGeom prst="ellipse">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8" name="Straight Connector 17">
            <a:extLst>
              <a:ext uri="{FF2B5EF4-FFF2-40B4-BE49-F238E27FC236}">
                <a16:creationId xmlns:a16="http://schemas.microsoft.com/office/drawing/2014/main" id="{01456A69-3914-4743-A90D-56A01E39B88B}"/>
              </a:ext>
            </a:extLst>
          </p:cNvPr>
          <p:cNvCxnSpPr>
            <a:cxnSpLocks/>
          </p:cNvCxnSpPr>
          <p:nvPr/>
        </p:nvCxnSpPr>
        <p:spPr>
          <a:xfrm>
            <a:off x="2724150" y="6489460"/>
            <a:ext cx="7143750"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48A2C8C-287E-41D0-9D04-77B6D0ED4F99}"/>
              </a:ext>
            </a:extLst>
          </p:cNvPr>
          <p:cNvSpPr txBox="1"/>
          <p:nvPr/>
        </p:nvSpPr>
        <p:spPr>
          <a:xfrm>
            <a:off x="3266928" y="1603135"/>
            <a:ext cx="8696325" cy="3785652"/>
          </a:xfrm>
          <a:prstGeom prst="rect">
            <a:avLst/>
          </a:prstGeom>
          <a:noFill/>
        </p:spPr>
        <p:txBody>
          <a:bodyPr wrap="square" rtlCol="0">
            <a:spAutoFit/>
          </a:bodyPr>
          <a:lstStyle/>
          <a:p>
            <a:r>
              <a:rPr lang="vi-VN" sz="2400" i="0">
                <a:solidFill>
                  <a:srgbClr val="202122"/>
                </a:solidFill>
                <a:effectLst/>
                <a:latin typeface="Arial" panose="020B0604020202020204" pitchFamily="34" charset="0"/>
              </a:rPr>
              <a:t>Lalisa Manoban (Tiếng thái: </a:t>
            </a:r>
            <a:r>
              <a:rPr lang="th-TH" sz="2400" i="0">
                <a:solidFill>
                  <a:srgbClr val="202122"/>
                </a:solidFill>
                <a:effectLst/>
                <a:cs typeface="Arial" panose="020B0604020202020204" pitchFamily="34" charset="0"/>
              </a:rPr>
              <a:t>ปราณปรียา มโนบาล</a:t>
            </a:r>
            <a:r>
              <a:rPr lang="vi-VN" sz="2400">
                <a:solidFill>
                  <a:srgbClr val="202122"/>
                </a:solidFill>
                <a:latin typeface="Arial" panose="020B0604020202020204" pitchFamily="34" charset="0"/>
                <a:cs typeface="Arial" panose="020B0604020202020204" pitchFamily="34" charset="0"/>
              </a:rPr>
              <a:t>)</a:t>
            </a:r>
            <a:endParaRPr lang="vi-VN" sz="2400" i="0">
              <a:solidFill>
                <a:srgbClr val="202122"/>
              </a:solidFill>
              <a:effectLst/>
              <a:latin typeface="Arial" panose="020B0604020202020204" pitchFamily="34" charset="0"/>
            </a:endParaRPr>
          </a:p>
          <a:p>
            <a:r>
              <a:rPr lang="vi-VN" sz="2400" i="0">
                <a:solidFill>
                  <a:srgbClr val="202122"/>
                </a:solidFill>
                <a:effectLst/>
                <a:latin typeface="Arial" panose="020B0604020202020204" pitchFamily="34" charset="0"/>
              </a:rPr>
              <a:t>Tên khai sinh là Pranpriya Manobal (Tiếng thái: </a:t>
            </a:r>
            <a:r>
              <a:rPr lang="th-TH" sz="2400" i="0">
                <a:solidFill>
                  <a:srgbClr val="202122"/>
                </a:solidFill>
                <a:effectLst/>
                <a:cs typeface="Arial" panose="020B0604020202020204" pitchFamily="34" charset="0"/>
              </a:rPr>
              <a:t>ปราณปรียา มโนบาล</a:t>
            </a:r>
            <a:r>
              <a:rPr lang="vi-VN" sz="2400">
                <a:solidFill>
                  <a:srgbClr val="202122"/>
                </a:solidFill>
                <a:latin typeface="Arial" panose="020B0604020202020204" pitchFamily="34" charset="0"/>
                <a:cs typeface="Arial" panose="020B0604020202020204" pitchFamily="34" charset="0"/>
              </a:rPr>
              <a:t>)</a:t>
            </a:r>
            <a:r>
              <a:rPr lang="th-TH" sz="2400" i="0">
                <a:solidFill>
                  <a:srgbClr val="202122"/>
                </a:solidFill>
                <a:effectLst/>
                <a:latin typeface="Arial" panose="020B0604020202020204" pitchFamily="34" charset="0"/>
              </a:rPr>
              <a:t> </a:t>
            </a:r>
            <a:endParaRPr lang="vi-VN" sz="2400" i="0">
              <a:solidFill>
                <a:srgbClr val="202122"/>
              </a:solidFill>
              <a:effectLst/>
              <a:latin typeface="Arial" panose="020B0604020202020204" pitchFamily="34" charset="0"/>
            </a:endParaRPr>
          </a:p>
          <a:p>
            <a:r>
              <a:rPr lang="vi-VN" sz="2400" i="0">
                <a:solidFill>
                  <a:srgbClr val="202122"/>
                </a:solidFill>
                <a:effectLst/>
                <a:latin typeface="Arial" panose="020B0604020202020204" pitchFamily="34" charset="0"/>
              </a:rPr>
              <a:t>Sinh ngày 27 tháng 3 năm </a:t>
            </a:r>
            <a:r>
              <a:rPr lang="vi-VN" sz="2400" i="0">
                <a:effectLst/>
                <a:latin typeface="Arial" panose="020B0604020202020204" pitchFamily="34" charset="0"/>
              </a:rPr>
              <a:t>1997</a:t>
            </a:r>
            <a:endParaRPr lang="vi-VN" sz="2400" i="0" strike="noStrike">
              <a:effectLst/>
              <a:latin typeface="Arial" panose="020B0604020202020204" pitchFamily="34" charset="0"/>
            </a:endParaRPr>
          </a:p>
          <a:p>
            <a:r>
              <a:rPr lang="vi-VN" sz="2400">
                <a:solidFill>
                  <a:srgbClr val="202122"/>
                </a:solidFill>
                <a:latin typeface="Arial" panose="020B0604020202020204" pitchFamily="34" charset="0"/>
              </a:rPr>
              <a:t>T</a:t>
            </a:r>
            <a:r>
              <a:rPr lang="vi-VN" sz="2400" i="0">
                <a:solidFill>
                  <a:srgbClr val="202122"/>
                </a:solidFill>
                <a:effectLst/>
                <a:latin typeface="Arial" panose="020B0604020202020204" pitchFamily="34" charset="0"/>
              </a:rPr>
              <a:t>hường được biết đến với nghệ danh Lisa (Tiếng triều tiên: </a:t>
            </a:r>
            <a:r>
              <a:rPr lang="ko-KR" altLang="en-US" sz="2400" i="0">
                <a:solidFill>
                  <a:srgbClr val="202122"/>
                </a:solidFill>
                <a:effectLst/>
                <a:ea typeface="Arial" panose="020B0604020202020204" pitchFamily="34" charset="0"/>
              </a:rPr>
              <a:t>리사</a:t>
            </a:r>
            <a:r>
              <a:rPr lang="en-US" altLang="ko-KR" sz="2400" i="0">
                <a:solidFill>
                  <a:srgbClr val="202122"/>
                </a:solidFill>
                <a:effectLst/>
                <a:latin typeface="Arial" panose="020B0604020202020204" pitchFamily="34" charset="0"/>
              </a:rPr>
              <a:t>) </a:t>
            </a:r>
            <a:endParaRPr lang="vi-VN" altLang="ko-KR" sz="2400" i="0">
              <a:solidFill>
                <a:srgbClr val="202122"/>
              </a:solidFill>
              <a:effectLst/>
              <a:latin typeface="Arial" panose="020B0604020202020204" pitchFamily="34" charset="0"/>
            </a:endParaRPr>
          </a:p>
          <a:p>
            <a:r>
              <a:rPr lang="vi-VN" sz="2400">
                <a:solidFill>
                  <a:srgbClr val="202122"/>
                </a:solidFill>
                <a:latin typeface="Arial" panose="020B0604020202020204" pitchFamily="34" charset="0"/>
              </a:rPr>
              <a:t>L</a:t>
            </a:r>
            <a:r>
              <a:rPr lang="vi-VN" sz="2400" i="0">
                <a:solidFill>
                  <a:srgbClr val="202122"/>
                </a:solidFill>
                <a:effectLst/>
                <a:latin typeface="Arial" panose="020B0604020202020204" pitchFamily="34" charset="0"/>
              </a:rPr>
              <a:t>à một nữ ca sĩ, rapper, người mẫu, vũ công người Thái Lan. </a:t>
            </a:r>
          </a:p>
          <a:p>
            <a:r>
              <a:rPr lang="vi-VN" sz="2400" i="0">
                <a:solidFill>
                  <a:srgbClr val="202122"/>
                </a:solidFill>
                <a:effectLst/>
                <a:latin typeface="Arial" panose="020B0604020202020204" pitchFamily="34" charset="0"/>
              </a:rPr>
              <a:t>Cô là thành viên nhỏ tuổi nhất của nhóm nhạc nữ Hàn Quốc BLACKPINK do công ty YG Entertainment thành lập và quản lý</a:t>
            </a:r>
            <a:endParaRPr lang="vi-VN" sz="2400"/>
          </a:p>
        </p:txBody>
      </p:sp>
      <p:cxnSp>
        <p:nvCxnSpPr>
          <p:cNvPr id="19" name="Straight Connector 18">
            <a:extLst>
              <a:ext uri="{FF2B5EF4-FFF2-40B4-BE49-F238E27FC236}">
                <a16:creationId xmlns:a16="http://schemas.microsoft.com/office/drawing/2014/main" id="{2905487C-050D-438F-BC14-CF3E66FA60B0}"/>
              </a:ext>
            </a:extLst>
          </p:cNvPr>
          <p:cNvCxnSpPr>
            <a:cxnSpLocks/>
          </p:cNvCxnSpPr>
          <p:nvPr/>
        </p:nvCxnSpPr>
        <p:spPr>
          <a:xfrm>
            <a:off x="6034501" y="806414"/>
            <a:ext cx="0" cy="250861"/>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8E42F08-1647-4A5D-B011-A30AD519A2B5}"/>
              </a:ext>
            </a:extLst>
          </p:cNvPr>
          <p:cNvCxnSpPr>
            <a:cxnSpLocks/>
          </p:cNvCxnSpPr>
          <p:nvPr/>
        </p:nvCxnSpPr>
        <p:spPr>
          <a:xfrm>
            <a:off x="6030152" y="6059424"/>
            <a:ext cx="0" cy="250861"/>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71E54FD-C933-447C-9977-A57339BD5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47" y="2009956"/>
            <a:ext cx="2894085" cy="2681048"/>
          </a:xfrm>
          <a:prstGeom prst="rect">
            <a:avLst/>
          </a:prstGeom>
        </p:spPr>
      </p:pic>
    </p:spTree>
    <p:extLst>
      <p:ext uri="{BB962C8B-B14F-4D97-AF65-F5344CB8AC3E}">
        <p14:creationId xmlns:p14="http://schemas.microsoft.com/office/powerpoint/2010/main" val="2191379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xEl>
                                              <p:pRg st="1" end="1"/>
                                            </p:txEl>
                                          </p:spTgt>
                                        </p:tgtEl>
                                        <p:attrNameLst>
                                          <p:attrName>style.visibility</p:attrName>
                                        </p:attrNameLst>
                                      </p:cBhvr>
                                      <p:to>
                                        <p:strVal val="visible"/>
                                      </p:to>
                                    </p:set>
                                    <p:animEffect transition="in" filter="fade">
                                      <p:cBhvr>
                                        <p:cTn id="13" dur="500"/>
                                        <p:tgtEl>
                                          <p:spTgt spid="2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6">
                                            <p:txEl>
                                              <p:pRg st="2" end="2"/>
                                            </p:txEl>
                                          </p:spTgt>
                                        </p:tgtEl>
                                        <p:attrNameLst>
                                          <p:attrName>style.visibility</p:attrName>
                                        </p:attrNameLst>
                                      </p:cBhvr>
                                      <p:to>
                                        <p:strVal val="visible"/>
                                      </p:to>
                                    </p:set>
                                    <p:animEffect transition="in" filter="fade">
                                      <p:cBhvr>
                                        <p:cTn id="18" dur="500"/>
                                        <p:tgtEl>
                                          <p:spTgt spid="2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xEl>
                                              <p:pRg st="3" end="3"/>
                                            </p:txEl>
                                          </p:spTgt>
                                        </p:tgtEl>
                                        <p:attrNameLst>
                                          <p:attrName>style.visibility</p:attrName>
                                        </p:attrNameLst>
                                      </p:cBhvr>
                                      <p:to>
                                        <p:strVal val="visible"/>
                                      </p:to>
                                    </p:set>
                                    <p:animEffect transition="in" filter="fade">
                                      <p:cBhvr>
                                        <p:cTn id="23" dur="500"/>
                                        <p:tgtEl>
                                          <p:spTgt spid="2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
                                            <p:txEl>
                                              <p:pRg st="4" end="4"/>
                                            </p:txEl>
                                          </p:spTgt>
                                        </p:tgtEl>
                                        <p:attrNameLst>
                                          <p:attrName>style.visibility</p:attrName>
                                        </p:attrNameLst>
                                      </p:cBhvr>
                                      <p:to>
                                        <p:strVal val="visible"/>
                                      </p:to>
                                    </p:set>
                                    <p:animEffect transition="in" filter="fade">
                                      <p:cBhvr>
                                        <p:cTn id="28" dur="500"/>
                                        <p:tgtEl>
                                          <p:spTgt spid="26">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xEl>
                                              <p:pRg st="5" end="5"/>
                                            </p:txEl>
                                          </p:spTgt>
                                        </p:tgtEl>
                                        <p:attrNameLst>
                                          <p:attrName>style.visibility</p:attrName>
                                        </p:attrNameLst>
                                      </p:cBhvr>
                                      <p:to>
                                        <p:strVal val="visible"/>
                                      </p:to>
                                    </p:set>
                                    <p:animEffect transition="in" filter="fade">
                                      <p:cBhvr>
                                        <p:cTn id="31" dur="500"/>
                                        <p:tgtEl>
                                          <p:spTgt spid="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3D1339-72F8-4E66-8CC7-0C367197AC77}"/>
              </a:ext>
            </a:extLst>
          </p:cNvPr>
          <p:cNvSpPr/>
          <p:nvPr/>
        </p:nvSpPr>
        <p:spPr>
          <a:xfrm>
            <a:off x="0" y="0"/>
            <a:ext cx="12192000" cy="6858000"/>
          </a:xfrm>
          <a:prstGeom prst="rect">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
            <a:extLst>
              <a:ext uri="{FF2B5EF4-FFF2-40B4-BE49-F238E27FC236}">
                <a16:creationId xmlns:a16="http://schemas.microsoft.com/office/drawing/2014/main" id="{441C38D1-D336-4C96-B97A-51736349477B}"/>
              </a:ext>
            </a:extLst>
          </p:cNvPr>
          <p:cNvSpPr/>
          <p:nvPr/>
        </p:nvSpPr>
        <p:spPr>
          <a:xfrm>
            <a:off x="0" y="0"/>
            <a:ext cx="12192000" cy="10572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6671E3B1-2F55-47BC-8141-ACFB32AA4D56}"/>
              </a:ext>
            </a:extLst>
          </p:cNvPr>
          <p:cNvSpPr/>
          <p:nvPr/>
        </p:nvSpPr>
        <p:spPr>
          <a:xfrm>
            <a:off x="0" y="6059424"/>
            <a:ext cx="12192000" cy="79857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7" name="TextBox 6">
            <a:extLst>
              <a:ext uri="{FF2B5EF4-FFF2-40B4-BE49-F238E27FC236}">
                <a16:creationId xmlns:a16="http://schemas.microsoft.com/office/drawing/2014/main" id="{195ADF88-07F5-445A-B538-CE63912E7CD6}"/>
              </a:ext>
            </a:extLst>
          </p:cNvPr>
          <p:cNvSpPr txBox="1"/>
          <p:nvPr/>
        </p:nvSpPr>
        <p:spPr>
          <a:xfrm>
            <a:off x="3588546" y="57447"/>
            <a:ext cx="5014908" cy="923330"/>
          </a:xfrm>
          <a:prstGeom prst="rect">
            <a:avLst/>
          </a:prstGeom>
          <a:noFill/>
        </p:spPr>
        <p:txBody>
          <a:bodyPr wrap="square" rtlCol="0">
            <a:spAutoFit/>
          </a:bodyPr>
          <a:lstStyle/>
          <a:p>
            <a:pPr algn="ctr"/>
            <a:r>
              <a:rPr lang="en-US" sz="5400">
                <a:solidFill>
                  <a:srgbClr val="F4A7BB"/>
                </a:solidFill>
                <a:latin typeface="Times New Roman" panose="02020603050405020304" pitchFamily="18" charset="0"/>
                <a:cs typeface="Times New Roman" panose="02020603050405020304" pitchFamily="18" charset="0"/>
              </a:rPr>
              <a:t>NỘI DUNG 1</a:t>
            </a:r>
            <a:endParaRPr lang="vi-VN" sz="5400">
              <a:solidFill>
                <a:srgbClr val="F4A7BB"/>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3246429-4554-468C-9859-36A982D3A48A}"/>
              </a:ext>
            </a:extLst>
          </p:cNvPr>
          <p:cNvSpPr txBox="1"/>
          <p:nvPr/>
        </p:nvSpPr>
        <p:spPr>
          <a:xfrm>
            <a:off x="100584" y="165169"/>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9" name="TextBox 8">
            <a:extLst>
              <a:ext uri="{FF2B5EF4-FFF2-40B4-BE49-F238E27FC236}">
                <a16:creationId xmlns:a16="http://schemas.microsoft.com/office/drawing/2014/main" id="{AAF0C1CC-4026-4E4F-B456-78253A1C61EC}"/>
              </a:ext>
            </a:extLst>
          </p:cNvPr>
          <p:cNvSpPr txBox="1"/>
          <p:nvPr/>
        </p:nvSpPr>
        <p:spPr>
          <a:xfrm>
            <a:off x="100584"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10" name="TextBox 9">
            <a:extLst>
              <a:ext uri="{FF2B5EF4-FFF2-40B4-BE49-F238E27FC236}">
                <a16:creationId xmlns:a16="http://schemas.microsoft.com/office/drawing/2014/main" id="{62A64C9B-FA42-464C-AAD2-3D5BDF111FD2}"/>
              </a:ext>
            </a:extLst>
          </p:cNvPr>
          <p:cNvSpPr txBox="1"/>
          <p:nvPr/>
        </p:nvSpPr>
        <p:spPr>
          <a:xfrm>
            <a:off x="11570208" y="17469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sp>
        <p:nvSpPr>
          <p:cNvPr id="11" name="TextBox 10">
            <a:extLst>
              <a:ext uri="{FF2B5EF4-FFF2-40B4-BE49-F238E27FC236}">
                <a16:creationId xmlns:a16="http://schemas.microsoft.com/office/drawing/2014/main" id="{59A06527-A0B4-4BAD-B0DF-9941E7F0FB08}"/>
              </a:ext>
            </a:extLst>
          </p:cNvPr>
          <p:cNvSpPr txBox="1"/>
          <p:nvPr/>
        </p:nvSpPr>
        <p:spPr>
          <a:xfrm>
            <a:off x="11570208" y="6059424"/>
            <a:ext cx="402336" cy="707886"/>
          </a:xfrm>
          <a:prstGeom prst="rect">
            <a:avLst/>
          </a:prstGeom>
          <a:noFill/>
        </p:spPr>
        <p:txBody>
          <a:bodyPr wrap="square" rtlCol="0">
            <a:spAutoFit/>
          </a:bodyPr>
          <a:lstStyle/>
          <a:p>
            <a:r>
              <a:rPr lang="en-US" sz="4000">
                <a:solidFill>
                  <a:srgbClr val="F4A7BB"/>
                </a:solidFill>
                <a:latin typeface="+mj-lt"/>
              </a:rPr>
              <a:t>+</a:t>
            </a:r>
            <a:endParaRPr lang="vi-VN" sz="4000">
              <a:solidFill>
                <a:srgbClr val="F4A7BB"/>
              </a:solidFill>
              <a:latin typeface="+mj-lt"/>
            </a:endParaRPr>
          </a:p>
        </p:txBody>
      </p:sp>
      <p:cxnSp>
        <p:nvCxnSpPr>
          <p:cNvPr id="12" name="Straight Connector 11">
            <a:extLst>
              <a:ext uri="{FF2B5EF4-FFF2-40B4-BE49-F238E27FC236}">
                <a16:creationId xmlns:a16="http://schemas.microsoft.com/office/drawing/2014/main" id="{2375ED49-02AC-4ACD-98D5-7F083AEA6C98}"/>
              </a:ext>
            </a:extLst>
          </p:cNvPr>
          <p:cNvCxnSpPr>
            <a:cxnSpLocks/>
          </p:cNvCxnSpPr>
          <p:nvPr/>
        </p:nvCxnSpPr>
        <p:spPr>
          <a:xfrm>
            <a:off x="2438400" y="545860"/>
            <a:ext cx="1791129"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3A75CA4-3CDC-4D25-8FCA-F82D6D1C8FE7}"/>
              </a:ext>
            </a:extLst>
          </p:cNvPr>
          <p:cNvCxnSpPr>
            <a:cxnSpLocks/>
          </p:cNvCxnSpPr>
          <p:nvPr/>
        </p:nvCxnSpPr>
        <p:spPr>
          <a:xfrm>
            <a:off x="7886700" y="545860"/>
            <a:ext cx="1791129"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C3CE3C3-8978-49CF-A822-E9C51C109BD0}"/>
              </a:ext>
            </a:extLst>
          </p:cNvPr>
          <p:cNvSpPr/>
          <p:nvPr/>
        </p:nvSpPr>
        <p:spPr>
          <a:xfrm>
            <a:off x="2038350" y="342900"/>
            <a:ext cx="400050" cy="390525"/>
          </a:xfrm>
          <a:prstGeom prst="ellipse">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Oval 16">
            <a:extLst>
              <a:ext uri="{FF2B5EF4-FFF2-40B4-BE49-F238E27FC236}">
                <a16:creationId xmlns:a16="http://schemas.microsoft.com/office/drawing/2014/main" id="{9D59D57D-C631-4ACC-A7D2-033D6CBEE762}"/>
              </a:ext>
            </a:extLst>
          </p:cNvPr>
          <p:cNvSpPr/>
          <p:nvPr/>
        </p:nvSpPr>
        <p:spPr>
          <a:xfrm>
            <a:off x="9686781" y="350597"/>
            <a:ext cx="400050" cy="390525"/>
          </a:xfrm>
          <a:prstGeom prst="ellipse">
            <a:avLst/>
          </a:prstGeom>
          <a:solidFill>
            <a:srgbClr val="F4A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8" name="Straight Connector 17">
            <a:extLst>
              <a:ext uri="{FF2B5EF4-FFF2-40B4-BE49-F238E27FC236}">
                <a16:creationId xmlns:a16="http://schemas.microsoft.com/office/drawing/2014/main" id="{01456A69-3914-4743-A90D-56A01E39B88B}"/>
              </a:ext>
            </a:extLst>
          </p:cNvPr>
          <p:cNvCxnSpPr>
            <a:cxnSpLocks/>
          </p:cNvCxnSpPr>
          <p:nvPr/>
        </p:nvCxnSpPr>
        <p:spPr>
          <a:xfrm>
            <a:off x="2724150" y="6489460"/>
            <a:ext cx="7143750" cy="0"/>
          </a:xfrm>
          <a:prstGeom prst="line">
            <a:avLst/>
          </a:prstGeom>
          <a:ln>
            <a:solidFill>
              <a:srgbClr val="F4A7BB"/>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48A2C8C-287E-41D0-9D04-77B6D0ED4F99}"/>
              </a:ext>
            </a:extLst>
          </p:cNvPr>
          <p:cNvSpPr txBox="1"/>
          <p:nvPr/>
        </p:nvSpPr>
        <p:spPr>
          <a:xfrm>
            <a:off x="3266928" y="1603135"/>
            <a:ext cx="8696325" cy="3785652"/>
          </a:xfrm>
          <a:prstGeom prst="rect">
            <a:avLst/>
          </a:prstGeom>
          <a:noFill/>
        </p:spPr>
        <p:txBody>
          <a:bodyPr wrap="square" rtlCol="0">
            <a:spAutoFit/>
          </a:bodyPr>
          <a:lstStyle/>
          <a:p>
            <a:r>
              <a:rPr lang="vi-VN" sz="2400" i="0">
                <a:solidFill>
                  <a:srgbClr val="202122"/>
                </a:solidFill>
                <a:effectLst/>
                <a:latin typeface="Arial" panose="020B0604020202020204" pitchFamily="34" charset="0"/>
              </a:rPr>
              <a:t>Lalisa Manoban (Tiếng thái: </a:t>
            </a:r>
            <a:r>
              <a:rPr lang="th-TH" sz="2400" i="0">
                <a:solidFill>
                  <a:srgbClr val="202122"/>
                </a:solidFill>
                <a:effectLst/>
                <a:cs typeface="Arial" panose="020B0604020202020204" pitchFamily="34" charset="0"/>
              </a:rPr>
              <a:t>ปราณปรียา มโนบาล</a:t>
            </a:r>
            <a:r>
              <a:rPr lang="vi-VN" sz="2400">
                <a:solidFill>
                  <a:srgbClr val="202122"/>
                </a:solidFill>
                <a:latin typeface="Arial" panose="020B0604020202020204" pitchFamily="34" charset="0"/>
                <a:cs typeface="Arial" panose="020B0604020202020204" pitchFamily="34" charset="0"/>
              </a:rPr>
              <a:t>)</a:t>
            </a:r>
            <a:endParaRPr lang="vi-VN" sz="2400" i="0">
              <a:solidFill>
                <a:srgbClr val="202122"/>
              </a:solidFill>
              <a:effectLst/>
              <a:latin typeface="Arial" panose="020B0604020202020204" pitchFamily="34" charset="0"/>
            </a:endParaRPr>
          </a:p>
          <a:p>
            <a:r>
              <a:rPr lang="vi-VN" sz="2400" i="0">
                <a:solidFill>
                  <a:srgbClr val="202122"/>
                </a:solidFill>
                <a:effectLst/>
                <a:latin typeface="Arial" panose="020B0604020202020204" pitchFamily="34" charset="0"/>
              </a:rPr>
              <a:t>Tên khai sinh là Pranpriya Manobal (Tiếng thái: </a:t>
            </a:r>
            <a:r>
              <a:rPr lang="th-TH" sz="2400" i="0">
                <a:solidFill>
                  <a:srgbClr val="202122"/>
                </a:solidFill>
                <a:effectLst/>
                <a:cs typeface="Arial" panose="020B0604020202020204" pitchFamily="34" charset="0"/>
              </a:rPr>
              <a:t>ปราณปรียา มโนบาล</a:t>
            </a:r>
            <a:r>
              <a:rPr lang="vi-VN" sz="2400">
                <a:solidFill>
                  <a:srgbClr val="202122"/>
                </a:solidFill>
                <a:latin typeface="Arial" panose="020B0604020202020204" pitchFamily="34" charset="0"/>
                <a:cs typeface="Arial" panose="020B0604020202020204" pitchFamily="34" charset="0"/>
              </a:rPr>
              <a:t>)</a:t>
            </a:r>
            <a:r>
              <a:rPr lang="th-TH" sz="2400" i="0">
                <a:solidFill>
                  <a:srgbClr val="202122"/>
                </a:solidFill>
                <a:effectLst/>
                <a:latin typeface="Arial" panose="020B0604020202020204" pitchFamily="34" charset="0"/>
              </a:rPr>
              <a:t> </a:t>
            </a:r>
            <a:endParaRPr lang="vi-VN" sz="2400" i="0">
              <a:solidFill>
                <a:srgbClr val="202122"/>
              </a:solidFill>
              <a:effectLst/>
              <a:latin typeface="Arial" panose="020B0604020202020204" pitchFamily="34" charset="0"/>
            </a:endParaRPr>
          </a:p>
          <a:p>
            <a:r>
              <a:rPr lang="vi-VN" sz="2400" i="0">
                <a:solidFill>
                  <a:srgbClr val="202122"/>
                </a:solidFill>
                <a:effectLst/>
                <a:latin typeface="Arial" panose="020B0604020202020204" pitchFamily="34" charset="0"/>
              </a:rPr>
              <a:t>Sinh ngày 27 tháng 3 năm </a:t>
            </a:r>
            <a:r>
              <a:rPr lang="vi-VN" sz="2400" i="0">
                <a:effectLst/>
                <a:latin typeface="Arial" panose="020B0604020202020204" pitchFamily="34" charset="0"/>
              </a:rPr>
              <a:t>1997</a:t>
            </a:r>
            <a:endParaRPr lang="vi-VN" sz="2400" i="0" strike="noStrike">
              <a:effectLst/>
              <a:latin typeface="Arial" panose="020B0604020202020204" pitchFamily="34" charset="0"/>
            </a:endParaRPr>
          </a:p>
          <a:p>
            <a:r>
              <a:rPr lang="vi-VN" sz="2400">
                <a:solidFill>
                  <a:srgbClr val="202122"/>
                </a:solidFill>
                <a:latin typeface="Arial" panose="020B0604020202020204" pitchFamily="34" charset="0"/>
              </a:rPr>
              <a:t>T</a:t>
            </a:r>
            <a:r>
              <a:rPr lang="vi-VN" sz="2400" i="0">
                <a:solidFill>
                  <a:srgbClr val="202122"/>
                </a:solidFill>
                <a:effectLst/>
                <a:latin typeface="Arial" panose="020B0604020202020204" pitchFamily="34" charset="0"/>
              </a:rPr>
              <a:t>hường được biết đến với nghệ danh Lisa (Tiếng triều tiên: </a:t>
            </a:r>
            <a:r>
              <a:rPr lang="ko-KR" altLang="en-US" sz="2400" i="0">
                <a:solidFill>
                  <a:srgbClr val="202122"/>
                </a:solidFill>
                <a:effectLst/>
                <a:ea typeface="Arial" panose="020B0604020202020204" pitchFamily="34" charset="0"/>
              </a:rPr>
              <a:t>리사</a:t>
            </a:r>
            <a:r>
              <a:rPr lang="en-US" altLang="ko-KR" sz="2400" i="0">
                <a:solidFill>
                  <a:srgbClr val="202122"/>
                </a:solidFill>
                <a:effectLst/>
                <a:latin typeface="Arial" panose="020B0604020202020204" pitchFamily="34" charset="0"/>
              </a:rPr>
              <a:t>) </a:t>
            </a:r>
            <a:endParaRPr lang="vi-VN" altLang="ko-KR" sz="2400" i="0">
              <a:solidFill>
                <a:srgbClr val="202122"/>
              </a:solidFill>
              <a:effectLst/>
              <a:latin typeface="Arial" panose="020B0604020202020204" pitchFamily="34" charset="0"/>
            </a:endParaRPr>
          </a:p>
          <a:p>
            <a:r>
              <a:rPr lang="vi-VN" sz="2400">
                <a:solidFill>
                  <a:srgbClr val="202122"/>
                </a:solidFill>
                <a:latin typeface="Arial" panose="020B0604020202020204" pitchFamily="34" charset="0"/>
              </a:rPr>
              <a:t>L</a:t>
            </a:r>
            <a:r>
              <a:rPr lang="vi-VN" sz="2400" i="0">
                <a:solidFill>
                  <a:srgbClr val="202122"/>
                </a:solidFill>
                <a:effectLst/>
                <a:latin typeface="Arial" panose="020B0604020202020204" pitchFamily="34" charset="0"/>
              </a:rPr>
              <a:t>à một nữ ca sĩ, rapper, người mẫu, vũ công người Thái Lan. </a:t>
            </a:r>
          </a:p>
          <a:p>
            <a:r>
              <a:rPr lang="vi-VN" sz="2400" i="0">
                <a:solidFill>
                  <a:srgbClr val="202122"/>
                </a:solidFill>
                <a:effectLst/>
                <a:latin typeface="Arial" panose="020B0604020202020204" pitchFamily="34" charset="0"/>
              </a:rPr>
              <a:t>Cô là thành viên nhỏ tuổi nhất của nhóm nhạc nữ Hàn Quốc BLACKPINK do công ty YG Entertainment thành lập và quản lý</a:t>
            </a:r>
            <a:endParaRPr lang="vi-VN" sz="2400"/>
          </a:p>
        </p:txBody>
      </p:sp>
      <p:cxnSp>
        <p:nvCxnSpPr>
          <p:cNvPr id="19" name="Straight Connector 18">
            <a:extLst>
              <a:ext uri="{FF2B5EF4-FFF2-40B4-BE49-F238E27FC236}">
                <a16:creationId xmlns:a16="http://schemas.microsoft.com/office/drawing/2014/main" id="{2905487C-050D-438F-BC14-CF3E66FA60B0}"/>
              </a:ext>
            </a:extLst>
          </p:cNvPr>
          <p:cNvCxnSpPr>
            <a:cxnSpLocks/>
          </p:cNvCxnSpPr>
          <p:nvPr/>
        </p:nvCxnSpPr>
        <p:spPr>
          <a:xfrm>
            <a:off x="6034501" y="806414"/>
            <a:ext cx="0" cy="250861"/>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8E42F08-1647-4A5D-B011-A30AD519A2B5}"/>
              </a:ext>
            </a:extLst>
          </p:cNvPr>
          <p:cNvCxnSpPr>
            <a:cxnSpLocks/>
          </p:cNvCxnSpPr>
          <p:nvPr/>
        </p:nvCxnSpPr>
        <p:spPr>
          <a:xfrm>
            <a:off x="6030152" y="6059424"/>
            <a:ext cx="0" cy="250861"/>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71E54FD-C933-447C-9977-A57339BD5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47" y="2009956"/>
            <a:ext cx="2894085" cy="2681048"/>
          </a:xfrm>
          <a:prstGeom prst="rect">
            <a:avLst/>
          </a:prstGeom>
        </p:spPr>
      </p:pic>
    </p:spTree>
    <p:extLst>
      <p:ext uri="{BB962C8B-B14F-4D97-AF65-F5344CB8AC3E}">
        <p14:creationId xmlns:p14="http://schemas.microsoft.com/office/powerpoint/2010/main" val="361542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xEl>
                                              <p:pRg st="1" end="1"/>
                                            </p:txEl>
                                          </p:spTgt>
                                        </p:tgtEl>
                                        <p:attrNameLst>
                                          <p:attrName>style.visibility</p:attrName>
                                        </p:attrNameLst>
                                      </p:cBhvr>
                                      <p:to>
                                        <p:strVal val="visible"/>
                                      </p:to>
                                    </p:set>
                                    <p:animEffect transition="in" filter="fade">
                                      <p:cBhvr>
                                        <p:cTn id="13" dur="500"/>
                                        <p:tgtEl>
                                          <p:spTgt spid="2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6">
                                            <p:txEl>
                                              <p:pRg st="2" end="2"/>
                                            </p:txEl>
                                          </p:spTgt>
                                        </p:tgtEl>
                                        <p:attrNameLst>
                                          <p:attrName>style.visibility</p:attrName>
                                        </p:attrNameLst>
                                      </p:cBhvr>
                                      <p:to>
                                        <p:strVal val="visible"/>
                                      </p:to>
                                    </p:set>
                                    <p:animEffect transition="in" filter="fade">
                                      <p:cBhvr>
                                        <p:cTn id="18" dur="500"/>
                                        <p:tgtEl>
                                          <p:spTgt spid="2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xEl>
                                              <p:pRg st="3" end="3"/>
                                            </p:txEl>
                                          </p:spTgt>
                                        </p:tgtEl>
                                        <p:attrNameLst>
                                          <p:attrName>style.visibility</p:attrName>
                                        </p:attrNameLst>
                                      </p:cBhvr>
                                      <p:to>
                                        <p:strVal val="visible"/>
                                      </p:to>
                                    </p:set>
                                    <p:animEffect transition="in" filter="fade">
                                      <p:cBhvr>
                                        <p:cTn id="23" dur="500"/>
                                        <p:tgtEl>
                                          <p:spTgt spid="2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
                                            <p:txEl>
                                              <p:pRg st="4" end="4"/>
                                            </p:txEl>
                                          </p:spTgt>
                                        </p:tgtEl>
                                        <p:attrNameLst>
                                          <p:attrName>style.visibility</p:attrName>
                                        </p:attrNameLst>
                                      </p:cBhvr>
                                      <p:to>
                                        <p:strVal val="visible"/>
                                      </p:to>
                                    </p:set>
                                    <p:animEffect transition="in" filter="fade">
                                      <p:cBhvr>
                                        <p:cTn id="28" dur="500"/>
                                        <p:tgtEl>
                                          <p:spTgt spid="26">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xEl>
                                              <p:pRg st="5" end="5"/>
                                            </p:txEl>
                                          </p:spTgt>
                                        </p:tgtEl>
                                        <p:attrNameLst>
                                          <p:attrName>style.visibility</p:attrName>
                                        </p:attrNameLst>
                                      </p:cBhvr>
                                      <p:to>
                                        <p:strVal val="visible"/>
                                      </p:to>
                                    </p:set>
                                    <p:animEffect transition="in" filter="fade">
                                      <p:cBhvr>
                                        <p:cTn id="31" dur="500"/>
                                        <p:tgtEl>
                                          <p:spTgt spid="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B75600-4834-4809-AD12-7284C86FA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6" y="1130508"/>
            <a:ext cx="12234655" cy="4613067"/>
          </a:xfrm>
          <a:prstGeom prst="rect">
            <a:avLst/>
          </a:prstGeom>
        </p:spPr>
      </p:pic>
      <p:sp>
        <p:nvSpPr>
          <p:cNvPr id="8" name="Rectangle 7">
            <a:extLst>
              <a:ext uri="{FF2B5EF4-FFF2-40B4-BE49-F238E27FC236}">
                <a16:creationId xmlns:a16="http://schemas.microsoft.com/office/drawing/2014/main" id="{8AB978A2-36ED-4D82-AB58-789D45638C1E}"/>
              </a:ext>
            </a:extLst>
          </p:cNvPr>
          <p:cNvSpPr/>
          <p:nvPr/>
        </p:nvSpPr>
        <p:spPr>
          <a:xfrm>
            <a:off x="0" y="0"/>
            <a:ext cx="12192000" cy="3493008"/>
          </a:xfrm>
          <a:prstGeom prst="rect">
            <a:avLst/>
          </a:prstGeom>
          <a:ln w="12700" cap="rnd">
            <a:solidFill>
              <a:srgbClr val="F4A7BB"/>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9" name="TextBox 8">
            <a:extLst>
              <a:ext uri="{FF2B5EF4-FFF2-40B4-BE49-F238E27FC236}">
                <a16:creationId xmlns:a16="http://schemas.microsoft.com/office/drawing/2014/main" id="{CC6828F7-897F-458E-99C3-E96575B37635}"/>
              </a:ext>
            </a:extLst>
          </p:cNvPr>
          <p:cNvSpPr txBox="1"/>
          <p:nvPr/>
        </p:nvSpPr>
        <p:spPr>
          <a:xfrm>
            <a:off x="4797551" y="1316370"/>
            <a:ext cx="2596896" cy="523220"/>
          </a:xfrm>
          <a:prstGeom prst="rect">
            <a:avLst/>
          </a:prstGeom>
          <a:noFill/>
          <a:ln w="57150">
            <a:solidFill>
              <a:srgbClr val="F4A7BB"/>
            </a:solidFill>
          </a:ln>
        </p:spPr>
        <p:txBody>
          <a:bodyPr wrap="square" rtlCol="0">
            <a:spAutoFit/>
          </a:bodyPr>
          <a:lstStyle/>
          <a:p>
            <a:pPr algn="ctr"/>
            <a:r>
              <a:rPr lang="en-US" sz="2800" b="1">
                <a:solidFill>
                  <a:srgbClr val="F4A7BB"/>
                </a:solidFill>
                <a:latin typeface="Segoe UI Black" panose="020B0A02040204020203" pitchFamily="34" charset="0"/>
                <a:ea typeface="Segoe UI Black" panose="020B0A02040204020203" pitchFamily="34" charset="0"/>
              </a:rPr>
              <a:t>TÊN NHÓM</a:t>
            </a:r>
            <a:endParaRPr lang="vi-VN" sz="2800" b="1">
              <a:solidFill>
                <a:srgbClr val="F4A7BB"/>
              </a:solidFill>
              <a:latin typeface="Segoe UI Black" panose="020B0A02040204020203" pitchFamily="34" charset="0"/>
              <a:ea typeface="Segoe UI Black" panose="020B0A02040204020203" pitchFamily="34" charset="0"/>
            </a:endParaRPr>
          </a:p>
        </p:txBody>
      </p:sp>
      <p:sp>
        <p:nvSpPr>
          <p:cNvPr id="10" name="TextBox 9">
            <a:extLst>
              <a:ext uri="{FF2B5EF4-FFF2-40B4-BE49-F238E27FC236}">
                <a16:creationId xmlns:a16="http://schemas.microsoft.com/office/drawing/2014/main" id="{55A28D3B-6423-463A-A429-AEE4057281AA}"/>
              </a:ext>
            </a:extLst>
          </p:cNvPr>
          <p:cNvSpPr txBox="1"/>
          <p:nvPr/>
        </p:nvSpPr>
        <p:spPr>
          <a:xfrm>
            <a:off x="3588545" y="1982968"/>
            <a:ext cx="5014908" cy="1015663"/>
          </a:xfrm>
          <a:prstGeom prst="rect">
            <a:avLst/>
          </a:prstGeom>
          <a:noFill/>
        </p:spPr>
        <p:txBody>
          <a:bodyPr wrap="square" rtlCol="0">
            <a:spAutoFit/>
          </a:bodyPr>
          <a:lstStyle/>
          <a:p>
            <a:pPr algn="ctr"/>
            <a:r>
              <a:rPr lang="en-US" sz="6000">
                <a:solidFill>
                  <a:srgbClr val="F4A7BB"/>
                </a:solidFill>
                <a:latin typeface="Times New Roman" panose="02020603050405020304" pitchFamily="18" charset="0"/>
                <a:cs typeface="Times New Roman" panose="02020603050405020304" pitchFamily="18" charset="0"/>
              </a:rPr>
              <a:t>NỘI DUNG 2</a:t>
            </a:r>
            <a:endParaRPr lang="vi-VN" sz="6000">
              <a:solidFill>
                <a:srgbClr val="F4A7BB"/>
              </a:solidFill>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E396A52B-B5FE-43DC-B9FE-0F6CBEC11A68}"/>
              </a:ext>
            </a:extLst>
          </p:cNvPr>
          <p:cNvCxnSpPr/>
          <p:nvPr/>
        </p:nvCxnSpPr>
        <p:spPr>
          <a:xfrm>
            <a:off x="6096000" y="3081528"/>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08BA852-0668-43D6-81A6-BE133381E7DF}"/>
              </a:ext>
            </a:extLst>
          </p:cNvPr>
          <p:cNvSpPr/>
          <p:nvPr/>
        </p:nvSpPr>
        <p:spPr>
          <a:xfrm>
            <a:off x="0" y="3493008"/>
            <a:ext cx="12192000" cy="3364992"/>
          </a:xfrm>
          <a:prstGeom prst="rect">
            <a:avLst/>
          </a:prstGeom>
          <a:ln w="12700">
            <a:solidFill>
              <a:srgbClr val="F4A7B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13" name="TextBox 12">
            <a:extLst>
              <a:ext uri="{FF2B5EF4-FFF2-40B4-BE49-F238E27FC236}">
                <a16:creationId xmlns:a16="http://schemas.microsoft.com/office/drawing/2014/main" id="{8DDDD550-ABF1-4C4B-869C-065CC0127725}"/>
              </a:ext>
            </a:extLst>
          </p:cNvPr>
          <p:cNvSpPr txBox="1"/>
          <p:nvPr/>
        </p:nvSpPr>
        <p:spPr>
          <a:xfrm>
            <a:off x="3052761" y="3987385"/>
            <a:ext cx="6086475" cy="1077218"/>
          </a:xfrm>
          <a:prstGeom prst="rect">
            <a:avLst/>
          </a:prstGeom>
          <a:noFill/>
        </p:spPr>
        <p:txBody>
          <a:bodyPr wrap="square" rtlCol="0">
            <a:spAutoFit/>
          </a:bodyPr>
          <a:lstStyle/>
          <a:p>
            <a:pPr algn="ctr"/>
            <a:r>
              <a:rPr lang="en-US" sz="3200">
                <a:solidFill>
                  <a:srgbClr val="F4A7BB"/>
                </a:solidFill>
                <a:latin typeface="Segoe UI Black" panose="020B0A02040204020203" pitchFamily="34" charset="0"/>
                <a:ea typeface="Segoe UI Black" panose="020B0A02040204020203" pitchFamily="34" charset="0"/>
              </a:rPr>
              <a:t>Ý CHÍNH NỘI DUNG 1 GHI RA NHÉ TUI KO BIẾT =)))</a:t>
            </a:r>
            <a:endParaRPr lang="vi-VN" sz="3200">
              <a:solidFill>
                <a:srgbClr val="F4A7BB"/>
              </a:solidFill>
              <a:latin typeface="Segoe UI Black" panose="020B0A02040204020203" pitchFamily="34" charset="0"/>
              <a:ea typeface="Segoe UI Black" panose="020B0A02040204020203" pitchFamily="34" charset="0"/>
            </a:endParaRPr>
          </a:p>
        </p:txBody>
      </p:sp>
      <p:cxnSp>
        <p:nvCxnSpPr>
          <p:cNvPr id="14" name="Straight Connector 13">
            <a:extLst>
              <a:ext uri="{FF2B5EF4-FFF2-40B4-BE49-F238E27FC236}">
                <a16:creationId xmlns:a16="http://schemas.microsoft.com/office/drawing/2014/main" id="{1BED3422-2FFC-4646-9669-1F5E696662C1}"/>
              </a:ext>
            </a:extLst>
          </p:cNvPr>
          <p:cNvCxnSpPr/>
          <p:nvPr/>
        </p:nvCxnSpPr>
        <p:spPr>
          <a:xfrm>
            <a:off x="6096000" y="3493008"/>
            <a:ext cx="0" cy="411480"/>
          </a:xfrm>
          <a:prstGeom prst="line">
            <a:avLst/>
          </a:prstGeom>
          <a:ln w="12700">
            <a:solidFill>
              <a:srgbClr val="F4A7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398493"/>
      </p:ext>
    </p:extLst>
  </p:cSld>
  <p:clrMapOvr>
    <a:masterClrMapping/>
  </p:clrMapOvr>
  <p:transition spd="slow" advTm="0">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1664</Words>
  <Application>Microsoft Office PowerPoint</Application>
  <PresentationFormat>Widescreen</PresentationFormat>
  <Paragraphs>146</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Black</vt:lpstr>
      <vt:lpstr>Calibri</vt:lpstr>
      <vt:lpstr>Calibri Light</vt:lpstr>
      <vt:lpstr>OPTI</vt:lpstr>
      <vt:lpstr>OPTIGoudy-Text</vt:lpstr>
      <vt:lpstr>Segoe UI Black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Công Nguyễn</dc:creator>
  <cp:lastModifiedBy>Công Nguyễn</cp:lastModifiedBy>
  <cp:revision>26</cp:revision>
  <dcterms:created xsi:type="dcterms:W3CDTF">2021-06-06T00:21:34Z</dcterms:created>
  <dcterms:modified xsi:type="dcterms:W3CDTF">2021-06-14T00:41:15Z</dcterms:modified>
</cp:coreProperties>
</file>