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07E801-3825-4CFD-ACDE-9FF623272B27}">
          <p14:sldIdLst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CA"/>
    <a:srgbClr val="FFBF13"/>
    <a:srgbClr val="FEDC00"/>
    <a:srgbClr val="CFCFCF"/>
    <a:srgbClr val="030103"/>
    <a:srgbClr val="E3E3E3"/>
    <a:srgbClr val="B78905"/>
    <a:srgbClr val="B98805"/>
    <a:srgbClr val="BC8C08"/>
    <a:srgbClr val="09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0249-0234-4353-97EA-05CA2F9A5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83053-05DD-424F-90A1-F94D7E491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8F0B-AEAA-4CEB-BEA1-1C77B4A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E24A-2C44-4271-8ACF-DA51FD6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F93B-7470-48AE-AB28-C81F66C2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99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7C2E-CF0C-43A4-B8A7-B996D3B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3FB3A-2825-46E1-9227-5CCEB2A7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2B9D-0E0E-45D4-9F6C-37C8F62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B8F7-2ACD-425A-996A-94EBDFDD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4F09-735D-45F2-84D2-DC6DFA3C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44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1A61C-AEF6-4D53-83D7-12FC2FE1D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10BE9-29E4-4E08-8E28-0CD097E1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339A-A74C-4C30-B542-BE5BB5DC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C957-3E53-41A5-A0B0-D3DE47F6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353DC-8BF8-4137-8E8A-DE05775A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639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FE21-C21B-41E9-AD14-9A9115A6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F2E0-07CD-4DE3-B865-4BE864F4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C711-5C9D-4403-B2CE-1AE32140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60D06-255F-4005-9131-6D6870B0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1A1A-6E6C-4C5E-8B9D-B7CB9481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71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C0A1-F492-4798-86A2-716CCB60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AED0-8280-4C46-A423-6870603F3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9F38-67B8-4A60-BA4D-DBF88F9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BF0A-865A-4A4A-8F52-6B66A297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52EA-6001-4748-8C69-0BD2420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78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5BF6-EFB4-44D0-88F3-0C107B9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4CE-F56C-42AB-8157-26B603291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F892-18A1-4C95-8AE0-4203D2A2E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3DE43-E429-4950-8748-77F17A62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00D1-791F-4BFD-8340-A851090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463F1-AA3B-43D7-81CE-F34EA6D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226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351-8C46-4CDB-9F7C-ABEC23E9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0C0A-3744-4685-9CCA-E87ECAE2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CA7D1-6AC0-4F71-AA09-EAF9ACB5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0BBD7-9A1B-4E16-989B-D483E3B9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E2CB5-9EB6-4328-8285-6BF6ADC2A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1489D-E7A8-4AE4-B731-69A4074A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257F2-8AC3-4BEE-9EE8-DB9388BF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21395-53C8-4EC8-8829-71DC9C36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69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AECB-8E85-4596-969F-0AF8A43F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53A8C-7B8F-4578-B348-F3F0760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41258-18B0-479A-8CB4-C91AE18F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CD5E9-56D1-4659-A71C-D2A88649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343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ECB95-D21C-40EF-B9E2-131ACA2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4CB67-2216-4B3E-8A37-979D4662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F95B-3E7C-4CF4-B292-57BE1B8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7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9A87-D548-4608-961F-5324CF24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4384-9DD9-4A86-A6C7-B9BB83C6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48C6-5AFC-4C94-AD93-FCA004DD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5BBAB-2AF8-48E9-A8C4-282EF226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6932-1221-498E-9C6C-4F794C24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F0E9-E407-422F-A71E-C99B8FA1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79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2A25-0AE7-4EA9-A18F-35A45B54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4D10F-70B3-4EA5-95B1-93B7AAEF2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8DB4-C12B-4E76-9CB9-7EE6E469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1DC1-3F6E-4467-864B-A3595A04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4B87-EC29-4BA0-B084-E0C35C8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2508-414E-4C38-9742-80366D6E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80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D344C-E625-4CDD-B5AB-3D9FA37B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256AF-F133-4406-AE27-57F8CD6C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E8BF-F39A-465A-9B31-E353709B7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4493-6B6C-4C0A-B16D-F775F81D0389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F4B17-EAED-42EA-9890-C8662D0BC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EE02-A17E-4146-8BA9-EAE7B9962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4589-79A7-4159-B7E5-9B6DCFCC2C9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840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72C06-99FB-496C-AD02-691E49D42A5E}"/>
              </a:ext>
            </a:extLst>
          </p:cNvPr>
          <p:cNvSpPr/>
          <p:nvPr/>
        </p:nvSpPr>
        <p:spPr>
          <a:xfrm>
            <a:off x="-2935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4074B-292A-4738-ABB4-3C8E64FE5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t="30897" r="37909" b="16282"/>
          <a:stretch/>
        </p:blipFill>
        <p:spPr>
          <a:xfrm>
            <a:off x="0" y="0"/>
            <a:ext cx="2778370" cy="1874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2140-E50A-4E96-9F3B-9800A6922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9020902" y="3338666"/>
            <a:ext cx="3168162" cy="1874397"/>
          </a:xfrm>
          <a:prstGeom prst="rect">
            <a:avLst/>
          </a:prstGeom>
        </p:spPr>
      </p:pic>
      <p:sp>
        <p:nvSpPr>
          <p:cNvPr id="21" name="Double Wave 20">
            <a:extLst>
              <a:ext uri="{FF2B5EF4-FFF2-40B4-BE49-F238E27FC236}">
                <a16:creationId xmlns:a16="http://schemas.microsoft.com/office/drawing/2014/main" id="{78CDBBDA-F45C-45FE-A64E-055431461A98}"/>
              </a:ext>
            </a:extLst>
          </p:cNvPr>
          <p:cNvSpPr/>
          <p:nvPr/>
        </p:nvSpPr>
        <p:spPr>
          <a:xfrm>
            <a:off x="-79130" y="5150657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E7AD99-EE18-4944-8748-ABB3970FFB12}"/>
              </a:ext>
            </a:extLst>
          </p:cNvPr>
          <p:cNvSpPr/>
          <p:nvPr/>
        </p:nvSpPr>
        <p:spPr>
          <a:xfrm>
            <a:off x="-79130" y="5133571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AEC28-6670-4A67-AA67-28B53997CFDB}"/>
              </a:ext>
            </a:extLst>
          </p:cNvPr>
          <p:cNvSpPr txBox="1"/>
          <p:nvPr/>
        </p:nvSpPr>
        <p:spPr>
          <a:xfrm>
            <a:off x="4146383" y="2432522"/>
            <a:ext cx="389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Lobster" panose="00000500000000000000" pitchFamily="2" charset="0"/>
              </a:rPr>
              <a:t>Tên nhóm</a:t>
            </a:r>
            <a:endParaRPr lang="vi-VN" sz="7200">
              <a:latin typeface="Lobster" panose="00000500000000000000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8361114-F132-4D3E-8185-725F9520D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05" y="327227"/>
            <a:ext cx="507744" cy="8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7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6E9032-372B-444E-A969-4E224F845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F6A6A-CA67-4522-AE86-12BF1F3FB181}"/>
              </a:ext>
            </a:extLst>
          </p:cNvPr>
          <p:cNvSpPr txBox="1"/>
          <p:nvPr/>
        </p:nvSpPr>
        <p:spPr>
          <a:xfrm>
            <a:off x="3752381" y="2767280"/>
            <a:ext cx="468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Nội dung 3</a:t>
            </a:r>
            <a:endParaRPr lang="vi-VN" sz="8000"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11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3EB08-7275-4758-9114-81A284DC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C4DAD-FD7E-4AA0-9E3C-0BA73B401E81}"/>
              </a:ext>
            </a:extLst>
          </p:cNvPr>
          <p:cNvSpPr txBox="1"/>
          <p:nvPr/>
        </p:nvSpPr>
        <p:spPr>
          <a:xfrm>
            <a:off x="3964048" y="1090880"/>
            <a:ext cx="468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Nội dung 3</a:t>
            </a:r>
            <a:endParaRPr lang="vi-VN" sz="8000">
              <a:latin typeface="Lobste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62B03-0076-4E80-A79C-8C8DC885A243}"/>
              </a:ext>
            </a:extLst>
          </p:cNvPr>
          <p:cNvSpPr txBox="1"/>
          <p:nvPr/>
        </p:nvSpPr>
        <p:spPr>
          <a:xfrm>
            <a:off x="1058333" y="2414319"/>
            <a:ext cx="106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gì thì ghi ra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03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3EB08-7275-4758-9114-81A284DC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C4DAD-FD7E-4AA0-9E3C-0BA73B401E81}"/>
              </a:ext>
            </a:extLst>
          </p:cNvPr>
          <p:cNvSpPr txBox="1"/>
          <p:nvPr/>
        </p:nvSpPr>
        <p:spPr>
          <a:xfrm>
            <a:off x="3964048" y="1090880"/>
            <a:ext cx="468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Nội dung 3</a:t>
            </a:r>
            <a:endParaRPr lang="vi-VN" sz="8000">
              <a:latin typeface="Lobster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62B03-0076-4E80-A79C-8C8DC885A243}"/>
              </a:ext>
            </a:extLst>
          </p:cNvPr>
          <p:cNvSpPr txBox="1"/>
          <p:nvPr/>
        </p:nvSpPr>
        <p:spPr>
          <a:xfrm>
            <a:off x="1058333" y="2414319"/>
            <a:ext cx="106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gì thì ghi ra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30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82CAB-8D4A-41D4-99DC-00519CF955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41552-6840-4C78-BB30-1F345A2D9F6E}"/>
              </a:ext>
            </a:extLst>
          </p:cNvPr>
          <p:cNvSpPr txBox="1"/>
          <p:nvPr/>
        </p:nvSpPr>
        <p:spPr>
          <a:xfrm>
            <a:off x="3752381" y="2767280"/>
            <a:ext cx="468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Nội dung 4</a:t>
            </a:r>
            <a:endParaRPr lang="vi-VN" sz="8000"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136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B8E966-ED5B-48DC-B67C-EE98B95EFC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500F9-53C8-4BB8-83C4-ED32B64DE3DE}"/>
              </a:ext>
            </a:extLst>
          </p:cNvPr>
          <p:cNvSpPr/>
          <p:nvPr/>
        </p:nvSpPr>
        <p:spPr>
          <a:xfrm rot="20300597">
            <a:off x="-387214" y="4992507"/>
            <a:ext cx="2490130" cy="24722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>
                <a:solidFill>
                  <a:srgbClr val="FFBF13"/>
                </a:solidFill>
                <a:latin typeface="Lobster" panose="00000500000000000000" pitchFamily="2" charset="0"/>
              </a:rPr>
              <a:t>4</a:t>
            </a:r>
            <a:endParaRPr lang="vi-VN" sz="138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D27F6-CD2E-4E0A-A29E-31A1B9AE6A5A}"/>
              </a:ext>
            </a:extLst>
          </p:cNvPr>
          <p:cNvSpPr txBox="1"/>
          <p:nvPr/>
        </p:nvSpPr>
        <p:spPr>
          <a:xfrm>
            <a:off x="2202981" y="5362344"/>
            <a:ext cx="4687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Lobster" panose="00000500000000000000" pitchFamily="2" charset="0"/>
              </a:rPr>
              <a:t>Nội dung 4</a:t>
            </a:r>
            <a:endParaRPr lang="vi-VN" sz="8000">
              <a:latin typeface="Lobster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18851-6C09-4148-9CFE-19570487C26F}"/>
              </a:ext>
            </a:extLst>
          </p:cNvPr>
          <p:cNvSpPr txBox="1"/>
          <p:nvPr/>
        </p:nvSpPr>
        <p:spPr>
          <a:xfrm>
            <a:off x="2629723" y="2450340"/>
            <a:ext cx="623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Có gì thì ghi ra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7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B8E966-ED5B-48DC-B67C-EE98B95EFC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18851-6C09-4148-9CFE-19570487C26F}"/>
              </a:ext>
            </a:extLst>
          </p:cNvPr>
          <p:cNvSpPr txBox="1"/>
          <p:nvPr/>
        </p:nvSpPr>
        <p:spPr>
          <a:xfrm>
            <a:off x="2858323" y="2619673"/>
            <a:ext cx="623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Có gì thì ghi ra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DE549-A672-4BE5-9035-1F312A787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9023838" y="4873536"/>
            <a:ext cx="3168162" cy="18743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DAEE06-C150-48D5-B422-59FAC1E3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4" t="30897" r="53256" b="16282"/>
          <a:stretch/>
        </p:blipFill>
        <p:spPr>
          <a:xfrm flipH="1">
            <a:off x="-1" y="0"/>
            <a:ext cx="2548467" cy="21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3FA1B-EDEF-4C18-8FBB-5C5E925372FC}"/>
              </a:ext>
            </a:extLst>
          </p:cNvPr>
          <p:cNvSpPr/>
          <p:nvPr/>
        </p:nvSpPr>
        <p:spPr>
          <a:xfrm>
            <a:off x="-2935" y="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2EBADF3A-1698-4210-8AB7-51CB1B1EBBA8}"/>
              </a:ext>
            </a:extLst>
          </p:cNvPr>
          <p:cNvSpPr/>
          <p:nvPr/>
        </p:nvSpPr>
        <p:spPr>
          <a:xfrm>
            <a:off x="-79130" y="5150657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8246DF-B763-49F6-8FB4-5A6BF4842F92}"/>
              </a:ext>
            </a:extLst>
          </p:cNvPr>
          <p:cNvSpPr/>
          <p:nvPr/>
        </p:nvSpPr>
        <p:spPr>
          <a:xfrm>
            <a:off x="-79130" y="5133571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A9D2A-45B5-439B-8192-3445DE192266}"/>
              </a:ext>
            </a:extLst>
          </p:cNvPr>
          <p:cNvSpPr txBox="1"/>
          <p:nvPr/>
        </p:nvSpPr>
        <p:spPr>
          <a:xfrm>
            <a:off x="2503198" y="1724429"/>
            <a:ext cx="71797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atin typeface="Lobster" panose="00000500000000000000" pitchFamily="2" charset="0"/>
              </a:rPr>
              <a:t>Chèn video thu thập được nếu có</a:t>
            </a:r>
            <a:endParaRPr lang="vi-VN" sz="6600"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83FA1B-EDEF-4C18-8FBB-5C5E925372FC}"/>
              </a:ext>
            </a:extLst>
          </p:cNvPr>
          <p:cNvSpPr/>
          <p:nvPr/>
        </p:nvSpPr>
        <p:spPr>
          <a:xfrm>
            <a:off x="-2936" y="-101600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2EBADF3A-1698-4210-8AB7-51CB1B1EBBA8}"/>
              </a:ext>
            </a:extLst>
          </p:cNvPr>
          <p:cNvSpPr/>
          <p:nvPr/>
        </p:nvSpPr>
        <p:spPr>
          <a:xfrm>
            <a:off x="-74739" y="5288046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8246DF-B763-49F6-8FB4-5A6BF4842F92}"/>
              </a:ext>
            </a:extLst>
          </p:cNvPr>
          <p:cNvSpPr/>
          <p:nvPr/>
        </p:nvSpPr>
        <p:spPr>
          <a:xfrm>
            <a:off x="-87924" y="5270960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B2B26DED-C45F-44DB-BDDB-4D271428D795}"/>
              </a:ext>
            </a:extLst>
          </p:cNvPr>
          <p:cNvSpPr/>
          <p:nvPr/>
        </p:nvSpPr>
        <p:spPr>
          <a:xfrm>
            <a:off x="-96717" y="-301194"/>
            <a:ext cx="12335608" cy="1979905"/>
          </a:xfrm>
          <a:prstGeom prst="doubleWave">
            <a:avLst>
              <a:gd name="adj1" fmla="val 6250"/>
              <a:gd name="adj2" fmla="val 71"/>
            </a:avLst>
          </a:prstGeom>
          <a:solidFill>
            <a:srgbClr val="B78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F30EB1-06D8-4408-B502-31DABC3C630C}"/>
              </a:ext>
            </a:extLst>
          </p:cNvPr>
          <p:cNvSpPr/>
          <p:nvPr/>
        </p:nvSpPr>
        <p:spPr>
          <a:xfrm>
            <a:off x="-87924" y="1388404"/>
            <a:ext cx="12326815" cy="308951"/>
          </a:xfrm>
          <a:custGeom>
            <a:avLst/>
            <a:gdLst>
              <a:gd name="connsiteX0" fmla="*/ 0 w 12265270"/>
              <a:gd name="connsiteY0" fmla="*/ 185775 h 308951"/>
              <a:gd name="connsiteX1" fmla="*/ 668216 w 12265270"/>
              <a:gd name="connsiteY1" fmla="*/ 53891 h 308951"/>
              <a:gd name="connsiteX2" fmla="*/ 1556239 w 12265270"/>
              <a:gd name="connsiteY2" fmla="*/ 1137 h 308951"/>
              <a:gd name="connsiteX3" fmla="*/ 2373923 w 12265270"/>
              <a:gd name="connsiteY3" fmla="*/ 97852 h 308951"/>
              <a:gd name="connsiteX4" fmla="*/ 3147647 w 12265270"/>
              <a:gd name="connsiteY4" fmla="*/ 168191 h 308951"/>
              <a:gd name="connsiteX5" fmla="*/ 3780693 w 12265270"/>
              <a:gd name="connsiteY5" fmla="*/ 238529 h 308951"/>
              <a:gd name="connsiteX6" fmla="*/ 4615962 w 12265270"/>
              <a:gd name="connsiteY6" fmla="*/ 308867 h 308951"/>
              <a:gd name="connsiteX7" fmla="*/ 5530362 w 12265270"/>
              <a:gd name="connsiteY7" fmla="*/ 247321 h 308951"/>
              <a:gd name="connsiteX8" fmla="*/ 6805247 w 12265270"/>
              <a:gd name="connsiteY8" fmla="*/ 36306 h 308951"/>
              <a:gd name="connsiteX9" fmla="*/ 7552593 w 12265270"/>
              <a:gd name="connsiteY9" fmla="*/ 27514 h 308951"/>
              <a:gd name="connsiteX10" fmla="*/ 8291147 w 12265270"/>
              <a:gd name="connsiteY10" fmla="*/ 89060 h 308951"/>
              <a:gd name="connsiteX11" fmla="*/ 9372600 w 12265270"/>
              <a:gd name="connsiteY11" fmla="*/ 150606 h 308951"/>
              <a:gd name="connsiteX12" fmla="*/ 10330962 w 12265270"/>
              <a:gd name="connsiteY12" fmla="*/ 238529 h 308951"/>
              <a:gd name="connsiteX13" fmla="*/ 11271739 w 12265270"/>
              <a:gd name="connsiteY13" fmla="*/ 256114 h 308951"/>
              <a:gd name="connsiteX14" fmla="*/ 12265270 w 12265270"/>
              <a:gd name="connsiteY14" fmla="*/ 159398 h 30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65270" h="308951">
                <a:moveTo>
                  <a:pt x="0" y="185775"/>
                </a:moveTo>
                <a:cubicBezTo>
                  <a:pt x="204421" y="135219"/>
                  <a:pt x="408843" y="84664"/>
                  <a:pt x="668216" y="53891"/>
                </a:cubicBezTo>
                <a:cubicBezTo>
                  <a:pt x="927589" y="23118"/>
                  <a:pt x="1271955" y="-6190"/>
                  <a:pt x="1556239" y="1137"/>
                </a:cubicBezTo>
                <a:cubicBezTo>
                  <a:pt x="1840523" y="8464"/>
                  <a:pt x="2108688" y="70010"/>
                  <a:pt x="2373923" y="97852"/>
                </a:cubicBezTo>
                <a:cubicBezTo>
                  <a:pt x="2639158" y="125694"/>
                  <a:pt x="2913185" y="144745"/>
                  <a:pt x="3147647" y="168191"/>
                </a:cubicBezTo>
                <a:cubicBezTo>
                  <a:pt x="3382109" y="191637"/>
                  <a:pt x="3535974" y="215083"/>
                  <a:pt x="3780693" y="238529"/>
                </a:cubicBezTo>
                <a:cubicBezTo>
                  <a:pt x="4025412" y="261975"/>
                  <a:pt x="4324351" y="307402"/>
                  <a:pt x="4615962" y="308867"/>
                </a:cubicBezTo>
                <a:cubicBezTo>
                  <a:pt x="4907573" y="310332"/>
                  <a:pt x="5165481" y="292748"/>
                  <a:pt x="5530362" y="247321"/>
                </a:cubicBezTo>
                <a:cubicBezTo>
                  <a:pt x="5895243" y="201894"/>
                  <a:pt x="6468208" y="72941"/>
                  <a:pt x="6805247" y="36306"/>
                </a:cubicBezTo>
                <a:cubicBezTo>
                  <a:pt x="7142286" y="-329"/>
                  <a:pt x="7304943" y="18722"/>
                  <a:pt x="7552593" y="27514"/>
                </a:cubicBezTo>
                <a:cubicBezTo>
                  <a:pt x="7800243" y="36306"/>
                  <a:pt x="8291147" y="89060"/>
                  <a:pt x="8291147" y="89060"/>
                </a:cubicBezTo>
                <a:cubicBezTo>
                  <a:pt x="8594481" y="109575"/>
                  <a:pt x="9032631" y="125695"/>
                  <a:pt x="9372600" y="150606"/>
                </a:cubicBezTo>
                <a:cubicBezTo>
                  <a:pt x="9712569" y="175517"/>
                  <a:pt x="10014439" y="220944"/>
                  <a:pt x="10330962" y="238529"/>
                </a:cubicBezTo>
                <a:cubicBezTo>
                  <a:pt x="10647485" y="256114"/>
                  <a:pt x="10949354" y="269302"/>
                  <a:pt x="11271739" y="256114"/>
                </a:cubicBezTo>
                <a:cubicBezTo>
                  <a:pt x="11594124" y="242926"/>
                  <a:pt x="12041066" y="257579"/>
                  <a:pt x="12265270" y="15939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7FB03-459B-458E-9AFA-BC9851AA1B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7467187" y="1801151"/>
            <a:ext cx="4020580" cy="2378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52648-C2AC-410B-A814-E0E1BACDD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03" y="2166182"/>
            <a:ext cx="383000" cy="629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5E312-BFC9-48A6-A36D-67F3BA94ED47}"/>
              </a:ext>
            </a:extLst>
          </p:cNvPr>
          <p:cNvSpPr txBox="1"/>
          <p:nvPr/>
        </p:nvSpPr>
        <p:spPr>
          <a:xfrm>
            <a:off x="0" y="2832955"/>
            <a:ext cx="7179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atin typeface="Lobster" panose="00000500000000000000" pitchFamily="2" charset="0"/>
              </a:rPr>
              <a:t>Thanks for listening!</a:t>
            </a:r>
            <a:endParaRPr lang="vi-VN" sz="6600"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1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7E403-8532-439D-AA6F-7A0A3A8DE5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E8766-F05B-40CA-93D7-1BD81C01F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9" b="95215" l="1513" r="97861">
                        <a14:foregroundMark x1="25613" y1="34724" x2="25613" y2="34724"/>
                        <a14:foregroundMark x1="24726" y1="43067" x2="24726" y2="43067"/>
                        <a14:foregroundMark x1="22274" y1="33742" x2="22796" y2="33742"/>
                        <a14:foregroundMark x1="22796" y1="25521" x2="22796" y2="25521"/>
                        <a14:foregroundMark x1="23579" y1="24908" x2="23996" y2="24540"/>
                        <a14:foregroundMark x1="24674" y1="24540" x2="25091" y2="24540"/>
                        <a14:foregroundMark x1="26187" y1="25890" x2="26187" y2="25890"/>
                        <a14:foregroundMark x1="24465" y1="22822" x2="24257" y2="22822"/>
                        <a14:foregroundMark x1="22640" y1="50552" x2="22640" y2="50552"/>
                        <a14:foregroundMark x1="18988" y1="65399" x2="18727" y2="65399"/>
                        <a14:foregroundMark x1="18310" y1="65767" x2="15284" y2="63067"/>
                        <a14:foregroundMark x1="14554" y1="63067" x2="14554" y2="64540"/>
                        <a14:foregroundMark x1="13615" y1="67975" x2="12467" y2="67975"/>
                        <a14:foregroundMark x1="10746" y1="67362" x2="9077" y2="54110"/>
                        <a14:foregroundMark x1="9077" y1="54110" x2="7720" y2="64540"/>
                        <a14:foregroundMark x1="9807" y1="54233" x2="7668" y2="70184"/>
                        <a14:foregroundMark x1="7668" y1="70184" x2="7668" y2="70184"/>
                        <a14:foregroundMark x1="9755" y1="62209" x2="16536" y2="79141"/>
                        <a14:foregroundMark x1="23944" y1="74601" x2="33385" y2="76687"/>
                        <a14:foregroundMark x1="23631" y1="77423" x2="28795" y2="77669"/>
                        <a14:foregroundMark x1="32447" y1="76074" x2="29473" y2="71166"/>
                        <a14:foregroundMark x1="33542" y1="59632" x2="34272" y2="60982"/>
                        <a14:foregroundMark x1="38080" y1="46626" x2="38080" y2="41350"/>
                        <a14:foregroundMark x1="38654" y1="27485" x2="39228" y2="27239"/>
                        <a14:foregroundMark x1="39854" y1="27239" x2="41628" y2="27975"/>
                        <a14:foregroundMark x1="41836" y1="28466" x2="41836" y2="29325"/>
                        <a14:foregroundMark x1="41888" y1="31534" x2="41888" y2="31534"/>
                        <a14:foregroundMark x1="40480" y1="27485" x2="40480" y2="27485"/>
                        <a14:foregroundMark x1="26708" y1="74724" x2="22483" y2="79632"/>
                        <a14:foregroundMark x1="20553" y1="81840" x2="17110" y2="85153"/>
                        <a14:foregroundMark x1="14554" y1="86748" x2="11111" y2="88712"/>
                        <a14:foregroundMark x1="10746" y1="88712" x2="8294" y2="88344"/>
                        <a14:foregroundMark x1="7042" y1="87853" x2="4747" y2="89325"/>
                        <a14:foregroundMark x1="4330" y1="90920" x2="3599" y2="91779"/>
                        <a14:foregroundMark x1="2087" y1="92025" x2="2295" y2="92025"/>
                        <a14:foregroundMark x1="2608" y1="92761" x2="2660" y2="93988"/>
                        <a14:foregroundMark x1="2452" y1="95092" x2="2452" y2="95092"/>
                        <a14:foregroundMark x1="2295" y1="94479" x2="2087" y2="94110"/>
                        <a14:foregroundMark x1="1826" y1="95460" x2="1826" y2="95460"/>
                        <a14:foregroundMark x1="2608" y1="70920" x2="3182" y2="68957"/>
                        <a14:foregroundMark x1="3391" y1="64540" x2="3756" y2="61718"/>
                        <a14:foregroundMark x1="3547" y1="61718" x2="2400" y2="64294"/>
                        <a14:foregroundMark x1="2087" y1="66135" x2="2087" y2="66135"/>
                        <a14:foregroundMark x1="1513" y1="70552" x2="1513" y2="70552"/>
                        <a14:foregroundMark x1="1826" y1="55828" x2="2087" y2="55460"/>
                        <a14:foregroundMark x1="5790" y1="51656" x2="5999" y2="51534"/>
                        <a14:foregroundMark x1="7773" y1="46626" x2="7773" y2="46626"/>
                        <a14:foregroundMark x1="9650" y1="37669" x2="9650" y2="36933"/>
                        <a14:foregroundMark x1="9650" y1="29325" x2="9650" y2="29325"/>
                        <a14:foregroundMark x1="12102" y1="25399" x2="12311" y2="25521"/>
                        <a14:foregroundMark x1="9755" y1="24049" x2="9755" y2="24049"/>
                        <a14:foregroundMark x1="7773" y1="23926" x2="7773" y2="23926"/>
                        <a14:foregroundMark x1="8242" y1="23313" x2="8242" y2="23313"/>
                        <a14:foregroundMark x1="5529" y1="49448" x2="5529" y2="49448"/>
                        <a14:foregroundMark x1="40689" y1="59018" x2="40689" y2="59018"/>
                        <a14:foregroundMark x1="45018" y1="78037" x2="45018" y2="78037"/>
                        <a14:foregroundMark x1="39854" y1="70184" x2="39854" y2="70184"/>
                        <a14:foregroundMark x1="39280" y1="91043" x2="43766" y2="53006"/>
                        <a14:foregroundMark x1="59155" y1="66503" x2="57799" y2="55951"/>
                        <a14:foregroundMark x1="57799" y1="55951" x2="51382" y2="44540"/>
                        <a14:foregroundMark x1="51382" y1="44540" x2="50339" y2="45276"/>
                        <a14:foregroundMark x1="48513" y1="25890" x2="48096" y2="21963"/>
                        <a14:foregroundMark x1="44131" y1="19632" x2="44131" y2="19632"/>
                        <a14:foregroundMark x1="45644" y1="18650" x2="45644" y2="18650"/>
                        <a14:foregroundMark x1="63902" y1="37055" x2="63485" y2="37791"/>
                        <a14:foregroundMark x1="62076" y1="31288" x2="63798" y2="52883"/>
                        <a14:foregroundMark x1="63224" y1="24540" x2="63224" y2="24540"/>
                        <a14:foregroundMark x1="62963" y1="23558" x2="63328" y2="23558"/>
                        <a14:foregroundMark x1="61450" y1="23313" x2="61085" y2="24049"/>
                        <a14:foregroundMark x1="59937" y1="25890" x2="60198" y2="25767"/>
                        <a14:foregroundMark x1="59520" y1="27975" x2="60355" y2="25276"/>
                        <a14:foregroundMark x1="59833" y1="25031" x2="61085" y2="24417"/>
                        <a14:foregroundMark x1="26343" y1="24540" x2="27491" y2="29448"/>
                        <a14:foregroundMark x1="73552" y1="66626" x2="80647" y2="83067"/>
                        <a14:foregroundMark x1="76943" y1="63190" x2="78404" y2="76933"/>
                        <a14:foregroundMark x1="76004" y1="36074" x2="78978" y2="60368"/>
                        <a14:foregroundMark x1="77673" y1="33865" x2="81273" y2="56074"/>
                        <a14:foregroundMark x1="91288" y1="60982" x2="87637" y2="78650"/>
                        <a14:foregroundMark x1="90558" y1="61227" x2="91706" y2="81595"/>
                        <a14:foregroundMark x1="91706" y1="81595" x2="91706" y2="81595"/>
                        <a14:foregroundMark x1="94471" y1="79387" x2="93740" y2="76442"/>
                        <a14:foregroundMark x1="73344" y1="33497" x2="75952" y2="23313"/>
                        <a14:foregroundMark x1="76369" y1="23558" x2="79238" y2="26135"/>
                        <a14:foregroundMark x1="75065" y1="24540" x2="72822" y2="27239"/>
                        <a14:foregroundMark x1="46896" y1="41840" x2="51539" y2="60368"/>
                        <a14:foregroundMark x1="93271" y1="62699" x2="97079" y2="79877"/>
                        <a14:foregroundMark x1="95775" y1="68344" x2="97548" y2="90061"/>
                        <a14:foregroundMark x1="97548" y1="90061" x2="97861" y2="90552"/>
                        <a14:foregroundMark x1="84507" y1="31166" x2="84246" y2="34847"/>
                        <a14:foregroundMark x1="88576" y1="26135" x2="90350" y2="24785"/>
                        <a14:foregroundMark x1="85290" y1="26258" x2="86907" y2="25399"/>
                        <a14:foregroundMark x1="83516" y1="32147" x2="83516" y2="321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073" b="2204"/>
          <a:stretch/>
        </p:blipFill>
        <p:spPr>
          <a:xfrm>
            <a:off x="-67733" y="2466526"/>
            <a:ext cx="12259733" cy="4391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C8C2DE-BD6D-4948-A077-872B0814D3DA}"/>
              </a:ext>
            </a:extLst>
          </p:cNvPr>
          <p:cNvSpPr txBox="1"/>
          <p:nvPr/>
        </p:nvSpPr>
        <p:spPr>
          <a:xfrm>
            <a:off x="1812677" y="790845"/>
            <a:ext cx="8566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latin typeface="Lobster" panose="00000500000000000000" pitchFamily="2" charset="0"/>
              </a:rPr>
              <a:t>Thành viên trong nhóm</a:t>
            </a:r>
            <a:endParaRPr lang="vi-VN" sz="7200">
              <a:latin typeface="Lobster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945B5-505E-4F08-8334-60351E3BE0C7}"/>
              </a:ext>
            </a:extLst>
          </p:cNvPr>
          <p:cNvSpPr txBox="1"/>
          <p:nvPr/>
        </p:nvSpPr>
        <p:spPr>
          <a:xfrm rot="430760">
            <a:off x="1954964" y="4970174"/>
            <a:ext cx="7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30103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030103"/>
              </a:solidFill>
              <a:latin typeface="Lobster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1E55E-A295-4789-964B-4E328BE86FB4}"/>
              </a:ext>
            </a:extLst>
          </p:cNvPr>
          <p:cNvSpPr txBox="1"/>
          <p:nvPr/>
        </p:nvSpPr>
        <p:spPr>
          <a:xfrm rot="19959816">
            <a:off x="795092" y="4638617"/>
            <a:ext cx="7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FCFCF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CFCFCF"/>
              </a:solidFill>
              <a:latin typeface="Lobster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EB1B8-0135-401D-9BA8-C56A53F60F7A}"/>
              </a:ext>
            </a:extLst>
          </p:cNvPr>
          <p:cNvSpPr txBox="1"/>
          <p:nvPr/>
        </p:nvSpPr>
        <p:spPr>
          <a:xfrm rot="20733471">
            <a:off x="4317164" y="4207789"/>
            <a:ext cx="72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FCFCF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CFCFCF"/>
              </a:solidFill>
              <a:latin typeface="Lobster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4FCEC-36D1-4F3E-8371-AE3F0CADAFBC}"/>
              </a:ext>
            </a:extLst>
          </p:cNvPr>
          <p:cNvSpPr txBox="1"/>
          <p:nvPr/>
        </p:nvSpPr>
        <p:spPr>
          <a:xfrm rot="20623455">
            <a:off x="5863046" y="5198980"/>
            <a:ext cx="5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FCFCF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CFCFCF"/>
              </a:solidFill>
              <a:latin typeface="Lobster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FAE31-AC78-4E89-842E-EF50F13DC9BA}"/>
              </a:ext>
            </a:extLst>
          </p:cNvPr>
          <p:cNvSpPr txBox="1"/>
          <p:nvPr/>
        </p:nvSpPr>
        <p:spPr>
          <a:xfrm rot="1460454">
            <a:off x="7387046" y="5370430"/>
            <a:ext cx="5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FCFCF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CFCFCF"/>
              </a:solidFill>
              <a:latin typeface="Lobster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BFA0E-BBAC-480C-8C35-747E9168072D}"/>
              </a:ext>
            </a:extLst>
          </p:cNvPr>
          <p:cNvSpPr txBox="1"/>
          <p:nvPr/>
        </p:nvSpPr>
        <p:spPr>
          <a:xfrm rot="18569731">
            <a:off x="9121577" y="5659906"/>
            <a:ext cx="5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FCFCF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CFCFCF"/>
              </a:solidFill>
              <a:latin typeface="Lobster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D67F85-4D73-4E4C-93F7-E9B2A865AD58}"/>
              </a:ext>
            </a:extLst>
          </p:cNvPr>
          <p:cNvSpPr txBox="1"/>
          <p:nvPr/>
        </p:nvSpPr>
        <p:spPr>
          <a:xfrm rot="21019732">
            <a:off x="10917040" y="5458674"/>
            <a:ext cx="5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FCFCF"/>
                </a:solidFill>
                <a:latin typeface="Lobster" panose="00000500000000000000" pitchFamily="2" charset="0"/>
              </a:rPr>
              <a:t>Tên</a:t>
            </a:r>
            <a:endParaRPr lang="vi-VN">
              <a:solidFill>
                <a:srgbClr val="CFCFCF"/>
              </a:solidFill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81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82CAB-8D4A-41D4-99DC-00519CF955E1}"/>
              </a:ext>
            </a:extLst>
          </p:cNvPr>
          <p:cNvSpPr/>
          <p:nvPr/>
        </p:nvSpPr>
        <p:spPr>
          <a:xfrm>
            <a:off x="-2" y="-18453"/>
            <a:ext cx="12192000" cy="6858000"/>
          </a:xfrm>
          <a:prstGeom prst="rect">
            <a:avLst/>
          </a:prstGeom>
          <a:solidFill>
            <a:srgbClr val="FAE80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1A9CB-570B-49CF-9D0B-593ACDB2A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3" t="30897" r="37908" b="16282"/>
          <a:stretch/>
        </p:blipFill>
        <p:spPr>
          <a:xfrm>
            <a:off x="444168" y="2138804"/>
            <a:ext cx="5330099" cy="3153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41BD7-E6AE-4D64-92F4-D78131007999}"/>
              </a:ext>
            </a:extLst>
          </p:cNvPr>
          <p:cNvSpPr txBox="1"/>
          <p:nvPr/>
        </p:nvSpPr>
        <p:spPr>
          <a:xfrm>
            <a:off x="331008" y="1308360"/>
            <a:ext cx="555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Lobster" panose="00000500000000000000" pitchFamily="2" charset="0"/>
              </a:rPr>
              <a:t>Chủ đề thuyết trình</a:t>
            </a:r>
            <a:endParaRPr lang="vi-VN" sz="5400">
              <a:latin typeface="Lobster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1A14DD-5319-4FAD-93F3-F8BB145E9E52}"/>
              </a:ext>
            </a:extLst>
          </p:cNvPr>
          <p:cNvSpPr/>
          <p:nvPr/>
        </p:nvSpPr>
        <p:spPr>
          <a:xfrm>
            <a:off x="7020410" y="492721"/>
            <a:ext cx="671958" cy="6603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BF13"/>
                </a:solidFill>
                <a:latin typeface="Lobster" panose="00000500000000000000" pitchFamily="2" charset="0"/>
              </a:rPr>
              <a:t>1</a:t>
            </a:r>
            <a:endParaRPr lang="vi-VN" sz="36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57061-750D-48C2-A479-640238985917}"/>
              </a:ext>
            </a:extLst>
          </p:cNvPr>
          <p:cNvSpPr txBox="1"/>
          <p:nvPr/>
        </p:nvSpPr>
        <p:spPr>
          <a:xfrm>
            <a:off x="7745083" y="501736"/>
            <a:ext cx="258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iCiel Cadena" panose="02000503000000020004" pitchFamily="2" charset="0"/>
                <a:cs typeface="Arial" panose="020B0604020202020204" pitchFamily="34" charset="0"/>
              </a:rPr>
              <a:t>Nội dung 1</a:t>
            </a:r>
            <a:endParaRPr lang="vi-VN" sz="3600" b="1">
              <a:latin typeface="iCiel Cadena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9A0C0-7480-42D2-8503-4A80DA4E5F81}"/>
              </a:ext>
            </a:extLst>
          </p:cNvPr>
          <p:cNvSpPr txBox="1"/>
          <p:nvPr/>
        </p:nvSpPr>
        <p:spPr>
          <a:xfrm>
            <a:off x="7745082" y="1148067"/>
            <a:ext cx="258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nội dung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31E33-EA14-440A-8AE6-D54F8B05B516}"/>
              </a:ext>
            </a:extLst>
          </p:cNvPr>
          <p:cNvSpPr/>
          <p:nvPr/>
        </p:nvSpPr>
        <p:spPr>
          <a:xfrm>
            <a:off x="7020408" y="1914836"/>
            <a:ext cx="671958" cy="6603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BF13"/>
                </a:solidFill>
                <a:latin typeface="Lobster" panose="00000500000000000000" pitchFamily="2" charset="0"/>
              </a:rPr>
              <a:t>2</a:t>
            </a:r>
            <a:endParaRPr lang="vi-VN" sz="36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5B61C-71F5-42EE-A570-607BAACAE85D}"/>
              </a:ext>
            </a:extLst>
          </p:cNvPr>
          <p:cNvSpPr txBox="1"/>
          <p:nvPr/>
        </p:nvSpPr>
        <p:spPr>
          <a:xfrm>
            <a:off x="7745081" y="1923851"/>
            <a:ext cx="258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iCiel Cadena" panose="02000503000000020004" pitchFamily="2" charset="0"/>
                <a:cs typeface="Arial" panose="020B0604020202020204" pitchFamily="34" charset="0"/>
              </a:rPr>
              <a:t>Nội dung 2</a:t>
            </a:r>
            <a:endParaRPr lang="vi-VN" sz="3600" b="1">
              <a:latin typeface="iCiel Cadena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B3A42-2B8A-4F23-9761-DCB27C2B4CB7}"/>
              </a:ext>
            </a:extLst>
          </p:cNvPr>
          <p:cNvSpPr txBox="1"/>
          <p:nvPr/>
        </p:nvSpPr>
        <p:spPr>
          <a:xfrm>
            <a:off x="7745080" y="2570182"/>
            <a:ext cx="258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nội dung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504A30-ED01-45EA-881A-FCBA8B0C3FC6}"/>
              </a:ext>
            </a:extLst>
          </p:cNvPr>
          <p:cNvSpPr/>
          <p:nvPr/>
        </p:nvSpPr>
        <p:spPr>
          <a:xfrm>
            <a:off x="7020409" y="3541350"/>
            <a:ext cx="671958" cy="6603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BF13"/>
                </a:solidFill>
                <a:latin typeface="Lobster" panose="00000500000000000000" pitchFamily="2" charset="0"/>
              </a:rPr>
              <a:t>3</a:t>
            </a:r>
            <a:endParaRPr lang="vi-VN" sz="36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7026F-A1E0-4155-9DDD-BB88943AF19A}"/>
              </a:ext>
            </a:extLst>
          </p:cNvPr>
          <p:cNvSpPr txBox="1"/>
          <p:nvPr/>
        </p:nvSpPr>
        <p:spPr>
          <a:xfrm>
            <a:off x="7745082" y="3550365"/>
            <a:ext cx="258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iCiel Cadena" panose="02000503000000020004" pitchFamily="2" charset="0"/>
                <a:cs typeface="Arial" panose="020B0604020202020204" pitchFamily="34" charset="0"/>
              </a:rPr>
              <a:t>Nội dung 3</a:t>
            </a:r>
            <a:endParaRPr lang="vi-VN" sz="3600" b="1">
              <a:latin typeface="iCiel Cadena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BF1826-E366-4D56-9BB0-821355254E63}"/>
              </a:ext>
            </a:extLst>
          </p:cNvPr>
          <p:cNvSpPr txBox="1"/>
          <p:nvPr/>
        </p:nvSpPr>
        <p:spPr>
          <a:xfrm>
            <a:off x="7745081" y="4196696"/>
            <a:ext cx="258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nội dung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B7A38C-D848-4EA7-BF4A-F15592EDBF42}"/>
              </a:ext>
            </a:extLst>
          </p:cNvPr>
          <p:cNvSpPr/>
          <p:nvPr/>
        </p:nvSpPr>
        <p:spPr>
          <a:xfrm>
            <a:off x="7020410" y="5106660"/>
            <a:ext cx="671958" cy="6603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BF13"/>
                </a:solidFill>
                <a:latin typeface="Lobster" panose="00000500000000000000" pitchFamily="2" charset="0"/>
              </a:rPr>
              <a:t>4</a:t>
            </a:r>
            <a:endParaRPr lang="vi-VN" sz="3600">
              <a:solidFill>
                <a:srgbClr val="FFBF13"/>
              </a:solidFill>
              <a:latin typeface="Lobster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39EF0-5194-4D19-AEEC-9477615D4B90}"/>
              </a:ext>
            </a:extLst>
          </p:cNvPr>
          <p:cNvSpPr txBox="1"/>
          <p:nvPr/>
        </p:nvSpPr>
        <p:spPr>
          <a:xfrm>
            <a:off x="7745083" y="5115675"/>
            <a:ext cx="258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iCiel Cadena" panose="02000503000000020004" pitchFamily="2" charset="0"/>
                <a:cs typeface="Arial" panose="020B0604020202020204" pitchFamily="34" charset="0"/>
              </a:rPr>
              <a:t>Nội dung 4</a:t>
            </a:r>
            <a:endParaRPr lang="vi-VN" sz="3600" b="1">
              <a:latin typeface="iCiel Cadena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B38D0B-3C45-49E2-AAE1-D972A54AB784}"/>
              </a:ext>
            </a:extLst>
          </p:cNvPr>
          <p:cNvSpPr txBox="1"/>
          <p:nvPr/>
        </p:nvSpPr>
        <p:spPr>
          <a:xfrm>
            <a:off x="7745082" y="5762006"/>
            <a:ext cx="258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nội dung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C0A021-95C6-46EF-94EA-748847AC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2" y="5436859"/>
            <a:ext cx="507744" cy="8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66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AE2C1-B0AF-4172-9AC0-CB91B518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1C952-EE5A-4A93-84AD-36292DDBA7D9}"/>
              </a:ext>
            </a:extLst>
          </p:cNvPr>
          <p:cNvSpPr txBox="1"/>
          <p:nvPr/>
        </p:nvSpPr>
        <p:spPr>
          <a:xfrm>
            <a:off x="4050362" y="2828835"/>
            <a:ext cx="409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Nội dung 1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4682067" y="905934"/>
            <a:ext cx="60113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60496" y="187235"/>
            <a:ext cx="409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Nội dung 1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89338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Có gì hì ghi ra nhé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5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4682067" y="905934"/>
            <a:ext cx="60113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60496" y="187235"/>
            <a:ext cx="4091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Nội dung 1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89338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Có gì hì ghi ra nhé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AE2C1-B0AF-4172-9AC0-CB91B5181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1C952-EE5A-4A93-84AD-36292DDBA7D9}"/>
              </a:ext>
            </a:extLst>
          </p:cNvPr>
          <p:cNvSpPr txBox="1"/>
          <p:nvPr/>
        </p:nvSpPr>
        <p:spPr>
          <a:xfrm>
            <a:off x="4050362" y="2828835"/>
            <a:ext cx="4433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Nội dung 2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2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4682067" y="905934"/>
            <a:ext cx="60113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09696" y="279163"/>
            <a:ext cx="468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Nội dung 2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89338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Có gì hì ghi ra nhé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0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8065F-9F1C-439E-9140-DFE40D95E4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EC6DC-BD80-4534-9327-0928C138F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>
            <a:off x="10337801" y="-76200"/>
            <a:ext cx="1854200" cy="260773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D410E-CA7C-48A3-83A4-1EA27C2099FB}"/>
              </a:ext>
            </a:extLst>
          </p:cNvPr>
          <p:cNvCxnSpPr>
            <a:cxnSpLocks/>
          </p:cNvCxnSpPr>
          <p:nvPr/>
        </p:nvCxnSpPr>
        <p:spPr>
          <a:xfrm>
            <a:off x="4682067" y="905934"/>
            <a:ext cx="60113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90CA21-2C90-40C8-B14C-5A9E85C69FD1}"/>
              </a:ext>
            </a:extLst>
          </p:cNvPr>
          <p:cNvCxnSpPr>
            <a:cxnSpLocks/>
          </p:cNvCxnSpPr>
          <p:nvPr/>
        </p:nvCxnSpPr>
        <p:spPr>
          <a:xfrm>
            <a:off x="0" y="905934"/>
            <a:ext cx="3302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8C5B95-BD76-4309-9405-E5147727DE66}"/>
              </a:ext>
            </a:extLst>
          </p:cNvPr>
          <p:cNvSpPr txBox="1"/>
          <p:nvPr/>
        </p:nvSpPr>
        <p:spPr>
          <a:xfrm>
            <a:off x="409696" y="279163"/>
            <a:ext cx="468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FFFF00"/>
                </a:solidFill>
                <a:latin typeface="Lobster" panose="00000500000000000000" pitchFamily="2" charset="0"/>
              </a:rPr>
              <a:t>Nội dung 2</a:t>
            </a:r>
            <a:endParaRPr lang="vi-VN" sz="7200">
              <a:solidFill>
                <a:srgbClr val="FFFF00"/>
              </a:solidFill>
              <a:latin typeface="Lobster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12DE81-485E-41D0-923C-A79920C2C2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6"/>
          <a:stretch/>
        </p:blipFill>
        <p:spPr>
          <a:xfrm flipH="1">
            <a:off x="-2" y="4648199"/>
            <a:ext cx="2057401" cy="26077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C8958A-13A4-4316-81E3-DCD32C631DD5}"/>
              </a:ext>
            </a:extLst>
          </p:cNvPr>
          <p:cNvCxnSpPr>
            <a:cxnSpLocks/>
          </p:cNvCxnSpPr>
          <p:nvPr/>
        </p:nvCxnSpPr>
        <p:spPr>
          <a:xfrm>
            <a:off x="1972734" y="5952066"/>
            <a:ext cx="10219266" cy="59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6D3794-55FE-4579-9C56-DC1F41CBDE28}"/>
              </a:ext>
            </a:extLst>
          </p:cNvPr>
          <p:cNvSpPr txBox="1"/>
          <p:nvPr/>
        </p:nvSpPr>
        <p:spPr>
          <a:xfrm>
            <a:off x="643466" y="1893388"/>
            <a:ext cx="9330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Có gì hì ghi ra nhé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5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138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iCiel Cadena</vt:lpstr>
      <vt:lpstr>Lobster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Công Nguyễn</cp:lastModifiedBy>
  <cp:revision>10</cp:revision>
  <dcterms:created xsi:type="dcterms:W3CDTF">2021-06-05T00:56:14Z</dcterms:created>
  <dcterms:modified xsi:type="dcterms:W3CDTF">2021-06-05T02:40:07Z</dcterms:modified>
</cp:coreProperties>
</file>