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obst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jNFZcB0EUaSMEZPVeEsh46Awn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gif"/><Relationship Id="rId4" Type="http://schemas.openxmlformats.org/officeDocument/2006/relationships/image" Target="../media/image24.gif"/><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5.gif"/><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jpg"/><Relationship Id="rId10" Type="http://schemas.openxmlformats.org/officeDocument/2006/relationships/image" Target="../media/image15.jpg"/><Relationship Id="rId9" Type="http://schemas.openxmlformats.org/officeDocument/2006/relationships/image" Target="../media/image9.png"/><Relationship Id="rId5" Type="http://schemas.openxmlformats.org/officeDocument/2006/relationships/image" Target="../media/image32.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gif"/><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10.png"/><Relationship Id="rId9" Type="http://schemas.openxmlformats.org/officeDocument/2006/relationships/image" Target="../media/image17.gif"/><Relationship Id="rId5" Type="http://schemas.openxmlformats.org/officeDocument/2006/relationships/image" Target="../media/image12.gif"/><Relationship Id="rId6" Type="http://schemas.openxmlformats.org/officeDocument/2006/relationships/image" Target="../media/image20.gif"/><Relationship Id="rId7" Type="http://schemas.openxmlformats.org/officeDocument/2006/relationships/image" Target="../media/image14.gif"/><Relationship Id="rId8"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gif"/><Relationship Id="rId4" Type="http://schemas.openxmlformats.org/officeDocument/2006/relationships/image" Target="../media/image18.png"/><Relationship Id="rId5" Type="http://schemas.openxmlformats.org/officeDocument/2006/relationships/image" Target="../media/image14.gif"/><Relationship Id="rId6" Type="http://schemas.openxmlformats.org/officeDocument/2006/relationships/image" Target="../media/image16.gif"/><Relationship Id="rId7" Type="http://schemas.openxmlformats.org/officeDocument/2006/relationships/image" Target="../media/image17.gif"/><Relationship Id="rId8" Type="http://schemas.openxmlformats.org/officeDocument/2006/relationships/image" Target="../media/image2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4454652" y="1024128"/>
            <a:ext cx="3291840" cy="415137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4692396" y="1307592"/>
            <a:ext cx="2807100" cy="25878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4">
            <a:alphaModFix/>
          </a:blip>
          <a:srcRect b="0" l="0" r="12212" t="0"/>
          <a:stretch/>
        </p:blipFill>
        <p:spPr>
          <a:xfrm>
            <a:off x="4879848" y="3895344"/>
            <a:ext cx="2508504" cy="1190625"/>
          </a:xfrm>
          <a:prstGeom prst="rect">
            <a:avLst/>
          </a:prstGeom>
          <a:noFill/>
          <a:ln>
            <a:noFill/>
          </a:ln>
        </p:spPr>
      </p:pic>
      <p:sp>
        <p:nvSpPr>
          <p:cNvPr id="88" name="Google Shape;88;p1"/>
          <p:cNvSpPr/>
          <p:nvPr/>
        </p:nvSpPr>
        <p:spPr>
          <a:xfrm>
            <a:off x="7499604" y="3026664"/>
            <a:ext cx="237744" cy="35661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25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250"/>
                                  </p:stCondLst>
                                  <p:childTnLst>
                                    <p:set>
                                      <p:cBhvr>
                                        <p:cTn dur="1" fill="hold">
                                          <p:stCondLst>
                                            <p:cond delay="0"/>
                                          </p:stCondLst>
                                        </p:cTn>
                                        <p:tgtEl>
                                          <p:spTgt spid="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250"/>
                                  </p:stCondLst>
                                  <p:childTnLst>
                                    <p:set>
                                      <p:cBhvr>
                                        <p:cTn dur="1" fill="hold">
                                          <p:stCondLst>
                                            <p:cond delay="0"/>
                                          </p:stCondLst>
                                        </p:cTn>
                                        <p:tgtEl>
                                          <p:spTgt spid="8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25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0"/>
          <p:cNvSpPr/>
          <p:nvPr/>
        </p:nvSpPr>
        <p:spPr>
          <a:xfrm>
            <a:off x="52927" y="3500828"/>
            <a:ext cx="12124267" cy="3373965"/>
          </a:xfrm>
          <a:prstGeom prst="triangle">
            <a:avLst>
              <a:gd fmla="val 62989" name="adj"/>
            </a:avLst>
          </a:prstGeom>
          <a:solidFill>
            <a:srgbClr val="422F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10"/>
          <p:cNvSpPr/>
          <p:nvPr/>
        </p:nvSpPr>
        <p:spPr>
          <a:xfrm rot="-5400000">
            <a:off x="8198610" y="-521459"/>
            <a:ext cx="3524690" cy="4567605"/>
          </a:xfrm>
          <a:prstGeom prst="trapezoid">
            <a:avLst>
              <a:gd fmla="val 0" name="adj"/>
            </a:avLst>
          </a:prstGeom>
          <a:solidFill>
            <a:srgbClr val="674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0"/>
          <p:cNvSpPr/>
          <p:nvPr/>
        </p:nvSpPr>
        <p:spPr>
          <a:xfrm rot="2213038">
            <a:off x="7816388" y="3090377"/>
            <a:ext cx="5630112" cy="2341447"/>
          </a:xfrm>
          <a:prstGeom prst="triangle">
            <a:avLst>
              <a:gd fmla="val 54103" name="adj"/>
            </a:avLst>
          </a:prstGeom>
          <a:solidFill>
            <a:srgbClr val="674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0"/>
          <p:cNvSpPr/>
          <p:nvPr/>
        </p:nvSpPr>
        <p:spPr>
          <a:xfrm flipH="1" rot="10800000">
            <a:off x="11418532" y="3294574"/>
            <a:ext cx="826222" cy="3649133"/>
          </a:xfrm>
          <a:prstGeom prst="triangle">
            <a:avLst>
              <a:gd fmla="val 93285" name="adj"/>
            </a:avLst>
          </a:prstGeom>
          <a:solidFill>
            <a:srgbClr val="674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0"/>
          <p:cNvSpPr/>
          <p:nvPr/>
        </p:nvSpPr>
        <p:spPr>
          <a:xfrm>
            <a:off x="0" y="-1"/>
            <a:ext cx="7677149" cy="3524689"/>
          </a:xfrm>
          <a:prstGeom prst="rect">
            <a:avLst/>
          </a:prstGeom>
          <a:solidFill>
            <a:srgbClr val="674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0"/>
          <p:cNvSpPr/>
          <p:nvPr/>
        </p:nvSpPr>
        <p:spPr>
          <a:xfrm rot="-1460008">
            <a:off x="-1053210" y="2073566"/>
            <a:ext cx="8422271" cy="3311246"/>
          </a:xfrm>
          <a:prstGeom prst="triangle">
            <a:avLst>
              <a:gd fmla="val 16942" name="adj"/>
            </a:avLst>
          </a:prstGeom>
          <a:solidFill>
            <a:srgbClr val="674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89" name="Google Shape;389;p10"/>
          <p:cNvCxnSpPr/>
          <p:nvPr/>
        </p:nvCxnSpPr>
        <p:spPr>
          <a:xfrm rot="10800000">
            <a:off x="7658090" y="-2"/>
            <a:ext cx="0" cy="3711051"/>
          </a:xfrm>
          <a:prstGeom prst="straightConnector1">
            <a:avLst/>
          </a:prstGeom>
          <a:noFill/>
          <a:ln cap="flat" cmpd="sng" w="76200">
            <a:solidFill>
              <a:srgbClr val="422F28"/>
            </a:solidFill>
            <a:prstDash val="solid"/>
            <a:miter lim="800000"/>
            <a:headEnd len="sm" w="sm" type="none"/>
            <a:tailEnd len="sm" w="sm" type="none"/>
          </a:ln>
        </p:spPr>
      </p:cxnSp>
      <p:cxnSp>
        <p:nvCxnSpPr>
          <p:cNvPr id="390" name="Google Shape;390;p10"/>
          <p:cNvCxnSpPr/>
          <p:nvPr/>
        </p:nvCxnSpPr>
        <p:spPr>
          <a:xfrm>
            <a:off x="-52755" y="5899743"/>
            <a:ext cx="618239" cy="722515"/>
          </a:xfrm>
          <a:prstGeom prst="straightConnector1">
            <a:avLst/>
          </a:prstGeom>
          <a:noFill/>
          <a:ln cap="flat" cmpd="sng" w="76200">
            <a:solidFill>
              <a:srgbClr val="674730"/>
            </a:solidFill>
            <a:prstDash val="solid"/>
            <a:miter lim="800000"/>
            <a:headEnd len="sm" w="sm" type="none"/>
            <a:tailEnd len="sm" w="sm" type="none"/>
          </a:ln>
        </p:spPr>
      </p:cxnSp>
      <p:cxnSp>
        <p:nvCxnSpPr>
          <p:cNvPr id="391" name="Google Shape;391;p10"/>
          <p:cNvCxnSpPr/>
          <p:nvPr/>
        </p:nvCxnSpPr>
        <p:spPr>
          <a:xfrm flipH="1">
            <a:off x="1" y="1108979"/>
            <a:ext cx="3505199" cy="1163794"/>
          </a:xfrm>
          <a:prstGeom prst="straightConnector1">
            <a:avLst/>
          </a:prstGeom>
          <a:noFill/>
          <a:ln cap="flat" cmpd="sng" w="76200">
            <a:solidFill>
              <a:srgbClr val="674730"/>
            </a:solidFill>
            <a:prstDash val="solid"/>
            <a:miter lim="800000"/>
            <a:headEnd len="sm" w="sm" type="none"/>
            <a:tailEnd len="sm" w="sm" type="none"/>
          </a:ln>
        </p:spPr>
      </p:cxnSp>
      <p:cxnSp>
        <p:nvCxnSpPr>
          <p:cNvPr id="392" name="Google Shape;392;p10"/>
          <p:cNvCxnSpPr/>
          <p:nvPr/>
        </p:nvCxnSpPr>
        <p:spPr>
          <a:xfrm flipH="1">
            <a:off x="19064" y="1160929"/>
            <a:ext cx="3486136" cy="1183311"/>
          </a:xfrm>
          <a:prstGeom prst="straightConnector1">
            <a:avLst/>
          </a:prstGeom>
          <a:noFill/>
          <a:ln cap="flat" cmpd="sng" w="76200">
            <a:solidFill>
              <a:srgbClr val="674730"/>
            </a:solidFill>
            <a:prstDash val="solid"/>
            <a:miter lim="800000"/>
            <a:headEnd len="sm" w="sm" type="none"/>
            <a:tailEnd len="sm" w="sm" type="none"/>
          </a:ln>
        </p:spPr>
      </p:cxnSp>
      <p:sp>
        <p:nvSpPr>
          <p:cNvPr id="393" name="Google Shape;393;p10"/>
          <p:cNvSpPr/>
          <p:nvPr/>
        </p:nvSpPr>
        <p:spPr>
          <a:xfrm>
            <a:off x="3495869" y="-31376"/>
            <a:ext cx="1860176" cy="1214717"/>
          </a:xfrm>
          <a:custGeom>
            <a:rect b="b" l="l" r="r" t="t"/>
            <a:pathLst>
              <a:path extrusionOk="0" h="1214717" w="1860176">
                <a:moveTo>
                  <a:pt x="0" y="1214717"/>
                </a:moveTo>
                <a:cubicBezTo>
                  <a:pt x="11953" y="1151590"/>
                  <a:pt x="23906" y="1088464"/>
                  <a:pt x="58271" y="1044388"/>
                </a:cubicBezTo>
                <a:cubicBezTo>
                  <a:pt x="92636" y="1000312"/>
                  <a:pt x="149412" y="981634"/>
                  <a:pt x="206188" y="950258"/>
                </a:cubicBezTo>
                <a:cubicBezTo>
                  <a:pt x="262964" y="918882"/>
                  <a:pt x="333188" y="875552"/>
                  <a:pt x="398929" y="856129"/>
                </a:cubicBezTo>
                <a:cubicBezTo>
                  <a:pt x="464670" y="836705"/>
                  <a:pt x="545353" y="821017"/>
                  <a:pt x="600635" y="833717"/>
                </a:cubicBezTo>
                <a:cubicBezTo>
                  <a:pt x="655917" y="846417"/>
                  <a:pt x="670112" y="904688"/>
                  <a:pt x="730624" y="932329"/>
                </a:cubicBezTo>
                <a:cubicBezTo>
                  <a:pt x="791136" y="959970"/>
                  <a:pt x="892736" y="992094"/>
                  <a:pt x="963706" y="999564"/>
                </a:cubicBezTo>
                <a:cubicBezTo>
                  <a:pt x="1034676" y="1007034"/>
                  <a:pt x="1104900" y="995081"/>
                  <a:pt x="1156447" y="977152"/>
                </a:cubicBezTo>
                <a:cubicBezTo>
                  <a:pt x="1207994" y="959223"/>
                  <a:pt x="1237129" y="936811"/>
                  <a:pt x="1272988" y="891988"/>
                </a:cubicBezTo>
                <a:cubicBezTo>
                  <a:pt x="1308847" y="847165"/>
                  <a:pt x="1340224" y="756770"/>
                  <a:pt x="1371600" y="708211"/>
                </a:cubicBezTo>
                <a:cubicBezTo>
                  <a:pt x="1402977" y="659652"/>
                  <a:pt x="1397747" y="691029"/>
                  <a:pt x="1461247" y="600635"/>
                </a:cubicBezTo>
                <a:cubicBezTo>
                  <a:pt x="1524747" y="510241"/>
                  <a:pt x="1686112" y="265953"/>
                  <a:pt x="1752600" y="165847"/>
                </a:cubicBezTo>
                <a:cubicBezTo>
                  <a:pt x="1819088" y="65741"/>
                  <a:pt x="1834029" y="23906"/>
                  <a:pt x="1860176" y="0"/>
                </a:cubicBezTo>
              </a:path>
            </a:pathLst>
          </a:custGeom>
          <a:noFill/>
          <a:ln cap="flat" cmpd="sng" w="57150">
            <a:solidFill>
              <a:srgbClr val="674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4" name="Google Shape;394;p10"/>
          <p:cNvCxnSpPr/>
          <p:nvPr/>
        </p:nvCxnSpPr>
        <p:spPr>
          <a:xfrm>
            <a:off x="58992" y="5926331"/>
            <a:ext cx="618239" cy="722515"/>
          </a:xfrm>
          <a:prstGeom prst="straightConnector1">
            <a:avLst/>
          </a:prstGeom>
          <a:noFill/>
          <a:ln cap="flat" cmpd="sng" w="76200">
            <a:solidFill>
              <a:srgbClr val="674730"/>
            </a:solidFill>
            <a:prstDash val="solid"/>
            <a:miter lim="800000"/>
            <a:headEnd len="sm" w="sm" type="none"/>
            <a:tailEnd len="sm" w="sm" type="none"/>
          </a:ln>
        </p:spPr>
      </p:cxnSp>
      <p:cxnSp>
        <p:nvCxnSpPr>
          <p:cNvPr id="395" name="Google Shape;395;p10"/>
          <p:cNvCxnSpPr/>
          <p:nvPr/>
        </p:nvCxnSpPr>
        <p:spPr>
          <a:xfrm flipH="1">
            <a:off x="9045785" y="12766"/>
            <a:ext cx="65558" cy="5210127"/>
          </a:xfrm>
          <a:prstGeom prst="straightConnector1">
            <a:avLst/>
          </a:prstGeom>
          <a:noFill/>
          <a:ln cap="flat" cmpd="sng" w="76200">
            <a:solidFill>
              <a:srgbClr val="422F28"/>
            </a:solidFill>
            <a:prstDash val="solid"/>
            <a:miter lim="800000"/>
            <a:headEnd len="sm" w="sm" type="none"/>
            <a:tailEnd len="sm" w="sm" type="none"/>
          </a:ln>
        </p:spPr>
      </p:cxnSp>
      <p:cxnSp>
        <p:nvCxnSpPr>
          <p:cNvPr id="396" name="Google Shape;396;p10"/>
          <p:cNvCxnSpPr/>
          <p:nvPr/>
        </p:nvCxnSpPr>
        <p:spPr>
          <a:xfrm flipH="1">
            <a:off x="9533289" y="-56615"/>
            <a:ext cx="95893" cy="5447025"/>
          </a:xfrm>
          <a:prstGeom prst="straightConnector1">
            <a:avLst/>
          </a:prstGeom>
          <a:noFill/>
          <a:ln cap="flat" cmpd="sng" w="76200">
            <a:solidFill>
              <a:srgbClr val="422F28"/>
            </a:solidFill>
            <a:prstDash val="solid"/>
            <a:miter lim="800000"/>
            <a:headEnd len="sm" w="sm" type="none"/>
            <a:tailEnd len="sm" w="sm" type="none"/>
          </a:ln>
        </p:spPr>
      </p:cxnSp>
      <p:cxnSp>
        <p:nvCxnSpPr>
          <p:cNvPr id="397" name="Google Shape;397;p10"/>
          <p:cNvCxnSpPr/>
          <p:nvPr/>
        </p:nvCxnSpPr>
        <p:spPr>
          <a:xfrm flipH="1">
            <a:off x="10152359" y="-12303"/>
            <a:ext cx="95893" cy="5447025"/>
          </a:xfrm>
          <a:prstGeom prst="straightConnector1">
            <a:avLst/>
          </a:prstGeom>
          <a:noFill/>
          <a:ln cap="flat" cmpd="sng" w="76200">
            <a:solidFill>
              <a:srgbClr val="422F28"/>
            </a:solidFill>
            <a:prstDash val="solid"/>
            <a:miter lim="800000"/>
            <a:headEnd len="sm" w="sm" type="none"/>
            <a:tailEnd len="sm" w="sm" type="none"/>
          </a:ln>
        </p:spPr>
      </p:cxnSp>
      <p:cxnSp>
        <p:nvCxnSpPr>
          <p:cNvPr id="398" name="Google Shape;398;p10"/>
          <p:cNvCxnSpPr/>
          <p:nvPr/>
        </p:nvCxnSpPr>
        <p:spPr>
          <a:xfrm flipH="1">
            <a:off x="10771430" y="0"/>
            <a:ext cx="99366" cy="5903565"/>
          </a:xfrm>
          <a:prstGeom prst="straightConnector1">
            <a:avLst/>
          </a:prstGeom>
          <a:noFill/>
          <a:ln cap="flat" cmpd="sng" w="76200">
            <a:solidFill>
              <a:srgbClr val="422F28"/>
            </a:solidFill>
            <a:prstDash val="solid"/>
            <a:miter lim="800000"/>
            <a:headEnd len="sm" w="sm" type="none"/>
            <a:tailEnd len="sm" w="sm" type="none"/>
          </a:ln>
        </p:spPr>
      </p:cxnSp>
      <p:cxnSp>
        <p:nvCxnSpPr>
          <p:cNvPr id="399" name="Google Shape;399;p10"/>
          <p:cNvCxnSpPr/>
          <p:nvPr/>
        </p:nvCxnSpPr>
        <p:spPr>
          <a:xfrm flipH="1">
            <a:off x="11393974" y="-31376"/>
            <a:ext cx="110406" cy="6397422"/>
          </a:xfrm>
          <a:prstGeom prst="straightConnector1">
            <a:avLst/>
          </a:prstGeom>
          <a:noFill/>
          <a:ln cap="flat" cmpd="sng" w="76200">
            <a:solidFill>
              <a:srgbClr val="422F28"/>
            </a:solidFill>
            <a:prstDash val="solid"/>
            <a:miter lim="800000"/>
            <a:headEnd len="sm" w="sm" type="none"/>
            <a:tailEnd len="sm" w="sm" type="none"/>
          </a:ln>
        </p:spPr>
      </p:cxnSp>
      <p:cxnSp>
        <p:nvCxnSpPr>
          <p:cNvPr id="400" name="Google Shape;400;p10"/>
          <p:cNvCxnSpPr/>
          <p:nvPr/>
        </p:nvCxnSpPr>
        <p:spPr>
          <a:xfrm flipH="1">
            <a:off x="11893853" y="-12303"/>
            <a:ext cx="91345" cy="6857537"/>
          </a:xfrm>
          <a:prstGeom prst="straightConnector1">
            <a:avLst/>
          </a:prstGeom>
          <a:noFill/>
          <a:ln cap="flat" cmpd="sng" w="76200">
            <a:solidFill>
              <a:srgbClr val="422F28"/>
            </a:solidFill>
            <a:prstDash val="solid"/>
            <a:miter lim="800000"/>
            <a:headEnd len="sm" w="sm" type="none"/>
            <a:tailEnd len="sm" w="sm" type="none"/>
          </a:ln>
        </p:spPr>
      </p:cxnSp>
      <p:cxnSp>
        <p:nvCxnSpPr>
          <p:cNvPr id="401" name="Google Shape;401;p10"/>
          <p:cNvCxnSpPr/>
          <p:nvPr/>
        </p:nvCxnSpPr>
        <p:spPr>
          <a:xfrm flipH="1">
            <a:off x="8360559" y="-22317"/>
            <a:ext cx="65558" cy="5210127"/>
          </a:xfrm>
          <a:prstGeom prst="straightConnector1">
            <a:avLst/>
          </a:prstGeom>
          <a:noFill/>
          <a:ln cap="flat" cmpd="sng" w="76200">
            <a:solidFill>
              <a:srgbClr val="422F28"/>
            </a:solidFill>
            <a:prstDash val="solid"/>
            <a:miter lim="800000"/>
            <a:headEnd len="sm" w="sm" type="none"/>
            <a:tailEnd len="sm" w="sm" type="none"/>
          </a:ln>
        </p:spPr>
      </p:cxnSp>
      <p:cxnSp>
        <p:nvCxnSpPr>
          <p:cNvPr id="402" name="Google Shape;402;p10"/>
          <p:cNvCxnSpPr/>
          <p:nvPr/>
        </p:nvCxnSpPr>
        <p:spPr>
          <a:xfrm flipH="1">
            <a:off x="6935416" y="9564"/>
            <a:ext cx="65558" cy="5210127"/>
          </a:xfrm>
          <a:prstGeom prst="straightConnector1">
            <a:avLst/>
          </a:prstGeom>
          <a:noFill/>
          <a:ln cap="flat" cmpd="sng" w="76200">
            <a:solidFill>
              <a:srgbClr val="422F28"/>
            </a:solidFill>
            <a:prstDash val="solid"/>
            <a:miter lim="800000"/>
            <a:headEnd len="sm" w="sm" type="none"/>
            <a:tailEnd len="sm" w="sm" type="none"/>
          </a:ln>
        </p:spPr>
      </p:cxnSp>
      <p:cxnSp>
        <p:nvCxnSpPr>
          <p:cNvPr id="403" name="Google Shape;403;p10"/>
          <p:cNvCxnSpPr/>
          <p:nvPr/>
        </p:nvCxnSpPr>
        <p:spPr>
          <a:xfrm flipH="1">
            <a:off x="6250105" y="-2"/>
            <a:ext cx="65558" cy="5210127"/>
          </a:xfrm>
          <a:prstGeom prst="straightConnector1">
            <a:avLst/>
          </a:prstGeom>
          <a:noFill/>
          <a:ln cap="flat" cmpd="sng" w="76200">
            <a:solidFill>
              <a:srgbClr val="422F28"/>
            </a:solidFill>
            <a:prstDash val="solid"/>
            <a:miter lim="800000"/>
            <a:headEnd len="sm" w="sm" type="none"/>
            <a:tailEnd len="sm" w="sm" type="none"/>
          </a:ln>
        </p:spPr>
      </p:cxnSp>
      <p:cxnSp>
        <p:nvCxnSpPr>
          <p:cNvPr id="404" name="Google Shape;404;p10"/>
          <p:cNvCxnSpPr/>
          <p:nvPr/>
        </p:nvCxnSpPr>
        <p:spPr>
          <a:xfrm flipH="1">
            <a:off x="5389566" y="-22317"/>
            <a:ext cx="65558" cy="5210127"/>
          </a:xfrm>
          <a:prstGeom prst="straightConnector1">
            <a:avLst/>
          </a:prstGeom>
          <a:noFill/>
          <a:ln cap="flat" cmpd="sng" w="76200">
            <a:solidFill>
              <a:srgbClr val="422F28"/>
            </a:solidFill>
            <a:prstDash val="solid"/>
            <a:miter lim="800000"/>
            <a:headEnd len="sm" w="sm" type="none"/>
            <a:tailEnd len="sm" w="sm" type="none"/>
          </a:ln>
        </p:spPr>
      </p:cxnSp>
      <p:cxnSp>
        <p:nvCxnSpPr>
          <p:cNvPr id="405" name="Google Shape;405;p10"/>
          <p:cNvCxnSpPr/>
          <p:nvPr/>
        </p:nvCxnSpPr>
        <p:spPr>
          <a:xfrm flipH="1">
            <a:off x="4541125" y="-130241"/>
            <a:ext cx="78690" cy="5340365"/>
          </a:xfrm>
          <a:prstGeom prst="straightConnector1">
            <a:avLst/>
          </a:prstGeom>
          <a:noFill/>
          <a:ln cap="flat" cmpd="sng" w="76200">
            <a:solidFill>
              <a:srgbClr val="422F28"/>
            </a:solidFill>
            <a:prstDash val="solid"/>
            <a:miter lim="800000"/>
            <a:headEnd len="sm" w="sm" type="none"/>
            <a:tailEnd len="sm" w="sm" type="none"/>
          </a:ln>
        </p:spPr>
      </p:cxnSp>
      <p:cxnSp>
        <p:nvCxnSpPr>
          <p:cNvPr id="406" name="Google Shape;406;p10"/>
          <p:cNvCxnSpPr/>
          <p:nvPr/>
        </p:nvCxnSpPr>
        <p:spPr>
          <a:xfrm flipH="1">
            <a:off x="3610882" y="-56615"/>
            <a:ext cx="153275" cy="5491337"/>
          </a:xfrm>
          <a:prstGeom prst="straightConnector1">
            <a:avLst/>
          </a:prstGeom>
          <a:noFill/>
          <a:ln cap="flat" cmpd="sng" w="76200">
            <a:solidFill>
              <a:srgbClr val="422F28"/>
            </a:solidFill>
            <a:prstDash val="solid"/>
            <a:miter lim="800000"/>
            <a:headEnd len="sm" w="sm" type="none"/>
            <a:tailEnd len="sm" w="sm" type="none"/>
          </a:ln>
        </p:spPr>
      </p:cxnSp>
      <p:cxnSp>
        <p:nvCxnSpPr>
          <p:cNvPr id="407" name="Google Shape;407;p10"/>
          <p:cNvCxnSpPr/>
          <p:nvPr/>
        </p:nvCxnSpPr>
        <p:spPr>
          <a:xfrm flipH="1">
            <a:off x="2719771" y="-31376"/>
            <a:ext cx="99923" cy="5957707"/>
          </a:xfrm>
          <a:prstGeom prst="straightConnector1">
            <a:avLst/>
          </a:prstGeom>
          <a:noFill/>
          <a:ln cap="flat" cmpd="sng" w="76200">
            <a:solidFill>
              <a:srgbClr val="422F28"/>
            </a:solidFill>
            <a:prstDash val="solid"/>
            <a:miter lim="800000"/>
            <a:headEnd len="sm" w="sm" type="none"/>
            <a:tailEnd len="sm" w="sm" type="none"/>
          </a:ln>
        </p:spPr>
      </p:cxnSp>
      <p:cxnSp>
        <p:nvCxnSpPr>
          <p:cNvPr id="408" name="Google Shape;408;p10"/>
          <p:cNvCxnSpPr/>
          <p:nvPr/>
        </p:nvCxnSpPr>
        <p:spPr>
          <a:xfrm>
            <a:off x="1958833" y="-22317"/>
            <a:ext cx="3408" cy="6309905"/>
          </a:xfrm>
          <a:prstGeom prst="straightConnector1">
            <a:avLst/>
          </a:prstGeom>
          <a:noFill/>
          <a:ln cap="flat" cmpd="sng" w="76200">
            <a:solidFill>
              <a:srgbClr val="422F28"/>
            </a:solidFill>
            <a:prstDash val="solid"/>
            <a:miter lim="800000"/>
            <a:headEnd len="sm" w="sm" type="none"/>
            <a:tailEnd len="sm" w="sm" type="none"/>
          </a:ln>
        </p:spPr>
      </p:cxnSp>
      <p:cxnSp>
        <p:nvCxnSpPr>
          <p:cNvPr id="409" name="Google Shape;409;p10"/>
          <p:cNvCxnSpPr/>
          <p:nvPr/>
        </p:nvCxnSpPr>
        <p:spPr>
          <a:xfrm flipH="1">
            <a:off x="1152401" y="16136"/>
            <a:ext cx="18902" cy="6606122"/>
          </a:xfrm>
          <a:prstGeom prst="straightConnector1">
            <a:avLst/>
          </a:prstGeom>
          <a:noFill/>
          <a:ln cap="flat" cmpd="sng" w="76200">
            <a:solidFill>
              <a:srgbClr val="422F28"/>
            </a:solidFill>
            <a:prstDash val="solid"/>
            <a:miter lim="800000"/>
            <a:headEnd len="sm" w="sm" type="none"/>
            <a:tailEnd len="sm" w="sm" type="none"/>
          </a:ln>
        </p:spPr>
      </p:cxnSp>
      <p:cxnSp>
        <p:nvCxnSpPr>
          <p:cNvPr id="410" name="Google Shape;410;p10"/>
          <p:cNvCxnSpPr/>
          <p:nvPr/>
        </p:nvCxnSpPr>
        <p:spPr>
          <a:xfrm flipH="1">
            <a:off x="323422" y="-8487"/>
            <a:ext cx="30516" cy="5908230"/>
          </a:xfrm>
          <a:prstGeom prst="straightConnector1">
            <a:avLst/>
          </a:prstGeom>
          <a:noFill/>
          <a:ln cap="flat" cmpd="sng" w="76200">
            <a:solidFill>
              <a:srgbClr val="422F28"/>
            </a:solidFill>
            <a:prstDash val="solid"/>
            <a:miter lim="800000"/>
            <a:headEnd len="sm" w="sm" type="none"/>
            <a:tailEnd len="sm" w="sm" type="none"/>
          </a:ln>
        </p:spPr>
      </p:cxnSp>
      <p:pic>
        <p:nvPicPr>
          <p:cNvPr id="411" name="Google Shape;411;p10"/>
          <p:cNvPicPr preferRelativeResize="0"/>
          <p:nvPr/>
        </p:nvPicPr>
        <p:blipFill rotWithShape="1">
          <a:blip r:embed="rId3">
            <a:alphaModFix/>
          </a:blip>
          <a:srcRect b="12282" l="2984" r="11964" t="0"/>
          <a:stretch/>
        </p:blipFill>
        <p:spPr>
          <a:xfrm>
            <a:off x="-27203" y="-13685"/>
            <a:ext cx="8895206" cy="6900779"/>
          </a:xfrm>
          <a:prstGeom prst="rect">
            <a:avLst/>
          </a:prstGeom>
          <a:noFill/>
          <a:ln>
            <a:noFill/>
          </a:ln>
        </p:spPr>
      </p:pic>
      <p:pic>
        <p:nvPicPr>
          <p:cNvPr id="412" name="Google Shape;412;p10"/>
          <p:cNvPicPr preferRelativeResize="0"/>
          <p:nvPr/>
        </p:nvPicPr>
        <p:blipFill rotWithShape="1">
          <a:blip r:embed="rId4">
            <a:alphaModFix/>
          </a:blip>
          <a:srcRect b="48169" l="71291" r="0" t="0"/>
          <a:stretch/>
        </p:blipFill>
        <p:spPr>
          <a:xfrm>
            <a:off x="7047617" y="961165"/>
            <a:ext cx="3259232" cy="3922739"/>
          </a:xfrm>
          <a:prstGeom prst="rect">
            <a:avLst/>
          </a:prstGeom>
          <a:noFill/>
          <a:ln>
            <a:noFill/>
          </a:ln>
        </p:spPr>
      </p:pic>
      <p:sp>
        <p:nvSpPr>
          <p:cNvPr id="413" name="Google Shape;413;p10"/>
          <p:cNvSpPr/>
          <p:nvPr/>
        </p:nvSpPr>
        <p:spPr>
          <a:xfrm rot="-1267996">
            <a:off x="5177163" y="4068450"/>
            <a:ext cx="279177" cy="664253"/>
          </a:xfrm>
          <a:prstGeom prst="triangle">
            <a:avLst>
              <a:gd fmla="val 100000" name="adj"/>
            </a:avLst>
          </a:prstGeom>
          <a:solidFill>
            <a:srgbClr val="7D6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4" name="Google Shape;414;p10"/>
          <p:cNvPicPr preferRelativeResize="0"/>
          <p:nvPr/>
        </p:nvPicPr>
        <p:blipFill rotWithShape="1">
          <a:blip r:embed="rId5">
            <a:alphaModFix/>
          </a:blip>
          <a:srcRect b="35152" l="66408" r="18243" t="48493"/>
          <a:stretch/>
        </p:blipFill>
        <p:spPr>
          <a:xfrm>
            <a:off x="6664710" y="3897245"/>
            <a:ext cx="1399353" cy="1121630"/>
          </a:xfrm>
          <a:prstGeom prst="rect">
            <a:avLst/>
          </a:prstGeom>
          <a:noFill/>
          <a:ln>
            <a:noFill/>
          </a:ln>
        </p:spPr>
      </p:pic>
      <p:pic>
        <p:nvPicPr>
          <p:cNvPr id="415" name="Google Shape;415;p10"/>
          <p:cNvPicPr preferRelativeResize="0"/>
          <p:nvPr/>
        </p:nvPicPr>
        <p:blipFill rotWithShape="1">
          <a:blip r:embed="rId6">
            <a:alphaModFix/>
          </a:blip>
          <a:srcRect b="17509" l="66628" r="18945" t="59274"/>
          <a:stretch/>
        </p:blipFill>
        <p:spPr>
          <a:xfrm>
            <a:off x="6622382" y="4619329"/>
            <a:ext cx="1741361" cy="2107888"/>
          </a:xfrm>
          <a:prstGeom prst="rect">
            <a:avLst/>
          </a:prstGeom>
          <a:noFill/>
          <a:ln>
            <a:noFill/>
          </a:ln>
        </p:spPr>
      </p:pic>
      <p:pic>
        <p:nvPicPr>
          <p:cNvPr id="416" name="Google Shape;416;p10"/>
          <p:cNvPicPr preferRelativeResize="0"/>
          <p:nvPr/>
        </p:nvPicPr>
        <p:blipFill rotWithShape="1">
          <a:blip r:embed="rId7">
            <a:alphaModFix/>
          </a:blip>
          <a:srcRect b="0" l="17767" r="62307" t="77750"/>
          <a:stretch/>
        </p:blipFill>
        <p:spPr>
          <a:xfrm rot="-1349098">
            <a:off x="2933707" y="5564966"/>
            <a:ext cx="1527132" cy="1282743"/>
          </a:xfrm>
          <a:prstGeom prst="rect">
            <a:avLst/>
          </a:prstGeom>
          <a:noFill/>
          <a:ln>
            <a:noFill/>
          </a:ln>
        </p:spPr>
      </p:pic>
      <p:sp>
        <p:nvSpPr>
          <p:cNvPr id="417" name="Google Shape;417;p10"/>
          <p:cNvSpPr txBox="1"/>
          <p:nvPr/>
        </p:nvSpPr>
        <p:spPr>
          <a:xfrm>
            <a:off x="7634396" y="4614044"/>
            <a:ext cx="415380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Lobster"/>
                <a:ea typeface="Lobster"/>
                <a:cs typeface="Lobster"/>
                <a:sym typeface="Lobster"/>
              </a:rPr>
              <a:t>Nội dung 3</a:t>
            </a:r>
            <a:endParaRPr sz="6600">
              <a:solidFill>
                <a:schemeClr val="lt1"/>
              </a:solidFill>
              <a:latin typeface="Lobster"/>
              <a:ea typeface="Lobster"/>
              <a:cs typeface="Lobster"/>
              <a:sym typeface="Lobster"/>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1"/>
          <p:cNvSpPr/>
          <p:nvPr/>
        </p:nvSpPr>
        <p:spPr>
          <a:xfrm>
            <a:off x="0" y="0"/>
            <a:ext cx="12192000" cy="6858000"/>
          </a:xfrm>
          <a:prstGeom prst="rect">
            <a:avLst/>
          </a:prstGeom>
          <a:solidFill>
            <a:srgbClr val="422F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3" name="Google Shape;423;p11"/>
          <p:cNvCxnSpPr/>
          <p:nvPr/>
        </p:nvCxnSpPr>
        <p:spPr>
          <a:xfrm>
            <a:off x="2710543" y="-6858000"/>
            <a:ext cx="0" cy="6858000"/>
          </a:xfrm>
          <a:prstGeom prst="straightConnector1">
            <a:avLst/>
          </a:prstGeom>
          <a:noFill/>
          <a:ln cap="flat" cmpd="sng" w="76200">
            <a:solidFill>
              <a:srgbClr val="385623"/>
            </a:solidFill>
            <a:prstDash val="solid"/>
            <a:miter lim="800000"/>
            <a:headEnd len="sm" w="sm" type="none"/>
            <a:tailEnd len="sm" w="sm" type="none"/>
          </a:ln>
        </p:spPr>
      </p:cxnSp>
      <p:cxnSp>
        <p:nvCxnSpPr>
          <p:cNvPr id="424" name="Google Shape;424;p11"/>
          <p:cNvCxnSpPr/>
          <p:nvPr/>
        </p:nvCxnSpPr>
        <p:spPr>
          <a:xfrm rot="10800000">
            <a:off x="12192001" y="1257300"/>
            <a:ext cx="16840199" cy="0"/>
          </a:xfrm>
          <a:prstGeom prst="straightConnector1">
            <a:avLst/>
          </a:prstGeom>
          <a:noFill/>
          <a:ln cap="flat" cmpd="sng" w="76200">
            <a:solidFill>
              <a:srgbClr val="DED0C7"/>
            </a:solidFill>
            <a:prstDash val="solid"/>
            <a:miter lim="800000"/>
            <a:headEnd len="sm" w="sm" type="none"/>
            <a:tailEnd len="sm" w="sm" type="none"/>
          </a:ln>
        </p:spPr>
      </p:cxnSp>
      <p:cxnSp>
        <p:nvCxnSpPr>
          <p:cNvPr id="425" name="Google Shape;425;p11"/>
          <p:cNvCxnSpPr/>
          <p:nvPr/>
        </p:nvCxnSpPr>
        <p:spPr>
          <a:xfrm>
            <a:off x="5301343" y="-7604760"/>
            <a:ext cx="0" cy="6858000"/>
          </a:xfrm>
          <a:prstGeom prst="straightConnector1">
            <a:avLst/>
          </a:prstGeom>
          <a:noFill/>
          <a:ln cap="flat" cmpd="sng" w="76200">
            <a:solidFill>
              <a:srgbClr val="FEE599"/>
            </a:solidFill>
            <a:prstDash val="solid"/>
            <a:miter lim="800000"/>
            <a:headEnd len="sm" w="sm" type="none"/>
            <a:tailEnd len="sm" w="sm" type="none"/>
          </a:ln>
        </p:spPr>
      </p:cxnSp>
      <p:cxnSp>
        <p:nvCxnSpPr>
          <p:cNvPr id="426" name="Google Shape;426;p11"/>
          <p:cNvCxnSpPr/>
          <p:nvPr/>
        </p:nvCxnSpPr>
        <p:spPr>
          <a:xfrm rot="10800000">
            <a:off x="14051283" y="5875020"/>
            <a:ext cx="16840199" cy="0"/>
          </a:xfrm>
          <a:prstGeom prst="straightConnector1">
            <a:avLst/>
          </a:prstGeom>
          <a:noFill/>
          <a:ln cap="flat" cmpd="sng" w="76200">
            <a:solidFill>
              <a:schemeClr val="accent1"/>
            </a:solidFill>
            <a:prstDash val="solid"/>
            <a:miter lim="800000"/>
            <a:headEnd len="sm" w="sm" type="none"/>
            <a:tailEnd len="sm" w="sm" type="none"/>
          </a:ln>
        </p:spPr>
      </p:cxnSp>
      <p:cxnSp>
        <p:nvCxnSpPr>
          <p:cNvPr id="427" name="Google Shape;427;p11"/>
          <p:cNvCxnSpPr/>
          <p:nvPr/>
        </p:nvCxnSpPr>
        <p:spPr>
          <a:xfrm rot="10800000">
            <a:off x="12984483" y="6591300"/>
            <a:ext cx="16840199" cy="0"/>
          </a:xfrm>
          <a:prstGeom prst="straightConnector1">
            <a:avLst/>
          </a:prstGeom>
          <a:noFill/>
          <a:ln cap="flat" cmpd="sng" w="76200">
            <a:solidFill>
              <a:schemeClr val="dk1"/>
            </a:solidFill>
            <a:prstDash val="solid"/>
            <a:miter lim="800000"/>
            <a:headEnd len="sm" w="sm" type="none"/>
            <a:tailEnd len="sm" w="sm" type="none"/>
          </a:ln>
        </p:spPr>
      </p:cxnSp>
      <p:cxnSp>
        <p:nvCxnSpPr>
          <p:cNvPr id="428" name="Google Shape;428;p11"/>
          <p:cNvCxnSpPr/>
          <p:nvPr/>
        </p:nvCxnSpPr>
        <p:spPr>
          <a:xfrm>
            <a:off x="1167493" y="7105650"/>
            <a:ext cx="0" cy="6858000"/>
          </a:xfrm>
          <a:prstGeom prst="straightConnector1">
            <a:avLst/>
          </a:prstGeom>
          <a:noFill/>
          <a:ln cap="flat" cmpd="sng" w="76200">
            <a:solidFill>
              <a:srgbClr val="8296B0"/>
            </a:solidFill>
            <a:prstDash val="solid"/>
            <a:miter lim="800000"/>
            <a:headEnd len="sm" w="sm" type="none"/>
            <a:tailEnd len="sm" w="sm" type="none"/>
          </a:ln>
        </p:spPr>
      </p:cxnSp>
      <p:cxnSp>
        <p:nvCxnSpPr>
          <p:cNvPr id="429" name="Google Shape;429;p11"/>
          <p:cNvCxnSpPr/>
          <p:nvPr/>
        </p:nvCxnSpPr>
        <p:spPr>
          <a:xfrm rot="10800000">
            <a:off x="-17221199" y="2202180"/>
            <a:ext cx="16840199" cy="0"/>
          </a:xfrm>
          <a:prstGeom prst="straightConnector1">
            <a:avLst/>
          </a:prstGeom>
          <a:noFill/>
          <a:ln cap="flat" cmpd="sng" w="76200">
            <a:solidFill>
              <a:schemeClr val="accent2"/>
            </a:solidFill>
            <a:prstDash val="solid"/>
            <a:miter lim="800000"/>
            <a:headEnd len="sm" w="sm" type="none"/>
            <a:tailEnd len="sm" w="sm" type="none"/>
          </a:ln>
        </p:spPr>
      </p:cxnSp>
      <p:cxnSp>
        <p:nvCxnSpPr>
          <p:cNvPr id="430" name="Google Shape;430;p11"/>
          <p:cNvCxnSpPr/>
          <p:nvPr/>
        </p:nvCxnSpPr>
        <p:spPr>
          <a:xfrm>
            <a:off x="8699863" y="-5455920"/>
            <a:ext cx="0" cy="5455920"/>
          </a:xfrm>
          <a:prstGeom prst="straightConnector1">
            <a:avLst/>
          </a:prstGeom>
          <a:noFill/>
          <a:ln cap="flat" cmpd="sng" w="76200">
            <a:solidFill>
              <a:schemeClr val="lt1"/>
            </a:solidFill>
            <a:prstDash val="solid"/>
            <a:miter lim="800000"/>
            <a:headEnd len="sm" w="sm" type="none"/>
            <a:tailEnd len="sm" w="sm" type="none"/>
          </a:ln>
        </p:spPr>
      </p:cxnSp>
      <p:cxnSp>
        <p:nvCxnSpPr>
          <p:cNvPr id="431" name="Google Shape;431;p11"/>
          <p:cNvCxnSpPr/>
          <p:nvPr/>
        </p:nvCxnSpPr>
        <p:spPr>
          <a:xfrm>
            <a:off x="8025493" y="8324850"/>
            <a:ext cx="0" cy="6858000"/>
          </a:xfrm>
          <a:prstGeom prst="straightConnector1">
            <a:avLst/>
          </a:prstGeom>
          <a:noFill/>
          <a:ln cap="flat" cmpd="sng" w="76200">
            <a:solidFill>
              <a:srgbClr val="0C0C0C"/>
            </a:solidFill>
            <a:prstDash val="solid"/>
            <a:miter lim="800000"/>
            <a:headEnd len="sm" w="sm" type="none"/>
            <a:tailEnd len="sm" w="sm" type="none"/>
          </a:ln>
        </p:spPr>
      </p:cxnSp>
      <p:sp>
        <p:nvSpPr>
          <p:cNvPr id="432" name="Google Shape;432;p11"/>
          <p:cNvSpPr/>
          <p:nvPr/>
        </p:nvSpPr>
        <p:spPr>
          <a:xfrm>
            <a:off x="0" y="1638300"/>
            <a:ext cx="6457945" cy="3581400"/>
          </a:xfrm>
          <a:prstGeom prst="rect">
            <a:avLst/>
          </a:prstGeom>
          <a:solidFill>
            <a:srgbClr val="A69C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11"/>
          <p:cNvSpPr/>
          <p:nvPr/>
        </p:nvSpPr>
        <p:spPr>
          <a:xfrm rot="-5400000">
            <a:off x="5895975" y="561975"/>
            <a:ext cx="6857999" cy="5734050"/>
          </a:xfrm>
          <a:prstGeom prst="trapezoid">
            <a:avLst>
              <a:gd fmla="val 28566" name="adj"/>
            </a:avLst>
          </a:prstGeom>
          <a:solidFill>
            <a:srgbClr val="A69C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11"/>
          <p:cNvSpPr txBox="1"/>
          <p:nvPr/>
        </p:nvSpPr>
        <p:spPr>
          <a:xfrm rot="-932334">
            <a:off x="6637340" y="805131"/>
            <a:ext cx="5477495"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lt1"/>
                </a:solidFill>
                <a:latin typeface="Lobster"/>
                <a:ea typeface="Lobster"/>
                <a:cs typeface="Lobster"/>
                <a:sym typeface="Lobster"/>
              </a:rPr>
              <a:t>Nội dung 3</a:t>
            </a:r>
            <a:endParaRPr sz="8000">
              <a:solidFill>
                <a:schemeClr val="lt1"/>
              </a:solidFill>
              <a:latin typeface="Lobster"/>
              <a:ea typeface="Lobster"/>
              <a:cs typeface="Lobster"/>
              <a:sym typeface="Lobster"/>
            </a:endParaRPr>
          </a:p>
        </p:txBody>
      </p:sp>
      <p:pic>
        <p:nvPicPr>
          <p:cNvPr id="435" name="Google Shape;435;p11"/>
          <p:cNvPicPr preferRelativeResize="0"/>
          <p:nvPr/>
        </p:nvPicPr>
        <p:blipFill rotWithShape="1">
          <a:blip r:embed="rId3">
            <a:alphaModFix/>
          </a:blip>
          <a:srcRect b="0" l="0" r="0" t="0"/>
          <a:stretch/>
        </p:blipFill>
        <p:spPr>
          <a:xfrm flipH="1">
            <a:off x="11240293" y="5619751"/>
            <a:ext cx="951708" cy="1238249"/>
          </a:xfrm>
          <a:prstGeom prst="rect">
            <a:avLst/>
          </a:prstGeom>
          <a:noFill/>
          <a:ln>
            <a:noFill/>
          </a:ln>
        </p:spPr>
      </p:pic>
      <p:pic>
        <p:nvPicPr>
          <p:cNvPr id="436" name="Google Shape;436;p11"/>
          <p:cNvPicPr preferRelativeResize="0"/>
          <p:nvPr/>
        </p:nvPicPr>
        <p:blipFill rotWithShape="1">
          <a:blip r:embed="rId4">
            <a:alphaModFix/>
          </a:blip>
          <a:srcRect b="17901" l="19672" r="25475" t="19599"/>
          <a:stretch/>
        </p:blipFill>
        <p:spPr>
          <a:xfrm>
            <a:off x="-2" y="5619751"/>
            <a:ext cx="1095106" cy="1247775"/>
          </a:xfrm>
          <a:prstGeom prst="rect">
            <a:avLst/>
          </a:prstGeom>
          <a:noFill/>
          <a:ln>
            <a:noFill/>
          </a:ln>
        </p:spPr>
      </p:pic>
      <p:pic>
        <p:nvPicPr>
          <p:cNvPr id="437" name="Google Shape;437;p11"/>
          <p:cNvPicPr preferRelativeResize="0"/>
          <p:nvPr/>
        </p:nvPicPr>
        <p:blipFill rotWithShape="1">
          <a:blip r:embed="rId5">
            <a:alphaModFix/>
          </a:blip>
          <a:srcRect b="0" l="0" r="0" t="0"/>
          <a:stretch/>
        </p:blipFill>
        <p:spPr>
          <a:xfrm>
            <a:off x="-114300" y="-17264"/>
            <a:ext cx="2943225" cy="1655564"/>
          </a:xfrm>
          <a:prstGeom prst="rect">
            <a:avLst/>
          </a:prstGeom>
          <a:noFill/>
          <a:ln>
            <a:noFill/>
          </a:ln>
        </p:spPr>
      </p:pic>
      <p:sp>
        <p:nvSpPr>
          <p:cNvPr id="438" name="Google Shape;438;p11"/>
          <p:cNvSpPr txBox="1"/>
          <p:nvPr/>
        </p:nvSpPr>
        <p:spPr>
          <a:xfrm rot="-608765">
            <a:off x="6211556" y="1940888"/>
            <a:ext cx="632906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imes New Roman"/>
                <a:ea typeface="Times New Roman"/>
                <a:cs typeface="Times New Roman"/>
                <a:sym typeface="Times New Roman"/>
              </a:rPr>
              <a:t>01: Chủ đề nội dung</a:t>
            </a:r>
            <a:r>
              <a:rPr lang="en-US" sz="5400">
                <a:solidFill>
                  <a:schemeClr val="lt1"/>
                </a:solidFill>
                <a:latin typeface="Lobster"/>
                <a:ea typeface="Lobster"/>
                <a:cs typeface="Lobster"/>
                <a:sym typeface="Lobster"/>
              </a:rPr>
              <a:t> </a:t>
            </a:r>
            <a:endParaRPr sz="5400">
              <a:solidFill>
                <a:schemeClr val="lt1"/>
              </a:solidFill>
              <a:latin typeface="Lobster"/>
              <a:ea typeface="Lobster"/>
              <a:cs typeface="Lobster"/>
              <a:sym typeface="Lobster"/>
            </a:endParaRPr>
          </a:p>
        </p:txBody>
      </p:sp>
      <p:sp>
        <p:nvSpPr>
          <p:cNvPr id="439" name="Google Shape;439;p11"/>
          <p:cNvSpPr txBox="1"/>
          <p:nvPr/>
        </p:nvSpPr>
        <p:spPr>
          <a:xfrm rot="-608765">
            <a:off x="6354431" y="2519095"/>
            <a:ext cx="632906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imes New Roman"/>
                <a:ea typeface="Times New Roman"/>
                <a:cs typeface="Times New Roman"/>
                <a:sym typeface="Times New Roman"/>
              </a:rPr>
              <a:t>02: Chủ đề nội dung</a:t>
            </a:r>
            <a:r>
              <a:rPr lang="en-US" sz="5400">
                <a:solidFill>
                  <a:schemeClr val="lt1"/>
                </a:solidFill>
                <a:latin typeface="Lobster"/>
                <a:ea typeface="Lobster"/>
                <a:cs typeface="Lobster"/>
                <a:sym typeface="Lobster"/>
              </a:rPr>
              <a:t> </a:t>
            </a:r>
            <a:endParaRPr sz="5400">
              <a:solidFill>
                <a:schemeClr val="lt1"/>
              </a:solidFill>
              <a:latin typeface="Lobster"/>
              <a:ea typeface="Lobster"/>
              <a:cs typeface="Lobster"/>
              <a:sym typeface="Lobster"/>
            </a:endParaRPr>
          </a:p>
        </p:txBody>
      </p:sp>
      <p:sp>
        <p:nvSpPr>
          <p:cNvPr id="440" name="Google Shape;440;p11"/>
          <p:cNvSpPr txBox="1"/>
          <p:nvPr/>
        </p:nvSpPr>
        <p:spPr>
          <a:xfrm rot="-608765">
            <a:off x="6489783" y="3076618"/>
            <a:ext cx="632906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imes New Roman"/>
                <a:ea typeface="Times New Roman"/>
                <a:cs typeface="Times New Roman"/>
                <a:sym typeface="Times New Roman"/>
              </a:rPr>
              <a:t>03: Chủ đề nội dung</a:t>
            </a:r>
            <a:r>
              <a:rPr lang="en-US" sz="5400">
                <a:solidFill>
                  <a:schemeClr val="lt1"/>
                </a:solidFill>
                <a:latin typeface="Lobster"/>
                <a:ea typeface="Lobster"/>
                <a:cs typeface="Lobster"/>
                <a:sym typeface="Lobster"/>
              </a:rPr>
              <a:t> </a:t>
            </a:r>
            <a:endParaRPr sz="5400">
              <a:solidFill>
                <a:schemeClr val="lt1"/>
              </a:solidFill>
              <a:latin typeface="Lobster"/>
              <a:ea typeface="Lobster"/>
              <a:cs typeface="Lobster"/>
              <a:sym typeface="Lobster"/>
            </a:endParaRPr>
          </a:p>
        </p:txBody>
      </p:sp>
      <p:sp>
        <p:nvSpPr>
          <p:cNvPr id="441" name="Google Shape;441;p11"/>
          <p:cNvSpPr txBox="1"/>
          <p:nvPr/>
        </p:nvSpPr>
        <p:spPr>
          <a:xfrm rot="-608765">
            <a:off x="6592013" y="3718868"/>
            <a:ext cx="632906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imes New Roman"/>
                <a:ea typeface="Times New Roman"/>
                <a:cs typeface="Times New Roman"/>
                <a:sym typeface="Times New Roman"/>
              </a:rPr>
              <a:t>04: Chủ đề nội dung</a:t>
            </a:r>
            <a:r>
              <a:rPr lang="en-US" sz="5400">
                <a:solidFill>
                  <a:schemeClr val="lt1"/>
                </a:solidFill>
                <a:latin typeface="Lobster"/>
                <a:ea typeface="Lobster"/>
                <a:cs typeface="Lobster"/>
                <a:sym typeface="Lobster"/>
              </a:rPr>
              <a:t> </a:t>
            </a:r>
            <a:endParaRPr sz="5400">
              <a:solidFill>
                <a:schemeClr val="lt1"/>
              </a:solidFill>
              <a:latin typeface="Lobster"/>
              <a:ea typeface="Lobster"/>
              <a:cs typeface="Lobster"/>
              <a:sym typeface="Lobster"/>
            </a:endParaRPr>
          </a:p>
        </p:txBody>
      </p:sp>
      <p:sp>
        <p:nvSpPr>
          <p:cNvPr id="442" name="Google Shape;442;p11"/>
          <p:cNvSpPr txBox="1"/>
          <p:nvPr/>
        </p:nvSpPr>
        <p:spPr>
          <a:xfrm>
            <a:off x="1476098" y="1676467"/>
            <a:ext cx="34956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New Roman"/>
                <a:ea typeface="Times New Roman"/>
                <a:cs typeface="Times New Roman"/>
                <a:sym typeface="Times New Roman"/>
              </a:rPr>
              <a:t>Chủ đề nội dung 1</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2"/>
          <p:cNvSpPr/>
          <p:nvPr/>
        </p:nvSpPr>
        <p:spPr>
          <a:xfrm>
            <a:off x="0" y="0"/>
            <a:ext cx="12192000" cy="6858000"/>
          </a:xfrm>
          <a:prstGeom prst="rect">
            <a:avLst/>
          </a:prstGeom>
          <a:solidFill>
            <a:srgbClr val="A69C8E"/>
          </a:solidFill>
          <a:ln cap="flat" cmpd="sng" w="12700">
            <a:solidFill>
              <a:srgbClr val="A69C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48" name="Google Shape;448;p12"/>
          <p:cNvPicPr preferRelativeResize="0"/>
          <p:nvPr/>
        </p:nvPicPr>
        <p:blipFill rotWithShape="1">
          <a:blip r:embed="rId3">
            <a:alphaModFix/>
          </a:blip>
          <a:srcRect b="0" l="0" r="0" t="0"/>
          <a:stretch/>
        </p:blipFill>
        <p:spPr>
          <a:xfrm>
            <a:off x="1492992" y="0"/>
            <a:ext cx="9206015" cy="6858000"/>
          </a:xfrm>
          <a:prstGeom prst="rect">
            <a:avLst/>
          </a:prstGeom>
          <a:noFill/>
          <a:ln>
            <a:noFill/>
          </a:ln>
        </p:spPr>
      </p:pic>
      <p:grpSp>
        <p:nvGrpSpPr>
          <p:cNvPr id="449" name="Google Shape;449;p12"/>
          <p:cNvGrpSpPr/>
          <p:nvPr/>
        </p:nvGrpSpPr>
        <p:grpSpPr>
          <a:xfrm>
            <a:off x="5082247" y="817602"/>
            <a:ext cx="1838971" cy="4854379"/>
            <a:chOff x="4969688" y="689224"/>
            <a:chExt cx="1838971" cy="5068299"/>
          </a:xfrm>
        </p:grpSpPr>
        <p:pic>
          <p:nvPicPr>
            <p:cNvPr id="450" name="Google Shape;450;p12"/>
            <p:cNvPicPr preferRelativeResize="0"/>
            <p:nvPr/>
          </p:nvPicPr>
          <p:blipFill rotWithShape="1">
            <a:blip r:embed="rId4">
              <a:alphaModFix/>
            </a:blip>
            <a:srcRect b="0" l="0" r="0" t="0"/>
            <a:stretch/>
          </p:blipFill>
          <p:spPr>
            <a:xfrm rot="659713">
              <a:off x="5224783" y="790753"/>
              <a:ext cx="1331599" cy="2773589"/>
            </a:xfrm>
            <a:prstGeom prst="rect">
              <a:avLst/>
            </a:prstGeom>
            <a:noFill/>
            <a:ln>
              <a:noFill/>
            </a:ln>
          </p:spPr>
        </p:pic>
        <p:pic>
          <p:nvPicPr>
            <p:cNvPr id="451" name="Google Shape;451;p12"/>
            <p:cNvPicPr preferRelativeResize="0"/>
            <p:nvPr/>
          </p:nvPicPr>
          <p:blipFill rotWithShape="1">
            <a:blip r:embed="rId5">
              <a:alphaModFix/>
            </a:blip>
            <a:srcRect b="0" l="0" r="0" t="0"/>
            <a:stretch/>
          </p:blipFill>
          <p:spPr>
            <a:xfrm rot="659713">
              <a:off x="5162115" y="3542701"/>
              <a:ext cx="1129982" cy="2126582"/>
            </a:xfrm>
            <a:prstGeom prst="rect">
              <a:avLst/>
            </a:prstGeom>
            <a:noFill/>
            <a:ln>
              <a:noFill/>
            </a:ln>
          </p:spPr>
        </p:pic>
      </p:grpSp>
      <p:sp>
        <p:nvSpPr>
          <p:cNvPr id="452" name="Google Shape;452;p12"/>
          <p:cNvSpPr txBox="1"/>
          <p:nvPr/>
        </p:nvSpPr>
        <p:spPr>
          <a:xfrm>
            <a:off x="4243386" y="4457638"/>
            <a:ext cx="370522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BFB4AD"/>
                </a:solidFill>
                <a:latin typeface="Lobster"/>
                <a:ea typeface="Lobster"/>
                <a:cs typeface="Lobster"/>
                <a:sym typeface="Lobster"/>
              </a:rPr>
              <a:t>Chủ đề 4</a:t>
            </a:r>
            <a:endParaRPr sz="6600">
              <a:solidFill>
                <a:srgbClr val="BFB4AD"/>
              </a:solidFill>
              <a:latin typeface="Lobster"/>
              <a:ea typeface="Lobster"/>
              <a:cs typeface="Lobster"/>
              <a:sym typeface="Lobste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2000" fill="hold"/>
                                        <p:tgtEl>
                                          <p:spTgt spid="44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3"/>
          <p:cNvSpPr/>
          <p:nvPr/>
        </p:nvSpPr>
        <p:spPr>
          <a:xfrm>
            <a:off x="0" y="0"/>
            <a:ext cx="12192000" cy="6858000"/>
          </a:xfrm>
          <a:prstGeom prst="rect">
            <a:avLst/>
          </a:prstGeom>
          <a:solidFill>
            <a:srgbClr val="A69C8E"/>
          </a:solidFill>
          <a:ln cap="flat" cmpd="sng" w="12700">
            <a:solidFill>
              <a:srgbClr val="A69C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13"/>
          <p:cNvSpPr/>
          <p:nvPr/>
        </p:nvSpPr>
        <p:spPr>
          <a:xfrm>
            <a:off x="0" y="5067300"/>
            <a:ext cx="12192000" cy="1790700"/>
          </a:xfrm>
          <a:prstGeom prst="rect">
            <a:avLst/>
          </a:prstGeom>
          <a:solidFill>
            <a:srgbClr val="422F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9" name="Google Shape;459;p13"/>
          <p:cNvPicPr preferRelativeResize="0"/>
          <p:nvPr/>
        </p:nvPicPr>
        <p:blipFill rotWithShape="1">
          <a:blip r:embed="rId3">
            <a:alphaModFix/>
          </a:blip>
          <a:srcRect b="0" l="52499" r="0" t="0"/>
          <a:stretch/>
        </p:blipFill>
        <p:spPr>
          <a:xfrm>
            <a:off x="8753475" y="1704975"/>
            <a:ext cx="4238625" cy="4669923"/>
          </a:xfrm>
          <a:prstGeom prst="rect">
            <a:avLst/>
          </a:prstGeom>
          <a:noFill/>
          <a:ln>
            <a:noFill/>
          </a:ln>
        </p:spPr>
      </p:pic>
      <p:sp>
        <p:nvSpPr>
          <p:cNvPr id="460" name="Google Shape;460;p13"/>
          <p:cNvSpPr txBox="1"/>
          <p:nvPr/>
        </p:nvSpPr>
        <p:spPr>
          <a:xfrm>
            <a:off x="4243387" y="0"/>
            <a:ext cx="3705225"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dk1"/>
                </a:solidFill>
                <a:latin typeface="Lobster"/>
                <a:ea typeface="Lobster"/>
                <a:cs typeface="Lobster"/>
                <a:sym typeface="Lobster"/>
              </a:rPr>
              <a:t>Chủ đề 4</a:t>
            </a:r>
            <a:endParaRPr sz="6600">
              <a:solidFill>
                <a:schemeClr val="dk1"/>
              </a:solidFill>
              <a:latin typeface="Lobster"/>
              <a:ea typeface="Lobster"/>
              <a:cs typeface="Lobster"/>
              <a:sym typeface="Lobster"/>
            </a:endParaRPr>
          </a:p>
        </p:txBody>
      </p:sp>
      <p:cxnSp>
        <p:nvCxnSpPr>
          <p:cNvPr id="461" name="Google Shape;461;p13"/>
          <p:cNvCxnSpPr/>
          <p:nvPr/>
        </p:nvCxnSpPr>
        <p:spPr>
          <a:xfrm>
            <a:off x="0" y="553998"/>
            <a:ext cx="4724400" cy="0"/>
          </a:xfrm>
          <a:prstGeom prst="straightConnector1">
            <a:avLst/>
          </a:prstGeom>
          <a:noFill/>
          <a:ln cap="flat" cmpd="sng" w="38100">
            <a:solidFill>
              <a:schemeClr val="dk1"/>
            </a:solidFill>
            <a:prstDash val="solid"/>
            <a:miter lim="800000"/>
            <a:headEnd len="sm" w="sm" type="none"/>
            <a:tailEnd len="sm" w="sm" type="none"/>
          </a:ln>
        </p:spPr>
      </p:cxnSp>
      <p:cxnSp>
        <p:nvCxnSpPr>
          <p:cNvPr id="462" name="Google Shape;462;p13"/>
          <p:cNvCxnSpPr/>
          <p:nvPr/>
        </p:nvCxnSpPr>
        <p:spPr>
          <a:xfrm>
            <a:off x="7400925" y="553998"/>
            <a:ext cx="4857750" cy="0"/>
          </a:xfrm>
          <a:prstGeom prst="straightConnector1">
            <a:avLst/>
          </a:prstGeom>
          <a:noFill/>
          <a:ln cap="flat" cmpd="sng" w="38100">
            <a:solidFill>
              <a:schemeClr val="dk1"/>
            </a:solidFill>
            <a:prstDash val="solid"/>
            <a:miter lim="800000"/>
            <a:headEnd len="sm" w="sm" type="none"/>
            <a:tailEnd len="sm" w="sm" type="none"/>
          </a:ln>
        </p:spPr>
      </p:cxnSp>
      <p:pic>
        <p:nvPicPr>
          <p:cNvPr id="463" name="Google Shape;463;p13"/>
          <p:cNvPicPr preferRelativeResize="0"/>
          <p:nvPr/>
        </p:nvPicPr>
        <p:blipFill rotWithShape="1">
          <a:blip r:embed="rId4">
            <a:alphaModFix/>
          </a:blip>
          <a:srcRect b="35152" l="66408" r="18243" t="48493"/>
          <a:stretch/>
        </p:blipFill>
        <p:spPr>
          <a:xfrm rot="-1996771">
            <a:off x="8073153" y="4989790"/>
            <a:ext cx="1399353" cy="112163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4"/>
          <p:cNvSpPr/>
          <p:nvPr/>
        </p:nvSpPr>
        <p:spPr>
          <a:xfrm>
            <a:off x="0" y="0"/>
            <a:ext cx="12192000" cy="6858000"/>
          </a:xfrm>
          <a:prstGeom prst="rect">
            <a:avLst/>
          </a:prstGeom>
          <a:solidFill>
            <a:srgbClr val="A69C8E"/>
          </a:solidFill>
          <a:ln cap="flat" cmpd="sng" w="12700">
            <a:solidFill>
              <a:srgbClr val="A69C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14"/>
          <p:cNvSpPr/>
          <p:nvPr/>
        </p:nvSpPr>
        <p:spPr>
          <a:xfrm>
            <a:off x="0" y="5067300"/>
            <a:ext cx="12192000" cy="1790700"/>
          </a:xfrm>
          <a:prstGeom prst="rect">
            <a:avLst/>
          </a:prstGeom>
          <a:solidFill>
            <a:srgbClr val="0F25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0" name="Google Shape;470;p14"/>
          <p:cNvPicPr preferRelativeResize="0"/>
          <p:nvPr/>
        </p:nvPicPr>
        <p:blipFill rotWithShape="1">
          <a:blip r:embed="rId3">
            <a:alphaModFix/>
          </a:blip>
          <a:srcRect b="8787" l="20606" r="29393" t="8334"/>
          <a:stretch/>
        </p:blipFill>
        <p:spPr>
          <a:xfrm>
            <a:off x="704850" y="1638300"/>
            <a:ext cx="3143250" cy="5210176"/>
          </a:xfrm>
          <a:prstGeom prst="rect">
            <a:avLst/>
          </a:prstGeom>
          <a:noFill/>
          <a:ln>
            <a:noFill/>
          </a:ln>
        </p:spPr>
      </p:pic>
      <p:sp>
        <p:nvSpPr>
          <p:cNvPr id="471" name="Google Shape;471;p14"/>
          <p:cNvSpPr/>
          <p:nvPr/>
        </p:nvSpPr>
        <p:spPr>
          <a:xfrm>
            <a:off x="1800225" y="0"/>
            <a:ext cx="1504950" cy="161925"/>
          </a:xfrm>
          <a:prstGeom prst="trapezoid">
            <a:avLst>
              <a:gd fmla="val 114286"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14"/>
          <p:cNvSpPr/>
          <p:nvPr/>
        </p:nvSpPr>
        <p:spPr>
          <a:xfrm rot="5400000">
            <a:off x="2347911" y="-28574"/>
            <a:ext cx="409576" cy="790575"/>
          </a:xfrm>
          <a:prstGeom prst="flowChartDelay">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14"/>
          <p:cNvSpPr/>
          <p:nvPr/>
        </p:nvSpPr>
        <p:spPr>
          <a:xfrm>
            <a:off x="5838825" y="366713"/>
            <a:ext cx="5953125" cy="3724274"/>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4" name="Google Shape;474;p14"/>
          <p:cNvPicPr preferRelativeResize="0"/>
          <p:nvPr/>
        </p:nvPicPr>
        <p:blipFill rotWithShape="1">
          <a:blip r:embed="rId4">
            <a:alphaModFix/>
          </a:blip>
          <a:srcRect b="0" l="0" r="12212" t="0"/>
          <a:stretch/>
        </p:blipFill>
        <p:spPr>
          <a:xfrm>
            <a:off x="7861173" y="5162169"/>
            <a:ext cx="2508504" cy="1190625"/>
          </a:xfrm>
          <a:prstGeom prst="rect">
            <a:avLst/>
          </a:prstGeom>
          <a:noFill/>
          <a:ln>
            <a:noFill/>
          </a:ln>
        </p:spPr>
      </p:pic>
      <p:sp>
        <p:nvSpPr>
          <p:cNvPr id="475" name="Google Shape;475;p14"/>
          <p:cNvSpPr/>
          <p:nvPr/>
        </p:nvSpPr>
        <p:spPr>
          <a:xfrm>
            <a:off x="6096000" y="571502"/>
            <a:ext cx="5457825" cy="32194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14"/>
          <p:cNvSpPr/>
          <p:nvPr/>
        </p:nvSpPr>
        <p:spPr>
          <a:xfrm>
            <a:off x="6219824" y="4235862"/>
            <a:ext cx="5191125" cy="652463"/>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CHÈN VIDEO Ở ĐÂY</a:t>
            </a:r>
            <a:endParaRPr b="1" sz="4000">
              <a:solidFill>
                <a:schemeClr val="lt1"/>
              </a:solidFill>
              <a:latin typeface="Calibri"/>
              <a:ea typeface="Calibri"/>
              <a:cs typeface="Calibri"/>
              <a:sym typeface="Calibri"/>
            </a:endParaRPr>
          </a:p>
        </p:txBody>
      </p:sp>
      <p:pic>
        <p:nvPicPr>
          <p:cNvPr id="477" name="Google Shape;477;p14"/>
          <p:cNvPicPr preferRelativeResize="0"/>
          <p:nvPr/>
        </p:nvPicPr>
        <p:blipFill rotWithShape="1">
          <a:blip r:embed="rId5">
            <a:alphaModFix/>
          </a:blip>
          <a:srcRect b="0" l="0" r="0" t="0"/>
          <a:stretch/>
        </p:blipFill>
        <p:spPr>
          <a:xfrm>
            <a:off x="3390899" y="5324474"/>
            <a:ext cx="1095375" cy="109537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5"/>
          <p:cNvSpPr/>
          <p:nvPr/>
        </p:nvSpPr>
        <p:spPr>
          <a:xfrm>
            <a:off x="0" y="0"/>
            <a:ext cx="12192000" cy="6858000"/>
          </a:xfrm>
          <a:prstGeom prst="rect">
            <a:avLst/>
          </a:prstGeom>
          <a:solidFill>
            <a:srgbClr val="0F25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15"/>
          <p:cNvSpPr txBox="1"/>
          <p:nvPr/>
        </p:nvSpPr>
        <p:spPr>
          <a:xfrm>
            <a:off x="404812" y="2767280"/>
            <a:ext cx="113823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lt1"/>
                </a:solidFill>
                <a:latin typeface="Lobster"/>
                <a:ea typeface="Lobster"/>
                <a:cs typeface="Lobster"/>
                <a:sym typeface="Lobster"/>
              </a:rPr>
              <a:t>Thanks For Watching!</a:t>
            </a:r>
            <a:endParaRPr sz="8000">
              <a:solidFill>
                <a:schemeClr val="lt1"/>
              </a:solidFill>
              <a:latin typeface="Lobster"/>
              <a:ea typeface="Lobster"/>
              <a:cs typeface="Lobster"/>
              <a:sym typeface="Lobster"/>
            </a:endParaRPr>
          </a:p>
        </p:txBody>
      </p:sp>
      <p:pic>
        <p:nvPicPr>
          <p:cNvPr id="484" name="Google Shape;484;p15"/>
          <p:cNvPicPr preferRelativeResize="0"/>
          <p:nvPr/>
        </p:nvPicPr>
        <p:blipFill rotWithShape="1">
          <a:blip r:embed="rId3">
            <a:alphaModFix/>
          </a:blip>
          <a:srcRect b="0" l="0" r="0" t="0"/>
          <a:stretch/>
        </p:blipFill>
        <p:spPr>
          <a:xfrm>
            <a:off x="767773" y="2154286"/>
            <a:ext cx="734341" cy="846089"/>
          </a:xfrm>
          <a:prstGeom prst="rect">
            <a:avLst/>
          </a:prstGeom>
          <a:noFill/>
          <a:ln>
            <a:noFill/>
          </a:ln>
        </p:spPr>
      </p:pic>
      <p:pic>
        <p:nvPicPr>
          <p:cNvPr id="485" name="Google Shape;485;p15"/>
          <p:cNvPicPr preferRelativeResize="0"/>
          <p:nvPr/>
        </p:nvPicPr>
        <p:blipFill rotWithShape="1">
          <a:blip r:embed="rId3">
            <a:alphaModFix/>
          </a:blip>
          <a:srcRect b="0" l="0" r="0" t="0"/>
          <a:stretch/>
        </p:blipFill>
        <p:spPr>
          <a:xfrm>
            <a:off x="10296305" y="4090719"/>
            <a:ext cx="876520" cy="1009904"/>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3291840" y="1115568"/>
            <a:ext cx="3291840" cy="415137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p:nvPr/>
        </p:nvSpPr>
        <p:spPr>
          <a:xfrm>
            <a:off x="-3054096" y="1399032"/>
            <a:ext cx="2807208" cy="258775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6" name="Google Shape;96;p2"/>
          <p:cNvPicPr preferRelativeResize="0"/>
          <p:nvPr/>
        </p:nvPicPr>
        <p:blipFill rotWithShape="1">
          <a:blip r:embed="rId4">
            <a:alphaModFix/>
          </a:blip>
          <a:srcRect b="0" l="0" r="12212" t="0"/>
          <a:stretch/>
        </p:blipFill>
        <p:spPr>
          <a:xfrm>
            <a:off x="-2866644" y="3986784"/>
            <a:ext cx="2508504" cy="1190625"/>
          </a:xfrm>
          <a:prstGeom prst="rect">
            <a:avLst/>
          </a:prstGeom>
          <a:noFill/>
          <a:ln>
            <a:noFill/>
          </a:ln>
        </p:spPr>
      </p:pic>
      <p:sp>
        <p:nvSpPr>
          <p:cNvPr id="97" name="Google Shape;97;p2"/>
          <p:cNvSpPr/>
          <p:nvPr/>
        </p:nvSpPr>
        <p:spPr>
          <a:xfrm>
            <a:off x="-9145" y="3026664"/>
            <a:ext cx="12191999" cy="35661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nvSpPr>
        <p:spPr>
          <a:xfrm>
            <a:off x="4136571" y="1796143"/>
            <a:ext cx="44522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rgbClr val="FFFFFF"/>
                </a:solidFill>
                <a:latin typeface="Lobster"/>
                <a:ea typeface="Lobster"/>
                <a:cs typeface="Lobster"/>
                <a:sym typeface="Lobster"/>
              </a:rPr>
              <a:t>Nhóm mấy </a:t>
            </a:r>
            <a:endParaRPr sz="7200">
              <a:solidFill>
                <a:srgbClr val="FFFFFF"/>
              </a:solidFill>
              <a:latin typeface="Lobster"/>
              <a:ea typeface="Lobster"/>
              <a:cs typeface="Lobster"/>
              <a:sym typeface="Lobster"/>
            </a:endParaRPr>
          </a:p>
        </p:txBody>
      </p:sp>
      <p:pic>
        <p:nvPicPr>
          <p:cNvPr id="99" name="Google Shape;99;p2"/>
          <p:cNvPicPr preferRelativeResize="0"/>
          <p:nvPr/>
        </p:nvPicPr>
        <p:blipFill rotWithShape="1">
          <a:blip r:embed="rId5">
            <a:alphaModFix/>
          </a:blip>
          <a:srcRect b="0" l="0" r="0" t="0"/>
          <a:stretch/>
        </p:blipFill>
        <p:spPr>
          <a:xfrm>
            <a:off x="3572602" y="1557504"/>
            <a:ext cx="634162" cy="730665"/>
          </a:xfrm>
          <a:prstGeom prst="rect">
            <a:avLst/>
          </a:prstGeom>
          <a:noFill/>
          <a:ln>
            <a:noFill/>
          </a:ln>
        </p:spPr>
      </p:pic>
      <p:pic>
        <p:nvPicPr>
          <p:cNvPr id="100" name="Google Shape;100;p2"/>
          <p:cNvPicPr preferRelativeResize="0"/>
          <p:nvPr/>
        </p:nvPicPr>
        <p:blipFill rotWithShape="1">
          <a:blip r:embed="rId5">
            <a:alphaModFix/>
          </a:blip>
          <a:srcRect b="0" l="0" r="0" t="0"/>
          <a:stretch/>
        </p:blipFill>
        <p:spPr>
          <a:xfrm>
            <a:off x="8234212" y="2504446"/>
            <a:ext cx="634162" cy="730665"/>
          </a:xfrm>
          <a:prstGeom prst="rect">
            <a:avLst/>
          </a:prstGeom>
          <a:noFill/>
          <a:ln>
            <a:noFill/>
          </a:ln>
        </p:spPr>
      </p:pic>
      <p:sp>
        <p:nvSpPr>
          <p:cNvPr id="101" name="Google Shape;101;p2"/>
          <p:cNvSpPr txBox="1"/>
          <p:nvPr/>
        </p:nvSpPr>
        <p:spPr>
          <a:xfrm>
            <a:off x="3572602" y="3489999"/>
            <a:ext cx="542652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FFFFFF"/>
                </a:solidFill>
                <a:latin typeface="Lobster"/>
                <a:ea typeface="Lobster"/>
                <a:cs typeface="Lobster"/>
                <a:sym typeface="Lobster"/>
              </a:rPr>
              <a:t>Chủ đề thuyết trình</a:t>
            </a:r>
            <a:endParaRPr sz="4800">
              <a:solidFill>
                <a:srgbClr val="FFFFFF"/>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p:nvPr/>
        </p:nvSpPr>
        <p:spPr>
          <a:xfrm>
            <a:off x="-12191999" y="6181344"/>
            <a:ext cx="12191999" cy="35661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3"/>
          <p:cNvSpPr/>
          <p:nvPr/>
        </p:nvSpPr>
        <p:spPr>
          <a:xfrm>
            <a:off x="861647" y="498348"/>
            <a:ext cx="9912096" cy="5861304"/>
          </a:xfrm>
          <a:prstGeom prst="roundRect">
            <a:avLst>
              <a:gd fmla="val 3015" name="adj"/>
            </a:avLst>
          </a:prstGeom>
          <a:solidFill>
            <a:srgbClr val="0C0C0C">
              <a:alpha val="40000"/>
            </a:srgbClr>
          </a:solidFill>
          <a:ln cap="flat" cmpd="sng" w="57150">
            <a:solidFill>
              <a:srgbClr val="DDB9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txBox="1"/>
          <p:nvPr/>
        </p:nvSpPr>
        <p:spPr>
          <a:xfrm>
            <a:off x="3277362" y="587371"/>
            <a:ext cx="563727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Lobster"/>
                <a:ea typeface="Lobster"/>
                <a:cs typeface="Lobster"/>
                <a:sym typeface="Lobster"/>
              </a:rPr>
              <a:t>Thành viên trong nhóm</a:t>
            </a:r>
            <a:endParaRPr sz="4400">
              <a:solidFill>
                <a:schemeClr val="lt1"/>
              </a:solidFill>
              <a:latin typeface="Lobster"/>
              <a:ea typeface="Lobster"/>
              <a:cs typeface="Lobster"/>
              <a:sym typeface="Lobster"/>
            </a:endParaRPr>
          </a:p>
        </p:txBody>
      </p:sp>
      <p:sp>
        <p:nvSpPr>
          <p:cNvPr id="110" name="Google Shape;110;p3"/>
          <p:cNvSpPr/>
          <p:nvPr/>
        </p:nvSpPr>
        <p:spPr>
          <a:xfrm>
            <a:off x="1456267" y="1356812"/>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p:cNvSpPr/>
          <p:nvPr/>
        </p:nvSpPr>
        <p:spPr>
          <a:xfrm>
            <a:off x="3623733" y="1356812"/>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3"/>
          <p:cNvSpPr/>
          <p:nvPr/>
        </p:nvSpPr>
        <p:spPr>
          <a:xfrm>
            <a:off x="5968999" y="1356812"/>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3"/>
          <p:cNvSpPr/>
          <p:nvPr/>
        </p:nvSpPr>
        <p:spPr>
          <a:xfrm>
            <a:off x="8371371" y="1356811"/>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
          <p:cNvSpPr/>
          <p:nvPr/>
        </p:nvSpPr>
        <p:spPr>
          <a:xfrm>
            <a:off x="1456267" y="3858232"/>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p:nvPr/>
        </p:nvSpPr>
        <p:spPr>
          <a:xfrm>
            <a:off x="3623733" y="3858231"/>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3"/>
          <p:cNvSpPr/>
          <p:nvPr/>
        </p:nvSpPr>
        <p:spPr>
          <a:xfrm>
            <a:off x="5968999" y="3858230"/>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p:nvPr/>
        </p:nvSpPr>
        <p:spPr>
          <a:xfrm>
            <a:off x="8371371" y="3868080"/>
            <a:ext cx="1676400" cy="2012921"/>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3"/>
          <p:cNvSpPr/>
          <p:nvPr/>
        </p:nvSpPr>
        <p:spPr>
          <a:xfrm>
            <a:off x="1625600" y="1534858"/>
            <a:ext cx="1329267" cy="128043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p:nvPr/>
        </p:nvSpPr>
        <p:spPr>
          <a:xfrm>
            <a:off x="3785679" y="1534858"/>
            <a:ext cx="1329267" cy="1280432"/>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p:nvPr/>
        </p:nvSpPr>
        <p:spPr>
          <a:xfrm>
            <a:off x="6120213" y="1534858"/>
            <a:ext cx="1329267" cy="1280432"/>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3"/>
          <p:cNvSpPr/>
          <p:nvPr/>
        </p:nvSpPr>
        <p:spPr>
          <a:xfrm>
            <a:off x="8557590" y="1534858"/>
            <a:ext cx="1329267" cy="1280432"/>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8557590" y="4042710"/>
            <a:ext cx="1329267" cy="1280432"/>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p:nvPr/>
        </p:nvSpPr>
        <p:spPr>
          <a:xfrm>
            <a:off x="6139274" y="4042710"/>
            <a:ext cx="1329267" cy="1280432"/>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3785678" y="4042710"/>
            <a:ext cx="1329267" cy="1280432"/>
          </a:xfrm>
          <a:prstGeom prst="rect">
            <a:avLst/>
          </a:prstGeom>
          <a:blipFill rotWithShape="1">
            <a:blip r:embed="rId9">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
          <p:cNvSpPr/>
          <p:nvPr/>
        </p:nvSpPr>
        <p:spPr>
          <a:xfrm>
            <a:off x="1625600" y="4042710"/>
            <a:ext cx="1329267" cy="1280432"/>
          </a:xfrm>
          <a:prstGeom prst="rect">
            <a:avLst/>
          </a:prstGeom>
          <a:blipFill rotWithShape="1">
            <a:blip r:embed="rId10">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txBox="1"/>
          <p:nvPr/>
        </p:nvSpPr>
        <p:spPr>
          <a:xfrm>
            <a:off x="1758818" y="2871079"/>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27" name="Google Shape;127;p3"/>
          <p:cNvSpPr txBox="1"/>
          <p:nvPr/>
        </p:nvSpPr>
        <p:spPr>
          <a:xfrm>
            <a:off x="3918794" y="2871079"/>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28" name="Google Shape;128;p3"/>
          <p:cNvSpPr txBox="1"/>
          <p:nvPr/>
        </p:nvSpPr>
        <p:spPr>
          <a:xfrm>
            <a:off x="6264113" y="2871079"/>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29" name="Google Shape;129;p3"/>
          <p:cNvSpPr txBox="1"/>
          <p:nvPr/>
        </p:nvSpPr>
        <p:spPr>
          <a:xfrm>
            <a:off x="8682429" y="2871079"/>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30" name="Google Shape;130;p3"/>
          <p:cNvSpPr txBox="1"/>
          <p:nvPr/>
        </p:nvSpPr>
        <p:spPr>
          <a:xfrm>
            <a:off x="1705807" y="5365070"/>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31" name="Google Shape;131;p3"/>
          <p:cNvSpPr txBox="1"/>
          <p:nvPr/>
        </p:nvSpPr>
        <p:spPr>
          <a:xfrm>
            <a:off x="3893586" y="5360673"/>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32" name="Google Shape;132;p3"/>
          <p:cNvSpPr txBox="1"/>
          <p:nvPr/>
        </p:nvSpPr>
        <p:spPr>
          <a:xfrm>
            <a:off x="6245052" y="5360673"/>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
        <p:nvSpPr>
          <p:cNvPr id="133" name="Google Shape;133;p3"/>
          <p:cNvSpPr txBox="1"/>
          <p:nvPr/>
        </p:nvSpPr>
        <p:spPr>
          <a:xfrm>
            <a:off x="8669777" y="5377801"/>
            <a:ext cx="10795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Lobster"/>
                <a:ea typeface="Lobster"/>
                <a:cs typeface="Lobster"/>
                <a:sym typeface="Lobster"/>
              </a:rPr>
              <a:t>Tên</a:t>
            </a:r>
            <a:endParaRPr sz="1800">
              <a:solidFill>
                <a:schemeClr val="lt1"/>
              </a:solidFill>
              <a:latin typeface="Lobster"/>
              <a:ea typeface="Lobster"/>
              <a:cs typeface="Lobster"/>
              <a:sym typeface="Lobster"/>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2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20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20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30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30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3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40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40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40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50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50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50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60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60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6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70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70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70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80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80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80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p:nvPr/>
        </p:nvSpPr>
        <p:spPr>
          <a:xfrm>
            <a:off x="0" y="-7036"/>
            <a:ext cx="1219200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4"/>
          <p:cNvSpPr/>
          <p:nvPr/>
        </p:nvSpPr>
        <p:spPr>
          <a:xfrm>
            <a:off x="-23813" y="10443567"/>
            <a:ext cx="1847850" cy="2343150"/>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4"/>
          <p:cNvSpPr/>
          <p:nvPr/>
        </p:nvSpPr>
        <p:spPr>
          <a:xfrm>
            <a:off x="-23813" y="11510366"/>
            <a:ext cx="1847850" cy="295275"/>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4"/>
          <p:cNvSpPr/>
          <p:nvPr/>
        </p:nvSpPr>
        <p:spPr>
          <a:xfrm>
            <a:off x="204787" y="10738841"/>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4"/>
          <p:cNvSpPr/>
          <p:nvPr/>
        </p:nvSpPr>
        <p:spPr>
          <a:xfrm>
            <a:off x="1014412" y="10738840"/>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4"/>
          <p:cNvSpPr/>
          <p:nvPr/>
        </p:nvSpPr>
        <p:spPr>
          <a:xfrm>
            <a:off x="204787" y="11934229"/>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4"/>
          <p:cNvSpPr/>
          <p:nvPr/>
        </p:nvSpPr>
        <p:spPr>
          <a:xfrm>
            <a:off x="1014412" y="11934229"/>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4"/>
          <p:cNvSpPr/>
          <p:nvPr/>
        </p:nvSpPr>
        <p:spPr>
          <a:xfrm>
            <a:off x="1824038" y="11486622"/>
            <a:ext cx="1615017" cy="1557867"/>
          </a:xfrm>
          <a:prstGeom prst="rect">
            <a:avLst/>
          </a:prstGeom>
          <a:solidFill>
            <a:srgbClr val="7F71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
          <p:cNvSpPr/>
          <p:nvPr/>
        </p:nvSpPr>
        <p:spPr>
          <a:xfrm>
            <a:off x="2062163" y="11753852"/>
            <a:ext cx="361950" cy="619125"/>
          </a:xfrm>
          <a:prstGeom prst="rect">
            <a:avLst/>
          </a:prstGeom>
          <a:solidFill>
            <a:srgbClr val="746545"/>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
          <p:cNvSpPr/>
          <p:nvPr/>
        </p:nvSpPr>
        <p:spPr>
          <a:xfrm>
            <a:off x="2750609" y="12058651"/>
            <a:ext cx="361950" cy="619125"/>
          </a:xfrm>
          <a:prstGeom prst="rect">
            <a:avLst/>
          </a:prstGeom>
          <a:solidFill>
            <a:srgbClr val="746545"/>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4"/>
          <p:cNvSpPr/>
          <p:nvPr/>
        </p:nvSpPr>
        <p:spPr>
          <a:xfrm>
            <a:off x="3439055" y="12863513"/>
            <a:ext cx="2147358" cy="904873"/>
          </a:xfrm>
          <a:prstGeom prst="rect">
            <a:avLst/>
          </a:prstGeom>
          <a:solidFill>
            <a:srgbClr val="796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
          <p:cNvSpPr/>
          <p:nvPr/>
        </p:nvSpPr>
        <p:spPr>
          <a:xfrm rot="5400000">
            <a:off x="3850744" y="12913786"/>
            <a:ext cx="576264" cy="837670"/>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4"/>
          <p:cNvSpPr/>
          <p:nvPr/>
        </p:nvSpPr>
        <p:spPr>
          <a:xfrm>
            <a:off x="4873097" y="13299280"/>
            <a:ext cx="361950" cy="442914"/>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4"/>
          <p:cNvSpPr/>
          <p:nvPr/>
        </p:nvSpPr>
        <p:spPr>
          <a:xfrm>
            <a:off x="3403074" y="12134858"/>
            <a:ext cx="2147357" cy="757766"/>
          </a:xfrm>
          <a:prstGeom prst="triangle">
            <a:avLst>
              <a:gd fmla="val 51552" name="adj"/>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2" name="Google Shape;152;p4"/>
          <p:cNvCxnSpPr>
            <a:stCxn id="150" idx="0"/>
          </p:cNvCxnSpPr>
          <p:nvPr/>
        </p:nvCxnSpPr>
        <p:spPr>
          <a:xfrm flipH="1">
            <a:off x="5048372" y="13299280"/>
            <a:ext cx="5700" cy="442800"/>
          </a:xfrm>
          <a:prstGeom prst="straightConnector1">
            <a:avLst/>
          </a:prstGeom>
          <a:noFill/>
          <a:ln cap="flat" cmpd="sng" w="38100">
            <a:solidFill>
              <a:srgbClr val="79694A"/>
            </a:solidFill>
            <a:prstDash val="solid"/>
            <a:miter lim="800000"/>
            <a:headEnd len="sm" w="sm" type="none"/>
            <a:tailEnd len="sm" w="sm" type="none"/>
          </a:ln>
        </p:spPr>
      </p:cxnSp>
      <p:cxnSp>
        <p:nvCxnSpPr>
          <p:cNvPr id="153" name="Google Shape;153;p4"/>
          <p:cNvCxnSpPr>
            <a:stCxn id="150" idx="3"/>
            <a:endCxn id="150" idx="1"/>
          </p:cNvCxnSpPr>
          <p:nvPr/>
        </p:nvCxnSpPr>
        <p:spPr>
          <a:xfrm rot="10800000">
            <a:off x="4872947" y="13520737"/>
            <a:ext cx="362100" cy="0"/>
          </a:xfrm>
          <a:prstGeom prst="straightConnector1">
            <a:avLst/>
          </a:prstGeom>
          <a:noFill/>
          <a:ln cap="flat" cmpd="sng" w="38100">
            <a:solidFill>
              <a:srgbClr val="79694A"/>
            </a:solidFill>
            <a:prstDash val="solid"/>
            <a:miter lim="800000"/>
            <a:headEnd len="sm" w="sm" type="none"/>
            <a:tailEnd len="sm" w="sm" type="none"/>
          </a:ln>
        </p:spPr>
      </p:cxnSp>
      <p:sp>
        <p:nvSpPr>
          <p:cNvPr id="154" name="Google Shape;154;p4"/>
          <p:cNvSpPr/>
          <p:nvPr/>
        </p:nvSpPr>
        <p:spPr>
          <a:xfrm>
            <a:off x="5532876" y="12812912"/>
            <a:ext cx="1099679"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4"/>
          <p:cNvSpPr/>
          <p:nvPr/>
        </p:nvSpPr>
        <p:spPr>
          <a:xfrm>
            <a:off x="5532877" y="12962104"/>
            <a:ext cx="159199" cy="1367666"/>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4"/>
          <p:cNvSpPr/>
          <p:nvPr/>
        </p:nvSpPr>
        <p:spPr>
          <a:xfrm>
            <a:off x="5613374" y="11329639"/>
            <a:ext cx="971556"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4"/>
          <p:cNvSpPr/>
          <p:nvPr/>
        </p:nvSpPr>
        <p:spPr>
          <a:xfrm rot="5400000">
            <a:off x="6025040" y="12299922"/>
            <a:ext cx="153832" cy="819762"/>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4"/>
          <p:cNvSpPr/>
          <p:nvPr/>
        </p:nvSpPr>
        <p:spPr>
          <a:xfrm rot="5400000">
            <a:off x="5930139" y="11895909"/>
            <a:ext cx="84548" cy="509876"/>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4"/>
          <p:cNvSpPr/>
          <p:nvPr/>
        </p:nvSpPr>
        <p:spPr>
          <a:xfrm rot="5400000">
            <a:off x="5964097" y="11738185"/>
            <a:ext cx="84548" cy="44196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4"/>
          <p:cNvSpPr/>
          <p:nvPr/>
        </p:nvSpPr>
        <p:spPr>
          <a:xfrm rot="5400000">
            <a:off x="6010248" y="11592657"/>
            <a:ext cx="68445" cy="36576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4"/>
          <p:cNvSpPr/>
          <p:nvPr/>
        </p:nvSpPr>
        <p:spPr>
          <a:xfrm>
            <a:off x="5717475" y="9793978"/>
            <a:ext cx="867455"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4"/>
          <p:cNvSpPr/>
          <p:nvPr/>
        </p:nvSpPr>
        <p:spPr>
          <a:xfrm>
            <a:off x="6151201" y="9793977"/>
            <a:ext cx="170129" cy="1497555"/>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4"/>
          <p:cNvSpPr/>
          <p:nvPr/>
        </p:nvSpPr>
        <p:spPr>
          <a:xfrm>
            <a:off x="6454284" y="9793977"/>
            <a:ext cx="57553" cy="1480270"/>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4"/>
          <p:cNvSpPr/>
          <p:nvPr/>
        </p:nvSpPr>
        <p:spPr>
          <a:xfrm>
            <a:off x="5785391" y="8287247"/>
            <a:ext cx="668893"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4"/>
          <p:cNvSpPr/>
          <p:nvPr/>
        </p:nvSpPr>
        <p:spPr>
          <a:xfrm rot="5400000">
            <a:off x="5912875" y="8267001"/>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
          <p:cNvSpPr/>
          <p:nvPr/>
        </p:nvSpPr>
        <p:spPr>
          <a:xfrm rot="5400000">
            <a:off x="5908748" y="8466233"/>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4"/>
          <p:cNvSpPr/>
          <p:nvPr/>
        </p:nvSpPr>
        <p:spPr>
          <a:xfrm rot="5400000">
            <a:off x="5908748" y="8677712"/>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4"/>
          <p:cNvSpPr/>
          <p:nvPr/>
        </p:nvSpPr>
        <p:spPr>
          <a:xfrm rot="5400000">
            <a:off x="5912875" y="8886825"/>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4"/>
          <p:cNvSpPr/>
          <p:nvPr/>
        </p:nvSpPr>
        <p:spPr>
          <a:xfrm>
            <a:off x="6288272" y="8295679"/>
            <a:ext cx="92919" cy="1497555"/>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4"/>
          <p:cNvSpPr/>
          <p:nvPr/>
        </p:nvSpPr>
        <p:spPr>
          <a:xfrm>
            <a:off x="5856486" y="6928018"/>
            <a:ext cx="227066" cy="746986"/>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4"/>
          <p:cNvSpPr/>
          <p:nvPr/>
        </p:nvSpPr>
        <p:spPr>
          <a:xfrm>
            <a:off x="6344093" y="13010550"/>
            <a:ext cx="3054880" cy="1552378"/>
          </a:xfrm>
          <a:prstGeom prst="rect">
            <a:avLst/>
          </a:prstGeom>
          <a:solidFill>
            <a:srgbClr val="796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4"/>
          <p:cNvSpPr/>
          <p:nvPr/>
        </p:nvSpPr>
        <p:spPr>
          <a:xfrm>
            <a:off x="6662554" y="13305831"/>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4"/>
          <p:cNvSpPr/>
          <p:nvPr/>
        </p:nvSpPr>
        <p:spPr>
          <a:xfrm rot="5400000">
            <a:off x="8162773" y="12934887"/>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4"/>
          <p:cNvSpPr/>
          <p:nvPr/>
        </p:nvSpPr>
        <p:spPr>
          <a:xfrm rot="5400000">
            <a:off x="8162773" y="13562734"/>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4"/>
          <p:cNvSpPr/>
          <p:nvPr/>
        </p:nvSpPr>
        <p:spPr>
          <a:xfrm>
            <a:off x="9113308" y="14134447"/>
            <a:ext cx="3054880"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4"/>
          <p:cNvSpPr/>
          <p:nvPr/>
        </p:nvSpPr>
        <p:spPr>
          <a:xfrm>
            <a:off x="9550008" y="13192067"/>
            <a:ext cx="2618179"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4"/>
          <p:cNvSpPr/>
          <p:nvPr/>
        </p:nvSpPr>
        <p:spPr>
          <a:xfrm>
            <a:off x="9859327" y="12193121"/>
            <a:ext cx="2308860"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4"/>
          <p:cNvSpPr/>
          <p:nvPr/>
        </p:nvSpPr>
        <p:spPr>
          <a:xfrm rot="5400000">
            <a:off x="10572914" y="12621924"/>
            <a:ext cx="135666" cy="3054880"/>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4"/>
          <p:cNvSpPr/>
          <p:nvPr/>
        </p:nvSpPr>
        <p:spPr>
          <a:xfrm rot="5400000">
            <a:off x="10803171" y="11889993"/>
            <a:ext cx="135666" cy="2641992"/>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4"/>
          <p:cNvSpPr/>
          <p:nvPr/>
        </p:nvSpPr>
        <p:spPr>
          <a:xfrm rot="5400000">
            <a:off x="10981676" y="11023636"/>
            <a:ext cx="87974" cy="2332673"/>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4"/>
          <p:cNvSpPr/>
          <p:nvPr/>
        </p:nvSpPr>
        <p:spPr>
          <a:xfrm rot="5400000">
            <a:off x="9902777" y="13436728"/>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4"/>
          <p:cNvSpPr/>
          <p:nvPr/>
        </p:nvSpPr>
        <p:spPr>
          <a:xfrm rot="5400000">
            <a:off x="10684744" y="13428636"/>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4"/>
          <p:cNvSpPr/>
          <p:nvPr/>
        </p:nvSpPr>
        <p:spPr>
          <a:xfrm rot="5400000">
            <a:off x="11462980" y="13428636"/>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4"/>
          <p:cNvSpPr/>
          <p:nvPr/>
        </p:nvSpPr>
        <p:spPr>
          <a:xfrm rot="5400000">
            <a:off x="9482926" y="14494084"/>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4"/>
          <p:cNvSpPr/>
          <p:nvPr/>
        </p:nvSpPr>
        <p:spPr>
          <a:xfrm rot="5400000">
            <a:off x="10430839" y="14507181"/>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4"/>
          <p:cNvSpPr/>
          <p:nvPr/>
        </p:nvSpPr>
        <p:spPr>
          <a:xfrm rot="5400000">
            <a:off x="11378752" y="14487537"/>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4"/>
          <p:cNvSpPr/>
          <p:nvPr/>
        </p:nvSpPr>
        <p:spPr>
          <a:xfrm rot="10800000">
            <a:off x="10122222" y="12462349"/>
            <a:ext cx="1895825"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4"/>
          <p:cNvSpPr/>
          <p:nvPr/>
        </p:nvSpPr>
        <p:spPr>
          <a:xfrm>
            <a:off x="-5403513" y="620713"/>
            <a:ext cx="5379700" cy="315753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4"/>
          <p:cNvSpPr/>
          <p:nvPr/>
        </p:nvSpPr>
        <p:spPr>
          <a:xfrm>
            <a:off x="12424045" y="774695"/>
            <a:ext cx="4781550" cy="53840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Lobster"/>
              <a:ea typeface="Lobster"/>
              <a:cs typeface="Lobster"/>
              <a:sym typeface="Lobster"/>
            </a:endParaRPr>
          </a:p>
        </p:txBody>
      </p:sp>
      <p:sp>
        <p:nvSpPr>
          <p:cNvPr id="190" name="Google Shape;190;p4"/>
          <p:cNvSpPr/>
          <p:nvPr/>
        </p:nvSpPr>
        <p:spPr>
          <a:xfrm>
            <a:off x="13298095" y="1482163"/>
            <a:ext cx="4781550" cy="538402"/>
          </a:xfrm>
          <a:prstGeom prst="roundRect">
            <a:avLst>
              <a:gd fmla="val 1666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Lobster"/>
              <a:ea typeface="Lobster"/>
              <a:cs typeface="Lobster"/>
              <a:sym typeface="Lobster"/>
            </a:endParaRPr>
          </a:p>
        </p:txBody>
      </p:sp>
      <p:sp>
        <p:nvSpPr>
          <p:cNvPr id="191" name="Google Shape;191;p4"/>
          <p:cNvSpPr/>
          <p:nvPr/>
        </p:nvSpPr>
        <p:spPr>
          <a:xfrm>
            <a:off x="14286536" y="2199481"/>
            <a:ext cx="4781550" cy="538402"/>
          </a:xfrm>
          <a:prstGeom prst="roundRect">
            <a:avLst>
              <a:gd fmla="val 16667" name="adj"/>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Lobster"/>
              <a:ea typeface="Lobster"/>
              <a:cs typeface="Lobster"/>
              <a:sym typeface="Lobster"/>
            </a:endParaRPr>
          </a:p>
        </p:txBody>
      </p:sp>
      <p:sp>
        <p:nvSpPr>
          <p:cNvPr id="192" name="Google Shape;192;p4"/>
          <p:cNvSpPr/>
          <p:nvPr/>
        </p:nvSpPr>
        <p:spPr>
          <a:xfrm>
            <a:off x="15353336" y="2941563"/>
            <a:ext cx="4781550" cy="538402"/>
          </a:xfrm>
          <a:prstGeom prst="roundRect">
            <a:avLst>
              <a:gd fmla="val 1666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Lobster"/>
              <a:ea typeface="Lobster"/>
              <a:cs typeface="Lobster"/>
              <a:sym typeface="Lobster"/>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p:nvPr/>
        </p:nvSpPr>
        <p:spPr>
          <a:xfrm>
            <a:off x="0" y="0"/>
            <a:ext cx="1219200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5"/>
          <p:cNvSpPr/>
          <p:nvPr/>
        </p:nvSpPr>
        <p:spPr>
          <a:xfrm>
            <a:off x="0" y="4514851"/>
            <a:ext cx="1847850" cy="2343150"/>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5"/>
          <p:cNvSpPr/>
          <p:nvPr/>
        </p:nvSpPr>
        <p:spPr>
          <a:xfrm>
            <a:off x="0" y="5581650"/>
            <a:ext cx="1847850" cy="295275"/>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5"/>
          <p:cNvSpPr/>
          <p:nvPr/>
        </p:nvSpPr>
        <p:spPr>
          <a:xfrm>
            <a:off x="228600" y="4810125"/>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5"/>
          <p:cNvSpPr/>
          <p:nvPr/>
        </p:nvSpPr>
        <p:spPr>
          <a:xfrm>
            <a:off x="1038225" y="4810124"/>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5"/>
          <p:cNvSpPr/>
          <p:nvPr/>
        </p:nvSpPr>
        <p:spPr>
          <a:xfrm>
            <a:off x="228600" y="6005513"/>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5"/>
          <p:cNvSpPr/>
          <p:nvPr/>
        </p:nvSpPr>
        <p:spPr>
          <a:xfrm>
            <a:off x="1038225" y="6005513"/>
            <a:ext cx="361950" cy="619125"/>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5"/>
          <p:cNvSpPr/>
          <p:nvPr/>
        </p:nvSpPr>
        <p:spPr>
          <a:xfrm>
            <a:off x="1847850" y="5300132"/>
            <a:ext cx="1615017" cy="1557867"/>
          </a:xfrm>
          <a:prstGeom prst="rect">
            <a:avLst/>
          </a:prstGeom>
          <a:solidFill>
            <a:srgbClr val="7F71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5"/>
          <p:cNvSpPr/>
          <p:nvPr/>
        </p:nvSpPr>
        <p:spPr>
          <a:xfrm>
            <a:off x="2085975" y="5567362"/>
            <a:ext cx="361950" cy="619125"/>
          </a:xfrm>
          <a:prstGeom prst="rect">
            <a:avLst/>
          </a:prstGeom>
          <a:solidFill>
            <a:srgbClr val="746545"/>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5"/>
          <p:cNvSpPr/>
          <p:nvPr/>
        </p:nvSpPr>
        <p:spPr>
          <a:xfrm>
            <a:off x="2774421" y="5872161"/>
            <a:ext cx="361950" cy="619125"/>
          </a:xfrm>
          <a:prstGeom prst="rect">
            <a:avLst/>
          </a:prstGeom>
          <a:solidFill>
            <a:srgbClr val="746545"/>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5"/>
          <p:cNvSpPr/>
          <p:nvPr/>
        </p:nvSpPr>
        <p:spPr>
          <a:xfrm>
            <a:off x="3462868" y="6005513"/>
            <a:ext cx="2147358" cy="904873"/>
          </a:xfrm>
          <a:prstGeom prst="rect">
            <a:avLst/>
          </a:prstGeom>
          <a:solidFill>
            <a:srgbClr val="796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5"/>
          <p:cNvSpPr/>
          <p:nvPr/>
        </p:nvSpPr>
        <p:spPr>
          <a:xfrm rot="5400000">
            <a:off x="3874557" y="6055786"/>
            <a:ext cx="576264" cy="837670"/>
          </a:xfrm>
          <a:prstGeom prst="rect">
            <a:avLst/>
          </a:prstGeom>
          <a:solidFill>
            <a:srgbClr val="9F9572"/>
          </a:solidFill>
          <a:ln cap="flat" cmpd="sng" w="38100">
            <a:solidFill>
              <a:srgbClr val="7969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5"/>
          <p:cNvSpPr/>
          <p:nvPr/>
        </p:nvSpPr>
        <p:spPr>
          <a:xfrm>
            <a:off x="4896910" y="6441279"/>
            <a:ext cx="361950" cy="442914"/>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5"/>
          <p:cNvSpPr/>
          <p:nvPr/>
        </p:nvSpPr>
        <p:spPr>
          <a:xfrm>
            <a:off x="3426887" y="5276858"/>
            <a:ext cx="2147357" cy="757766"/>
          </a:xfrm>
          <a:prstGeom prst="triangle">
            <a:avLst>
              <a:gd fmla="val 51552" name="adj"/>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1" name="Google Shape;211;p5"/>
          <p:cNvCxnSpPr>
            <a:stCxn id="209" idx="0"/>
          </p:cNvCxnSpPr>
          <p:nvPr/>
        </p:nvCxnSpPr>
        <p:spPr>
          <a:xfrm flipH="1">
            <a:off x="5072185" y="6441279"/>
            <a:ext cx="5700" cy="442800"/>
          </a:xfrm>
          <a:prstGeom prst="straightConnector1">
            <a:avLst/>
          </a:prstGeom>
          <a:noFill/>
          <a:ln cap="flat" cmpd="sng" w="38100">
            <a:solidFill>
              <a:srgbClr val="79694A"/>
            </a:solidFill>
            <a:prstDash val="solid"/>
            <a:miter lim="800000"/>
            <a:headEnd len="sm" w="sm" type="none"/>
            <a:tailEnd len="sm" w="sm" type="none"/>
          </a:ln>
        </p:spPr>
      </p:cxnSp>
      <p:cxnSp>
        <p:nvCxnSpPr>
          <p:cNvPr id="212" name="Google Shape;212;p5"/>
          <p:cNvCxnSpPr>
            <a:stCxn id="209" idx="3"/>
            <a:endCxn id="209" idx="1"/>
          </p:cNvCxnSpPr>
          <p:nvPr/>
        </p:nvCxnSpPr>
        <p:spPr>
          <a:xfrm rot="10800000">
            <a:off x="4896760" y="6662736"/>
            <a:ext cx="362100" cy="0"/>
          </a:xfrm>
          <a:prstGeom prst="straightConnector1">
            <a:avLst/>
          </a:prstGeom>
          <a:noFill/>
          <a:ln cap="flat" cmpd="sng" w="38100">
            <a:solidFill>
              <a:srgbClr val="79694A"/>
            </a:solidFill>
            <a:prstDash val="solid"/>
            <a:miter lim="800000"/>
            <a:headEnd len="sm" w="sm" type="none"/>
            <a:tailEnd len="sm" w="sm" type="none"/>
          </a:ln>
        </p:spPr>
      </p:cxnSp>
      <p:sp>
        <p:nvSpPr>
          <p:cNvPr id="213" name="Google Shape;213;p5"/>
          <p:cNvSpPr/>
          <p:nvPr/>
        </p:nvSpPr>
        <p:spPr>
          <a:xfrm>
            <a:off x="5574245" y="5326324"/>
            <a:ext cx="1099679"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5"/>
          <p:cNvSpPr/>
          <p:nvPr/>
        </p:nvSpPr>
        <p:spPr>
          <a:xfrm>
            <a:off x="5574246" y="5475516"/>
            <a:ext cx="159199" cy="1367666"/>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5"/>
          <p:cNvSpPr/>
          <p:nvPr/>
        </p:nvSpPr>
        <p:spPr>
          <a:xfrm>
            <a:off x="5654743" y="3843051"/>
            <a:ext cx="971556"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5"/>
          <p:cNvSpPr/>
          <p:nvPr/>
        </p:nvSpPr>
        <p:spPr>
          <a:xfrm rot="5400000">
            <a:off x="6066409" y="4813334"/>
            <a:ext cx="153832" cy="819762"/>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5"/>
          <p:cNvSpPr/>
          <p:nvPr/>
        </p:nvSpPr>
        <p:spPr>
          <a:xfrm rot="5400000">
            <a:off x="5971508" y="4409321"/>
            <a:ext cx="84548" cy="509876"/>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5"/>
          <p:cNvSpPr/>
          <p:nvPr/>
        </p:nvSpPr>
        <p:spPr>
          <a:xfrm rot="5400000">
            <a:off x="6005466" y="4251597"/>
            <a:ext cx="84548" cy="44196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5"/>
          <p:cNvSpPr/>
          <p:nvPr/>
        </p:nvSpPr>
        <p:spPr>
          <a:xfrm rot="5400000">
            <a:off x="6051617" y="4106069"/>
            <a:ext cx="68445" cy="36576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5"/>
          <p:cNvSpPr/>
          <p:nvPr/>
        </p:nvSpPr>
        <p:spPr>
          <a:xfrm>
            <a:off x="5758844" y="2307390"/>
            <a:ext cx="867455"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5"/>
          <p:cNvSpPr/>
          <p:nvPr/>
        </p:nvSpPr>
        <p:spPr>
          <a:xfrm>
            <a:off x="6192570" y="2307389"/>
            <a:ext cx="170129" cy="1497555"/>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5"/>
          <p:cNvSpPr/>
          <p:nvPr/>
        </p:nvSpPr>
        <p:spPr>
          <a:xfrm>
            <a:off x="6495653" y="2307389"/>
            <a:ext cx="57553" cy="1480270"/>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5"/>
          <p:cNvSpPr/>
          <p:nvPr/>
        </p:nvSpPr>
        <p:spPr>
          <a:xfrm>
            <a:off x="5826760" y="800659"/>
            <a:ext cx="668893" cy="1557869"/>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5"/>
          <p:cNvSpPr/>
          <p:nvPr/>
        </p:nvSpPr>
        <p:spPr>
          <a:xfrm rot="5400000">
            <a:off x="5954244" y="780413"/>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5"/>
          <p:cNvSpPr/>
          <p:nvPr/>
        </p:nvSpPr>
        <p:spPr>
          <a:xfrm rot="5400000">
            <a:off x="5950117" y="979645"/>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5"/>
          <p:cNvSpPr/>
          <p:nvPr/>
        </p:nvSpPr>
        <p:spPr>
          <a:xfrm rot="5400000">
            <a:off x="5950117" y="1191124"/>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5"/>
          <p:cNvSpPr/>
          <p:nvPr/>
        </p:nvSpPr>
        <p:spPr>
          <a:xfrm rot="5400000">
            <a:off x="5954244" y="1400237"/>
            <a:ext cx="127330" cy="365810"/>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5"/>
          <p:cNvSpPr/>
          <p:nvPr/>
        </p:nvSpPr>
        <p:spPr>
          <a:xfrm>
            <a:off x="6329641" y="809091"/>
            <a:ext cx="92919" cy="1497555"/>
          </a:xfrm>
          <a:prstGeom prst="rect">
            <a:avLst/>
          </a:prstGeom>
          <a:solidFill>
            <a:srgbClr val="D2CB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5"/>
          <p:cNvSpPr/>
          <p:nvPr/>
        </p:nvSpPr>
        <p:spPr>
          <a:xfrm>
            <a:off x="5880299" y="70018"/>
            <a:ext cx="227066" cy="746986"/>
          </a:xfrm>
          <a:prstGeom prst="rect">
            <a:avLst/>
          </a:prstGeom>
          <a:solidFill>
            <a:srgbClr val="7367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5"/>
          <p:cNvSpPr/>
          <p:nvPr/>
        </p:nvSpPr>
        <p:spPr>
          <a:xfrm>
            <a:off x="6362699" y="5311676"/>
            <a:ext cx="3054880" cy="1552378"/>
          </a:xfrm>
          <a:prstGeom prst="rect">
            <a:avLst/>
          </a:prstGeom>
          <a:solidFill>
            <a:srgbClr val="796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5"/>
          <p:cNvSpPr/>
          <p:nvPr/>
        </p:nvSpPr>
        <p:spPr>
          <a:xfrm>
            <a:off x="6703923" y="5819244"/>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5"/>
          <p:cNvSpPr/>
          <p:nvPr/>
        </p:nvSpPr>
        <p:spPr>
          <a:xfrm rot="5400000">
            <a:off x="8181379" y="5236013"/>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5"/>
          <p:cNvSpPr/>
          <p:nvPr/>
        </p:nvSpPr>
        <p:spPr>
          <a:xfrm rot="5400000">
            <a:off x="8181379" y="5863861"/>
            <a:ext cx="515063" cy="1023938"/>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5"/>
          <p:cNvSpPr/>
          <p:nvPr/>
        </p:nvSpPr>
        <p:spPr>
          <a:xfrm>
            <a:off x="9137121" y="5872161"/>
            <a:ext cx="3054880"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5"/>
          <p:cNvSpPr/>
          <p:nvPr/>
        </p:nvSpPr>
        <p:spPr>
          <a:xfrm>
            <a:off x="9573821" y="4929781"/>
            <a:ext cx="2618179"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5"/>
          <p:cNvSpPr/>
          <p:nvPr/>
        </p:nvSpPr>
        <p:spPr>
          <a:xfrm>
            <a:off x="9883140" y="3930835"/>
            <a:ext cx="2308860" cy="998936"/>
          </a:xfrm>
          <a:prstGeom prst="rect">
            <a:avLst/>
          </a:prstGeom>
          <a:solidFill>
            <a:srgbClr val="9A8D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5"/>
          <p:cNvSpPr/>
          <p:nvPr/>
        </p:nvSpPr>
        <p:spPr>
          <a:xfrm rot="5400000">
            <a:off x="10596727" y="4359639"/>
            <a:ext cx="135666" cy="3054880"/>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5"/>
          <p:cNvSpPr/>
          <p:nvPr/>
        </p:nvSpPr>
        <p:spPr>
          <a:xfrm rot="5400000">
            <a:off x="10826984" y="3627708"/>
            <a:ext cx="135666" cy="2641992"/>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5"/>
          <p:cNvSpPr/>
          <p:nvPr/>
        </p:nvSpPr>
        <p:spPr>
          <a:xfrm rot="5400000">
            <a:off x="11005489" y="2761350"/>
            <a:ext cx="87974" cy="2332673"/>
          </a:xfrm>
          <a:prstGeom prst="rect">
            <a:avLst/>
          </a:prstGeom>
          <a:solidFill>
            <a:srgbClr val="8576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5"/>
          <p:cNvSpPr/>
          <p:nvPr/>
        </p:nvSpPr>
        <p:spPr>
          <a:xfrm rot="5400000">
            <a:off x="9926590" y="5174443"/>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5"/>
          <p:cNvSpPr/>
          <p:nvPr/>
        </p:nvSpPr>
        <p:spPr>
          <a:xfrm rot="5400000">
            <a:off x="10708557" y="5166350"/>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5"/>
          <p:cNvSpPr/>
          <p:nvPr/>
        </p:nvSpPr>
        <p:spPr>
          <a:xfrm rot="5400000">
            <a:off x="11486793" y="5166350"/>
            <a:ext cx="515063"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5"/>
          <p:cNvSpPr/>
          <p:nvPr/>
        </p:nvSpPr>
        <p:spPr>
          <a:xfrm rot="5400000">
            <a:off x="9506739" y="6231799"/>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5"/>
          <p:cNvSpPr/>
          <p:nvPr/>
        </p:nvSpPr>
        <p:spPr>
          <a:xfrm rot="5400000">
            <a:off x="10454652" y="6244896"/>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5"/>
          <p:cNvSpPr/>
          <p:nvPr/>
        </p:nvSpPr>
        <p:spPr>
          <a:xfrm rot="5400000">
            <a:off x="11402565" y="6225251"/>
            <a:ext cx="752797"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5"/>
          <p:cNvSpPr/>
          <p:nvPr/>
        </p:nvSpPr>
        <p:spPr>
          <a:xfrm rot="10800000">
            <a:off x="10146035" y="4200063"/>
            <a:ext cx="1895825" cy="525797"/>
          </a:xfrm>
          <a:prstGeom prst="rect">
            <a:avLst/>
          </a:prstGeom>
          <a:solidFill>
            <a:srgbClr val="534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5"/>
          <p:cNvSpPr/>
          <p:nvPr/>
        </p:nvSpPr>
        <p:spPr>
          <a:xfrm>
            <a:off x="-9144" y="671513"/>
            <a:ext cx="5379700" cy="3157536"/>
          </a:xfrm>
          <a:prstGeom prst="rect">
            <a:avLst/>
          </a:prstGeom>
          <a:solidFill>
            <a:srgbClr val="DDB9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5"/>
          <p:cNvSpPr txBox="1"/>
          <p:nvPr/>
        </p:nvSpPr>
        <p:spPr>
          <a:xfrm>
            <a:off x="370335" y="1188452"/>
            <a:ext cx="449686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Lobster"/>
                <a:ea typeface="Lobster"/>
                <a:cs typeface="Lobster"/>
                <a:sym typeface="Lobster"/>
              </a:rPr>
              <a:t>Chủ đề Thuyết trình </a:t>
            </a:r>
            <a:endParaRPr sz="6600">
              <a:solidFill>
                <a:schemeClr val="lt1"/>
              </a:solidFill>
              <a:latin typeface="Lobster"/>
              <a:ea typeface="Lobster"/>
              <a:cs typeface="Lobster"/>
              <a:sym typeface="Lobster"/>
            </a:endParaRPr>
          </a:p>
        </p:txBody>
      </p:sp>
      <p:sp>
        <p:nvSpPr>
          <p:cNvPr id="249" name="Google Shape;249;p5"/>
          <p:cNvSpPr/>
          <p:nvPr/>
        </p:nvSpPr>
        <p:spPr>
          <a:xfrm>
            <a:off x="7147195" y="736595"/>
            <a:ext cx="4781550" cy="53840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obster"/>
                <a:ea typeface="Lobster"/>
                <a:cs typeface="Lobster"/>
                <a:sym typeface="Lobster"/>
              </a:rPr>
              <a:t>Nội dung 1</a:t>
            </a:r>
            <a:endParaRPr sz="3200">
              <a:solidFill>
                <a:schemeClr val="lt1"/>
              </a:solidFill>
              <a:latin typeface="Lobster"/>
              <a:ea typeface="Lobster"/>
              <a:cs typeface="Lobster"/>
              <a:sym typeface="Lobster"/>
            </a:endParaRPr>
          </a:p>
        </p:txBody>
      </p:sp>
      <p:sp>
        <p:nvSpPr>
          <p:cNvPr id="250" name="Google Shape;250;p5"/>
          <p:cNvSpPr/>
          <p:nvPr/>
        </p:nvSpPr>
        <p:spPr>
          <a:xfrm>
            <a:off x="7183046" y="1501213"/>
            <a:ext cx="4781550" cy="538402"/>
          </a:xfrm>
          <a:prstGeom prst="roundRect">
            <a:avLst>
              <a:gd fmla="val 1666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obster"/>
                <a:ea typeface="Lobster"/>
                <a:cs typeface="Lobster"/>
                <a:sym typeface="Lobster"/>
              </a:rPr>
              <a:t>Nội dung 2</a:t>
            </a:r>
            <a:endParaRPr sz="3200">
              <a:solidFill>
                <a:schemeClr val="lt1"/>
              </a:solidFill>
              <a:latin typeface="Lobster"/>
              <a:ea typeface="Lobster"/>
              <a:cs typeface="Lobster"/>
              <a:sym typeface="Lobster"/>
            </a:endParaRPr>
          </a:p>
        </p:txBody>
      </p:sp>
      <p:sp>
        <p:nvSpPr>
          <p:cNvPr id="251" name="Google Shape;251;p5"/>
          <p:cNvSpPr/>
          <p:nvPr/>
        </p:nvSpPr>
        <p:spPr>
          <a:xfrm>
            <a:off x="7218986" y="2265831"/>
            <a:ext cx="4781550" cy="538402"/>
          </a:xfrm>
          <a:prstGeom prst="roundRect">
            <a:avLst>
              <a:gd fmla="val 16667" name="adj"/>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obster"/>
                <a:ea typeface="Lobster"/>
                <a:cs typeface="Lobster"/>
                <a:sym typeface="Lobster"/>
              </a:rPr>
              <a:t>Nội dung 3</a:t>
            </a:r>
            <a:endParaRPr sz="3200">
              <a:solidFill>
                <a:schemeClr val="lt1"/>
              </a:solidFill>
              <a:latin typeface="Lobster"/>
              <a:ea typeface="Lobster"/>
              <a:cs typeface="Lobster"/>
              <a:sym typeface="Lobster"/>
            </a:endParaRPr>
          </a:p>
        </p:txBody>
      </p:sp>
      <p:sp>
        <p:nvSpPr>
          <p:cNvPr id="252" name="Google Shape;252;p5"/>
          <p:cNvSpPr/>
          <p:nvPr/>
        </p:nvSpPr>
        <p:spPr>
          <a:xfrm>
            <a:off x="7218986" y="2961902"/>
            <a:ext cx="4781550" cy="538402"/>
          </a:xfrm>
          <a:prstGeom prst="roundRect">
            <a:avLst>
              <a:gd fmla="val 1666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obster"/>
                <a:ea typeface="Lobster"/>
                <a:cs typeface="Lobster"/>
                <a:sym typeface="Lobster"/>
              </a:rPr>
              <a:t>Nội dung 4</a:t>
            </a:r>
            <a:endParaRPr sz="3200">
              <a:solidFill>
                <a:schemeClr val="lt1"/>
              </a:solidFill>
              <a:latin typeface="Lobster"/>
              <a:ea typeface="Lobster"/>
              <a:cs typeface="Lobster"/>
              <a:sym typeface="Lobster"/>
            </a:endParaRPr>
          </a:p>
        </p:txBody>
      </p:sp>
      <p:pic>
        <p:nvPicPr>
          <p:cNvPr id="253" name="Google Shape;253;p5"/>
          <p:cNvPicPr preferRelativeResize="0"/>
          <p:nvPr/>
        </p:nvPicPr>
        <p:blipFill rotWithShape="1">
          <a:blip r:embed="rId3">
            <a:alphaModFix/>
          </a:blip>
          <a:srcRect b="0" l="0" r="0" t="0"/>
          <a:stretch/>
        </p:blipFill>
        <p:spPr>
          <a:xfrm>
            <a:off x="766013" y="916142"/>
            <a:ext cx="634162" cy="730665"/>
          </a:xfrm>
          <a:prstGeom prst="rect">
            <a:avLst/>
          </a:prstGeom>
          <a:noFill/>
          <a:ln>
            <a:noFill/>
          </a:ln>
        </p:spPr>
      </p:pic>
      <p:pic>
        <p:nvPicPr>
          <p:cNvPr id="254" name="Google Shape;254;p5"/>
          <p:cNvPicPr preferRelativeResize="0"/>
          <p:nvPr/>
        </p:nvPicPr>
        <p:blipFill rotWithShape="1">
          <a:blip r:embed="rId3">
            <a:alphaModFix/>
          </a:blip>
          <a:srcRect b="0" l="0" r="0" t="0"/>
          <a:stretch/>
        </p:blipFill>
        <p:spPr>
          <a:xfrm>
            <a:off x="4562021" y="2995997"/>
            <a:ext cx="634162" cy="7306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500"/>
                                        <p:tgtEl>
                                          <p:spTgt spid="249">
                                            <p:txEl>
                                              <p:pRg end="0" st="0"/>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par>
                                <p:cTn fill="hold" nodeType="withEffect" presetClass="entr" presetID="10" presetSubtype="0">
                                  <p:stCondLst>
                                    <p:cond delay="30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p:nvPr/>
        </p:nvSpPr>
        <p:spPr>
          <a:xfrm>
            <a:off x="0" y="-2917"/>
            <a:ext cx="12192000" cy="6858000"/>
          </a:xfrm>
          <a:prstGeom prst="rect">
            <a:avLst/>
          </a:prstGeom>
          <a:solidFill>
            <a:srgbClr val="99A6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6"/>
          <p:cNvSpPr/>
          <p:nvPr/>
        </p:nvSpPr>
        <p:spPr>
          <a:xfrm>
            <a:off x="0" y="4429125"/>
            <a:ext cx="9791700" cy="2428875"/>
          </a:xfrm>
          <a:prstGeom prst="parallelogram">
            <a:avLst>
              <a:gd fmla="val 211275" name="adj"/>
            </a:avLst>
          </a:prstGeom>
          <a:solidFill>
            <a:srgbClr val="D8A9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6"/>
          <p:cNvSpPr/>
          <p:nvPr/>
        </p:nvSpPr>
        <p:spPr>
          <a:xfrm flipH="1">
            <a:off x="4676764" y="5036344"/>
            <a:ext cx="1600200" cy="1800225"/>
          </a:xfrm>
          <a:prstGeom prst="parallelogram">
            <a:avLst>
              <a:gd fmla="val 211275" name="adj"/>
            </a:avLst>
          </a:prstGeom>
          <a:solidFill>
            <a:srgbClr val="D8A98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6"/>
          <p:cNvSpPr/>
          <p:nvPr/>
        </p:nvSpPr>
        <p:spPr>
          <a:xfrm>
            <a:off x="-42863" y="4421981"/>
            <a:ext cx="12277725" cy="242887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6"/>
          <p:cNvSpPr/>
          <p:nvPr/>
        </p:nvSpPr>
        <p:spPr>
          <a:xfrm flipH="1">
            <a:off x="6176951" y="4843463"/>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6"/>
          <p:cNvSpPr/>
          <p:nvPr/>
        </p:nvSpPr>
        <p:spPr>
          <a:xfrm flipH="1">
            <a:off x="5919804" y="5064919"/>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6"/>
          <p:cNvSpPr/>
          <p:nvPr/>
        </p:nvSpPr>
        <p:spPr>
          <a:xfrm flipH="1">
            <a:off x="7034212" y="5057775"/>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6"/>
          <p:cNvSpPr/>
          <p:nvPr/>
        </p:nvSpPr>
        <p:spPr>
          <a:xfrm flipH="1">
            <a:off x="8262943" y="5050631"/>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6"/>
          <p:cNvSpPr/>
          <p:nvPr/>
        </p:nvSpPr>
        <p:spPr>
          <a:xfrm flipH="1">
            <a:off x="9848861" y="5043487"/>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6"/>
          <p:cNvSpPr/>
          <p:nvPr/>
        </p:nvSpPr>
        <p:spPr>
          <a:xfrm flipH="1">
            <a:off x="10591800" y="4429125"/>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6"/>
          <p:cNvSpPr/>
          <p:nvPr/>
        </p:nvSpPr>
        <p:spPr>
          <a:xfrm flipH="1">
            <a:off x="10591800" y="5036344"/>
            <a:ext cx="1600200" cy="1800225"/>
          </a:xfrm>
          <a:prstGeom prst="parallelogram">
            <a:avLst>
              <a:gd fmla="val 211275" name="adj"/>
            </a:avLst>
          </a:prstGeom>
          <a:solidFill>
            <a:srgbClr val="D8A9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0" name="Google Shape;270;p6"/>
          <p:cNvPicPr preferRelativeResize="0"/>
          <p:nvPr/>
        </p:nvPicPr>
        <p:blipFill rotWithShape="1">
          <a:blip r:embed="rId3">
            <a:alphaModFix/>
          </a:blip>
          <a:srcRect b="0" l="51375" r="0" t="0"/>
          <a:stretch/>
        </p:blipFill>
        <p:spPr>
          <a:xfrm>
            <a:off x="3254878" y="2118921"/>
            <a:ext cx="4063749" cy="4693997"/>
          </a:xfrm>
          <a:prstGeom prst="rect">
            <a:avLst/>
          </a:prstGeom>
          <a:noFill/>
          <a:ln>
            <a:noFill/>
          </a:ln>
        </p:spPr>
      </p:pic>
      <p:cxnSp>
        <p:nvCxnSpPr>
          <p:cNvPr id="271" name="Google Shape;271;p6"/>
          <p:cNvCxnSpPr/>
          <p:nvPr/>
        </p:nvCxnSpPr>
        <p:spPr>
          <a:xfrm>
            <a:off x="5048250" y="4465919"/>
            <a:ext cx="0" cy="2487331"/>
          </a:xfrm>
          <a:prstGeom prst="straightConnector1">
            <a:avLst/>
          </a:prstGeom>
          <a:noFill/>
          <a:ln cap="flat" cmpd="sng" w="57150">
            <a:solidFill>
              <a:srgbClr val="CA9D86"/>
            </a:solidFill>
            <a:prstDash val="solid"/>
            <a:miter lim="800000"/>
            <a:headEnd len="sm" w="sm" type="none"/>
            <a:tailEnd len="sm" w="sm" type="none"/>
          </a:ln>
        </p:spPr>
      </p:cxnSp>
      <p:sp>
        <p:nvSpPr>
          <p:cNvPr id="272" name="Google Shape;272;p6"/>
          <p:cNvSpPr/>
          <p:nvPr/>
        </p:nvSpPr>
        <p:spPr>
          <a:xfrm>
            <a:off x="1452460" y="-1543571"/>
            <a:ext cx="2272745" cy="1246582"/>
          </a:xfrm>
          <a:prstGeom prst="cloud">
            <a:avLst/>
          </a:prstGeom>
          <a:solidFill>
            <a:srgbClr val="E4D5C2"/>
          </a:solidFill>
          <a:ln cap="flat" cmpd="sng" w="12700">
            <a:solidFill>
              <a:srgbClr val="DED0C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6"/>
          <p:cNvSpPr/>
          <p:nvPr/>
        </p:nvSpPr>
        <p:spPr>
          <a:xfrm>
            <a:off x="12292164" y="1335754"/>
            <a:ext cx="2272745" cy="1246582"/>
          </a:xfrm>
          <a:prstGeom prst="cloud">
            <a:avLst/>
          </a:prstGeom>
          <a:solidFill>
            <a:srgbClr val="E4D5C2"/>
          </a:solidFill>
          <a:ln cap="flat" cmpd="sng" w="12700">
            <a:solidFill>
              <a:srgbClr val="DED0C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6"/>
          <p:cNvSpPr/>
          <p:nvPr/>
        </p:nvSpPr>
        <p:spPr>
          <a:xfrm>
            <a:off x="-2372909" y="1959045"/>
            <a:ext cx="2272745" cy="1246582"/>
          </a:xfrm>
          <a:prstGeom prst="cloud">
            <a:avLst/>
          </a:prstGeom>
          <a:solidFill>
            <a:srgbClr val="E4D5C2"/>
          </a:solidFill>
          <a:ln cap="flat" cmpd="sng" w="12700">
            <a:solidFill>
              <a:srgbClr val="DED0C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6"/>
          <p:cNvSpPr/>
          <p:nvPr/>
        </p:nvSpPr>
        <p:spPr>
          <a:xfrm>
            <a:off x="5897839" y="-1521151"/>
            <a:ext cx="2272745" cy="1246582"/>
          </a:xfrm>
          <a:prstGeom prst="cloud">
            <a:avLst/>
          </a:prstGeom>
          <a:solidFill>
            <a:srgbClr val="E4D5C2"/>
          </a:solidFill>
          <a:ln cap="flat" cmpd="sng" w="12700">
            <a:solidFill>
              <a:srgbClr val="DED0C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6"/>
          <p:cNvSpPr/>
          <p:nvPr/>
        </p:nvSpPr>
        <p:spPr>
          <a:xfrm>
            <a:off x="12585545" y="3029083"/>
            <a:ext cx="2272745" cy="1246582"/>
          </a:xfrm>
          <a:prstGeom prst="cloud">
            <a:avLst/>
          </a:prstGeom>
          <a:solidFill>
            <a:srgbClr val="E4D5C2"/>
          </a:solidFill>
          <a:ln cap="flat" cmpd="sng" w="12700">
            <a:solidFill>
              <a:srgbClr val="DED0C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6"/>
          <p:cNvSpPr txBox="1"/>
          <p:nvPr/>
        </p:nvSpPr>
        <p:spPr>
          <a:xfrm>
            <a:off x="6670128" y="633934"/>
            <a:ext cx="449686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Lobster"/>
                <a:ea typeface="Lobster"/>
                <a:cs typeface="Lobster"/>
                <a:sym typeface="Lobster"/>
              </a:rPr>
              <a:t>Nội dung 1</a:t>
            </a:r>
            <a:endParaRPr sz="6600">
              <a:solidFill>
                <a:schemeClr val="lt1"/>
              </a:solidFill>
              <a:latin typeface="Lobster"/>
              <a:ea typeface="Lobster"/>
              <a:cs typeface="Lobster"/>
              <a:sym typeface="Lobster"/>
            </a:endParaRPr>
          </a:p>
        </p:txBody>
      </p:sp>
      <p:pic>
        <p:nvPicPr>
          <p:cNvPr id="278" name="Google Shape;278;p6"/>
          <p:cNvPicPr preferRelativeResize="0"/>
          <p:nvPr/>
        </p:nvPicPr>
        <p:blipFill rotWithShape="1">
          <a:blip r:embed="rId4">
            <a:alphaModFix/>
          </a:blip>
          <a:srcRect b="0" l="0" r="0" t="0"/>
          <a:stretch/>
        </p:blipFill>
        <p:spPr>
          <a:xfrm>
            <a:off x="6717131" y="354081"/>
            <a:ext cx="634162" cy="730665"/>
          </a:xfrm>
          <a:prstGeom prst="rect">
            <a:avLst/>
          </a:prstGeom>
          <a:noFill/>
          <a:ln>
            <a:noFill/>
          </a:ln>
        </p:spPr>
      </p:pic>
      <p:pic>
        <p:nvPicPr>
          <p:cNvPr id="279" name="Google Shape;279;p6"/>
          <p:cNvPicPr preferRelativeResize="0"/>
          <p:nvPr/>
        </p:nvPicPr>
        <p:blipFill rotWithShape="1">
          <a:blip r:embed="rId4">
            <a:alphaModFix/>
          </a:blip>
          <a:srcRect b="0" l="0" r="0" t="0"/>
          <a:stretch/>
        </p:blipFill>
        <p:spPr>
          <a:xfrm>
            <a:off x="10192156" y="1386421"/>
            <a:ext cx="634162" cy="730665"/>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
          <p:cNvSpPr/>
          <p:nvPr/>
        </p:nvSpPr>
        <p:spPr>
          <a:xfrm>
            <a:off x="0" y="-2917"/>
            <a:ext cx="12192000" cy="6858000"/>
          </a:xfrm>
          <a:prstGeom prst="rect">
            <a:avLst/>
          </a:prstGeom>
          <a:solidFill>
            <a:srgbClr val="99A6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7"/>
          <p:cNvSpPr/>
          <p:nvPr/>
        </p:nvSpPr>
        <p:spPr>
          <a:xfrm>
            <a:off x="414867" y="84667"/>
            <a:ext cx="10998200" cy="61129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7"/>
          <p:cNvSpPr/>
          <p:nvPr/>
        </p:nvSpPr>
        <p:spPr>
          <a:xfrm>
            <a:off x="414867" y="84667"/>
            <a:ext cx="109982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7" name="Google Shape;287;p7"/>
          <p:cNvCxnSpPr/>
          <p:nvPr/>
        </p:nvCxnSpPr>
        <p:spPr>
          <a:xfrm>
            <a:off x="500063" y="157163"/>
            <a:ext cx="352425" cy="266700"/>
          </a:xfrm>
          <a:prstGeom prst="straightConnector1">
            <a:avLst/>
          </a:prstGeom>
          <a:noFill/>
          <a:ln cap="flat" cmpd="sng" w="9525">
            <a:solidFill>
              <a:srgbClr val="1F3864"/>
            </a:solidFill>
            <a:prstDash val="solid"/>
            <a:miter lim="800000"/>
            <a:headEnd len="sm" w="sm" type="none"/>
            <a:tailEnd len="sm" w="sm" type="none"/>
          </a:ln>
        </p:spPr>
      </p:cxnSp>
      <p:cxnSp>
        <p:nvCxnSpPr>
          <p:cNvPr id="288" name="Google Shape;288;p7"/>
          <p:cNvCxnSpPr/>
          <p:nvPr/>
        </p:nvCxnSpPr>
        <p:spPr>
          <a:xfrm flipH="1">
            <a:off x="500063" y="157163"/>
            <a:ext cx="314325" cy="266700"/>
          </a:xfrm>
          <a:prstGeom prst="straightConnector1">
            <a:avLst/>
          </a:prstGeom>
          <a:noFill/>
          <a:ln cap="flat" cmpd="sng" w="9525">
            <a:solidFill>
              <a:srgbClr val="1F3864"/>
            </a:solidFill>
            <a:prstDash val="solid"/>
            <a:miter lim="800000"/>
            <a:headEnd len="sm" w="sm" type="none"/>
            <a:tailEnd len="sm" w="sm" type="none"/>
          </a:ln>
        </p:spPr>
      </p:cxnSp>
      <p:cxnSp>
        <p:nvCxnSpPr>
          <p:cNvPr id="289" name="Google Shape;289;p7"/>
          <p:cNvCxnSpPr/>
          <p:nvPr/>
        </p:nvCxnSpPr>
        <p:spPr>
          <a:xfrm>
            <a:off x="937684" y="84667"/>
            <a:ext cx="0" cy="381000"/>
          </a:xfrm>
          <a:prstGeom prst="straightConnector1">
            <a:avLst/>
          </a:prstGeom>
          <a:noFill/>
          <a:ln cap="flat" cmpd="sng" w="12700">
            <a:solidFill>
              <a:srgbClr val="1F3864"/>
            </a:solidFill>
            <a:prstDash val="solid"/>
            <a:miter lim="800000"/>
            <a:headEnd len="sm" w="sm" type="none"/>
            <a:tailEnd len="sm" w="sm" type="none"/>
          </a:ln>
        </p:spPr>
      </p:cxnSp>
      <p:sp>
        <p:nvSpPr>
          <p:cNvPr id="290" name="Google Shape;290;p7"/>
          <p:cNvSpPr/>
          <p:nvPr/>
        </p:nvSpPr>
        <p:spPr>
          <a:xfrm>
            <a:off x="1038227" y="115359"/>
            <a:ext cx="314325" cy="308504"/>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1" name="Google Shape;291;p7"/>
          <p:cNvCxnSpPr/>
          <p:nvPr/>
        </p:nvCxnSpPr>
        <p:spPr>
          <a:xfrm>
            <a:off x="1471084" y="79111"/>
            <a:ext cx="0" cy="381000"/>
          </a:xfrm>
          <a:prstGeom prst="straightConnector1">
            <a:avLst/>
          </a:prstGeom>
          <a:noFill/>
          <a:ln cap="flat" cmpd="sng" w="12700">
            <a:solidFill>
              <a:srgbClr val="1F3864"/>
            </a:solidFill>
            <a:prstDash val="solid"/>
            <a:miter lim="800000"/>
            <a:headEnd len="sm" w="sm" type="none"/>
            <a:tailEnd len="sm" w="sm" type="none"/>
          </a:ln>
        </p:spPr>
      </p:cxnSp>
      <p:sp>
        <p:nvSpPr>
          <p:cNvPr id="292" name="Google Shape;292;p7"/>
          <p:cNvSpPr/>
          <p:nvPr/>
        </p:nvSpPr>
        <p:spPr>
          <a:xfrm>
            <a:off x="567267" y="237067"/>
            <a:ext cx="10998200" cy="61129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7"/>
          <p:cNvSpPr/>
          <p:nvPr/>
        </p:nvSpPr>
        <p:spPr>
          <a:xfrm>
            <a:off x="567267" y="237067"/>
            <a:ext cx="109982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4" name="Google Shape;294;p7"/>
          <p:cNvCxnSpPr/>
          <p:nvPr/>
        </p:nvCxnSpPr>
        <p:spPr>
          <a:xfrm>
            <a:off x="652463" y="309563"/>
            <a:ext cx="352425" cy="266700"/>
          </a:xfrm>
          <a:prstGeom prst="straightConnector1">
            <a:avLst/>
          </a:prstGeom>
          <a:noFill/>
          <a:ln cap="flat" cmpd="sng" w="9525">
            <a:solidFill>
              <a:srgbClr val="1F3864"/>
            </a:solidFill>
            <a:prstDash val="solid"/>
            <a:miter lim="800000"/>
            <a:headEnd len="sm" w="sm" type="none"/>
            <a:tailEnd len="sm" w="sm" type="none"/>
          </a:ln>
        </p:spPr>
      </p:cxnSp>
      <p:cxnSp>
        <p:nvCxnSpPr>
          <p:cNvPr id="295" name="Google Shape;295;p7"/>
          <p:cNvCxnSpPr/>
          <p:nvPr/>
        </p:nvCxnSpPr>
        <p:spPr>
          <a:xfrm flipH="1">
            <a:off x="652463" y="309563"/>
            <a:ext cx="314325" cy="266700"/>
          </a:xfrm>
          <a:prstGeom prst="straightConnector1">
            <a:avLst/>
          </a:prstGeom>
          <a:noFill/>
          <a:ln cap="flat" cmpd="sng" w="9525">
            <a:solidFill>
              <a:srgbClr val="1F3864"/>
            </a:solidFill>
            <a:prstDash val="solid"/>
            <a:miter lim="800000"/>
            <a:headEnd len="sm" w="sm" type="none"/>
            <a:tailEnd len="sm" w="sm" type="none"/>
          </a:ln>
        </p:spPr>
      </p:cxnSp>
      <p:cxnSp>
        <p:nvCxnSpPr>
          <p:cNvPr id="296" name="Google Shape;296;p7"/>
          <p:cNvCxnSpPr/>
          <p:nvPr/>
        </p:nvCxnSpPr>
        <p:spPr>
          <a:xfrm>
            <a:off x="1090084" y="237067"/>
            <a:ext cx="0" cy="381000"/>
          </a:xfrm>
          <a:prstGeom prst="straightConnector1">
            <a:avLst/>
          </a:prstGeom>
          <a:noFill/>
          <a:ln cap="flat" cmpd="sng" w="12700">
            <a:solidFill>
              <a:srgbClr val="1F3864"/>
            </a:solidFill>
            <a:prstDash val="solid"/>
            <a:miter lim="800000"/>
            <a:headEnd len="sm" w="sm" type="none"/>
            <a:tailEnd len="sm" w="sm" type="none"/>
          </a:ln>
        </p:spPr>
      </p:cxnSp>
      <p:sp>
        <p:nvSpPr>
          <p:cNvPr id="297" name="Google Shape;297;p7"/>
          <p:cNvSpPr/>
          <p:nvPr/>
        </p:nvSpPr>
        <p:spPr>
          <a:xfrm>
            <a:off x="1190627" y="267759"/>
            <a:ext cx="314325" cy="308504"/>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8" name="Google Shape;298;p7"/>
          <p:cNvCxnSpPr/>
          <p:nvPr/>
        </p:nvCxnSpPr>
        <p:spPr>
          <a:xfrm>
            <a:off x="1623484" y="231511"/>
            <a:ext cx="0" cy="381000"/>
          </a:xfrm>
          <a:prstGeom prst="straightConnector1">
            <a:avLst/>
          </a:prstGeom>
          <a:noFill/>
          <a:ln cap="flat" cmpd="sng" w="12700">
            <a:solidFill>
              <a:srgbClr val="1F3864"/>
            </a:solidFill>
            <a:prstDash val="solid"/>
            <a:miter lim="800000"/>
            <a:headEnd len="sm" w="sm" type="none"/>
            <a:tailEnd len="sm" w="sm" type="none"/>
          </a:ln>
        </p:spPr>
      </p:cxnSp>
      <p:sp>
        <p:nvSpPr>
          <p:cNvPr id="299" name="Google Shape;299;p7"/>
          <p:cNvSpPr/>
          <p:nvPr/>
        </p:nvSpPr>
        <p:spPr>
          <a:xfrm>
            <a:off x="719667" y="389467"/>
            <a:ext cx="10998200" cy="61129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7"/>
          <p:cNvSpPr/>
          <p:nvPr/>
        </p:nvSpPr>
        <p:spPr>
          <a:xfrm>
            <a:off x="719667" y="389467"/>
            <a:ext cx="10998200" cy="4267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1" name="Google Shape;301;p7"/>
          <p:cNvCxnSpPr/>
          <p:nvPr/>
        </p:nvCxnSpPr>
        <p:spPr>
          <a:xfrm>
            <a:off x="804863" y="461963"/>
            <a:ext cx="352425" cy="266700"/>
          </a:xfrm>
          <a:prstGeom prst="straightConnector1">
            <a:avLst/>
          </a:prstGeom>
          <a:noFill/>
          <a:ln cap="flat" cmpd="sng" w="9525">
            <a:solidFill>
              <a:srgbClr val="1F3864"/>
            </a:solidFill>
            <a:prstDash val="solid"/>
            <a:miter lim="800000"/>
            <a:headEnd len="sm" w="sm" type="none"/>
            <a:tailEnd len="sm" w="sm" type="none"/>
          </a:ln>
        </p:spPr>
      </p:cxnSp>
      <p:cxnSp>
        <p:nvCxnSpPr>
          <p:cNvPr id="302" name="Google Shape;302;p7"/>
          <p:cNvCxnSpPr/>
          <p:nvPr/>
        </p:nvCxnSpPr>
        <p:spPr>
          <a:xfrm flipH="1">
            <a:off x="804863" y="461963"/>
            <a:ext cx="314325" cy="266700"/>
          </a:xfrm>
          <a:prstGeom prst="straightConnector1">
            <a:avLst/>
          </a:prstGeom>
          <a:noFill/>
          <a:ln cap="flat" cmpd="sng" w="9525">
            <a:solidFill>
              <a:srgbClr val="1F3864"/>
            </a:solidFill>
            <a:prstDash val="solid"/>
            <a:miter lim="800000"/>
            <a:headEnd len="sm" w="sm" type="none"/>
            <a:tailEnd len="sm" w="sm" type="none"/>
          </a:ln>
        </p:spPr>
      </p:cxnSp>
      <p:cxnSp>
        <p:nvCxnSpPr>
          <p:cNvPr id="303" name="Google Shape;303;p7"/>
          <p:cNvCxnSpPr/>
          <p:nvPr/>
        </p:nvCxnSpPr>
        <p:spPr>
          <a:xfrm>
            <a:off x="1242484" y="389467"/>
            <a:ext cx="0" cy="381000"/>
          </a:xfrm>
          <a:prstGeom prst="straightConnector1">
            <a:avLst/>
          </a:prstGeom>
          <a:noFill/>
          <a:ln cap="flat" cmpd="sng" w="12700">
            <a:solidFill>
              <a:srgbClr val="1F3864"/>
            </a:solidFill>
            <a:prstDash val="solid"/>
            <a:miter lim="800000"/>
            <a:headEnd len="sm" w="sm" type="none"/>
            <a:tailEnd len="sm" w="sm" type="none"/>
          </a:ln>
        </p:spPr>
      </p:cxnSp>
      <p:sp>
        <p:nvSpPr>
          <p:cNvPr id="304" name="Google Shape;304;p7"/>
          <p:cNvSpPr/>
          <p:nvPr/>
        </p:nvSpPr>
        <p:spPr>
          <a:xfrm>
            <a:off x="1343027" y="420159"/>
            <a:ext cx="314325" cy="308504"/>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5" name="Google Shape;305;p7"/>
          <p:cNvCxnSpPr/>
          <p:nvPr/>
        </p:nvCxnSpPr>
        <p:spPr>
          <a:xfrm>
            <a:off x="1775884" y="383911"/>
            <a:ext cx="0" cy="381000"/>
          </a:xfrm>
          <a:prstGeom prst="straightConnector1">
            <a:avLst/>
          </a:prstGeom>
          <a:noFill/>
          <a:ln cap="flat" cmpd="sng" w="12700">
            <a:solidFill>
              <a:srgbClr val="1F3864"/>
            </a:solidFill>
            <a:prstDash val="solid"/>
            <a:miter lim="800000"/>
            <a:headEnd len="sm" w="sm" type="none"/>
            <a:tailEnd len="sm" w="sm" type="none"/>
          </a:ln>
        </p:spPr>
      </p:cxnSp>
      <p:pic>
        <p:nvPicPr>
          <p:cNvPr id="306" name="Google Shape;306;p7"/>
          <p:cNvPicPr preferRelativeResize="0"/>
          <p:nvPr/>
        </p:nvPicPr>
        <p:blipFill rotWithShape="1">
          <a:blip r:embed="rId3">
            <a:alphaModFix/>
          </a:blip>
          <a:srcRect b="0" l="0" r="18241" t="0"/>
          <a:stretch/>
        </p:blipFill>
        <p:spPr>
          <a:xfrm>
            <a:off x="10579100" y="4882349"/>
            <a:ext cx="1612900" cy="1972734"/>
          </a:xfrm>
          <a:prstGeom prst="rect">
            <a:avLst/>
          </a:prstGeom>
          <a:noFill/>
          <a:ln>
            <a:noFill/>
          </a:ln>
        </p:spPr>
      </p:pic>
      <p:sp>
        <p:nvSpPr>
          <p:cNvPr id="307" name="Google Shape;307;p7"/>
          <p:cNvSpPr txBox="1"/>
          <p:nvPr/>
        </p:nvSpPr>
        <p:spPr>
          <a:xfrm>
            <a:off x="4447117" y="776023"/>
            <a:ext cx="35433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1F3864"/>
                </a:solidFill>
                <a:latin typeface="Calibri"/>
                <a:ea typeface="Calibri"/>
                <a:cs typeface="Calibri"/>
                <a:sym typeface="Calibri"/>
              </a:rPr>
              <a:t>NỘI DUNG 1</a:t>
            </a:r>
            <a:endParaRPr b="1" sz="4800">
              <a:solidFill>
                <a:srgbClr val="1F3864"/>
              </a:solidFill>
              <a:latin typeface="Calibri"/>
              <a:ea typeface="Calibri"/>
              <a:cs typeface="Calibri"/>
              <a:sym typeface="Calibri"/>
            </a:endParaRPr>
          </a:p>
        </p:txBody>
      </p:sp>
      <p:sp>
        <p:nvSpPr>
          <p:cNvPr id="308" name="Google Shape;308;p7"/>
          <p:cNvSpPr txBox="1"/>
          <p:nvPr/>
        </p:nvSpPr>
        <p:spPr>
          <a:xfrm>
            <a:off x="937684" y="1724025"/>
            <a:ext cx="1024466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222222"/>
                </a:solidFill>
                <a:latin typeface="Calibri"/>
                <a:ea typeface="Calibri"/>
                <a:cs typeface="Calibri"/>
                <a:sym typeface="Calibri"/>
              </a:rPr>
              <a:t>Với thành tích này, Sơn Tùng tiếp tục củng cố vị trí là nghệ sĩ sở hữu nhiều MV có trên 100 triệu view nhất làng nhạc Việt với tổng cộng 9 sản phẩm: </a:t>
            </a:r>
            <a:r>
              <a:rPr b="0" i="1" lang="en-US" sz="2400">
                <a:solidFill>
                  <a:srgbClr val="222222"/>
                </a:solidFill>
                <a:latin typeface="Calibri"/>
                <a:ea typeface="Calibri"/>
                <a:cs typeface="Calibri"/>
                <a:sym typeface="Calibri"/>
              </a:rPr>
              <a:t>Em Của Ngày Hôm Qua, Chúng Ta Không Thuộc Về Nhau, Buông Đôi Tay Nhau Ra, Lạc Trôi, Nơi Này Có Anh, Chạy Ngay Đi, Hãy Trao Cho Anh, Có Chắc Yêu Là Đây </a:t>
            </a:r>
            <a:r>
              <a:rPr b="0" i="0" lang="en-US" sz="2400">
                <a:solidFill>
                  <a:srgbClr val="222222"/>
                </a:solidFill>
                <a:latin typeface="Calibri"/>
                <a:ea typeface="Calibri"/>
                <a:cs typeface="Calibri"/>
                <a:sym typeface="Calibri"/>
              </a:rPr>
              <a:t>và </a:t>
            </a:r>
            <a:r>
              <a:rPr b="0" i="1" lang="en-US" sz="2400">
                <a:solidFill>
                  <a:srgbClr val="222222"/>
                </a:solidFill>
                <a:latin typeface="Calibri"/>
                <a:ea typeface="Calibri"/>
                <a:cs typeface="Calibri"/>
                <a:sym typeface="Calibri"/>
              </a:rPr>
              <a:t>Muộn Rồi Mà Sao Còn. </a:t>
            </a:r>
            <a:r>
              <a:rPr b="0" i="0" lang="en-US" sz="2400">
                <a:solidFill>
                  <a:srgbClr val="222222"/>
                </a:solidFill>
                <a:latin typeface="Calibri"/>
                <a:ea typeface="Calibri"/>
                <a:cs typeface="Calibri"/>
                <a:sym typeface="Calibri"/>
              </a:rPr>
              <a:t>MV </a:t>
            </a:r>
            <a:r>
              <a:rPr b="0" i="1" lang="en-US" sz="2400">
                <a:solidFill>
                  <a:srgbClr val="222222"/>
                </a:solidFill>
                <a:latin typeface="Calibri"/>
                <a:ea typeface="Calibri"/>
                <a:cs typeface="Calibri"/>
                <a:sym typeface="Calibri"/>
              </a:rPr>
              <a:t>Chúng Ta Của Hiện Tại </a:t>
            </a:r>
            <a:r>
              <a:rPr b="0" i="0" lang="en-US" sz="2400">
                <a:solidFill>
                  <a:srgbClr val="222222"/>
                </a:solidFill>
                <a:latin typeface="Calibri"/>
                <a:ea typeface="Calibri"/>
                <a:cs typeface="Calibri"/>
                <a:sym typeface="Calibri"/>
              </a:rPr>
              <a:t>dù ra mắt từ tận tháng 12 năm ngoái vẫn "dậm chân" ở con số 78 triệu view, mãi chưa thể gia nhập CLB MV 100 triệu view của Sơn Tùng.</a:t>
            </a:r>
            <a:endParaRPr sz="2400">
              <a:solidFill>
                <a:schemeClr val="dk1"/>
              </a:solidFill>
              <a:latin typeface="Calibri"/>
              <a:ea typeface="Calibri"/>
              <a:cs typeface="Calibri"/>
              <a:sym typeface="Calibri"/>
            </a:endParaRPr>
          </a:p>
        </p:txBody>
      </p:sp>
      <p:pic>
        <p:nvPicPr>
          <p:cNvPr id="309" name="Google Shape;309;p7"/>
          <p:cNvPicPr preferRelativeResize="0"/>
          <p:nvPr/>
        </p:nvPicPr>
        <p:blipFill rotWithShape="1">
          <a:blip r:embed="rId4">
            <a:alphaModFix/>
          </a:blip>
          <a:srcRect b="0" l="0" r="0" t="0"/>
          <a:stretch/>
        </p:blipFill>
        <p:spPr>
          <a:xfrm>
            <a:off x="105543" y="5842666"/>
            <a:ext cx="984541" cy="869678"/>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50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750"/>
                                  </p:stCondLst>
                                  <p:childTnLst>
                                    <p:set>
                                      <p:cBhvr>
                                        <p:cTn dur="1" fill="hold">
                                          <p:stCondLst>
                                            <p:cond delay="0"/>
                                          </p:stCondLst>
                                        </p:cTn>
                                        <p:tgtEl>
                                          <p:spTgt spid="2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p:nvPr/>
        </p:nvSpPr>
        <p:spPr>
          <a:xfrm>
            <a:off x="0" y="0"/>
            <a:ext cx="12192000" cy="6858000"/>
          </a:xfrm>
          <a:prstGeom prst="rect">
            <a:avLst/>
          </a:pr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5" name="Google Shape;315;p8"/>
          <p:cNvPicPr preferRelativeResize="0"/>
          <p:nvPr/>
        </p:nvPicPr>
        <p:blipFill rotWithShape="1">
          <a:blip r:embed="rId3">
            <a:alphaModFix/>
          </a:blip>
          <a:srcRect b="0" l="7638" r="6012" t="1441"/>
          <a:stretch/>
        </p:blipFill>
        <p:spPr>
          <a:xfrm>
            <a:off x="2857500" y="1409700"/>
            <a:ext cx="6429375" cy="5448301"/>
          </a:xfrm>
          <a:prstGeom prst="rect">
            <a:avLst/>
          </a:prstGeom>
          <a:noFill/>
          <a:ln>
            <a:noFill/>
          </a:ln>
        </p:spPr>
      </p:pic>
      <p:sp>
        <p:nvSpPr>
          <p:cNvPr id="316" name="Google Shape;316;p8"/>
          <p:cNvSpPr txBox="1"/>
          <p:nvPr/>
        </p:nvSpPr>
        <p:spPr>
          <a:xfrm>
            <a:off x="3823757" y="529159"/>
            <a:ext cx="449686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Lobster"/>
                <a:ea typeface="Lobster"/>
                <a:cs typeface="Lobster"/>
                <a:sym typeface="Lobster"/>
              </a:rPr>
              <a:t>Nội dung 2</a:t>
            </a:r>
            <a:endParaRPr sz="6600">
              <a:solidFill>
                <a:schemeClr val="lt1"/>
              </a:solidFill>
              <a:latin typeface="Lobster"/>
              <a:ea typeface="Lobster"/>
              <a:cs typeface="Lobster"/>
              <a:sym typeface="Lobster"/>
            </a:endParaRPr>
          </a:p>
        </p:txBody>
      </p:sp>
      <p:pic>
        <p:nvPicPr>
          <p:cNvPr id="317" name="Google Shape;317;p8"/>
          <p:cNvPicPr preferRelativeResize="0"/>
          <p:nvPr/>
        </p:nvPicPr>
        <p:blipFill rotWithShape="1">
          <a:blip r:embed="rId4">
            <a:alphaModFix/>
          </a:blip>
          <a:srcRect b="0" l="0" r="0" t="0"/>
          <a:stretch/>
        </p:blipFill>
        <p:spPr>
          <a:xfrm>
            <a:off x="3606224" y="377360"/>
            <a:ext cx="634162" cy="730665"/>
          </a:xfrm>
          <a:prstGeom prst="rect">
            <a:avLst/>
          </a:prstGeom>
          <a:noFill/>
          <a:ln>
            <a:noFill/>
          </a:ln>
        </p:spPr>
      </p:pic>
      <p:pic>
        <p:nvPicPr>
          <p:cNvPr id="318" name="Google Shape;318;p8"/>
          <p:cNvPicPr preferRelativeResize="0"/>
          <p:nvPr/>
        </p:nvPicPr>
        <p:blipFill rotWithShape="1">
          <a:blip r:embed="rId4">
            <a:alphaModFix/>
          </a:blip>
          <a:srcRect b="0" l="0" r="0" t="0"/>
          <a:stretch/>
        </p:blipFill>
        <p:spPr>
          <a:xfrm>
            <a:off x="7686455" y="1423621"/>
            <a:ext cx="634162" cy="730665"/>
          </a:xfrm>
          <a:prstGeom prst="rect">
            <a:avLst/>
          </a:prstGeom>
          <a:noFill/>
          <a:ln>
            <a:noFill/>
          </a:ln>
        </p:spPr>
      </p:pic>
      <p:pic>
        <p:nvPicPr>
          <p:cNvPr id="319" name="Google Shape;319;p8"/>
          <p:cNvPicPr preferRelativeResize="0"/>
          <p:nvPr/>
        </p:nvPicPr>
        <p:blipFill rotWithShape="1">
          <a:blip r:embed="rId5">
            <a:alphaModFix/>
          </a:blip>
          <a:srcRect b="0" l="0" r="0" t="0"/>
          <a:stretch/>
        </p:blipFill>
        <p:spPr>
          <a:xfrm>
            <a:off x="-1647825" y="6629400"/>
            <a:ext cx="2474699" cy="1938337"/>
          </a:xfrm>
          <a:prstGeom prst="rect">
            <a:avLst/>
          </a:prstGeom>
          <a:noFill/>
          <a:ln>
            <a:noFill/>
          </a:ln>
        </p:spPr>
      </p:pic>
      <p:pic>
        <p:nvPicPr>
          <p:cNvPr id="320" name="Google Shape;320;p8"/>
          <p:cNvPicPr preferRelativeResize="0"/>
          <p:nvPr/>
        </p:nvPicPr>
        <p:blipFill rotWithShape="1">
          <a:blip r:embed="rId6">
            <a:alphaModFix/>
          </a:blip>
          <a:srcRect b="9803" l="19668" r="14305" t="0"/>
          <a:stretch/>
        </p:blipFill>
        <p:spPr>
          <a:xfrm>
            <a:off x="12519024" y="6419850"/>
            <a:ext cx="857251" cy="876300"/>
          </a:xfrm>
          <a:prstGeom prst="rect">
            <a:avLst/>
          </a:prstGeom>
          <a:noFill/>
          <a:ln>
            <a:noFill/>
          </a:ln>
        </p:spPr>
      </p:pic>
      <p:pic>
        <p:nvPicPr>
          <p:cNvPr id="321" name="Google Shape;321;p8"/>
          <p:cNvPicPr preferRelativeResize="0"/>
          <p:nvPr/>
        </p:nvPicPr>
        <p:blipFill rotWithShape="1">
          <a:blip r:embed="rId7">
            <a:alphaModFix/>
          </a:blip>
          <a:srcRect b="0" l="0" r="0" t="0"/>
          <a:stretch/>
        </p:blipFill>
        <p:spPr>
          <a:xfrm>
            <a:off x="9732775" y="-1039312"/>
            <a:ext cx="1780842" cy="1039311"/>
          </a:xfrm>
          <a:prstGeom prst="rect">
            <a:avLst/>
          </a:prstGeom>
          <a:noFill/>
          <a:ln>
            <a:noFill/>
          </a:ln>
        </p:spPr>
      </p:pic>
      <p:pic>
        <p:nvPicPr>
          <p:cNvPr id="322" name="Google Shape;322;p8"/>
          <p:cNvPicPr preferRelativeResize="0"/>
          <p:nvPr/>
        </p:nvPicPr>
        <p:blipFill rotWithShape="1">
          <a:blip r:embed="rId8">
            <a:alphaModFix/>
          </a:blip>
          <a:srcRect b="0" l="0" r="0" t="0"/>
          <a:stretch/>
        </p:blipFill>
        <p:spPr>
          <a:xfrm>
            <a:off x="1875025" y="-869118"/>
            <a:ext cx="1202952" cy="869118"/>
          </a:xfrm>
          <a:prstGeom prst="rect">
            <a:avLst/>
          </a:prstGeom>
          <a:noFill/>
          <a:ln>
            <a:noFill/>
          </a:ln>
        </p:spPr>
      </p:pic>
      <p:pic>
        <p:nvPicPr>
          <p:cNvPr id="323" name="Google Shape;323;p8"/>
          <p:cNvPicPr preferRelativeResize="0"/>
          <p:nvPr/>
        </p:nvPicPr>
        <p:blipFill rotWithShape="1">
          <a:blip r:embed="rId9">
            <a:alphaModFix/>
          </a:blip>
          <a:srcRect b="0" l="0" r="0" t="0"/>
          <a:stretch/>
        </p:blipFill>
        <p:spPr>
          <a:xfrm>
            <a:off x="-918392" y="926933"/>
            <a:ext cx="809625" cy="609600"/>
          </a:xfrm>
          <a:prstGeom prst="rect">
            <a:avLst/>
          </a:prstGeom>
          <a:noFill/>
          <a:ln>
            <a:noFill/>
          </a:ln>
        </p:spPr>
      </p:pic>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
          <p:cNvSpPr/>
          <p:nvPr/>
        </p:nvSpPr>
        <p:spPr>
          <a:xfrm>
            <a:off x="0" y="0"/>
            <a:ext cx="12192000" cy="6858000"/>
          </a:xfrm>
          <a:prstGeom prst="rect">
            <a:avLst/>
          </a:pr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9" name="Google Shape;329;p9"/>
          <p:cNvPicPr preferRelativeResize="0"/>
          <p:nvPr/>
        </p:nvPicPr>
        <p:blipFill rotWithShape="1">
          <a:blip r:embed="rId3">
            <a:alphaModFix/>
          </a:blip>
          <a:srcRect b="0" l="0" r="0" t="0"/>
          <a:stretch/>
        </p:blipFill>
        <p:spPr>
          <a:xfrm>
            <a:off x="314325" y="4838700"/>
            <a:ext cx="2474699" cy="1938337"/>
          </a:xfrm>
          <a:prstGeom prst="rect">
            <a:avLst/>
          </a:prstGeom>
          <a:noFill/>
          <a:ln>
            <a:noFill/>
          </a:ln>
        </p:spPr>
      </p:pic>
      <p:pic>
        <p:nvPicPr>
          <p:cNvPr id="330" name="Google Shape;330;p9"/>
          <p:cNvPicPr preferRelativeResize="0"/>
          <p:nvPr/>
        </p:nvPicPr>
        <p:blipFill rotWithShape="1">
          <a:blip r:embed="rId4">
            <a:alphaModFix/>
          </a:blip>
          <a:srcRect b="9803" l="19668" r="14305" t="0"/>
          <a:stretch/>
        </p:blipFill>
        <p:spPr>
          <a:xfrm>
            <a:off x="10944224" y="5657850"/>
            <a:ext cx="857251" cy="876300"/>
          </a:xfrm>
          <a:prstGeom prst="rect">
            <a:avLst/>
          </a:prstGeom>
          <a:noFill/>
          <a:ln>
            <a:noFill/>
          </a:ln>
        </p:spPr>
      </p:pic>
      <p:sp>
        <p:nvSpPr>
          <p:cNvPr id="331" name="Google Shape;331;p9"/>
          <p:cNvSpPr/>
          <p:nvPr/>
        </p:nvSpPr>
        <p:spPr>
          <a:xfrm>
            <a:off x="3695699" y="1362075"/>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9"/>
          <p:cNvSpPr/>
          <p:nvPr/>
        </p:nvSpPr>
        <p:spPr>
          <a:xfrm>
            <a:off x="1361173" y="319934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9"/>
          <p:cNvSpPr/>
          <p:nvPr/>
        </p:nvSpPr>
        <p:spPr>
          <a:xfrm>
            <a:off x="1073306" y="127349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9"/>
          <p:cNvSpPr/>
          <p:nvPr/>
        </p:nvSpPr>
        <p:spPr>
          <a:xfrm>
            <a:off x="2131639" y="589629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9"/>
          <p:cNvSpPr/>
          <p:nvPr/>
        </p:nvSpPr>
        <p:spPr>
          <a:xfrm>
            <a:off x="10505172" y="28289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9"/>
          <p:cNvSpPr/>
          <p:nvPr/>
        </p:nvSpPr>
        <p:spPr>
          <a:xfrm>
            <a:off x="6483506" y="447389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9"/>
          <p:cNvSpPr/>
          <p:nvPr/>
        </p:nvSpPr>
        <p:spPr>
          <a:xfrm>
            <a:off x="8305802" y="1637559"/>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9"/>
          <p:cNvSpPr/>
          <p:nvPr/>
        </p:nvSpPr>
        <p:spPr>
          <a:xfrm>
            <a:off x="2322140" y="282892"/>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9"/>
          <p:cNvSpPr/>
          <p:nvPr/>
        </p:nvSpPr>
        <p:spPr>
          <a:xfrm>
            <a:off x="11372849" y="4109825"/>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9"/>
          <p:cNvSpPr/>
          <p:nvPr/>
        </p:nvSpPr>
        <p:spPr>
          <a:xfrm>
            <a:off x="8883649" y="6260358"/>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9"/>
          <p:cNvSpPr/>
          <p:nvPr/>
        </p:nvSpPr>
        <p:spPr>
          <a:xfrm>
            <a:off x="4751915" y="3644158"/>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9"/>
          <p:cNvSpPr/>
          <p:nvPr/>
        </p:nvSpPr>
        <p:spPr>
          <a:xfrm>
            <a:off x="6223155" y="630025"/>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9"/>
          <p:cNvSpPr/>
          <p:nvPr/>
        </p:nvSpPr>
        <p:spPr>
          <a:xfrm>
            <a:off x="4275822" y="6260358"/>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9"/>
          <p:cNvSpPr/>
          <p:nvPr/>
        </p:nvSpPr>
        <p:spPr>
          <a:xfrm>
            <a:off x="406556" y="2398447"/>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9"/>
          <p:cNvSpPr/>
          <p:nvPr/>
        </p:nvSpPr>
        <p:spPr>
          <a:xfrm>
            <a:off x="8576890" y="4938447"/>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9"/>
          <p:cNvSpPr/>
          <p:nvPr/>
        </p:nvSpPr>
        <p:spPr>
          <a:xfrm>
            <a:off x="2693773" y="4838700"/>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9"/>
          <p:cNvSpPr/>
          <p:nvPr/>
        </p:nvSpPr>
        <p:spPr>
          <a:xfrm>
            <a:off x="6910173" y="2619693"/>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9"/>
          <p:cNvSpPr/>
          <p:nvPr/>
        </p:nvSpPr>
        <p:spPr>
          <a:xfrm>
            <a:off x="10008973" y="2398447"/>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9"/>
          <p:cNvSpPr/>
          <p:nvPr/>
        </p:nvSpPr>
        <p:spPr>
          <a:xfrm>
            <a:off x="978055" y="4296726"/>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9"/>
          <p:cNvSpPr/>
          <p:nvPr/>
        </p:nvSpPr>
        <p:spPr>
          <a:xfrm>
            <a:off x="2548781" y="2708276"/>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9"/>
          <p:cNvSpPr/>
          <p:nvPr/>
        </p:nvSpPr>
        <p:spPr>
          <a:xfrm>
            <a:off x="5427448" y="2056343"/>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9"/>
          <p:cNvSpPr/>
          <p:nvPr/>
        </p:nvSpPr>
        <p:spPr>
          <a:xfrm>
            <a:off x="6413656" y="5665946"/>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9"/>
          <p:cNvSpPr/>
          <p:nvPr/>
        </p:nvSpPr>
        <p:spPr>
          <a:xfrm>
            <a:off x="8401052" y="536467"/>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9"/>
          <p:cNvSpPr/>
          <p:nvPr/>
        </p:nvSpPr>
        <p:spPr>
          <a:xfrm>
            <a:off x="11210021" y="1879177"/>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9"/>
          <p:cNvSpPr/>
          <p:nvPr/>
        </p:nvSpPr>
        <p:spPr>
          <a:xfrm>
            <a:off x="4751914" y="718608"/>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6" name="Google Shape;356;p9"/>
          <p:cNvPicPr preferRelativeResize="0"/>
          <p:nvPr/>
        </p:nvPicPr>
        <p:blipFill rotWithShape="1">
          <a:blip r:embed="rId5">
            <a:alphaModFix/>
          </a:blip>
          <a:srcRect b="0" l="0" r="0" t="0"/>
          <a:stretch/>
        </p:blipFill>
        <p:spPr>
          <a:xfrm>
            <a:off x="9270629" y="234181"/>
            <a:ext cx="1780842" cy="1039311"/>
          </a:xfrm>
          <a:prstGeom prst="rect">
            <a:avLst/>
          </a:prstGeom>
          <a:noFill/>
          <a:ln>
            <a:noFill/>
          </a:ln>
        </p:spPr>
      </p:pic>
      <p:sp>
        <p:nvSpPr>
          <p:cNvPr id="357" name="Google Shape;357;p9"/>
          <p:cNvSpPr/>
          <p:nvPr/>
        </p:nvSpPr>
        <p:spPr>
          <a:xfrm>
            <a:off x="3505199" y="4109825"/>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9"/>
          <p:cNvSpPr/>
          <p:nvPr/>
        </p:nvSpPr>
        <p:spPr>
          <a:xfrm>
            <a:off x="1551674" y="3678706"/>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9"/>
          <p:cNvSpPr/>
          <p:nvPr/>
        </p:nvSpPr>
        <p:spPr>
          <a:xfrm>
            <a:off x="4079721" y="2968076"/>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9"/>
          <p:cNvSpPr/>
          <p:nvPr/>
        </p:nvSpPr>
        <p:spPr>
          <a:xfrm>
            <a:off x="7565871" y="4365823"/>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9"/>
          <p:cNvSpPr/>
          <p:nvPr/>
        </p:nvSpPr>
        <p:spPr>
          <a:xfrm>
            <a:off x="7352511" y="2090891"/>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9"/>
          <p:cNvSpPr/>
          <p:nvPr/>
        </p:nvSpPr>
        <p:spPr>
          <a:xfrm>
            <a:off x="4689507" y="6329455"/>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9"/>
          <p:cNvSpPr/>
          <p:nvPr/>
        </p:nvSpPr>
        <p:spPr>
          <a:xfrm>
            <a:off x="11219051" y="3881485"/>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9"/>
          <p:cNvSpPr/>
          <p:nvPr/>
        </p:nvSpPr>
        <p:spPr>
          <a:xfrm>
            <a:off x="9892431" y="2559989"/>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9"/>
          <p:cNvSpPr/>
          <p:nvPr/>
        </p:nvSpPr>
        <p:spPr>
          <a:xfrm>
            <a:off x="11460582" y="1706656"/>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9"/>
          <p:cNvSpPr/>
          <p:nvPr/>
        </p:nvSpPr>
        <p:spPr>
          <a:xfrm>
            <a:off x="4518773" y="625050"/>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9"/>
          <p:cNvSpPr/>
          <p:nvPr/>
        </p:nvSpPr>
        <p:spPr>
          <a:xfrm>
            <a:off x="956763" y="1014512"/>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9"/>
          <p:cNvSpPr/>
          <p:nvPr/>
        </p:nvSpPr>
        <p:spPr>
          <a:xfrm>
            <a:off x="2131795" y="482432"/>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9"/>
          <p:cNvSpPr/>
          <p:nvPr/>
        </p:nvSpPr>
        <p:spPr>
          <a:xfrm>
            <a:off x="256054" y="2575613"/>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0" name="Google Shape;370;p9"/>
          <p:cNvPicPr preferRelativeResize="0"/>
          <p:nvPr/>
        </p:nvPicPr>
        <p:blipFill rotWithShape="1">
          <a:blip r:embed="rId6">
            <a:alphaModFix/>
          </a:blip>
          <a:srcRect b="0" l="0" r="0" t="0"/>
          <a:stretch/>
        </p:blipFill>
        <p:spPr>
          <a:xfrm>
            <a:off x="2459225" y="253463"/>
            <a:ext cx="1202952" cy="869118"/>
          </a:xfrm>
          <a:prstGeom prst="rect">
            <a:avLst/>
          </a:prstGeom>
          <a:noFill/>
          <a:ln>
            <a:noFill/>
          </a:ln>
        </p:spPr>
      </p:pic>
      <p:sp>
        <p:nvSpPr>
          <p:cNvPr id="371" name="Google Shape;371;p9"/>
          <p:cNvSpPr/>
          <p:nvPr/>
        </p:nvSpPr>
        <p:spPr>
          <a:xfrm>
            <a:off x="8788398" y="3590123"/>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9"/>
          <p:cNvSpPr/>
          <p:nvPr/>
        </p:nvSpPr>
        <p:spPr>
          <a:xfrm>
            <a:off x="9025623" y="3800665"/>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9"/>
          <p:cNvSpPr/>
          <p:nvPr/>
        </p:nvSpPr>
        <p:spPr>
          <a:xfrm>
            <a:off x="4275821" y="4927283"/>
            <a:ext cx="190501" cy="1771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9"/>
          <p:cNvSpPr/>
          <p:nvPr/>
        </p:nvSpPr>
        <p:spPr>
          <a:xfrm>
            <a:off x="4484798" y="5194922"/>
            <a:ext cx="116542" cy="1080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5" name="Google Shape;375;p9"/>
          <p:cNvPicPr preferRelativeResize="0"/>
          <p:nvPr/>
        </p:nvPicPr>
        <p:blipFill rotWithShape="1">
          <a:blip r:embed="rId7">
            <a:alphaModFix/>
          </a:blip>
          <a:srcRect b="0" l="0" r="0" t="0"/>
          <a:stretch/>
        </p:blipFill>
        <p:spPr>
          <a:xfrm>
            <a:off x="1743" y="1320633"/>
            <a:ext cx="809625" cy="609600"/>
          </a:xfrm>
          <a:prstGeom prst="rect">
            <a:avLst/>
          </a:prstGeom>
          <a:noFill/>
          <a:ln>
            <a:noFill/>
          </a:ln>
        </p:spPr>
      </p:pic>
      <p:sp>
        <p:nvSpPr>
          <p:cNvPr id="376" name="Google Shape;376;p9"/>
          <p:cNvSpPr/>
          <p:nvPr/>
        </p:nvSpPr>
        <p:spPr>
          <a:xfrm>
            <a:off x="1125693" y="420476"/>
            <a:ext cx="9912096" cy="5861304"/>
          </a:xfrm>
          <a:prstGeom prst="roundRect">
            <a:avLst>
              <a:gd fmla="val 3015" name="adj"/>
            </a:avLst>
          </a:prstGeom>
          <a:solidFill>
            <a:srgbClr val="0C0C0C">
              <a:alpha val="40000"/>
            </a:srgbClr>
          </a:solid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7" name="Google Shape;377;p9"/>
          <p:cNvPicPr preferRelativeResize="0"/>
          <p:nvPr/>
        </p:nvPicPr>
        <p:blipFill rotWithShape="1">
          <a:blip r:embed="rId8">
            <a:alphaModFix/>
          </a:blip>
          <a:srcRect b="0" l="11818" r="24629" t="0"/>
          <a:stretch/>
        </p:blipFill>
        <p:spPr>
          <a:xfrm flipH="1">
            <a:off x="9593307" y="4747850"/>
            <a:ext cx="1422699" cy="1512508"/>
          </a:xfrm>
          <a:prstGeom prst="rect">
            <a:avLst/>
          </a:prstGeom>
          <a:noFill/>
          <a:ln>
            <a:noFill/>
          </a:ln>
        </p:spPr>
      </p:pic>
      <p:sp>
        <p:nvSpPr>
          <p:cNvPr id="378" name="Google Shape;378;p9"/>
          <p:cNvSpPr txBox="1"/>
          <p:nvPr/>
        </p:nvSpPr>
        <p:spPr>
          <a:xfrm>
            <a:off x="3833813" y="453854"/>
            <a:ext cx="449686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Lobster"/>
                <a:ea typeface="Lobster"/>
                <a:cs typeface="Lobster"/>
                <a:sym typeface="Lobster"/>
              </a:rPr>
              <a:t>Nội dung 2</a:t>
            </a:r>
            <a:endParaRPr sz="6600">
              <a:solidFill>
                <a:schemeClr val="lt1"/>
              </a:solidFill>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2021-06-06T13:28:58Z</dcterms:created>
  <dc:creator>Công Nguyễn</dc:creator>
</cp:coreProperties>
</file>