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57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75C68-80F3-4D64-B71A-8518A790F16B}">
          <p14:sldIdLst>
            <p14:sldId id="258"/>
            <p14:sldId id="259"/>
            <p14:sldId id="260"/>
            <p14:sldId id="261"/>
            <p14:sldId id="262"/>
            <p14:sldId id="256"/>
            <p14:sldId id="257"/>
            <p14:sldId id="264"/>
            <p14:sldId id="269"/>
          </p14:sldIdLst>
        </p14:section>
        <p14:section name="Nội dung 1" id="{BDE3AB6A-7DE0-4D11-8A4A-A941A140E88C}">
          <p14:sldIdLst>
            <p14:sldId id="265"/>
            <p14:sldId id="266"/>
            <p14:sldId id="267"/>
            <p14:sldId id="268"/>
          </p14:sldIdLst>
        </p14:section>
        <p14:section name="Nội dung 2" id="{88C0FFEA-02B6-4486-902A-5FF4EC5121A4}">
          <p14:sldIdLst>
            <p14:sldId id="270"/>
            <p14:sldId id="271"/>
            <p14:sldId id="272"/>
            <p14:sldId id="273"/>
          </p14:sldIdLst>
        </p14:section>
        <p14:section name="Nội dung 3" id="{C6D190D1-3A8E-461E-95F9-88165F13401B}">
          <p14:sldIdLst>
            <p14:sldId id="274"/>
            <p14:sldId id="275"/>
            <p14:sldId id="276"/>
            <p14:sldId id="277"/>
          </p14:sldIdLst>
        </p14:section>
        <p14:section name="Nội dung 4" id="{5036CFF2-46E9-4D9D-8F3B-DD9B713B5E17}">
          <p14:sldIdLst>
            <p14:sldId id="278"/>
            <p14:sldId id="279"/>
            <p14:sldId id="280"/>
            <p14:sldId id="281"/>
          </p14:sldIdLst>
        </p14:section>
        <p14:section name="Kết luận" id="{76273A8A-A12F-4F52-8094-79C1086ACE00}">
          <p14:sldIdLst>
            <p14:sldId id="282"/>
            <p14:sldId id="283"/>
          </p14:sldIdLst>
        </p14:section>
        <p14:section name="The end" id="{157E6A09-EF7E-4302-90C1-7826D46B75DF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0F0F0F"/>
    <a:srgbClr val="F7971D"/>
    <a:srgbClr val="141414"/>
    <a:srgbClr val="B1B1B1"/>
    <a:srgbClr val="3A3C3C"/>
    <a:srgbClr val="000000"/>
    <a:srgbClr val="333333"/>
    <a:srgbClr val="28282A"/>
    <a:srgbClr val="FF6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48591-D63F-460E-9775-597E06121C7B}" v="214" dt="2021-06-30T14:20:5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205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ông" userId="2bb69f501827e366" providerId="LiveId" clId="{CD748591-D63F-460E-9775-597E06121C7B}"/>
    <pc:docChg chg="undo redo custSel addSld delSld modSld sldOrd addSection delSection modSection">
      <pc:chgData name="Công" userId="2bb69f501827e366" providerId="LiveId" clId="{CD748591-D63F-460E-9775-597E06121C7B}" dt="2021-06-30T14:20:59.841" v="800"/>
      <pc:docMkLst>
        <pc:docMk/>
      </pc:docMkLst>
      <pc:sldChg chg="addSp modSp mod modTransition modAnim">
        <pc:chgData name="Công" userId="2bb69f501827e366" providerId="LiveId" clId="{CD748591-D63F-460E-9775-597E06121C7B}" dt="2021-06-30T13:00:21.272" v="366"/>
        <pc:sldMkLst>
          <pc:docMk/>
          <pc:sldMk cId="1764525690" sldId="257"/>
        </pc:sldMkLst>
        <pc:spChg chg="mod">
          <ac:chgData name="Công" userId="2bb69f501827e366" providerId="LiveId" clId="{CD748591-D63F-460E-9775-597E06121C7B}" dt="2021-06-30T12:59:24.933" v="365" actId="14100"/>
          <ac:spMkLst>
            <pc:docMk/>
            <pc:sldMk cId="1764525690" sldId="257"/>
            <ac:spMk id="8" creationId="{9E127C66-783C-4C4F-B20A-8DBD8E956333}"/>
          </ac:spMkLst>
        </pc:spChg>
        <pc:spChg chg="add mod">
          <ac:chgData name="Công" userId="2bb69f501827e366" providerId="LiveId" clId="{CD748591-D63F-460E-9775-597E06121C7B}" dt="2021-06-30T12:59:07.189" v="363" actId="14100"/>
          <ac:spMkLst>
            <pc:docMk/>
            <pc:sldMk cId="1764525690" sldId="257"/>
            <ac:spMk id="23" creationId="{134BC6E3-DE0E-4C47-9ACC-23295A960D76}"/>
          </ac:spMkLst>
        </pc:spChg>
      </pc:sldChg>
      <pc:sldChg chg="addSp delSp modSp mod">
        <pc:chgData name="Công" userId="2bb69f501827e366" providerId="LiveId" clId="{CD748591-D63F-460E-9775-597E06121C7B}" dt="2021-06-30T12:58:04.326" v="352" actId="478"/>
        <pc:sldMkLst>
          <pc:docMk/>
          <pc:sldMk cId="3196618379" sldId="258"/>
        </pc:sldMkLst>
        <pc:picChg chg="add mod">
          <ac:chgData name="Công" userId="2bb69f501827e366" providerId="LiveId" clId="{CD748591-D63F-460E-9775-597E06121C7B}" dt="2021-06-30T12:58:02.060" v="351"/>
          <ac:picMkLst>
            <pc:docMk/>
            <pc:sldMk cId="3196618379" sldId="258"/>
            <ac:picMk id="9" creationId="{2220C39F-7176-4638-8159-7EDB04EF499C}"/>
          </ac:picMkLst>
        </pc:picChg>
        <pc:picChg chg="add del mod">
          <ac:chgData name="Công" userId="2bb69f501827e366" providerId="LiveId" clId="{CD748591-D63F-460E-9775-597E06121C7B}" dt="2021-06-30T12:58:04.326" v="352" actId="478"/>
          <ac:picMkLst>
            <pc:docMk/>
            <pc:sldMk cId="3196618379" sldId="258"/>
            <ac:picMk id="10" creationId="{4508841D-E8DF-42AE-AC5A-7E657B6BE906}"/>
          </ac:picMkLst>
        </pc:picChg>
      </pc:sldChg>
      <pc:sldChg chg="addSp modSp mod modAnim">
        <pc:chgData name="Công" userId="2bb69f501827e366" providerId="LiveId" clId="{CD748591-D63F-460E-9775-597E06121C7B}" dt="2021-06-30T12:58:22.896" v="357"/>
        <pc:sldMkLst>
          <pc:docMk/>
          <pc:sldMk cId="1997792503" sldId="259"/>
        </pc:sldMkLst>
        <pc:picChg chg="add mod modCrop">
          <ac:chgData name="Công" userId="2bb69f501827e366" providerId="LiveId" clId="{CD748591-D63F-460E-9775-597E06121C7B}" dt="2021-06-30T12:57:31.682" v="341" actId="14100"/>
          <ac:picMkLst>
            <pc:docMk/>
            <pc:sldMk cId="1997792503" sldId="259"/>
            <ac:picMk id="10" creationId="{D1D0F28B-BD98-4FFB-A984-BD226CAEF881}"/>
          </ac:picMkLst>
        </pc:picChg>
        <pc:picChg chg="add mod modCrop">
          <ac:chgData name="Công" userId="2bb69f501827e366" providerId="LiveId" clId="{CD748591-D63F-460E-9775-597E06121C7B}" dt="2021-06-30T12:57:57.558" v="350" actId="1076"/>
          <ac:picMkLst>
            <pc:docMk/>
            <pc:sldMk cId="1997792503" sldId="259"/>
            <ac:picMk id="11" creationId="{BD236D91-692E-4F62-ABEE-DC3FF74CDADF}"/>
          </ac:picMkLst>
        </pc:picChg>
      </pc:sldChg>
      <pc:sldChg chg="addSp modSp">
        <pc:chgData name="Công" userId="2bb69f501827e366" providerId="LiveId" clId="{CD748591-D63F-460E-9775-597E06121C7B}" dt="2021-06-30T12:58:06.140" v="353"/>
        <pc:sldMkLst>
          <pc:docMk/>
          <pc:sldMk cId="79106770" sldId="260"/>
        </pc:sldMkLst>
        <pc:picChg chg="add mod">
          <ac:chgData name="Công" userId="2bb69f501827e366" providerId="LiveId" clId="{CD748591-D63F-460E-9775-597E06121C7B}" dt="2021-06-30T12:58:06.140" v="353"/>
          <ac:picMkLst>
            <pc:docMk/>
            <pc:sldMk cId="79106770" sldId="260"/>
            <ac:picMk id="14" creationId="{96B1317B-0F0E-433A-843C-2E8A3F53AAB9}"/>
          </ac:picMkLst>
        </pc:picChg>
        <pc:picChg chg="add mod">
          <ac:chgData name="Công" userId="2bb69f501827e366" providerId="LiveId" clId="{CD748591-D63F-460E-9775-597E06121C7B}" dt="2021-06-30T12:58:06.140" v="353"/>
          <ac:picMkLst>
            <pc:docMk/>
            <pc:sldMk cId="79106770" sldId="260"/>
            <ac:picMk id="15" creationId="{C2127AA2-A253-439B-825B-68FE5DDF2F8F}"/>
          </ac:picMkLst>
        </pc:picChg>
      </pc:sldChg>
      <pc:sldChg chg="addSp modSp">
        <pc:chgData name="Công" userId="2bb69f501827e366" providerId="LiveId" clId="{CD748591-D63F-460E-9775-597E06121C7B}" dt="2021-06-30T12:58:07.562" v="354"/>
        <pc:sldMkLst>
          <pc:docMk/>
          <pc:sldMk cId="2104895073" sldId="261"/>
        </pc:sldMkLst>
        <pc:picChg chg="add mod">
          <ac:chgData name="Công" userId="2bb69f501827e366" providerId="LiveId" clId="{CD748591-D63F-460E-9775-597E06121C7B}" dt="2021-06-30T12:58:07.562" v="354"/>
          <ac:picMkLst>
            <pc:docMk/>
            <pc:sldMk cId="2104895073" sldId="261"/>
            <ac:picMk id="16" creationId="{6E854A0E-E00F-4C5C-88B6-254A6E6C7866}"/>
          </ac:picMkLst>
        </pc:picChg>
        <pc:picChg chg="add mod">
          <ac:chgData name="Công" userId="2bb69f501827e366" providerId="LiveId" clId="{CD748591-D63F-460E-9775-597E06121C7B}" dt="2021-06-30T12:58:07.562" v="354"/>
          <ac:picMkLst>
            <pc:docMk/>
            <pc:sldMk cId="2104895073" sldId="261"/>
            <ac:picMk id="17" creationId="{9CEBF8AD-F736-4C14-9254-A2808B4202C6}"/>
          </ac:picMkLst>
        </pc:picChg>
      </pc:sldChg>
      <pc:sldChg chg="addSp modSp">
        <pc:chgData name="Công" userId="2bb69f501827e366" providerId="LiveId" clId="{CD748591-D63F-460E-9775-597E06121C7B}" dt="2021-06-30T12:58:08.282" v="355"/>
        <pc:sldMkLst>
          <pc:docMk/>
          <pc:sldMk cId="2784464032" sldId="262"/>
        </pc:sldMkLst>
        <pc:picChg chg="add mod">
          <ac:chgData name="Công" userId="2bb69f501827e366" providerId="LiveId" clId="{CD748591-D63F-460E-9775-597E06121C7B}" dt="2021-06-30T12:58:08.282" v="355"/>
          <ac:picMkLst>
            <pc:docMk/>
            <pc:sldMk cId="2784464032" sldId="262"/>
            <ac:picMk id="17" creationId="{DA9BA4D6-D453-4366-BEFC-6E3C036A5F5D}"/>
          </ac:picMkLst>
        </pc:picChg>
        <pc:picChg chg="add mod">
          <ac:chgData name="Công" userId="2bb69f501827e366" providerId="LiveId" clId="{CD748591-D63F-460E-9775-597E06121C7B}" dt="2021-06-30T12:58:08.282" v="355"/>
          <ac:picMkLst>
            <pc:docMk/>
            <pc:sldMk cId="2784464032" sldId="262"/>
            <ac:picMk id="18" creationId="{49312D00-3703-4225-8C7D-AE1F1161A840}"/>
          </ac:picMkLst>
        </pc:picChg>
      </pc:sldChg>
      <pc:sldChg chg="del">
        <pc:chgData name="Công" userId="2bb69f501827e366" providerId="LiveId" clId="{CD748591-D63F-460E-9775-597E06121C7B}" dt="2021-06-30T12:58:43.056" v="358" actId="47"/>
        <pc:sldMkLst>
          <pc:docMk/>
          <pc:sldMk cId="1770014957" sldId="263"/>
        </pc:sldMkLst>
      </pc:sldChg>
      <pc:sldChg chg="addSp delSp modSp mod modTransition modAnim">
        <pc:chgData name="Công" userId="2bb69f501827e366" providerId="LiveId" clId="{CD748591-D63F-460E-9775-597E06121C7B}" dt="2021-06-30T14:20:03.840" v="764" actId="1076"/>
        <pc:sldMkLst>
          <pc:docMk/>
          <pc:sldMk cId="1198601451" sldId="264"/>
        </pc:sldMkLst>
        <pc:spChg chg="add mod">
          <ac:chgData name="Công" userId="2bb69f501827e366" providerId="LiveId" clId="{CD748591-D63F-460E-9775-597E06121C7B}" dt="2021-06-30T12:50:20.852" v="156" actId="14100"/>
          <ac:spMkLst>
            <pc:docMk/>
            <pc:sldMk cId="1198601451" sldId="264"/>
            <ac:spMk id="2" creationId="{6AA64FF3-0C71-4B81-A9E1-826A597A281B}"/>
          </ac:spMkLst>
        </pc:spChg>
        <pc:spChg chg="add mod">
          <ac:chgData name="Công" userId="2bb69f501827e366" providerId="LiveId" clId="{CD748591-D63F-460E-9775-597E06121C7B}" dt="2021-06-30T12:50:30.842" v="158" actId="1076"/>
          <ac:spMkLst>
            <pc:docMk/>
            <pc:sldMk cId="1198601451" sldId="264"/>
            <ac:spMk id="3" creationId="{4A2859AE-86EC-40AC-B1C9-3F34064C27E6}"/>
          </ac:spMkLst>
        </pc:spChg>
        <pc:spChg chg="mod">
          <ac:chgData name="Công" userId="2bb69f501827e366" providerId="LiveId" clId="{CD748591-D63F-460E-9775-597E06121C7B}" dt="2021-06-30T12:50:17.475" v="155" actId="207"/>
          <ac:spMkLst>
            <pc:docMk/>
            <pc:sldMk cId="1198601451" sldId="264"/>
            <ac:spMk id="4" creationId="{A7E72672-8E3E-479B-8499-3FF793295346}"/>
          </ac:spMkLst>
        </pc:spChg>
        <pc:spChg chg="add mod">
          <ac:chgData name="Công" userId="2bb69f501827e366" providerId="LiveId" clId="{CD748591-D63F-460E-9775-597E06121C7B}" dt="2021-06-30T12:42:55.516" v="111" actId="164"/>
          <ac:spMkLst>
            <pc:docMk/>
            <pc:sldMk cId="1198601451" sldId="264"/>
            <ac:spMk id="5" creationId="{81390A64-E787-4D51-953D-47D8987F24C1}"/>
          </ac:spMkLst>
        </pc:spChg>
        <pc:spChg chg="mod">
          <ac:chgData name="Công" userId="2bb69f501827e366" providerId="LiveId" clId="{CD748591-D63F-460E-9775-597E06121C7B}" dt="2021-06-30T12:37:36.809" v="28" actId="1076"/>
          <ac:spMkLst>
            <pc:docMk/>
            <pc:sldMk cId="1198601451" sldId="264"/>
            <ac:spMk id="7" creationId="{4AA44ED6-9C94-4C93-A43A-1C69054C5711}"/>
          </ac:spMkLst>
        </pc:spChg>
        <pc:spChg chg="mod">
          <ac:chgData name="Công" userId="2bb69f501827e366" providerId="LiveId" clId="{CD748591-D63F-460E-9775-597E06121C7B}" dt="2021-06-30T12:37:18.488" v="22" actId="403"/>
          <ac:spMkLst>
            <pc:docMk/>
            <pc:sldMk cId="1198601451" sldId="264"/>
            <ac:spMk id="8" creationId="{25939F77-F773-481A-8509-F8F415C1D3E8}"/>
          </ac:spMkLst>
        </pc:spChg>
        <pc:spChg chg="add mod">
          <ac:chgData name="Công" userId="2bb69f501827e366" providerId="LiveId" clId="{CD748591-D63F-460E-9775-597E06121C7B}" dt="2021-06-30T12:42:29.217" v="109" actId="14100"/>
          <ac:spMkLst>
            <pc:docMk/>
            <pc:sldMk cId="1198601451" sldId="264"/>
            <ac:spMk id="9" creationId="{C197A426-7363-4405-9C0E-084AF9E8BC85}"/>
          </ac:spMkLst>
        </pc:spChg>
        <pc:spChg chg="add mod">
          <ac:chgData name="Công" userId="2bb69f501827e366" providerId="LiveId" clId="{CD748591-D63F-460E-9775-597E06121C7B}" dt="2021-06-30T12:42:17.107" v="108" actId="1076"/>
          <ac:spMkLst>
            <pc:docMk/>
            <pc:sldMk cId="1198601451" sldId="264"/>
            <ac:spMk id="10" creationId="{355671BA-2D00-4626-9FF7-6BA2C1CA6095}"/>
          </ac:spMkLst>
        </pc:spChg>
        <pc:spChg chg="add mod">
          <ac:chgData name="Công" userId="2bb69f501827e366" providerId="LiveId" clId="{CD748591-D63F-460E-9775-597E06121C7B}" dt="2021-06-30T12:42:17.107" v="108" actId="1076"/>
          <ac:spMkLst>
            <pc:docMk/>
            <pc:sldMk cId="1198601451" sldId="264"/>
            <ac:spMk id="11" creationId="{7781E77C-5BA2-4D58-BB8E-9F9E814FF811}"/>
          </ac:spMkLst>
        </pc:spChg>
        <pc:spChg chg="add mod">
          <ac:chgData name="Công" userId="2bb69f501827e366" providerId="LiveId" clId="{CD748591-D63F-460E-9775-597E06121C7B}" dt="2021-06-30T12:44:54.793" v="137" actId="113"/>
          <ac:spMkLst>
            <pc:docMk/>
            <pc:sldMk cId="1198601451" sldId="264"/>
            <ac:spMk id="16" creationId="{450326FC-6E98-412C-9565-8766FBD24B41}"/>
          </ac:spMkLst>
        </pc:spChg>
        <pc:spChg chg="add mod">
          <ac:chgData name="Công" userId="2bb69f501827e366" providerId="LiveId" clId="{CD748591-D63F-460E-9775-597E06121C7B}" dt="2021-06-30T12:45:31.279" v="147" actId="1076"/>
          <ac:spMkLst>
            <pc:docMk/>
            <pc:sldMk cId="1198601451" sldId="264"/>
            <ac:spMk id="17" creationId="{9B3A120C-725A-4EC3-BA3F-836CD88F2696}"/>
          </ac:spMkLst>
        </pc:spChg>
        <pc:spChg chg="add mod">
          <ac:chgData name="Công" userId="2bb69f501827e366" providerId="LiveId" clId="{CD748591-D63F-460E-9775-597E06121C7B}" dt="2021-06-30T12:50:50.053" v="165" actId="14100"/>
          <ac:spMkLst>
            <pc:docMk/>
            <pc:sldMk cId="1198601451" sldId="264"/>
            <ac:spMk id="20" creationId="{2DA8025A-F25E-4AAC-9C70-0A76840501C0}"/>
          </ac:spMkLst>
        </pc:spChg>
        <pc:spChg chg="add mod">
          <ac:chgData name="Công" userId="2bb69f501827e366" providerId="LiveId" clId="{CD748591-D63F-460E-9775-597E06121C7B}" dt="2021-06-30T12:52:58.534" v="269" actId="207"/>
          <ac:spMkLst>
            <pc:docMk/>
            <pc:sldMk cId="1198601451" sldId="264"/>
            <ac:spMk id="21" creationId="{D31EF4BA-A6B5-4BE0-9C35-CE3B2FABD364}"/>
          </ac:spMkLst>
        </pc:spChg>
        <pc:spChg chg="add mod">
          <ac:chgData name="Công" userId="2bb69f501827e366" providerId="LiveId" clId="{CD748591-D63F-460E-9775-597E06121C7B}" dt="2021-06-30T14:15:03.414" v="687"/>
          <ac:spMkLst>
            <pc:docMk/>
            <pc:sldMk cId="1198601451" sldId="264"/>
            <ac:spMk id="22" creationId="{6CA2EAF8-F783-46AF-838E-B6BA7D258F17}"/>
          </ac:spMkLst>
        </pc:spChg>
        <pc:spChg chg="add mod">
          <ac:chgData name="Công" userId="2bb69f501827e366" providerId="LiveId" clId="{CD748591-D63F-460E-9775-597E06121C7B}" dt="2021-06-30T12:52:06.537" v="261" actId="14100"/>
          <ac:spMkLst>
            <pc:docMk/>
            <pc:sldMk cId="1198601451" sldId="264"/>
            <ac:spMk id="23" creationId="{BBDAC81F-4BB2-402C-BB38-789EB093A1C8}"/>
          </ac:spMkLst>
        </pc:spChg>
        <pc:spChg chg="add mod">
          <ac:chgData name="Công" userId="2bb69f501827e366" providerId="LiveId" clId="{CD748591-D63F-460E-9775-597E06121C7B}" dt="2021-06-30T13:03:20.149" v="369" actId="1076"/>
          <ac:spMkLst>
            <pc:docMk/>
            <pc:sldMk cId="1198601451" sldId="264"/>
            <ac:spMk id="24" creationId="{6C35C423-8EDF-42F2-9801-7A68CF8A4339}"/>
          </ac:spMkLst>
        </pc:spChg>
        <pc:spChg chg="add mod">
          <ac:chgData name="Công" userId="2bb69f501827e366" providerId="LiveId" clId="{CD748591-D63F-460E-9775-597E06121C7B}" dt="2021-06-30T13:54:33.098" v="547"/>
          <ac:spMkLst>
            <pc:docMk/>
            <pc:sldMk cId="1198601451" sldId="264"/>
            <ac:spMk id="25" creationId="{7889DCB5-5181-4B29-AEB7-12ED0C3A5F34}"/>
          </ac:spMkLst>
        </pc:spChg>
        <pc:spChg chg="add mod">
          <ac:chgData name="Công" userId="2bb69f501827e366" providerId="LiveId" clId="{CD748591-D63F-460E-9775-597E06121C7B}" dt="2021-06-30T13:59:26.058" v="576"/>
          <ac:spMkLst>
            <pc:docMk/>
            <pc:sldMk cId="1198601451" sldId="264"/>
            <ac:spMk id="26" creationId="{1A38B3C9-2ABA-483D-B53B-BEC3C089B425}"/>
          </ac:spMkLst>
        </pc:spChg>
        <pc:spChg chg="add mod">
          <ac:chgData name="Công" userId="2bb69f501827e366" providerId="LiveId" clId="{CD748591-D63F-460E-9775-597E06121C7B}" dt="2021-06-30T14:07:17.906" v="626"/>
          <ac:spMkLst>
            <pc:docMk/>
            <pc:sldMk cId="1198601451" sldId="264"/>
            <ac:spMk id="27" creationId="{997348B5-B754-4AD2-B747-3AD0F73713DC}"/>
          </ac:spMkLst>
        </pc:spChg>
        <pc:spChg chg="add mod">
          <ac:chgData name="Công" userId="2bb69f501827e366" providerId="LiveId" clId="{CD748591-D63F-460E-9775-597E06121C7B}" dt="2021-06-30T14:12:12.918" v="658"/>
          <ac:spMkLst>
            <pc:docMk/>
            <pc:sldMk cId="1198601451" sldId="264"/>
            <ac:spMk id="28" creationId="{AAA9FB65-9AA7-4847-AAC4-EE16178A65B1}"/>
          </ac:spMkLst>
        </pc:spChg>
        <pc:spChg chg="add mod">
          <ac:chgData name="Công" userId="2bb69f501827e366" providerId="LiveId" clId="{CD748591-D63F-460E-9775-597E06121C7B}" dt="2021-06-30T13:06:20.928" v="374" actId="2085"/>
          <ac:spMkLst>
            <pc:docMk/>
            <pc:sldMk cId="1198601451" sldId="264"/>
            <ac:spMk id="29" creationId="{1E9252A8-5B23-4A50-8914-620FC46D3095}"/>
          </ac:spMkLst>
        </pc:spChg>
        <pc:spChg chg="add del">
          <ac:chgData name="Công" userId="2bb69f501827e366" providerId="LiveId" clId="{CD748591-D63F-460E-9775-597E06121C7B}" dt="2021-06-30T12:55:03.414" v="298" actId="478"/>
          <ac:spMkLst>
            <pc:docMk/>
            <pc:sldMk cId="1198601451" sldId="264"/>
            <ac:spMk id="30" creationId="{D564E4F1-E813-454D-A3AB-8885BD062805}"/>
          </ac:spMkLst>
        </pc:spChg>
        <pc:spChg chg="add mod">
          <ac:chgData name="Công" userId="2bb69f501827e366" providerId="LiveId" clId="{CD748591-D63F-460E-9775-597E06121C7B}" dt="2021-06-30T13:35:30.305" v="520" actId="164"/>
          <ac:spMkLst>
            <pc:docMk/>
            <pc:sldMk cId="1198601451" sldId="264"/>
            <ac:spMk id="31" creationId="{BB152784-0D46-4DFA-B29E-B04B59FD1461}"/>
          </ac:spMkLst>
        </pc:spChg>
        <pc:spChg chg="add mod">
          <ac:chgData name="Công" userId="2bb69f501827e366" providerId="LiveId" clId="{CD748591-D63F-460E-9775-597E06121C7B}" dt="2021-06-30T13:35:33.557" v="521" actId="164"/>
          <ac:spMkLst>
            <pc:docMk/>
            <pc:sldMk cId="1198601451" sldId="264"/>
            <ac:spMk id="32" creationId="{496C505D-E8E6-43B8-BFB1-37F4FE99949B}"/>
          </ac:spMkLst>
        </pc:spChg>
        <pc:spChg chg="add mod">
          <ac:chgData name="Công" userId="2bb69f501827e366" providerId="LiveId" clId="{CD748591-D63F-460E-9775-597E06121C7B}" dt="2021-06-30T13:35:36.948" v="522" actId="164"/>
          <ac:spMkLst>
            <pc:docMk/>
            <pc:sldMk cId="1198601451" sldId="264"/>
            <ac:spMk id="33" creationId="{85860CEB-3165-4534-A5BA-FA82AC567DAB}"/>
          </ac:spMkLst>
        </pc:spChg>
        <pc:spChg chg="add mod">
          <ac:chgData name="Công" userId="2bb69f501827e366" providerId="LiveId" clId="{CD748591-D63F-460E-9775-597E06121C7B}" dt="2021-06-30T13:35:40.060" v="523" actId="164"/>
          <ac:spMkLst>
            <pc:docMk/>
            <pc:sldMk cId="1198601451" sldId="264"/>
            <ac:spMk id="34" creationId="{AD34F168-F20D-4F93-ADAA-853D9DEC7A88}"/>
          </ac:spMkLst>
        </pc:spChg>
        <pc:spChg chg="add mod">
          <ac:chgData name="Công" userId="2bb69f501827e366" providerId="LiveId" clId="{CD748591-D63F-460E-9775-597E06121C7B}" dt="2021-06-30T13:06:56.668" v="416" actId="1076"/>
          <ac:spMkLst>
            <pc:docMk/>
            <pc:sldMk cId="1198601451" sldId="264"/>
            <ac:spMk id="35" creationId="{A696FC21-03F2-45C5-9B17-B6A1D5112FAD}"/>
          </ac:spMkLst>
        </pc:spChg>
        <pc:spChg chg="add del mod">
          <ac:chgData name="Công" userId="2bb69f501827e366" providerId="LiveId" clId="{CD748591-D63F-460E-9775-597E06121C7B}" dt="2021-06-30T13:53:11.192" v="544"/>
          <ac:spMkLst>
            <pc:docMk/>
            <pc:sldMk cId="1198601451" sldId="264"/>
            <ac:spMk id="36" creationId="{B36822CA-96CE-46D1-862F-DA0FED1E4558}"/>
          </ac:spMkLst>
        </pc:spChg>
        <pc:spChg chg="add del mod">
          <ac:chgData name="Công" userId="2bb69f501827e366" providerId="LiveId" clId="{CD748591-D63F-460E-9775-597E06121C7B}" dt="2021-06-30T14:20:00.255" v="762" actId="478"/>
          <ac:spMkLst>
            <pc:docMk/>
            <pc:sldMk cId="1198601451" sldId="264"/>
            <ac:spMk id="37" creationId="{C414C8DD-1186-41BE-B722-A538D474CE76}"/>
          </ac:spMkLst>
        </pc:spChg>
        <pc:spChg chg="add mod">
          <ac:chgData name="Công" userId="2bb69f501827e366" providerId="LiveId" clId="{CD748591-D63F-460E-9775-597E06121C7B}" dt="2021-06-30T14:20:03.840" v="764" actId="1076"/>
          <ac:spMkLst>
            <pc:docMk/>
            <pc:sldMk cId="1198601451" sldId="264"/>
            <ac:spMk id="38" creationId="{62C43F75-F3D9-458D-9C15-D47D2FDA2581}"/>
          </ac:spMkLst>
        </pc:spChg>
        <pc:grpChg chg="add mod">
          <ac:chgData name="Công" userId="2bb69f501827e366" providerId="LiveId" clId="{CD748591-D63F-460E-9775-597E06121C7B}" dt="2021-06-30T12:42:55.516" v="111" actId="164"/>
          <ac:grpSpMkLst>
            <pc:docMk/>
            <pc:sldMk cId="1198601451" sldId="264"/>
            <ac:grpSpMk id="6" creationId="{14F34D62-0104-4A8B-8EBF-52CAFD6E0906}"/>
          </ac:grpSpMkLst>
        </pc:grpChg>
        <pc:grpChg chg="add mod">
          <ac:chgData name="Công" userId="2bb69f501827e366" providerId="LiveId" clId="{CD748591-D63F-460E-9775-597E06121C7B}" dt="2021-06-30T12:50:30.842" v="158" actId="1076"/>
          <ac:grpSpMkLst>
            <pc:docMk/>
            <pc:sldMk cId="1198601451" sldId="264"/>
            <ac:grpSpMk id="12" creationId="{B39CDDA6-341B-465F-94A5-6A00D075CDD5}"/>
          </ac:grpSpMkLst>
        </pc:grpChg>
        <pc:grpChg chg="add mod">
          <ac:chgData name="Công" userId="2bb69f501827e366" providerId="LiveId" clId="{CD748591-D63F-460E-9775-597E06121C7B}" dt="2021-06-30T13:04:32.837" v="370" actId="1076"/>
          <ac:grpSpMkLst>
            <pc:docMk/>
            <pc:sldMk cId="1198601451" sldId="264"/>
            <ac:grpSpMk id="13" creationId="{0B8F2C59-05AA-40E4-9C1C-0535B180DCA4}"/>
          </ac:grpSpMkLst>
        </pc:grpChg>
        <pc:grpChg chg="add mod">
          <ac:chgData name="Công" userId="2bb69f501827e366" providerId="LiveId" clId="{CD748591-D63F-460E-9775-597E06121C7B}" dt="2021-06-30T13:35:30.305" v="520" actId="164"/>
          <ac:grpSpMkLst>
            <pc:docMk/>
            <pc:sldMk cId="1198601451" sldId="264"/>
            <ac:grpSpMk id="14" creationId="{37A4ED77-9C01-4403-8E2F-8DE1F117AD41}"/>
          </ac:grpSpMkLst>
        </pc:grpChg>
        <pc:grpChg chg="add mod">
          <ac:chgData name="Công" userId="2bb69f501827e366" providerId="LiveId" clId="{CD748591-D63F-460E-9775-597E06121C7B}" dt="2021-06-30T13:35:33.557" v="521" actId="164"/>
          <ac:grpSpMkLst>
            <pc:docMk/>
            <pc:sldMk cId="1198601451" sldId="264"/>
            <ac:grpSpMk id="18" creationId="{12E953BB-9E1B-4792-AEE6-8A4E175C2509}"/>
          </ac:grpSpMkLst>
        </pc:grpChg>
        <pc:grpChg chg="add mod">
          <ac:chgData name="Công" userId="2bb69f501827e366" providerId="LiveId" clId="{CD748591-D63F-460E-9775-597E06121C7B}" dt="2021-06-30T13:35:36.948" v="522" actId="164"/>
          <ac:grpSpMkLst>
            <pc:docMk/>
            <pc:sldMk cId="1198601451" sldId="264"/>
            <ac:grpSpMk id="19" creationId="{788230A2-59F5-4C20-9694-88F03FCF1A7D}"/>
          </ac:grpSpMkLst>
        </pc:grpChg>
        <pc:grpChg chg="add mod">
          <ac:chgData name="Công" userId="2bb69f501827e366" providerId="LiveId" clId="{CD748591-D63F-460E-9775-597E06121C7B}" dt="2021-06-30T13:35:40.060" v="523" actId="164"/>
          <ac:grpSpMkLst>
            <pc:docMk/>
            <pc:sldMk cId="1198601451" sldId="264"/>
            <ac:grpSpMk id="30" creationId="{1F9B239A-79B9-460D-A0DA-735D26363CA0}"/>
          </ac:grpSpMkLst>
        </pc:grpChg>
        <pc:picChg chg="add mod">
          <ac:chgData name="Công" userId="2bb69f501827e366" providerId="LiveId" clId="{CD748591-D63F-460E-9775-597E06121C7B}" dt="2021-06-30T12:44:11.202" v="115" actId="1076"/>
          <ac:picMkLst>
            <pc:docMk/>
            <pc:sldMk cId="1198601451" sldId="264"/>
            <ac:picMk id="15" creationId="{851A82BD-25FE-4BC8-8B48-22F80172A0EC}"/>
          </ac:picMkLst>
        </pc:picChg>
        <pc:picChg chg="add del mod">
          <ac:chgData name="Công" userId="2bb69f501827e366" providerId="LiveId" clId="{CD748591-D63F-460E-9775-597E06121C7B}" dt="2021-06-30T12:53:05.240" v="273" actId="478"/>
          <ac:picMkLst>
            <pc:docMk/>
            <pc:sldMk cId="1198601451" sldId="264"/>
            <ac:picMk id="19" creationId="{F69431C2-AD23-438A-A631-AC2595A8CFCE}"/>
          </ac:picMkLst>
        </pc:picChg>
      </pc:sldChg>
      <pc:sldChg chg="addSp delSp modSp new mod modTransition modAnim">
        <pc:chgData name="Công" userId="2bb69f501827e366" providerId="LiveId" clId="{CD748591-D63F-460E-9775-597E06121C7B}" dt="2021-06-30T13:58:08.210" v="560"/>
        <pc:sldMkLst>
          <pc:docMk/>
          <pc:sldMk cId="4121724336" sldId="265"/>
        </pc:sldMkLst>
        <pc:spChg chg="del">
          <ac:chgData name="Công" userId="2bb69f501827e366" providerId="LiveId" clId="{CD748591-D63F-460E-9775-597E06121C7B}" dt="2021-06-30T13:14:59.627" v="424" actId="478"/>
          <ac:spMkLst>
            <pc:docMk/>
            <pc:sldMk cId="4121724336" sldId="265"/>
            <ac:spMk id="2" creationId="{22D1DE80-1E81-4889-B332-018FBBC25246}"/>
          </ac:spMkLst>
        </pc:spChg>
        <pc:spChg chg="add mod">
          <ac:chgData name="Công" userId="2bb69f501827e366" providerId="LiveId" clId="{CD748591-D63F-460E-9775-597E06121C7B}" dt="2021-06-30T13:26:53.107" v="462" actId="1076"/>
          <ac:spMkLst>
            <pc:docMk/>
            <pc:sldMk cId="4121724336" sldId="265"/>
            <ac:spMk id="2" creationId="{9A764636-4E59-4ABE-BC3E-D99345A01D67}"/>
          </ac:spMkLst>
        </pc:spChg>
        <pc:spChg chg="add mod">
          <ac:chgData name="Công" userId="2bb69f501827e366" providerId="LiveId" clId="{CD748591-D63F-460E-9775-597E06121C7B}" dt="2021-06-30T13:28:12.325" v="470" actId="14100"/>
          <ac:spMkLst>
            <pc:docMk/>
            <pc:sldMk cId="4121724336" sldId="265"/>
            <ac:spMk id="3" creationId="{6069019F-9D0C-4A7D-9530-97D74DC0F188}"/>
          </ac:spMkLst>
        </pc:spChg>
        <pc:spChg chg="del">
          <ac:chgData name="Công" userId="2bb69f501827e366" providerId="LiveId" clId="{CD748591-D63F-460E-9775-597E06121C7B}" dt="2021-06-30T13:15:00.623" v="425" actId="478"/>
          <ac:spMkLst>
            <pc:docMk/>
            <pc:sldMk cId="4121724336" sldId="265"/>
            <ac:spMk id="3" creationId="{6EDB4857-275F-4E9A-8824-D79BD84BEECD}"/>
          </ac:spMkLst>
        </pc:spChg>
        <pc:spChg chg="add mod">
          <ac:chgData name="Công" userId="2bb69f501827e366" providerId="LiveId" clId="{CD748591-D63F-460E-9775-597E06121C7B}" dt="2021-06-30T13:28:09.361" v="469" actId="1076"/>
          <ac:spMkLst>
            <pc:docMk/>
            <pc:sldMk cId="4121724336" sldId="265"/>
            <ac:spMk id="4" creationId="{3EB73EF7-57BE-4524-8914-2A32C459ABE7}"/>
          </ac:spMkLst>
        </pc:spChg>
        <pc:spChg chg="add mod">
          <ac:chgData name="Công" userId="2bb69f501827e366" providerId="LiveId" clId="{CD748591-D63F-460E-9775-597E06121C7B}" dt="2021-06-30T13:28:09.361" v="469" actId="1076"/>
          <ac:spMkLst>
            <pc:docMk/>
            <pc:sldMk cId="4121724336" sldId="265"/>
            <ac:spMk id="5" creationId="{FD0DBCF6-4E8F-4110-B5DA-E490AD59335C}"/>
          </ac:spMkLst>
        </pc:spChg>
        <pc:spChg chg="add mod">
          <ac:chgData name="Công" userId="2bb69f501827e366" providerId="LiveId" clId="{CD748591-D63F-460E-9775-597E06121C7B}" dt="2021-06-30T13:28:09.361" v="469" actId="1076"/>
          <ac:spMkLst>
            <pc:docMk/>
            <pc:sldMk cId="4121724336" sldId="265"/>
            <ac:spMk id="6" creationId="{518B736E-2BD7-40AA-A324-29A990607120}"/>
          </ac:spMkLst>
        </pc:spChg>
        <pc:spChg chg="add mod">
          <ac:chgData name="Công" userId="2bb69f501827e366" providerId="LiveId" clId="{CD748591-D63F-460E-9775-597E06121C7B}" dt="2021-06-30T13:28:15.673" v="471" actId="1076"/>
          <ac:spMkLst>
            <pc:docMk/>
            <pc:sldMk cId="4121724336" sldId="265"/>
            <ac:spMk id="7" creationId="{CA96434E-8DFB-427A-B377-000B1C7CFA1A}"/>
          </ac:spMkLst>
        </pc:spChg>
        <pc:spChg chg="add mod">
          <ac:chgData name="Công" userId="2bb69f501827e366" providerId="LiveId" clId="{CD748591-D63F-460E-9775-597E06121C7B}" dt="2021-06-30T13:32:38.490" v="498" actId="1076"/>
          <ac:spMkLst>
            <pc:docMk/>
            <pc:sldMk cId="4121724336" sldId="265"/>
            <ac:spMk id="8" creationId="{21C28C92-F7E2-4561-A40E-DAA420B95358}"/>
          </ac:spMkLst>
        </pc:spChg>
        <pc:spChg chg="add mod">
          <ac:chgData name="Công" userId="2bb69f501827e366" providerId="LiveId" clId="{CD748591-D63F-460E-9775-597E06121C7B}" dt="2021-06-30T13:54:54.588" v="548"/>
          <ac:spMkLst>
            <pc:docMk/>
            <pc:sldMk cId="4121724336" sldId="265"/>
            <ac:spMk id="10" creationId="{8904944E-ECF0-4EB8-8B6D-0C84CFAC9E5A}"/>
          </ac:spMkLst>
        </pc:spChg>
        <pc:spChg chg="add mod">
          <ac:chgData name="Công" userId="2bb69f501827e366" providerId="LiveId" clId="{CD748591-D63F-460E-9775-597E06121C7B}" dt="2021-06-30T13:56:37.372" v="550"/>
          <ac:spMkLst>
            <pc:docMk/>
            <pc:sldMk cId="4121724336" sldId="265"/>
            <ac:spMk id="11" creationId="{518F98C0-42E9-4D66-9A2B-4E33474C90DB}"/>
          </ac:spMkLst>
        </pc:spChg>
        <pc:spChg chg="add mod">
          <ac:chgData name="Công" userId="2bb69f501827e366" providerId="LiveId" clId="{CD748591-D63F-460E-9775-597E06121C7B}" dt="2021-06-30T13:56:53.305" v="551"/>
          <ac:spMkLst>
            <pc:docMk/>
            <pc:sldMk cId="4121724336" sldId="265"/>
            <ac:spMk id="12" creationId="{028CC0AF-C509-4A88-8A1D-DFBD1161C22D}"/>
          </ac:spMkLst>
        </pc:spChg>
        <pc:picChg chg="add mod modCrop">
          <ac:chgData name="Công" userId="2bb69f501827e366" providerId="LiveId" clId="{CD748591-D63F-460E-9775-597E06121C7B}" dt="2021-06-30T13:58:08.210" v="560"/>
          <ac:picMkLst>
            <pc:docMk/>
            <pc:sldMk cId="4121724336" sldId="265"/>
            <ac:picMk id="9" creationId="{90E33BA4-73B1-4182-8C90-676192B60F45}"/>
          </ac:picMkLst>
        </pc:picChg>
      </pc:sldChg>
      <pc:sldChg chg="modSp add modTransition">
        <pc:chgData name="Công" userId="2bb69f501827e366" providerId="LiveId" clId="{CD748591-D63F-460E-9775-597E06121C7B}" dt="2021-06-30T13:58:15.089" v="561"/>
        <pc:sldMkLst>
          <pc:docMk/>
          <pc:sldMk cId="4042988392" sldId="266"/>
        </pc:sldMkLst>
        <pc:spChg chg="mod">
          <ac:chgData name="Công" userId="2bb69f501827e366" providerId="LiveId" clId="{CD748591-D63F-460E-9775-597E06121C7B}" dt="2021-06-30T13:55:02.864" v="549"/>
          <ac:spMkLst>
            <pc:docMk/>
            <pc:sldMk cId="4042988392" sldId="266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3:33:16.793" v="504" actId="207"/>
          <ac:spMkLst>
            <pc:docMk/>
            <pc:sldMk cId="4042988392" sldId="266"/>
            <ac:spMk id="10" creationId="{8904944E-ECF0-4EB8-8B6D-0C84CFAC9E5A}"/>
          </ac:spMkLst>
        </pc:spChg>
        <pc:spChg chg="mod">
          <ac:chgData name="Công" userId="2bb69f501827e366" providerId="LiveId" clId="{CD748591-D63F-460E-9775-597E06121C7B}" dt="2021-06-30T13:57:07.246" v="552"/>
          <ac:spMkLst>
            <pc:docMk/>
            <pc:sldMk cId="4042988392" sldId="266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3:57:13.477" v="553"/>
          <ac:spMkLst>
            <pc:docMk/>
            <pc:sldMk cId="4042988392" sldId="266"/>
            <ac:spMk id="12" creationId="{028CC0AF-C509-4A88-8A1D-DFBD1161C22D}"/>
          </ac:spMkLst>
        </pc:spChg>
        <pc:picChg chg="mod">
          <ac:chgData name="Công" userId="2bb69f501827e366" providerId="LiveId" clId="{CD748591-D63F-460E-9775-597E06121C7B}" dt="2021-06-30T13:58:15.089" v="561"/>
          <ac:picMkLst>
            <pc:docMk/>
            <pc:sldMk cId="4042988392" sldId="266"/>
            <ac:picMk id="9" creationId="{90E33BA4-73B1-4182-8C90-676192B60F45}"/>
          </ac:picMkLst>
        </pc:picChg>
      </pc:sldChg>
      <pc:sldChg chg="modSp add mod">
        <pc:chgData name="Công" userId="2bb69f501827e366" providerId="LiveId" clId="{CD748591-D63F-460E-9775-597E06121C7B}" dt="2021-06-30T13:58:22.013" v="562"/>
        <pc:sldMkLst>
          <pc:docMk/>
          <pc:sldMk cId="4026120916" sldId="267"/>
        </pc:sldMkLst>
        <pc:spChg chg="mod">
          <ac:chgData name="Công" userId="2bb69f501827e366" providerId="LiveId" clId="{CD748591-D63F-460E-9775-597E06121C7B}" dt="2021-06-30T13:57:21.235" v="554"/>
          <ac:spMkLst>
            <pc:docMk/>
            <pc:sldMk cId="4026120916" sldId="267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3:34:21.146" v="510" actId="20577"/>
          <ac:spMkLst>
            <pc:docMk/>
            <pc:sldMk cId="4026120916" sldId="267"/>
            <ac:spMk id="10" creationId="{8904944E-ECF0-4EB8-8B6D-0C84CFAC9E5A}"/>
          </ac:spMkLst>
        </pc:spChg>
        <pc:spChg chg="mod">
          <ac:chgData name="Công" userId="2bb69f501827e366" providerId="LiveId" clId="{CD748591-D63F-460E-9775-597E06121C7B}" dt="2021-06-30T13:57:29.895" v="555"/>
          <ac:spMkLst>
            <pc:docMk/>
            <pc:sldMk cId="4026120916" sldId="267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3:57:35.117" v="556"/>
          <ac:spMkLst>
            <pc:docMk/>
            <pc:sldMk cId="4026120916" sldId="267"/>
            <ac:spMk id="12" creationId="{028CC0AF-C509-4A88-8A1D-DFBD1161C22D}"/>
          </ac:spMkLst>
        </pc:spChg>
        <pc:picChg chg="mod">
          <ac:chgData name="Công" userId="2bb69f501827e366" providerId="LiveId" clId="{CD748591-D63F-460E-9775-597E06121C7B}" dt="2021-06-30T13:58:22.013" v="562"/>
          <ac:picMkLst>
            <pc:docMk/>
            <pc:sldMk cId="4026120916" sldId="267"/>
            <ac:picMk id="9" creationId="{90E33BA4-73B1-4182-8C90-676192B60F45}"/>
          </ac:picMkLst>
        </pc:picChg>
      </pc:sldChg>
      <pc:sldChg chg="modSp add mod">
        <pc:chgData name="Công" userId="2bb69f501827e366" providerId="LiveId" clId="{CD748591-D63F-460E-9775-597E06121C7B}" dt="2021-06-30T13:58:28.298" v="563"/>
        <pc:sldMkLst>
          <pc:docMk/>
          <pc:sldMk cId="2341035948" sldId="268"/>
        </pc:sldMkLst>
        <pc:spChg chg="mod">
          <ac:chgData name="Công" userId="2bb69f501827e366" providerId="LiveId" clId="{CD748591-D63F-460E-9775-597E06121C7B}" dt="2021-06-30T13:57:43.089" v="557"/>
          <ac:spMkLst>
            <pc:docMk/>
            <pc:sldMk cId="2341035948" sldId="268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3:34:39.469" v="516" actId="20577"/>
          <ac:spMkLst>
            <pc:docMk/>
            <pc:sldMk cId="2341035948" sldId="268"/>
            <ac:spMk id="10" creationId="{8904944E-ECF0-4EB8-8B6D-0C84CFAC9E5A}"/>
          </ac:spMkLst>
        </pc:spChg>
        <pc:spChg chg="mod">
          <ac:chgData name="Công" userId="2bb69f501827e366" providerId="LiveId" clId="{CD748591-D63F-460E-9775-597E06121C7B}" dt="2021-06-30T13:57:48.419" v="558"/>
          <ac:spMkLst>
            <pc:docMk/>
            <pc:sldMk cId="2341035948" sldId="268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3:57:53.390" v="559"/>
          <ac:spMkLst>
            <pc:docMk/>
            <pc:sldMk cId="2341035948" sldId="268"/>
            <ac:spMk id="12" creationId="{028CC0AF-C509-4A88-8A1D-DFBD1161C22D}"/>
          </ac:spMkLst>
        </pc:spChg>
        <pc:picChg chg="mod">
          <ac:chgData name="Công" userId="2bb69f501827e366" providerId="LiveId" clId="{CD748591-D63F-460E-9775-597E06121C7B}" dt="2021-06-30T13:58:28.298" v="563"/>
          <ac:picMkLst>
            <pc:docMk/>
            <pc:sldMk cId="2341035948" sldId="268"/>
            <ac:picMk id="9" creationId="{90E33BA4-73B1-4182-8C90-676192B60F45}"/>
          </ac:picMkLst>
        </pc:picChg>
      </pc:sldChg>
      <pc:sldChg chg="addSp delSp modSp add mod modTransition modAnim">
        <pc:chgData name="Công" userId="2bb69f501827e366" providerId="LiveId" clId="{CD748591-D63F-460E-9775-597E06121C7B}" dt="2021-06-30T14:20:09.558" v="767" actId="1076"/>
        <pc:sldMkLst>
          <pc:docMk/>
          <pc:sldMk cId="4101269677" sldId="269"/>
        </pc:sldMkLst>
        <pc:spChg chg="mod">
          <ac:chgData name="Công" userId="2bb69f501827e366" providerId="LiveId" clId="{CD748591-D63F-460E-9775-597E06121C7B}" dt="2021-06-30T14:15:14.436" v="688"/>
          <ac:spMkLst>
            <pc:docMk/>
            <pc:sldMk cId="4101269677" sldId="269"/>
            <ac:spMk id="22" creationId="{6CA2EAF8-F783-46AF-838E-B6BA7D258F17}"/>
          </ac:spMkLst>
        </pc:spChg>
        <pc:spChg chg="mod">
          <ac:chgData name="Công" userId="2bb69f501827e366" providerId="LiveId" clId="{CD748591-D63F-460E-9775-597E06121C7B}" dt="2021-06-30T13:54:16.649" v="546"/>
          <ac:spMkLst>
            <pc:docMk/>
            <pc:sldMk cId="4101269677" sldId="269"/>
            <ac:spMk id="25" creationId="{7889DCB5-5181-4B29-AEB7-12ED0C3A5F34}"/>
          </ac:spMkLst>
        </pc:spChg>
        <pc:spChg chg="mod">
          <ac:chgData name="Công" userId="2bb69f501827e366" providerId="LiveId" clId="{CD748591-D63F-460E-9775-597E06121C7B}" dt="2021-06-30T13:59:32.609" v="577"/>
          <ac:spMkLst>
            <pc:docMk/>
            <pc:sldMk cId="4101269677" sldId="269"/>
            <ac:spMk id="26" creationId="{1A38B3C9-2ABA-483D-B53B-BEC3C089B425}"/>
          </ac:spMkLst>
        </pc:spChg>
        <pc:spChg chg="mod">
          <ac:chgData name="Công" userId="2bb69f501827e366" providerId="LiveId" clId="{CD748591-D63F-460E-9775-597E06121C7B}" dt="2021-06-30T14:07:25.413" v="627"/>
          <ac:spMkLst>
            <pc:docMk/>
            <pc:sldMk cId="4101269677" sldId="269"/>
            <ac:spMk id="27" creationId="{997348B5-B754-4AD2-B747-3AD0F73713DC}"/>
          </ac:spMkLst>
        </pc:spChg>
        <pc:spChg chg="mod">
          <ac:chgData name="Công" userId="2bb69f501827e366" providerId="LiveId" clId="{CD748591-D63F-460E-9775-597E06121C7B}" dt="2021-06-30T14:12:42.038" v="659"/>
          <ac:spMkLst>
            <pc:docMk/>
            <pc:sldMk cId="4101269677" sldId="269"/>
            <ac:spMk id="28" creationId="{AAA9FB65-9AA7-4847-AAC4-EE16178A65B1}"/>
          </ac:spMkLst>
        </pc:spChg>
        <pc:spChg chg="add del mod">
          <ac:chgData name="Công" userId="2bb69f501827e366" providerId="LiveId" clId="{CD748591-D63F-460E-9775-597E06121C7B}" dt="2021-06-30T14:20:06.331" v="765" actId="478"/>
          <ac:spMkLst>
            <pc:docMk/>
            <pc:sldMk cId="4101269677" sldId="269"/>
            <ac:spMk id="36" creationId="{EE371979-2A61-440A-8C44-4EFE44E544ED}"/>
          </ac:spMkLst>
        </pc:spChg>
        <pc:spChg chg="add mod">
          <ac:chgData name="Công" userId="2bb69f501827e366" providerId="LiveId" clId="{CD748591-D63F-460E-9775-597E06121C7B}" dt="2021-06-30T14:20:09.558" v="767" actId="1076"/>
          <ac:spMkLst>
            <pc:docMk/>
            <pc:sldMk cId="4101269677" sldId="269"/>
            <ac:spMk id="37" creationId="{85544602-0C8A-4811-9312-4F041FBFDFE0}"/>
          </ac:spMkLst>
        </pc:spChg>
      </pc:sldChg>
      <pc:sldChg chg="modSp add mod ord">
        <pc:chgData name="Công" userId="2bb69f501827e366" providerId="LiveId" clId="{CD748591-D63F-460E-9775-597E06121C7B}" dt="2021-06-30T14:00:57.621" v="598"/>
        <pc:sldMkLst>
          <pc:docMk/>
          <pc:sldMk cId="1518907114" sldId="270"/>
        </pc:sldMkLst>
        <pc:spChg chg="mod">
          <ac:chgData name="Công" userId="2bb69f501827e366" providerId="LiveId" clId="{CD748591-D63F-460E-9775-597E06121C7B}" dt="2021-06-30T13:59:55.385" v="587" actId="20577"/>
          <ac:spMkLst>
            <pc:docMk/>
            <pc:sldMk cId="1518907114" sldId="270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0:38.877" v="596"/>
          <ac:spMkLst>
            <pc:docMk/>
            <pc:sldMk cId="1518907114" sldId="270"/>
            <ac:spMk id="10" creationId="{8904944E-ECF0-4EB8-8B6D-0C84CFAC9E5A}"/>
          </ac:spMkLst>
        </pc:spChg>
        <pc:spChg chg="mod">
          <ac:chgData name="Công" userId="2bb69f501827e366" providerId="LiveId" clId="{CD748591-D63F-460E-9775-597E06121C7B}" dt="2021-06-30T14:00:49.663" v="597"/>
          <ac:spMkLst>
            <pc:docMk/>
            <pc:sldMk cId="1518907114" sldId="270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0:57.621" v="598"/>
          <ac:spMkLst>
            <pc:docMk/>
            <pc:sldMk cId="1518907114" sldId="270"/>
            <ac:spMk id="12" creationId="{028CC0AF-C509-4A88-8A1D-DFBD1161C22D}"/>
          </ac:spMkLst>
        </pc:spChg>
      </pc:sldChg>
      <pc:sldChg chg="new del">
        <pc:chgData name="Công" userId="2bb69f501827e366" providerId="LiveId" clId="{CD748591-D63F-460E-9775-597E06121C7B}" dt="2021-06-30T13:59:04.187" v="572" actId="47"/>
        <pc:sldMkLst>
          <pc:docMk/>
          <pc:sldMk cId="4262138444" sldId="270"/>
        </pc:sldMkLst>
      </pc:sldChg>
      <pc:sldChg chg="modSp add mod ord">
        <pc:chgData name="Công" userId="2bb69f501827e366" providerId="LiveId" clId="{CD748591-D63F-460E-9775-597E06121C7B}" dt="2021-06-30T14:03:38.428" v="601"/>
        <pc:sldMkLst>
          <pc:docMk/>
          <pc:sldMk cId="3124324414" sldId="271"/>
        </pc:sldMkLst>
        <pc:spChg chg="mod">
          <ac:chgData name="Công" userId="2bb69f501827e366" providerId="LiveId" clId="{CD748591-D63F-460E-9775-597E06121C7B}" dt="2021-06-30T13:59:58.747" v="588" actId="20577"/>
          <ac:spMkLst>
            <pc:docMk/>
            <pc:sldMk cId="3124324414" sldId="271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3:24.389" v="599"/>
          <ac:spMkLst>
            <pc:docMk/>
            <pc:sldMk cId="3124324414" sldId="271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03:30.500" v="600"/>
          <ac:spMkLst>
            <pc:docMk/>
            <pc:sldMk cId="3124324414" sldId="271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3:38.428" v="601"/>
          <ac:spMkLst>
            <pc:docMk/>
            <pc:sldMk cId="3124324414" sldId="271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04:16.933" v="604"/>
        <pc:sldMkLst>
          <pc:docMk/>
          <pc:sldMk cId="1327548707" sldId="272"/>
        </pc:sldMkLst>
        <pc:spChg chg="mod">
          <ac:chgData name="Công" userId="2bb69f501827e366" providerId="LiveId" clId="{CD748591-D63F-460E-9775-597E06121C7B}" dt="2021-06-30T14:00:01.200" v="589" actId="20577"/>
          <ac:spMkLst>
            <pc:docMk/>
            <pc:sldMk cId="1327548707" sldId="272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3:49.984" v="602"/>
          <ac:spMkLst>
            <pc:docMk/>
            <pc:sldMk cId="1327548707" sldId="272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03:55.846" v="603"/>
          <ac:spMkLst>
            <pc:docMk/>
            <pc:sldMk cId="1327548707" sldId="272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4:16.933" v="604"/>
          <ac:spMkLst>
            <pc:docMk/>
            <pc:sldMk cId="1327548707" sldId="272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05:58.066" v="607"/>
        <pc:sldMkLst>
          <pc:docMk/>
          <pc:sldMk cId="3067859013" sldId="273"/>
        </pc:sldMkLst>
        <pc:spChg chg="mod">
          <ac:chgData name="Công" userId="2bb69f501827e366" providerId="LiveId" clId="{CD748591-D63F-460E-9775-597E06121C7B}" dt="2021-06-30T14:00:06.187" v="591" actId="20577"/>
          <ac:spMkLst>
            <pc:docMk/>
            <pc:sldMk cId="3067859013" sldId="273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5:43.524" v="605"/>
          <ac:spMkLst>
            <pc:docMk/>
            <pc:sldMk cId="3067859013" sldId="273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05:50.386" v="606"/>
          <ac:spMkLst>
            <pc:docMk/>
            <pc:sldMk cId="3067859013" sldId="273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5:58.066" v="607"/>
          <ac:spMkLst>
            <pc:docMk/>
            <pc:sldMk cId="3067859013" sldId="273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07:48.121" v="630"/>
        <pc:sldMkLst>
          <pc:docMk/>
          <pc:sldMk cId="1881038835" sldId="274"/>
        </pc:sldMkLst>
        <pc:spChg chg="mod">
          <ac:chgData name="Công" userId="2bb69f501827e366" providerId="LiveId" clId="{CD748591-D63F-460E-9775-597E06121C7B}" dt="2021-06-30T14:07:00.453" v="622" actId="20577"/>
          <ac:spMkLst>
            <pc:docMk/>
            <pc:sldMk cId="1881038835" sldId="274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7:37.348" v="628"/>
          <ac:spMkLst>
            <pc:docMk/>
            <pc:sldMk cId="1881038835" sldId="274"/>
            <ac:spMk id="10" creationId="{8904944E-ECF0-4EB8-8B6D-0C84CFAC9E5A}"/>
          </ac:spMkLst>
        </pc:spChg>
        <pc:spChg chg="mod">
          <ac:chgData name="Công" userId="2bb69f501827e366" providerId="LiveId" clId="{CD748591-D63F-460E-9775-597E06121C7B}" dt="2021-06-30T14:07:42.226" v="629"/>
          <ac:spMkLst>
            <pc:docMk/>
            <pc:sldMk cId="1881038835" sldId="274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7:48.121" v="630"/>
          <ac:spMkLst>
            <pc:docMk/>
            <pc:sldMk cId="1881038835" sldId="274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08:15.224" v="633"/>
        <pc:sldMkLst>
          <pc:docMk/>
          <pc:sldMk cId="86346933" sldId="275"/>
        </pc:sldMkLst>
        <pc:spChg chg="mod">
          <ac:chgData name="Công" userId="2bb69f501827e366" providerId="LiveId" clId="{CD748591-D63F-460E-9775-597E06121C7B}" dt="2021-06-30T14:07:03.954" v="623" actId="20577"/>
          <ac:spMkLst>
            <pc:docMk/>
            <pc:sldMk cId="86346933" sldId="275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8:00.984" v="631"/>
          <ac:spMkLst>
            <pc:docMk/>
            <pc:sldMk cId="86346933" sldId="275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08:10.597" v="632"/>
          <ac:spMkLst>
            <pc:docMk/>
            <pc:sldMk cId="86346933" sldId="275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8:15.224" v="633"/>
          <ac:spMkLst>
            <pc:docMk/>
            <pc:sldMk cId="86346933" sldId="275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08:36.812" v="636"/>
        <pc:sldMkLst>
          <pc:docMk/>
          <pc:sldMk cId="4257276170" sldId="276"/>
        </pc:sldMkLst>
        <pc:spChg chg="mod">
          <ac:chgData name="Công" userId="2bb69f501827e366" providerId="LiveId" clId="{CD748591-D63F-460E-9775-597E06121C7B}" dt="2021-06-30T14:07:06.769" v="624" actId="20577"/>
          <ac:spMkLst>
            <pc:docMk/>
            <pc:sldMk cId="4257276170" sldId="276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8:24.067" v="634"/>
          <ac:spMkLst>
            <pc:docMk/>
            <pc:sldMk cId="4257276170" sldId="276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08:30.929" v="635"/>
          <ac:spMkLst>
            <pc:docMk/>
            <pc:sldMk cId="4257276170" sldId="276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8:36.812" v="636"/>
          <ac:spMkLst>
            <pc:docMk/>
            <pc:sldMk cId="4257276170" sldId="276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08:55.478" v="639"/>
        <pc:sldMkLst>
          <pc:docMk/>
          <pc:sldMk cId="2739181043" sldId="277"/>
        </pc:sldMkLst>
        <pc:spChg chg="mod">
          <ac:chgData name="Công" userId="2bb69f501827e366" providerId="LiveId" clId="{CD748591-D63F-460E-9775-597E06121C7B}" dt="2021-06-30T14:07:08.988" v="625" actId="20577"/>
          <ac:spMkLst>
            <pc:docMk/>
            <pc:sldMk cId="2739181043" sldId="277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08:42.846" v="637"/>
          <ac:spMkLst>
            <pc:docMk/>
            <pc:sldMk cId="2739181043" sldId="277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08:48.144" v="638"/>
          <ac:spMkLst>
            <pc:docMk/>
            <pc:sldMk cId="2739181043" sldId="277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08:55.478" v="639"/>
          <ac:spMkLst>
            <pc:docMk/>
            <pc:sldMk cId="2739181043" sldId="277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13:04.001" v="662"/>
        <pc:sldMkLst>
          <pc:docMk/>
          <pc:sldMk cId="1752430393" sldId="278"/>
        </pc:sldMkLst>
        <pc:spChg chg="mod">
          <ac:chgData name="Công" userId="2bb69f501827e366" providerId="LiveId" clId="{CD748591-D63F-460E-9775-597E06121C7B}" dt="2021-06-30T14:09:52.183" v="654" actId="20577"/>
          <ac:spMkLst>
            <pc:docMk/>
            <pc:sldMk cId="1752430393" sldId="278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12:52.103" v="660"/>
          <ac:spMkLst>
            <pc:docMk/>
            <pc:sldMk cId="1752430393" sldId="278"/>
            <ac:spMk id="10" creationId="{8904944E-ECF0-4EB8-8B6D-0C84CFAC9E5A}"/>
          </ac:spMkLst>
        </pc:spChg>
        <pc:spChg chg="mod">
          <ac:chgData name="Công" userId="2bb69f501827e366" providerId="LiveId" clId="{CD748591-D63F-460E-9775-597E06121C7B}" dt="2021-06-30T14:12:58.639" v="661"/>
          <ac:spMkLst>
            <pc:docMk/>
            <pc:sldMk cId="1752430393" sldId="278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13:04.001" v="662"/>
          <ac:spMkLst>
            <pc:docMk/>
            <pc:sldMk cId="1752430393" sldId="278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13:24.631" v="665"/>
        <pc:sldMkLst>
          <pc:docMk/>
          <pc:sldMk cId="2233247825" sldId="279"/>
        </pc:sldMkLst>
        <pc:spChg chg="mod">
          <ac:chgData name="Công" userId="2bb69f501827e366" providerId="LiveId" clId="{CD748591-D63F-460E-9775-597E06121C7B}" dt="2021-06-30T14:09:55.277" v="655" actId="20577"/>
          <ac:spMkLst>
            <pc:docMk/>
            <pc:sldMk cId="2233247825" sldId="279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13:13.549" v="663"/>
          <ac:spMkLst>
            <pc:docMk/>
            <pc:sldMk cId="2233247825" sldId="279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13:19.551" v="664"/>
          <ac:spMkLst>
            <pc:docMk/>
            <pc:sldMk cId="2233247825" sldId="279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13:24.631" v="665"/>
          <ac:spMkLst>
            <pc:docMk/>
            <pc:sldMk cId="2233247825" sldId="279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13:44.873" v="668"/>
        <pc:sldMkLst>
          <pc:docMk/>
          <pc:sldMk cId="3820446065" sldId="280"/>
        </pc:sldMkLst>
        <pc:spChg chg="mod">
          <ac:chgData name="Công" userId="2bb69f501827e366" providerId="LiveId" clId="{CD748591-D63F-460E-9775-597E06121C7B}" dt="2021-06-30T14:09:57.856" v="656" actId="20577"/>
          <ac:spMkLst>
            <pc:docMk/>
            <pc:sldMk cId="3820446065" sldId="280"/>
            <ac:spMk id="6" creationId="{518B736E-2BD7-40AA-A324-29A990607120}"/>
          </ac:spMkLst>
        </pc:spChg>
        <pc:spChg chg="mod">
          <ac:chgData name="Công" userId="2bb69f501827e366" providerId="LiveId" clId="{CD748591-D63F-460E-9775-597E06121C7B}" dt="2021-06-30T14:13:30.243" v="666"/>
          <ac:spMkLst>
            <pc:docMk/>
            <pc:sldMk cId="3820446065" sldId="280"/>
            <ac:spMk id="8" creationId="{21C28C92-F7E2-4561-A40E-DAA420B95358}"/>
          </ac:spMkLst>
        </pc:spChg>
        <pc:spChg chg="mod">
          <ac:chgData name="Công" userId="2bb69f501827e366" providerId="LiveId" clId="{CD748591-D63F-460E-9775-597E06121C7B}" dt="2021-06-30T14:13:37.090" v="667"/>
          <ac:spMkLst>
            <pc:docMk/>
            <pc:sldMk cId="3820446065" sldId="280"/>
            <ac:spMk id="11" creationId="{518F98C0-42E9-4D66-9A2B-4E33474C90DB}"/>
          </ac:spMkLst>
        </pc:spChg>
        <pc:spChg chg="mod">
          <ac:chgData name="Công" userId="2bb69f501827e366" providerId="LiveId" clId="{CD748591-D63F-460E-9775-597E06121C7B}" dt="2021-06-30T14:13:44.873" v="668"/>
          <ac:spMkLst>
            <pc:docMk/>
            <pc:sldMk cId="3820446065" sldId="280"/>
            <ac:spMk id="12" creationId="{028CC0AF-C509-4A88-8A1D-DFBD1161C22D}"/>
          </ac:spMkLst>
        </pc:spChg>
      </pc:sldChg>
      <pc:sldChg chg="modSp add mod ord">
        <pc:chgData name="Công" userId="2bb69f501827e366" providerId="LiveId" clId="{CD748591-D63F-460E-9775-597E06121C7B}" dt="2021-06-30T14:10:00.075" v="657" actId="20577"/>
        <pc:sldMkLst>
          <pc:docMk/>
          <pc:sldMk cId="444500446" sldId="281"/>
        </pc:sldMkLst>
        <pc:spChg chg="mod">
          <ac:chgData name="Công" userId="2bb69f501827e366" providerId="LiveId" clId="{CD748591-D63F-460E-9775-597E06121C7B}" dt="2021-06-30T14:10:00.075" v="657" actId="20577"/>
          <ac:spMkLst>
            <pc:docMk/>
            <pc:sldMk cId="444500446" sldId="281"/>
            <ac:spMk id="6" creationId="{518B736E-2BD7-40AA-A324-29A990607120}"/>
          </ac:spMkLst>
        </pc:spChg>
      </pc:sldChg>
      <pc:sldChg chg="addSp delSp modSp add mod ord modTransition">
        <pc:chgData name="Công" userId="2bb69f501827e366" providerId="LiveId" clId="{CD748591-D63F-460E-9775-597E06121C7B}" dt="2021-06-30T14:19:36.169" v="732" actId="478"/>
        <pc:sldMkLst>
          <pc:docMk/>
          <pc:sldMk cId="244378037" sldId="282"/>
        </pc:sldMkLst>
        <pc:spChg chg="mod">
          <ac:chgData name="Công" userId="2bb69f501827e366" providerId="LiveId" clId="{CD748591-D63F-460E-9775-597E06121C7B}" dt="2021-06-30T14:15:36.595" v="693" actId="207"/>
          <ac:spMkLst>
            <pc:docMk/>
            <pc:sldMk cId="244378037" sldId="282"/>
            <ac:spMk id="21" creationId="{D31EF4BA-A6B5-4BE0-9C35-CE3B2FABD364}"/>
          </ac:spMkLst>
        </pc:spChg>
        <pc:spChg chg="mod">
          <ac:chgData name="Công" userId="2bb69f501827e366" providerId="LiveId" clId="{CD748591-D63F-460E-9775-597E06121C7B}" dt="2021-06-30T14:15:28.857" v="691" actId="207"/>
          <ac:spMkLst>
            <pc:docMk/>
            <pc:sldMk cId="244378037" sldId="282"/>
            <ac:spMk id="22" creationId="{6CA2EAF8-F783-46AF-838E-B6BA7D258F17}"/>
          </ac:spMkLst>
        </pc:spChg>
        <pc:spChg chg="mod">
          <ac:chgData name="Công" userId="2bb69f501827e366" providerId="LiveId" clId="{CD748591-D63F-460E-9775-597E06121C7B}" dt="2021-06-30T14:16:50.938" v="705"/>
          <ac:spMkLst>
            <pc:docMk/>
            <pc:sldMk cId="244378037" sldId="282"/>
            <ac:spMk id="23" creationId="{BBDAC81F-4BB2-402C-BB38-789EB093A1C8}"/>
          </ac:spMkLst>
        </pc:spChg>
        <pc:spChg chg="mod">
          <ac:chgData name="Công" userId="2bb69f501827e366" providerId="LiveId" clId="{CD748591-D63F-460E-9775-597E06121C7B}" dt="2021-06-30T14:15:25.027" v="690" actId="1076"/>
          <ac:spMkLst>
            <pc:docMk/>
            <pc:sldMk cId="244378037" sldId="282"/>
            <ac:spMk id="24" creationId="{6C35C423-8EDF-42F2-9801-7A68CF8A4339}"/>
          </ac:spMkLst>
        </pc:spChg>
        <pc:spChg chg="mod">
          <ac:chgData name="Công" userId="2bb69f501827e366" providerId="LiveId" clId="{CD748591-D63F-460E-9775-597E06121C7B}" dt="2021-06-30T14:14:42.854" v="683" actId="1076"/>
          <ac:spMkLst>
            <pc:docMk/>
            <pc:sldMk cId="244378037" sldId="282"/>
            <ac:spMk id="29" creationId="{1E9252A8-5B23-4A50-8914-620FC46D3095}"/>
          </ac:spMkLst>
        </pc:spChg>
        <pc:spChg chg="mod">
          <ac:chgData name="Công" userId="2bb69f501827e366" providerId="LiveId" clId="{CD748591-D63F-460E-9775-597E06121C7B}" dt="2021-06-30T14:14:42.854" v="683" actId="1076"/>
          <ac:spMkLst>
            <pc:docMk/>
            <pc:sldMk cId="244378037" sldId="282"/>
            <ac:spMk id="35" creationId="{A696FC21-03F2-45C5-9B17-B6A1D5112FAD}"/>
          </ac:spMkLst>
        </pc:spChg>
        <pc:spChg chg="add mod">
          <ac:chgData name="Công" userId="2bb69f501827e366" providerId="LiveId" clId="{CD748591-D63F-460E-9775-597E06121C7B}" dt="2021-06-30T14:19:31.834" v="730" actId="1076"/>
          <ac:spMkLst>
            <pc:docMk/>
            <pc:sldMk cId="244378037" sldId="282"/>
            <ac:spMk id="38" creationId="{2C794358-3DB2-4C1D-BEA9-8916B6C89204}"/>
          </ac:spMkLst>
        </pc:spChg>
        <pc:grpChg chg="mod">
          <ac:chgData name="Công" userId="2bb69f501827e366" providerId="LiveId" clId="{CD748591-D63F-460E-9775-597E06121C7B}" dt="2021-06-30T14:14:31.506" v="680" actId="1076"/>
          <ac:grpSpMkLst>
            <pc:docMk/>
            <pc:sldMk cId="244378037" sldId="282"/>
            <ac:grpSpMk id="14" creationId="{37A4ED77-9C01-4403-8E2F-8DE1F117AD41}"/>
          </ac:grpSpMkLst>
        </pc:grpChg>
        <pc:grpChg chg="mod">
          <ac:chgData name="Công" userId="2bb69f501827e366" providerId="LiveId" clId="{CD748591-D63F-460E-9775-597E06121C7B}" dt="2021-06-30T14:14:50.483" v="686" actId="1076"/>
          <ac:grpSpMkLst>
            <pc:docMk/>
            <pc:sldMk cId="244378037" sldId="282"/>
            <ac:grpSpMk id="18" creationId="{12E953BB-9E1B-4792-AEE6-8A4E175C2509}"/>
          </ac:grpSpMkLst>
        </pc:grpChg>
        <pc:grpChg chg="mod">
          <ac:chgData name="Công" userId="2bb69f501827e366" providerId="LiveId" clId="{CD748591-D63F-460E-9775-597E06121C7B}" dt="2021-06-30T14:14:35.694" v="681" actId="1076"/>
          <ac:grpSpMkLst>
            <pc:docMk/>
            <pc:sldMk cId="244378037" sldId="282"/>
            <ac:grpSpMk id="19" creationId="{788230A2-59F5-4C20-9694-88F03FCF1A7D}"/>
          </ac:grpSpMkLst>
        </pc:grpChg>
        <pc:grpChg chg="mod">
          <ac:chgData name="Công" userId="2bb69f501827e366" providerId="LiveId" clId="{CD748591-D63F-460E-9775-597E06121C7B}" dt="2021-06-30T14:14:45.965" v="685" actId="1076"/>
          <ac:grpSpMkLst>
            <pc:docMk/>
            <pc:sldMk cId="244378037" sldId="282"/>
            <ac:grpSpMk id="30" creationId="{1F9B239A-79B9-460D-A0DA-735D26363CA0}"/>
          </ac:grpSpMkLst>
        </pc:grpChg>
        <pc:picChg chg="add del mod">
          <ac:chgData name="Công" userId="2bb69f501827e366" providerId="LiveId" clId="{CD748591-D63F-460E-9775-597E06121C7B}" dt="2021-06-30T14:19:36.169" v="732" actId="478"/>
          <ac:picMkLst>
            <pc:docMk/>
            <pc:sldMk cId="244378037" sldId="282"/>
            <ac:picMk id="37" creationId="{C82D8934-6D95-41F8-919C-B091B973A949}"/>
          </ac:picMkLst>
        </pc:picChg>
      </pc:sldChg>
      <pc:sldChg chg="delSp new del mod">
        <pc:chgData name="Công" userId="2bb69f501827e366" providerId="LiveId" clId="{CD748591-D63F-460E-9775-597E06121C7B}" dt="2021-06-30T14:14:01.784" v="674" actId="47"/>
        <pc:sldMkLst>
          <pc:docMk/>
          <pc:sldMk cId="1213915470" sldId="282"/>
        </pc:sldMkLst>
        <pc:spChg chg="del">
          <ac:chgData name="Công" userId="2bb69f501827e366" providerId="LiveId" clId="{CD748591-D63F-460E-9775-597E06121C7B}" dt="2021-06-30T14:14:00.597" v="673" actId="478"/>
          <ac:spMkLst>
            <pc:docMk/>
            <pc:sldMk cId="1213915470" sldId="282"/>
            <ac:spMk id="2" creationId="{6F694AD9-AA31-4466-A738-FFB37C7D3313}"/>
          </ac:spMkLst>
        </pc:spChg>
        <pc:spChg chg="del">
          <ac:chgData name="Công" userId="2bb69f501827e366" providerId="LiveId" clId="{CD748591-D63F-460E-9775-597E06121C7B}" dt="2021-06-30T14:13:59.644" v="672" actId="478"/>
          <ac:spMkLst>
            <pc:docMk/>
            <pc:sldMk cId="1213915470" sldId="282"/>
            <ac:spMk id="3" creationId="{E2D7A7AE-B166-411A-8123-80E56EFC0DD0}"/>
          </ac:spMkLst>
        </pc:spChg>
      </pc:sldChg>
      <pc:sldChg chg="addSp modSp add mod">
        <pc:chgData name="Công" userId="2bb69f501827e366" providerId="LiveId" clId="{CD748591-D63F-460E-9775-597E06121C7B}" dt="2021-06-30T14:19:45.595" v="759" actId="20577"/>
        <pc:sldMkLst>
          <pc:docMk/>
          <pc:sldMk cId="2046088222" sldId="283"/>
        </pc:sldMkLst>
        <pc:spChg chg="mod">
          <ac:chgData name="Công" userId="2bb69f501827e366" providerId="LiveId" clId="{CD748591-D63F-460E-9775-597E06121C7B}" dt="2021-06-30T14:17:03.933" v="706"/>
          <ac:spMkLst>
            <pc:docMk/>
            <pc:sldMk cId="2046088222" sldId="283"/>
            <ac:spMk id="22" creationId="{6CA2EAF8-F783-46AF-838E-B6BA7D258F17}"/>
          </ac:spMkLst>
        </pc:spChg>
        <pc:spChg chg="mod">
          <ac:chgData name="Công" userId="2bb69f501827e366" providerId="LiveId" clId="{CD748591-D63F-460E-9775-597E06121C7B}" dt="2021-06-30T14:16:41.168" v="704" actId="207"/>
          <ac:spMkLst>
            <pc:docMk/>
            <pc:sldMk cId="2046088222" sldId="283"/>
            <ac:spMk id="23" creationId="{BBDAC81F-4BB2-402C-BB38-789EB093A1C8}"/>
          </ac:spMkLst>
        </pc:spChg>
        <pc:spChg chg="mod">
          <ac:chgData name="Công" userId="2bb69f501827e366" providerId="LiveId" clId="{CD748591-D63F-460E-9775-597E06121C7B}" dt="2021-06-30T14:16:36.558" v="703" actId="1076"/>
          <ac:spMkLst>
            <pc:docMk/>
            <pc:sldMk cId="2046088222" sldId="283"/>
            <ac:spMk id="24" creationId="{6C35C423-8EDF-42F2-9801-7A68CF8A4339}"/>
          </ac:spMkLst>
        </pc:spChg>
        <pc:spChg chg="add mod">
          <ac:chgData name="Công" userId="2bb69f501827e366" providerId="LiveId" clId="{CD748591-D63F-460E-9775-597E06121C7B}" dt="2021-06-30T14:19:45.595" v="759" actId="20577"/>
          <ac:spMkLst>
            <pc:docMk/>
            <pc:sldMk cId="2046088222" sldId="283"/>
            <ac:spMk id="36" creationId="{4D484B6A-8E84-400F-A158-D4DBC2E4DDB0}"/>
          </ac:spMkLst>
        </pc:spChg>
      </pc:sldChg>
      <pc:sldChg chg="delSp modSp add mod ord modTransition delAnim">
        <pc:chgData name="Công" userId="2bb69f501827e366" providerId="LiveId" clId="{CD748591-D63F-460E-9775-597E06121C7B}" dt="2021-06-30T14:20:59.841" v="800"/>
        <pc:sldMkLst>
          <pc:docMk/>
          <pc:sldMk cId="369264249" sldId="284"/>
        </pc:sldMkLst>
        <pc:spChg chg="mod">
          <ac:chgData name="Công" userId="2bb69f501827e366" providerId="LiveId" clId="{CD748591-D63F-460E-9775-597E06121C7B}" dt="2021-06-30T14:20:56.860" v="798" actId="1076"/>
          <ac:spMkLst>
            <pc:docMk/>
            <pc:sldMk cId="369264249" sldId="284"/>
            <ac:spMk id="7" creationId="{98DA2B69-0E6A-4992-B857-D20CA201F072}"/>
          </ac:spMkLst>
        </pc:spChg>
        <pc:spChg chg="mod">
          <ac:chgData name="Công" userId="2bb69f501827e366" providerId="LiveId" clId="{CD748591-D63F-460E-9775-597E06121C7B}" dt="2021-06-30T14:20:38.462" v="793" actId="20577"/>
          <ac:spMkLst>
            <pc:docMk/>
            <pc:sldMk cId="369264249" sldId="284"/>
            <ac:spMk id="9" creationId="{D147E8ED-E166-44F2-B961-05C29A68D802}"/>
          </ac:spMkLst>
        </pc:spChg>
        <pc:grpChg chg="mod">
          <ac:chgData name="Công" userId="2bb69f501827e366" providerId="LiveId" clId="{CD748591-D63F-460E-9775-597E06121C7B}" dt="2021-06-30T14:20:52.998" v="797" actId="14100"/>
          <ac:grpSpMkLst>
            <pc:docMk/>
            <pc:sldMk cId="369264249" sldId="284"/>
            <ac:grpSpMk id="10" creationId="{C5DF8133-0693-4EC1-B719-172983552242}"/>
          </ac:grpSpMkLst>
        </pc:grpChg>
        <pc:picChg chg="del">
          <ac:chgData name="Công" userId="2bb69f501827e366" providerId="LiveId" clId="{CD748591-D63F-460E-9775-597E06121C7B}" dt="2021-06-30T14:20:58.547" v="799" actId="478"/>
          <ac:picMkLst>
            <pc:docMk/>
            <pc:sldMk cId="369264249" sldId="284"/>
            <ac:picMk id="12" creationId="{02D26CDA-BBE0-4FF6-8197-9B1C11BC72B7}"/>
          </ac:picMkLst>
        </pc:picChg>
      </pc:sldChg>
      <pc:sldChg chg="add del">
        <pc:chgData name="Công" userId="2bb69f501827e366" providerId="LiveId" clId="{CD748591-D63F-460E-9775-597E06121C7B}" dt="2021-06-30T14:18:30.647" v="718"/>
        <pc:sldMkLst>
          <pc:docMk/>
          <pc:sldMk cId="526920445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3523-712A-47A3-926B-D5EEBD46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4EDD2-5FBD-4C86-ABCA-BD905A811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1974-533D-4F9B-9528-730F216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525E-271D-4979-A4D9-8B3D28B4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3E51-9978-4D83-898B-A5979521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0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A287-A9D8-4C3A-ACFC-329C2CDA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B8D5C-C433-4248-A160-F802ACE2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8CBD-7ECF-4EB3-ACE2-A0032664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CC93-AFA8-42A6-964D-DA0F36D5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4240-CC61-4291-A37F-295ACED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0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0EC2B-7D69-4D72-9155-901BCD18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57CE7-AFA8-46E5-96E3-B0908513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6C67-E35A-491D-9798-12765CF9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F929-F631-468C-8DF0-D639EB21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1D66-91E2-442F-90C4-78F5408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8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6F72-6536-4D5A-A2E5-DF42E499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0B13-6E8A-415D-B697-68DB4D22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DC36-0BEC-4066-B13A-00A6EAAE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A2FD-C42C-480C-8281-38F3A47A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DBB2-8298-4A6A-A120-08117C2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90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57D-9951-4FD9-99A3-F873CC90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E4A0-D4BB-4A7B-8C9A-12BE90DE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7489-8E71-46DC-ADA8-717C70D1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D02-C380-4EB1-BC0D-8244B998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36D9-E8A4-4C52-B58E-39610B8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332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9EF0-7D27-4A33-BD3C-CD5542C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ECA1-E837-4118-9FAB-D51B6328C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16D7-4B13-4607-B63A-DE993AF5D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B5425-90F3-4B70-B29E-EC63B09F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9FF7-3D72-4044-AB7B-2125383D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D863E-4C83-4F13-BBAC-793EBE37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00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5CBD-15CE-43C9-AF5D-264D58B8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D158-29B2-4B3A-8702-B0565563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E0F6-6937-429C-8132-2A305A8A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E24B2-B1BB-4F89-99CC-0D372881C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4BF43-2CD1-4360-8BD8-7ECD8A0D6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7FD6B-4B9E-406E-B49A-1893BF5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B31DF-7B91-49ED-B57F-3E2C56CF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3B83E-17B0-4FCF-A851-19A2BB3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295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3904-91C7-4935-AF3A-FE10F16E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0E74C-E347-44E4-9A5F-CF2EF41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6A8E4-BCE7-4C1C-9BCF-868D870B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270E5-D05F-4F8F-BB6A-453C335E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221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1CFE-E493-41B7-B163-58B7ECEF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61DD7-A32A-4D22-B9CD-F130101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07D38-BA10-4E89-8C60-2B25E44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663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F95D-83B6-4C9C-8516-EFF8697D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1565-2AFB-4E6E-A2AE-A9529774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7FC56-FD9B-490D-BDFB-457A49A9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DE9F-731A-41F9-9E8F-79332EDE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D12BC-A99D-4326-BC2F-440DEFC1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867C3-3790-41FC-9D1B-52C1FFB4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5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6D4-C6B3-46EB-81E7-78D13BA8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AC4F9-F3FD-4915-A10C-A3D5A52E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CF77-7765-4CDD-854F-6F74B8AB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575C-2148-4FAB-B34E-A88DDA97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B4A5-4458-4EF9-BBAE-FDC4EF9D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9429-BFF5-4526-A670-8DE58A76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41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E91A2-CA07-47C7-8621-B5F241A0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777B-B693-43C9-8B60-6F1B0E95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23AB-4A63-49D3-959C-47B10E27C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14DC-97E4-444C-9DEE-92583EF8F9E0}" type="datetimeFigureOut">
              <a:rPr lang="vi-VN" smtClean="0"/>
              <a:t>30/06/2021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6FB-6025-4366-84E3-44A513924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9991-BD9D-449D-829D-1F9886237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7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6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6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6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7977499" y="2638325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Con chuột png | PNGEgg">
            <a:extLst>
              <a:ext uri="{FF2B5EF4-FFF2-40B4-BE49-F238E27FC236}">
                <a16:creationId xmlns:a16="http://schemas.microsoft.com/office/drawing/2014/main" id="{2A83431C-C422-4E16-9B8D-D8F46E3C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70" y="7217663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AFA7E-C578-4A7C-A51B-64B47696A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0C39F-7176-4638-8159-7EDB04EF49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24622 -0.565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-28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2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8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2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0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2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4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5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3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7977499" y="2638325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9" name="Picture 2" descr="Con chuột png | PNGEgg">
            <a:extLst>
              <a:ext uri="{FF2B5EF4-FFF2-40B4-BE49-F238E27FC236}">
                <a16:creationId xmlns:a16="http://schemas.microsoft.com/office/drawing/2014/main" id="{853E7402-E325-4141-A13D-4575BF0D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48283">
            <a:off x="7789165" y="3207570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0F28B-BD98-4FFB-A984-BD226CAEF8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36D91-692E-4F62-ABEE-DC3FF74CDA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9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05286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8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3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4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4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endParaRPr lang="vi-VN"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7" y="2875001"/>
                <a:ext cx="252804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vi-VN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5202348" y="1709839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12986762" y="2052574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-3384977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-3470470" y="5093625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58289" y="7548363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4195114" y="7323458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13437044" y="5093625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C794358-3DB2-4C1D-BEA9-8916B6C89204}"/>
              </a:ext>
            </a:extLst>
          </p:cNvPr>
          <p:cNvSpPr/>
          <p:nvPr/>
        </p:nvSpPr>
        <p:spPr>
          <a:xfrm>
            <a:off x="872746" y="1991576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37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endParaRPr lang="vi-VN"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7" y="2875001"/>
                <a:ext cx="252804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vi-VN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9463232" y="1688433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12986762" y="2052574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-3384977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-3470470" y="5093625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58289" y="7548363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4195114" y="7323458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13437044" y="5093625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D484B6A-8E84-400F-A158-D4DBC2E4DDB0}"/>
              </a:ext>
            </a:extLst>
          </p:cNvPr>
          <p:cNvSpPr/>
          <p:nvPr/>
        </p:nvSpPr>
        <p:spPr>
          <a:xfrm>
            <a:off x="872746" y="1991576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Chèn video ở đây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608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6D638-D795-42D2-B600-01F426C7FD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A2B69-0E6A-4992-B857-D20CA201F072}"/>
              </a:ext>
            </a:extLst>
          </p:cNvPr>
          <p:cNvSpPr txBox="1"/>
          <p:nvPr/>
        </p:nvSpPr>
        <p:spPr>
          <a:xfrm>
            <a:off x="903883" y="2943345"/>
            <a:ext cx="5284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</a:t>
            </a:r>
            <a:endParaRPr lang="vi-VN" sz="6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DF8133-0693-4EC1-B719-172983552242}"/>
              </a:ext>
            </a:extLst>
          </p:cNvPr>
          <p:cNvGrpSpPr/>
          <p:nvPr/>
        </p:nvGrpSpPr>
        <p:grpSpPr>
          <a:xfrm>
            <a:off x="6096000" y="2761128"/>
            <a:ext cx="4760422" cy="2309635"/>
            <a:chOff x="6105722" y="2761129"/>
            <a:chExt cx="2741898" cy="223753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E1AA74-3FE3-4E6E-A212-0C05492FBC5B}"/>
                </a:ext>
              </a:extLst>
            </p:cNvPr>
            <p:cNvSpPr/>
            <p:nvPr/>
          </p:nvSpPr>
          <p:spPr>
            <a:xfrm>
              <a:off x="6105722" y="2761129"/>
              <a:ext cx="2741898" cy="1335741"/>
            </a:xfrm>
            <a:prstGeom prst="roundRect">
              <a:avLst>
                <a:gd name="adj" fmla="val 8613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47E8ED-E166-44F2-B961-05C29A68D802}"/>
                </a:ext>
              </a:extLst>
            </p:cNvPr>
            <p:cNvSpPr txBox="1"/>
            <p:nvPr/>
          </p:nvSpPr>
          <p:spPr>
            <a:xfrm>
              <a:off x="6212647" y="2875001"/>
              <a:ext cx="2528047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latin typeface="Arial" panose="020B0604020202020204" pitchFamily="34" charset="0"/>
                  <a:cs typeface="Arial" panose="020B0604020202020204" pitchFamily="34" charset="0"/>
                </a:rPr>
                <a:t>Watching!</a:t>
              </a:r>
              <a:endParaRPr lang="vi-VN" sz="6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642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F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8595750" y="2638323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pic>
        <p:nvPicPr>
          <p:cNvPr id="10" name="Picture 2" descr="Con chuột png | PNGEgg">
            <a:extLst>
              <a:ext uri="{FF2B5EF4-FFF2-40B4-BE49-F238E27FC236}">
                <a16:creationId xmlns:a16="http://schemas.microsoft.com/office/drawing/2014/main" id="{F27895FC-1E24-4E55-903C-8FAA2221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44008">
            <a:off x="3379220" y="4076721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59FE54B-B989-47BE-8F5C-65AD96906BFB}"/>
              </a:ext>
            </a:extLst>
          </p:cNvPr>
          <p:cNvGrpSpPr/>
          <p:nvPr/>
        </p:nvGrpSpPr>
        <p:grpSpPr>
          <a:xfrm>
            <a:off x="6702438" y="18160"/>
            <a:ext cx="3966509" cy="6858000"/>
            <a:chOff x="6702438" y="18160"/>
            <a:chExt cx="3966509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FD7E12-43F2-46BF-BA8F-C033BE43F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593"/>
            <a:stretch/>
          </p:blipFill>
          <p:spPr>
            <a:xfrm>
              <a:off x="6702438" y="18160"/>
              <a:ext cx="3966509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4AAB61-A14B-4356-8EC4-A5D7A0D87CF2}"/>
                </a:ext>
              </a:extLst>
            </p:cNvPr>
            <p:cNvSpPr txBox="1"/>
            <p:nvPr/>
          </p:nvSpPr>
          <p:spPr>
            <a:xfrm>
              <a:off x="6913418" y="558800"/>
              <a:ext cx="3121891" cy="383309"/>
            </a:xfrm>
            <a:prstGeom prst="rect">
              <a:avLst/>
            </a:prstGeom>
            <a:solidFill>
              <a:srgbClr val="28282A"/>
            </a:solidFill>
          </p:spPr>
          <p:txBody>
            <a:bodyPr wrap="square" rtlCol="0">
              <a:spAutoFit/>
            </a:bodyPr>
            <a:lstStyle/>
            <a:p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6B1317B-0F0E-433A-843C-2E8A3F53AA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127AA2-A253-439B-825B-68FE5DDF2F8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F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8595750" y="2638323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76B8865-3B0B-4080-93C0-0BD9D9E5B3A5}"/>
              </a:ext>
            </a:extLst>
          </p:cNvPr>
          <p:cNvGrpSpPr/>
          <p:nvPr/>
        </p:nvGrpSpPr>
        <p:grpSpPr>
          <a:xfrm>
            <a:off x="6702438" y="18160"/>
            <a:ext cx="3966509" cy="6858000"/>
            <a:chOff x="6702438" y="18160"/>
            <a:chExt cx="3966509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FD7E12-43F2-46BF-BA8F-C033BE43F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3"/>
            <a:stretch/>
          </p:blipFill>
          <p:spPr>
            <a:xfrm>
              <a:off x="6702438" y="18160"/>
              <a:ext cx="3966509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4AAB61-A14B-4356-8EC4-A5D7A0D87CF2}"/>
                </a:ext>
              </a:extLst>
            </p:cNvPr>
            <p:cNvSpPr txBox="1"/>
            <p:nvPr/>
          </p:nvSpPr>
          <p:spPr>
            <a:xfrm>
              <a:off x="6913418" y="558800"/>
              <a:ext cx="3121891" cy="383309"/>
            </a:xfrm>
            <a:prstGeom prst="rect">
              <a:avLst/>
            </a:prstGeom>
            <a:solidFill>
              <a:srgbClr val="28282A"/>
            </a:solidFill>
          </p:spPr>
          <p:txBody>
            <a:bodyPr wrap="square" rtlCol="0">
              <a:spAutoFit/>
            </a:bodyPr>
            <a:lstStyle/>
            <a:p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2" descr="Con chuột png | PNGEgg">
            <a:extLst>
              <a:ext uri="{FF2B5EF4-FFF2-40B4-BE49-F238E27FC236}">
                <a16:creationId xmlns:a16="http://schemas.microsoft.com/office/drawing/2014/main" id="{61FD199F-FE8E-4349-870B-04E3EF71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6891">
            <a:off x="6456406" y="965101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3A20A-2228-46A2-BB65-A05C5DA72F71}"/>
              </a:ext>
            </a:extLst>
          </p:cNvPr>
          <p:cNvSpPr txBox="1"/>
          <p:nvPr/>
        </p:nvSpPr>
        <p:spPr>
          <a:xfrm>
            <a:off x="6992159" y="558800"/>
            <a:ext cx="2957384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Groupname.com</a:t>
            </a:r>
            <a:endParaRPr lang="vi-V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0A206C-7F63-4FC0-8228-EF551478F5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112" b="94413" l="3302" r="93868">
                        <a14:foregroundMark x1="21226" y1="31844" x2="36321" y2="64804"/>
                        <a14:foregroundMark x1="34434" y1="32402" x2="77830" y2="60894"/>
                        <a14:foregroundMark x1="72170" y1="37989" x2="76415" y2="74302"/>
                        <a14:foregroundMark x1="78302" y1="27374" x2="81132" y2="73184"/>
                        <a14:foregroundMark x1="28774" y1="72067" x2="62264" y2="75978"/>
                        <a14:foregroundMark x1="12736" y1="66480" x2="21226" y2="84358"/>
                        <a14:foregroundMark x1="10849" y1="45810" x2="16038" y2="62011"/>
                        <a14:foregroundMark x1="17453" y1="27374" x2="45755" y2="28492"/>
                        <a14:foregroundMark x1="37736" y1="27374" x2="62736" y2="27933"/>
                        <a14:foregroundMark x1="83019" y1="38547" x2="86792" y2="69274"/>
                        <a14:foregroundMark x1="93868" y1="40223" x2="93868" y2="40223"/>
                        <a14:foregroundMark x1="87264" y1="20112" x2="85849" y2="20112"/>
                        <a14:foregroundMark x1="21698" y1="32961" x2="58019" y2="73743"/>
                        <a14:foregroundMark x1="34906" y1="44134" x2="21226" y2="62570"/>
                        <a14:foregroundMark x1="33019" y1="94972" x2="70755" y2="83240"/>
                        <a14:foregroundMark x1="3302" y1="63687" x2="3302" y2="63687"/>
                      </a14:backgroundRemoval>
                    </a14:imgEffect>
                  </a14:imgLayer>
                </a14:imgProps>
              </a:ext>
            </a:extLst>
          </a:blip>
          <a:srcRect t="13632" b="4800"/>
          <a:stretch/>
        </p:blipFill>
        <p:spPr>
          <a:xfrm>
            <a:off x="9993074" y="6382484"/>
            <a:ext cx="675873" cy="4654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854A0E-E00F-4C5C-88B6-254A6E6C786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EBF8AD-F736-4C14-9254-A2808B4202C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F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8595750" y="2638323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76B8865-3B0B-4080-93C0-0BD9D9E5B3A5}"/>
              </a:ext>
            </a:extLst>
          </p:cNvPr>
          <p:cNvGrpSpPr/>
          <p:nvPr/>
        </p:nvGrpSpPr>
        <p:grpSpPr>
          <a:xfrm>
            <a:off x="6702438" y="18160"/>
            <a:ext cx="3966509" cy="6858000"/>
            <a:chOff x="6702438" y="18160"/>
            <a:chExt cx="3966509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FD7E12-43F2-46BF-BA8F-C033BE43F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3"/>
            <a:stretch/>
          </p:blipFill>
          <p:spPr>
            <a:xfrm>
              <a:off x="6702438" y="18160"/>
              <a:ext cx="3966509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4AAB61-A14B-4356-8EC4-A5D7A0D87CF2}"/>
                </a:ext>
              </a:extLst>
            </p:cNvPr>
            <p:cNvSpPr txBox="1"/>
            <p:nvPr/>
          </p:nvSpPr>
          <p:spPr>
            <a:xfrm>
              <a:off x="6913418" y="558800"/>
              <a:ext cx="3121891" cy="383309"/>
            </a:xfrm>
            <a:prstGeom prst="rect">
              <a:avLst/>
            </a:prstGeom>
            <a:solidFill>
              <a:srgbClr val="28282A"/>
            </a:solidFill>
          </p:spPr>
          <p:txBody>
            <a:bodyPr wrap="square" rtlCol="0">
              <a:spAutoFit/>
            </a:bodyPr>
            <a:lstStyle/>
            <a:p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C3A20A-2228-46A2-BB65-A05C5DA72F71}"/>
              </a:ext>
            </a:extLst>
          </p:cNvPr>
          <p:cNvSpPr txBox="1"/>
          <p:nvPr/>
        </p:nvSpPr>
        <p:spPr>
          <a:xfrm>
            <a:off x="6992159" y="558800"/>
            <a:ext cx="2957384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Groupname.com</a:t>
            </a:r>
            <a:endParaRPr lang="vi-V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0A206C-7F63-4FC0-8228-EF551478F5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112" b="94413" l="3302" r="93868">
                        <a14:foregroundMark x1="21226" y1="31844" x2="36321" y2="64804"/>
                        <a14:foregroundMark x1="34434" y1="32402" x2="77830" y2="60894"/>
                        <a14:foregroundMark x1="72170" y1="37989" x2="76415" y2="74302"/>
                        <a14:foregroundMark x1="78302" y1="27374" x2="81132" y2="73184"/>
                        <a14:foregroundMark x1="28774" y1="72067" x2="62264" y2="75978"/>
                        <a14:foregroundMark x1="12736" y1="66480" x2="21226" y2="84358"/>
                        <a14:foregroundMark x1="10849" y1="45810" x2="16038" y2="62011"/>
                        <a14:foregroundMark x1="17453" y1="27374" x2="45755" y2="28492"/>
                        <a14:foregroundMark x1="37736" y1="27374" x2="62736" y2="27933"/>
                        <a14:foregroundMark x1="83019" y1="38547" x2="86792" y2="69274"/>
                        <a14:foregroundMark x1="93868" y1="40223" x2="93868" y2="40223"/>
                        <a14:foregroundMark x1="87264" y1="20112" x2="85849" y2="20112"/>
                        <a14:foregroundMark x1="21698" y1="32961" x2="58019" y2="73743"/>
                        <a14:foregroundMark x1="34906" y1="44134" x2="21226" y2="62570"/>
                        <a14:foregroundMark x1="33019" y1="94972" x2="70755" y2="83240"/>
                        <a14:foregroundMark x1="3302" y1="63687" x2="3302" y2="63687"/>
                      </a14:backgroundRemoval>
                    </a14:imgEffect>
                  </a14:imgLayer>
                </a14:imgProps>
              </a:ext>
            </a:extLst>
          </a:blip>
          <a:srcRect t="13632" b="4800"/>
          <a:stretch/>
        </p:blipFill>
        <p:spPr>
          <a:xfrm>
            <a:off x="9993074" y="6382484"/>
            <a:ext cx="675873" cy="465484"/>
          </a:xfrm>
          <a:prstGeom prst="rect">
            <a:avLst/>
          </a:prstGeom>
        </p:spPr>
      </p:pic>
      <p:pic>
        <p:nvPicPr>
          <p:cNvPr id="16" name="Picture 2" descr="Con chuột png | PNGEgg">
            <a:extLst>
              <a:ext uri="{FF2B5EF4-FFF2-40B4-BE49-F238E27FC236}">
                <a16:creationId xmlns:a16="http://schemas.microsoft.com/office/drawing/2014/main" id="{98D1EA35-242F-4ACA-AA32-AE6A8E2C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30671">
            <a:off x="9573140" y="6082411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9BA4D6-D453-4366-BEFC-6E3C036A5F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12D00-3703-4225-8C7D-AE1F1161A84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6D638-D795-42D2-B600-01F426C7FD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A2B69-0E6A-4992-B857-D20CA201F072}"/>
              </a:ext>
            </a:extLst>
          </p:cNvPr>
          <p:cNvSpPr txBox="1"/>
          <p:nvPr/>
        </p:nvSpPr>
        <p:spPr>
          <a:xfrm>
            <a:off x="3165305" y="2875001"/>
            <a:ext cx="2984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vi-VN" sz="6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DF8133-0693-4EC1-B719-172983552242}"/>
              </a:ext>
            </a:extLst>
          </p:cNvPr>
          <p:cNvGrpSpPr/>
          <p:nvPr/>
        </p:nvGrpSpPr>
        <p:grpSpPr>
          <a:xfrm>
            <a:off x="6096000" y="2761129"/>
            <a:ext cx="2741898" cy="1335741"/>
            <a:chOff x="6105722" y="2761129"/>
            <a:chExt cx="2741898" cy="13357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E1AA74-3FE3-4E6E-A212-0C05492FBC5B}"/>
                </a:ext>
              </a:extLst>
            </p:cNvPr>
            <p:cNvSpPr/>
            <p:nvPr/>
          </p:nvSpPr>
          <p:spPr>
            <a:xfrm>
              <a:off x="6105722" y="2761129"/>
              <a:ext cx="2741898" cy="1335741"/>
            </a:xfrm>
            <a:prstGeom prst="roundRect">
              <a:avLst>
                <a:gd name="adj" fmla="val 8613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47E8ED-E166-44F2-B961-05C29A68D802}"/>
                </a:ext>
              </a:extLst>
            </p:cNvPr>
            <p:cNvSpPr txBox="1"/>
            <p:nvPr/>
          </p:nvSpPr>
          <p:spPr>
            <a:xfrm>
              <a:off x="6212647" y="2875001"/>
              <a:ext cx="252804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vi-VN" sz="6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y2mate.com - Pornhub Intro">
            <a:hlinkClick r:id="" action="ppaction://media"/>
            <a:extLst>
              <a:ext uri="{FF2B5EF4-FFF2-40B4-BE49-F238E27FC236}">
                <a16:creationId xmlns:a16="http://schemas.microsoft.com/office/drawing/2014/main" id="{02D26CDA-BBE0-4FF6-8197-9B1C11BC72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8604" y="-91586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018F0-54DF-475D-B511-21C5CD968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1B2F6-DB9E-43F9-8423-AB464F5F160B}"/>
              </a:ext>
            </a:extLst>
          </p:cNvPr>
          <p:cNvSpPr txBox="1"/>
          <p:nvPr/>
        </p:nvSpPr>
        <p:spPr>
          <a:xfrm>
            <a:off x="2280138" y="278299"/>
            <a:ext cx="763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48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vi-VN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739D7-4500-46F6-B802-DFDCCA481059}"/>
              </a:ext>
            </a:extLst>
          </p:cNvPr>
          <p:cNvSpPr/>
          <p:nvPr/>
        </p:nvSpPr>
        <p:spPr>
          <a:xfrm>
            <a:off x="0" y="633046"/>
            <a:ext cx="2696308" cy="239652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0094E-69A6-4D2B-A318-4C53A0784A0C}"/>
              </a:ext>
            </a:extLst>
          </p:cNvPr>
          <p:cNvSpPr/>
          <p:nvPr/>
        </p:nvSpPr>
        <p:spPr>
          <a:xfrm>
            <a:off x="9601200" y="633046"/>
            <a:ext cx="2590800" cy="239652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27C66-783C-4C4F-B20A-8DBD8E956333}"/>
              </a:ext>
            </a:extLst>
          </p:cNvPr>
          <p:cNvSpPr/>
          <p:nvPr/>
        </p:nvSpPr>
        <p:spPr>
          <a:xfrm>
            <a:off x="0" y="5791200"/>
            <a:ext cx="12192000" cy="623460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C3B401-DC06-40ED-A786-1A5582B449AB}"/>
              </a:ext>
            </a:extLst>
          </p:cNvPr>
          <p:cNvGrpSpPr/>
          <p:nvPr/>
        </p:nvGrpSpPr>
        <p:grpSpPr>
          <a:xfrm>
            <a:off x="609599" y="1740082"/>
            <a:ext cx="2432540" cy="3427658"/>
            <a:chOff x="609599" y="1740082"/>
            <a:chExt cx="2432540" cy="34276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DEEDBD-638C-484C-8626-35EA1FC94F3B}"/>
                </a:ext>
              </a:extLst>
            </p:cNvPr>
            <p:cNvSpPr/>
            <p:nvPr/>
          </p:nvSpPr>
          <p:spPr>
            <a:xfrm>
              <a:off x="609599" y="1740082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EA4AC3-B28C-4843-A454-354DE7922C32}"/>
                </a:ext>
              </a:extLst>
            </p:cNvPr>
            <p:cNvSpPr/>
            <p:nvPr/>
          </p:nvSpPr>
          <p:spPr>
            <a:xfrm>
              <a:off x="691662" y="1934308"/>
              <a:ext cx="2192216" cy="1992923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0C030-95D4-4896-B9BE-1AF0155434D1}"/>
                </a:ext>
              </a:extLst>
            </p:cNvPr>
            <p:cNvSpPr txBox="1"/>
            <p:nvPr/>
          </p:nvSpPr>
          <p:spPr>
            <a:xfrm>
              <a:off x="1031631" y="4008296"/>
              <a:ext cx="1500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7DF9E-15F8-42D3-BF07-26BC1B72C2F8}"/>
              </a:ext>
            </a:extLst>
          </p:cNvPr>
          <p:cNvGrpSpPr/>
          <p:nvPr/>
        </p:nvGrpSpPr>
        <p:grpSpPr>
          <a:xfrm>
            <a:off x="3428999" y="1759256"/>
            <a:ext cx="2432540" cy="3427658"/>
            <a:chOff x="3428999" y="1759256"/>
            <a:chExt cx="2432540" cy="34276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709CF1-EA62-414A-8155-DDD0E6F811E5}"/>
                </a:ext>
              </a:extLst>
            </p:cNvPr>
            <p:cNvSpPr/>
            <p:nvPr/>
          </p:nvSpPr>
          <p:spPr>
            <a:xfrm>
              <a:off x="3428999" y="1759256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F5C10E-1D0F-493F-B3D7-1B5AE869A409}"/>
                </a:ext>
              </a:extLst>
            </p:cNvPr>
            <p:cNvSpPr/>
            <p:nvPr/>
          </p:nvSpPr>
          <p:spPr>
            <a:xfrm>
              <a:off x="3549161" y="1934308"/>
              <a:ext cx="2192216" cy="1992923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AC0DA4-04E5-446A-AFBC-42DBD1137020}"/>
                </a:ext>
              </a:extLst>
            </p:cNvPr>
            <p:cNvSpPr txBox="1"/>
            <p:nvPr/>
          </p:nvSpPr>
          <p:spPr>
            <a:xfrm>
              <a:off x="3894992" y="4008296"/>
              <a:ext cx="1500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B6AFC1-EED0-429E-B2E7-B50D6D64F9F2}"/>
              </a:ext>
            </a:extLst>
          </p:cNvPr>
          <p:cNvGrpSpPr/>
          <p:nvPr/>
        </p:nvGrpSpPr>
        <p:grpSpPr>
          <a:xfrm>
            <a:off x="6248399" y="1759256"/>
            <a:ext cx="2432540" cy="3427658"/>
            <a:chOff x="6248399" y="1759256"/>
            <a:chExt cx="2432540" cy="34276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3F56CA-442F-4829-9174-A2390846A1A4}"/>
                </a:ext>
              </a:extLst>
            </p:cNvPr>
            <p:cNvSpPr/>
            <p:nvPr/>
          </p:nvSpPr>
          <p:spPr>
            <a:xfrm>
              <a:off x="6248399" y="1759256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51527F-B496-45B3-B776-433310D3C96B}"/>
                </a:ext>
              </a:extLst>
            </p:cNvPr>
            <p:cNvSpPr/>
            <p:nvPr/>
          </p:nvSpPr>
          <p:spPr>
            <a:xfrm>
              <a:off x="6368561" y="1934308"/>
              <a:ext cx="2192216" cy="1992923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8CAFAE-071C-41EE-BB66-54745CC2E0E9}"/>
                </a:ext>
              </a:extLst>
            </p:cNvPr>
            <p:cNvSpPr txBox="1"/>
            <p:nvPr/>
          </p:nvSpPr>
          <p:spPr>
            <a:xfrm>
              <a:off x="6714392" y="3972333"/>
              <a:ext cx="1500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72E6ED-0448-43F3-90D9-13C4190802DE}"/>
              </a:ext>
            </a:extLst>
          </p:cNvPr>
          <p:cNvGrpSpPr/>
          <p:nvPr/>
        </p:nvGrpSpPr>
        <p:grpSpPr>
          <a:xfrm>
            <a:off x="9067799" y="1759256"/>
            <a:ext cx="2432540" cy="3427658"/>
            <a:chOff x="9067799" y="1759256"/>
            <a:chExt cx="2432540" cy="34276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8E5179-E735-4C92-A29A-DB522966DEBF}"/>
                </a:ext>
              </a:extLst>
            </p:cNvPr>
            <p:cNvSpPr/>
            <p:nvPr/>
          </p:nvSpPr>
          <p:spPr>
            <a:xfrm>
              <a:off x="9067799" y="1759256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8C32D-D215-48FD-8E0B-64D3673267CB}"/>
                </a:ext>
              </a:extLst>
            </p:cNvPr>
            <p:cNvSpPr/>
            <p:nvPr/>
          </p:nvSpPr>
          <p:spPr>
            <a:xfrm>
              <a:off x="9187961" y="1934307"/>
              <a:ext cx="2192216" cy="1992923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D33DB-CB11-43A4-8F58-D3AB52668606}"/>
                </a:ext>
              </a:extLst>
            </p:cNvPr>
            <p:cNvSpPr txBox="1"/>
            <p:nvPr/>
          </p:nvSpPr>
          <p:spPr>
            <a:xfrm>
              <a:off x="9533792" y="4008296"/>
              <a:ext cx="1500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34BC6E3-DE0E-4C47-9ACC-23295A960D76}"/>
              </a:ext>
            </a:extLst>
          </p:cNvPr>
          <p:cNvSpPr/>
          <p:nvPr/>
        </p:nvSpPr>
        <p:spPr>
          <a:xfrm>
            <a:off x="0" y="6224954"/>
            <a:ext cx="12192000" cy="623460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5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endParaRPr lang="vi-VN"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7" y="2875001"/>
                <a:ext cx="252804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vi-VN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761233" y="1689257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7755467" y="2117689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485518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3677207" y="2230734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85517" y="4544367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3677206" y="4555462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8205749" y="5158740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2C43F75-F3D9-458D-9C15-D47D2FDA2581}"/>
              </a:ext>
            </a:extLst>
          </p:cNvPr>
          <p:cNvSpPr/>
          <p:nvPr/>
        </p:nvSpPr>
        <p:spPr>
          <a:xfrm>
            <a:off x="1060473" y="7197688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601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endParaRPr lang="vi-VN"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7" y="2875001"/>
                <a:ext cx="252804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vi-VN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761233" y="1689257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7755467" y="2117689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485518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3677207" y="2230734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85517" y="4544367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3677206" y="4555462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8205749" y="5158740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544602-0C8A-4811-9312-4F041FBFDFE0}"/>
              </a:ext>
            </a:extLst>
          </p:cNvPr>
          <p:cNvSpPr/>
          <p:nvPr/>
        </p:nvSpPr>
        <p:spPr>
          <a:xfrm>
            <a:off x="956936" y="7154420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26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256</Words>
  <Application>Microsoft Office PowerPoint</Application>
  <PresentationFormat>Widescreen</PresentationFormat>
  <Paragraphs>156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</dc:creator>
  <cp:lastModifiedBy>Công</cp:lastModifiedBy>
  <cp:revision>9</cp:revision>
  <dcterms:created xsi:type="dcterms:W3CDTF">2021-06-30T08:30:07Z</dcterms:created>
  <dcterms:modified xsi:type="dcterms:W3CDTF">2021-06-30T14:21:06Z</dcterms:modified>
</cp:coreProperties>
</file>