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0F1"/>
    <a:srgbClr val="6E767D"/>
    <a:srgbClr val="DDDDDD"/>
    <a:srgbClr val="1DA1F2"/>
    <a:srgbClr val="000000"/>
    <a:srgbClr val="242D34"/>
    <a:srgbClr val="CFCFCF"/>
    <a:srgbClr val="959595"/>
    <a:srgbClr val="2F3336"/>
    <a:srgbClr val="031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2" autoAdjust="0"/>
    <p:restoredTop sz="94660"/>
  </p:normalViewPr>
  <p:slideViewPr>
    <p:cSldViewPr snapToGrid="0">
      <p:cViewPr>
        <p:scale>
          <a:sx n="65" d="100"/>
          <a:sy n="65" d="100"/>
        </p:scale>
        <p:origin x="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DB93-788B-43AA-9B34-5AB6AD62C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F6221-D92C-45BF-A418-CBC71EE53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EB7D-92A1-409A-B245-C8CD4FA4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27BB-376E-49A7-A8E4-CBFC35D67572}" type="datetimeFigureOut">
              <a:rPr lang="vi-VN" smtClean="0"/>
              <a:t>23/07/2021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9371-B42C-4826-BCCA-A0D81E04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81C30-BEE9-4EA9-B539-90BE9503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9127-F110-4AC7-B5E7-6004863C01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44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64B2-19B6-4E01-B35F-B026DF95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3A37F-0ECE-4E17-9817-D2647D7F9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21B8B-0CB6-4F71-BC3D-386A50EA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27BB-376E-49A7-A8E4-CBFC35D67572}" type="datetimeFigureOut">
              <a:rPr lang="vi-VN" smtClean="0"/>
              <a:t>23/07/2021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581C0-034A-4288-8D0C-F3E4584E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38E2-0183-47AD-B628-20D88E0D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9127-F110-4AC7-B5E7-6004863C01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673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7ED991-9CA7-4D82-8924-954B50D0E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6619A-F18E-44F8-9781-60D75B60C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3DD7B-687A-4DD4-9737-B740FDCE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27BB-376E-49A7-A8E4-CBFC35D67572}" type="datetimeFigureOut">
              <a:rPr lang="vi-VN" smtClean="0"/>
              <a:t>23/07/2021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78BBB-2AD8-492E-8952-397D4568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21DAC-C295-4BC3-942D-33F408F6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9127-F110-4AC7-B5E7-6004863C01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778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7751-3F26-47AC-9A1E-C3B389D4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E3FF-9CF1-4EB1-BA73-D430CBB53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0E810-F4AD-4C6B-82DF-26B49B2D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27BB-376E-49A7-A8E4-CBFC35D67572}" type="datetimeFigureOut">
              <a:rPr lang="vi-VN" smtClean="0"/>
              <a:t>23/07/2021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DA6CE-0E51-4A9A-B7DC-85305D6B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ECDC0-3B86-4C74-A0A2-4422F8F7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9127-F110-4AC7-B5E7-6004863C01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308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BC2A-9339-4618-9EB8-BC14E159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6C829-188B-4930-AFAB-E140F1FA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BAE4B-3C7E-449B-9D93-B620DC3F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27BB-376E-49A7-A8E4-CBFC35D67572}" type="datetimeFigureOut">
              <a:rPr lang="vi-VN" smtClean="0"/>
              <a:t>23/07/2021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95D9E-B8E6-43ED-96A5-2A9B6601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69F22-499B-4F38-B508-97C7B6B0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9127-F110-4AC7-B5E7-6004863C01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921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CAAA-A95C-4701-9D4F-F6EA92B4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F4E7-3708-4F32-8E31-67F459B38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663E3-7A77-451D-8691-7DA16C505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225F-7E0E-4E5E-BD2C-E968CE35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27BB-376E-49A7-A8E4-CBFC35D67572}" type="datetimeFigureOut">
              <a:rPr lang="vi-VN" smtClean="0"/>
              <a:t>23/07/2021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9EBF7-ED76-482C-88BB-87C969E0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FC526-2B80-493D-A487-8C2619EC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9127-F110-4AC7-B5E7-6004863C01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478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D431-0399-4144-9785-4670B1CB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C99A9-A86E-4189-99ED-BF1D53664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5442B-1677-485A-A30C-A3BAE63B3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21F38-29AF-4171-9E2E-02B04BB03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31746-409C-484F-88BF-FE74EC14F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8E627-B006-4CAC-A3A9-A25751A8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27BB-376E-49A7-A8E4-CBFC35D67572}" type="datetimeFigureOut">
              <a:rPr lang="vi-VN" smtClean="0"/>
              <a:t>23/07/2021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9BFB3-0FFA-4AF6-BEEB-837010CD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BD980-D288-4D24-AF0A-702F4B94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9127-F110-4AC7-B5E7-6004863C01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628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87EF-A94E-41C1-9BF5-E6D25812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45A9A-C185-4801-96F5-D0D2CCBF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27BB-376E-49A7-A8E4-CBFC35D67572}" type="datetimeFigureOut">
              <a:rPr lang="vi-VN" smtClean="0"/>
              <a:t>23/07/2021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9DCD9-06AA-4FF7-B744-311735C3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BB598-CF93-4290-B9A3-2CB61EC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9127-F110-4AC7-B5E7-6004863C01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571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493DD-743D-4FF8-9927-C025AA4A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27BB-376E-49A7-A8E4-CBFC35D67572}" type="datetimeFigureOut">
              <a:rPr lang="vi-VN" smtClean="0"/>
              <a:t>23/07/2021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A1DCF-7118-455E-9C75-1BEFE62E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26B53-FFD5-4234-999A-9D9BD6F9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9127-F110-4AC7-B5E7-6004863C01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302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BB91-E32B-4733-8CDF-A113B433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9E12-C5A9-4DA4-8B65-4E6F49E96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C40DE-69DB-471F-A113-851EABA46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6B1B8-B386-4838-8704-015F881B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27BB-376E-49A7-A8E4-CBFC35D67572}" type="datetimeFigureOut">
              <a:rPr lang="vi-VN" smtClean="0"/>
              <a:t>23/07/2021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0711B-935B-4167-B64F-6CB50856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46A06-2B88-4CBB-AD83-4BCDE193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9127-F110-4AC7-B5E7-6004863C01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22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9F99-5577-403C-BA63-3FA963C7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CF327-99D5-4D2E-A5EC-8406A12E8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9B869-7C47-425F-B50F-46AF62110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E6682-4FFE-4825-A2E6-5B34B9CC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27BB-376E-49A7-A8E4-CBFC35D67572}" type="datetimeFigureOut">
              <a:rPr lang="vi-VN" smtClean="0"/>
              <a:t>23/07/2021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BB0AC-4FD0-4055-AD62-45A14B47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B64E7-5DA9-4F27-A49B-A3DE4FBF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9127-F110-4AC7-B5E7-6004863C01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181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02768-5148-4542-B667-D41A687C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5B686-8F9C-4DC6-84AA-4493EEED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D33C5-0DCC-42EA-8891-20C152CA5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427BB-376E-49A7-A8E4-CBFC35D67572}" type="datetimeFigureOut">
              <a:rPr lang="vi-VN" smtClean="0"/>
              <a:t>23/07/2021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985A-76FA-4B81-957A-DA908F060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DD567-C958-444E-8C3E-F2C2016AF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9127-F110-4AC7-B5E7-6004863C013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798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jp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jp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jp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61652A-FF27-4DAA-833E-E02A7907B499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B9F60E-BF86-48B9-AEA1-2942CEEE6E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9" t="8237" r="57000" b="13921"/>
          <a:stretch/>
        </p:blipFill>
        <p:spPr>
          <a:xfrm>
            <a:off x="1" y="0"/>
            <a:ext cx="6096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02E5A-6336-4040-96AF-0727280ACE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851" b="24994" l="49298" r="55583">
                        <a14:foregroundMark x1="49948" y1="16759" x2="51042" y2="21759"/>
                        <a14:foregroundMark x1="51042" y1="21759" x2="51354" y2="21667"/>
                        <a14:foregroundMark x1="50938" y1="17130" x2="51719" y2="19815"/>
                        <a14:foregroundMark x1="51875" y1="18889" x2="51875" y2="21019"/>
                        <a14:foregroundMark x1="50625" y1="21574" x2="52188" y2="20926"/>
                        <a14:foregroundMark x1="50260" y1="21204" x2="50365" y2="19167"/>
                        <a14:foregroundMark x1="50000" y1="16944" x2="50104" y2="21111"/>
                        <a14:foregroundMark x1="51979" y1="18241" x2="52865" y2="18056"/>
                        <a14:foregroundMark x1="52344" y1="17593" x2="52865" y2="18981"/>
                        <a14:foregroundMark x1="52135" y1="17315" x2="52448" y2="18148"/>
                        <a14:foregroundMark x1="51250" y1="17500" x2="52188" y2="17778"/>
                        <a14:foregroundMark x1="49844" y1="20648" x2="50000" y2="22037"/>
                        <a14:foregroundMark x1="50052" y1="20000" x2="50260" y2="20833"/>
                        <a14:foregroundMark x1="50104" y1="19074" x2="50156" y2="19722"/>
                        <a14:foregroundMark x1="49740" y1="18611" x2="50260" y2="20000"/>
                        <a14:foregroundMark x1="52760" y1="19074" x2="52240" y2="20648"/>
                        <a14:foregroundMark x1="52083" y1="19537" x2="52031" y2="21019"/>
                      </a14:backgroundRemoval>
                    </a14:imgEffect>
                  </a14:imgLayer>
                </a14:imgProps>
              </a:ext>
            </a:extLst>
          </a:blip>
          <a:srcRect l="48512" t="14708" r="46126" b="73863"/>
          <a:stretch/>
        </p:blipFill>
        <p:spPr>
          <a:xfrm>
            <a:off x="6441989" y="1136469"/>
            <a:ext cx="894193" cy="107200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71D7E0-C426-4C07-A61C-090769A86F07}"/>
              </a:ext>
            </a:extLst>
          </p:cNvPr>
          <p:cNvSpPr/>
          <p:nvPr/>
        </p:nvSpPr>
        <p:spPr>
          <a:xfrm>
            <a:off x="6757975" y="4052196"/>
            <a:ext cx="3281572" cy="571644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CHỦ ĐỀ THUYẾT TRÌNH</a:t>
            </a:r>
            <a:endParaRPr lang="vi-VN" sz="16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E5D70-B655-49C5-872A-0DB9E4BCE940}"/>
              </a:ext>
            </a:extLst>
          </p:cNvPr>
          <p:cNvSpPr txBox="1"/>
          <p:nvPr/>
        </p:nvSpPr>
        <p:spPr>
          <a:xfrm>
            <a:off x="6543096" y="1945188"/>
            <a:ext cx="4378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D9D9D9"/>
                </a:solidFill>
                <a:latin typeface="Breul Grotesk A Black" panose="02000000000000000000" pitchFamily="2" charset="0"/>
              </a:rPr>
              <a:t>GROUP NAME</a:t>
            </a:r>
            <a:endParaRPr lang="vi-VN" sz="5400">
              <a:solidFill>
                <a:srgbClr val="D9D9D9"/>
              </a:solidFill>
              <a:latin typeface="BreulGroteskA-Black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F679FAF-2EC4-43FE-8C70-5F8AE75584B1}"/>
              </a:ext>
            </a:extLst>
          </p:cNvPr>
          <p:cNvSpPr/>
          <p:nvPr/>
        </p:nvSpPr>
        <p:spPr>
          <a:xfrm>
            <a:off x="6757975" y="5169276"/>
            <a:ext cx="3281572" cy="571644"/>
          </a:xfrm>
          <a:prstGeom prst="roundRect">
            <a:avLst>
              <a:gd name="adj" fmla="val 50000"/>
            </a:avLst>
          </a:prstGeom>
          <a:noFill/>
          <a:ln>
            <a:solidFill>
              <a:srgbClr val="1DA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1DA1F2"/>
                </a:solidFill>
              </a:rPr>
              <a:t>THÀNH VIÊN TRONG NHÓM</a:t>
            </a:r>
            <a:endParaRPr lang="vi-VN" sz="1600" b="1">
              <a:solidFill>
                <a:srgbClr val="1DA1F2"/>
              </a:solidFill>
            </a:endParaRPr>
          </a:p>
        </p:txBody>
      </p:sp>
      <p:pic>
        <p:nvPicPr>
          <p:cNvPr id="15" name="Picture 14" descr="Logo, icon, company name&#10;&#10;Description automatically generated">
            <a:extLst>
              <a:ext uri="{FF2B5EF4-FFF2-40B4-BE49-F238E27FC236}">
                <a16:creationId xmlns:a16="http://schemas.microsoft.com/office/drawing/2014/main" id="{98DB2D48-E22D-4188-A595-3E4E4BD90E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143" b="97024" l="10000" r="90000">
                        <a14:foregroundMark x1="64667" y1="7143" x2="64667" y2="7143"/>
                        <a14:foregroundMark x1="80667" y1="7143" x2="80667" y2="7143"/>
                        <a14:foregroundMark x1="34000" y1="91667" x2="34000" y2="91667"/>
                        <a14:foregroundMark x1="40000" y1="97024" x2="40000" y2="970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668" y="783242"/>
            <a:ext cx="2074904" cy="116194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E9A2A6-A117-4879-A025-0B5B1EF2C62C}"/>
              </a:ext>
            </a:extLst>
          </p:cNvPr>
          <p:cNvSpPr/>
          <p:nvPr/>
        </p:nvSpPr>
        <p:spPr>
          <a:xfrm>
            <a:off x="12440920" y="2510442"/>
            <a:ext cx="4991100" cy="965200"/>
          </a:xfrm>
          <a:prstGeom prst="roundRect">
            <a:avLst>
              <a:gd name="adj" fmla="val 7456"/>
            </a:avLst>
          </a:prstGeom>
          <a:noFill/>
          <a:ln>
            <a:solidFill>
              <a:srgbClr val="262A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 sz="3600" b="1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E62B0D0-E6CD-4C62-8E1D-593F74AE5BB4}"/>
              </a:ext>
            </a:extLst>
          </p:cNvPr>
          <p:cNvSpPr/>
          <p:nvPr/>
        </p:nvSpPr>
        <p:spPr>
          <a:xfrm>
            <a:off x="12440920" y="3926388"/>
            <a:ext cx="4991100" cy="965200"/>
          </a:xfrm>
          <a:prstGeom prst="roundRect">
            <a:avLst>
              <a:gd name="adj" fmla="val 7456"/>
            </a:avLst>
          </a:prstGeom>
          <a:noFill/>
          <a:ln>
            <a:solidFill>
              <a:srgbClr val="262A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CE1BEE-C398-497E-9705-D11A49C85D43}"/>
              </a:ext>
            </a:extLst>
          </p:cNvPr>
          <p:cNvSpPr/>
          <p:nvPr/>
        </p:nvSpPr>
        <p:spPr>
          <a:xfrm>
            <a:off x="12888629" y="5455098"/>
            <a:ext cx="4991100" cy="654362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BẮT ĐẦU THUYẾT TRÌNH</a:t>
            </a:r>
            <a:endParaRPr lang="vi-VN" sz="2400" b="1"/>
          </a:p>
        </p:txBody>
      </p:sp>
      <p:pic>
        <p:nvPicPr>
          <p:cNvPr id="3" name="Picture 2" descr="Shape, arrow&#10;&#10;Description automatically generated">
            <a:extLst>
              <a:ext uri="{FF2B5EF4-FFF2-40B4-BE49-F238E27FC236}">
                <a16:creationId xmlns:a16="http://schemas.microsoft.com/office/drawing/2014/main" id="{F3AF962D-BA8A-4B98-9830-3AE9E07D52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137" b="98718" l="2778" r="98148">
                        <a14:foregroundMark x1="8333" y1="7692" x2="13426" y2="17094"/>
                        <a14:foregroundMark x1="4630" y1="6410" x2="5556" y2="7265"/>
                        <a14:foregroundMark x1="2778" y1="2564" x2="2778" y2="2564"/>
                        <a14:foregroundMark x1="70675" y1="58547" x2="71296" y2="58974"/>
                        <a14:foregroundMark x1="27778" y1="29060" x2="70675" y2="58547"/>
                        <a14:foregroundMark x1="33333" y1="29487" x2="55093" y2="59402"/>
                        <a14:foregroundMark x1="34259" y1="44017" x2="43981" y2="57265"/>
                        <a14:foregroundMark x1="29167" y1="42735" x2="36111" y2="61111"/>
                        <a14:foregroundMark x1="32407" y1="49573" x2="36111" y2="68376"/>
                        <a14:foregroundMark x1="40278" y1="90598" x2="40278" y2="90598"/>
                        <a14:foregroundMark x1="62500" y1="70513" x2="76389" y2="81624"/>
                        <a14:foregroundMark x1="86111" y1="94444" x2="86111" y2="94444"/>
                        <a14:foregroundMark x1="94907" y1="85897" x2="94907" y2="85897"/>
                        <a14:foregroundMark x1="98611" y1="88462" x2="98611" y2="88462"/>
                        <a14:foregroundMark x1="86574" y1="98718" x2="86574" y2="98718"/>
                        <a14:backgroundMark x1="72222" y1="58974" x2="72222" y2="58974"/>
                        <a14:backgroundMark x1="71296" y1="58547" x2="71296" y2="58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748" y="4508405"/>
            <a:ext cx="655114" cy="70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77DC35-8BCC-4506-B0B4-718F33EE9A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38B123-E496-40CD-A312-4191CD80125D}"/>
              </a:ext>
            </a:extLst>
          </p:cNvPr>
          <p:cNvCxnSpPr>
            <a:cxnSpLocks/>
          </p:cNvCxnSpPr>
          <p:nvPr/>
        </p:nvCxnSpPr>
        <p:spPr>
          <a:xfrm>
            <a:off x="3191435" y="0"/>
            <a:ext cx="0" cy="6858000"/>
          </a:xfrm>
          <a:prstGeom prst="line">
            <a:avLst/>
          </a:prstGeom>
          <a:ln>
            <a:solidFill>
              <a:srgbClr val="2E3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9A54599-0EDC-488A-AB42-20F13365C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1" t="9122" r="87834" b="86133"/>
          <a:stretch/>
        </p:blipFill>
        <p:spPr>
          <a:xfrm>
            <a:off x="366906" y="97969"/>
            <a:ext cx="547478" cy="435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01FAA7-9658-4937-90CB-3BD2618BE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15409" r="74844" b="78779"/>
          <a:stretch/>
        </p:blipFill>
        <p:spPr>
          <a:xfrm>
            <a:off x="0" y="631371"/>
            <a:ext cx="3033830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3D8824-C2C3-406C-A5C8-836CD9BB3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1932" r="74844" b="72256"/>
          <a:stretch/>
        </p:blipFill>
        <p:spPr>
          <a:xfrm>
            <a:off x="0" y="1164771"/>
            <a:ext cx="303383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81389B-1DC1-4230-B2F6-7A317903A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8929" r="74844" b="65259"/>
          <a:stretch/>
        </p:blipFill>
        <p:spPr>
          <a:xfrm>
            <a:off x="0" y="1796142"/>
            <a:ext cx="3033830" cy="533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00EE6A-77A1-41A9-98DD-79810E95B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34978" r="74844" b="59210"/>
          <a:stretch/>
        </p:blipFill>
        <p:spPr>
          <a:xfrm>
            <a:off x="-4936" y="2334988"/>
            <a:ext cx="3033830" cy="5334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0F79B5-990A-4DED-81C4-88C39DE64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2358" r="74844" b="51830"/>
          <a:stretch/>
        </p:blipFill>
        <p:spPr>
          <a:xfrm>
            <a:off x="0" y="2955474"/>
            <a:ext cx="3033830" cy="5334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A8162B-95DF-422C-8C9A-2B2F38FB1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8228" r="74844" b="45960"/>
          <a:stretch/>
        </p:blipFill>
        <p:spPr>
          <a:xfrm>
            <a:off x="0" y="3488875"/>
            <a:ext cx="3033830" cy="5334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6FDCD9-7D6D-4A32-BC16-F4C1DB7E9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55594" r="74912" b="38594"/>
          <a:stretch/>
        </p:blipFill>
        <p:spPr>
          <a:xfrm>
            <a:off x="0" y="4109361"/>
            <a:ext cx="3033830" cy="5334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E4FBB3-997D-4117-9CFE-7332C4D40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62401" r="74912" b="31788"/>
          <a:stretch/>
        </p:blipFill>
        <p:spPr>
          <a:xfrm>
            <a:off x="0" y="4729848"/>
            <a:ext cx="3033830" cy="53340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DE2A47-9A69-44CB-9AEE-13658488CB63}"/>
              </a:ext>
            </a:extLst>
          </p:cNvPr>
          <p:cNvSpPr/>
          <p:nvPr/>
        </p:nvSpPr>
        <p:spPr>
          <a:xfrm>
            <a:off x="284881" y="5292329"/>
            <a:ext cx="2464068" cy="533402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#Hastag của nhóm</a:t>
            </a:r>
            <a:endParaRPr lang="vi-VN" sz="1600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5EBD01-0A95-4E08-8336-6880882C3D0D}"/>
              </a:ext>
            </a:extLst>
          </p:cNvPr>
          <p:cNvSpPr/>
          <p:nvPr/>
        </p:nvSpPr>
        <p:spPr>
          <a:xfrm>
            <a:off x="3191425" y="1"/>
            <a:ext cx="4730470" cy="6858000"/>
          </a:xfrm>
          <a:prstGeom prst="rect">
            <a:avLst/>
          </a:prstGeom>
          <a:solidFill>
            <a:srgbClr val="15181C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8F4E25-634A-45BE-BE12-6B4F3C6C6C7B}"/>
              </a:ext>
            </a:extLst>
          </p:cNvPr>
          <p:cNvSpPr/>
          <p:nvPr/>
        </p:nvSpPr>
        <p:spPr>
          <a:xfrm>
            <a:off x="3191433" y="2185261"/>
            <a:ext cx="4730470" cy="4672738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37D5023-416E-4944-81EF-A046C6767725}"/>
              </a:ext>
            </a:extLst>
          </p:cNvPr>
          <p:cNvGrpSpPr/>
          <p:nvPr/>
        </p:nvGrpSpPr>
        <p:grpSpPr>
          <a:xfrm>
            <a:off x="8288792" y="122419"/>
            <a:ext cx="3536302" cy="602040"/>
            <a:chOff x="8288792" y="122419"/>
            <a:chExt cx="3536302" cy="60204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5338D88-8389-4EB5-9820-F6D6545C4BFE}"/>
                </a:ext>
              </a:extLst>
            </p:cNvPr>
            <p:cNvSpPr/>
            <p:nvPr/>
          </p:nvSpPr>
          <p:spPr>
            <a:xfrm>
              <a:off x="8288792" y="122419"/>
              <a:ext cx="3536302" cy="602040"/>
            </a:xfrm>
            <a:prstGeom prst="roundRect">
              <a:avLst>
                <a:gd name="adj" fmla="val 50000"/>
              </a:avLst>
            </a:prstGeom>
            <a:solidFill>
              <a:srgbClr val="202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DA26E6-032C-4618-BE9F-EC1B45912DE6}"/>
                </a:ext>
              </a:extLst>
            </p:cNvPr>
            <p:cNvGrpSpPr/>
            <p:nvPr/>
          </p:nvGrpSpPr>
          <p:grpSpPr>
            <a:xfrm>
              <a:off x="8558205" y="242018"/>
              <a:ext cx="375359" cy="362842"/>
              <a:chOff x="8548565" y="184569"/>
              <a:chExt cx="375359" cy="36284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A859B7-DB39-4B41-924F-B2463B4F9C1E}"/>
                  </a:ext>
                </a:extLst>
              </p:cNvPr>
              <p:cNvSpPr/>
              <p:nvPr/>
            </p:nvSpPr>
            <p:spPr>
              <a:xfrm>
                <a:off x="8548565" y="184569"/>
                <a:ext cx="305721" cy="300692"/>
              </a:xfrm>
              <a:prstGeom prst="ellipse">
                <a:avLst/>
              </a:prstGeom>
              <a:noFill/>
              <a:ln>
                <a:solidFill>
                  <a:srgbClr val="666E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B627B2A-AD3C-4E4C-B7EC-AD916C25BA88}"/>
                  </a:ext>
                </a:extLst>
              </p:cNvPr>
              <p:cNvCxnSpPr>
                <a:cxnSpLocks/>
                <a:stCxn id="10" idx="5"/>
              </p:cNvCxnSpPr>
              <p:nvPr/>
            </p:nvCxnSpPr>
            <p:spPr>
              <a:xfrm>
                <a:off x="8809514" y="441226"/>
                <a:ext cx="114410" cy="106185"/>
              </a:xfrm>
              <a:prstGeom prst="line">
                <a:avLst/>
              </a:prstGeom>
              <a:ln w="19050">
                <a:solidFill>
                  <a:srgbClr val="666E7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28761DF-754A-43DA-95BD-D9ECBDAE7643}"/>
                </a:ext>
              </a:extLst>
            </p:cNvPr>
            <p:cNvSpPr txBox="1"/>
            <p:nvPr/>
          </p:nvSpPr>
          <p:spPr>
            <a:xfrm>
              <a:off x="8992473" y="241198"/>
              <a:ext cx="240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4E535A"/>
                  </a:solidFill>
                </a:rPr>
                <a:t>SearchTwitter</a:t>
              </a:r>
              <a:endParaRPr lang="vi-VN">
                <a:solidFill>
                  <a:srgbClr val="4E535A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D39D3D3-E403-4581-869E-46F3F6DC149A}"/>
              </a:ext>
            </a:extLst>
          </p:cNvPr>
          <p:cNvGrpSpPr/>
          <p:nvPr/>
        </p:nvGrpSpPr>
        <p:grpSpPr>
          <a:xfrm>
            <a:off x="8288792" y="1084435"/>
            <a:ext cx="3536303" cy="4840503"/>
            <a:chOff x="8288792" y="1084435"/>
            <a:chExt cx="3536303" cy="484050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CB54FC-E2D5-41F9-A603-B340A997CF7C}"/>
                </a:ext>
              </a:extLst>
            </p:cNvPr>
            <p:cNvSpPr/>
            <p:nvPr/>
          </p:nvSpPr>
          <p:spPr>
            <a:xfrm>
              <a:off x="8288793" y="1084435"/>
              <a:ext cx="3536302" cy="4840503"/>
            </a:xfrm>
            <a:prstGeom prst="roundRect">
              <a:avLst>
                <a:gd name="adj" fmla="val 2686"/>
              </a:avLst>
            </a:prstGeom>
            <a:solidFill>
              <a:srgbClr val="15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98F0B5C-ED53-4228-9DC6-E5468390ACB1}"/>
                </a:ext>
              </a:extLst>
            </p:cNvPr>
            <p:cNvCxnSpPr>
              <a:cxnSpLocks/>
            </p:cNvCxnSpPr>
            <p:nvPr/>
          </p:nvCxnSpPr>
          <p:spPr>
            <a:xfrm>
              <a:off x="8288792" y="1698171"/>
              <a:ext cx="3536302" cy="0"/>
            </a:xfrm>
            <a:prstGeom prst="line">
              <a:avLst/>
            </a:prstGeom>
            <a:ln>
              <a:solidFill>
                <a:srgbClr val="2B2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7B052B3-3E00-4282-BEE1-91B00E4CC997}"/>
                </a:ext>
              </a:extLst>
            </p:cNvPr>
            <p:cNvSpPr txBox="1"/>
            <p:nvPr/>
          </p:nvSpPr>
          <p:spPr>
            <a:xfrm>
              <a:off x="8420163" y="1176359"/>
              <a:ext cx="31207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rgbClr val="D9D9D9"/>
                  </a:solidFill>
                </a:rPr>
                <a:t>Thành viên trong nhóm</a:t>
              </a:r>
              <a:endParaRPr lang="vi-VN" sz="2000" b="1">
                <a:solidFill>
                  <a:srgbClr val="D9D9D9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9AE3918-12B6-4027-85ED-22215E5BBFB5}"/>
              </a:ext>
            </a:extLst>
          </p:cNvPr>
          <p:cNvGrpSpPr/>
          <p:nvPr/>
        </p:nvGrpSpPr>
        <p:grpSpPr>
          <a:xfrm>
            <a:off x="3154687" y="-4382376"/>
            <a:ext cx="4394442" cy="4044306"/>
            <a:chOff x="3308274" y="2460787"/>
            <a:chExt cx="4394442" cy="404430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37FA151-1F9D-4B08-B54B-AEE117035B27}"/>
                </a:ext>
              </a:extLst>
            </p:cNvPr>
            <p:cNvSpPr txBox="1"/>
            <p:nvPr/>
          </p:nvSpPr>
          <p:spPr>
            <a:xfrm>
              <a:off x="4777262" y="2740410"/>
              <a:ext cx="130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DA3F4"/>
                  </a:solidFill>
                </a:rPr>
                <a:t>#Hastag</a:t>
              </a:r>
              <a:endParaRPr lang="vi-VN">
                <a:solidFill>
                  <a:srgbClr val="1DA3F4"/>
                </a:solidFill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D5F6F99-718F-4ED7-A5A9-6C4F4720F436}"/>
                </a:ext>
              </a:extLst>
            </p:cNvPr>
            <p:cNvGrpSpPr/>
            <p:nvPr/>
          </p:nvGrpSpPr>
          <p:grpSpPr>
            <a:xfrm>
              <a:off x="3308274" y="2460787"/>
              <a:ext cx="4394442" cy="4044306"/>
              <a:chOff x="3308274" y="2460787"/>
              <a:chExt cx="4394442" cy="40443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385B59C-8A49-4E20-8784-7400B3CEE646}"/>
                  </a:ext>
                </a:extLst>
              </p:cNvPr>
              <p:cNvSpPr/>
              <p:nvPr/>
            </p:nvSpPr>
            <p:spPr>
              <a:xfrm>
                <a:off x="3308274" y="2500148"/>
                <a:ext cx="559646" cy="533402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692" t="-526" r="-692" b="-381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046A13E-42CB-414B-BD2D-05AA82F3F3BF}"/>
                  </a:ext>
                </a:extLst>
              </p:cNvPr>
              <p:cNvSpPr txBox="1"/>
              <p:nvPr/>
            </p:nvSpPr>
            <p:spPr>
              <a:xfrm>
                <a:off x="3856064" y="2460787"/>
                <a:ext cx="149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DADADA"/>
                    </a:solidFill>
                  </a:rPr>
                  <a:t>Tên nhóm</a:t>
                </a:r>
                <a:endParaRPr lang="vi-VN" b="1">
                  <a:solidFill>
                    <a:srgbClr val="DADADA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3C1E2CF-F3C3-48E3-AD3A-52BCE2AD10C0}"/>
                  </a:ext>
                </a:extLst>
              </p:cNvPr>
              <p:cNvSpPr txBox="1"/>
              <p:nvPr/>
            </p:nvSpPr>
            <p:spPr>
              <a:xfrm>
                <a:off x="4863446" y="2463866"/>
                <a:ext cx="166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585E65"/>
                    </a:solidFill>
                  </a:rPr>
                  <a:t>@groupname</a:t>
                </a:r>
                <a:endParaRPr lang="vi-VN">
                  <a:solidFill>
                    <a:srgbClr val="585E65"/>
                  </a:solidFill>
                </a:endParaRP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B3B1130E-CB45-4A3E-BD52-0B81DDE1405F}"/>
                  </a:ext>
                </a:extLst>
              </p:cNvPr>
              <p:cNvSpPr/>
              <p:nvPr/>
            </p:nvSpPr>
            <p:spPr>
              <a:xfrm>
                <a:off x="3353967" y="3185933"/>
                <a:ext cx="4348749" cy="2842325"/>
              </a:xfrm>
              <a:prstGeom prst="roundRect">
                <a:avLst>
                  <a:gd name="adj" fmla="val 2718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312E527-E39A-44CB-88AA-6008B2E45B51}"/>
                  </a:ext>
                </a:extLst>
              </p:cNvPr>
              <p:cNvSpPr txBox="1"/>
              <p:nvPr/>
            </p:nvSpPr>
            <p:spPr>
              <a:xfrm>
                <a:off x="3868517" y="2775674"/>
                <a:ext cx="1790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D9D9D9"/>
                    </a:solidFill>
                  </a:rPr>
                  <a:t>TỔNG KẾT </a:t>
                </a:r>
                <a:endParaRPr lang="vi-VN" sz="1600">
                  <a:solidFill>
                    <a:srgbClr val="D9D9D9"/>
                  </a:solidFill>
                </a:endParaRP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8FDA5C93-28A7-4DDF-B73B-F5CE2042AA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03" t="-3567" b="2"/>
              <a:stretch/>
            </p:blipFill>
            <p:spPr>
              <a:xfrm>
                <a:off x="3402211" y="6144106"/>
                <a:ext cx="4262030" cy="360987"/>
              </a:xfrm>
              <a:prstGeom prst="rect">
                <a:avLst/>
              </a:prstGeom>
            </p:spPr>
          </p:pic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1101704-1755-4306-B7EB-47C28554D5AB}"/>
              </a:ext>
            </a:extLst>
          </p:cNvPr>
          <p:cNvGrpSpPr/>
          <p:nvPr/>
        </p:nvGrpSpPr>
        <p:grpSpPr>
          <a:xfrm>
            <a:off x="8463567" y="1838177"/>
            <a:ext cx="3188256" cy="694167"/>
            <a:chOff x="8463567" y="1838177"/>
            <a:chExt cx="3188256" cy="694167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935FE0E-94F0-4010-AEFF-43A61AB15AD9}"/>
                </a:ext>
              </a:extLst>
            </p:cNvPr>
            <p:cNvSpPr/>
            <p:nvPr/>
          </p:nvSpPr>
          <p:spPr>
            <a:xfrm>
              <a:off x="8463567" y="1838177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35FAF71-274D-46B1-BF0E-121CA2EAB99E}"/>
                </a:ext>
              </a:extLst>
            </p:cNvPr>
            <p:cNvSpPr txBox="1"/>
            <p:nvPr/>
          </p:nvSpPr>
          <p:spPr>
            <a:xfrm>
              <a:off x="9173236" y="1861047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8D39776-5984-4EC7-9BBE-AD4DA9B2D6CF}"/>
                </a:ext>
              </a:extLst>
            </p:cNvPr>
            <p:cNvSpPr txBox="1"/>
            <p:nvPr/>
          </p:nvSpPr>
          <p:spPr>
            <a:xfrm>
              <a:off x="9169933" y="2124138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6121EB3A-7452-49AF-AE38-4860DCF48C2D}"/>
                </a:ext>
              </a:extLst>
            </p:cNvPr>
            <p:cNvSpPr/>
            <p:nvPr/>
          </p:nvSpPr>
          <p:spPr>
            <a:xfrm>
              <a:off x="10804365" y="2011640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2BC3D9D-71C8-414F-8D2E-185CA246FB36}"/>
              </a:ext>
            </a:extLst>
          </p:cNvPr>
          <p:cNvGrpSpPr/>
          <p:nvPr/>
        </p:nvGrpSpPr>
        <p:grpSpPr>
          <a:xfrm>
            <a:off x="8462063" y="2766022"/>
            <a:ext cx="3189760" cy="738664"/>
            <a:chOff x="8462063" y="2766022"/>
            <a:chExt cx="3189760" cy="738664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87AF6CE-7078-4708-8937-1B964CCD6A9B}"/>
                </a:ext>
              </a:extLst>
            </p:cNvPr>
            <p:cNvSpPr/>
            <p:nvPr/>
          </p:nvSpPr>
          <p:spPr>
            <a:xfrm>
              <a:off x="8462063" y="2810519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3D4062-17F3-4832-9860-8E71348AEEE0}"/>
                </a:ext>
              </a:extLst>
            </p:cNvPr>
            <p:cNvSpPr txBox="1"/>
            <p:nvPr/>
          </p:nvSpPr>
          <p:spPr>
            <a:xfrm>
              <a:off x="9141812" y="276602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78DFC7F-E26F-4C11-B8C4-CA7A944C4493}"/>
                </a:ext>
              </a:extLst>
            </p:cNvPr>
            <p:cNvSpPr txBox="1"/>
            <p:nvPr/>
          </p:nvSpPr>
          <p:spPr>
            <a:xfrm>
              <a:off x="9139563" y="3062533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7D2AA5DC-4FAE-4AD1-87D4-17B957CBCD3E}"/>
                </a:ext>
              </a:extLst>
            </p:cNvPr>
            <p:cNvSpPr/>
            <p:nvPr/>
          </p:nvSpPr>
          <p:spPr>
            <a:xfrm>
              <a:off x="10804365" y="3029741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E12CF57-1C52-47F0-A955-69E300BCEFDA}"/>
              </a:ext>
            </a:extLst>
          </p:cNvPr>
          <p:cNvGrpSpPr/>
          <p:nvPr/>
        </p:nvGrpSpPr>
        <p:grpSpPr>
          <a:xfrm>
            <a:off x="8462063" y="3782860"/>
            <a:ext cx="3193698" cy="694168"/>
            <a:chOff x="8462063" y="3782860"/>
            <a:chExt cx="3193698" cy="694168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1CED3BB-683C-45B4-8DA4-D9D233439E31}"/>
                </a:ext>
              </a:extLst>
            </p:cNvPr>
            <p:cNvSpPr/>
            <p:nvPr/>
          </p:nvSpPr>
          <p:spPr>
            <a:xfrm>
              <a:off x="8462063" y="3782861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11BB87-443C-49C9-B7AD-741EB2AD0DC7}"/>
                </a:ext>
              </a:extLst>
            </p:cNvPr>
            <p:cNvSpPr txBox="1"/>
            <p:nvPr/>
          </p:nvSpPr>
          <p:spPr>
            <a:xfrm>
              <a:off x="9173236" y="3782860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49AEEE4-E964-43FA-87C3-40A9DDD1D657}"/>
                </a:ext>
              </a:extLst>
            </p:cNvPr>
            <p:cNvSpPr txBox="1"/>
            <p:nvPr/>
          </p:nvSpPr>
          <p:spPr>
            <a:xfrm>
              <a:off x="9169933" y="4073749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CE0CAC83-B0DE-4B9B-ACD4-F7635213BA95}"/>
                </a:ext>
              </a:extLst>
            </p:cNvPr>
            <p:cNvSpPr/>
            <p:nvPr/>
          </p:nvSpPr>
          <p:spPr>
            <a:xfrm>
              <a:off x="10808303" y="3988884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E2AA248-67B5-4C7E-A523-655D5DA20AC4}"/>
              </a:ext>
            </a:extLst>
          </p:cNvPr>
          <p:cNvGrpSpPr/>
          <p:nvPr/>
        </p:nvGrpSpPr>
        <p:grpSpPr>
          <a:xfrm>
            <a:off x="8467406" y="4755202"/>
            <a:ext cx="3184417" cy="694168"/>
            <a:chOff x="8467406" y="4755202"/>
            <a:chExt cx="3184417" cy="694168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C77C275-9495-4F42-B464-36C6D7E3A077}"/>
                </a:ext>
              </a:extLst>
            </p:cNvPr>
            <p:cNvSpPr/>
            <p:nvPr/>
          </p:nvSpPr>
          <p:spPr>
            <a:xfrm>
              <a:off x="8467406" y="4755203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324C3FF-3ED7-4AFD-8E09-2A05E5712484}"/>
                </a:ext>
              </a:extLst>
            </p:cNvPr>
            <p:cNvSpPr txBox="1"/>
            <p:nvPr/>
          </p:nvSpPr>
          <p:spPr>
            <a:xfrm>
              <a:off x="9173236" y="475520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F81F9C3-5F9D-4028-9B98-43B795455F66}"/>
                </a:ext>
              </a:extLst>
            </p:cNvPr>
            <p:cNvSpPr txBox="1"/>
            <p:nvPr/>
          </p:nvSpPr>
          <p:spPr>
            <a:xfrm>
              <a:off x="9178579" y="5051961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6D96F385-A22C-413E-AEA6-3CD313239DA1}"/>
                </a:ext>
              </a:extLst>
            </p:cNvPr>
            <p:cNvSpPr/>
            <p:nvPr/>
          </p:nvSpPr>
          <p:spPr>
            <a:xfrm>
              <a:off x="10804365" y="4985298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C7F9BF-CF6F-4CC8-BCB8-27D7CC65022A}"/>
              </a:ext>
            </a:extLst>
          </p:cNvPr>
          <p:cNvSpPr/>
          <p:nvPr/>
        </p:nvSpPr>
        <p:spPr>
          <a:xfrm>
            <a:off x="11825094" y="1164771"/>
            <a:ext cx="366906" cy="47601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8D6D63F-36F6-4134-90C4-A49FB89019E8}"/>
              </a:ext>
            </a:extLst>
          </p:cNvPr>
          <p:cNvGrpSpPr/>
          <p:nvPr/>
        </p:nvGrpSpPr>
        <p:grpSpPr>
          <a:xfrm>
            <a:off x="8558205" y="-4504272"/>
            <a:ext cx="4394442" cy="4044306"/>
            <a:chOff x="3308274" y="2460787"/>
            <a:chExt cx="4394442" cy="4044306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6CF546F-1354-4EFD-9DF4-10212099EE0C}"/>
                </a:ext>
              </a:extLst>
            </p:cNvPr>
            <p:cNvSpPr txBox="1"/>
            <p:nvPr/>
          </p:nvSpPr>
          <p:spPr>
            <a:xfrm>
              <a:off x="5303281" y="2765658"/>
              <a:ext cx="130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DA3F4"/>
                  </a:solidFill>
                </a:rPr>
                <a:t>#Hastag</a:t>
              </a:r>
              <a:endParaRPr lang="vi-VN">
                <a:solidFill>
                  <a:srgbClr val="1DA3F4"/>
                </a:solidFill>
              </a:endParaRP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43CF382-35F6-4039-B6CE-9A7705C493B9}"/>
                </a:ext>
              </a:extLst>
            </p:cNvPr>
            <p:cNvGrpSpPr/>
            <p:nvPr/>
          </p:nvGrpSpPr>
          <p:grpSpPr>
            <a:xfrm>
              <a:off x="3308274" y="2460787"/>
              <a:ext cx="4394442" cy="4044306"/>
              <a:chOff x="3308274" y="2460787"/>
              <a:chExt cx="4394442" cy="4044306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317E63A1-2C95-4A39-8508-B061414F7621}"/>
                  </a:ext>
                </a:extLst>
              </p:cNvPr>
              <p:cNvSpPr/>
              <p:nvPr/>
            </p:nvSpPr>
            <p:spPr>
              <a:xfrm>
                <a:off x="3308274" y="2500148"/>
                <a:ext cx="559646" cy="533402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692" t="-526" r="-692" b="-381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B04C04D-62AB-4D4E-B9A3-8599579F8FD1}"/>
                  </a:ext>
                </a:extLst>
              </p:cNvPr>
              <p:cNvSpPr txBox="1"/>
              <p:nvPr/>
            </p:nvSpPr>
            <p:spPr>
              <a:xfrm>
                <a:off x="3856064" y="2460787"/>
                <a:ext cx="149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DADADA"/>
                    </a:solidFill>
                  </a:rPr>
                  <a:t>Tên nhóm</a:t>
                </a:r>
                <a:endParaRPr lang="vi-VN" b="1">
                  <a:solidFill>
                    <a:srgbClr val="DADADA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845974F-6B6B-4B19-A484-C4F4795FE8BE}"/>
                  </a:ext>
                </a:extLst>
              </p:cNvPr>
              <p:cNvSpPr txBox="1"/>
              <p:nvPr/>
            </p:nvSpPr>
            <p:spPr>
              <a:xfrm>
                <a:off x="4863446" y="2463866"/>
                <a:ext cx="166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585E65"/>
                    </a:solidFill>
                  </a:rPr>
                  <a:t>@groupname</a:t>
                </a:r>
                <a:endParaRPr lang="vi-VN">
                  <a:solidFill>
                    <a:srgbClr val="585E65"/>
                  </a:solidFill>
                </a:endParaRPr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84052C38-FF76-455D-BED8-F431A5338A90}"/>
                  </a:ext>
                </a:extLst>
              </p:cNvPr>
              <p:cNvSpPr/>
              <p:nvPr/>
            </p:nvSpPr>
            <p:spPr>
              <a:xfrm>
                <a:off x="3353967" y="3185933"/>
                <a:ext cx="4348749" cy="2842325"/>
              </a:xfrm>
              <a:prstGeom prst="roundRect">
                <a:avLst>
                  <a:gd name="adj" fmla="val 2718"/>
                </a:avLst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8098" r="-809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B212DA8-578F-43D6-A574-64F5CEC7A63A}"/>
                  </a:ext>
                </a:extLst>
              </p:cNvPr>
              <p:cNvSpPr txBox="1"/>
              <p:nvPr/>
            </p:nvSpPr>
            <p:spPr>
              <a:xfrm>
                <a:off x="3868517" y="2775674"/>
                <a:ext cx="1790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D9D9D9"/>
                    </a:solidFill>
                  </a:rPr>
                  <a:t>Nội dung bài học</a:t>
                </a:r>
                <a:endParaRPr lang="vi-VN" sz="1600">
                  <a:solidFill>
                    <a:srgbClr val="D9D9D9"/>
                  </a:solidFill>
                </a:endParaRPr>
              </a:p>
            </p:txBody>
          </p: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56375B09-CB48-41A5-BD46-056D45B13B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03" t="-3567" b="2"/>
              <a:stretch/>
            </p:blipFill>
            <p:spPr>
              <a:xfrm>
                <a:off x="3402211" y="6144106"/>
                <a:ext cx="4262030" cy="360987"/>
              </a:xfrm>
              <a:prstGeom prst="rect">
                <a:avLst/>
              </a:prstGeom>
            </p:spPr>
          </p:pic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06CF363-0806-47CA-8C95-397C47D71F53}"/>
              </a:ext>
            </a:extLst>
          </p:cNvPr>
          <p:cNvGrpSpPr/>
          <p:nvPr/>
        </p:nvGrpSpPr>
        <p:grpSpPr>
          <a:xfrm>
            <a:off x="3191434" y="0"/>
            <a:ext cx="4730470" cy="533400"/>
            <a:chOff x="3191434" y="0"/>
            <a:chExt cx="4730470" cy="53340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E7476BF-4944-4306-8284-81F98648CBEE}"/>
                </a:ext>
              </a:extLst>
            </p:cNvPr>
            <p:cNvSpPr/>
            <p:nvPr/>
          </p:nvSpPr>
          <p:spPr>
            <a:xfrm>
              <a:off x="3191434" y="0"/>
              <a:ext cx="4730470" cy="533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151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52E2A43-819F-4AD0-A86E-3F5F62B62E87}"/>
                </a:ext>
              </a:extLst>
            </p:cNvPr>
            <p:cNvSpPr txBox="1"/>
            <p:nvPr/>
          </p:nvSpPr>
          <p:spPr>
            <a:xfrm>
              <a:off x="3300324" y="122419"/>
              <a:ext cx="1643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EDAD4"/>
                  </a:solidFill>
                </a:rPr>
                <a:t>Tên nhóm</a:t>
              </a:r>
              <a:endParaRPr lang="vi-VN" b="1">
                <a:solidFill>
                  <a:srgbClr val="DEDAD4"/>
                </a:solidFill>
              </a:endParaRP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1DBB4B69-DABE-4B42-9491-74DF2F9AF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2298" t="12098" r="3226" b="78816"/>
            <a:stretch/>
          </p:blipFill>
          <p:spPr>
            <a:xfrm>
              <a:off x="7522273" y="136430"/>
              <a:ext cx="347664" cy="396970"/>
            </a:xfrm>
            <a:prstGeom prst="rect">
              <a:avLst/>
            </a:prstGeom>
          </p:spPr>
        </p:pic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24EAA45-31A8-437D-84B4-F665673297D9}"/>
              </a:ext>
            </a:extLst>
          </p:cNvPr>
          <p:cNvSpPr/>
          <p:nvPr/>
        </p:nvSpPr>
        <p:spPr>
          <a:xfrm>
            <a:off x="3191433" y="533400"/>
            <a:ext cx="4730470" cy="1529442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4D58AA6-6215-4F42-8FBB-31644D00F372}"/>
              </a:ext>
            </a:extLst>
          </p:cNvPr>
          <p:cNvGrpSpPr/>
          <p:nvPr/>
        </p:nvGrpSpPr>
        <p:grpSpPr>
          <a:xfrm>
            <a:off x="3279608" y="829742"/>
            <a:ext cx="4531719" cy="1132518"/>
            <a:chOff x="3279608" y="829742"/>
            <a:chExt cx="4531719" cy="1132518"/>
          </a:xfrm>
        </p:grpSpPr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6D157706-DF32-4655-8F29-A56256CC4C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4884" t="33968" r="52941" b="56905"/>
            <a:stretch/>
          </p:blipFill>
          <p:spPr>
            <a:xfrm>
              <a:off x="3899343" y="1389463"/>
              <a:ext cx="2119451" cy="490693"/>
            </a:xfrm>
            <a:prstGeom prst="rect">
              <a:avLst/>
            </a:prstGeom>
          </p:spPr>
        </p:pic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5E36A8A-8F30-4F66-B4A0-8F38D1A0997B}"/>
                </a:ext>
              </a:extLst>
            </p:cNvPr>
            <p:cNvSpPr/>
            <p:nvPr/>
          </p:nvSpPr>
          <p:spPr>
            <a:xfrm>
              <a:off x="3279608" y="829742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CA03C17-AD83-43DC-BC8E-659F9C42AFCD}"/>
                </a:ext>
              </a:extLst>
            </p:cNvPr>
            <p:cNvSpPr txBox="1"/>
            <p:nvPr/>
          </p:nvSpPr>
          <p:spPr>
            <a:xfrm>
              <a:off x="3899343" y="843658"/>
              <a:ext cx="2517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666E74"/>
                  </a:solidFill>
                </a:rPr>
                <a:t>Chủ đề nội dung? </a:t>
              </a:r>
              <a:endParaRPr lang="vi-VN" sz="2400">
                <a:solidFill>
                  <a:srgbClr val="666E74"/>
                </a:solidFill>
              </a:endParaRP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A5DDF493-2E1F-493F-AB34-5845C3EC8AA2}"/>
                </a:ext>
              </a:extLst>
            </p:cNvPr>
            <p:cNvSpPr/>
            <p:nvPr/>
          </p:nvSpPr>
          <p:spPr>
            <a:xfrm>
              <a:off x="6754691" y="1565290"/>
              <a:ext cx="1056636" cy="396970"/>
            </a:xfrm>
            <a:prstGeom prst="roundRect">
              <a:avLst>
                <a:gd name="adj" fmla="val 50000"/>
              </a:avLst>
            </a:prstGeom>
            <a:solidFill>
              <a:srgbClr val="0E5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7D7E7F"/>
                  </a:solidFill>
                </a:rPr>
                <a:t>Tweet</a:t>
              </a:r>
              <a:endParaRPr lang="vi-VN" sz="1600" b="1">
                <a:solidFill>
                  <a:srgbClr val="7D7E7F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40B2270-13BA-4505-8BD5-FFAF9CD6EEA8}"/>
              </a:ext>
            </a:extLst>
          </p:cNvPr>
          <p:cNvGrpSpPr/>
          <p:nvPr/>
        </p:nvGrpSpPr>
        <p:grpSpPr>
          <a:xfrm>
            <a:off x="3306608" y="2358880"/>
            <a:ext cx="4394442" cy="4044306"/>
            <a:chOff x="3308274" y="2460787"/>
            <a:chExt cx="4394442" cy="404430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995B6EA-B333-4DC6-8657-8520EDF3C8DE}"/>
                </a:ext>
              </a:extLst>
            </p:cNvPr>
            <p:cNvSpPr txBox="1"/>
            <p:nvPr/>
          </p:nvSpPr>
          <p:spPr>
            <a:xfrm>
              <a:off x="4777262" y="2740410"/>
              <a:ext cx="130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DA3F4"/>
                  </a:solidFill>
                </a:rPr>
                <a:t>#Hastag</a:t>
              </a:r>
              <a:endParaRPr lang="vi-VN">
                <a:solidFill>
                  <a:srgbClr val="1DA3F4"/>
                </a:solidFill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EF4D656-33E0-4D72-B947-EF9E4903DC20}"/>
                </a:ext>
              </a:extLst>
            </p:cNvPr>
            <p:cNvGrpSpPr/>
            <p:nvPr/>
          </p:nvGrpSpPr>
          <p:grpSpPr>
            <a:xfrm>
              <a:off x="3308274" y="2460787"/>
              <a:ext cx="4394442" cy="4044306"/>
              <a:chOff x="3308274" y="2460787"/>
              <a:chExt cx="4394442" cy="4044306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70955C2-8DB4-4933-B2B0-3B82A909492E}"/>
                  </a:ext>
                </a:extLst>
              </p:cNvPr>
              <p:cNvSpPr/>
              <p:nvPr/>
            </p:nvSpPr>
            <p:spPr>
              <a:xfrm>
                <a:off x="3308274" y="2500148"/>
                <a:ext cx="559646" cy="533402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692" t="-526" r="-692" b="-381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6357BFE-7C49-4AE4-AD91-870799D49D4E}"/>
                  </a:ext>
                </a:extLst>
              </p:cNvPr>
              <p:cNvSpPr txBox="1"/>
              <p:nvPr/>
            </p:nvSpPr>
            <p:spPr>
              <a:xfrm>
                <a:off x="3856064" y="2460787"/>
                <a:ext cx="149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DADADA"/>
                    </a:solidFill>
                  </a:rPr>
                  <a:t>Tên nhóm</a:t>
                </a:r>
                <a:endParaRPr lang="vi-VN" b="1">
                  <a:solidFill>
                    <a:srgbClr val="DADADA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66CC31F-A736-42A1-8074-43437DA4FBE5}"/>
                  </a:ext>
                </a:extLst>
              </p:cNvPr>
              <p:cNvSpPr txBox="1"/>
              <p:nvPr/>
            </p:nvSpPr>
            <p:spPr>
              <a:xfrm>
                <a:off x="4863446" y="2463866"/>
                <a:ext cx="166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585E65"/>
                    </a:solidFill>
                  </a:rPr>
                  <a:t>@groupname</a:t>
                </a:r>
                <a:endParaRPr lang="vi-VN">
                  <a:solidFill>
                    <a:srgbClr val="585E65"/>
                  </a:solidFill>
                </a:endParaRPr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7B3A134A-82AB-445D-A986-4F137D88C008}"/>
                  </a:ext>
                </a:extLst>
              </p:cNvPr>
              <p:cNvSpPr/>
              <p:nvPr/>
            </p:nvSpPr>
            <p:spPr>
              <a:xfrm>
                <a:off x="3353967" y="3185933"/>
                <a:ext cx="4348749" cy="2842325"/>
              </a:xfrm>
              <a:prstGeom prst="roundRect">
                <a:avLst>
                  <a:gd name="adj" fmla="val 2718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4C754F9-073F-4A56-9EBA-90FA8013CCDB}"/>
                  </a:ext>
                </a:extLst>
              </p:cNvPr>
              <p:cNvSpPr txBox="1"/>
              <p:nvPr/>
            </p:nvSpPr>
            <p:spPr>
              <a:xfrm>
                <a:off x="3868517" y="2775674"/>
                <a:ext cx="1790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D9D9D9"/>
                    </a:solidFill>
                  </a:rPr>
                  <a:t>KẾT LUẬN</a:t>
                </a:r>
                <a:endParaRPr lang="vi-VN" sz="1600">
                  <a:solidFill>
                    <a:srgbClr val="D9D9D9"/>
                  </a:solidFill>
                </a:endParaRPr>
              </a:p>
            </p:txBody>
          </p: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CE0CBB21-1D1E-411E-AB5A-3E0B265ADE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03" t="-3567" b="2"/>
              <a:stretch/>
            </p:blipFill>
            <p:spPr>
              <a:xfrm>
                <a:off x="3402211" y="6144106"/>
                <a:ext cx="4262030" cy="360987"/>
              </a:xfrm>
              <a:prstGeom prst="rect">
                <a:avLst/>
              </a:prstGeom>
            </p:spPr>
          </p:pic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147E18-1792-47E8-9ADB-42D67A76E52E}"/>
              </a:ext>
            </a:extLst>
          </p:cNvPr>
          <p:cNvSpPr txBox="1"/>
          <p:nvPr/>
        </p:nvSpPr>
        <p:spPr>
          <a:xfrm>
            <a:off x="4232366" y="4022276"/>
            <a:ext cx="229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CHÈN VIDEO VÀO NHÉ NẾU CÓ</a:t>
            </a:r>
            <a:endParaRPr lang="vi-VN" b="1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0B09DB2-2CB1-4B8A-9A39-35915D408559}"/>
              </a:ext>
            </a:extLst>
          </p:cNvPr>
          <p:cNvGrpSpPr/>
          <p:nvPr/>
        </p:nvGrpSpPr>
        <p:grpSpPr>
          <a:xfrm>
            <a:off x="522618" y="6096047"/>
            <a:ext cx="2226331" cy="635627"/>
            <a:chOff x="328784" y="6157199"/>
            <a:chExt cx="2226331" cy="635627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EDDA10C-068C-42A5-B133-3795CA15AB3E}"/>
                </a:ext>
              </a:extLst>
            </p:cNvPr>
            <p:cNvSpPr/>
            <p:nvPr/>
          </p:nvSpPr>
          <p:spPr>
            <a:xfrm>
              <a:off x="328784" y="6194249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1192AB2-152D-4C35-874D-84FD5245FD64}"/>
                </a:ext>
              </a:extLst>
            </p:cNvPr>
            <p:cNvSpPr txBox="1"/>
            <p:nvPr/>
          </p:nvSpPr>
          <p:spPr>
            <a:xfrm>
              <a:off x="914384" y="6157199"/>
              <a:ext cx="149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nhóm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1473AAD-898E-4AEE-8084-3027C83A0C7F}"/>
                </a:ext>
              </a:extLst>
            </p:cNvPr>
            <p:cNvSpPr txBox="1"/>
            <p:nvPr/>
          </p:nvSpPr>
          <p:spPr>
            <a:xfrm>
              <a:off x="888430" y="6423494"/>
              <a:ext cx="166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585E65"/>
                  </a:solidFill>
                </a:rPr>
                <a:t>@groupname</a:t>
              </a:r>
              <a:endParaRPr lang="vi-VN">
                <a:solidFill>
                  <a:srgbClr val="585E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7974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77DC35-8BCC-4506-B0B4-718F33EE9A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38B123-E496-40CD-A312-4191CD80125D}"/>
              </a:ext>
            </a:extLst>
          </p:cNvPr>
          <p:cNvCxnSpPr>
            <a:cxnSpLocks/>
          </p:cNvCxnSpPr>
          <p:nvPr/>
        </p:nvCxnSpPr>
        <p:spPr>
          <a:xfrm>
            <a:off x="3191435" y="0"/>
            <a:ext cx="0" cy="6858000"/>
          </a:xfrm>
          <a:prstGeom prst="line">
            <a:avLst/>
          </a:prstGeom>
          <a:ln>
            <a:solidFill>
              <a:srgbClr val="2E3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9A54599-0EDC-488A-AB42-20F13365C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1" t="9122" r="87834" b="86133"/>
          <a:stretch/>
        </p:blipFill>
        <p:spPr>
          <a:xfrm>
            <a:off x="366906" y="97969"/>
            <a:ext cx="547478" cy="435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01FAA7-9658-4937-90CB-3BD2618BE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15409" r="74844" b="78779"/>
          <a:stretch/>
        </p:blipFill>
        <p:spPr>
          <a:xfrm>
            <a:off x="0" y="631371"/>
            <a:ext cx="3033830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3D8824-C2C3-406C-A5C8-836CD9BB3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1932" r="74844" b="72256"/>
          <a:stretch/>
        </p:blipFill>
        <p:spPr>
          <a:xfrm>
            <a:off x="0" y="1164771"/>
            <a:ext cx="303383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81389B-1DC1-4230-B2F6-7A317903A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8929" r="74844" b="65259"/>
          <a:stretch/>
        </p:blipFill>
        <p:spPr>
          <a:xfrm>
            <a:off x="0" y="1796142"/>
            <a:ext cx="3033830" cy="533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00EE6A-77A1-41A9-98DD-79810E95B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34978" r="74844" b="59210"/>
          <a:stretch/>
        </p:blipFill>
        <p:spPr>
          <a:xfrm>
            <a:off x="-4936" y="2334988"/>
            <a:ext cx="3033830" cy="5334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0F79B5-990A-4DED-81C4-88C39DE64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2358" r="74844" b="51830"/>
          <a:stretch/>
        </p:blipFill>
        <p:spPr>
          <a:xfrm>
            <a:off x="0" y="2955474"/>
            <a:ext cx="3033830" cy="5334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A8162B-95DF-422C-8C9A-2B2F38FB1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8228" r="74844" b="45960"/>
          <a:stretch/>
        </p:blipFill>
        <p:spPr>
          <a:xfrm>
            <a:off x="0" y="3488875"/>
            <a:ext cx="3033830" cy="5334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6FDCD9-7D6D-4A32-BC16-F4C1DB7E9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55594" r="74912" b="38594"/>
          <a:stretch/>
        </p:blipFill>
        <p:spPr>
          <a:xfrm>
            <a:off x="0" y="4109361"/>
            <a:ext cx="3033830" cy="5334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E4FBB3-997D-4117-9CFE-7332C4D40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62401" r="74912" b="31788"/>
          <a:stretch/>
        </p:blipFill>
        <p:spPr>
          <a:xfrm>
            <a:off x="0" y="4729848"/>
            <a:ext cx="3033830" cy="53340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DE2A47-9A69-44CB-9AEE-13658488CB63}"/>
              </a:ext>
            </a:extLst>
          </p:cNvPr>
          <p:cNvSpPr/>
          <p:nvPr/>
        </p:nvSpPr>
        <p:spPr>
          <a:xfrm>
            <a:off x="284881" y="5292329"/>
            <a:ext cx="2464068" cy="533402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#Hastag của nhóm</a:t>
            </a:r>
            <a:endParaRPr lang="vi-VN" sz="1600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5EBD01-0A95-4E08-8336-6880882C3D0D}"/>
              </a:ext>
            </a:extLst>
          </p:cNvPr>
          <p:cNvSpPr/>
          <p:nvPr/>
        </p:nvSpPr>
        <p:spPr>
          <a:xfrm>
            <a:off x="3191425" y="1"/>
            <a:ext cx="4730470" cy="6858000"/>
          </a:xfrm>
          <a:prstGeom prst="rect">
            <a:avLst/>
          </a:prstGeom>
          <a:solidFill>
            <a:srgbClr val="15181C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8F4E25-634A-45BE-BE12-6B4F3C6C6C7B}"/>
              </a:ext>
            </a:extLst>
          </p:cNvPr>
          <p:cNvSpPr/>
          <p:nvPr/>
        </p:nvSpPr>
        <p:spPr>
          <a:xfrm>
            <a:off x="3191433" y="2185261"/>
            <a:ext cx="4730470" cy="4672738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37D5023-416E-4944-81EF-A046C6767725}"/>
              </a:ext>
            </a:extLst>
          </p:cNvPr>
          <p:cNvGrpSpPr/>
          <p:nvPr/>
        </p:nvGrpSpPr>
        <p:grpSpPr>
          <a:xfrm>
            <a:off x="8288792" y="122419"/>
            <a:ext cx="3536302" cy="602040"/>
            <a:chOff x="8288792" y="122419"/>
            <a:chExt cx="3536302" cy="60204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5338D88-8389-4EB5-9820-F6D6545C4BFE}"/>
                </a:ext>
              </a:extLst>
            </p:cNvPr>
            <p:cNvSpPr/>
            <p:nvPr/>
          </p:nvSpPr>
          <p:spPr>
            <a:xfrm>
              <a:off x="8288792" y="122419"/>
              <a:ext cx="3536302" cy="602040"/>
            </a:xfrm>
            <a:prstGeom prst="roundRect">
              <a:avLst>
                <a:gd name="adj" fmla="val 50000"/>
              </a:avLst>
            </a:prstGeom>
            <a:solidFill>
              <a:srgbClr val="202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DA26E6-032C-4618-BE9F-EC1B45912DE6}"/>
                </a:ext>
              </a:extLst>
            </p:cNvPr>
            <p:cNvGrpSpPr/>
            <p:nvPr/>
          </p:nvGrpSpPr>
          <p:grpSpPr>
            <a:xfrm>
              <a:off x="8558205" y="242018"/>
              <a:ext cx="375359" cy="362842"/>
              <a:chOff x="8548565" y="184569"/>
              <a:chExt cx="375359" cy="36284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A859B7-DB39-4B41-924F-B2463B4F9C1E}"/>
                  </a:ext>
                </a:extLst>
              </p:cNvPr>
              <p:cNvSpPr/>
              <p:nvPr/>
            </p:nvSpPr>
            <p:spPr>
              <a:xfrm>
                <a:off x="8548565" y="184569"/>
                <a:ext cx="305721" cy="300692"/>
              </a:xfrm>
              <a:prstGeom prst="ellipse">
                <a:avLst/>
              </a:prstGeom>
              <a:noFill/>
              <a:ln>
                <a:solidFill>
                  <a:srgbClr val="666E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B627B2A-AD3C-4E4C-B7EC-AD916C25BA88}"/>
                  </a:ext>
                </a:extLst>
              </p:cNvPr>
              <p:cNvCxnSpPr>
                <a:cxnSpLocks/>
                <a:stCxn id="10" idx="5"/>
              </p:cNvCxnSpPr>
              <p:nvPr/>
            </p:nvCxnSpPr>
            <p:spPr>
              <a:xfrm>
                <a:off x="8809514" y="441226"/>
                <a:ext cx="114410" cy="106185"/>
              </a:xfrm>
              <a:prstGeom prst="line">
                <a:avLst/>
              </a:prstGeom>
              <a:ln w="19050">
                <a:solidFill>
                  <a:srgbClr val="666E7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28761DF-754A-43DA-95BD-D9ECBDAE7643}"/>
                </a:ext>
              </a:extLst>
            </p:cNvPr>
            <p:cNvSpPr txBox="1"/>
            <p:nvPr/>
          </p:nvSpPr>
          <p:spPr>
            <a:xfrm>
              <a:off x="8992473" y="241198"/>
              <a:ext cx="240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4E535A"/>
                  </a:solidFill>
                </a:rPr>
                <a:t>SearchTwitter</a:t>
              </a:r>
              <a:endParaRPr lang="vi-VN">
                <a:solidFill>
                  <a:srgbClr val="4E535A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D39D3D3-E403-4581-869E-46F3F6DC149A}"/>
              </a:ext>
            </a:extLst>
          </p:cNvPr>
          <p:cNvGrpSpPr/>
          <p:nvPr/>
        </p:nvGrpSpPr>
        <p:grpSpPr>
          <a:xfrm>
            <a:off x="8288792" y="1084435"/>
            <a:ext cx="3536303" cy="4840503"/>
            <a:chOff x="8288792" y="1084435"/>
            <a:chExt cx="3536303" cy="484050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CB54FC-E2D5-41F9-A603-B340A997CF7C}"/>
                </a:ext>
              </a:extLst>
            </p:cNvPr>
            <p:cNvSpPr/>
            <p:nvPr/>
          </p:nvSpPr>
          <p:spPr>
            <a:xfrm>
              <a:off x="8288793" y="1084435"/>
              <a:ext cx="3536302" cy="4840503"/>
            </a:xfrm>
            <a:prstGeom prst="roundRect">
              <a:avLst>
                <a:gd name="adj" fmla="val 2686"/>
              </a:avLst>
            </a:prstGeom>
            <a:solidFill>
              <a:srgbClr val="15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98F0B5C-ED53-4228-9DC6-E5468390ACB1}"/>
                </a:ext>
              </a:extLst>
            </p:cNvPr>
            <p:cNvCxnSpPr>
              <a:cxnSpLocks/>
            </p:cNvCxnSpPr>
            <p:nvPr/>
          </p:nvCxnSpPr>
          <p:spPr>
            <a:xfrm>
              <a:off x="8288792" y="1698171"/>
              <a:ext cx="3536302" cy="0"/>
            </a:xfrm>
            <a:prstGeom prst="line">
              <a:avLst/>
            </a:prstGeom>
            <a:ln>
              <a:solidFill>
                <a:srgbClr val="2B2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7B052B3-3E00-4282-BEE1-91B00E4CC997}"/>
                </a:ext>
              </a:extLst>
            </p:cNvPr>
            <p:cNvSpPr txBox="1"/>
            <p:nvPr/>
          </p:nvSpPr>
          <p:spPr>
            <a:xfrm>
              <a:off x="8420163" y="1176359"/>
              <a:ext cx="31207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rgbClr val="D9D9D9"/>
                  </a:solidFill>
                </a:rPr>
                <a:t>Thành viên trong nhóm</a:t>
              </a:r>
              <a:endParaRPr lang="vi-VN" sz="2000" b="1">
                <a:solidFill>
                  <a:srgbClr val="D9D9D9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1101704-1755-4306-B7EB-47C28554D5AB}"/>
              </a:ext>
            </a:extLst>
          </p:cNvPr>
          <p:cNvGrpSpPr/>
          <p:nvPr/>
        </p:nvGrpSpPr>
        <p:grpSpPr>
          <a:xfrm>
            <a:off x="8463567" y="1838177"/>
            <a:ext cx="3188256" cy="694167"/>
            <a:chOff x="8463567" y="1838177"/>
            <a:chExt cx="3188256" cy="694167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935FE0E-94F0-4010-AEFF-43A61AB15AD9}"/>
                </a:ext>
              </a:extLst>
            </p:cNvPr>
            <p:cNvSpPr/>
            <p:nvPr/>
          </p:nvSpPr>
          <p:spPr>
            <a:xfrm>
              <a:off x="8463567" y="1838177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35FAF71-274D-46B1-BF0E-121CA2EAB99E}"/>
                </a:ext>
              </a:extLst>
            </p:cNvPr>
            <p:cNvSpPr txBox="1"/>
            <p:nvPr/>
          </p:nvSpPr>
          <p:spPr>
            <a:xfrm>
              <a:off x="9173236" y="1861047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8D39776-5984-4EC7-9BBE-AD4DA9B2D6CF}"/>
                </a:ext>
              </a:extLst>
            </p:cNvPr>
            <p:cNvSpPr txBox="1"/>
            <p:nvPr/>
          </p:nvSpPr>
          <p:spPr>
            <a:xfrm>
              <a:off x="9169933" y="2124138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6121EB3A-7452-49AF-AE38-4860DCF48C2D}"/>
                </a:ext>
              </a:extLst>
            </p:cNvPr>
            <p:cNvSpPr/>
            <p:nvPr/>
          </p:nvSpPr>
          <p:spPr>
            <a:xfrm>
              <a:off x="10804365" y="2011640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2BC3D9D-71C8-414F-8D2E-185CA246FB36}"/>
              </a:ext>
            </a:extLst>
          </p:cNvPr>
          <p:cNvGrpSpPr/>
          <p:nvPr/>
        </p:nvGrpSpPr>
        <p:grpSpPr>
          <a:xfrm>
            <a:off x="8462063" y="2766022"/>
            <a:ext cx="3189760" cy="738664"/>
            <a:chOff x="8462063" y="2766022"/>
            <a:chExt cx="3189760" cy="738664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87AF6CE-7078-4708-8937-1B964CCD6A9B}"/>
                </a:ext>
              </a:extLst>
            </p:cNvPr>
            <p:cNvSpPr/>
            <p:nvPr/>
          </p:nvSpPr>
          <p:spPr>
            <a:xfrm>
              <a:off x="8462063" y="2810519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3D4062-17F3-4832-9860-8E71348AEEE0}"/>
                </a:ext>
              </a:extLst>
            </p:cNvPr>
            <p:cNvSpPr txBox="1"/>
            <p:nvPr/>
          </p:nvSpPr>
          <p:spPr>
            <a:xfrm>
              <a:off x="9141812" y="276602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78DFC7F-E26F-4C11-B8C4-CA7A944C4493}"/>
                </a:ext>
              </a:extLst>
            </p:cNvPr>
            <p:cNvSpPr txBox="1"/>
            <p:nvPr/>
          </p:nvSpPr>
          <p:spPr>
            <a:xfrm>
              <a:off x="9139563" y="3062533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7D2AA5DC-4FAE-4AD1-87D4-17B957CBCD3E}"/>
                </a:ext>
              </a:extLst>
            </p:cNvPr>
            <p:cNvSpPr/>
            <p:nvPr/>
          </p:nvSpPr>
          <p:spPr>
            <a:xfrm>
              <a:off x="10804365" y="3029741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E12CF57-1C52-47F0-A955-69E300BCEFDA}"/>
              </a:ext>
            </a:extLst>
          </p:cNvPr>
          <p:cNvGrpSpPr/>
          <p:nvPr/>
        </p:nvGrpSpPr>
        <p:grpSpPr>
          <a:xfrm>
            <a:off x="8462063" y="3782860"/>
            <a:ext cx="3193698" cy="694168"/>
            <a:chOff x="8462063" y="3782860"/>
            <a:chExt cx="3193698" cy="694168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1CED3BB-683C-45B4-8DA4-D9D233439E31}"/>
                </a:ext>
              </a:extLst>
            </p:cNvPr>
            <p:cNvSpPr/>
            <p:nvPr/>
          </p:nvSpPr>
          <p:spPr>
            <a:xfrm>
              <a:off x="8462063" y="3782861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11BB87-443C-49C9-B7AD-741EB2AD0DC7}"/>
                </a:ext>
              </a:extLst>
            </p:cNvPr>
            <p:cNvSpPr txBox="1"/>
            <p:nvPr/>
          </p:nvSpPr>
          <p:spPr>
            <a:xfrm>
              <a:off x="9173236" y="3782860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49AEEE4-E964-43FA-87C3-40A9DDD1D657}"/>
                </a:ext>
              </a:extLst>
            </p:cNvPr>
            <p:cNvSpPr txBox="1"/>
            <p:nvPr/>
          </p:nvSpPr>
          <p:spPr>
            <a:xfrm>
              <a:off x="9169933" y="4073749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CE0CAC83-B0DE-4B9B-ACD4-F7635213BA95}"/>
                </a:ext>
              </a:extLst>
            </p:cNvPr>
            <p:cNvSpPr/>
            <p:nvPr/>
          </p:nvSpPr>
          <p:spPr>
            <a:xfrm>
              <a:off x="10808303" y="3988884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E2AA248-67B5-4C7E-A523-655D5DA20AC4}"/>
              </a:ext>
            </a:extLst>
          </p:cNvPr>
          <p:cNvGrpSpPr/>
          <p:nvPr/>
        </p:nvGrpSpPr>
        <p:grpSpPr>
          <a:xfrm>
            <a:off x="8467406" y="4755202"/>
            <a:ext cx="3184417" cy="694168"/>
            <a:chOff x="8467406" y="4755202"/>
            <a:chExt cx="3184417" cy="694168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C77C275-9495-4F42-B464-36C6D7E3A077}"/>
                </a:ext>
              </a:extLst>
            </p:cNvPr>
            <p:cNvSpPr/>
            <p:nvPr/>
          </p:nvSpPr>
          <p:spPr>
            <a:xfrm>
              <a:off x="8467406" y="4755203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324C3FF-3ED7-4AFD-8E09-2A05E5712484}"/>
                </a:ext>
              </a:extLst>
            </p:cNvPr>
            <p:cNvSpPr txBox="1"/>
            <p:nvPr/>
          </p:nvSpPr>
          <p:spPr>
            <a:xfrm>
              <a:off x="9173236" y="475520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F81F9C3-5F9D-4028-9B98-43B795455F66}"/>
                </a:ext>
              </a:extLst>
            </p:cNvPr>
            <p:cNvSpPr txBox="1"/>
            <p:nvPr/>
          </p:nvSpPr>
          <p:spPr>
            <a:xfrm>
              <a:off x="9178579" y="5051961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6D96F385-A22C-413E-AEA6-3CD313239DA1}"/>
                </a:ext>
              </a:extLst>
            </p:cNvPr>
            <p:cNvSpPr/>
            <p:nvPr/>
          </p:nvSpPr>
          <p:spPr>
            <a:xfrm>
              <a:off x="10804365" y="4985298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C7F9BF-CF6F-4CC8-BCB8-27D7CC65022A}"/>
              </a:ext>
            </a:extLst>
          </p:cNvPr>
          <p:cNvSpPr/>
          <p:nvPr/>
        </p:nvSpPr>
        <p:spPr>
          <a:xfrm>
            <a:off x="11825094" y="1164771"/>
            <a:ext cx="366906" cy="47601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06CF363-0806-47CA-8C95-397C47D71F53}"/>
              </a:ext>
            </a:extLst>
          </p:cNvPr>
          <p:cNvGrpSpPr/>
          <p:nvPr/>
        </p:nvGrpSpPr>
        <p:grpSpPr>
          <a:xfrm>
            <a:off x="3191434" y="0"/>
            <a:ext cx="4730470" cy="533400"/>
            <a:chOff x="3191434" y="0"/>
            <a:chExt cx="4730470" cy="53340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E7476BF-4944-4306-8284-81F98648CBEE}"/>
                </a:ext>
              </a:extLst>
            </p:cNvPr>
            <p:cNvSpPr/>
            <p:nvPr/>
          </p:nvSpPr>
          <p:spPr>
            <a:xfrm>
              <a:off x="3191434" y="0"/>
              <a:ext cx="4730470" cy="533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151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52E2A43-819F-4AD0-A86E-3F5F62B62E87}"/>
                </a:ext>
              </a:extLst>
            </p:cNvPr>
            <p:cNvSpPr txBox="1"/>
            <p:nvPr/>
          </p:nvSpPr>
          <p:spPr>
            <a:xfrm>
              <a:off x="3300324" y="122419"/>
              <a:ext cx="1643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EDAD4"/>
                  </a:solidFill>
                </a:rPr>
                <a:t>Tên nhóm</a:t>
              </a:r>
              <a:endParaRPr lang="vi-VN" b="1">
                <a:solidFill>
                  <a:srgbClr val="DEDAD4"/>
                </a:solidFill>
              </a:endParaRP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1DBB4B69-DABE-4B42-9491-74DF2F9AF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2298" t="12098" r="3226" b="78816"/>
            <a:stretch/>
          </p:blipFill>
          <p:spPr>
            <a:xfrm>
              <a:off x="7522273" y="136430"/>
              <a:ext cx="347664" cy="396970"/>
            </a:xfrm>
            <a:prstGeom prst="rect">
              <a:avLst/>
            </a:prstGeom>
          </p:spPr>
        </p:pic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24EAA45-31A8-437D-84B4-F665673297D9}"/>
              </a:ext>
            </a:extLst>
          </p:cNvPr>
          <p:cNvSpPr/>
          <p:nvPr/>
        </p:nvSpPr>
        <p:spPr>
          <a:xfrm>
            <a:off x="3191433" y="533400"/>
            <a:ext cx="4730470" cy="1529442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4D58AA6-6215-4F42-8FBB-31644D00F372}"/>
              </a:ext>
            </a:extLst>
          </p:cNvPr>
          <p:cNvGrpSpPr/>
          <p:nvPr/>
        </p:nvGrpSpPr>
        <p:grpSpPr>
          <a:xfrm>
            <a:off x="3279608" y="829742"/>
            <a:ext cx="4531719" cy="1132518"/>
            <a:chOff x="3279608" y="829742"/>
            <a:chExt cx="4531719" cy="1132518"/>
          </a:xfrm>
        </p:grpSpPr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6D157706-DF32-4655-8F29-A56256CC4C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884" t="33968" r="52941" b="56905"/>
            <a:stretch/>
          </p:blipFill>
          <p:spPr>
            <a:xfrm>
              <a:off x="3899343" y="1389463"/>
              <a:ext cx="2119451" cy="490693"/>
            </a:xfrm>
            <a:prstGeom prst="rect">
              <a:avLst/>
            </a:prstGeom>
          </p:spPr>
        </p:pic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5E36A8A-8F30-4F66-B4A0-8F38D1A0997B}"/>
                </a:ext>
              </a:extLst>
            </p:cNvPr>
            <p:cNvSpPr/>
            <p:nvPr/>
          </p:nvSpPr>
          <p:spPr>
            <a:xfrm>
              <a:off x="3279608" y="829742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CA03C17-AD83-43DC-BC8E-659F9C42AFCD}"/>
                </a:ext>
              </a:extLst>
            </p:cNvPr>
            <p:cNvSpPr txBox="1"/>
            <p:nvPr/>
          </p:nvSpPr>
          <p:spPr>
            <a:xfrm>
              <a:off x="3899343" y="843658"/>
              <a:ext cx="2517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666E74"/>
                  </a:solidFill>
                </a:rPr>
                <a:t>Chủ đề nội dung? </a:t>
              </a:r>
              <a:endParaRPr lang="vi-VN" sz="2400">
                <a:solidFill>
                  <a:srgbClr val="666E74"/>
                </a:solidFill>
              </a:endParaRP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A5DDF493-2E1F-493F-AB34-5845C3EC8AA2}"/>
                </a:ext>
              </a:extLst>
            </p:cNvPr>
            <p:cNvSpPr/>
            <p:nvPr/>
          </p:nvSpPr>
          <p:spPr>
            <a:xfrm>
              <a:off x="6754691" y="1565290"/>
              <a:ext cx="1056636" cy="396970"/>
            </a:xfrm>
            <a:prstGeom prst="roundRect">
              <a:avLst>
                <a:gd name="adj" fmla="val 50000"/>
              </a:avLst>
            </a:prstGeom>
            <a:solidFill>
              <a:srgbClr val="0E5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7D7E7F"/>
                  </a:solidFill>
                </a:rPr>
                <a:t>Tweet</a:t>
              </a:r>
              <a:endParaRPr lang="vi-VN" sz="1600" b="1">
                <a:solidFill>
                  <a:srgbClr val="7D7E7F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40B2270-13BA-4505-8BD5-FFAF9CD6EEA8}"/>
              </a:ext>
            </a:extLst>
          </p:cNvPr>
          <p:cNvGrpSpPr/>
          <p:nvPr/>
        </p:nvGrpSpPr>
        <p:grpSpPr>
          <a:xfrm>
            <a:off x="3306608" y="2358880"/>
            <a:ext cx="4394442" cy="4044306"/>
            <a:chOff x="3308274" y="2460787"/>
            <a:chExt cx="4394442" cy="404430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995B6EA-B333-4DC6-8657-8520EDF3C8DE}"/>
                </a:ext>
              </a:extLst>
            </p:cNvPr>
            <p:cNvSpPr txBox="1"/>
            <p:nvPr/>
          </p:nvSpPr>
          <p:spPr>
            <a:xfrm>
              <a:off x="4777262" y="2740410"/>
              <a:ext cx="130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DA3F4"/>
                  </a:solidFill>
                </a:rPr>
                <a:t>#Hastag</a:t>
              </a:r>
              <a:endParaRPr lang="vi-VN">
                <a:solidFill>
                  <a:srgbClr val="1DA3F4"/>
                </a:solidFill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EF4D656-33E0-4D72-B947-EF9E4903DC20}"/>
                </a:ext>
              </a:extLst>
            </p:cNvPr>
            <p:cNvGrpSpPr/>
            <p:nvPr/>
          </p:nvGrpSpPr>
          <p:grpSpPr>
            <a:xfrm>
              <a:off x="3308274" y="2460787"/>
              <a:ext cx="4394442" cy="4044306"/>
              <a:chOff x="3308274" y="2460787"/>
              <a:chExt cx="4394442" cy="4044306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70955C2-8DB4-4933-B2B0-3B82A909492E}"/>
                  </a:ext>
                </a:extLst>
              </p:cNvPr>
              <p:cNvSpPr/>
              <p:nvPr/>
            </p:nvSpPr>
            <p:spPr>
              <a:xfrm>
                <a:off x="3308274" y="2500148"/>
                <a:ext cx="559646" cy="533402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692" t="-526" r="-692" b="-381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6357BFE-7C49-4AE4-AD91-870799D49D4E}"/>
                  </a:ext>
                </a:extLst>
              </p:cNvPr>
              <p:cNvSpPr txBox="1"/>
              <p:nvPr/>
            </p:nvSpPr>
            <p:spPr>
              <a:xfrm>
                <a:off x="3856064" y="2460787"/>
                <a:ext cx="149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DADADA"/>
                    </a:solidFill>
                  </a:rPr>
                  <a:t>Tên nhóm</a:t>
                </a:r>
                <a:endParaRPr lang="vi-VN" b="1">
                  <a:solidFill>
                    <a:srgbClr val="DADADA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66CC31F-A736-42A1-8074-43437DA4FBE5}"/>
                  </a:ext>
                </a:extLst>
              </p:cNvPr>
              <p:cNvSpPr txBox="1"/>
              <p:nvPr/>
            </p:nvSpPr>
            <p:spPr>
              <a:xfrm>
                <a:off x="4863446" y="2463866"/>
                <a:ext cx="166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585E65"/>
                    </a:solidFill>
                  </a:rPr>
                  <a:t>@groupname</a:t>
                </a:r>
                <a:endParaRPr lang="vi-VN">
                  <a:solidFill>
                    <a:srgbClr val="585E65"/>
                  </a:solidFill>
                </a:endParaRPr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7B3A134A-82AB-445D-A986-4F137D88C008}"/>
                  </a:ext>
                </a:extLst>
              </p:cNvPr>
              <p:cNvSpPr/>
              <p:nvPr/>
            </p:nvSpPr>
            <p:spPr>
              <a:xfrm>
                <a:off x="3353967" y="3185933"/>
                <a:ext cx="4348749" cy="2842325"/>
              </a:xfrm>
              <a:prstGeom prst="roundRect">
                <a:avLst>
                  <a:gd name="adj" fmla="val 2718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4C754F9-073F-4A56-9EBA-90FA8013CCDB}"/>
                  </a:ext>
                </a:extLst>
              </p:cNvPr>
              <p:cNvSpPr txBox="1"/>
              <p:nvPr/>
            </p:nvSpPr>
            <p:spPr>
              <a:xfrm>
                <a:off x="3868517" y="2775674"/>
                <a:ext cx="1790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D9D9D9"/>
                    </a:solidFill>
                  </a:rPr>
                  <a:t>KẾT LUẬN</a:t>
                </a:r>
                <a:endParaRPr lang="vi-VN" sz="1600">
                  <a:solidFill>
                    <a:srgbClr val="D9D9D9"/>
                  </a:solidFill>
                </a:endParaRPr>
              </a:p>
            </p:txBody>
          </p: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CE0CBB21-1D1E-411E-AB5A-3E0B265ADE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03" t="-3567" b="2"/>
              <a:stretch/>
            </p:blipFill>
            <p:spPr>
              <a:xfrm>
                <a:off x="3402211" y="6144106"/>
                <a:ext cx="4262030" cy="360987"/>
              </a:xfrm>
              <a:prstGeom prst="rect">
                <a:avLst/>
              </a:prstGeom>
            </p:spPr>
          </p:pic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147E18-1792-47E8-9ADB-42D67A76E52E}"/>
              </a:ext>
            </a:extLst>
          </p:cNvPr>
          <p:cNvSpPr txBox="1"/>
          <p:nvPr/>
        </p:nvSpPr>
        <p:spPr>
          <a:xfrm>
            <a:off x="4232366" y="4022276"/>
            <a:ext cx="229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CHÈN VIDEO VÀO NHÉ NẾU CÓ</a:t>
            </a:r>
            <a:endParaRPr lang="vi-VN" b="1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38A7C5-3454-4883-9407-FEF41962FA8D}"/>
              </a:ext>
            </a:extLst>
          </p:cNvPr>
          <p:cNvSpPr/>
          <p:nvPr/>
        </p:nvSpPr>
        <p:spPr>
          <a:xfrm>
            <a:off x="348312" y="6077321"/>
            <a:ext cx="2291749" cy="682710"/>
          </a:xfrm>
          <a:prstGeom prst="roundRect">
            <a:avLst>
              <a:gd name="adj" fmla="val 50000"/>
            </a:avLst>
          </a:prstGeom>
          <a:solidFill>
            <a:srgbClr val="031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8FEBBA3-7F93-4F6A-A706-5DD539C002E6}"/>
              </a:ext>
            </a:extLst>
          </p:cNvPr>
          <p:cNvGrpSpPr/>
          <p:nvPr/>
        </p:nvGrpSpPr>
        <p:grpSpPr>
          <a:xfrm>
            <a:off x="522618" y="6096047"/>
            <a:ext cx="2226331" cy="635627"/>
            <a:chOff x="328784" y="6157199"/>
            <a:chExt cx="2226331" cy="635627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2201FDB-8BD8-4426-83C3-0B8A47347181}"/>
                </a:ext>
              </a:extLst>
            </p:cNvPr>
            <p:cNvSpPr/>
            <p:nvPr/>
          </p:nvSpPr>
          <p:spPr>
            <a:xfrm>
              <a:off x="328784" y="6194249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8FAF5B9-4D74-44BE-9F9F-9C9080471851}"/>
                </a:ext>
              </a:extLst>
            </p:cNvPr>
            <p:cNvSpPr txBox="1"/>
            <p:nvPr/>
          </p:nvSpPr>
          <p:spPr>
            <a:xfrm>
              <a:off x="914384" y="6157199"/>
              <a:ext cx="149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nhóm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306CA82-709D-400E-A87D-7FC2BD0A589A}"/>
                </a:ext>
              </a:extLst>
            </p:cNvPr>
            <p:cNvSpPr txBox="1"/>
            <p:nvPr/>
          </p:nvSpPr>
          <p:spPr>
            <a:xfrm>
              <a:off x="888430" y="6423494"/>
              <a:ext cx="166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585E65"/>
                  </a:solidFill>
                </a:rPr>
                <a:t>@groupname</a:t>
              </a:r>
              <a:endParaRPr lang="vi-VN">
                <a:solidFill>
                  <a:srgbClr val="585E65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5E9797-8306-43E1-A0B7-FCCB5F5AA91C}"/>
              </a:ext>
            </a:extLst>
          </p:cNvPr>
          <p:cNvGrpSpPr/>
          <p:nvPr/>
        </p:nvGrpSpPr>
        <p:grpSpPr>
          <a:xfrm>
            <a:off x="143657" y="4140367"/>
            <a:ext cx="2994727" cy="1597034"/>
            <a:chOff x="65048" y="4162504"/>
            <a:chExt cx="2994727" cy="1597034"/>
          </a:xfrm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698CB88-DC28-42B8-9EBC-C9DD51BECFDB}"/>
                </a:ext>
              </a:extLst>
            </p:cNvPr>
            <p:cNvSpPr/>
            <p:nvPr/>
          </p:nvSpPr>
          <p:spPr>
            <a:xfrm>
              <a:off x="65048" y="4162504"/>
              <a:ext cx="2994727" cy="1597034"/>
            </a:xfrm>
            <a:prstGeom prst="wedgeRoundRectCallout">
              <a:avLst>
                <a:gd name="adj1" fmla="val 19883"/>
                <a:gd name="adj2" fmla="val 65293"/>
                <a:gd name="adj3" fmla="val 16667"/>
              </a:avLst>
            </a:prstGeom>
            <a:solidFill>
              <a:srgbClr val="000000"/>
            </a:solid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13562BDF-EF10-4707-9E03-5D5944E3C4EF}"/>
                </a:ext>
              </a:extLst>
            </p:cNvPr>
            <p:cNvSpPr/>
            <p:nvPr/>
          </p:nvSpPr>
          <p:spPr>
            <a:xfrm>
              <a:off x="355797" y="4306393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049559D-D1EE-4877-95C0-649032440C52}"/>
                </a:ext>
              </a:extLst>
            </p:cNvPr>
            <p:cNvSpPr txBox="1"/>
            <p:nvPr/>
          </p:nvSpPr>
          <p:spPr>
            <a:xfrm>
              <a:off x="941397" y="4269343"/>
              <a:ext cx="149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nhóm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BB87DEC-6ABA-4AFE-AF1D-279D93C7B39E}"/>
                </a:ext>
              </a:extLst>
            </p:cNvPr>
            <p:cNvSpPr txBox="1"/>
            <p:nvPr/>
          </p:nvSpPr>
          <p:spPr>
            <a:xfrm>
              <a:off x="915443" y="4535638"/>
              <a:ext cx="166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585E65"/>
                  </a:solidFill>
                </a:rPr>
                <a:t>@groupname</a:t>
              </a:r>
              <a:endParaRPr lang="vi-VN">
                <a:solidFill>
                  <a:srgbClr val="585E65"/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87E6304-C56B-44B1-A5DA-2B2D576B42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7518" t="65281" r="57858" b="26335"/>
            <a:stretch/>
          </p:blipFill>
          <p:spPr>
            <a:xfrm>
              <a:off x="2421623" y="4330039"/>
              <a:ext cx="563773" cy="574932"/>
            </a:xfrm>
            <a:prstGeom prst="rect">
              <a:avLst/>
            </a:prstGeom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C854284-E1CE-423D-9A7C-C87EC6C41CBB}"/>
                </a:ext>
              </a:extLst>
            </p:cNvPr>
            <p:cNvCxnSpPr>
              <a:stCxn id="30" idx="1"/>
            </p:cNvCxnSpPr>
            <p:nvPr/>
          </p:nvCxnSpPr>
          <p:spPr>
            <a:xfrm>
              <a:off x="65048" y="4961021"/>
              <a:ext cx="2987390" cy="16987"/>
            </a:xfrm>
            <a:prstGeom prst="line">
              <a:avLst/>
            </a:prstGeom>
            <a:ln w="19050">
              <a:solidFill>
                <a:srgbClr val="2F33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1970B1E-F859-412E-B135-2EC6D3D49214}"/>
                </a:ext>
              </a:extLst>
            </p:cNvPr>
            <p:cNvSpPr txBox="1"/>
            <p:nvPr/>
          </p:nvSpPr>
          <p:spPr>
            <a:xfrm>
              <a:off x="391724" y="5053537"/>
              <a:ext cx="23655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rgbClr val="CFCFCF"/>
                  </a:solidFill>
                </a:rPr>
                <a:t>KẾT THÚC</a:t>
              </a:r>
              <a:endParaRPr lang="vi-VN" sz="3200" b="1">
                <a:solidFill>
                  <a:srgbClr val="CFCFCF"/>
                </a:solidFill>
              </a:endParaRPr>
            </a:p>
          </p:txBody>
        </p:sp>
      </p:grpSp>
      <p:pic>
        <p:nvPicPr>
          <p:cNvPr id="118" name="Picture 117" descr="Shape, arrow&#10;&#10;Description automatically generated">
            <a:extLst>
              <a:ext uri="{FF2B5EF4-FFF2-40B4-BE49-F238E27FC236}">
                <a16:creationId xmlns:a16="http://schemas.microsoft.com/office/drawing/2014/main" id="{0BDF988F-EA64-40FA-BCD2-669BE0155A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137" b="98718" l="2778" r="98148">
                        <a14:foregroundMark x1="8333" y1="7692" x2="13426" y2="17094"/>
                        <a14:foregroundMark x1="4630" y1="6410" x2="5556" y2="7265"/>
                        <a14:foregroundMark x1="2778" y1="2564" x2="2778" y2="2564"/>
                        <a14:foregroundMark x1="70675" y1="58547" x2="71296" y2="58974"/>
                        <a14:foregroundMark x1="27778" y1="29060" x2="70675" y2="58547"/>
                        <a14:foregroundMark x1="33333" y1="29487" x2="55093" y2="59402"/>
                        <a14:foregroundMark x1="34259" y1="44017" x2="43981" y2="57265"/>
                        <a14:foregroundMark x1="29167" y1="42735" x2="36111" y2="61111"/>
                        <a14:foregroundMark x1="32407" y1="49573" x2="36111" y2="68376"/>
                        <a14:foregroundMark x1="40278" y1="90598" x2="40278" y2="90598"/>
                        <a14:foregroundMark x1="62500" y1="70513" x2="76389" y2="81624"/>
                        <a14:foregroundMark x1="86111" y1="94444" x2="86111" y2="94444"/>
                        <a14:foregroundMark x1="94907" y1="85897" x2="94907" y2="85897"/>
                        <a14:foregroundMark x1="98611" y1="88462" x2="98611" y2="88462"/>
                        <a14:foregroundMark x1="86574" y1="98718" x2="86574" y2="98718"/>
                        <a14:backgroundMark x1="72222" y1="58974" x2="72222" y2="58974"/>
                        <a14:backgroundMark x1="71296" y1="58547" x2="71296" y2="58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92937" y="5605035"/>
            <a:ext cx="655114" cy="70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4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77DC35-8BCC-4506-B0B4-718F33EE9A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38B123-E496-40CD-A312-4191CD80125D}"/>
              </a:ext>
            </a:extLst>
          </p:cNvPr>
          <p:cNvCxnSpPr>
            <a:cxnSpLocks/>
          </p:cNvCxnSpPr>
          <p:nvPr/>
        </p:nvCxnSpPr>
        <p:spPr>
          <a:xfrm>
            <a:off x="3191435" y="0"/>
            <a:ext cx="0" cy="6858000"/>
          </a:xfrm>
          <a:prstGeom prst="line">
            <a:avLst/>
          </a:prstGeom>
          <a:ln>
            <a:solidFill>
              <a:srgbClr val="2E3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9A54599-0EDC-488A-AB42-20F13365C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1" t="9122" r="87834" b="86133"/>
          <a:stretch/>
        </p:blipFill>
        <p:spPr>
          <a:xfrm>
            <a:off x="366906" y="97969"/>
            <a:ext cx="547478" cy="435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01FAA7-9658-4937-90CB-3BD2618BE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15409" r="74844" b="78779"/>
          <a:stretch/>
        </p:blipFill>
        <p:spPr>
          <a:xfrm>
            <a:off x="0" y="631371"/>
            <a:ext cx="3033830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3D8824-C2C3-406C-A5C8-836CD9BB3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1932" r="74844" b="72256"/>
          <a:stretch/>
        </p:blipFill>
        <p:spPr>
          <a:xfrm>
            <a:off x="0" y="1164771"/>
            <a:ext cx="303383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81389B-1DC1-4230-B2F6-7A317903A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8929" r="74844" b="65259"/>
          <a:stretch/>
        </p:blipFill>
        <p:spPr>
          <a:xfrm>
            <a:off x="0" y="1796142"/>
            <a:ext cx="3033830" cy="533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00EE6A-77A1-41A9-98DD-79810E95B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34978" r="74844" b="59210"/>
          <a:stretch/>
        </p:blipFill>
        <p:spPr>
          <a:xfrm>
            <a:off x="-4936" y="2334988"/>
            <a:ext cx="3033830" cy="5334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0F79B5-990A-4DED-81C4-88C39DE64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2358" r="74844" b="51830"/>
          <a:stretch/>
        </p:blipFill>
        <p:spPr>
          <a:xfrm>
            <a:off x="0" y="2955474"/>
            <a:ext cx="3033830" cy="5334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A8162B-95DF-422C-8C9A-2B2F38FB1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8228" r="74844" b="45960"/>
          <a:stretch/>
        </p:blipFill>
        <p:spPr>
          <a:xfrm>
            <a:off x="0" y="3488875"/>
            <a:ext cx="3033830" cy="5334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6FDCD9-7D6D-4A32-BC16-F4C1DB7E9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55594" r="74912" b="38594"/>
          <a:stretch/>
        </p:blipFill>
        <p:spPr>
          <a:xfrm>
            <a:off x="0" y="4109361"/>
            <a:ext cx="3033830" cy="5334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E4FBB3-997D-4117-9CFE-7332C4D40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62401" r="74912" b="31788"/>
          <a:stretch/>
        </p:blipFill>
        <p:spPr>
          <a:xfrm>
            <a:off x="0" y="4729848"/>
            <a:ext cx="3033830" cy="53340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DE2A47-9A69-44CB-9AEE-13658488CB63}"/>
              </a:ext>
            </a:extLst>
          </p:cNvPr>
          <p:cNvSpPr/>
          <p:nvPr/>
        </p:nvSpPr>
        <p:spPr>
          <a:xfrm>
            <a:off x="284881" y="5292329"/>
            <a:ext cx="2464068" cy="533402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#Hastag của nhóm</a:t>
            </a:r>
            <a:endParaRPr lang="vi-VN" sz="1600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5EBD01-0A95-4E08-8336-6880882C3D0D}"/>
              </a:ext>
            </a:extLst>
          </p:cNvPr>
          <p:cNvSpPr/>
          <p:nvPr/>
        </p:nvSpPr>
        <p:spPr>
          <a:xfrm>
            <a:off x="3191425" y="1"/>
            <a:ext cx="4730470" cy="6858000"/>
          </a:xfrm>
          <a:prstGeom prst="rect">
            <a:avLst/>
          </a:prstGeom>
          <a:solidFill>
            <a:srgbClr val="15181C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8F4E25-634A-45BE-BE12-6B4F3C6C6C7B}"/>
              </a:ext>
            </a:extLst>
          </p:cNvPr>
          <p:cNvSpPr/>
          <p:nvPr/>
        </p:nvSpPr>
        <p:spPr>
          <a:xfrm>
            <a:off x="3191433" y="2185261"/>
            <a:ext cx="4730470" cy="4672738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37D5023-416E-4944-81EF-A046C6767725}"/>
              </a:ext>
            </a:extLst>
          </p:cNvPr>
          <p:cNvGrpSpPr/>
          <p:nvPr/>
        </p:nvGrpSpPr>
        <p:grpSpPr>
          <a:xfrm>
            <a:off x="8288792" y="122419"/>
            <a:ext cx="3536302" cy="602040"/>
            <a:chOff x="8288792" y="122419"/>
            <a:chExt cx="3536302" cy="60204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5338D88-8389-4EB5-9820-F6D6545C4BFE}"/>
                </a:ext>
              </a:extLst>
            </p:cNvPr>
            <p:cNvSpPr/>
            <p:nvPr/>
          </p:nvSpPr>
          <p:spPr>
            <a:xfrm>
              <a:off x="8288792" y="122419"/>
              <a:ext cx="3536302" cy="602040"/>
            </a:xfrm>
            <a:prstGeom prst="roundRect">
              <a:avLst>
                <a:gd name="adj" fmla="val 50000"/>
              </a:avLst>
            </a:prstGeom>
            <a:solidFill>
              <a:srgbClr val="202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DA26E6-032C-4618-BE9F-EC1B45912DE6}"/>
                </a:ext>
              </a:extLst>
            </p:cNvPr>
            <p:cNvGrpSpPr/>
            <p:nvPr/>
          </p:nvGrpSpPr>
          <p:grpSpPr>
            <a:xfrm>
              <a:off x="8558205" y="242018"/>
              <a:ext cx="375359" cy="362842"/>
              <a:chOff x="8548565" y="184569"/>
              <a:chExt cx="375359" cy="36284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A859B7-DB39-4B41-924F-B2463B4F9C1E}"/>
                  </a:ext>
                </a:extLst>
              </p:cNvPr>
              <p:cNvSpPr/>
              <p:nvPr/>
            </p:nvSpPr>
            <p:spPr>
              <a:xfrm>
                <a:off x="8548565" y="184569"/>
                <a:ext cx="305721" cy="300692"/>
              </a:xfrm>
              <a:prstGeom prst="ellipse">
                <a:avLst/>
              </a:prstGeom>
              <a:noFill/>
              <a:ln>
                <a:solidFill>
                  <a:srgbClr val="666E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B627B2A-AD3C-4E4C-B7EC-AD916C25BA88}"/>
                  </a:ext>
                </a:extLst>
              </p:cNvPr>
              <p:cNvCxnSpPr>
                <a:cxnSpLocks/>
                <a:stCxn id="10" idx="5"/>
              </p:cNvCxnSpPr>
              <p:nvPr/>
            </p:nvCxnSpPr>
            <p:spPr>
              <a:xfrm>
                <a:off x="8809514" y="441226"/>
                <a:ext cx="114410" cy="106185"/>
              </a:xfrm>
              <a:prstGeom prst="line">
                <a:avLst/>
              </a:prstGeom>
              <a:ln w="19050">
                <a:solidFill>
                  <a:srgbClr val="666E7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28761DF-754A-43DA-95BD-D9ECBDAE7643}"/>
                </a:ext>
              </a:extLst>
            </p:cNvPr>
            <p:cNvSpPr txBox="1"/>
            <p:nvPr/>
          </p:nvSpPr>
          <p:spPr>
            <a:xfrm>
              <a:off x="8992473" y="241198"/>
              <a:ext cx="240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4E535A"/>
                  </a:solidFill>
                </a:rPr>
                <a:t>SearchTwitter</a:t>
              </a:r>
              <a:endParaRPr lang="vi-VN">
                <a:solidFill>
                  <a:srgbClr val="4E535A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D39D3D3-E403-4581-869E-46F3F6DC149A}"/>
              </a:ext>
            </a:extLst>
          </p:cNvPr>
          <p:cNvGrpSpPr/>
          <p:nvPr/>
        </p:nvGrpSpPr>
        <p:grpSpPr>
          <a:xfrm>
            <a:off x="8288792" y="1084435"/>
            <a:ext cx="3536303" cy="4840503"/>
            <a:chOff x="8288792" y="1084435"/>
            <a:chExt cx="3536303" cy="484050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CB54FC-E2D5-41F9-A603-B340A997CF7C}"/>
                </a:ext>
              </a:extLst>
            </p:cNvPr>
            <p:cNvSpPr/>
            <p:nvPr/>
          </p:nvSpPr>
          <p:spPr>
            <a:xfrm>
              <a:off x="8288793" y="1084435"/>
              <a:ext cx="3536302" cy="4840503"/>
            </a:xfrm>
            <a:prstGeom prst="roundRect">
              <a:avLst>
                <a:gd name="adj" fmla="val 2686"/>
              </a:avLst>
            </a:prstGeom>
            <a:solidFill>
              <a:srgbClr val="15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98F0B5C-ED53-4228-9DC6-E5468390ACB1}"/>
                </a:ext>
              </a:extLst>
            </p:cNvPr>
            <p:cNvCxnSpPr>
              <a:cxnSpLocks/>
            </p:cNvCxnSpPr>
            <p:nvPr/>
          </p:nvCxnSpPr>
          <p:spPr>
            <a:xfrm>
              <a:off x="8288792" y="1698171"/>
              <a:ext cx="3536302" cy="0"/>
            </a:xfrm>
            <a:prstGeom prst="line">
              <a:avLst/>
            </a:prstGeom>
            <a:ln>
              <a:solidFill>
                <a:srgbClr val="2B2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7B052B3-3E00-4282-BEE1-91B00E4CC997}"/>
                </a:ext>
              </a:extLst>
            </p:cNvPr>
            <p:cNvSpPr txBox="1"/>
            <p:nvPr/>
          </p:nvSpPr>
          <p:spPr>
            <a:xfrm>
              <a:off x="8420163" y="1176359"/>
              <a:ext cx="31207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rgbClr val="D9D9D9"/>
                  </a:solidFill>
                </a:rPr>
                <a:t>Thành viên trong nhóm</a:t>
              </a:r>
              <a:endParaRPr lang="vi-VN" sz="2000" b="1">
                <a:solidFill>
                  <a:srgbClr val="D9D9D9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1101704-1755-4306-B7EB-47C28554D5AB}"/>
              </a:ext>
            </a:extLst>
          </p:cNvPr>
          <p:cNvGrpSpPr/>
          <p:nvPr/>
        </p:nvGrpSpPr>
        <p:grpSpPr>
          <a:xfrm>
            <a:off x="8463567" y="1838177"/>
            <a:ext cx="3188256" cy="694167"/>
            <a:chOff x="8463567" y="1838177"/>
            <a:chExt cx="3188256" cy="694167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935FE0E-94F0-4010-AEFF-43A61AB15AD9}"/>
                </a:ext>
              </a:extLst>
            </p:cNvPr>
            <p:cNvSpPr/>
            <p:nvPr/>
          </p:nvSpPr>
          <p:spPr>
            <a:xfrm>
              <a:off x="8463567" y="1838177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35FAF71-274D-46B1-BF0E-121CA2EAB99E}"/>
                </a:ext>
              </a:extLst>
            </p:cNvPr>
            <p:cNvSpPr txBox="1"/>
            <p:nvPr/>
          </p:nvSpPr>
          <p:spPr>
            <a:xfrm>
              <a:off x="9173236" y="1861047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8D39776-5984-4EC7-9BBE-AD4DA9B2D6CF}"/>
                </a:ext>
              </a:extLst>
            </p:cNvPr>
            <p:cNvSpPr txBox="1"/>
            <p:nvPr/>
          </p:nvSpPr>
          <p:spPr>
            <a:xfrm>
              <a:off x="9169933" y="2124138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6121EB3A-7452-49AF-AE38-4860DCF48C2D}"/>
                </a:ext>
              </a:extLst>
            </p:cNvPr>
            <p:cNvSpPr/>
            <p:nvPr/>
          </p:nvSpPr>
          <p:spPr>
            <a:xfrm>
              <a:off x="10804365" y="2011640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2BC3D9D-71C8-414F-8D2E-185CA246FB36}"/>
              </a:ext>
            </a:extLst>
          </p:cNvPr>
          <p:cNvGrpSpPr/>
          <p:nvPr/>
        </p:nvGrpSpPr>
        <p:grpSpPr>
          <a:xfrm>
            <a:off x="8462063" y="2766022"/>
            <a:ext cx="3189760" cy="738664"/>
            <a:chOff x="8462063" y="2766022"/>
            <a:chExt cx="3189760" cy="738664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87AF6CE-7078-4708-8937-1B964CCD6A9B}"/>
                </a:ext>
              </a:extLst>
            </p:cNvPr>
            <p:cNvSpPr/>
            <p:nvPr/>
          </p:nvSpPr>
          <p:spPr>
            <a:xfrm>
              <a:off x="8462063" y="2810519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3D4062-17F3-4832-9860-8E71348AEEE0}"/>
                </a:ext>
              </a:extLst>
            </p:cNvPr>
            <p:cNvSpPr txBox="1"/>
            <p:nvPr/>
          </p:nvSpPr>
          <p:spPr>
            <a:xfrm>
              <a:off x="9141812" y="276602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78DFC7F-E26F-4C11-B8C4-CA7A944C4493}"/>
                </a:ext>
              </a:extLst>
            </p:cNvPr>
            <p:cNvSpPr txBox="1"/>
            <p:nvPr/>
          </p:nvSpPr>
          <p:spPr>
            <a:xfrm>
              <a:off x="9139563" y="3062533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7D2AA5DC-4FAE-4AD1-87D4-17B957CBCD3E}"/>
                </a:ext>
              </a:extLst>
            </p:cNvPr>
            <p:cNvSpPr/>
            <p:nvPr/>
          </p:nvSpPr>
          <p:spPr>
            <a:xfrm>
              <a:off x="10804365" y="3029741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E12CF57-1C52-47F0-A955-69E300BCEFDA}"/>
              </a:ext>
            </a:extLst>
          </p:cNvPr>
          <p:cNvGrpSpPr/>
          <p:nvPr/>
        </p:nvGrpSpPr>
        <p:grpSpPr>
          <a:xfrm>
            <a:off x="8462063" y="3782860"/>
            <a:ext cx="3193698" cy="694168"/>
            <a:chOff x="8462063" y="3782860"/>
            <a:chExt cx="3193698" cy="694168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1CED3BB-683C-45B4-8DA4-D9D233439E31}"/>
                </a:ext>
              </a:extLst>
            </p:cNvPr>
            <p:cNvSpPr/>
            <p:nvPr/>
          </p:nvSpPr>
          <p:spPr>
            <a:xfrm>
              <a:off x="8462063" y="3782861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11BB87-443C-49C9-B7AD-741EB2AD0DC7}"/>
                </a:ext>
              </a:extLst>
            </p:cNvPr>
            <p:cNvSpPr txBox="1"/>
            <p:nvPr/>
          </p:nvSpPr>
          <p:spPr>
            <a:xfrm>
              <a:off x="9173236" y="3782860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49AEEE4-E964-43FA-87C3-40A9DDD1D657}"/>
                </a:ext>
              </a:extLst>
            </p:cNvPr>
            <p:cNvSpPr txBox="1"/>
            <p:nvPr/>
          </p:nvSpPr>
          <p:spPr>
            <a:xfrm>
              <a:off x="9169933" y="4073749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CE0CAC83-B0DE-4B9B-ACD4-F7635213BA95}"/>
                </a:ext>
              </a:extLst>
            </p:cNvPr>
            <p:cNvSpPr/>
            <p:nvPr/>
          </p:nvSpPr>
          <p:spPr>
            <a:xfrm>
              <a:off x="10808303" y="3988884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E2AA248-67B5-4C7E-A523-655D5DA20AC4}"/>
              </a:ext>
            </a:extLst>
          </p:cNvPr>
          <p:cNvGrpSpPr/>
          <p:nvPr/>
        </p:nvGrpSpPr>
        <p:grpSpPr>
          <a:xfrm>
            <a:off x="8467406" y="4755202"/>
            <a:ext cx="3184417" cy="694168"/>
            <a:chOff x="8467406" y="4755202"/>
            <a:chExt cx="3184417" cy="694168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C77C275-9495-4F42-B464-36C6D7E3A077}"/>
                </a:ext>
              </a:extLst>
            </p:cNvPr>
            <p:cNvSpPr/>
            <p:nvPr/>
          </p:nvSpPr>
          <p:spPr>
            <a:xfrm>
              <a:off x="8467406" y="4755203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324C3FF-3ED7-4AFD-8E09-2A05E5712484}"/>
                </a:ext>
              </a:extLst>
            </p:cNvPr>
            <p:cNvSpPr txBox="1"/>
            <p:nvPr/>
          </p:nvSpPr>
          <p:spPr>
            <a:xfrm>
              <a:off x="9173236" y="475520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F81F9C3-5F9D-4028-9B98-43B795455F66}"/>
                </a:ext>
              </a:extLst>
            </p:cNvPr>
            <p:cNvSpPr txBox="1"/>
            <p:nvPr/>
          </p:nvSpPr>
          <p:spPr>
            <a:xfrm>
              <a:off x="9178579" y="5051961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6D96F385-A22C-413E-AEA6-3CD313239DA1}"/>
                </a:ext>
              </a:extLst>
            </p:cNvPr>
            <p:cNvSpPr/>
            <p:nvPr/>
          </p:nvSpPr>
          <p:spPr>
            <a:xfrm>
              <a:off x="10804365" y="4985298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C7F9BF-CF6F-4CC8-BCB8-27D7CC65022A}"/>
              </a:ext>
            </a:extLst>
          </p:cNvPr>
          <p:cNvSpPr/>
          <p:nvPr/>
        </p:nvSpPr>
        <p:spPr>
          <a:xfrm>
            <a:off x="11825094" y="1164771"/>
            <a:ext cx="366906" cy="47601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06CF363-0806-47CA-8C95-397C47D71F53}"/>
              </a:ext>
            </a:extLst>
          </p:cNvPr>
          <p:cNvGrpSpPr/>
          <p:nvPr/>
        </p:nvGrpSpPr>
        <p:grpSpPr>
          <a:xfrm>
            <a:off x="3191434" y="0"/>
            <a:ext cx="4730470" cy="533400"/>
            <a:chOff x="3191434" y="0"/>
            <a:chExt cx="4730470" cy="53340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E7476BF-4944-4306-8284-81F98648CBEE}"/>
                </a:ext>
              </a:extLst>
            </p:cNvPr>
            <p:cNvSpPr/>
            <p:nvPr/>
          </p:nvSpPr>
          <p:spPr>
            <a:xfrm>
              <a:off x="3191434" y="0"/>
              <a:ext cx="4730470" cy="533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151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52E2A43-819F-4AD0-A86E-3F5F62B62E87}"/>
                </a:ext>
              </a:extLst>
            </p:cNvPr>
            <p:cNvSpPr txBox="1"/>
            <p:nvPr/>
          </p:nvSpPr>
          <p:spPr>
            <a:xfrm>
              <a:off x="3300324" y="122419"/>
              <a:ext cx="1643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EDAD4"/>
                  </a:solidFill>
                </a:rPr>
                <a:t>Tên nhóm</a:t>
              </a:r>
              <a:endParaRPr lang="vi-VN" b="1">
                <a:solidFill>
                  <a:srgbClr val="DEDAD4"/>
                </a:solidFill>
              </a:endParaRP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1DBB4B69-DABE-4B42-9491-74DF2F9AF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2298" t="12098" r="3226" b="78816"/>
            <a:stretch/>
          </p:blipFill>
          <p:spPr>
            <a:xfrm>
              <a:off x="7522273" y="136430"/>
              <a:ext cx="347664" cy="396970"/>
            </a:xfrm>
            <a:prstGeom prst="rect">
              <a:avLst/>
            </a:prstGeom>
          </p:spPr>
        </p:pic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24EAA45-31A8-437D-84B4-F665673297D9}"/>
              </a:ext>
            </a:extLst>
          </p:cNvPr>
          <p:cNvSpPr/>
          <p:nvPr/>
        </p:nvSpPr>
        <p:spPr>
          <a:xfrm>
            <a:off x="3191433" y="533400"/>
            <a:ext cx="4730470" cy="1529442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4D58AA6-6215-4F42-8FBB-31644D00F372}"/>
              </a:ext>
            </a:extLst>
          </p:cNvPr>
          <p:cNvGrpSpPr/>
          <p:nvPr/>
        </p:nvGrpSpPr>
        <p:grpSpPr>
          <a:xfrm>
            <a:off x="3279608" y="829742"/>
            <a:ext cx="4531719" cy="1132518"/>
            <a:chOff x="3279608" y="829742"/>
            <a:chExt cx="4531719" cy="1132518"/>
          </a:xfrm>
        </p:grpSpPr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6D157706-DF32-4655-8F29-A56256CC4C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884" t="33968" r="52941" b="56905"/>
            <a:stretch/>
          </p:blipFill>
          <p:spPr>
            <a:xfrm>
              <a:off x="3899343" y="1389463"/>
              <a:ext cx="2119451" cy="490693"/>
            </a:xfrm>
            <a:prstGeom prst="rect">
              <a:avLst/>
            </a:prstGeom>
          </p:spPr>
        </p:pic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5E36A8A-8F30-4F66-B4A0-8F38D1A0997B}"/>
                </a:ext>
              </a:extLst>
            </p:cNvPr>
            <p:cNvSpPr/>
            <p:nvPr/>
          </p:nvSpPr>
          <p:spPr>
            <a:xfrm>
              <a:off x="3279608" y="829742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CA03C17-AD83-43DC-BC8E-659F9C42AFCD}"/>
                </a:ext>
              </a:extLst>
            </p:cNvPr>
            <p:cNvSpPr txBox="1"/>
            <p:nvPr/>
          </p:nvSpPr>
          <p:spPr>
            <a:xfrm>
              <a:off x="3899343" y="843658"/>
              <a:ext cx="2517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666E74"/>
                  </a:solidFill>
                </a:rPr>
                <a:t>Chủ đề nội dung? </a:t>
              </a:r>
              <a:endParaRPr lang="vi-VN" sz="2400">
                <a:solidFill>
                  <a:srgbClr val="666E74"/>
                </a:solidFill>
              </a:endParaRP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A5DDF493-2E1F-493F-AB34-5845C3EC8AA2}"/>
                </a:ext>
              </a:extLst>
            </p:cNvPr>
            <p:cNvSpPr/>
            <p:nvPr/>
          </p:nvSpPr>
          <p:spPr>
            <a:xfrm>
              <a:off x="6754691" y="1565290"/>
              <a:ext cx="1056636" cy="396970"/>
            </a:xfrm>
            <a:prstGeom prst="roundRect">
              <a:avLst>
                <a:gd name="adj" fmla="val 50000"/>
              </a:avLst>
            </a:prstGeom>
            <a:solidFill>
              <a:srgbClr val="0E5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7D7E7F"/>
                  </a:solidFill>
                </a:rPr>
                <a:t>Tweet</a:t>
              </a:r>
              <a:endParaRPr lang="vi-VN" sz="1600" b="1">
                <a:solidFill>
                  <a:srgbClr val="7D7E7F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40B2270-13BA-4505-8BD5-FFAF9CD6EEA8}"/>
              </a:ext>
            </a:extLst>
          </p:cNvPr>
          <p:cNvGrpSpPr/>
          <p:nvPr/>
        </p:nvGrpSpPr>
        <p:grpSpPr>
          <a:xfrm>
            <a:off x="3306608" y="2358880"/>
            <a:ext cx="4394442" cy="4044306"/>
            <a:chOff x="3308274" y="2460787"/>
            <a:chExt cx="4394442" cy="404430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995B6EA-B333-4DC6-8657-8520EDF3C8DE}"/>
                </a:ext>
              </a:extLst>
            </p:cNvPr>
            <p:cNvSpPr txBox="1"/>
            <p:nvPr/>
          </p:nvSpPr>
          <p:spPr>
            <a:xfrm>
              <a:off x="4777262" y="2740410"/>
              <a:ext cx="130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DA3F4"/>
                  </a:solidFill>
                </a:rPr>
                <a:t>#Hastag</a:t>
              </a:r>
              <a:endParaRPr lang="vi-VN">
                <a:solidFill>
                  <a:srgbClr val="1DA3F4"/>
                </a:solidFill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EF4D656-33E0-4D72-B947-EF9E4903DC20}"/>
                </a:ext>
              </a:extLst>
            </p:cNvPr>
            <p:cNvGrpSpPr/>
            <p:nvPr/>
          </p:nvGrpSpPr>
          <p:grpSpPr>
            <a:xfrm>
              <a:off x="3308274" y="2460787"/>
              <a:ext cx="4394442" cy="4044306"/>
              <a:chOff x="3308274" y="2460787"/>
              <a:chExt cx="4394442" cy="4044306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70955C2-8DB4-4933-B2B0-3B82A909492E}"/>
                  </a:ext>
                </a:extLst>
              </p:cNvPr>
              <p:cNvSpPr/>
              <p:nvPr/>
            </p:nvSpPr>
            <p:spPr>
              <a:xfrm>
                <a:off x="3308274" y="2500148"/>
                <a:ext cx="559646" cy="533402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692" t="-526" r="-692" b="-381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6357BFE-7C49-4AE4-AD91-870799D49D4E}"/>
                  </a:ext>
                </a:extLst>
              </p:cNvPr>
              <p:cNvSpPr txBox="1"/>
              <p:nvPr/>
            </p:nvSpPr>
            <p:spPr>
              <a:xfrm>
                <a:off x="3856064" y="2460787"/>
                <a:ext cx="149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DADADA"/>
                    </a:solidFill>
                  </a:rPr>
                  <a:t>Tên nhóm</a:t>
                </a:r>
                <a:endParaRPr lang="vi-VN" b="1">
                  <a:solidFill>
                    <a:srgbClr val="DADADA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66CC31F-A736-42A1-8074-43437DA4FBE5}"/>
                  </a:ext>
                </a:extLst>
              </p:cNvPr>
              <p:cNvSpPr txBox="1"/>
              <p:nvPr/>
            </p:nvSpPr>
            <p:spPr>
              <a:xfrm>
                <a:off x="4863446" y="2463866"/>
                <a:ext cx="166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585E65"/>
                    </a:solidFill>
                  </a:rPr>
                  <a:t>@groupname</a:t>
                </a:r>
                <a:endParaRPr lang="vi-VN">
                  <a:solidFill>
                    <a:srgbClr val="585E65"/>
                  </a:solidFill>
                </a:endParaRPr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7B3A134A-82AB-445D-A986-4F137D88C008}"/>
                  </a:ext>
                </a:extLst>
              </p:cNvPr>
              <p:cNvSpPr/>
              <p:nvPr/>
            </p:nvSpPr>
            <p:spPr>
              <a:xfrm>
                <a:off x="3353967" y="3185933"/>
                <a:ext cx="4348749" cy="2842325"/>
              </a:xfrm>
              <a:prstGeom prst="roundRect">
                <a:avLst>
                  <a:gd name="adj" fmla="val 2718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4C754F9-073F-4A56-9EBA-90FA8013CCDB}"/>
                  </a:ext>
                </a:extLst>
              </p:cNvPr>
              <p:cNvSpPr txBox="1"/>
              <p:nvPr/>
            </p:nvSpPr>
            <p:spPr>
              <a:xfrm>
                <a:off x="3868517" y="2775674"/>
                <a:ext cx="1790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D9D9D9"/>
                    </a:solidFill>
                  </a:rPr>
                  <a:t>KẾT LUẬN</a:t>
                </a:r>
                <a:endParaRPr lang="vi-VN" sz="1600">
                  <a:solidFill>
                    <a:srgbClr val="D9D9D9"/>
                  </a:solidFill>
                </a:endParaRPr>
              </a:p>
            </p:txBody>
          </p: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CE0CBB21-1D1E-411E-AB5A-3E0B265ADE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03" t="-3567" b="2"/>
              <a:stretch/>
            </p:blipFill>
            <p:spPr>
              <a:xfrm>
                <a:off x="3402211" y="6144106"/>
                <a:ext cx="4262030" cy="360987"/>
              </a:xfrm>
              <a:prstGeom prst="rect">
                <a:avLst/>
              </a:prstGeom>
            </p:spPr>
          </p:pic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147E18-1792-47E8-9ADB-42D67A76E52E}"/>
              </a:ext>
            </a:extLst>
          </p:cNvPr>
          <p:cNvSpPr txBox="1"/>
          <p:nvPr/>
        </p:nvSpPr>
        <p:spPr>
          <a:xfrm>
            <a:off x="4232366" y="4022276"/>
            <a:ext cx="229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CHÈN VIDEO VÀO NHÉ NẾU CÓ</a:t>
            </a:r>
            <a:endParaRPr lang="vi-VN" b="1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38A7C5-3454-4883-9407-FEF41962FA8D}"/>
              </a:ext>
            </a:extLst>
          </p:cNvPr>
          <p:cNvSpPr/>
          <p:nvPr/>
        </p:nvSpPr>
        <p:spPr>
          <a:xfrm>
            <a:off x="348312" y="6077321"/>
            <a:ext cx="2291749" cy="682710"/>
          </a:xfrm>
          <a:prstGeom prst="roundRect">
            <a:avLst>
              <a:gd name="adj" fmla="val 50000"/>
            </a:avLst>
          </a:prstGeom>
          <a:solidFill>
            <a:srgbClr val="031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8FEBBA3-7F93-4F6A-A706-5DD539C002E6}"/>
              </a:ext>
            </a:extLst>
          </p:cNvPr>
          <p:cNvGrpSpPr/>
          <p:nvPr/>
        </p:nvGrpSpPr>
        <p:grpSpPr>
          <a:xfrm>
            <a:off x="522618" y="6096047"/>
            <a:ext cx="2226331" cy="635627"/>
            <a:chOff x="328784" y="6157199"/>
            <a:chExt cx="2226331" cy="635627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2201FDB-8BD8-4426-83C3-0B8A47347181}"/>
                </a:ext>
              </a:extLst>
            </p:cNvPr>
            <p:cNvSpPr/>
            <p:nvPr/>
          </p:nvSpPr>
          <p:spPr>
            <a:xfrm>
              <a:off x="328784" y="6194249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8FAF5B9-4D74-44BE-9F9F-9C9080471851}"/>
                </a:ext>
              </a:extLst>
            </p:cNvPr>
            <p:cNvSpPr txBox="1"/>
            <p:nvPr/>
          </p:nvSpPr>
          <p:spPr>
            <a:xfrm>
              <a:off x="914384" y="6157199"/>
              <a:ext cx="149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nhóm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306CA82-709D-400E-A87D-7FC2BD0A589A}"/>
                </a:ext>
              </a:extLst>
            </p:cNvPr>
            <p:cNvSpPr txBox="1"/>
            <p:nvPr/>
          </p:nvSpPr>
          <p:spPr>
            <a:xfrm>
              <a:off x="888430" y="6423494"/>
              <a:ext cx="166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585E65"/>
                  </a:solidFill>
                </a:rPr>
                <a:t>@groupname</a:t>
              </a:r>
              <a:endParaRPr lang="vi-VN">
                <a:solidFill>
                  <a:srgbClr val="585E65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5E9797-8306-43E1-A0B7-FCCB5F5AA91C}"/>
              </a:ext>
            </a:extLst>
          </p:cNvPr>
          <p:cNvGrpSpPr/>
          <p:nvPr/>
        </p:nvGrpSpPr>
        <p:grpSpPr>
          <a:xfrm>
            <a:off x="143657" y="4140367"/>
            <a:ext cx="2994727" cy="1597034"/>
            <a:chOff x="65048" y="4162504"/>
            <a:chExt cx="2994727" cy="1597034"/>
          </a:xfrm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698CB88-DC28-42B8-9EBC-C9DD51BECFDB}"/>
                </a:ext>
              </a:extLst>
            </p:cNvPr>
            <p:cNvSpPr/>
            <p:nvPr/>
          </p:nvSpPr>
          <p:spPr>
            <a:xfrm>
              <a:off x="65048" y="4162504"/>
              <a:ext cx="2994727" cy="1597034"/>
            </a:xfrm>
            <a:prstGeom prst="wedgeRoundRectCallout">
              <a:avLst>
                <a:gd name="adj1" fmla="val 19883"/>
                <a:gd name="adj2" fmla="val 65293"/>
                <a:gd name="adj3" fmla="val 16667"/>
              </a:avLst>
            </a:prstGeom>
            <a:solidFill>
              <a:srgbClr val="000000"/>
            </a:solid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13562BDF-EF10-4707-9E03-5D5944E3C4EF}"/>
                </a:ext>
              </a:extLst>
            </p:cNvPr>
            <p:cNvSpPr/>
            <p:nvPr/>
          </p:nvSpPr>
          <p:spPr>
            <a:xfrm>
              <a:off x="355797" y="4306393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049559D-D1EE-4877-95C0-649032440C52}"/>
                </a:ext>
              </a:extLst>
            </p:cNvPr>
            <p:cNvSpPr txBox="1"/>
            <p:nvPr/>
          </p:nvSpPr>
          <p:spPr>
            <a:xfrm>
              <a:off x="941397" y="4269343"/>
              <a:ext cx="149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nhóm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BB87DEC-6ABA-4AFE-AF1D-279D93C7B39E}"/>
                </a:ext>
              </a:extLst>
            </p:cNvPr>
            <p:cNvSpPr txBox="1"/>
            <p:nvPr/>
          </p:nvSpPr>
          <p:spPr>
            <a:xfrm>
              <a:off x="915443" y="4535638"/>
              <a:ext cx="166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585E65"/>
                  </a:solidFill>
                </a:rPr>
                <a:t>@groupname</a:t>
              </a:r>
              <a:endParaRPr lang="vi-VN">
                <a:solidFill>
                  <a:srgbClr val="585E65"/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87E6304-C56B-44B1-A5DA-2B2D576B42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7518" t="65281" r="57858" b="26335"/>
            <a:stretch/>
          </p:blipFill>
          <p:spPr>
            <a:xfrm>
              <a:off x="2421623" y="4330039"/>
              <a:ext cx="563773" cy="574932"/>
            </a:xfrm>
            <a:prstGeom prst="rect">
              <a:avLst/>
            </a:prstGeom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C854284-E1CE-423D-9A7C-C87EC6C41CBB}"/>
                </a:ext>
              </a:extLst>
            </p:cNvPr>
            <p:cNvCxnSpPr>
              <a:stCxn id="30" idx="1"/>
            </p:cNvCxnSpPr>
            <p:nvPr/>
          </p:nvCxnSpPr>
          <p:spPr>
            <a:xfrm>
              <a:off x="65048" y="4961021"/>
              <a:ext cx="2987390" cy="16987"/>
            </a:xfrm>
            <a:prstGeom prst="line">
              <a:avLst/>
            </a:prstGeom>
            <a:ln w="19050">
              <a:solidFill>
                <a:srgbClr val="2F33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1970B1E-F859-412E-B135-2EC6D3D49214}"/>
                </a:ext>
              </a:extLst>
            </p:cNvPr>
            <p:cNvSpPr txBox="1"/>
            <p:nvPr/>
          </p:nvSpPr>
          <p:spPr>
            <a:xfrm>
              <a:off x="391724" y="5053537"/>
              <a:ext cx="23655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rgbClr val="CFCFCF"/>
                  </a:solidFill>
                </a:rPr>
                <a:t>KẾT THÚC</a:t>
              </a:r>
              <a:endParaRPr lang="vi-VN" sz="3200" b="1">
                <a:solidFill>
                  <a:srgbClr val="CFCFCF"/>
                </a:solidFill>
              </a:endParaRPr>
            </a:p>
          </p:txBody>
        </p:sp>
      </p:grpSp>
      <p:pic>
        <p:nvPicPr>
          <p:cNvPr id="118" name="Picture 117" descr="Shape, arrow&#10;&#10;Description automatically generated">
            <a:extLst>
              <a:ext uri="{FF2B5EF4-FFF2-40B4-BE49-F238E27FC236}">
                <a16:creationId xmlns:a16="http://schemas.microsoft.com/office/drawing/2014/main" id="{0BDF988F-EA64-40FA-BCD2-669BE0155A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137" b="98718" l="2778" r="98148">
                        <a14:foregroundMark x1="8333" y1="7692" x2="13426" y2="17094"/>
                        <a14:foregroundMark x1="4630" y1="6410" x2="5556" y2="7265"/>
                        <a14:foregroundMark x1="2778" y1="2564" x2="2778" y2="2564"/>
                        <a14:foregroundMark x1="70675" y1="58547" x2="71296" y2="58974"/>
                        <a14:foregroundMark x1="27778" y1="29060" x2="70675" y2="58547"/>
                        <a14:foregroundMark x1="33333" y1="29487" x2="55093" y2="59402"/>
                        <a14:foregroundMark x1="34259" y1="44017" x2="43981" y2="57265"/>
                        <a14:foregroundMark x1="29167" y1="42735" x2="36111" y2="61111"/>
                        <a14:foregroundMark x1="32407" y1="49573" x2="36111" y2="68376"/>
                        <a14:foregroundMark x1="40278" y1="90598" x2="40278" y2="90598"/>
                        <a14:foregroundMark x1="62500" y1="70513" x2="76389" y2="81624"/>
                        <a14:foregroundMark x1="86111" y1="94444" x2="86111" y2="94444"/>
                        <a14:foregroundMark x1="94907" y1="85897" x2="94907" y2="85897"/>
                        <a14:foregroundMark x1="98611" y1="88462" x2="98611" y2="88462"/>
                        <a14:foregroundMark x1="86574" y1="98718" x2="86574" y2="98718"/>
                        <a14:backgroundMark x1="72222" y1="58974" x2="72222" y2="58974"/>
                        <a14:backgroundMark x1="71296" y1="58547" x2="71296" y2="58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0825">
            <a:off x="1555971" y="5426713"/>
            <a:ext cx="655114" cy="70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23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F3F037-3643-4F2A-BFD3-8CA0465DE7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242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6D5236-C376-42D0-BF2D-C8407D4920F1}"/>
              </a:ext>
            </a:extLst>
          </p:cNvPr>
          <p:cNvGrpSpPr/>
          <p:nvPr/>
        </p:nvGrpSpPr>
        <p:grpSpPr>
          <a:xfrm>
            <a:off x="3850767" y="2015050"/>
            <a:ext cx="4490466" cy="2827900"/>
            <a:chOff x="3058668" y="1729740"/>
            <a:chExt cx="6074664" cy="37719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5413F1E-CA92-47C4-8A7A-F60992950E87}"/>
                </a:ext>
              </a:extLst>
            </p:cNvPr>
            <p:cNvSpPr/>
            <p:nvPr/>
          </p:nvSpPr>
          <p:spPr>
            <a:xfrm>
              <a:off x="3058668" y="1729740"/>
              <a:ext cx="6074664" cy="3771900"/>
            </a:xfrm>
            <a:prstGeom prst="roundRect">
              <a:avLst>
                <a:gd name="adj" fmla="val 5159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03F768B-65FE-4D51-8732-1916A605FD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000" t="17556" r="43500" b="65555"/>
            <a:stretch/>
          </p:blipFill>
          <p:spPr>
            <a:xfrm>
              <a:off x="5332476" y="1729740"/>
              <a:ext cx="1524000" cy="1158240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1693993-1FE4-4AB1-B2E3-76635B96FA59}"/>
                </a:ext>
              </a:extLst>
            </p:cNvPr>
            <p:cNvSpPr/>
            <p:nvPr/>
          </p:nvSpPr>
          <p:spPr>
            <a:xfrm>
              <a:off x="4931664" y="4617720"/>
              <a:ext cx="2325624" cy="662940"/>
            </a:xfrm>
            <a:prstGeom prst="roundRect">
              <a:avLst>
                <a:gd name="adj" fmla="val 50000"/>
              </a:avLst>
            </a:prstGeom>
            <a:solidFill>
              <a:srgbClr val="1DA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/>
                <a:t>THE END</a:t>
              </a:r>
              <a:endParaRPr lang="vi-VN" sz="2000" b="1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CCFBA5-FBC3-48B8-B78B-398A84CFBD89}"/>
                </a:ext>
              </a:extLst>
            </p:cNvPr>
            <p:cNvSpPr txBox="1"/>
            <p:nvPr/>
          </p:nvSpPr>
          <p:spPr>
            <a:xfrm>
              <a:off x="5050536" y="2807316"/>
              <a:ext cx="2087879" cy="492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DDDDD"/>
                  </a:solidFill>
                </a:rPr>
                <a:t>GROUP NAME</a:t>
              </a:r>
              <a:endParaRPr lang="vi-VN" b="1">
                <a:solidFill>
                  <a:srgbClr val="DDDDDD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05975F-DA5F-414B-8CE1-7537FD92764C}"/>
                </a:ext>
              </a:extLst>
            </p:cNvPr>
            <p:cNvSpPr txBox="1"/>
            <p:nvPr/>
          </p:nvSpPr>
          <p:spPr>
            <a:xfrm>
              <a:off x="3794760" y="3449291"/>
              <a:ext cx="451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6E767D"/>
                  </a:solidFill>
                </a:rPr>
                <a:t>NỘI DUNG THUYẾT TRÌNH</a:t>
              </a:r>
              <a:endParaRPr lang="vi-VN" b="1">
                <a:solidFill>
                  <a:srgbClr val="6E767D"/>
                </a:solidFill>
              </a:endParaRPr>
            </a:p>
          </p:txBody>
        </p:sp>
      </p:grpSp>
      <p:pic>
        <p:nvPicPr>
          <p:cNvPr id="18" name="Picture 17" descr="Shape, arrow&#10;&#10;Description automatically generated">
            <a:extLst>
              <a:ext uri="{FF2B5EF4-FFF2-40B4-BE49-F238E27FC236}">
                <a16:creationId xmlns:a16="http://schemas.microsoft.com/office/drawing/2014/main" id="{8843352E-93A8-4AE8-B404-888A6CABA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37" b="98718" l="2778" r="98148">
                        <a14:foregroundMark x1="8333" y1="7692" x2="13426" y2="17094"/>
                        <a14:foregroundMark x1="4630" y1="6410" x2="5556" y2="7265"/>
                        <a14:foregroundMark x1="2778" y1="2564" x2="2778" y2="2564"/>
                        <a14:foregroundMark x1="70675" y1="58547" x2="71296" y2="58974"/>
                        <a14:foregroundMark x1="27778" y1="29060" x2="70675" y2="58547"/>
                        <a14:foregroundMark x1="33333" y1="29487" x2="55093" y2="59402"/>
                        <a14:foregroundMark x1="34259" y1="44017" x2="43981" y2="57265"/>
                        <a14:foregroundMark x1="29167" y1="42735" x2="36111" y2="61111"/>
                        <a14:foregroundMark x1="32407" y1="49573" x2="36111" y2="68376"/>
                        <a14:foregroundMark x1="40278" y1="90598" x2="40278" y2="90598"/>
                        <a14:foregroundMark x1="62500" y1="70513" x2="76389" y2="81624"/>
                        <a14:foregroundMark x1="86111" y1="94444" x2="86111" y2="94444"/>
                        <a14:foregroundMark x1="94907" y1="85897" x2="94907" y2="85897"/>
                        <a14:foregroundMark x1="98611" y1="88462" x2="98611" y2="88462"/>
                        <a14:foregroundMark x1="86574" y1="98718" x2="86574" y2="98718"/>
                        <a14:backgroundMark x1="72222" y1="58974" x2="72222" y2="58974"/>
                        <a14:backgroundMark x1="71296" y1="58547" x2="71296" y2="58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0825">
            <a:off x="6432771" y="4990622"/>
            <a:ext cx="655114" cy="70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96038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accel="48000" fill="hold" nodeType="withEffect" p14:presetBounceEnd="9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92000">
                                          <p:cBhvr>
                                            <p:cTn id="10" dur="15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6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accel="4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15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6" decel="10000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36C19785-7B79-4BEE-B109-F46B6EF874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" b="46251"/>
          <a:stretch/>
        </p:blipFill>
        <p:spPr>
          <a:xfrm>
            <a:off x="832339" y="0"/>
            <a:ext cx="11072704" cy="3798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C8D093-9397-44B3-A5B7-FC245A7FB374}"/>
              </a:ext>
            </a:extLst>
          </p:cNvPr>
          <p:cNvSpPr txBox="1"/>
          <p:nvPr/>
        </p:nvSpPr>
        <p:spPr>
          <a:xfrm>
            <a:off x="2963137" y="4015154"/>
            <a:ext cx="6811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rgbClr val="1CA0F1"/>
                </a:solidFill>
              </a:rPr>
              <a:t>THANKS FOR WATCHING!</a:t>
            </a:r>
            <a:endParaRPr lang="vi-VN" sz="4800" b="1">
              <a:solidFill>
                <a:srgbClr val="1CA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15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97F7D-293D-4858-A5F0-7F59D6102B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2942B2-0B0D-4A9D-A4F4-55481EA13BF7}"/>
              </a:ext>
            </a:extLst>
          </p:cNvPr>
          <p:cNvSpPr/>
          <p:nvPr/>
        </p:nvSpPr>
        <p:spPr>
          <a:xfrm>
            <a:off x="3479800" y="2463800"/>
            <a:ext cx="4991100" cy="965200"/>
          </a:xfrm>
          <a:prstGeom prst="roundRect">
            <a:avLst>
              <a:gd name="adj" fmla="val 7456"/>
            </a:avLst>
          </a:prstGeom>
          <a:noFill/>
          <a:ln>
            <a:solidFill>
              <a:srgbClr val="262A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 sz="3600" b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E12118-3C43-41F3-8E20-C584D140AF0A}"/>
              </a:ext>
            </a:extLst>
          </p:cNvPr>
          <p:cNvSpPr/>
          <p:nvPr/>
        </p:nvSpPr>
        <p:spPr>
          <a:xfrm>
            <a:off x="3479800" y="3879746"/>
            <a:ext cx="4991100" cy="965200"/>
          </a:xfrm>
          <a:prstGeom prst="roundRect">
            <a:avLst>
              <a:gd name="adj" fmla="val 7456"/>
            </a:avLst>
          </a:prstGeom>
          <a:noFill/>
          <a:ln>
            <a:solidFill>
              <a:srgbClr val="262A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EB0793-36B8-45DB-A08E-D7CA8CFBB4F0}"/>
              </a:ext>
            </a:extLst>
          </p:cNvPr>
          <p:cNvSpPr/>
          <p:nvPr/>
        </p:nvSpPr>
        <p:spPr>
          <a:xfrm>
            <a:off x="3479800" y="5467038"/>
            <a:ext cx="4991100" cy="654362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BẮT ĐẦU THUYẾT TRÌNH</a:t>
            </a:r>
            <a:endParaRPr lang="vi-VN" sz="2400" b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55B65B-9478-49E2-924E-C171D5EDC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9" t="8237" r="57000" b="13921"/>
          <a:stretch/>
        </p:blipFill>
        <p:spPr>
          <a:xfrm>
            <a:off x="-6096000" y="0"/>
            <a:ext cx="6096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E93399-5EE0-4376-B6B1-C690066B04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851" b="24994" l="49298" r="55583">
                        <a14:foregroundMark x1="49948" y1="16759" x2="51042" y2="21759"/>
                        <a14:foregroundMark x1="51042" y1="21759" x2="51354" y2="21667"/>
                        <a14:foregroundMark x1="50938" y1="17130" x2="51719" y2="19815"/>
                        <a14:foregroundMark x1="51875" y1="18889" x2="51875" y2="21019"/>
                        <a14:foregroundMark x1="50625" y1="21574" x2="52188" y2="20926"/>
                        <a14:foregroundMark x1="50260" y1="21204" x2="50365" y2="19167"/>
                        <a14:foregroundMark x1="50000" y1="16944" x2="50104" y2="21111"/>
                        <a14:foregroundMark x1="51979" y1="18241" x2="52865" y2="18056"/>
                        <a14:foregroundMark x1="52344" y1="17593" x2="52865" y2="18981"/>
                        <a14:foregroundMark x1="52135" y1="17315" x2="52448" y2="18148"/>
                        <a14:foregroundMark x1="51250" y1="17500" x2="52188" y2="17778"/>
                        <a14:foregroundMark x1="49844" y1="20648" x2="50000" y2="22037"/>
                        <a14:foregroundMark x1="50052" y1="20000" x2="50260" y2="20833"/>
                        <a14:foregroundMark x1="50104" y1="19074" x2="50156" y2="19722"/>
                        <a14:foregroundMark x1="49740" y1="18611" x2="50260" y2="20000"/>
                        <a14:foregroundMark x1="52760" y1="19074" x2="52240" y2="20648"/>
                        <a14:foregroundMark x1="52083" y1="19537" x2="52031" y2="21019"/>
                      </a14:backgroundRemoval>
                    </a14:imgEffect>
                  </a14:imgLayer>
                </a14:imgProps>
              </a:ext>
            </a:extLst>
          </a:blip>
          <a:srcRect l="48512" t="14708" r="46126" b="73863"/>
          <a:stretch/>
        </p:blipFill>
        <p:spPr>
          <a:xfrm>
            <a:off x="5965246" y="7480092"/>
            <a:ext cx="894193" cy="1072002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A987D78-0FC4-464C-B4A4-E6B4E54BAE74}"/>
              </a:ext>
            </a:extLst>
          </p:cNvPr>
          <p:cNvSpPr/>
          <p:nvPr/>
        </p:nvSpPr>
        <p:spPr>
          <a:xfrm>
            <a:off x="6925615" y="9415754"/>
            <a:ext cx="3281572" cy="571644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CHỦ ĐỀ THUYẾT TRÌNH</a:t>
            </a:r>
            <a:endParaRPr lang="vi-VN" sz="16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B3FDC2-C164-4C1D-9384-AA674BDFA763}"/>
              </a:ext>
            </a:extLst>
          </p:cNvPr>
          <p:cNvSpPr txBox="1"/>
          <p:nvPr/>
        </p:nvSpPr>
        <p:spPr>
          <a:xfrm>
            <a:off x="6710736" y="7308746"/>
            <a:ext cx="4378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rgbClr val="D9D9D9"/>
                </a:solidFill>
                <a:latin typeface="Breul Grotesk A Black" panose="02000000000000000000" pitchFamily="2" charset="0"/>
              </a:rPr>
              <a:t>GROUP NAME</a:t>
            </a:r>
            <a:endParaRPr lang="vi-VN" sz="5400">
              <a:solidFill>
                <a:srgbClr val="D9D9D9"/>
              </a:solidFill>
              <a:latin typeface="BreulGroteskA-Black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E378982-905A-4D63-B140-81C84636AB37}"/>
              </a:ext>
            </a:extLst>
          </p:cNvPr>
          <p:cNvSpPr/>
          <p:nvPr/>
        </p:nvSpPr>
        <p:spPr>
          <a:xfrm>
            <a:off x="6925615" y="10532834"/>
            <a:ext cx="3281572" cy="571644"/>
          </a:xfrm>
          <a:prstGeom prst="roundRect">
            <a:avLst>
              <a:gd name="adj" fmla="val 50000"/>
            </a:avLst>
          </a:prstGeom>
          <a:noFill/>
          <a:ln>
            <a:solidFill>
              <a:srgbClr val="1DA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1DA1F2"/>
                </a:solidFill>
              </a:rPr>
              <a:t>THÀNH VIÊN TRONG NHÓM</a:t>
            </a:r>
            <a:endParaRPr lang="vi-VN" sz="1600" b="1">
              <a:solidFill>
                <a:srgbClr val="1DA1F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F3F047-A15E-4588-B7D9-CF64AA05F5C7}"/>
              </a:ext>
            </a:extLst>
          </p:cNvPr>
          <p:cNvSpPr txBox="1"/>
          <p:nvPr/>
        </p:nvSpPr>
        <p:spPr>
          <a:xfrm>
            <a:off x="3781168" y="2623234"/>
            <a:ext cx="335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GROUP NAME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0C787-A3D1-46A4-8D34-F3302D5A831F}"/>
              </a:ext>
            </a:extLst>
          </p:cNvPr>
          <p:cNvSpPr txBox="1"/>
          <p:nvPr/>
        </p:nvSpPr>
        <p:spPr>
          <a:xfrm>
            <a:off x="3781168" y="4100736"/>
            <a:ext cx="335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•••••••••••••••••</a:t>
            </a:r>
            <a:endParaRPr lang="vi-VN" sz="2800" b="1">
              <a:solidFill>
                <a:schemeClr val="bg1"/>
              </a:solidFill>
            </a:endParaRPr>
          </a:p>
        </p:txBody>
      </p:sp>
      <p:pic>
        <p:nvPicPr>
          <p:cNvPr id="20" name="Picture 19" descr="Shape, arrow&#10;&#10;Description automatically generated">
            <a:extLst>
              <a:ext uri="{FF2B5EF4-FFF2-40B4-BE49-F238E27FC236}">
                <a16:creationId xmlns:a16="http://schemas.microsoft.com/office/drawing/2014/main" id="{35FBE567-1AC6-41EF-9A7C-30957D30D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37" b="98718" l="2778" r="98148">
                        <a14:foregroundMark x1="8333" y1="7692" x2="13426" y2="17094"/>
                        <a14:foregroundMark x1="4630" y1="6410" x2="5556" y2="7265"/>
                        <a14:foregroundMark x1="2778" y1="2564" x2="2778" y2="2564"/>
                        <a14:foregroundMark x1="70675" y1="58547" x2="71296" y2="58974"/>
                        <a14:foregroundMark x1="27778" y1="29060" x2="70675" y2="58547"/>
                        <a14:foregroundMark x1="33333" y1="29487" x2="55093" y2="59402"/>
                        <a14:foregroundMark x1="34259" y1="44017" x2="43981" y2="57265"/>
                        <a14:foregroundMark x1="29167" y1="42735" x2="36111" y2="61111"/>
                        <a14:foregroundMark x1="32407" y1="49573" x2="36111" y2="68376"/>
                        <a14:foregroundMark x1="40278" y1="90598" x2="40278" y2="90598"/>
                        <a14:foregroundMark x1="62500" y1="70513" x2="76389" y2="81624"/>
                        <a14:foregroundMark x1="86111" y1="94444" x2="86111" y2="94444"/>
                        <a14:foregroundMark x1="94907" y1="85897" x2="94907" y2="85897"/>
                        <a14:foregroundMark x1="98611" y1="88462" x2="98611" y2="88462"/>
                        <a14:foregroundMark x1="86574" y1="98718" x2="86574" y2="98718"/>
                        <a14:backgroundMark x1="72222" y1="58974" x2="72222" y2="58974"/>
                        <a14:backgroundMark x1="71296" y1="58547" x2="71296" y2="58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90463">
            <a:off x="3072379" y="5991920"/>
            <a:ext cx="655114" cy="709707"/>
          </a:xfrm>
          <a:prstGeom prst="rect">
            <a:avLst/>
          </a:prstGeom>
        </p:spPr>
      </p:pic>
      <p:pic>
        <p:nvPicPr>
          <p:cNvPr id="21" name="Picture 20" descr="Logo, icon, company name&#10;&#10;Description automatically generated">
            <a:extLst>
              <a:ext uri="{FF2B5EF4-FFF2-40B4-BE49-F238E27FC236}">
                <a16:creationId xmlns:a16="http://schemas.microsoft.com/office/drawing/2014/main" id="{1556AA09-064C-41B0-949E-620D388B086E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143" b="97024" l="10000" r="90000">
                        <a14:foregroundMark x1="64667" y1="7143" x2="64667" y2="7143"/>
                        <a14:foregroundMark x1="80667" y1="7143" x2="80667" y2="7143"/>
                        <a14:foregroundMark x1="34000" y1="91667" x2="34000" y2="91667"/>
                        <a14:foregroundMark x1="40000" y1="97024" x2="40000" y2="970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794" y="736600"/>
            <a:ext cx="2074904" cy="116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04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Wor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881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mph" presetSubtype="0" decel="100000" fill="hold" nodeType="withEffect">
                                  <p:stCondLst>
                                    <p:cond delay="1119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6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00" y="5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77DC35-8BCC-4506-B0B4-718F33EE9A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38B123-E496-40CD-A312-4191CD80125D}"/>
              </a:ext>
            </a:extLst>
          </p:cNvPr>
          <p:cNvCxnSpPr>
            <a:cxnSpLocks/>
          </p:cNvCxnSpPr>
          <p:nvPr/>
        </p:nvCxnSpPr>
        <p:spPr>
          <a:xfrm>
            <a:off x="3191435" y="0"/>
            <a:ext cx="0" cy="6858000"/>
          </a:xfrm>
          <a:prstGeom prst="line">
            <a:avLst/>
          </a:prstGeom>
          <a:ln>
            <a:solidFill>
              <a:srgbClr val="2E3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9A54599-0EDC-488A-AB42-20F13365C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1" t="9122" r="87834" b="86133"/>
          <a:stretch/>
        </p:blipFill>
        <p:spPr>
          <a:xfrm>
            <a:off x="366906" y="97969"/>
            <a:ext cx="547478" cy="435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01FAA7-9658-4937-90CB-3BD2618BE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15409" r="74844" b="78779"/>
          <a:stretch/>
        </p:blipFill>
        <p:spPr>
          <a:xfrm>
            <a:off x="0" y="631371"/>
            <a:ext cx="3033830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3D8824-C2C3-406C-A5C8-836CD9BB3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1932" r="74844" b="72256"/>
          <a:stretch/>
        </p:blipFill>
        <p:spPr>
          <a:xfrm>
            <a:off x="0" y="1164771"/>
            <a:ext cx="303383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81389B-1DC1-4230-B2F6-7A317903A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8929" r="74844" b="65259"/>
          <a:stretch/>
        </p:blipFill>
        <p:spPr>
          <a:xfrm>
            <a:off x="0" y="1796142"/>
            <a:ext cx="3033830" cy="533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00EE6A-77A1-41A9-98DD-79810E95B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34978" r="74844" b="59210"/>
          <a:stretch/>
        </p:blipFill>
        <p:spPr>
          <a:xfrm>
            <a:off x="-4936" y="2334988"/>
            <a:ext cx="3033830" cy="5334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0F79B5-990A-4DED-81C4-88C39DE64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2358" r="74844" b="51830"/>
          <a:stretch/>
        </p:blipFill>
        <p:spPr>
          <a:xfrm>
            <a:off x="0" y="2955474"/>
            <a:ext cx="3033830" cy="5334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A8162B-95DF-422C-8C9A-2B2F38FB1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8228" r="74844" b="45960"/>
          <a:stretch/>
        </p:blipFill>
        <p:spPr>
          <a:xfrm>
            <a:off x="0" y="3488875"/>
            <a:ext cx="3033830" cy="5334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6FDCD9-7D6D-4A32-BC16-F4C1DB7E9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55594" r="74912" b="38594"/>
          <a:stretch/>
        </p:blipFill>
        <p:spPr>
          <a:xfrm>
            <a:off x="0" y="4109361"/>
            <a:ext cx="3033830" cy="5334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E4FBB3-997D-4117-9CFE-7332C4D40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62401" r="74912" b="31788"/>
          <a:stretch/>
        </p:blipFill>
        <p:spPr>
          <a:xfrm>
            <a:off x="0" y="4729848"/>
            <a:ext cx="3033830" cy="53340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DE2A47-9A69-44CB-9AEE-13658488CB63}"/>
              </a:ext>
            </a:extLst>
          </p:cNvPr>
          <p:cNvSpPr/>
          <p:nvPr/>
        </p:nvSpPr>
        <p:spPr>
          <a:xfrm>
            <a:off x="284881" y="5292329"/>
            <a:ext cx="2464068" cy="533402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#Hastag của nhóm</a:t>
            </a:r>
            <a:endParaRPr lang="vi-VN" sz="1600" b="1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A64D7CF-65DC-404C-84D4-A6A6A8346FD4}"/>
              </a:ext>
            </a:extLst>
          </p:cNvPr>
          <p:cNvGrpSpPr/>
          <p:nvPr/>
        </p:nvGrpSpPr>
        <p:grpSpPr>
          <a:xfrm>
            <a:off x="328784" y="6157199"/>
            <a:ext cx="2226331" cy="635627"/>
            <a:chOff x="328784" y="6157199"/>
            <a:chExt cx="2226331" cy="63562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4FCB066-3E0C-43F8-ABCF-B55159A6E74B}"/>
                </a:ext>
              </a:extLst>
            </p:cNvPr>
            <p:cNvSpPr/>
            <p:nvPr/>
          </p:nvSpPr>
          <p:spPr>
            <a:xfrm>
              <a:off x="328784" y="6194249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D7E473-B451-429E-9DC5-07DD92114FF1}"/>
                </a:ext>
              </a:extLst>
            </p:cNvPr>
            <p:cNvSpPr txBox="1"/>
            <p:nvPr/>
          </p:nvSpPr>
          <p:spPr>
            <a:xfrm>
              <a:off x="914384" y="6157199"/>
              <a:ext cx="149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nhóm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16104E-EB50-46BF-93AA-77EB688AD837}"/>
                </a:ext>
              </a:extLst>
            </p:cNvPr>
            <p:cNvSpPr txBox="1"/>
            <p:nvPr/>
          </p:nvSpPr>
          <p:spPr>
            <a:xfrm>
              <a:off x="888430" y="6423494"/>
              <a:ext cx="166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585E65"/>
                  </a:solidFill>
                </a:rPr>
                <a:t>@groupname</a:t>
              </a:r>
              <a:endParaRPr lang="vi-VN">
                <a:solidFill>
                  <a:srgbClr val="585E65"/>
                </a:solidFill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5EBD01-0A95-4E08-8336-6880882C3D0D}"/>
              </a:ext>
            </a:extLst>
          </p:cNvPr>
          <p:cNvSpPr/>
          <p:nvPr/>
        </p:nvSpPr>
        <p:spPr>
          <a:xfrm>
            <a:off x="3191425" y="1"/>
            <a:ext cx="4730470" cy="6858000"/>
          </a:xfrm>
          <a:prstGeom prst="rect">
            <a:avLst/>
          </a:prstGeom>
          <a:solidFill>
            <a:srgbClr val="15181C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8F4E25-634A-45BE-BE12-6B4F3C6C6C7B}"/>
              </a:ext>
            </a:extLst>
          </p:cNvPr>
          <p:cNvSpPr/>
          <p:nvPr/>
        </p:nvSpPr>
        <p:spPr>
          <a:xfrm>
            <a:off x="3191433" y="2185261"/>
            <a:ext cx="4730470" cy="4672738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948EF13-4A8B-4C44-B493-B5F115EECD32}"/>
              </a:ext>
            </a:extLst>
          </p:cNvPr>
          <p:cNvGrpSpPr/>
          <p:nvPr/>
        </p:nvGrpSpPr>
        <p:grpSpPr>
          <a:xfrm>
            <a:off x="3191434" y="0"/>
            <a:ext cx="4730470" cy="533400"/>
            <a:chOff x="3191434" y="0"/>
            <a:chExt cx="4730470" cy="5334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5DE380-E018-4E67-9701-6C20669CD93E}"/>
                </a:ext>
              </a:extLst>
            </p:cNvPr>
            <p:cNvSpPr/>
            <p:nvPr/>
          </p:nvSpPr>
          <p:spPr>
            <a:xfrm>
              <a:off x="3191434" y="0"/>
              <a:ext cx="4730470" cy="533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151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C2B949-E33D-4E4B-9DC7-8089FD841868}"/>
                </a:ext>
              </a:extLst>
            </p:cNvPr>
            <p:cNvSpPr txBox="1"/>
            <p:nvPr/>
          </p:nvSpPr>
          <p:spPr>
            <a:xfrm>
              <a:off x="3300324" y="122419"/>
              <a:ext cx="1643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EDAD4"/>
                  </a:solidFill>
                </a:rPr>
                <a:t>Tên nhóm</a:t>
              </a:r>
              <a:endParaRPr lang="vi-VN" b="1">
                <a:solidFill>
                  <a:srgbClr val="DEDAD4"/>
                </a:solidFill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677D7FC-49E3-4CC3-BA46-7ACD104A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2298" t="12098" r="3226" b="78816"/>
            <a:stretch/>
          </p:blipFill>
          <p:spPr>
            <a:xfrm>
              <a:off x="7522273" y="136430"/>
              <a:ext cx="347664" cy="396970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3633E14-8E06-4001-A858-0738C8DF21BC}"/>
              </a:ext>
            </a:extLst>
          </p:cNvPr>
          <p:cNvSpPr/>
          <p:nvPr/>
        </p:nvSpPr>
        <p:spPr>
          <a:xfrm>
            <a:off x="3191433" y="533400"/>
            <a:ext cx="4730470" cy="1529442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4BE9388-0B82-4DFD-9030-EC5CCDB7B587}"/>
              </a:ext>
            </a:extLst>
          </p:cNvPr>
          <p:cNvGrpSpPr/>
          <p:nvPr/>
        </p:nvGrpSpPr>
        <p:grpSpPr>
          <a:xfrm>
            <a:off x="3279608" y="829742"/>
            <a:ext cx="4531719" cy="1132518"/>
            <a:chOff x="3279608" y="829742"/>
            <a:chExt cx="4531719" cy="11325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2EAE54-5418-44F3-AECE-0B2BB2A19E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884" t="33968" r="52941" b="56905"/>
            <a:stretch/>
          </p:blipFill>
          <p:spPr>
            <a:xfrm>
              <a:off x="3899343" y="1389463"/>
              <a:ext cx="2119451" cy="490693"/>
            </a:xfrm>
            <a:prstGeom prst="rect">
              <a:avLst/>
            </a:prstGeom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8D2CF12-352F-44F6-8C65-532050910963}"/>
                </a:ext>
              </a:extLst>
            </p:cNvPr>
            <p:cNvSpPr/>
            <p:nvPr/>
          </p:nvSpPr>
          <p:spPr>
            <a:xfrm>
              <a:off x="3279608" y="829742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201ACB-E97E-42AB-9F9E-A5B0FB3B197B}"/>
                </a:ext>
              </a:extLst>
            </p:cNvPr>
            <p:cNvSpPr txBox="1"/>
            <p:nvPr/>
          </p:nvSpPr>
          <p:spPr>
            <a:xfrm>
              <a:off x="3899343" y="843658"/>
              <a:ext cx="2517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666E74"/>
                  </a:solidFill>
                </a:rPr>
                <a:t>Chủ đề nội dung? </a:t>
              </a:r>
              <a:endParaRPr lang="vi-VN" sz="2400">
                <a:solidFill>
                  <a:srgbClr val="666E74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0EEAA2A-5148-479B-83A8-22299DABC9AD}"/>
                </a:ext>
              </a:extLst>
            </p:cNvPr>
            <p:cNvSpPr/>
            <p:nvPr/>
          </p:nvSpPr>
          <p:spPr>
            <a:xfrm>
              <a:off x="6754691" y="1565290"/>
              <a:ext cx="1056636" cy="396970"/>
            </a:xfrm>
            <a:prstGeom prst="roundRect">
              <a:avLst>
                <a:gd name="adj" fmla="val 50000"/>
              </a:avLst>
            </a:prstGeom>
            <a:solidFill>
              <a:srgbClr val="0E5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7D7E7F"/>
                  </a:solidFill>
                </a:rPr>
                <a:t>Tweet</a:t>
              </a:r>
              <a:endParaRPr lang="vi-VN" sz="1600" b="1">
                <a:solidFill>
                  <a:srgbClr val="7D7E7F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37D5023-416E-4944-81EF-A046C6767725}"/>
              </a:ext>
            </a:extLst>
          </p:cNvPr>
          <p:cNvGrpSpPr/>
          <p:nvPr/>
        </p:nvGrpSpPr>
        <p:grpSpPr>
          <a:xfrm>
            <a:off x="8288792" y="122419"/>
            <a:ext cx="3536302" cy="602040"/>
            <a:chOff x="8288792" y="122419"/>
            <a:chExt cx="3536302" cy="60204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5338D88-8389-4EB5-9820-F6D6545C4BFE}"/>
                </a:ext>
              </a:extLst>
            </p:cNvPr>
            <p:cNvSpPr/>
            <p:nvPr/>
          </p:nvSpPr>
          <p:spPr>
            <a:xfrm>
              <a:off x="8288792" y="122419"/>
              <a:ext cx="3536302" cy="602040"/>
            </a:xfrm>
            <a:prstGeom prst="roundRect">
              <a:avLst>
                <a:gd name="adj" fmla="val 50000"/>
              </a:avLst>
            </a:prstGeom>
            <a:solidFill>
              <a:srgbClr val="202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DA26E6-032C-4618-BE9F-EC1B45912DE6}"/>
                </a:ext>
              </a:extLst>
            </p:cNvPr>
            <p:cNvGrpSpPr/>
            <p:nvPr/>
          </p:nvGrpSpPr>
          <p:grpSpPr>
            <a:xfrm>
              <a:off x="8558205" y="242018"/>
              <a:ext cx="375359" cy="362842"/>
              <a:chOff x="8548565" y="184569"/>
              <a:chExt cx="375359" cy="36284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A859B7-DB39-4B41-924F-B2463B4F9C1E}"/>
                  </a:ext>
                </a:extLst>
              </p:cNvPr>
              <p:cNvSpPr/>
              <p:nvPr/>
            </p:nvSpPr>
            <p:spPr>
              <a:xfrm>
                <a:off x="8548565" y="184569"/>
                <a:ext cx="305721" cy="300692"/>
              </a:xfrm>
              <a:prstGeom prst="ellipse">
                <a:avLst/>
              </a:prstGeom>
              <a:noFill/>
              <a:ln>
                <a:solidFill>
                  <a:srgbClr val="666E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B627B2A-AD3C-4E4C-B7EC-AD916C25BA88}"/>
                  </a:ext>
                </a:extLst>
              </p:cNvPr>
              <p:cNvCxnSpPr>
                <a:cxnSpLocks/>
                <a:stCxn id="10" idx="5"/>
              </p:cNvCxnSpPr>
              <p:nvPr/>
            </p:nvCxnSpPr>
            <p:spPr>
              <a:xfrm>
                <a:off x="8809514" y="441226"/>
                <a:ext cx="114410" cy="106185"/>
              </a:xfrm>
              <a:prstGeom prst="line">
                <a:avLst/>
              </a:prstGeom>
              <a:ln w="19050">
                <a:solidFill>
                  <a:srgbClr val="666E7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28761DF-754A-43DA-95BD-D9ECBDAE7643}"/>
                </a:ext>
              </a:extLst>
            </p:cNvPr>
            <p:cNvSpPr txBox="1"/>
            <p:nvPr/>
          </p:nvSpPr>
          <p:spPr>
            <a:xfrm>
              <a:off x="8992473" y="241198"/>
              <a:ext cx="240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4E535A"/>
                  </a:solidFill>
                </a:rPr>
                <a:t>SearchTwitter</a:t>
              </a:r>
              <a:endParaRPr lang="vi-VN">
                <a:solidFill>
                  <a:srgbClr val="4E535A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D39D3D3-E403-4581-869E-46F3F6DC149A}"/>
              </a:ext>
            </a:extLst>
          </p:cNvPr>
          <p:cNvGrpSpPr/>
          <p:nvPr/>
        </p:nvGrpSpPr>
        <p:grpSpPr>
          <a:xfrm>
            <a:off x="8288792" y="1084435"/>
            <a:ext cx="3536303" cy="4840503"/>
            <a:chOff x="8288792" y="1084435"/>
            <a:chExt cx="3536303" cy="484050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CB54FC-E2D5-41F9-A603-B340A997CF7C}"/>
                </a:ext>
              </a:extLst>
            </p:cNvPr>
            <p:cNvSpPr/>
            <p:nvPr/>
          </p:nvSpPr>
          <p:spPr>
            <a:xfrm>
              <a:off x="8288793" y="1084435"/>
              <a:ext cx="3536302" cy="4840503"/>
            </a:xfrm>
            <a:prstGeom prst="roundRect">
              <a:avLst>
                <a:gd name="adj" fmla="val 2686"/>
              </a:avLst>
            </a:prstGeom>
            <a:solidFill>
              <a:srgbClr val="15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98F0B5C-ED53-4228-9DC6-E5468390ACB1}"/>
                </a:ext>
              </a:extLst>
            </p:cNvPr>
            <p:cNvCxnSpPr>
              <a:cxnSpLocks/>
            </p:cNvCxnSpPr>
            <p:nvPr/>
          </p:nvCxnSpPr>
          <p:spPr>
            <a:xfrm>
              <a:off x="8288792" y="1698171"/>
              <a:ext cx="3536302" cy="0"/>
            </a:xfrm>
            <a:prstGeom prst="line">
              <a:avLst/>
            </a:prstGeom>
            <a:ln>
              <a:solidFill>
                <a:srgbClr val="2B2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7B052B3-3E00-4282-BEE1-91B00E4CC997}"/>
                </a:ext>
              </a:extLst>
            </p:cNvPr>
            <p:cNvSpPr txBox="1"/>
            <p:nvPr/>
          </p:nvSpPr>
          <p:spPr>
            <a:xfrm>
              <a:off x="8420163" y="1176359"/>
              <a:ext cx="31207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rgbClr val="D9D9D9"/>
                  </a:solidFill>
                </a:rPr>
                <a:t>Thành viên trong nhóm</a:t>
              </a:r>
              <a:endParaRPr lang="vi-VN" sz="2000" b="1">
                <a:solidFill>
                  <a:srgbClr val="D9D9D9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9AE3918-12B6-4027-85ED-22215E5BBFB5}"/>
              </a:ext>
            </a:extLst>
          </p:cNvPr>
          <p:cNvGrpSpPr/>
          <p:nvPr/>
        </p:nvGrpSpPr>
        <p:grpSpPr>
          <a:xfrm>
            <a:off x="3308274" y="2460787"/>
            <a:ext cx="4394442" cy="4044306"/>
            <a:chOff x="3308274" y="2460787"/>
            <a:chExt cx="4394442" cy="404430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37FA151-1F9D-4B08-B54B-AEE117035B27}"/>
                </a:ext>
              </a:extLst>
            </p:cNvPr>
            <p:cNvSpPr txBox="1"/>
            <p:nvPr/>
          </p:nvSpPr>
          <p:spPr>
            <a:xfrm>
              <a:off x="5303281" y="2765658"/>
              <a:ext cx="130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DA3F4"/>
                  </a:solidFill>
                </a:rPr>
                <a:t>#Hastag</a:t>
              </a:r>
              <a:endParaRPr lang="vi-VN">
                <a:solidFill>
                  <a:srgbClr val="1DA3F4"/>
                </a:solidFill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D5F6F99-718F-4ED7-A5A9-6C4F4720F436}"/>
                </a:ext>
              </a:extLst>
            </p:cNvPr>
            <p:cNvGrpSpPr/>
            <p:nvPr/>
          </p:nvGrpSpPr>
          <p:grpSpPr>
            <a:xfrm>
              <a:off x="3308274" y="2460787"/>
              <a:ext cx="4394442" cy="4044306"/>
              <a:chOff x="3308274" y="2460787"/>
              <a:chExt cx="4394442" cy="40443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385B59C-8A49-4E20-8784-7400B3CEE646}"/>
                  </a:ext>
                </a:extLst>
              </p:cNvPr>
              <p:cNvSpPr/>
              <p:nvPr/>
            </p:nvSpPr>
            <p:spPr>
              <a:xfrm>
                <a:off x="3308274" y="2500148"/>
                <a:ext cx="559646" cy="533402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692" t="-526" r="-692" b="-381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046A13E-42CB-414B-BD2D-05AA82F3F3BF}"/>
                  </a:ext>
                </a:extLst>
              </p:cNvPr>
              <p:cNvSpPr txBox="1"/>
              <p:nvPr/>
            </p:nvSpPr>
            <p:spPr>
              <a:xfrm>
                <a:off x="3856064" y="2460787"/>
                <a:ext cx="149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DADADA"/>
                    </a:solidFill>
                  </a:rPr>
                  <a:t>Tên nhóm</a:t>
                </a:r>
                <a:endParaRPr lang="vi-VN" b="1">
                  <a:solidFill>
                    <a:srgbClr val="DADADA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3C1E2CF-F3C3-48E3-AD3A-52BCE2AD10C0}"/>
                  </a:ext>
                </a:extLst>
              </p:cNvPr>
              <p:cNvSpPr txBox="1"/>
              <p:nvPr/>
            </p:nvSpPr>
            <p:spPr>
              <a:xfrm>
                <a:off x="4863446" y="2463866"/>
                <a:ext cx="166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585E65"/>
                    </a:solidFill>
                  </a:rPr>
                  <a:t>@groupname</a:t>
                </a:r>
                <a:endParaRPr lang="vi-VN">
                  <a:solidFill>
                    <a:srgbClr val="585E65"/>
                  </a:solidFill>
                </a:endParaRP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B3B1130E-CB45-4A3E-BD52-0B81DDE1405F}"/>
                  </a:ext>
                </a:extLst>
              </p:cNvPr>
              <p:cNvSpPr/>
              <p:nvPr/>
            </p:nvSpPr>
            <p:spPr>
              <a:xfrm>
                <a:off x="3353967" y="3185933"/>
                <a:ext cx="4348749" cy="2842325"/>
              </a:xfrm>
              <a:prstGeom prst="roundRect">
                <a:avLst>
                  <a:gd name="adj" fmla="val 2718"/>
                </a:avLst>
              </a:prstGeom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8098" r="-809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312E527-E39A-44CB-88AA-6008B2E45B51}"/>
                  </a:ext>
                </a:extLst>
              </p:cNvPr>
              <p:cNvSpPr txBox="1"/>
              <p:nvPr/>
            </p:nvSpPr>
            <p:spPr>
              <a:xfrm>
                <a:off x="3868517" y="2775674"/>
                <a:ext cx="1790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D9D9D9"/>
                    </a:solidFill>
                  </a:rPr>
                  <a:t>Nội dung bài học</a:t>
                </a:r>
                <a:endParaRPr lang="vi-VN" sz="1600">
                  <a:solidFill>
                    <a:srgbClr val="D9D9D9"/>
                  </a:solidFill>
                </a:endParaRP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8FDA5C93-28A7-4DDF-B73B-F5CE2042AA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03" t="-3567" b="2"/>
              <a:stretch/>
            </p:blipFill>
            <p:spPr>
              <a:xfrm>
                <a:off x="3402211" y="6144106"/>
                <a:ext cx="4262030" cy="360987"/>
              </a:xfrm>
              <a:prstGeom prst="rect">
                <a:avLst/>
              </a:prstGeom>
            </p:spPr>
          </p:pic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1101704-1755-4306-B7EB-47C28554D5AB}"/>
              </a:ext>
            </a:extLst>
          </p:cNvPr>
          <p:cNvGrpSpPr/>
          <p:nvPr/>
        </p:nvGrpSpPr>
        <p:grpSpPr>
          <a:xfrm>
            <a:off x="8463567" y="1838177"/>
            <a:ext cx="3188256" cy="694167"/>
            <a:chOff x="8463567" y="1838177"/>
            <a:chExt cx="3188256" cy="694167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935FE0E-94F0-4010-AEFF-43A61AB15AD9}"/>
                </a:ext>
              </a:extLst>
            </p:cNvPr>
            <p:cNvSpPr/>
            <p:nvPr/>
          </p:nvSpPr>
          <p:spPr>
            <a:xfrm>
              <a:off x="8463567" y="1838177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35FAF71-274D-46B1-BF0E-121CA2EAB99E}"/>
                </a:ext>
              </a:extLst>
            </p:cNvPr>
            <p:cNvSpPr txBox="1"/>
            <p:nvPr/>
          </p:nvSpPr>
          <p:spPr>
            <a:xfrm>
              <a:off x="9173236" y="1861047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8D39776-5984-4EC7-9BBE-AD4DA9B2D6CF}"/>
                </a:ext>
              </a:extLst>
            </p:cNvPr>
            <p:cNvSpPr txBox="1"/>
            <p:nvPr/>
          </p:nvSpPr>
          <p:spPr>
            <a:xfrm>
              <a:off x="9169933" y="2124138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6121EB3A-7452-49AF-AE38-4860DCF48C2D}"/>
                </a:ext>
              </a:extLst>
            </p:cNvPr>
            <p:cNvSpPr/>
            <p:nvPr/>
          </p:nvSpPr>
          <p:spPr>
            <a:xfrm>
              <a:off x="10804365" y="2011640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2BC3D9D-71C8-414F-8D2E-185CA246FB36}"/>
              </a:ext>
            </a:extLst>
          </p:cNvPr>
          <p:cNvGrpSpPr/>
          <p:nvPr/>
        </p:nvGrpSpPr>
        <p:grpSpPr>
          <a:xfrm>
            <a:off x="8462063" y="2766022"/>
            <a:ext cx="3189760" cy="738664"/>
            <a:chOff x="8462063" y="2766022"/>
            <a:chExt cx="3189760" cy="738664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87AF6CE-7078-4708-8937-1B964CCD6A9B}"/>
                </a:ext>
              </a:extLst>
            </p:cNvPr>
            <p:cNvSpPr/>
            <p:nvPr/>
          </p:nvSpPr>
          <p:spPr>
            <a:xfrm>
              <a:off x="8462063" y="2810519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3D4062-17F3-4832-9860-8E71348AEEE0}"/>
                </a:ext>
              </a:extLst>
            </p:cNvPr>
            <p:cNvSpPr txBox="1"/>
            <p:nvPr/>
          </p:nvSpPr>
          <p:spPr>
            <a:xfrm>
              <a:off x="9141812" y="276602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78DFC7F-E26F-4C11-B8C4-CA7A944C4493}"/>
                </a:ext>
              </a:extLst>
            </p:cNvPr>
            <p:cNvSpPr txBox="1"/>
            <p:nvPr/>
          </p:nvSpPr>
          <p:spPr>
            <a:xfrm>
              <a:off x="9139563" y="3062533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7D2AA5DC-4FAE-4AD1-87D4-17B957CBCD3E}"/>
                </a:ext>
              </a:extLst>
            </p:cNvPr>
            <p:cNvSpPr/>
            <p:nvPr/>
          </p:nvSpPr>
          <p:spPr>
            <a:xfrm>
              <a:off x="10804365" y="3029741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E12CF57-1C52-47F0-A955-69E300BCEFDA}"/>
              </a:ext>
            </a:extLst>
          </p:cNvPr>
          <p:cNvGrpSpPr/>
          <p:nvPr/>
        </p:nvGrpSpPr>
        <p:grpSpPr>
          <a:xfrm>
            <a:off x="8462063" y="3782860"/>
            <a:ext cx="3193698" cy="694168"/>
            <a:chOff x="8462063" y="3782860"/>
            <a:chExt cx="3193698" cy="694168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1CED3BB-683C-45B4-8DA4-D9D233439E31}"/>
                </a:ext>
              </a:extLst>
            </p:cNvPr>
            <p:cNvSpPr/>
            <p:nvPr/>
          </p:nvSpPr>
          <p:spPr>
            <a:xfrm>
              <a:off x="8462063" y="3782861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11BB87-443C-49C9-B7AD-741EB2AD0DC7}"/>
                </a:ext>
              </a:extLst>
            </p:cNvPr>
            <p:cNvSpPr txBox="1"/>
            <p:nvPr/>
          </p:nvSpPr>
          <p:spPr>
            <a:xfrm>
              <a:off x="9173236" y="3782860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49AEEE4-E964-43FA-87C3-40A9DDD1D657}"/>
                </a:ext>
              </a:extLst>
            </p:cNvPr>
            <p:cNvSpPr txBox="1"/>
            <p:nvPr/>
          </p:nvSpPr>
          <p:spPr>
            <a:xfrm>
              <a:off x="9169933" y="4073749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CE0CAC83-B0DE-4B9B-ACD4-F7635213BA95}"/>
                </a:ext>
              </a:extLst>
            </p:cNvPr>
            <p:cNvSpPr/>
            <p:nvPr/>
          </p:nvSpPr>
          <p:spPr>
            <a:xfrm>
              <a:off x="10808303" y="3988884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E2AA248-67B5-4C7E-A523-655D5DA20AC4}"/>
              </a:ext>
            </a:extLst>
          </p:cNvPr>
          <p:cNvGrpSpPr/>
          <p:nvPr/>
        </p:nvGrpSpPr>
        <p:grpSpPr>
          <a:xfrm>
            <a:off x="8467406" y="4755202"/>
            <a:ext cx="3184417" cy="694168"/>
            <a:chOff x="8467406" y="4755202"/>
            <a:chExt cx="3184417" cy="694168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C77C275-9495-4F42-B464-36C6D7E3A077}"/>
                </a:ext>
              </a:extLst>
            </p:cNvPr>
            <p:cNvSpPr/>
            <p:nvPr/>
          </p:nvSpPr>
          <p:spPr>
            <a:xfrm>
              <a:off x="8467406" y="4755203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324C3FF-3ED7-4AFD-8E09-2A05E5712484}"/>
                </a:ext>
              </a:extLst>
            </p:cNvPr>
            <p:cNvSpPr txBox="1"/>
            <p:nvPr/>
          </p:nvSpPr>
          <p:spPr>
            <a:xfrm>
              <a:off x="9173236" y="475520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F81F9C3-5F9D-4028-9B98-43B795455F66}"/>
                </a:ext>
              </a:extLst>
            </p:cNvPr>
            <p:cNvSpPr txBox="1"/>
            <p:nvPr/>
          </p:nvSpPr>
          <p:spPr>
            <a:xfrm>
              <a:off x="9178579" y="5051961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6D96F385-A22C-413E-AEA6-3CD313239DA1}"/>
                </a:ext>
              </a:extLst>
            </p:cNvPr>
            <p:cNvSpPr/>
            <p:nvPr/>
          </p:nvSpPr>
          <p:spPr>
            <a:xfrm>
              <a:off x="10804365" y="4985298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C7F9BF-CF6F-4CC8-BCB8-27D7CC65022A}"/>
              </a:ext>
            </a:extLst>
          </p:cNvPr>
          <p:cNvSpPr/>
          <p:nvPr/>
        </p:nvSpPr>
        <p:spPr>
          <a:xfrm>
            <a:off x="11825094" y="1164771"/>
            <a:ext cx="366906" cy="47601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858B6FF-4F6D-4B0B-8763-CAD55BE57543}"/>
              </a:ext>
            </a:extLst>
          </p:cNvPr>
          <p:cNvSpPr/>
          <p:nvPr/>
        </p:nvSpPr>
        <p:spPr>
          <a:xfrm>
            <a:off x="3353967" y="3185933"/>
            <a:ext cx="4348749" cy="2842325"/>
          </a:xfrm>
          <a:prstGeom prst="roundRect">
            <a:avLst>
              <a:gd name="adj" fmla="val 2718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098" r="-80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4" name="Picture 103" descr="Shape, arrow&#10;&#10;Description automatically generated">
            <a:extLst>
              <a:ext uri="{FF2B5EF4-FFF2-40B4-BE49-F238E27FC236}">
                <a16:creationId xmlns:a16="http://schemas.microsoft.com/office/drawing/2014/main" id="{E625C6FC-9966-4E8F-BB52-EA5EC39F6A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137" b="98718" l="2778" r="98148">
                        <a14:foregroundMark x1="8333" y1="7692" x2="13426" y2="17094"/>
                        <a14:foregroundMark x1="4630" y1="6410" x2="5556" y2="7265"/>
                        <a14:foregroundMark x1="2778" y1="2564" x2="2778" y2="2564"/>
                        <a14:foregroundMark x1="70675" y1="58547" x2="71296" y2="58974"/>
                        <a14:foregroundMark x1="27778" y1="29060" x2="70675" y2="58547"/>
                        <a14:foregroundMark x1="33333" y1="29487" x2="55093" y2="59402"/>
                        <a14:foregroundMark x1="34259" y1="44017" x2="43981" y2="57265"/>
                        <a14:foregroundMark x1="29167" y1="42735" x2="36111" y2="61111"/>
                        <a14:foregroundMark x1="32407" y1="49573" x2="36111" y2="68376"/>
                        <a14:foregroundMark x1="40278" y1="90598" x2="40278" y2="90598"/>
                        <a14:foregroundMark x1="62500" y1="70513" x2="76389" y2="81624"/>
                        <a14:foregroundMark x1="86111" y1="94444" x2="86111" y2="94444"/>
                        <a14:foregroundMark x1="94907" y1="85897" x2="94907" y2="85897"/>
                        <a14:foregroundMark x1="98611" y1="88462" x2="98611" y2="88462"/>
                        <a14:foregroundMark x1="86574" y1="98718" x2="86574" y2="98718"/>
                        <a14:backgroundMark x1="72222" y1="58974" x2="72222" y2="58974"/>
                        <a14:backgroundMark x1="71296" y1="58547" x2="71296" y2="58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0153">
            <a:off x="7539638" y="5767914"/>
            <a:ext cx="655114" cy="70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6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3" grpId="0" animBg="1"/>
      <p:bldP spid="10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BF74E2-EFEC-48C7-BA3D-C8F6361A0B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25DE8B-AB43-4F0F-9A05-8C6E9F66C9F7}"/>
              </a:ext>
            </a:extLst>
          </p:cNvPr>
          <p:cNvCxnSpPr>
            <a:cxnSpLocks/>
          </p:cNvCxnSpPr>
          <p:nvPr/>
        </p:nvCxnSpPr>
        <p:spPr>
          <a:xfrm>
            <a:off x="3191435" y="0"/>
            <a:ext cx="0" cy="6858000"/>
          </a:xfrm>
          <a:prstGeom prst="line">
            <a:avLst/>
          </a:prstGeom>
          <a:ln>
            <a:solidFill>
              <a:srgbClr val="2E3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7FF75F1-ACAB-4085-94AA-319188B4F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1" t="9122" r="87834" b="86133"/>
          <a:stretch/>
        </p:blipFill>
        <p:spPr>
          <a:xfrm>
            <a:off x="366906" y="97969"/>
            <a:ext cx="547478" cy="435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8EE177-9D4C-4E1D-97A6-A0FCC0248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15409" r="74844" b="78779"/>
          <a:stretch/>
        </p:blipFill>
        <p:spPr>
          <a:xfrm>
            <a:off x="0" y="631371"/>
            <a:ext cx="303383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E2C8ED-DCCA-41A4-BD72-8639640B8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1932" r="74844" b="72256"/>
          <a:stretch/>
        </p:blipFill>
        <p:spPr>
          <a:xfrm>
            <a:off x="0" y="1164771"/>
            <a:ext cx="303383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F97CDE-6DFA-484C-84A0-8A3C7CB56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8929" r="74844" b="65259"/>
          <a:stretch/>
        </p:blipFill>
        <p:spPr>
          <a:xfrm>
            <a:off x="0" y="1796142"/>
            <a:ext cx="3033830" cy="533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78470E-7ED0-413E-AA1B-250A5348B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34978" r="74844" b="59210"/>
          <a:stretch/>
        </p:blipFill>
        <p:spPr>
          <a:xfrm>
            <a:off x="-4936" y="2334988"/>
            <a:ext cx="3033830" cy="533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ED6300-7B32-488F-A6D1-7E13B4DCE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2358" r="74844" b="51830"/>
          <a:stretch/>
        </p:blipFill>
        <p:spPr>
          <a:xfrm>
            <a:off x="0" y="2955474"/>
            <a:ext cx="3033830" cy="533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39B90A-9FAB-451A-8F2B-68A74D31E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8228" r="74844" b="45960"/>
          <a:stretch/>
        </p:blipFill>
        <p:spPr>
          <a:xfrm>
            <a:off x="0" y="3488875"/>
            <a:ext cx="3033830" cy="533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EA0789-C721-41ED-B93A-55222B76B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55594" r="74912" b="38594"/>
          <a:stretch/>
        </p:blipFill>
        <p:spPr>
          <a:xfrm>
            <a:off x="0" y="4109361"/>
            <a:ext cx="3033830" cy="5334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306655-E79A-42B0-9506-3609E57E5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62401" r="74912" b="31788"/>
          <a:stretch/>
        </p:blipFill>
        <p:spPr>
          <a:xfrm>
            <a:off x="0" y="4729848"/>
            <a:ext cx="3033830" cy="53340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F104C1-2B09-43F7-8399-212E94E1D337}"/>
              </a:ext>
            </a:extLst>
          </p:cNvPr>
          <p:cNvSpPr/>
          <p:nvPr/>
        </p:nvSpPr>
        <p:spPr>
          <a:xfrm>
            <a:off x="284881" y="5292329"/>
            <a:ext cx="2464068" cy="533402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#Hastag của nhóm</a:t>
            </a:r>
            <a:endParaRPr lang="vi-VN" sz="1600" b="1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CF8847-ECFC-4948-917E-8E1608B378BB}"/>
              </a:ext>
            </a:extLst>
          </p:cNvPr>
          <p:cNvGrpSpPr/>
          <p:nvPr/>
        </p:nvGrpSpPr>
        <p:grpSpPr>
          <a:xfrm>
            <a:off x="328784" y="6157199"/>
            <a:ext cx="2226331" cy="635627"/>
            <a:chOff x="328784" y="6157199"/>
            <a:chExt cx="2226331" cy="63562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CB3DD12-24EB-4A47-A3A3-05B2A6769737}"/>
                </a:ext>
              </a:extLst>
            </p:cNvPr>
            <p:cNvSpPr/>
            <p:nvPr/>
          </p:nvSpPr>
          <p:spPr>
            <a:xfrm>
              <a:off x="328784" y="6194249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F1ACEF-125F-48CB-AE34-AE7CAE42125D}"/>
                </a:ext>
              </a:extLst>
            </p:cNvPr>
            <p:cNvSpPr txBox="1"/>
            <p:nvPr/>
          </p:nvSpPr>
          <p:spPr>
            <a:xfrm>
              <a:off x="914384" y="6157199"/>
              <a:ext cx="149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nhóm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FD785C-1684-4411-8DBC-87F8EB467CD6}"/>
                </a:ext>
              </a:extLst>
            </p:cNvPr>
            <p:cNvSpPr txBox="1"/>
            <p:nvPr/>
          </p:nvSpPr>
          <p:spPr>
            <a:xfrm>
              <a:off x="888430" y="6423494"/>
              <a:ext cx="166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585E65"/>
                  </a:solidFill>
                </a:rPr>
                <a:t>@groupname</a:t>
              </a:r>
              <a:endParaRPr lang="vi-VN">
                <a:solidFill>
                  <a:srgbClr val="585E65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1D94157-1850-437D-A244-78E3B2B330DF}"/>
              </a:ext>
            </a:extLst>
          </p:cNvPr>
          <p:cNvSpPr/>
          <p:nvPr/>
        </p:nvSpPr>
        <p:spPr>
          <a:xfrm>
            <a:off x="3191425" y="1"/>
            <a:ext cx="4730470" cy="6858000"/>
          </a:xfrm>
          <a:prstGeom prst="rect">
            <a:avLst/>
          </a:prstGeom>
          <a:solidFill>
            <a:srgbClr val="15181C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C25A7A-618D-4540-A28F-5E72D3C3C870}"/>
              </a:ext>
            </a:extLst>
          </p:cNvPr>
          <p:cNvSpPr/>
          <p:nvPr/>
        </p:nvSpPr>
        <p:spPr>
          <a:xfrm>
            <a:off x="3191433" y="2185261"/>
            <a:ext cx="4730470" cy="4672738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3FA83E-B7FF-44BD-92BE-32E11D5A42DF}"/>
              </a:ext>
            </a:extLst>
          </p:cNvPr>
          <p:cNvGrpSpPr/>
          <p:nvPr/>
        </p:nvGrpSpPr>
        <p:grpSpPr>
          <a:xfrm>
            <a:off x="3191434" y="0"/>
            <a:ext cx="4730470" cy="533400"/>
            <a:chOff x="3191434" y="0"/>
            <a:chExt cx="4730470" cy="533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4DD85F-C22B-42CE-932B-79EE0FB76C17}"/>
                </a:ext>
              </a:extLst>
            </p:cNvPr>
            <p:cNvSpPr/>
            <p:nvPr/>
          </p:nvSpPr>
          <p:spPr>
            <a:xfrm>
              <a:off x="3191434" y="0"/>
              <a:ext cx="4730470" cy="533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151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93AF01-59A4-4B82-AAF6-9903C7CDC369}"/>
                </a:ext>
              </a:extLst>
            </p:cNvPr>
            <p:cNvSpPr txBox="1"/>
            <p:nvPr/>
          </p:nvSpPr>
          <p:spPr>
            <a:xfrm>
              <a:off x="3300324" y="122419"/>
              <a:ext cx="1643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EDAD4"/>
                  </a:solidFill>
                </a:rPr>
                <a:t>Tên nhóm</a:t>
              </a:r>
              <a:endParaRPr lang="vi-VN" b="1">
                <a:solidFill>
                  <a:srgbClr val="DEDAD4"/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E7195EE-108D-4E2D-AFD9-AB45F0F0A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2298" t="12098" r="3226" b="78816"/>
            <a:stretch/>
          </p:blipFill>
          <p:spPr>
            <a:xfrm>
              <a:off x="7522273" y="136430"/>
              <a:ext cx="347664" cy="396970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61C3BD5-8A2C-4466-958C-D5ECFA1594E6}"/>
              </a:ext>
            </a:extLst>
          </p:cNvPr>
          <p:cNvSpPr/>
          <p:nvPr/>
        </p:nvSpPr>
        <p:spPr>
          <a:xfrm>
            <a:off x="3191433" y="533400"/>
            <a:ext cx="4730470" cy="1529442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50D7BE-7676-46EE-B1D8-94398192AFC3}"/>
              </a:ext>
            </a:extLst>
          </p:cNvPr>
          <p:cNvGrpSpPr/>
          <p:nvPr/>
        </p:nvGrpSpPr>
        <p:grpSpPr>
          <a:xfrm>
            <a:off x="3279608" y="829742"/>
            <a:ext cx="4531719" cy="1132518"/>
            <a:chOff x="3279608" y="829742"/>
            <a:chExt cx="4531719" cy="113251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D44868C-D588-43B5-A140-76B749507F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884" t="33968" r="52941" b="56905"/>
            <a:stretch/>
          </p:blipFill>
          <p:spPr>
            <a:xfrm>
              <a:off x="3899343" y="1389463"/>
              <a:ext cx="2119451" cy="490693"/>
            </a:xfrm>
            <a:prstGeom prst="rect">
              <a:avLst/>
            </a:prstGeom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4B77BE-C153-486D-9542-E549947B7C6D}"/>
                </a:ext>
              </a:extLst>
            </p:cNvPr>
            <p:cNvSpPr/>
            <p:nvPr/>
          </p:nvSpPr>
          <p:spPr>
            <a:xfrm>
              <a:off x="3279608" y="829742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A25666-95CA-4E8E-9EB7-751D4BAEDB42}"/>
                </a:ext>
              </a:extLst>
            </p:cNvPr>
            <p:cNvSpPr txBox="1"/>
            <p:nvPr/>
          </p:nvSpPr>
          <p:spPr>
            <a:xfrm>
              <a:off x="3899343" y="843658"/>
              <a:ext cx="2517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666E74"/>
                  </a:solidFill>
                </a:rPr>
                <a:t>Chủ đề nội dung? </a:t>
              </a:r>
              <a:endParaRPr lang="vi-VN" sz="2400">
                <a:solidFill>
                  <a:srgbClr val="666E74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6EEF7D0-0DBA-445F-9080-A1B2EEBD8A1E}"/>
                </a:ext>
              </a:extLst>
            </p:cNvPr>
            <p:cNvSpPr/>
            <p:nvPr/>
          </p:nvSpPr>
          <p:spPr>
            <a:xfrm>
              <a:off x="6754691" y="1565290"/>
              <a:ext cx="1056636" cy="396970"/>
            </a:xfrm>
            <a:prstGeom prst="roundRect">
              <a:avLst>
                <a:gd name="adj" fmla="val 50000"/>
              </a:avLst>
            </a:prstGeom>
            <a:solidFill>
              <a:srgbClr val="0E5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7D7E7F"/>
                  </a:solidFill>
                </a:rPr>
                <a:t>Tweet</a:t>
              </a:r>
              <a:endParaRPr lang="vi-VN" sz="1600" b="1">
                <a:solidFill>
                  <a:srgbClr val="7D7E7F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CBCEA0A-F37F-4AED-A473-6067839D77CD}"/>
              </a:ext>
            </a:extLst>
          </p:cNvPr>
          <p:cNvGrpSpPr/>
          <p:nvPr/>
        </p:nvGrpSpPr>
        <p:grpSpPr>
          <a:xfrm>
            <a:off x="8288792" y="122419"/>
            <a:ext cx="3536302" cy="602040"/>
            <a:chOff x="8288792" y="122419"/>
            <a:chExt cx="3536302" cy="60204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E09143E-AA6F-4BCC-8CD7-CE464404D17F}"/>
                </a:ext>
              </a:extLst>
            </p:cNvPr>
            <p:cNvSpPr/>
            <p:nvPr/>
          </p:nvSpPr>
          <p:spPr>
            <a:xfrm>
              <a:off x="8288792" y="122419"/>
              <a:ext cx="3536302" cy="602040"/>
            </a:xfrm>
            <a:prstGeom prst="roundRect">
              <a:avLst>
                <a:gd name="adj" fmla="val 50000"/>
              </a:avLst>
            </a:prstGeom>
            <a:solidFill>
              <a:srgbClr val="202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A14115-C54E-4672-9ECF-CA9EB437CBE4}"/>
                </a:ext>
              </a:extLst>
            </p:cNvPr>
            <p:cNvGrpSpPr/>
            <p:nvPr/>
          </p:nvGrpSpPr>
          <p:grpSpPr>
            <a:xfrm>
              <a:off x="8558205" y="242018"/>
              <a:ext cx="375359" cy="362842"/>
              <a:chOff x="8548565" y="184569"/>
              <a:chExt cx="375359" cy="362842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2B9B58C-D12F-422F-988C-FD177116AF35}"/>
                  </a:ext>
                </a:extLst>
              </p:cNvPr>
              <p:cNvSpPr/>
              <p:nvPr/>
            </p:nvSpPr>
            <p:spPr>
              <a:xfrm>
                <a:off x="8548565" y="184569"/>
                <a:ext cx="305721" cy="300692"/>
              </a:xfrm>
              <a:prstGeom prst="ellipse">
                <a:avLst/>
              </a:prstGeom>
              <a:noFill/>
              <a:ln>
                <a:solidFill>
                  <a:srgbClr val="666E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913FECC-A63E-4E08-9E5B-B92159584FE2}"/>
                  </a:ext>
                </a:extLst>
              </p:cNvPr>
              <p:cNvCxnSpPr>
                <a:cxnSpLocks/>
                <a:stCxn id="36" idx="5"/>
              </p:cNvCxnSpPr>
              <p:nvPr/>
            </p:nvCxnSpPr>
            <p:spPr>
              <a:xfrm>
                <a:off x="8809514" y="441226"/>
                <a:ext cx="114410" cy="106185"/>
              </a:xfrm>
              <a:prstGeom prst="line">
                <a:avLst/>
              </a:prstGeom>
              <a:ln w="19050">
                <a:solidFill>
                  <a:srgbClr val="666E7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788B75-CA26-45F6-886B-74872E43DE4C}"/>
                </a:ext>
              </a:extLst>
            </p:cNvPr>
            <p:cNvSpPr txBox="1"/>
            <p:nvPr/>
          </p:nvSpPr>
          <p:spPr>
            <a:xfrm>
              <a:off x="8992473" y="241198"/>
              <a:ext cx="240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4E535A"/>
                  </a:solidFill>
                </a:rPr>
                <a:t>SearchTwitter</a:t>
              </a:r>
              <a:endParaRPr lang="vi-VN">
                <a:solidFill>
                  <a:srgbClr val="4E535A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48ADA4-BC8A-488C-B203-A92D7B7C20A4}"/>
              </a:ext>
            </a:extLst>
          </p:cNvPr>
          <p:cNvGrpSpPr/>
          <p:nvPr/>
        </p:nvGrpSpPr>
        <p:grpSpPr>
          <a:xfrm>
            <a:off x="8288792" y="1084435"/>
            <a:ext cx="3536303" cy="4840503"/>
            <a:chOff x="8288792" y="1084435"/>
            <a:chExt cx="3536303" cy="484050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099A3AB-677C-4F72-B736-C236BF2973E9}"/>
                </a:ext>
              </a:extLst>
            </p:cNvPr>
            <p:cNvSpPr/>
            <p:nvPr/>
          </p:nvSpPr>
          <p:spPr>
            <a:xfrm>
              <a:off x="8288793" y="1084435"/>
              <a:ext cx="3536302" cy="4840503"/>
            </a:xfrm>
            <a:prstGeom prst="roundRect">
              <a:avLst>
                <a:gd name="adj" fmla="val 2686"/>
              </a:avLst>
            </a:prstGeom>
            <a:solidFill>
              <a:srgbClr val="15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C0CB7B9-F786-41D3-BF43-2DF5CB06629A}"/>
                </a:ext>
              </a:extLst>
            </p:cNvPr>
            <p:cNvCxnSpPr>
              <a:cxnSpLocks/>
            </p:cNvCxnSpPr>
            <p:nvPr/>
          </p:nvCxnSpPr>
          <p:spPr>
            <a:xfrm>
              <a:off x="8288792" y="1698171"/>
              <a:ext cx="3536302" cy="0"/>
            </a:xfrm>
            <a:prstGeom prst="line">
              <a:avLst/>
            </a:prstGeom>
            <a:ln>
              <a:solidFill>
                <a:srgbClr val="2B2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FE942FB-A291-4681-A11B-B33B91F59D7A}"/>
                </a:ext>
              </a:extLst>
            </p:cNvPr>
            <p:cNvSpPr txBox="1"/>
            <p:nvPr/>
          </p:nvSpPr>
          <p:spPr>
            <a:xfrm>
              <a:off x="8420163" y="1176359"/>
              <a:ext cx="31207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rgbClr val="D9D9D9"/>
                  </a:solidFill>
                </a:rPr>
                <a:t>Thành viên trong nhóm</a:t>
              </a:r>
              <a:endParaRPr lang="vi-VN" sz="2000" b="1">
                <a:solidFill>
                  <a:srgbClr val="D9D9D9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B9FCAB5-079C-4C9B-885A-4F3B64F6CD7E}"/>
              </a:ext>
            </a:extLst>
          </p:cNvPr>
          <p:cNvGrpSpPr/>
          <p:nvPr/>
        </p:nvGrpSpPr>
        <p:grpSpPr>
          <a:xfrm>
            <a:off x="3308274" y="2460787"/>
            <a:ext cx="4394442" cy="4044306"/>
            <a:chOff x="3308274" y="2460787"/>
            <a:chExt cx="4394442" cy="404430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3DB76A-9D11-4693-AB09-1A7645C56341}"/>
                </a:ext>
              </a:extLst>
            </p:cNvPr>
            <p:cNvSpPr txBox="1"/>
            <p:nvPr/>
          </p:nvSpPr>
          <p:spPr>
            <a:xfrm>
              <a:off x="5303281" y="2765658"/>
              <a:ext cx="130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DA3F4"/>
                  </a:solidFill>
                </a:rPr>
                <a:t>#Hastag</a:t>
              </a:r>
              <a:endParaRPr lang="vi-VN">
                <a:solidFill>
                  <a:srgbClr val="1DA3F4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F98584-0744-4A0A-A272-748624E7161D}"/>
                </a:ext>
              </a:extLst>
            </p:cNvPr>
            <p:cNvGrpSpPr/>
            <p:nvPr/>
          </p:nvGrpSpPr>
          <p:grpSpPr>
            <a:xfrm>
              <a:off x="3308274" y="2460787"/>
              <a:ext cx="4394442" cy="4044306"/>
              <a:chOff x="3308274" y="2460787"/>
              <a:chExt cx="4394442" cy="4044306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AE80342-8A8B-4FAF-ADC2-6E1664C30530}"/>
                  </a:ext>
                </a:extLst>
              </p:cNvPr>
              <p:cNvSpPr/>
              <p:nvPr/>
            </p:nvSpPr>
            <p:spPr>
              <a:xfrm>
                <a:off x="3308274" y="2500148"/>
                <a:ext cx="559646" cy="533402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692" t="-526" r="-692" b="-381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E0F2A1-5BC6-44C4-A391-6C962368C152}"/>
                  </a:ext>
                </a:extLst>
              </p:cNvPr>
              <p:cNvSpPr txBox="1"/>
              <p:nvPr/>
            </p:nvSpPr>
            <p:spPr>
              <a:xfrm>
                <a:off x="3856064" y="2460787"/>
                <a:ext cx="149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DADADA"/>
                    </a:solidFill>
                  </a:rPr>
                  <a:t>Tên nhóm</a:t>
                </a:r>
                <a:endParaRPr lang="vi-VN" b="1">
                  <a:solidFill>
                    <a:srgbClr val="DADADA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665D3D-755F-4F76-AA54-76FCAB687305}"/>
                  </a:ext>
                </a:extLst>
              </p:cNvPr>
              <p:cNvSpPr txBox="1"/>
              <p:nvPr/>
            </p:nvSpPr>
            <p:spPr>
              <a:xfrm>
                <a:off x="4863446" y="2463866"/>
                <a:ext cx="166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585E65"/>
                    </a:solidFill>
                  </a:rPr>
                  <a:t>@groupname</a:t>
                </a:r>
                <a:endParaRPr lang="vi-VN">
                  <a:solidFill>
                    <a:srgbClr val="585E65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3FA31F1D-D9D7-450B-ACA9-8DE3A5C36844}"/>
                  </a:ext>
                </a:extLst>
              </p:cNvPr>
              <p:cNvSpPr/>
              <p:nvPr/>
            </p:nvSpPr>
            <p:spPr>
              <a:xfrm>
                <a:off x="3353967" y="3185933"/>
                <a:ext cx="4348749" cy="2842325"/>
              </a:xfrm>
              <a:prstGeom prst="roundRect">
                <a:avLst>
                  <a:gd name="adj" fmla="val 2718"/>
                </a:avLst>
              </a:prstGeom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8098" r="-809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FA1CFE-1ACE-4032-AF6C-F91282882060}"/>
                  </a:ext>
                </a:extLst>
              </p:cNvPr>
              <p:cNvSpPr txBox="1"/>
              <p:nvPr/>
            </p:nvSpPr>
            <p:spPr>
              <a:xfrm>
                <a:off x="3868517" y="2775674"/>
                <a:ext cx="1790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D9D9D9"/>
                    </a:solidFill>
                  </a:rPr>
                  <a:t>Nội dung bài học</a:t>
                </a:r>
                <a:endParaRPr lang="vi-VN" sz="1600">
                  <a:solidFill>
                    <a:srgbClr val="D9D9D9"/>
                  </a:solidFill>
                </a:endParaRP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656EB651-0891-48A2-9EF2-389EE0BB97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03" t="-3567" b="2"/>
              <a:stretch/>
            </p:blipFill>
            <p:spPr>
              <a:xfrm>
                <a:off x="3402211" y="6144106"/>
                <a:ext cx="4262030" cy="360987"/>
              </a:xfrm>
              <a:prstGeom prst="rect">
                <a:avLst/>
              </a:prstGeom>
            </p:spPr>
          </p:pic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F9E708-7CAD-4BB3-9E75-2F7E1D43FE7D}"/>
              </a:ext>
            </a:extLst>
          </p:cNvPr>
          <p:cNvGrpSpPr/>
          <p:nvPr/>
        </p:nvGrpSpPr>
        <p:grpSpPr>
          <a:xfrm>
            <a:off x="8463567" y="1838177"/>
            <a:ext cx="3188256" cy="694167"/>
            <a:chOff x="8463567" y="1838177"/>
            <a:chExt cx="3188256" cy="69416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9C1638-FD14-4095-8E10-E54A193AF71C}"/>
                </a:ext>
              </a:extLst>
            </p:cNvPr>
            <p:cNvSpPr/>
            <p:nvPr/>
          </p:nvSpPr>
          <p:spPr>
            <a:xfrm>
              <a:off x="8463567" y="1838177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119EAA3-9430-4D35-9D21-8F8CD4891EA0}"/>
                </a:ext>
              </a:extLst>
            </p:cNvPr>
            <p:cNvSpPr txBox="1"/>
            <p:nvPr/>
          </p:nvSpPr>
          <p:spPr>
            <a:xfrm>
              <a:off x="9173236" y="1861047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1AB71AB-ED52-4060-8806-E8CEF0811B94}"/>
                </a:ext>
              </a:extLst>
            </p:cNvPr>
            <p:cNvSpPr txBox="1"/>
            <p:nvPr/>
          </p:nvSpPr>
          <p:spPr>
            <a:xfrm>
              <a:off x="9169933" y="2124138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B0870B2-8150-4457-A1F2-163762662DC6}"/>
                </a:ext>
              </a:extLst>
            </p:cNvPr>
            <p:cNvSpPr/>
            <p:nvPr/>
          </p:nvSpPr>
          <p:spPr>
            <a:xfrm>
              <a:off x="10804365" y="2011640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A47753-2CC3-4419-9E94-779AA735BE88}"/>
              </a:ext>
            </a:extLst>
          </p:cNvPr>
          <p:cNvGrpSpPr/>
          <p:nvPr/>
        </p:nvGrpSpPr>
        <p:grpSpPr>
          <a:xfrm>
            <a:off x="8462063" y="2766022"/>
            <a:ext cx="3189760" cy="738664"/>
            <a:chOff x="8462063" y="2766022"/>
            <a:chExt cx="3189760" cy="73866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3C37429-CD8C-46BE-9CBE-44328FB084F2}"/>
                </a:ext>
              </a:extLst>
            </p:cNvPr>
            <p:cNvSpPr/>
            <p:nvPr/>
          </p:nvSpPr>
          <p:spPr>
            <a:xfrm>
              <a:off x="8462063" y="2810519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0691568-7C63-43BF-B0EA-A6339871FC71}"/>
                </a:ext>
              </a:extLst>
            </p:cNvPr>
            <p:cNvSpPr txBox="1"/>
            <p:nvPr/>
          </p:nvSpPr>
          <p:spPr>
            <a:xfrm>
              <a:off x="9141812" y="276602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2322F3-DC2F-472B-B403-FD38BC1701CD}"/>
                </a:ext>
              </a:extLst>
            </p:cNvPr>
            <p:cNvSpPr txBox="1"/>
            <p:nvPr/>
          </p:nvSpPr>
          <p:spPr>
            <a:xfrm>
              <a:off x="9139563" y="3062533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74851306-D1B9-42CD-9162-9384AC3D46F5}"/>
                </a:ext>
              </a:extLst>
            </p:cNvPr>
            <p:cNvSpPr/>
            <p:nvPr/>
          </p:nvSpPr>
          <p:spPr>
            <a:xfrm>
              <a:off x="10804365" y="3029741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D01DD1A-DF11-4390-923D-A114EB293336}"/>
              </a:ext>
            </a:extLst>
          </p:cNvPr>
          <p:cNvGrpSpPr/>
          <p:nvPr/>
        </p:nvGrpSpPr>
        <p:grpSpPr>
          <a:xfrm>
            <a:off x="8462063" y="3782860"/>
            <a:ext cx="3193698" cy="694168"/>
            <a:chOff x="8462063" y="3782860"/>
            <a:chExt cx="3193698" cy="694168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BC4E60-8DF6-47B2-BDE1-AC14534D809F}"/>
                </a:ext>
              </a:extLst>
            </p:cNvPr>
            <p:cNvSpPr/>
            <p:nvPr/>
          </p:nvSpPr>
          <p:spPr>
            <a:xfrm>
              <a:off x="8462063" y="3782861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734586-D655-4204-8D7C-25F2E9E84836}"/>
                </a:ext>
              </a:extLst>
            </p:cNvPr>
            <p:cNvSpPr txBox="1"/>
            <p:nvPr/>
          </p:nvSpPr>
          <p:spPr>
            <a:xfrm>
              <a:off x="9173236" y="3782860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F1CFF1-D186-41E0-AF78-7717A1178432}"/>
                </a:ext>
              </a:extLst>
            </p:cNvPr>
            <p:cNvSpPr txBox="1"/>
            <p:nvPr/>
          </p:nvSpPr>
          <p:spPr>
            <a:xfrm>
              <a:off x="9169933" y="4073749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541BA58-8C14-41CA-A310-57C0B8B44208}"/>
                </a:ext>
              </a:extLst>
            </p:cNvPr>
            <p:cNvSpPr/>
            <p:nvPr/>
          </p:nvSpPr>
          <p:spPr>
            <a:xfrm>
              <a:off x="10808303" y="3988884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E789692-5391-497C-95E7-9A802F0EC466}"/>
              </a:ext>
            </a:extLst>
          </p:cNvPr>
          <p:cNvGrpSpPr/>
          <p:nvPr/>
        </p:nvGrpSpPr>
        <p:grpSpPr>
          <a:xfrm>
            <a:off x="8467406" y="4755202"/>
            <a:ext cx="3184417" cy="694168"/>
            <a:chOff x="8467406" y="4755202"/>
            <a:chExt cx="3184417" cy="6941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8F429E0-CB26-4AC9-9E61-3A3C7641F1FD}"/>
                </a:ext>
              </a:extLst>
            </p:cNvPr>
            <p:cNvSpPr/>
            <p:nvPr/>
          </p:nvSpPr>
          <p:spPr>
            <a:xfrm>
              <a:off x="8467406" y="4755203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7CA6C31-CFB4-4487-92AA-6DC29E24F355}"/>
                </a:ext>
              </a:extLst>
            </p:cNvPr>
            <p:cNvSpPr txBox="1"/>
            <p:nvPr/>
          </p:nvSpPr>
          <p:spPr>
            <a:xfrm>
              <a:off x="9173236" y="475520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8BCCCCD-0C01-47E0-8E64-91E75C8F50A6}"/>
                </a:ext>
              </a:extLst>
            </p:cNvPr>
            <p:cNvSpPr txBox="1"/>
            <p:nvPr/>
          </p:nvSpPr>
          <p:spPr>
            <a:xfrm>
              <a:off x="9178579" y="5051961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690DF6B1-9918-4A18-96F5-3C13BD302B3C}"/>
                </a:ext>
              </a:extLst>
            </p:cNvPr>
            <p:cNvSpPr/>
            <p:nvPr/>
          </p:nvSpPr>
          <p:spPr>
            <a:xfrm>
              <a:off x="10804365" y="4985298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AD9E809-8273-4604-B696-06BDAFCF9621}"/>
              </a:ext>
            </a:extLst>
          </p:cNvPr>
          <p:cNvSpPr/>
          <p:nvPr/>
        </p:nvSpPr>
        <p:spPr>
          <a:xfrm>
            <a:off x="11825094" y="1164771"/>
            <a:ext cx="366906" cy="47601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1A49409-3FFB-4630-B547-122B718D646F}"/>
              </a:ext>
            </a:extLst>
          </p:cNvPr>
          <p:cNvSpPr/>
          <p:nvPr/>
        </p:nvSpPr>
        <p:spPr>
          <a:xfrm>
            <a:off x="3353967" y="3185933"/>
            <a:ext cx="4348749" cy="2842325"/>
          </a:xfrm>
          <a:prstGeom prst="roundRect">
            <a:avLst>
              <a:gd name="adj" fmla="val 2718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098" r="-80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21455E-E737-40CE-94E3-1B6B0231035E}"/>
              </a:ext>
            </a:extLst>
          </p:cNvPr>
          <p:cNvSpPr/>
          <p:nvPr/>
        </p:nvSpPr>
        <p:spPr>
          <a:xfrm>
            <a:off x="-4936" y="29468"/>
            <a:ext cx="9009246" cy="6857999"/>
          </a:xfrm>
          <a:prstGeom prst="rect">
            <a:avLst/>
          </a:prstGeom>
          <a:solidFill>
            <a:srgbClr val="2B2F32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7" name="Cross 76">
            <a:extLst>
              <a:ext uri="{FF2B5EF4-FFF2-40B4-BE49-F238E27FC236}">
                <a16:creationId xmlns:a16="http://schemas.microsoft.com/office/drawing/2014/main" id="{DEF15E37-837F-4B33-B983-643A5E820EBE}"/>
              </a:ext>
            </a:extLst>
          </p:cNvPr>
          <p:cNvSpPr/>
          <p:nvPr/>
        </p:nvSpPr>
        <p:spPr>
          <a:xfrm rot="2795970">
            <a:off x="203602" y="182636"/>
            <a:ext cx="428297" cy="434807"/>
          </a:xfrm>
          <a:prstGeom prst="plus">
            <a:avLst>
              <a:gd name="adj" fmla="val 4590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96C72F-A256-4297-8412-C24D2BAD3903}"/>
              </a:ext>
            </a:extLst>
          </p:cNvPr>
          <p:cNvSpPr/>
          <p:nvPr/>
        </p:nvSpPr>
        <p:spPr>
          <a:xfrm>
            <a:off x="259464" y="943928"/>
            <a:ext cx="8228491" cy="545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B3F7EDC-F534-4281-A181-C080C5B069B3}"/>
              </a:ext>
            </a:extLst>
          </p:cNvPr>
          <p:cNvSpPr txBox="1"/>
          <p:nvPr/>
        </p:nvSpPr>
        <p:spPr>
          <a:xfrm>
            <a:off x="2710783" y="205656"/>
            <a:ext cx="334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NỘI DUNG 1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09FC81F-74C4-4808-A3B6-14C8CA0FEA19}"/>
              </a:ext>
            </a:extLst>
          </p:cNvPr>
          <p:cNvSpPr/>
          <p:nvPr/>
        </p:nvSpPr>
        <p:spPr>
          <a:xfrm>
            <a:off x="12699348" y="651931"/>
            <a:ext cx="8228491" cy="545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7AEC73-AAB5-4EA2-BCDF-B6B9EE4DA6EB}"/>
              </a:ext>
            </a:extLst>
          </p:cNvPr>
          <p:cNvSpPr/>
          <p:nvPr/>
        </p:nvSpPr>
        <p:spPr>
          <a:xfrm>
            <a:off x="8987535" y="29468"/>
            <a:ext cx="322988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3" name="Arrow: Right 92">
            <a:hlinkClick r:id="rId8" action="ppaction://hlinksldjump"/>
            <a:extLst>
              <a:ext uri="{FF2B5EF4-FFF2-40B4-BE49-F238E27FC236}">
                <a16:creationId xmlns:a16="http://schemas.microsoft.com/office/drawing/2014/main" id="{C12C909C-22AA-4BFA-9DE5-72B42FF60E6B}"/>
              </a:ext>
            </a:extLst>
          </p:cNvPr>
          <p:cNvSpPr/>
          <p:nvPr/>
        </p:nvSpPr>
        <p:spPr>
          <a:xfrm>
            <a:off x="8531749" y="3185933"/>
            <a:ext cx="424365" cy="348220"/>
          </a:xfrm>
          <a:prstGeom prst="rightArrow">
            <a:avLst>
              <a:gd name="adj1" fmla="val 13844"/>
              <a:gd name="adj2" fmla="val 3148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226DABB-8234-415E-AC58-52D178227AC1}"/>
              </a:ext>
            </a:extLst>
          </p:cNvPr>
          <p:cNvSpPr/>
          <p:nvPr/>
        </p:nvSpPr>
        <p:spPr>
          <a:xfrm>
            <a:off x="12699348" y="-5450099"/>
            <a:ext cx="8228491" cy="5450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B193F6-986D-4EEC-8042-FF1754338C69}"/>
              </a:ext>
            </a:extLst>
          </p:cNvPr>
          <p:cNvSpPr/>
          <p:nvPr/>
        </p:nvSpPr>
        <p:spPr>
          <a:xfrm>
            <a:off x="12639125" y="6902234"/>
            <a:ext cx="8228491" cy="5450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CC76206B-7303-4FEE-9A07-2FFECC016F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732" y="2047238"/>
            <a:ext cx="3063497" cy="37341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735B948-BF34-49C6-8152-829C903A2807}"/>
              </a:ext>
            </a:extLst>
          </p:cNvPr>
          <p:cNvGrpSpPr/>
          <p:nvPr/>
        </p:nvGrpSpPr>
        <p:grpSpPr>
          <a:xfrm>
            <a:off x="9150740" y="208895"/>
            <a:ext cx="2193340" cy="629071"/>
            <a:chOff x="9150740" y="208895"/>
            <a:chExt cx="2193340" cy="629071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E72E698-17BF-4A81-961A-D2ACCB4A83B7}"/>
                </a:ext>
              </a:extLst>
            </p:cNvPr>
            <p:cNvSpPr/>
            <p:nvPr/>
          </p:nvSpPr>
          <p:spPr>
            <a:xfrm>
              <a:off x="9150740" y="248256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283419-1B7E-4DC1-8E2E-CF61D02DF8CF}"/>
                </a:ext>
              </a:extLst>
            </p:cNvPr>
            <p:cNvSpPr txBox="1"/>
            <p:nvPr/>
          </p:nvSpPr>
          <p:spPr>
            <a:xfrm>
              <a:off x="9698530" y="208895"/>
              <a:ext cx="149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nhóm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F87B060-BAE8-4DC8-AF30-7126C2C0491B}"/>
                </a:ext>
              </a:extLst>
            </p:cNvPr>
            <p:cNvSpPr txBox="1"/>
            <p:nvPr/>
          </p:nvSpPr>
          <p:spPr>
            <a:xfrm>
              <a:off x="9677395" y="468634"/>
              <a:ext cx="166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585E65"/>
                  </a:solidFill>
                </a:rPr>
                <a:t>@groupname</a:t>
              </a:r>
              <a:endParaRPr lang="vi-VN">
                <a:solidFill>
                  <a:srgbClr val="585E65"/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847EF4E-6BEB-4884-8559-7520AC4C8175}"/>
              </a:ext>
            </a:extLst>
          </p:cNvPr>
          <p:cNvSpPr txBox="1"/>
          <p:nvPr/>
        </p:nvSpPr>
        <p:spPr>
          <a:xfrm>
            <a:off x="9159000" y="881004"/>
            <a:ext cx="257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CHỦ ĐỀ THUYẾT TRÌNH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5D5E3EF-04FC-4383-A283-4431B1F315B8}"/>
              </a:ext>
            </a:extLst>
          </p:cNvPr>
          <p:cNvSpPr/>
          <p:nvPr/>
        </p:nvSpPr>
        <p:spPr>
          <a:xfrm>
            <a:off x="8987514" y="2678351"/>
            <a:ext cx="3204486" cy="772763"/>
          </a:xfrm>
          <a:prstGeom prst="rect">
            <a:avLst/>
          </a:prstGeom>
          <a:solidFill>
            <a:schemeClr val="bg1">
              <a:lumMod val="9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56F7B4F-2576-42B1-B774-C60ACD26085F}"/>
              </a:ext>
            </a:extLst>
          </p:cNvPr>
          <p:cNvSpPr txBox="1"/>
          <p:nvPr/>
        </p:nvSpPr>
        <p:spPr>
          <a:xfrm>
            <a:off x="9158999" y="1226574"/>
            <a:ext cx="130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1DA3F4"/>
                </a:solidFill>
              </a:rPr>
              <a:t>#Hastag</a:t>
            </a:r>
            <a:endParaRPr lang="vi-VN">
              <a:solidFill>
                <a:srgbClr val="1DA3F4"/>
              </a:solidFill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3045097-E318-41FE-80BA-6037D00D6B39}"/>
              </a:ext>
            </a:extLst>
          </p:cNvPr>
          <p:cNvGrpSpPr/>
          <p:nvPr/>
        </p:nvGrpSpPr>
        <p:grpSpPr>
          <a:xfrm>
            <a:off x="9213351" y="2775916"/>
            <a:ext cx="2232339" cy="566462"/>
            <a:chOff x="9213351" y="2775916"/>
            <a:chExt cx="2232339" cy="56646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8F9527F-57EA-47B5-B5CC-5BA2073972A1}"/>
                </a:ext>
              </a:extLst>
            </p:cNvPr>
            <p:cNvSpPr/>
            <p:nvPr/>
          </p:nvSpPr>
          <p:spPr>
            <a:xfrm>
              <a:off x="9213351" y="2775916"/>
              <a:ext cx="601210" cy="566462"/>
            </a:xfrm>
            <a:prstGeom prst="ellipse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7AC61B0-E2AF-4761-A605-D0EAD210BA99}"/>
                </a:ext>
              </a:extLst>
            </p:cNvPr>
            <p:cNvSpPr txBox="1"/>
            <p:nvPr/>
          </p:nvSpPr>
          <p:spPr>
            <a:xfrm>
              <a:off x="9799817" y="2905162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1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C6BCA6A-B2FE-4091-985C-39632C701216}"/>
              </a:ext>
            </a:extLst>
          </p:cNvPr>
          <p:cNvGrpSpPr/>
          <p:nvPr/>
        </p:nvGrpSpPr>
        <p:grpSpPr>
          <a:xfrm>
            <a:off x="9208526" y="3769795"/>
            <a:ext cx="2313925" cy="566462"/>
            <a:chOff x="9208526" y="3769795"/>
            <a:chExt cx="2313925" cy="566462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B2A3545-8D45-4AF5-8E9C-872885C01A24}"/>
                </a:ext>
              </a:extLst>
            </p:cNvPr>
            <p:cNvSpPr/>
            <p:nvPr/>
          </p:nvSpPr>
          <p:spPr>
            <a:xfrm>
              <a:off x="9208526" y="3769795"/>
              <a:ext cx="601210" cy="566462"/>
            </a:xfrm>
            <a:prstGeom prst="ellipse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F54B6D-618A-4589-A6F7-7D655E82C522}"/>
                </a:ext>
              </a:extLst>
            </p:cNvPr>
            <p:cNvSpPr txBox="1"/>
            <p:nvPr/>
          </p:nvSpPr>
          <p:spPr>
            <a:xfrm>
              <a:off x="9876578" y="3849523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2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CD701E2-B9A3-4EA0-AF3C-61398A93B524}"/>
              </a:ext>
            </a:extLst>
          </p:cNvPr>
          <p:cNvGrpSpPr/>
          <p:nvPr/>
        </p:nvGrpSpPr>
        <p:grpSpPr>
          <a:xfrm>
            <a:off x="9210783" y="4696233"/>
            <a:ext cx="2303170" cy="566462"/>
            <a:chOff x="9210783" y="4696233"/>
            <a:chExt cx="2303170" cy="566462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65F8C0F-178C-42DF-A973-E987DFC80BA8}"/>
                </a:ext>
              </a:extLst>
            </p:cNvPr>
            <p:cNvSpPr/>
            <p:nvPr/>
          </p:nvSpPr>
          <p:spPr>
            <a:xfrm>
              <a:off x="9210783" y="4696233"/>
              <a:ext cx="601210" cy="566462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4D4E681-B2EA-4A27-8F40-0E9B3FDB2A25}"/>
                </a:ext>
              </a:extLst>
            </p:cNvPr>
            <p:cNvSpPr txBox="1"/>
            <p:nvPr/>
          </p:nvSpPr>
          <p:spPr>
            <a:xfrm>
              <a:off x="9868080" y="4769241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3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2694FC4-559B-452A-B272-D3DD1B8DA467}"/>
              </a:ext>
            </a:extLst>
          </p:cNvPr>
          <p:cNvGrpSpPr/>
          <p:nvPr/>
        </p:nvGrpSpPr>
        <p:grpSpPr>
          <a:xfrm>
            <a:off x="9214619" y="5515847"/>
            <a:ext cx="2303308" cy="566462"/>
            <a:chOff x="9214619" y="5515847"/>
            <a:chExt cx="2303308" cy="566462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A8658EB-304B-4F0F-8748-E723161602CC}"/>
                </a:ext>
              </a:extLst>
            </p:cNvPr>
            <p:cNvSpPr/>
            <p:nvPr/>
          </p:nvSpPr>
          <p:spPr>
            <a:xfrm>
              <a:off x="9214619" y="5515847"/>
              <a:ext cx="601210" cy="566462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BEE3E3D-7179-4380-B371-9607C4F1ED50}"/>
                </a:ext>
              </a:extLst>
            </p:cNvPr>
            <p:cNvSpPr txBox="1"/>
            <p:nvPr/>
          </p:nvSpPr>
          <p:spPr>
            <a:xfrm>
              <a:off x="9872054" y="5615258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4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61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/>
      <p:bldP spid="99" grpId="0"/>
      <p:bldP spid="100" grpId="0" animBg="1"/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BF74E2-EFEC-48C7-BA3D-C8F6361A0B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25DE8B-AB43-4F0F-9A05-8C6E9F66C9F7}"/>
              </a:ext>
            </a:extLst>
          </p:cNvPr>
          <p:cNvCxnSpPr>
            <a:cxnSpLocks/>
          </p:cNvCxnSpPr>
          <p:nvPr/>
        </p:nvCxnSpPr>
        <p:spPr>
          <a:xfrm>
            <a:off x="3191435" y="0"/>
            <a:ext cx="0" cy="6858000"/>
          </a:xfrm>
          <a:prstGeom prst="line">
            <a:avLst/>
          </a:prstGeom>
          <a:ln>
            <a:solidFill>
              <a:srgbClr val="2E3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7FF75F1-ACAB-4085-94AA-319188B4F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1" t="9122" r="87834" b="86133"/>
          <a:stretch/>
        </p:blipFill>
        <p:spPr>
          <a:xfrm>
            <a:off x="366906" y="97969"/>
            <a:ext cx="547478" cy="435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8EE177-9D4C-4E1D-97A6-A0FCC0248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15409" r="74844" b="78779"/>
          <a:stretch/>
        </p:blipFill>
        <p:spPr>
          <a:xfrm>
            <a:off x="0" y="631371"/>
            <a:ext cx="303383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E2C8ED-DCCA-41A4-BD72-8639640B8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1932" r="74844" b="72256"/>
          <a:stretch/>
        </p:blipFill>
        <p:spPr>
          <a:xfrm>
            <a:off x="0" y="1164771"/>
            <a:ext cx="303383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F97CDE-6DFA-484C-84A0-8A3C7CB56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8929" r="74844" b="65259"/>
          <a:stretch/>
        </p:blipFill>
        <p:spPr>
          <a:xfrm>
            <a:off x="0" y="1796142"/>
            <a:ext cx="3033830" cy="533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78470E-7ED0-413E-AA1B-250A5348B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34978" r="74844" b="59210"/>
          <a:stretch/>
        </p:blipFill>
        <p:spPr>
          <a:xfrm>
            <a:off x="-4936" y="2334988"/>
            <a:ext cx="3033830" cy="533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ED6300-7B32-488F-A6D1-7E13B4DCE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2358" r="74844" b="51830"/>
          <a:stretch/>
        </p:blipFill>
        <p:spPr>
          <a:xfrm>
            <a:off x="0" y="2955474"/>
            <a:ext cx="3033830" cy="533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39B90A-9FAB-451A-8F2B-68A74D31E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8228" r="74844" b="45960"/>
          <a:stretch/>
        </p:blipFill>
        <p:spPr>
          <a:xfrm>
            <a:off x="0" y="3488875"/>
            <a:ext cx="3033830" cy="533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EA0789-C721-41ED-B93A-55222B76B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55594" r="74912" b="38594"/>
          <a:stretch/>
        </p:blipFill>
        <p:spPr>
          <a:xfrm>
            <a:off x="0" y="4109361"/>
            <a:ext cx="3033830" cy="5334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306655-E79A-42B0-9506-3609E57E5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62401" r="74912" b="31788"/>
          <a:stretch/>
        </p:blipFill>
        <p:spPr>
          <a:xfrm>
            <a:off x="0" y="4729848"/>
            <a:ext cx="3033830" cy="53340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F104C1-2B09-43F7-8399-212E94E1D337}"/>
              </a:ext>
            </a:extLst>
          </p:cNvPr>
          <p:cNvSpPr/>
          <p:nvPr/>
        </p:nvSpPr>
        <p:spPr>
          <a:xfrm>
            <a:off x="284881" y="5292329"/>
            <a:ext cx="2464068" cy="533402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#Hastag của nhóm</a:t>
            </a:r>
            <a:endParaRPr lang="vi-VN" sz="1600" b="1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CF8847-ECFC-4948-917E-8E1608B378BB}"/>
              </a:ext>
            </a:extLst>
          </p:cNvPr>
          <p:cNvGrpSpPr/>
          <p:nvPr/>
        </p:nvGrpSpPr>
        <p:grpSpPr>
          <a:xfrm>
            <a:off x="328784" y="6157199"/>
            <a:ext cx="2226331" cy="635627"/>
            <a:chOff x="328784" y="6157199"/>
            <a:chExt cx="2226331" cy="63562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CB3DD12-24EB-4A47-A3A3-05B2A6769737}"/>
                </a:ext>
              </a:extLst>
            </p:cNvPr>
            <p:cNvSpPr/>
            <p:nvPr/>
          </p:nvSpPr>
          <p:spPr>
            <a:xfrm>
              <a:off x="328784" y="6194249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F1ACEF-125F-48CB-AE34-AE7CAE42125D}"/>
                </a:ext>
              </a:extLst>
            </p:cNvPr>
            <p:cNvSpPr txBox="1"/>
            <p:nvPr/>
          </p:nvSpPr>
          <p:spPr>
            <a:xfrm>
              <a:off x="914384" y="6157199"/>
              <a:ext cx="149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nhóm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FD785C-1684-4411-8DBC-87F8EB467CD6}"/>
                </a:ext>
              </a:extLst>
            </p:cNvPr>
            <p:cNvSpPr txBox="1"/>
            <p:nvPr/>
          </p:nvSpPr>
          <p:spPr>
            <a:xfrm>
              <a:off x="888430" y="6423494"/>
              <a:ext cx="166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585E65"/>
                  </a:solidFill>
                </a:rPr>
                <a:t>@groupname</a:t>
              </a:r>
              <a:endParaRPr lang="vi-VN">
                <a:solidFill>
                  <a:srgbClr val="585E65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1D94157-1850-437D-A244-78E3B2B330DF}"/>
              </a:ext>
            </a:extLst>
          </p:cNvPr>
          <p:cNvSpPr/>
          <p:nvPr/>
        </p:nvSpPr>
        <p:spPr>
          <a:xfrm>
            <a:off x="3191425" y="1"/>
            <a:ext cx="4730470" cy="6858000"/>
          </a:xfrm>
          <a:prstGeom prst="rect">
            <a:avLst/>
          </a:prstGeom>
          <a:solidFill>
            <a:srgbClr val="15181C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C25A7A-618D-4540-A28F-5E72D3C3C870}"/>
              </a:ext>
            </a:extLst>
          </p:cNvPr>
          <p:cNvSpPr/>
          <p:nvPr/>
        </p:nvSpPr>
        <p:spPr>
          <a:xfrm>
            <a:off x="3191433" y="2185261"/>
            <a:ext cx="4730470" cy="4672738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3FA83E-B7FF-44BD-92BE-32E11D5A42DF}"/>
              </a:ext>
            </a:extLst>
          </p:cNvPr>
          <p:cNvGrpSpPr/>
          <p:nvPr/>
        </p:nvGrpSpPr>
        <p:grpSpPr>
          <a:xfrm>
            <a:off x="3191434" y="0"/>
            <a:ext cx="4730470" cy="533400"/>
            <a:chOff x="3191434" y="0"/>
            <a:chExt cx="4730470" cy="533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4DD85F-C22B-42CE-932B-79EE0FB76C17}"/>
                </a:ext>
              </a:extLst>
            </p:cNvPr>
            <p:cNvSpPr/>
            <p:nvPr/>
          </p:nvSpPr>
          <p:spPr>
            <a:xfrm>
              <a:off x="3191434" y="0"/>
              <a:ext cx="4730470" cy="533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151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93AF01-59A4-4B82-AAF6-9903C7CDC369}"/>
                </a:ext>
              </a:extLst>
            </p:cNvPr>
            <p:cNvSpPr txBox="1"/>
            <p:nvPr/>
          </p:nvSpPr>
          <p:spPr>
            <a:xfrm>
              <a:off x="3300324" y="122419"/>
              <a:ext cx="1643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EDAD4"/>
                  </a:solidFill>
                </a:rPr>
                <a:t>Tên nhóm</a:t>
              </a:r>
              <a:endParaRPr lang="vi-VN" b="1">
                <a:solidFill>
                  <a:srgbClr val="DEDAD4"/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E7195EE-108D-4E2D-AFD9-AB45F0F0A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2298" t="12098" r="3226" b="78816"/>
            <a:stretch/>
          </p:blipFill>
          <p:spPr>
            <a:xfrm>
              <a:off x="7522273" y="136430"/>
              <a:ext cx="347664" cy="396970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61C3BD5-8A2C-4466-958C-D5ECFA1594E6}"/>
              </a:ext>
            </a:extLst>
          </p:cNvPr>
          <p:cNvSpPr/>
          <p:nvPr/>
        </p:nvSpPr>
        <p:spPr>
          <a:xfrm>
            <a:off x="3191433" y="533400"/>
            <a:ext cx="4730470" cy="1529442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50D7BE-7676-46EE-B1D8-94398192AFC3}"/>
              </a:ext>
            </a:extLst>
          </p:cNvPr>
          <p:cNvGrpSpPr/>
          <p:nvPr/>
        </p:nvGrpSpPr>
        <p:grpSpPr>
          <a:xfrm>
            <a:off x="3279608" y="829742"/>
            <a:ext cx="4531719" cy="1132518"/>
            <a:chOff x="3279608" y="829742"/>
            <a:chExt cx="4531719" cy="113251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D44868C-D588-43B5-A140-76B749507F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884" t="33968" r="52941" b="56905"/>
            <a:stretch/>
          </p:blipFill>
          <p:spPr>
            <a:xfrm>
              <a:off x="3899343" y="1389463"/>
              <a:ext cx="2119451" cy="490693"/>
            </a:xfrm>
            <a:prstGeom prst="rect">
              <a:avLst/>
            </a:prstGeom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4B77BE-C153-486D-9542-E549947B7C6D}"/>
                </a:ext>
              </a:extLst>
            </p:cNvPr>
            <p:cNvSpPr/>
            <p:nvPr/>
          </p:nvSpPr>
          <p:spPr>
            <a:xfrm>
              <a:off x="3279608" y="829742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A25666-95CA-4E8E-9EB7-751D4BAEDB42}"/>
                </a:ext>
              </a:extLst>
            </p:cNvPr>
            <p:cNvSpPr txBox="1"/>
            <p:nvPr/>
          </p:nvSpPr>
          <p:spPr>
            <a:xfrm>
              <a:off x="3899343" y="843658"/>
              <a:ext cx="2517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666E74"/>
                  </a:solidFill>
                </a:rPr>
                <a:t>Chủ đề nội dung? </a:t>
              </a:r>
              <a:endParaRPr lang="vi-VN" sz="2400">
                <a:solidFill>
                  <a:srgbClr val="666E74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6EEF7D0-0DBA-445F-9080-A1B2EEBD8A1E}"/>
                </a:ext>
              </a:extLst>
            </p:cNvPr>
            <p:cNvSpPr/>
            <p:nvPr/>
          </p:nvSpPr>
          <p:spPr>
            <a:xfrm>
              <a:off x="6754691" y="1565290"/>
              <a:ext cx="1056636" cy="396970"/>
            </a:xfrm>
            <a:prstGeom prst="roundRect">
              <a:avLst>
                <a:gd name="adj" fmla="val 50000"/>
              </a:avLst>
            </a:prstGeom>
            <a:solidFill>
              <a:srgbClr val="0E5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7D7E7F"/>
                  </a:solidFill>
                </a:rPr>
                <a:t>Tweet</a:t>
              </a:r>
              <a:endParaRPr lang="vi-VN" sz="1600" b="1">
                <a:solidFill>
                  <a:srgbClr val="7D7E7F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CBCEA0A-F37F-4AED-A473-6067839D77CD}"/>
              </a:ext>
            </a:extLst>
          </p:cNvPr>
          <p:cNvGrpSpPr/>
          <p:nvPr/>
        </p:nvGrpSpPr>
        <p:grpSpPr>
          <a:xfrm>
            <a:off x="8288792" y="122419"/>
            <a:ext cx="3536302" cy="602040"/>
            <a:chOff x="8288792" y="122419"/>
            <a:chExt cx="3536302" cy="60204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E09143E-AA6F-4BCC-8CD7-CE464404D17F}"/>
                </a:ext>
              </a:extLst>
            </p:cNvPr>
            <p:cNvSpPr/>
            <p:nvPr/>
          </p:nvSpPr>
          <p:spPr>
            <a:xfrm>
              <a:off x="8288792" y="122419"/>
              <a:ext cx="3536302" cy="602040"/>
            </a:xfrm>
            <a:prstGeom prst="roundRect">
              <a:avLst>
                <a:gd name="adj" fmla="val 50000"/>
              </a:avLst>
            </a:prstGeom>
            <a:solidFill>
              <a:srgbClr val="202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A14115-C54E-4672-9ECF-CA9EB437CBE4}"/>
                </a:ext>
              </a:extLst>
            </p:cNvPr>
            <p:cNvGrpSpPr/>
            <p:nvPr/>
          </p:nvGrpSpPr>
          <p:grpSpPr>
            <a:xfrm>
              <a:off x="8558205" y="242018"/>
              <a:ext cx="375359" cy="362842"/>
              <a:chOff x="8548565" y="184569"/>
              <a:chExt cx="375359" cy="362842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2B9B58C-D12F-422F-988C-FD177116AF35}"/>
                  </a:ext>
                </a:extLst>
              </p:cNvPr>
              <p:cNvSpPr/>
              <p:nvPr/>
            </p:nvSpPr>
            <p:spPr>
              <a:xfrm>
                <a:off x="8548565" y="184569"/>
                <a:ext cx="305721" cy="300692"/>
              </a:xfrm>
              <a:prstGeom prst="ellipse">
                <a:avLst/>
              </a:prstGeom>
              <a:noFill/>
              <a:ln>
                <a:solidFill>
                  <a:srgbClr val="666E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913FECC-A63E-4E08-9E5B-B92159584FE2}"/>
                  </a:ext>
                </a:extLst>
              </p:cNvPr>
              <p:cNvCxnSpPr>
                <a:cxnSpLocks/>
                <a:stCxn id="36" idx="5"/>
              </p:cNvCxnSpPr>
              <p:nvPr/>
            </p:nvCxnSpPr>
            <p:spPr>
              <a:xfrm>
                <a:off x="8809514" y="441226"/>
                <a:ext cx="114410" cy="106185"/>
              </a:xfrm>
              <a:prstGeom prst="line">
                <a:avLst/>
              </a:prstGeom>
              <a:ln w="19050">
                <a:solidFill>
                  <a:srgbClr val="666E7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788B75-CA26-45F6-886B-74872E43DE4C}"/>
                </a:ext>
              </a:extLst>
            </p:cNvPr>
            <p:cNvSpPr txBox="1"/>
            <p:nvPr/>
          </p:nvSpPr>
          <p:spPr>
            <a:xfrm>
              <a:off x="8992473" y="241198"/>
              <a:ext cx="240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4E535A"/>
                  </a:solidFill>
                </a:rPr>
                <a:t>SearchTwitter</a:t>
              </a:r>
              <a:endParaRPr lang="vi-VN">
                <a:solidFill>
                  <a:srgbClr val="4E535A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48ADA4-BC8A-488C-B203-A92D7B7C20A4}"/>
              </a:ext>
            </a:extLst>
          </p:cNvPr>
          <p:cNvGrpSpPr/>
          <p:nvPr/>
        </p:nvGrpSpPr>
        <p:grpSpPr>
          <a:xfrm>
            <a:off x="8288792" y="1084435"/>
            <a:ext cx="3536303" cy="4840503"/>
            <a:chOff x="8288792" y="1084435"/>
            <a:chExt cx="3536303" cy="484050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099A3AB-677C-4F72-B736-C236BF2973E9}"/>
                </a:ext>
              </a:extLst>
            </p:cNvPr>
            <p:cNvSpPr/>
            <p:nvPr/>
          </p:nvSpPr>
          <p:spPr>
            <a:xfrm>
              <a:off x="8288793" y="1084435"/>
              <a:ext cx="3536302" cy="4840503"/>
            </a:xfrm>
            <a:prstGeom prst="roundRect">
              <a:avLst>
                <a:gd name="adj" fmla="val 2686"/>
              </a:avLst>
            </a:prstGeom>
            <a:solidFill>
              <a:srgbClr val="15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C0CB7B9-F786-41D3-BF43-2DF5CB06629A}"/>
                </a:ext>
              </a:extLst>
            </p:cNvPr>
            <p:cNvCxnSpPr>
              <a:cxnSpLocks/>
            </p:cNvCxnSpPr>
            <p:nvPr/>
          </p:nvCxnSpPr>
          <p:spPr>
            <a:xfrm>
              <a:off x="8288792" y="1698171"/>
              <a:ext cx="3536302" cy="0"/>
            </a:xfrm>
            <a:prstGeom prst="line">
              <a:avLst/>
            </a:prstGeom>
            <a:ln>
              <a:solidFill>
                <a:srgbClr val="2B2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FE942FB-A291-4681-A11B-B33B91F59D7A}"/>
                </a:ext>
              </a:extLst>
            </p:cNvPr>
            <p:cNvSpPr txBox="1"/>
            <p:nvPr/>
          </p:nvSpPr>
          <p:spPr>
            <a:xfrm>
              <a:off x="8420163" y="1176359"/>
              <a:ext cx="31207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rgbClr val="D9D9D9"/>
                  </a:solidFill>
                </a:rPr>
                <a:t>Thành viên trong nhóm</a:t>
              </a:r>
              <a:endParaRPr lang="vi-VN" sz="2000" b="1">
                <a:solidFill>
                  <a:srgbClr val="D9D9D9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B9FCAB5-079C-4C9B-885A-4F3B64F6CD7E}"/>
              </a:ext>
            </a:extLst>
          </p:cNvPr>
          <p:cNvGrpSpPr/>
          <p:nvPr/>
        </p:nvGrpSpPr>
        <p:grpSpPr>
          <a:xfrm>
            <a:off x="3308274" y="2460787"/>
            <a:ext cx="4394442" cy="4044306"/>
            <a:chOff x="3308274" y="2460787"/>
            <a:chExt cx="4394442" cy="404430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3DB76A-9D11-4693-AB09-1A7645C56341}"/>
                </a:ext>
              </a:extLst>
            </p:cNvPr>
            <p:cNvSpPr txBox="1"/>
            <p:nvPr/>
          </p:nvSpPr>
          <p:spPr>
            <a:xfrm>
              <a:off x="5303281" y="2765658"/>
              <a:ext cx="130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DA3F4"/>
                  </a:solidFill>
                </a:rPr>
                <a:t>#Hastag</a:t>
              </a:r>
              <a:endParaRPr lang="vi-VN">
                <a:solidFill>
                  <a:srgbClr val="1DA3F4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F98584-0744-4A0A-A272-748624E7161D}"/>
                </a:ext>
              </a:extLst>
            </p:cNvPr>
            <p:cNvGrpSpPr/>
            <p:nvPr/>
          </p:nvGrpSpPr>
          <p:grpSpPr>
            <a:xfrm>
              <a:off x="3308274" y="2460787"/>
              <a:ext cx="4394442" cy="4044306"/>
              <a:chOff x="3308274" y="2460787"/>
              <a:chExt cx="4394442" cy="4044306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AE80342-8A8B-4FAF-ADC2-6E1664C30530}"/>
                  </a:ext>
                </a:extLst>
              </p:cNvPr>
              <p:cNvSpPr/>
              <p:nvPr/>
            </p:nvSpPr>
            <p:spPr>
              <a:xfrm>
                <a:off x="3308274" y="2500148"/>
                <a:ext cx="559646" cy="533402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692" t="-526" r="-692" b="-381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E0F2A1-5BC6-44C4-A391-6C962368C152}"/>
                  </a:ext>
                </a:extLst>
              </p:cNvPr>
              <p:cNvSpPr txBox="1"/>
              <p:nvPr/>
            </p:nvSpPr>
            <p:spPr>
              <a:xfrm>
                <a:off x="3856064" y="2460787"/>
                <a:ext cx="149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DADADA"/>
                    </a:solidFill>
                  </a:rPr>
                  <a:t>Tên nhóm</a:t>
                </a:r>
                <a:endParaRPr lang="vi-VN" b="1">
                  <a:solidFill>
                    <a:srgbClr val="DADADA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665D3D-755F-4F76-AA54-76FCAB687305}"/>
                  </a:ext>
                </a:extLst>
              </p:cNvPr>
              <p:cNvSpPr txBox="1"/>
              <p:nvPr/>
            </p:nvSpPr>
            <p:spPr>
              <a:xfrm>
                <a:off x="4863446" y="2463866"/>
                <a:ext cx="166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585E65"/>
                    </a:solidFill>
                  </a:rPr>
                  <a:t>@groupname</a:t>
                </a:r>
                <a:endParaRPr lang="vi-VN">
                  <a:solidFill>
                    <a:srgbClr val="585E65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3FA31F1D-D9D7-450B-ACA9-8DE3A5C36844}"/>
                  </a:ext>
                </a:extLst>
              </p:cNvPr>
              <p:cNvSpPr/>
              <p:nvPr/>
            </p:nvSpPr>
            <p:spPr>
              <a:xfrm>
                <a:off x="3353967" y="3185933"/>
                <a:ext cx="4348749" cy="2842325"/>
              </a:xfrm>
              <a:prstGeom prst="roundRect">
                <a:avLst>
                  <a:gd name="adj" fmla="val 2718"/>
                </a:avLst>
              </a:prstGeom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8098" r="-809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FA1CFE-1ACE-4032-AF6C-F91282882060}"/>
                  </a:ext>
                </a:extLst>
              </p:cNvPr>
              <p:cNvSpPr txBox="1"/>
              <p:nvPr/>
            </p:nvSpPr>
            <p:spPr>
              <a:xfrm>
                <a:off x="3868517" y="2775674"/>
                <a:ext cx="1790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D9D9D9"/>
                    </a:solidFill>
                  </a:rPr>
                  <a:t>Nội dung bài học</a:t>
                </a:r>
                <a:endParaRPr lang="vi-VN" sz="1600">
                  <a:solidFill>
                    <a:srgbClr val="D9D9D9"/>
                  </a:solidFill>
                </a:endParaRP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656EB651-0891-48A2-9EF2-389EE0BB97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03" t="-3567" b="2"/>
              <a:stretch/>
            </p:blipFill>
            <p:spPr>
              <a:xfrm>
                <a:off x="3402211" y="6144106"/>
                <a:ext cx="4262030" cy="360987"/>
              </a:xfrm>
              <a:prstGeom prst="rect">
                <a:avLst/>
              </a:prstGeom>
            </p:spPr>
          </p:pic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F9E708-7CAD-4BB3-9E75-2F7E1D43FE7D}"/>
              </a:ext>
            </a:extLst>
          </p:cNvPr>
          <p:cNvGrpSpPr/>
          <p:nvPr/>
        </p:nvGrpSpPr>
        <p:grpSpPr>
          <a:xfrm>
            <a:off x="8463567" y="1838177"/>
            <a:ext cx="3188256" cy="694167"/>
            <a:chOff x="8463567" y="1838177"/>
            <a:chExt cx="3188256" cy="69416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9C1638-FD14-4095-8E10-E54A193AF71C}"/>
                </a:ext>
              </a:extLst>
            </p:cNvPr>
            <p:cNvSpPr/>
            <p:nvPr/>
          </p:nvSpPr>
          <p:spPr>
            <a:xfrm>
              <a:off x="8463567" y="1838177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119EAA3-9430-4D35-9D21-8F8CD4891EA0}"/>
                </a:ext>
              </a:extLst>
            </p:cNvPr>
            <p:cNvSpPr txBox="1"/>
            <p:nvPr/>
          </p:nvSpPr>
          <p:spPr>
            <a:xfrm>
              <a:off x="9173236" y="1861047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1AB71AB-ED52-4060-8806-E8CEF0811B94}"/>
                </a:ext>
              </a:extLst>
            </p:cNvPr>
            <p:cNvSpPr txBox="1"/>
            <p:nvPr/>
          </p:nvSpPr>
          <p:spPr>
            <a:xfrm>
              <a:off x="9169933" y="2124138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B0870B2-8150-4457-A1F2-163762662DC6}"/>
                </a:ext>
              </a:extLst>
            </p:cNvPr>
            <p:cNvSpPr/>
            <p:nvPr/>
          </p:nvSpPr>
          <p:spPr>
            <a:xfrm>
              <a:off x="10804365" y="2011640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A47753-2CC3-4419-9E94-779AA735BE88}"/>
              </a:ext>
            </a:extLst>
          </p:cNvPr>
          <p:cNvGrpSpPr/>
          <p:nvPr/>
        </p:nvGrpSpPr>
        <p:grpSpPr>
          <a:xfrm>
            <a:off x="8462063" y="2766022"/>
            <a:ext cx="3189760" cy="738664"/>
            <a:chOff x="8462063" y="2766022"/>
            <a:chExt cx="3189760" cy="73866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3C37429-CD8C-46BE-9CBE-44328FB084F2}"/>
                </a:ext>
              </a:extLst>
            </p:cNvPr>
            <p:cNvSpPr/>
            <p:nvPr/>
          </p:nvSpPr>
          <p:spPr>
            <a:xfrm>
              <a:off x="8462063" y="2810519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0691568-7C63-43BF-B0EA-A6339871FC71}"/>
                </a:ext>
              </a:extLst>
            </p:cNvPr>
            <p:cNvSpPr txBox="1"/>
            <p:nvPr/>
          </p:nvSpPr>
          <p:spPr>
            <a:xfrm>
              <a:off x="9141812" y="276602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2322F3-DC2F-472B-B403-FD38BC1701CD}"/>
                </a:ext>
              </a:extLst>
            </p:cNvPr>
            <p:cNvSpPr txBox="1"/>
            <p:nvPr/>
          </p:nvSpPr>
          <p:spPr>
            <a:xfrm>
              <a:off x="9139563" y="3062533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74851306-D1B9-42CD-9162-9384AC3D46F5}"/>
                </a:ext>
              </a:extLst>
            </p:cNvPr>
            <p:cNvSpPr/>
            <p:nvPr/>
          </p:nvSpPr>
          <p:spPr>
            <a:xfrm>
              <a:off x="10804365" y="3029741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D01DD1A-DF11-4390-923D-A114EB293336}"/>
              </a:ext>
            </a:extLst>
          </p:cNvPr>
          <p:cNvGrpSpPr/>
          <p:nvPr/>
        </p:nvGrpSpPr>
        <p:grpSpPr>
          <a:xfrm>
            <a:off x="8462063" y="3782860"/>
            <a:ext cx="3193698" cy="694168"/>
            <a:chOff x="8462063" y="3782860"/>
            <a:chExt cx="3193698" cy="694168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BC4E60-8DF6-47B2-BDE1-AC14534D809F}"/>
                </a:ext>
              </a:extLst>
            </p:cNvPr>
            <p:cNvSpPr/>
            <p:nvPr/>
          </p:nvSpPr>
          <p:spPr>
            <a:xfrm>
              <a:off x="8462063" y="3782861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734586-D655-4204-8D7C-25F2E9E84836}"/>
                </a:ext>
              </a:extLst>
            </p:cNvPr>
            <p:cNvSpPr txBox="1"/>
            <p:nvPr/>
          </p:nvSpPr>
          <p:spPr>
            <a:xfrm>
              <a:off x="9173236" y="3782860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F1CFF1-D186-41E0-AF78-7717A1178432}"/>
                </a:ext>
              </a:extLst>
            </p:cNvPr>
            <p:cNvSpPr txBox="1"/>
            <p:nvPr/>
          </p:nvSpPr>
          <p:spPr>
            <a:xfrm>
              <a:off x="9169933" y="4073749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541BA58-8C14-41CA-A310-57C0B8B44208}"/>
                </a:ext>
              </a:extLst>
            </p:cNvPr>
            <p:cNvSpPr/>
            <p:nvPr/>
          </p:nvSpPr>
          <p:spPr>
            <a:xfrm>
              <a:off x="10808303" y="3988884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E789692-5391-497C-95E7-9A802F0EC466}"/>
              </a:ext>
            </a:extLst>
          </p:cNvPr>
          <p:cNvGrpSpPr/>
          <p:nvPr/>
        </p:nvGrpSpPr>
        <p:grpSpPr>
          <a:xfrm>
            <a:off x="8467406" y="4755202"/>
            <a:ext cx="3184417" cy="694168"/>
            <a:chOff x="8467406" y="4755202"/>
            <a:chExt cx="3184417" cy="6941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8F429E0-CB26-4AC9-9E61-3A3C7641F1FD}"/>
                </a:ext>
              </a:extLst>
            </p:cNvPr>
            <p:cNvSpPr/>
            <p:nvPr/>
          </p:nvSpPr>
          <p:spPr>
            <a:xfrm>
              <a:off x="8467406" y="4755203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7CA6C31-CFB4-4487-92AA-6DC29E24F355}"/>
                </a:ext>
              </a:extLst>
            </p:cNvPr>
            <p:cNvSpPr txBox="1"/>
            <p:nvPr/>
          </p:nvSpPr>
          <p:spPr>
            <a:xfrm>
              <a:off x="9173236" y="475520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8BCCCCD-0C01-47E0-8E64-91E75C8F50A6}"/>
                </a:ext>
              </a:extLst>
            </p:cNvPr>
            <p:cNvSpPr txBox="1"/>
            <p:nvPr/>
          </p:nvSpPr>
          <p:spPr>
            <a:xfrm>
              <a:off x="9178579" y="5051961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690DF6B1-9918-4A18-96F5-3C13BD302B3C}"/>
                </a:ext>
              </a:extLst>
            </p:cNvPr>
            <p:cNvSpPr/>
            <p:nvPr/>
          </p:nvSpPr>
          <p:spPr>
            <a:xfrm>
              <a:off x="10804365" y="4985298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AD9E809-8273-4604-B696-06BDAFCF9621}"/>
              </a:ext>
            </a:extLst>
          </p:cNvPr>
          <p:cNvSpPr/>
          <p:nvPr/>
        </p:nvSpPr>
        <p:spPr>
          <a:xfrm>
            <a:off x="11825094" y="1164771"/>
            <a:ext cx="366906" cy="47601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1A49409-3FFB-4630-B547-122B718D646F}"/>
              </a:ext>
            </a:extLst>
          </p:cNvPr>
          <p:cNvSpPr/>
          <p:nvPr/>
        </p:nvSpPr>
        <p:spPr>
          <a:xfrm>
            <a:off x="3353967" y="3185933"/>
            <a:ext cx="4348749" cy="2842325"/>
          </a:xfrm>
          <a:prstGeom prst="roundRect">
            <a:avLst>
              <a:gd name="adj" fmla="val 2718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098" r="-80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21455E-E737-40CE-94E3-1B6B0231035E}"/>
              </a:ext>
            </a:extLst>
          </p:cNvPr>
          <p:cNvSpPr/>
          <p:nvPr/>
        </p:nvSpPr>
        <p:spPr>
          <a:xfrm>
            <a:off x="-4936" y="29468"/>
            <a:ext cx="9009246" cy="6857999"/>
          </a:xfrm>
          <a:prstGeom prst="rect">
            <a:avLst/>
          </a:prstGeom>
          <a:solidFill>
            <a:srgbClr val="2B2F32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7" name="Cross 76">
            <a:extLst>
              <a:ext uri="{FF2B5EF4-FFF2-40B4-BE49-F238E27FC236}">
                <a16:creationId xmlns:a16="http://schemas.microsoft.com/office/drawing/2014/main" id="{DEF15E37-837F-4B33-B983-643A5E820EBE}"/>
              </a:ext>
            </a:extLst>
          </p:cNvPr>
          <p:cNvSpPr/>
          <p:nvPr/>
        </p:nvSpPr>
        <p:spPr>
          <a:xfrm rot="2795970">
            <a:off x="203602" y="182636"/>
            <a:ext cx="428297" cy="434807"/>
          </a:xfrm>
          <a:prstGeom prst="plus">
            <a:avLst>
              <a:gd name="adj" fmla="val 4590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96C72F-A256-4297-8412-C24D2BAD3903}"/>
              </a:ext>
            </a:extLst>
          </p:cNvPr>
          <p:cNvSpPr/>
          <p:nvPr/>
        </p:nvSpPr>
        <p:spPr>
          <a:xfrm>
            <a:off x="-8590740" y="906327"/>
            <a:ext cx="8228491" cy="545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B3F7EDC-F534-4281-A181-C080C5B069B3}"/>
              </a:ext>
            </a:extLst>
          </p:cNvPr>
          <p:cNvSpPr txBox="1"/>
          <p:nvPr/>
        </p:nvSpPr>
        <p:spPr>
          <a:xfrm>
            <a:off x="2710783" y="205656"/>
            <a:ext cx="334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NỘI DUNG 2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C992C3-E88F-43D9-A9A5-48F30F5A6AAD}"/>
              </a:ext>
            </a:extLst>
          </p:cNvPr>
          <p:cNvSpPr/>
          <p:nvPr/>
        </p:nvSpPr>
        <p:spPr>
          <a:xfrm>
            <a:off x="266191" y="930370"/>
            <a:ext cx="8228491" cy="545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3" name="Arrow: Right 82">
            <a:hlinkClick r:id="rId8" action="ppaction://hlinksldjump"/>
            <a:extLst>
              <a:ext uri="{FF2B5EF4-FFF2-40B4-BE49-F238E27FC236}">
                <a16:creationId xmlns:a16="http://schemas.microsoft.com/office/drawing/2014/main" id="{8F77C156-0B4E-439D-8449-D16ACCE8164D}"/>
              </a:ext>
            </a:extLst>
          </p:cNvPr>
          <p:cNvSpPr/>
          <p:nvPr/>
        </p:nvSpPr>
        <p:spPr>
          <a:xfrm>
            <a:off x="8531749" y="3185933"/>
            <a:ext cx="424365" cy="348220"/>
          </a:xfrm>
          <a:prstGeom prst="rightArrow">
            <a:avLst>
              <a:gd name="adj1" fmla="val 13844"/>
              <a:gd name="adj2" fmla="val 3148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181A1CD-8583-4600-B538-E1540EA15192}"/>
              </a:ext>
            </a:extLst>
          </p:cNvPr>
          <p:cNvSpPr/>
          <p:nvPr/>
        </p:nvSpPr>
        <p:spPr>
          <a:xfrm>
            <a:off x="12639125" y="930370"/>
            <a:ext cx="8228491" cy="5450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664D6CF-5AD9-4C79-8849-DC41BAA0F34E}"/>
              </a:ext>
            </a:extLst>
          </p:cNvPr>
          <p:cNvSpPr/>
          <p:nvPr/>
        </p:nvSpPr>
        <p:spPr>
          <a:xfrm>
            <a:off x="12639125" y="6902234"/>
            <a:ext cx="8228491" cy="5450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CE40E4A-E14D-41B5-8CBF-53441143C254}"/>
              </a:ext>
            </a:extLst>
          </p:cNvPr>
          <p:cNvSpPr/>
          <p:nvPr/>
        </p:nvSpPr>
        <p:spPr>
          <a:xfrm>
            <a:off x="8987535" y="29468"/>
            <a:ext cx="3213135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9D90816-ADFE-40D1-9061-7EB4CF78EE51}"/>
              </a:ext>
            </a:extLst>
          </p:cNvPr>
          <p:cNvSpPr/>
          <p:nvPr/>
        </p:nvSpPr>
        <p:spPr>
          <a:xfrm>
            <a:off x="9150740" y="248256"/>
            <a:ext cx="559646" cy="53340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692" t="-526" r="-692" b="-381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90405B2-DD6F-409D-96E4-B3FC0D24D6EC}"/>
              </a:ext>
            </a:extLst>
          </p:cNvPr>
          <p:cNvSpPr txBox="1"/>
          <p:nvPr/>
        </p:nvSpPr>
        <p:spPr>
          <a:xfrm>
            <a:off x="9698530" y="208895"/>
            <a:ext cx="149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DADADA"/>
                </a:solidFill>
              </a:rPr>
              <a:t>Tên nhóm</a:t>
            </a:r>
            <a:endParaRPr lang="vi-VN" b="1">
              <a:solidFill>
                <a:srgbClr val="DADADA"/>
              </a:solidFill>
            </a:endParaRP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CCACA633-0189-471D-A8C5-87BDCA991A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732" y="2047238"/>
            <a:ext cx="3063497" cy="373411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246A028-8988-466C-BE30-923BB137C874}"/>
              </a:ext>
            </a:extLst>
          </p:cNvPr>
          <p:cNvSpPr txBox="1"/>
          <p:nvPr/>
        </p:nvSpPr>
        <p:spPr>
          <a:xfrm>
            <a:off x="9677395" y="468634"/>
            <a:ext cx="166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585E65"/>
                </a:solidFill>
              </a:rPr>
              <a:t>@groupname</a:t>
            </a:r>
            <a:endParaRPr lang="vi-VN">
              <a:solidFill>
                <a:srgbClr val="585E65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6BEE4BC-C9FB-40FD-BFB6-63F08286B652}"/>
              </a:ext>
            </a:extLst>
          </p:cNvPr>
          <p:cNvSpPr txBox="1"/>
          <p:nvPr/>
        </p:nvSpPr>
        <p:spPr>
          <a:xfrm>
            <a:off x="9159000" y="881004"/>
            <a:ext cx="257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CHỦ ĐỀ THUYẾT TRÌNH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96B102-860A-46A3-A745-46D17A7B797F}"/>
              </a:ext>
            </a:extLst>
          </p:cNvPr>
          <p:cNvSpPr/>
          <p:nvPr/>
        </p:nvSpPr>
        <p:spPr>
          <a:xfrm>
            <a:off x="8987514" y="3653420"/>
            <a:ext cx="3204486" cy="772763"/>
          </a:xfrm>
          <a:prstGeom prst="rect">
            <a:avLst/>
          </a:prstGeom>
          <a:solidFill>
            <a:schemeClr val="bg1">
              <a:lumMod val="9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F691EF-770E-47F7-9409-B27A927F5263}"/>
              </a:ext>
            </a:extLst>
          </p:cNvPr>
          <p:cNvSpPr txBox="1"/>
          <p:nvPr/>
        </p:nvSpPr>
        <p:spPr>
          <a:xfrm>
            <a:off x="9158999" y="1226574"/>
            <a:ext cx="130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1DA3F4"/>
                </a:solidFill>
              </a:rPr>
              <a:t>#Hastag</a:t>
            </a:r>
            <a:endParaRPr lang="vi-VN">
              <a:solidFill>
                <a:srgbClr val="1DA3F4"/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49B2426-5B11-4DDE-AF4E-999F5E677635}"/>
              </a:ext>
            </a:extLst>
          </p:cNvPr>
          <p:cNvGrpSpPr/>
          <p:nvPr/>
        </p:nvGrpSpPr>
        <p:grpSpPr>
          <a:xfrm>
            <a:off x="9213351" y="2775916"/>
            <a:ext cx="2232339" cy="566462"/>
            <a:chOff x="9213351" y="2775916"/>
            <a:chExt cx="2232339" cy="566462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0BFD7EC-914D-43FD-8CBE-A753F2372AA3}"/>
                </a:ext>
              </a:extLst>
            </p:cNvPr>
            <p:cNvSpPr/>
            <p:nvPr/>
          </p:nvSpPr>
          <p:spPr>
            <a:xfrm>
              <a:off x="9213351" y="2775916"/>
              <a:ext cx="601210" cy="566462"/>
            </a:xfrm>
            <a:prstGeom prst="ellipse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451C231-357C-4CFC-9D33-2E9A1F258755}"/>
                </a:ext>
              </a:extLst>
            </p:cNvPr>
            <p:cNvSpPr txBox="1"/>
            <p:nvPr/>
          </p:nvSpPr>
          <p:spPr>
            <a:xfrm>
              <a:off x="9799817" y="2905162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1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DAAEF66-4554-49EE-A341-A3694C16E743}"/>
              </a:ext>
            </a:extLst>
          </p:cNvPr>
          <p:cNvGrpSpPr/>
          <p:nvPr/>
        </p:nvGrpSpPr>
        <p:grpSpPr>
          <a:xfrm>
            <a:off x="9208526" y="3769795"/>
            <a:ext cx="2313925" cy="566462"/>
            <a:chOff x="9208526" y="3769795"/>
            <a:chExt cx="2313925" cy="56646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3C73F11-F2F1-4B69-A134-9ECBB34A9CEF}"/>
                </a:ext>
              </a:extLst>
            </p:cNvPr>
            <p:cNvSpPr/>
            <p:nvPr/>
          </p:nvSpPr>
          <p:spPr>
            <a:xfrm>
              <a:off x="9208526" y="3769795"/>
              <a:ext cx="601210" cy="566462"/>
            </a:xfrm>
            <a:prstGeom prst="ellipse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67528C8-2742-41D8-9567-A74B6FD49D6A}"/>
                </a:ext>
              </a:extLst>
            </p:cNvPr>
            <p:cNvSpPr txBox="1"/>
            <p:nvPr/>
          </p:nvSpPr>
          <p:spPr>
            <a:xfrm>
              <a:off x="9876578" y="3849523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2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541FCFC-8291-4713-A535-85EDCA98D054}"/>
              </a:ext>
            </a:extLst>
          </p:cNvPr>
          <p:cNvGrpSpPr/>
          <p:nvPr/>
        </p:nvGrpSpPr>
        <p:grpSpPr>
          <a:xfrm>
            <a:off x="9210783" y="4696233"/>
            <a:ext cx="2303170" cy="566462"/>
            <a:chOff x="9210783" y="4696233"/>
            <a:chExt cx="2303170" cy="566462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47CD90C-B7EA-44A9-9D94-71CB71E3FF20}"/>
                </a:ext>
              </a:extLst>
            </p:cNvPr>
            <p:cNvSpPr/>
            <p:nvPr/>
          </p:nvSpPr>
          <p:spPr>
            <a:xfrm>
              <a:off x="9210783" y="4696233"/>
              <a:ext cx="601210" cy="566462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E7E4F60-39CE-4181-B2FA-D4AC518DA26C}"/>
                </a:ext>
              </a:extLst>
            </p:cNvPr>
            <p:cNvSpPr txBox="1"/>
            <p:nvPr/>
          </p:nvSpPr>
          <p:spPr>
            <a:xfrm>
              <a:off x="9868080" y="4769241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3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3681DCC-C9A6-4C2F-A05B-BBF497B31DB9}"/>
              </a:ext>
            </a:extLst>
          </p:cNvPr>
          <p:cNvGrpSpPr/>
          <p:nvPr/>
        </p:nvGrpSpPr>
        <p:grpSpPr>
          <a:xfrm>
            <a:off x="9214619" y="5515847"/>
            <a:ext cx="2303308" cy="566462"/>
            <a:chOff x="9214619" y="5515847"/>
            <a:chExt cx="2303308" cy="566462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2B1D94D-00B3-4A87-A806-27A39577B239}"/>
                </a:ext>
              </a:extLst>
            </p:cNvPr>
            <p:cNvSpPr/>
            <p:nvPr/>
          </p:nvSpPr>
          <p:spPr>
            <a:xfrm>
              <a:off x="9214619" y="5515847"/>
              <a:ext cx="601210" cy="566462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BCE7F1-84C8-4465-BC90-D8A6E334B4C6}"/>
                </a:ext>
              </a:extLst>
            </p:cNvPr>
            <p:cNvSpPr txBox="1"/>
            <p:nvPr/>
          </p:nvSpPr>
          <p:spPr>
            <a:xfrm>
              <a:off x="9872054" y="5615258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4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955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BF74E2-EFEC-48C7-BA3D-C8F6361A0B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25DE8B-AB43-4F0F-9A05-8C6E9F66C9F7}"/>
              </a:ext>
            </a:extLst>
          </p:cNvPr>
          <p:cNvCxnSpPr>
            <a:cxnSpLocks/>
          </p:cNvCxnSpPr>
          <p:nvPr/>
        </p:nvCxnSpPr>
        <p:spPr>
          <a:xfrm>
            <a:off x="3191435" y="0"/>
            <a:ext cx="0" cy="6858000"/>
          </a:xfrm>
          <a:prstGeom prst="line">
            <a:avLst/>
          </a:prstGeom>
          <a:ln>
            <a:solidFill>
              <a:srgbClr val="2E3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7FF75F1-ACAB-4085-94AA-319188B4F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1" t="9122" r="87834" b="86133"/>
          <a:stretch/>
        </p:blipFill>
        <p:spPr>
          <a:xfrm>
            <a:off x="366906" y="97969"/>
            <a:ext cx="547478" cy="435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8EE177-9D4C-4E1D-97A6-A0FCC0248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15409" r="74844" b="78779"/>
          <a:stretch/>
        </p:blipFill>
        <p:spPr>
          <a:xfrm>
            <a:off x="0" y="631371"/>
            <a:ext cx="303383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E2C8ED-DCCA-41A4-BD72-8639640B8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1932" r="74844" b="72256"/>
          <a:stretch/>
        </p:blipFill>
        <p:spPr>
          <a:xfrm>
            <a:off x="0" y="1164771"/>
            <a:ext cx="303383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F97CDE-6DFA-484C-84A0-8A3C7CB56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8929" r="74844" b="65259"/>
          <a:stretch/>
        </p:blipFill>
        <p:spPr>
          <a:xfrm>
            <a:off x="0" y="1796142"/>
            <a:ext cx="3033830" cy="533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78470E-7ED0-413E-AA1B-250A5348B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34978" r="74844" b="59210"/>
          <a:stretch/>
        </p:blipFill>
        <p:spPr>
          <a:xfrm>
            <a:off x="-4936" y="2334988"/>
            <a:ext cx="3033830" cy="533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ED6300-7B32-488F-A6D1-7E13B4DCE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2358" r="74844" b="51830"/>
          <a:stretch/>
        </p:blipFill>
        <p:spPr>
          <a:xfrm>
            <a:off x="0" y="2955474"/>
            <a:ext cx="3033830" cy="533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39B90A-9FAB-451A-8F2B-68A74D31E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8228" r="74844" b="45960"/>
          <a:stretch/>
        </p:blipFill>
        <p:spPr>
          <a:xfrm>
            <a:off x="0" y="3488875"/>
            <a:ext cx="3033830" cy="533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EA0789-C721-41ED-B93A-55222B76B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55594" r="74912" b="38594"/>
          <a:stretch/>
        </p:blipFill>
        <p:spPr>
          <a:xfrm>
            <a:off x="0" y="4109361"/>
            <a:ext cx="3033830" cy="5334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306655-E79A-42B0-9506-3609E57E5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62401" r="74912" b="31788"/>
          <a:stretch/>
        </p:blipFill>
        <p:spPr>
          <a:xfrm>
            <a:off x="0" y="4729848"/>
            <a:ext cx="3033830" cy="53340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F104C1-2B09-43F7-8399-212E94E1D337}"/>
              </a:ext>
            </a:extLst>
          </p:cNvPr>
          <p:cNvSpPr/>
          <p:nvPr/>
        </p:nvSpPr>
        <p:spPr>
          <a:xfrm>
            <a:off x="284881" y="5292329"/>
            <a:ext cx="2464068" cy="533402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#Hastag của nhóm</a:t>
            </a:r>
            <a:endParaRPr lang="vi-VN" sz="1600" b="1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CF8847-ECFC-4948-917E-8E1608B378BB}"/>
              </a:ext>
            </a:extLst>
          </p:cNvPr>
          <p:cNvGrpSpPr/>
          <p:nvPr/>
        </p:nvGrpSpPr>
        <p:grpSpPr>
          <a:xfrm>
            <a:off x="328784" y="6157199"/>
            <a:ext cx="2226331" cy="635627"/>
            <a:chOff x="328784" y="6157199"/>
            <a:chExt cx="2226331" cy="63562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CB3DD12-24EB-4A47-A3A3-05B2A6769737}"/>
                </a:ext>
              </a:extLst>
            </p:cNvPr>
            <p:cNvSpPr/>
            <p:nvPr/>
          </p:nvSpPr>
          <p:spPr>
            <a:xfrm>
              <a:off x="328784" y="6194249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F1ACEF-125F-48CB-AE34-AE7CAE42125D}"/>
                </a:ext>
              </a:extLst>
            </p:cNvPr>
            <p:cNvSpPr txBox="1"/>
            <p:nvPr/>
          </p:nvSpPr>
          <p:spPr>
            <a:xfrm>
              <a:off x="914384" y="6157199"/>
              <a:ext cx="149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nhóm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FD785C-1684-4411-8DBC-87F8EB467CD6}"/>
                </a:ext>
              </a:extLst>
            </p:cNvPr>
            <p:cNvSpPr txBox="1"/>
            <p:nvPr/>
          </p:nvSpPr>
          <p:spPr>
            <a:xfrm>
              <a:off x="888430" y="6423494"/>
              <a:ext cx="166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585E65"/>
                  </a:solidFill>
                </a:rPr>
                <a:t>@groupname</a:t>
              </a:r>
              <a:endParaRPr lang="vi-VN">
                <a:solidFill>
                  <a:srgbClr val="585E65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1D94157-1850-437D-A244-78E3B2B330DF}"/>
              </a:ext>
            </a:extLst>
          </p:cNvPr>
          <p:cNvSpPr/>
          <p:nvPr/>
        </p:nvSpPr>
        <p:spPr>
          <a:xfrm>
            <a:off x="3191425" y="1"/>
            <a:ext cx="4730470" cy="6858000"/>
          </a:xfrm>
          <a:prstGeom prst="rect">
            <a:avLst/>
          </a:prstGeom>
          <a:solidFill>
            <a:srgbClr val="15181C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C25A7A-618D-4540-A28F-5E72D3C3C870}"/>
              </a:ext>
            </a:extLst>
          </p:cNvPr>
          <p:cNvSpPr/>
          <p:nvPr/>
        </p:nvSpPr>
        <p:spPr>
          <a:xfrm>
            <a:off x="3191433" y="2185261"/>
            <a:ext cx="4730470" cy="4672738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3FA83E-B7FF-44BD-92BE-32E11D5A42DF}"/>
              </a:ext>
            </a:extLst>
          </p:cNvPr>
          <p:cNvGrpSpPr/>
          <p:nvPr/>
        </p:nvGrpSpPr>
        <p:grpSpPr>
          <a:xfrm>
            <a:off x="3191434" y="0"/>
            <a:ext cx="4730470" cy="533400"/>
            <a:chOff x="3191434" y="0"/>
            <a:chExt cx="4730470" cy="533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4DD85F-C22B-42CE-932B-79EE0FB76C17}"/>
                </a:ext>
              </a:extLst>
            </p:cNvPr>
            <p:cNvSpPr/>
            <p:nvPr/>
          </p:nvSpPr>
          <p:spPr>
            <a:xfrm>
              <a:off x="3191434" y="0"/>
              <a:ext cx="4730470" cy="533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151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93AF01-59A4-4B82-AAF6-9903C7CDC369}"/>
                </a:ext>
              </a:extLst>
            </p:cNvPr>
            <p:cNvSpPr txBox="1"/>
            <p:nvPr/>
          </p:nvSpPr>
          <p:spPr>
            <a:xfrm>
              <a:off x="3300324" y="122419"/>
              <a:ext cx="1643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EDAD4"/>
                  </a:solidFill>
                </a:rPr>
                <a:t>Tên nhóm</a:t>
              </a:r>
              <a:endParaRPr lang="vi-VN" b="1">
                <a:solidFill>
                  <a:srgbClr val="DEDAD4"/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E7195EE-108D-4E2D-AFD9-AB45F0F0A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2298" t="12098" r="3226" b="78816"/>
            <a:stretch/>
          </p:blipFill>
          <p:spPr>
            <a:xfrm>
              <a:off x="7522273" y="136430"/>
              <a:ext cx="347664" cy="396970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61C3BD5-8A2C-4466-958C-D5ECFA1594E6}"/>
              </a:ext>
            </a:extLst>
          </p:cNvPr>
          <p:cNvSpPr/>
          <p:nvPr/>
        </p:nvSpPr>
        <p:spPr>
          <a:xfrm>
            <a:off x="3191433" y="533400"/>
            <a:ext cx="4730470" cy="1529442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50D7BE-7676-46EE-B1D8-94398192AFC3}"/>
              </a:ext>
            </a:extLst>
          </p:cNvPr>
          <p:cNvGrpSpPr/>
          <p:nvPr/>
        </p:nvGrpSpPr>
        <p:grpSpPr>
          <a:xfrm>
            <a:off x="3279608" y="829742"/>
            <a:ext cx="4531719" cy="1132518"/>
            <a:chOff x="3279608" y="829742"/>
            <a:chExt cx="4531719" cy="113251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D44868C-D588-43B5-A140-76B749507F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884" t="33968" r="52941" b="56905"/>
            <a:stretch/>
          </p:blipFill>
          <p:spPr>
            <a:xfrm>
              <a:off x="3899343" y="1389463"/>
              <a:ext cx="2119451" cy="490693"/>
            </a:xfrm>
            <a:prstGeom prst="rect">
              <a:avLst/>
            </a:prstGeom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4B77BE-C153-486D-9542-E549947B7C6D}"/>
                </a:ext>
              </a:extLst>
            </p:cNvPr>
            <p:cNvSpPr/>
            <p:nvPr/>
          </p:nvSpPr>
          <p:spPr>
            <a:xfrm>
              <a:off x="3279608" y="829742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A25666-95CA-4E8E-9EB7-751D4BAEDB42}"/>
                </a:ext>
              </a:extLst>
            </p:cNvPr>
            <p:cNvSpPr txBox="1"/>
            <p:nvPr/>
          </p:nvSpPr>
          <p:spPr>
            <a:xfrm>
              <a:off x="3899343" y="843658"/>
              <a:ext cx="2517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666E74"/>
                  </a:solidFill>
                </a:rPr>
                <a:t>Chủ đề nội dung? </a:t>
              </a:r>
              <a:endParaRPr lang="vi-VN" sz="2400">
                <a:solidFill>
                  <a:srgbClr val="666E74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6EEF7D0-0DBA-445F-9080-A1B2EEBD8A1E}"/>
                </a:ext>
              </a:extLst>
            </p:cNvPr>
            <p:cNvSpPr/>
            <p:nvPr/>
          </p:nvSpPr>
          <p:spPr>
            <a:xfrm>
              <a:off x="6754691" y="1565290"/>
              <a:ext cx="1056636" cy="396970"/>
            </a:xfrm>
            <a:prstGeom prst="roundRect">
              <a:avLst>
                <a:gd name="adj" fmla="val 50000"/>
              </a:avLst>
            </a:prstGeom>
            <a:solidFill>
              <a:srgbClr val="0E5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7D7E7F"/>
                  </a:solidFill>
                </a:rPr>
                <a:t>Tweet</a:t>
              </a:r>
              <a:endParaRPr lang="vi-VN" sz="1600" b="1">
                <a:solidFill>
                  <a:srgbClr val="7D7E7F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CBCEA0A-F37F-4AED-A473-6067839D77CD}"/>
              </a:ext>
            </a:extLst>
          </p:cNvPr>
          <p:cNvGrpSpPr/>
          <p:nvPr/>
        </p:nvGrpSpPr>
        <p:grpSpPr>
          <a:xfrm>
            <a:off x="8288792" y="122419"/>
            <a:ext cx="3536302" cy="602040"/>
            <a:chOff x="8288792" y="122419"/>
            <a:chExt cx="3536302" cy="60204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E09143E-AA6F-4BCC-8CD7-CE464404D17F}"/>
                </a:ext>
              </a:extLst>
            </p:cNvPr>
            <p:cNvSpPr/>
            <p:nvPr/>
          </p:nvSpPr>
          <p:spPr>
            <a:xfrm>
              <a:off x="8288792" y="122419"/>
              <a:ext cx="3536302" cy="602040"/>
            </a:xfrm>
            <a:prstGeom prst="roundRect">
              <a:avLst>
                <a:gd name="adj" fmla="val 50000"/>
              </a:avLst>
            </a:prstGeom>
            <a:solidFill>
              <a:srgbClr val="202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A14115-C54E-4672-9ECF-CA9EB437CBE4}"/>
                </a:ext>
              </a:extLst>
            </p:cNvPr>
            <p:cNvGrpSpPr/>
            <p:nvPr/>
          </p:nvGrpSpPr>
          <p:grpSpPr>
            <a:xfrm>
              <a:off x="8558205" y="242018"/>
              <a:ext cx="375359" cy="362842"/>
              <a:chOff x="8548565" y="184569"/>
              <a:chExt cx="375359" cy="362842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2B9B58C-D12F-422F-988C-FD177116AF35}"/>
                  </a:ext>
                </a:extLst>
              </p:cNvPr>
              <p:cNvSpPr/>
              <p:nvPr/>
            </p:nvSpPr>
            <p:spPr>
              <a:xfrm>
                <a:off x="8548565" y="184569"/>
                <a:ext cx="305721" cy="300692"/>
              </a:xfrm>
              <a:prstGeom prst="ellipse">
                <a:avLst/>
              </a:prstGeom>
              <a:noFill/>
              <a:ln>
                <a:solidFill>
                  <a:srgbClr val="666E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913FECC-A63E-4E08-9E5B-B92159584FE2}"/>
                  </a:ext>
                </a:extLst>
              </p:cNvPr>
              <p:cNvCxnSpPr>
                <a:cxnSpLocks/>
                <a:stCxn id="36" idx="5"/>
              </p:cNvCxnSpPr>
              <p:nvPr/>
            </p:nvCxnSpPr>
            <p:spPr>
              <a:xfrm>
                <a:off x="8809514" y="441226"/>
                <a:ext cx="114410" cy="106185"/>
              </a:xfrm>
              <a:prstGeom prst="line">
                <a:avLst/>
              </a:prstGeom>
              <a:ln w="19050">
                <a:solidFill>
                  <a:srgbClr val="666E7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788B75-CA26-45F6-886B-74872E43DE4C}"/>
                </a:ext>
              </a:extLst>
            </p:cNvPr>
            <p:cNvSpPr txBox="1"/>
            <p:nvPr/>
          </p:nvSpPr>
          <p:spPr>
            <a:xfrm>
              <a:off x="8992473" y="241198"/>
              <a:ext cx="240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4E535A"/>
                  </a:solidFill>
                </a:rPr>
                <a:t>SearchTwitter</a:t>
              </a:r>
              <a:endParaRPr lang="vi-VN">
                <a:solidFill>
                  <a:srgbClr val="4E535A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48ADA4-BC8A-488C-B203-A92D7B7C20A4}"/>
              </a:ext>
            </a:extLst>
          </p:cNvPr>
          <p:cNvGrpSpPr/>
          <p:nvPr/>
        </p:nvGrpSpPr>
        <p:grpSpPr>
          <a:xfrm>
            <a:off x="8288792" y="1084435"/>
            <a:ext cx="3536303" cy="4840503"/>
            <a:chOff x="8288792" y="1084435"/>
            <a:chExt cx="3536303" cy="484050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099A3AB-677C-4F72-B736-C236BF2973E9}"/>
                </a:ext>
              </a:extLst>
            </p:cNvPr>
            <p:cNvSpPr/>
            <p:nvPr/>
          </p:nvSpPr>
          <p:spPr>
            <a:xfrm>
              <a:off x="8288793" y="1084435"/>
              <a:ext cx="3536302" cy="4840503"/>
            </a:xfrm>
            <a:prstGeom prst="roundRect">
              <a:avLst>
                <a:gd name="adj" fmla="val 2686"/>
              </a:avLst>
            </a:prstGeom>
            <a:solidFill>
              <a:srgbClr val="15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C0CB7B9-F786-41D3-BF43-2DF5CB06629A}"/>
                </a:ext>
              </a:extLst>
            </p:cNvPr>
            <p:cNvCxnSpPr>
              <a:cxnSpLocks/>
            </p:cNvCxnSpPr>
            <p:nvPr/>
          </p:nvCxnSpPr>
          <p:spPr>
            <a:xfrm>
              <a:off x="8288792" y="1698171"/>
              <a:ext cx="3536302" cy="0"/>
            </a:xfrm>
            <a:prstGeom prst="line">
              <a:avLst/>
            </a:prstGeom>
            <a:ln>
              <a:solidFill>
                <a:srgbClr val="2B2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FE942FB-A291-4681-A11B-B33B91F59D7A}"/>
                </a:ext>
              </a:extLst>
            </p:cNvPr>
            <p:cNvSpPr txBox="1"/>
            <p:nvPr/>
          </p:nvSpPr>
          <p:spPr>
            <a:xfrm>
              <a:off x="8420163" y="1176359"/>
              <a:ext cx="31207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rgbClr val="D9D9D9"/>
                  </a:solidFill>
                </a:rPr>
                <a:t>Thành viên trong nhóm</a:t>
              </a:r>
              <a:endParaRPr lang="vi-VN" sz="2000" b="1">
                <a:solidFill>
                  <a:srgbClr val="D9D9D9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B9FCAB5-079C-4C9B-885A-4F3B64F6CD7E}"/>
              </a:ext>
            </a:extLst>
          </p:cNvPr>
          <p:cNvGrpSpPr/>
          <p:nvPr/>
        </p:nvGrpSpPr>
        <p:grpSpPr>
          <a:xfrm>
            <a:off x="3308274" y="2460787"/>
            <a:ext cx="4394442" cy="4044306"/>
            <a:chOff x="3308274" y="2460787"/>
            <a:chExt cx="4394442" cy="404430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3DB76A-9D11-4693-AB09-1A7645C56341}"/>
                </a:ext>
              </a:extLst>
            </p:cNvPr>
            <p:cNvSpPr txBox="1"/>
            <p:nvPr/>
          </p:nvSpPr>
          <p:spPr>
            <a:xfrm>
              <a:off x="5303281" y="2765658"/>
              <a:ext cx="130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DA3F4"/>
                  </a:solidFill>
                </a:rPr>
                <a:t>#Hastag</a:t>
              </a:r>
              <a:endParaRPr lang="vi-VN">
                <a:solidFill>
                  <a:srgbClr val="1DA3F4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F98584-0744-4A0A-A272-748624E7161D}"/>
                </a:ext>
              </a:extLst>
            </p:cNvPr>
            <p:cNvGrpSpPr/>
            <p:nvPr/>
          </p:nvGrpSpPr>
          <p:grpSpPr>
            <a:xfrm>
              <a:off x="3308274" y="2460787"/>
              <a:ext cx="4394442" cy="4044306"/>
              <a:chOff x="3308274" y="2460787"/>
              <a:chExt cx="4394442" cy="4044306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AE80342-8A8B-4FAF-ADC2-6E1664C30530}"/>
                  </a:ext>
                </a:extLst>
              </p:cNvPr>
              <p:cNvSpPr/>
              <p:nvPr/>
            </p:nvSpPr>
            <p:spPr>
              <a:xfrm>
                <a:off x="3308274" y="2500148"/>
                <a:ext cx="559646" cy="533402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692" t="-526" r="-692" b="-381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E0F2A1-5BC6-44C4-A391-6C962368C152}"/>
                  </a:ext>
                </a:extLst>
              </p:cNvPr>
              <p:cNvSpPr txBox="1"/>
              <p:nvPr/>
            </p:nvSpPr>
            <p:spPr>
              <a:xfrm>
                <a:off x="3856064" y="2460787"/>
                <a:ext cx="149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DADADA"/>
                    </a:solidFill>
                  </a:rPr>
                  <a:t>Tên nhóm</a:t>
                </a:r>
                <a:endParaRPr lang="vi-VN" b="1">
                  <a:solidFill>
                    <a:srgbClr val="DADADA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665D3D-755F-4F76-AA54-76FCAB687305}"/>
                  </a:ext>
                </a:extLst>
              </p:cNvPr>
              <p:cNvSpPr txBox="1"/>
              <p:nvPr/>
            </p:nvSpPr>
            <p:spPr>
              <a:xfrm>
                <a:off x="4863446" y="2463866"/>
                <a:ext cx="166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585E65"/>
                    </a:solidFill>
                  </a:rPr>
                  <a:t>@groupname</a:t>
                </a:r>
                <a:endParaRPr lang="vi-VN">
                  <a:solidFill>
                    <a:srgbClr val="585E65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3FA31F1D-D9D7-450B-ACA9-8DE3A5C36844}"/>
                  </a:ext>
                </a:extLst>
              </p:cNvPr>
              <p:cNvSpPr/>
              <p:nvPr/>
            </p:nvSpPr>
            <p:spPr>
              <a:xfrm>
                <a:off x="3353967" y="3185933"/>
                <a:ext cx="4348749" cy="2842325"/>
              </a:xfrm>
              <a:prstGeom prst="roundRect">
                <a:avLst>
                  <a:gd name="adj" fmla="val 2718"/>
                </a:avLst>
              </a:prstGeom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8098" r="-809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FA1CFE-1ACE-4032-AF6C-F91282882060}"/>
                  </a:ext>
                </a:extLst>
              </p:cNvPr>
              <p:cNvSpPr txBox="1"/>
              <p:nvPr/>
            </p:nvSpPr>
            <p:spPr>
              <a:xfrm>
                <a:off x="3868517" y="2775674"/>
                <a:ext cx="1790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D9D9D9"/>
                    </a:solidFill>
                  </a:rPr>
                  <a:t>Nội dung bài học</a:t>
                </a:r>
                <a:endParaRPr lang="vi-VN" sz="1600">
                  <a:solidFill>
                    <a:srgbClr val="D9D9D9"/>
                  </a:solidFill>
                </a:endParaRP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656EB651-0891-48A2-9EF2-389EE0BB97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03" t="-3567" b="2"/>
              <a:stretch/>
            </p:blipFill>
            <p:spPr>
              <a:xfrm>
                <a:off x="3402211" y="6144106"/>
                <a:ext cx="4262030" cy="360987"/>
              </a:xfrm>
              <a:prstGeom prst="rect">
                <a:avLst/>
              </a:prstGeom>
            </p:spPr>
          </p:pic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F9E708-7CAD-4BB3-9E75-2F7E1D43FE7D}"/>
              </a:ext>
            </a:extLst>
          </p:cNvPr>
          <p:cNvGrpSpPr/>
          <p:nvPr/>
        </p:nvGrpSpPr>
        <p:grpSpPr>
          <a:xfrm>
            <a:off x="8463567" y="1838177"/>
            <a:ext cx="3188256" cy="694167"/>
            <a:chOff x="8463567" y="1838177"/>
            <a:chExt cx="3188256" cy="69416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9C1638-FD14-4095-8E10-E54A193AF71C}"/>
                </a:ext>
              </a:extLst>
            </p:cNvPr>
            <p:cNvSpPr/>
            <p:nvPr/>
          </p:nvSpPr>
          <p:spPr>
            <a:xfrm>
              <a:off x="8463567" y="1838177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119EAA3-9430-4D35-9D21-8F8CD4891EA0}"/>
                </a:ext>
              </a:extLst>
            </p:cNvPr>
            <p:cNvSpPr txBox="1"/>
            <p:nvPr/>
          </p:nvSpPr>
          <p:spPr>
            <a:xfrm>
              <a:off x="9173236" y="1861047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1AB71AB-ED52-4060-8806-E8CEF0811B94}"/>
                </a:ext>
              </a:extLst>
            </p:cNvPr>
            <p:cNvSpPr txBox="1"/>
            <p:nvPr/>
          </p:nvSpPr>
          <p:spPr>
            <a:xfrm>
              <a:off x="9169933" y="2124138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B0870B2-8150-4457-A1F2-163762662DC6}"/>
                </a:ext>
              </a:extLst>
            </p:cNvPr>
            <p:cNvSpPr/>
            <p:nvPr/>
          </p:nvSpPr>
          <p:spPr>
            <a:xfrm>
              <a:off x="10804365" y="2011640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A47753-2CC3-4419-9E94-779AA735BE88}"/>
              </a:ext>
            </a:extLst>
          </p:cNvPr>
          <p:cNvGrpSpPr/>
          <p:nvPr/>
        </p:nvGrpSpPr>
        <p:grpSpPr>
          <a:xfrm>
            <a:off x="8462063" y="2766022"/>
            <a:ext cx="3189760" cy="738664"/>
            <a:chOff x="8462063" y="2766022"/>
            <a:chExt cx="3189760" cy="73866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3C37429-CD8C-46BE-9CBE-44328FB084F2}"/>
                </a:ext>
              </a:extLst>
            </p:cNvPr>
            <p:cNvSpPr/>
            <p:nvPr/>
          </p:nvSpPr>
          <p:spPr>
            <a:xfrm>
              <a:off x="8462063" y="2810519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0691568-7C63-43BF-B0EA-A6339871FC71}"/>
                </a:ext>
              </a:extLst>
            </p:cNvPr>
            <p:cNvSpPr txBox="1"/>
            <p:nvPr/>
          </p:nvSpPr>
          <p:spPr>
            <a:xfrm>
              <a:off x="9141812" y="276602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2322F3-DC2F-472B-B403-FD38BC1701CD}"/>
                </a:ext>
              </a:extLst>
            </p:cNvPr>
            <p:cNvSpPr txBox="1"/>
            <p:nvPr/>
          </p:nvSpPr>
          <p:spPr>
            <a:xfrm>
              <a:off x="9139563" y="3062533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74851306-D1B9-42CD-9162-9384AC3D46F5}"/>
                </a:ext>
              </a:extLst>
            </p:cNvPr>
            <p:cNvSpPr/>
            <p:nvPr/>
          </p:nvSpPr>
          <p:spPr>
            <a:xfrm>
              <a:off x="10804365" y="3029741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D01DD1A-DF11-4390-923D-A114EB293336}"/>
              </a:ext>
            </a:extLst>
          </p:cNvPr>
          <p:cNvGrpSpPr/>
          <p:nvPr/>
        </p:nvGrpSpPr>
        <p:grpSpPr>
          <a:xfrm>
            <a:off x="8462063" y="3782860"/>
            <a:ext cx="3193698" cy="694168"/>
            <a:chOff x="8462063" y="3782860"/>
            <a:chExt cx="3193698" cy="694168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BC4E60-8DF6-47B2-BDE1-AC14534D809F}"/>
                </a:ext>
              </a:extLst>
            </p:cNvPr>
            <p:cNvSpPr/>
            <p:nvPr/>
          </p:nvSpPr>
          <p:spPr>
            <a:xfrm>
              <a:off x="8462063" y="3782861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734586-D655-4204-8D7C-25F2E9E84836}"/>
                </a:ext>
              </a:extLst>
            </p:cNvPr>
            <p:cNvSpPr txBox="1"/>
            <p:nvPr/>
          </p:nvSpPr>
          <p:spPr>
            <a:xfrm>
              <a:off x="9173236" y="3782860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F1CFF1-D186-41E0-AF78-7717A1178432}"/>
                </a:ext>
              </a:extLst>
            </p:cNvPr>
            <p:cNvSpPr txBox="1"/>
            <p:nvPr/>
          </p:nvSpPr>
          <p:spPr>
            <a:xfrm>
              <a:off x="9169933" y="4073749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541BA58-8C14-41CA-A310-57C0B8B44208}"/>
                </a:ext>
              </a:extLst>
            </p:cNvPr>
            <p:cNvSpPr/>
            <p:nvPr/>
          </p:nvSpPr>
          <p:spPr>
            <a:xfrm>
              <a:off x="10808303" y="3988884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E789692-5391-497C-95E7-9A802F0EC466}"/>
              </a:ext>
            </a:extLst>
          </p:cNvPr>
          <p:cNvGrpSpPr/>
          <p:nvPr/>
        </p:nvGrpSpPr>
        <p:grpSpPr>
          <a:xfrm>
            <a:off x="8467406" y="4755202"/>
            <a:ext cx="3184417" cy="694168"/>
            <a:chOff x="8467406" y="4755202"/>
            <a:chExt cx="3184417" cy="6941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8F429E0-CB26-4AC9-9E61-3A3C7641F1FD}"/>
                </a:ext>
              </a:extLst>
            </p:cNvPr>
            <p:cNvSpPr/>
            <p:nvPr/>
          </p:nvSpPr>
          <p:spPr>
            <a:xfrm>
              <a:off x="8467406" y="4755203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7CA6C31-CFB4-4487-92AA-6DC29E24F355}"/>
                </a:ext>
              </a:extLst>
            </p:cNvPr>
            <p:cNvSpPr txBox="1"/>
            <p:nvPr/>
          </p:nvSpPr>
          <p:spPr>
            <a:xfrm>
              <a:off x="9173236" y="475520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8BCCCCD-0C01-47E0-8E64-91E75C8F50A6}"/>
                </a:ext>
              </a:extLst>
            </p:cNvPr>
            <p:cNvSpPr txBox="1"/>
            <p:nvPr/>
          </p:nvSpPr>
          <p:spPr>
            <a:xfrm>
              <a:off x="9178579" y="5051961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690DF6B1-9918-4A18-96F5-3C13BD302B3C}"/>
                </a:ext>
              </a:extLst>
            </p:cNvPr>
            <p:cNvSpPr/>
            <p:nvPr/>
          </p:nvSpPr>
          <p:spPr>
            <a:xfrm>
              <a:off x="10804365" y="4985298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AD9E809-8273-4604-B696-06BDAFCF9621}"/>
              </a:ext>
            </a:extLst>
          </p:cNvPr>
          <p:cNvSpPr/>
          <p:nvPr/>
        </p:nvSpPr>
        <p:spPr>
          <a:xfrm>
            <a:off x="11825094" y="1164771"/>
            <a:ext cx="366906" cy="47601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1A49409-3FFB-4630-B547-122B718D646F}"/>
              </a:ext>
            </a:extLst>
          </p:cNvPr>
          <p:cNvSpPr/>
          <p:nvPr/>
        </p:nvSpPr>
        <p:spPr>
          <a:xfrm>
            <a:off x="3353967" y="3185933"/>
            <a:ext cx="4348749" cy="2842325"/>
          </a:xfrm>
          <a:prstGeom prst="roundRect">
            <a:avLst>
              <a:gd name="adj" fmla="val 2718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098" r="-80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21455E-E737-40CE-94E3-1B6B0231035E}"/>
              </a:ext>
            </a:extLst>
          </p:cNvPr>
          <p:cNvSpPr/>
          <p:nvPr/>
        </p:nvSpPr>
        <p:spPr>
          <a:xfrm>
            <a:off x="-4936" y="29468"/>
            <a:ext cx="9009246" cy="6857999"/>
          </a:xfrm>
          <a:prstGeom prst="rect">
            <a:avLst/>
          </a:prstGeom>
          <a:solidFill>
            <a:srgbClr val="2B2F32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7" name="Cross 76">
            <a:extLst>
              <a:ext uri="{FF2B5EF4-FFF2-40B4-BE49-F238E27FC236}">
                <a16:creationId xmlns:a16="http://schemas.microsoft.com/office/drawing/2014/main" id="{DEF15E37-837F-4B33-B983-643A5E820EBE}"/>
              </a:ext>
            </a:extLst>
          </p:cNvPr>
          <p:cNvSpPr/>
          <p:nvPr/>
        </p:nvSpPr>
        <p:spPr>
          <a:xfrm rot="2795970">
            <a:off x="203602" y="182636"/>
            <a:ext cx="428297" cy="434807"/>
          </a:xfrm>
          <a:prstGeom prst="plus">
            <a:avLst>
              <a:gd name="adj" fmla="val 4590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B3F7EDC-F534-4281-A181-C080C5B069B3}"/>
              </a:ext>
            </a:extLst>
          </p:cNvPr>
          <p:cNvSpPr txBox="1"/>
          <p:nvPr/>
        </p:nvSpPr>
        <p:spPr>
          <a:xfrm>
            <a:off x="2710783" y="205656"/>
            <a:ext cx="334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NỘI DUNG 3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C992C3-E88F-43D9-A9A5-48F30F5A6AAD}"/>
              </a:ext>
            </a:extLst>
          </p:cNvPr>
          <p:cNvSpPr/>
          <p:nvPr/>
        </p:nvSpPr>
        <p:spPr>
          <a:xfrm>
            <a:off x="-8640036" y="904691"/>
            <a:ext cx="8228491" cy="545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4" name="Arrow: Right 83">
            <a:hlinkClick r:id="rId8" action="ppaction://hlinksldjump"/>
            <a:extLst>
              <a:ext uri="{FF2B5EF4-FFF2-40B4-BE49-F238E27FC236}">
                <a16:creationId xmlns:a16="http://schemas.microsoft.com/office/drawing/2014/main" id="{22E2011A-66EA-4899-9CA3-16BDABE2B9CB}"/>
              </a:ext>
            </a:extLst>
          </p:cNvPr>
          <p:cNvSpPr/>
          <p:nvPr/>
        </p:nvSpPr>
        <p:spPr>
          <a:xfrm>
            <a:off x="8531749" y="3185933"/>
            <a:ext cx="424365" cy="348220"/>
          </a:xfrm>
          <a:prstGeom prst="rightArrow">
            <a:avLst>
              <a:gd name="adj1" fmla="val 13844"/>
              <a:gd name="adj2" fmla="val 3148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FA32BB0-BC33-4898-B876-C73025966A2F}"/>
              </a:ext>
            </a:extLst>
          </p:cNvPr>
          <p:cNvSpPr/>
          <p:nvPr/>
        </p:nvSpPr>
        <p:spPr>
          <a:xfrm>
            <a:off x="113598" y="958374"/>
            <a:ext cx="8228491" cy="5450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56C46DD-F16F-4AC4-A72D-FC1AE274E4D2}"/>
              </a:ext>
            </a:extLst>
          </p:cNvPr>
          <p:cNvSpPr/>
          <p:nvPr/>
        </p:nvSpPr>
        <p:spPr>
          <a:xfrm>
            <a:off x="-8314693" y="-5256710"/>
            <a:ext cx="8228491" cy="545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3108EF5-7B62-479A-A5FA-6D1FDF83F34E}"/>
              </a:ext>
            </a:extLst>
          </p:cNvPr>
          <p:cNvSpPr/>
          <p:nvPr/>
        </p:nvSpPr>
        <p:spPr>
          <a:xfrm>
            <a:off x="13186929" y="763825"/>
            <a:ext cx="8228491" cy="5450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F409B9E-258F-49FE-B35D-5466189E0555}"/>
              </a:ext>
            </a:extLst>
          </p:cNvPr>
          <p:cNvSpPr/>
          <p:nvPr/>
        </p:nvSpPr>
        <p:spPr>
          <a:xfrm>
            <a:off x="8987535" y="29468"/>
            <a:ext cx="3213135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4B71272-5785-4677-A8CA-40A519257E42}"/>
              </a:ext>
            </a:extLst>
          </p:cNvPr>
          <p:cNvSpPr/>
          <p:nvPr/>
        </p:nvSpPr>
        <p:spPr>
          <a:xfrm>
            <a:off x="9150740" y="248256"/>
            <a:ext cx="559646" cy="53340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692" t="-526" r="-692" b="-381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06B040-8BCC-4DF8-B369-98F4141574CD}"/>
              </a:ext>
            </a:extLst>
          </p:cNvPr>
          <p:cNvSpPr txBox="1"/>
          <p:nvPr/>
        </p:nvSpPr>
        <p:spPr>
          <a:xfrm>
            <a:off x="9698530" y="208895"/>
            <a:ext cx="149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DADADA"/>
                </a:solidFill>
              </a:rPr>
              <a:t>Tên nhóm</a:t>
            </a:r>
            <a:endParaRPr lang="vi-VN" b="1">
              <a:solidFill>
                <a:srgbClr val="DADADA"/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A1518E44-B6C5-40E7-AC2D-1FCC45F1C5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732" y="2047238"/>
            <a:ext cx="3063497" cy="37341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4B990D8-F7B8-4970-98F3-A8AF659F62ED}"/>
              </a:ext>
            </a:extLst>
          </p:cNvPr>
          <p:cNvSpPr txBox="1"/>
          <p:nvPr/>
        </p:nvSpPr>
        <p:spPr>
          <a:xfrm>
            <a:off x="9677395" y="468634"/>
            <a:ext cx="166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585E65"/>
                </a:solidFill>
              </a:rPr>
              <a:t>@groupname</a:t>
            </a:r>
            <a:endParaRPr lang="vi-VN">
              <a:solidFill>
                <a:srgbClr val="585E65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A8CF05-D34B-457F-B9A9-BED667E5B5C3}"/>
              </a:ext>
            </a:extLst>
          </p:cNvPr>
          <p:cNvSpPr txBox="1"/>
          <p:nvPr/>
        </p:nvSpPr>
        <p:spPr>
          <a:xfrm>
            <a:off x="9159000" y="881004"/>
            <a:ext cx="257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CHỦ ĐỀ THUYẾT TRÌNH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B609B15-9910-4323-8C83-24D29EF8DED8}"/>
              </a:ext>
            </a:extLst>
          </p:cNvPr>
          <p:cNvSpPr/>
          <p:nvPr/>
        </p:nvSpPr>
        <p:spPr>
          <a:xfrm>
            <a:off x="8999492" y="4604448"/>
            <a:ext cx="3204486" cy="772763"/>
          </a:xfrm>
          <a:prstGeom prst="rect">
            <a:avLst/>
          </a:prstGeom>
          <a:solidFill>
            <a:schemeClr val="bg1">
              <a:lumMod val="9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FCD94B-69A1-4285-B1E6-85BF698FD163}"/>
              </a:ext>
            </a:extLst>
          </p:cNvPr>
          <p:cNvSpPr txBox="1"/>
          <p:nvPr/>
        </p:nvSpPr>
        <p:spPr>
          <a:xfrm>
            <a:off x="9158999" y="1226574"/>
            <a:ext cx="130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1DA3F4"/>
                </a:solidFill>
              </a:rPr>
              <a:t>#Hastag</a:t>
            </a:r>
            <a:endParaRPr lang="vi-VN">
              <a:solidFill>
                <a:srgbClr val="1DA3F4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95CD61E-577A-4A49-83A2-4E5B7862676C}"/>
              </a:ext>
            </a:extLst>
          </p:cNvPr>
          <p:cNvGrpSpPr/>
          <p:nvPr/>
        </p:nvGrpSpPr>
        <p:grpSpPr>
          <a:xfrm>
            <a:off x="9213351" y="2775916"/>
            <a:ext cx="2232339" cy="566462"/>
            <a:chOff x="9213351" y="2775916"/>
            <a:chExt cx="2232339" cy="56646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409A31B-7CA6-4C95-8849-C24B0B8BD02E}"/>
                </a:ext>
              </a:extLst>
            </p:cNvPr>
            <p:cNvSpPr/>
            <p:nvPr/>
          </p:nvSpPr>
          <p:spPr>
            <a:xfrm>
              <a:off x="9213351" y="2775916"/>
              <a:ext cx="601210" cy="566462"/>
            </a:xfrm>
            <a:prstGeom prst="ellipse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3348F30-5E1C-4980-A22F-7CDDD0A9DCA0}"/>
                </a:ext>
              </a:extLst>
            </p:cNvPr>
            <p:cNvSpPr txBox="1"/>
            <p:nvPr/>
          </p:nvSpPr>
          <p:spPr>
            <a:xfrm>
              <a:off x="9799817" y="2905162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1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ADA8EAA-884E-460D-A52E-51C49E53AB73}"/>
              </a:ext>
            </a:extLst>
          </p:cNvPr>
          <p:cNvGrpSpPr/>
          <p:nvPr/>
        </p:nvGrpSpPr>
        <p:grpSpPr>
          <a:xfrm>
            <a:off x="9208526" y="3769795"/>
            <a:ext cx="2313925" cy="566462"/>
            <a:chOff x="9208526" y="3769795"/>
            <a:chExt cx="2313925" cy="566462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111F976-D2B6-4806-9EA5-C0712633AEDB}"/>
                </a:ext>
              </a:extLst>
            </p:cNvPr>
            <p:cNvSpPr/>
            <p:nvPr/>
          </p:nvSpPr>
          <p:spPr>
            <a:xfrm>
              <a:off x="9208526" y="3769795"/>
              <a:ext cx="601210" cy="566462"/>
            </a:xfrm>
            <a:prstGeom prst="ellipse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939DE16-30A0-4306-BF6B-36571095DD83}"/>
                </a:ext>
              </a:extLst>
            </p:cNvPr>
            <p:cNvSpPr txBox="1"/>
            <p:nvPr/>
          </p:nvSpPr>
          <p:spPr>
            <a:xfrm>
              <a:off x="9876578" y="3849523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2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15E73BD-B799-4E03-B17A-4E184712C0AC}"/>
              </a:ext>
            </a:extLst>
          </p:cNvPr>
          <p:cNvGrpSpPr/>
          <p:nvPr/>
        </p:nvGrpSpPr>
        <p:grpSpPr>
          <a:xfrm>
            <a:off x="9210783" y="4696233"/>
            <a:ext cx="2303170" cy="566462"/>
            <a:chOff x="9210783" y="4696233"/>
            <a:chExt cx="2303170" cy="56646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069E905-EE06-4F36-9A39-DF5BEDBFC177}"/>
                </a:ext>
              </a:extLst>
            </p:cNvPr>
            <p:cNvSpPr/>
            <p:nvPr/>
          </p:nvSpPr>
          <p:spPr>
            <a:xfrm>
              <a:off x="9210783" y="4696233"/>
              <a:ext cx="601210" cy="566462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E387EA-A96B-4E26-AC06-931C84F4646D}"/>
                </a:ext>
              </a:extLst>
            </p:cNvPr>
            <p:cNvSpPr txBox="1"/>
            <p:nvPr/>
          </p:nvSpPr>
          <p:spPr>
            <a:xfrm>
              <a:off x="9868080" y="4769241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3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18B8FE6-AAA7-48E4-AE9B-C463819ECC9A}"/>
              </a:ext>
            </a:extLst>
          </p:cNvPr>
          <p:cNvGrpSpPr/>
          <p:nvPr/>
        </p:nvGrpSpPr>
        <p:grpSpPr>
          <a:xfrm>
            <a:off x="9214619" y="5515847"/>
            <a:ext cx="2303308" cy="566462"/>
            <a:chOff x="9214619" y="5515847"/>
            <a:chExt cx="2303308" cy="566462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48AAC38-3E56-4F0C-B489-DCB6C0F6509E}"/>
                </a:ext>
              </a:extLst>
            </p:cNvPr>
            <p:cNvSpPr/>
            <p:nvPr/>
          </p:nvSpPr>
          <p:spPr>
            <a:xfrm>
              <a:off x="9214619" y="5515847"/>
              <a:ext cx="601210" cy="566462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72BC895-94DC-4645-90B1-820774319353}"/>
                </a:ext>
              </a:extLst>
            </p:cNvPr>
            <p:cNvSpPr txBox="1"/>
            <p:nvPr/>
          </p:nvSpPr>
          <p:spPr>
            <a:xfrm>
              <a:off x="9872054" y="5615258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4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274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BF74E2-EFEC-48C7-BA3D-C8F6361A0B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25DE8B-AB43-4F0F-9A05-8C6E9F66C9F7}"/>
              </a:ext>
            </a:extLst>
          </p:cNvPr>
          <p:cNvCxnSpPr>
            <a:cxnSpLocks/>
          </p:cNvCxnSpPr>
          <p:nvPr/>
        </p:nvCxnSpPr>
        <p:spPr>
          <a:xfrm>
            <a:off x="3191435" y="0"/>
            <a:ext cx="0" cy="6858000"/>
          </a:xfrm>
          <a:prstGeom prst="line">
            <a:avLst/>
          </a:prstGeom>
          <a:ln>
            <a:solidFill>
              <a:srgbClr val="2E3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7FF75F1-ACAB-4085-94AA-319188B4F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1" t="9122" r="87834" b="86133"/>
          <a:stretch/>
        </p:blipFill>
        <p:spPr>
          <a:xfrm>
            <a:off x="366906" y="97969"/>
            <a:ext cx="547478" cy="435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8EE177-9D4C-4E1D-97A6-A0FCC0248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15409" r="74844" b="78779"/>
          <a:stretch/>
        </p:blipFill>
        <p:spPr>
          <a:xfrm>
            <a:off x="0" y="631371"/>
            <a:ext cx="303383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E2C8ED-DCCA-41A4-BD72-8639640B8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1932" r="74844" b="72256"/>
          <a:stretch/>
        </p:blipFill>
        <p:spPr>
          <a:xfrm>
            <a:off x="0" y="1164771"/>
            <a:ext cx="303383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F97CDE-6DFA-484C-84A0-8A3C7CB56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8929" r="74844" b="65259"/>
          <a:stretch/>
        </p:blipFill>
        <p:spPr>
          <a:xfrm>
            <a:off x="0" y="1796142"/>
            <a:ext cx="3033830" cy="533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78470E-7ED0-413E-AA1B-250A5348B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34978" r="74844" b="59210"/>
          <a:stretch/>
        </p:blipFill>
        <p:spPr>
          <a:xfrm>
            <a:off x="-4936" y="2334988"/>
            <a:ext cx="3033830" cy="533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ED6300-7B32-488F-A6D1-7E13B4DCE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2358" r="74844" b="51830"/>
          <a:stretch/>
        </p:blipFill>
        <p:spPr>
          <a:xfrm>
            <a:off x="0" y="2955474"/>
            <a:ext cx="3033830" cy="533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39B90A-9FAB-451A-8F2B-68A74D31E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8228" r="74844" b="45960"/>
          <a:stretch/>
        </p:blipFill>
        <p:spPr>
          <a:xfrm>
            <a:off x="0" y="3488875"/>
            <a:ext cx="3033830" cy="533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EA0789-C721-41ED-B93A-55222B76B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55594" r="74912" b="38594"/>
          <a:stretch/>
        </p:blipFill>
        <p:spPr>
          <a:xfrm>
            <a:off x="0" y="4109361"/>
            <a:ext cx="3033830" cy="5334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306655-E79A-42B0-9506-3609E57E5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62401" r="74912" b="31788"/>
          <a:stretch/>
        </p:blipFill>
        <p:spPr>
          <a:xfrm>
            <a:off x="0" y="4729848"/>
            <a:ext cx="3033830" cy="53340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F104C1-2B09-43F7-8399-212E94E1D337}"/>
              </a:ext>
            </a:extLst>
          </p:cNvPr>
          <p:cNvSpPr/>
          <p:nvPr/>
        </p:nvSpPr>
        <p:spPr>
          <a:xfrm>
            <a:off x="284881" y="5292329"/>
            <a:ext cx="2464068" cy="533402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#Hastag của nhóm</a:t>
            </a:r>
            <a:endParaRPr lang="vi-VN" sz="1600" b="1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CF8847-ECFC-4948-917E-8E1608B378BB}"/>
              </a:ext>
            </a:extLst>
          </p:cNvPr>
          <p:cNvGrpSpPr/>
          <p:nvPr/>
        </p:nvGrpSpPr>
        <p:grpSpPr>
          <a:xfrm>
            <a:off x="328784" y="6157199"/>
            <a:ext cx="2226331" cy="635627"/>
            <a:chOff x="328784" y="6157199"/>
            <a:chExt cx="2226331" cy="63562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CB3DD12-24EB-4A47-A3A3-05B2A6769737}"/>
                </a:ext>
              </a:extLst>
            </p:cNvPr>
            <p:cNvSpPr/>
            <p:nvPr/>
          </p:nvSpPr>
          <p:spPr>
            <a:xfrm>
              <a:off x="328784" y="6194249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F1ACEF-125F-48CB-AE34-AE7CAE42125D}"/>
                </a:ext>
              </a:extLst>
            </p:cNvPr>
            <p:cNvSpPr txBox="1"/>
            <p:nvPr/>
          </p:nvSpPr>
          <p:spPr>
            <a:xfrm>
              <a:off x="914384" y="6157199"/>
              <a:ext cx="149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nhóm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FD785C-1684-4411-8DBC-87F8EB467CD6}"/>
                </a:ext>
              </a:extLst>
            </p:cNvPr>
            <p:cNvSpPr txBox="1"/>
            <p:nvPr/>
          </p:nvSpPr>
          <p:spPr>
            <a:xfrm>
              <a:off x="888430" y="6423494"/>
              <a:ext cx="166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585E65"/>
                  </a:solidFill>
                </a:rPr>
                <a:t>@groupname</a:t>
              </a:r>
              <a:endParaRPr lang="vi-VN">
                <a:solidFill>
                  <a:srgbClr val="585E65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1D94157-1850-437D-A244-78E3B2B330DF}"/>
              </a:ext>
            </a:extLst>
          </p:cNvPr>
          <p:cNvSpPr/>
          <p:nvPr/>
        </p:nvSpPr>
        <p:spPr>
          <a:xfrm>
            <a:off x="3191425" y="1"/>
            <a:ext cx="4730470" cy="6858000"/>
          </a:xfrm>
          <a:prstGeom prst="rect">
            <a:avLst/>
          </a:prstGeom>
          <a:solidFill>
            <a:srgbClr val="15181C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C25A7A-618D-4540-A28F-5E72D3C3C870}"/>
              </a:ext>
            </a:extLst>
          </p:cNvPr>
          <p:cNvSpPr/>
          <p:nvPr/>
        </p:nvSpPr>
        <p:spPr>
          <a:xfrm>
            <a:off x="3191433" y="2185261"/>
            <a:ext cx="4730470" cy="4672738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3FA83E-B7FF-44BD-92BE-32E11D5A42DF}"/>
              </a:ext>
            </a:extLst>
          </p:cNvPr>
          <p:cNvGrpSpPr/>
          <p:nvPr/>
        </p:nvGrpSpPr>
        <p:grpSpPr>
          <a:xfrm>
            <a:off x="3191434" y="0"/>
            <a:ext cx="4730470" cy="533400"/>
            <a:chOff x="3191434" y="0"/>
            <a:chExt cx="4730470" cy="533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4DD85F-C22B-42CE-932B-79EE0FB76C17}"/>
                </a:ext>
              </a:extLst>
            </p:cNvPr>
            <p:cNvSpPr/>
            <p:nvPr/>
          </p:nvSpPr>
          <p:spPr>
            <a:xfrm>
              <a:off x="3191434" y="0"/>
              <a:ext cx="4730470" cy="533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151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93AF01-59A4-4B82-AAF6-9903C7CDC369}"/>
                </a:ext>
              </a:extLst>
            </p:cNvPr>
            <p:cNvSpPr txBox="1"/>
            <p:nvPr/>
          </p:nvSpPr>
          <p:spPr>
            <a:xfrm>
              <a:off x="3300324" y="122419"/>
              <a:ext cx="1643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EDAD4"/>
                  </a:solidFill>
                </a:rPr>
                <a:t>Tên nhóm</a:t>
              </a:r>
              <a:endParaRPr lang="vi-VN" b="1">
                <a:solidFill>
                  <a:srgbClr val="DEDAD4"/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E7195EE-108D-4E2D-AFD9-AB45F0F0A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2298" t="12098" r="3226" b="78816"/>
            <a:stretch/>
          </p:blipFill>
          <p:spPr>
            <a:xfrm>
              <a:off x="7522273" y="136430"/>
              <a:ext cx="347664" cy="396970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61C3BD5-8A2C-4466-958C-D5ECFA1594E6}"/>
              </a:ext>
            </a:extLst>
          </p:cNvPr>
          <p:cNvSpPr/>
          <p:nvPr/>
        </p:nvSpPr>
        <p:spPr>
          <a:xfrm>
            <a:off x="3191433" y="533400"/>
            <a:ext cx="4730470" cy="1529442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50D7BE-7676-46EE-B1D8-94398192AFC3}"/>
              </a:ext>
            </a:extLst>
          </p:cNvPr>
          <p:cNvGrpSpPr/>
          <p:nvPr/>
        </p:nvGrpSpPr>
        <p:grpSpPr>
          <a:xfrm>
            <a:off x="3279608" y="829742"/>
            <a:ext cx="4531719" cy="1132518"/>
            <a:chOff x="3279608" y="829742"/>
            <a:chExt cx="4531719" cy="113251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D44868C-D588-43B5-A140-76B749507F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884" t="33968" r="52941" b="56905"/>
            <a:stretch/>
          </p:blipFill>
          <p:spPr>
            <a:xfrm>
              <a:off x="3899343" y="1389463"/>
              <a:ext cx="2119451" cy="490693"/>
            </a:xfrm>
            <a:prstGeom prst="rect">
              <a:avLst/>
            </a:prstGeom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4B77BE-C153-486D-9542-E549947B7C6D}"/>
                </a:ext>
              </a:extLst>
            </p:cNvPr>
            <p:cNvSpPr/>
            <p:nvPr/>
          </p:nvSpPr>
          <p:spPr>
            <a:xfrm>
              <a:off x="3279608" y="829742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A25666-95CA-4E8E-9EB7-751D4BAEDB42}"/>
                </a:ext>
              </a:extLst>
            </p:cNvPr>
            <p:cNvSpPr txBox="1"/>
            <p:nvPr/>
          </p:nvSpPr>
          <p:spPr>
            <a:xfrm>
              <a:off x="3899343" y="843658"/>
              <a:ext cx="2517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666E74"/>
                  </a:solidFill>
                </a:rPr>
                <a:t>Chủ đề nội dung? </a:t>
              </a:r>
              <a:endParaRPr lang="vi-VN" sz="2400">
                <a:solidFill>
                  <a:srgbClr val="666E74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6EEF7D0-0DBA-445F-9080-A1B2EEBD8A1E}"/>
                </a:ext>
              </a:extLst>
            </p:cNvPr>
            <p:cNvSpPr/>
            <p:nvPr/>
          </p:nvSpPr>
          <p:spPr>
            <a:xfrm>
              <a:off x="6754691" y="1565290"/>
              <a:ext cx="1056636" cy="396970"/>
            </a:xfrm>
            <a:prstGeom prst="roundRect">
              <a:avLst>
                <a:gd name="adj" fmla="val 50000"/>
              </a:avLst>
            </a:prstGeom>
            <a:solidFill>
              <a:srgbClr val="0E5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7D7E7F"/>
                  </a:solidFill>
                </a:rPr>
                <a:t>Tweet</a:t>
              </a:r>
              <a:endParaRPr lang="vi-VN" sz="1600" b="1">
                <a:solidFill>
                  <a:srgbClr val="7D7E7F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CBCEA0A-F37F-4AED-A473-6067839D77CD}"/>
              </a:ext>
            </a:extLst>
          </p:cNvPr>
          <p:cNvGrpSpPr/>
          <p:nvPr/>
        </p:nvGrpSpPr>
        <p:grpSpPr>
          <a:xfrm>
            <a:off x="8288792" y="122419"/>
            <a:ext cx="3536302" cy="602040"/>
            <a:chOff x="8288792" y="122419"/>
            <a:chExt cx="3536302" cy="60204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E09143E-AA6F-4BCC-8CD7-CE464404D17F}"/>
                </a:ext>
              </a:extLst>
            </p:cNvPr>
            <p:cNvSpPr/>
            <p:nvPr/>
          </p:nvSpPr>
          <p:spPr>
            <a:xfrm>
              <a:off x="8288792" y="122419"/>
              <a:ext cx="3536302" cy="602040"/>
            </a:xfrm>
            <a:prstGeom prst="roundRect">
              <a:avLst>
                <a:gd name="adj" fmla="val 50000"/>
              </a:avLst>
            </a:prstGeom>
            <a:solidFill>
              <a:srgbClr val="202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A14115-C54E-4672-9ECF-CA9EB437CBE4}"/>
                </a:ext>
              </a:extLst>
            </p:cNvPr>
            <p:cNvGrpSpPr/>
            <p:nvPr/>
          </p:nvGrpSpPr>
          <p:grpSpPr>
            <a:xfrm>
              <a:off x="8558205" y="242018"/>
              <a:ext cx="375359" cy="362842"/>
              <a:chOff x="8548565" y="184569"/>
              <a:chExt cx="375359" cy="362842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2B9B58C-D12F-422F-988C-FD177116AF35}"/>
                  </a:ext>
                </a:extLst>
              </p:cNvPr>
              <p:cNvSpPr/>
              <p:nvPr/>
            </p:nvSpPr>
            <p:spPr>
              <a:xfrm>
                <a:off x="8548565" y="184569"/>
                <a:ext cx="305721" cy="300692"/>
              </a:xfrm>
              <a:prstGeom prst="ellipse">
                <a:avLst/>
              </a:prstGeom>
              <a:noFill/>
              <a:ln>
                <a:solidFill>
                  <a:srgbClr val="666E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913FECC-A63E-4E08-9E5B-B92159584FE2}"/>
                  </a:ext>
                </a:extLst>
              </p:cNvPr>
              <p:cNvCxnSpPr>
                <a:cxnSpLocks/>
                <a:stCxn id="36" idx="5"/>
              </p:cNvCxnSpPr>
              <p:nvPr/>
            </p:nvCxnSpPr>
            <p:spPr>
              <a:xfrm>
                <a:off x="8809514" y="441226"/>
                <a:ext cx="114410" cy="106185"/>
              </a:xfrm>
              <a:prstGeom prst="line">
                <a:avLst/>
              </a:prstGeom>
              <a:ln w="19050">
                <a:solidFill>
                  <a:srgbClr val="666E7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788B75-CA26-45F6-886B-74872E43DE4C}"/>
                </a:ext>
              </a:extLst>
            </p:cNvPr>
            <p:cNvSpPr txBox="1"/>
            <p:nvPr/>
          </p:nvSpPr>
          <p:spPr>
            <a:xfrm>
              <a:off x="8992473" y="241198"/>
              <a:ext cx="240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4E535A"/>
                  </a:solidFill>
                </a:rPr>
                <a:t>SearchTwitter</a:t>
              </a:r>
              <a:endParaRPr lang="vi-VN">
                <a:solidFill>
                  <a:srgbClr val="4E535A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48ADA4-BC8A-488C-B203-A92D7B7C20A4}"/>
              </a:ext>
            </a:extLst>
          </p:cNvPr>
          <p:cNvGrpSpPr/>
          <p:nvPr/>
        </p:nvGrpSpPr>
        <p:grpSpPr>
          <a:xfrm>
            <a:off x="8288792" y="1084435"/>
            <a:ext cx="3536303" cy="4840503"/>
            <a:chOff x="8288792" y="1084435"/>
            <a:chExt cx="3536303" cy="484050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099A3AB-677C-4F72-B736-C236BF2973E9}"/>
                </a:ext>
              </a:extLst>
            </p:cNvPr>
            <p:cNvSpPr/>
            <p:nvPr/>
          </p:nvSpPr>
          <p:spPr>
            <a:xfrm>
              <a:off x="8288793" y="1084435"/>
              <a:ext cx="3536302" cy="4840503"/>
            </a:xfrm>
            <a:prstGeom prst="roundRect">
              <a:avLst>
                <a:gd name="adj" fmla="val 2686"/>
              </a:avLst>
            </a:prstGeom>
            <a:solidFill>
              <a:srgbClr val="15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C0CB7B9-F786-41D3-BF43-2DF5CB06629A}"/>
                </a:ext>
              </a:extLst>
            </p:cNvPr>
            <p:cNvCxnSpPr>
              <a:cxnSpLocks/>
            </p:cNvCxnSpPr>
            <p:nvPr/>
          </p:nvCxnSpPr>
          <p:spPr>
            <a:xfrm>
              <a:off x="8288792" y="1698171"/>
              <a:ext cx="3536302" cy="0"/>
            </a:xfrm>
            <a:prstGeom prst="line">
              <a:avLst/>
            </a:prstGeom>
            <a:ln>
              <a:solidFill>
                <a:srgbClr val="2B2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FE942FB-A291-4681-A11B-B33B91F59D7A}"/>
                </a:ext>
              </a:extLst>
            </p:cNvPr>
            <p:cNvSpPr txBox="1"/>
            <p:nvPr/>
          </p:nvSpPr>
          <p:spPr>
            <a:xfrm>
              <a:off x="8420163" y="1176359"/>
              <a:ext cx="31207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rgbClr val="D9D9D9"/>
                  </a:solidFill>
                </a:rPr>
                <a:t>Thành viên trong nhóm</a:t>
              </a:r>
              <a:endParaRPr lang="vi-VN" sz="2000" b="1">
                <a:solidFill>
                  <a:srgbClr val="D9D9D9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B9FCAB5-079C-4C9B-885A-4F3B64F6CD7E}"/>
              </a:ext>
            </a:extLst>
          </p:cNvPr>
          <p:cNvGrpSpPr/>
          <p:nvPr/>
        </p:nvGrpSpPr>
        <p:grpSpPr>
          <a:xfrm>
            <a:off x="3308274" y="2460787"/>
            <a:ext cx="4394442" cy="4044306"/>
            <a:chOff x="3308274" y="2460787"/>
            <a:chExt cx="4394442" cy="404430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3DB76A-9D11-4693-AB09-1A7645C56341}"/>
                </a:ext>
              </a:extLst>
            </p:cNvPr>
            <p:cNvSpPr txBox="1"/>
            <p:nvPr/>
          </p:nvSpPr>
          <p:spPr>
            <a:xfrm>
              <a:off x="5303281" y="2765658"/>
              <a:ext cx="130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DA3F4"/>
                  </a:solidFill>
                </a:rPr>
                <a:t>#Hastag</a:t>
              </a:r>
              <a:endParaRPr lang="vi-VN">
                <a:solidFill>
                  <a:srgbClr val="1DA3F4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F98584-0744-4A0A-A272-748624E7161D}"/>
                </a:ext>
              </a:extLst>
            </p:cNvPr>
            <p:cNvGrpSpPr/>
            <p:nvPr/>
          </p:nvGrpSpPr>
          <p:grpSpPr>
            <a:xfrm>
              <a:off x="3308274" y="2460787"/>
              <a:ext cx="4394442" cy="4044306"/>
              <a:chOff x="3308274" y="2460787"/>
              <a:chExt cx="4394442" cy="4044306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AE80342-8A8B-4FAF-ADC2-6E1664C30530}"/>
                  </a:ext>
                </a:extLst>
              </p:cNvPr>
              <p:cNvSpPr/>
              <p:nvPr/>
            </p:nvSpPr>
            <p:spPr>
              <a:xfrm>
                <a:off x="3308274" y="2500148"/>
                <a:ext cx="559646" cy="533402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692" t="-526" r="-692" b="-381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E0F2A1-5BC6-44C4-A391-6C962368C152}"/>
                  </a:ext>
                </a:extLst>
              </p:cNvPr>
              <p:cNvSpPr txBox="1"/>
              <p:nvPr/>
            </p:nvSpPr>
            <p:spPr>
              <a:xfrm>
                <a:off x="3856064" y="2460787"/>
                <a:ext cx="149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DADADA"/>
                    </a:solidFill>
                  </a:rPr>
                  <a:t>Tên nhóm</a:t>
                </a:r>
                <a:endParaRPr lang="vi-VN" b="1">
                  <a:solidFill>
                    <a:srgbClr val="DADADA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665D3D-755F-4F76-AA54-76FCAB687305}"/>
                  </a:ext>
                </a:extLst>
              </p:cNvPr>
              <p:cNvSpPr txBox="1"/>
              <p:nvPr/>
            </p:nvSpPr>
            <p:spPr>
              <a:xfrm>
                <a:off x="4863446" y="2463866"/>
                <a:ext cx="166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585E65"/>
                    </a:solidFill>
                  </a:rPr>
                  <a:t>@groupname</a:t>
                </a:r>
                <a:endParaRPr lang="vi-VN">
                  <a:solidFill>
                    <a:srgbClr val="585E65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3FA31F1D-D9D7-450B-ACA9-8DE3A5C36844}"/>
                  </a:ext>
                </a:extLst>
              </p:cNvPr>
              <p:cNvSpPr/>
              <p:nvPr/>
            </p:nvSpPr>
            <p:spPr>
              <a:xfrm>
                <a:off x="3353967" y="3185933"/>
                <a:ext cx="4348749" cy="2842325"/>
              </a:xfrm>
              <a:prstGeom prst="roundRect">
                <a:avLst>
                  <a:gd name="adj" fmla="val 2718"/>
                </a:avLst>
              </a:prstGeom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8098" r="-809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FA1CFE-1ACE-4032-AF6C-F91282882060}"/>
                  </a:ext>
                </a:extLst>
              </p:cNvPr>
              <p:cNvSpPr txBox="1"/>
              <p:nvPr/>
            </p:nvSpPr>
            <p:spPr>
              <a:xfrm>
                <a:off x="3868517" y="2775674"/>
                <a:ext cx="1790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D9D9D9"/>
                    </a:solidFill>
                  </a:rPr>
                  <a:t>Nội dung bài học</a:t>
                </a:r>
                <a:endParaRPr lang="vi-VN" sz="1600">
                  <a:solidFill>
                    <a:srgbClr val="D9D9D9"/>
                  </a:solidFill>
                </a:endParaRP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656EB651-0891-48A2-9EF2-389EE0BB97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03" t="-3567" b="2"/>
              <a:stretch/>
            </p:blipFill>
            <p:spPr>
              <a:xfrm>
                <a:off x="3402211" y="6144106"/>
                <a:ext cx="4262030" cy="360987"/>
              </a:xfrm>
              <a:prstGeom prst="rect">
                <a:avLst/>
              </a:prstGeom>
            </p:spPr>
          </p:pic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F9E708-7CAD-4BB3-9E75-2F7E1D43FE7D}"/>
              </a:ext>
            </a:extLst>
          </p:cNvPr>
          <p:cNvGrpSpPr/>
          <p:nvPr/>
        </p:nvGrpSpPr>
        <p:grpSpPr>
          <a:xfrm>
            <a:off x="8463567" y="1838177"/>
            <a:ext cx="3188256" cy="694167"/>
            <a:chOff x="8463567" y="1838177"/>
            <a:chExt cx="3188256" cy="69416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9C1638-FD14-4095-8E10-E54A193AF71C}"/>
                </a:ext>
              </a:extLst>
            </p:cNvPr>
            <p:cNvSpPr/>
            <p:nvPr/>
          </p:nvSpPr>
          <p:spPr>
            <a:xfrm>
              <a:off x="8463567" y="1838177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119EAA3-9430-4D35-9D21-8F8CD4891EA0}"/>
                </a:ext>
              </a:extLst>
            </p:cNvPr>
            <p:cNvSpPr txBox="1"/>
            <p:nvPr/>
          </p:nvSpPr>
          <p:spPr>
            <a:xfrm>
              <a:off x="9173236" y="1861047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1AB71AB-ED52-4060-8806-E8CEF0811B94}"/>
                </a:ext>
              </a:extLst>
            </p:cNvPr>
            <p:cNvSpPr txBox="1"/>
            <p:nvPr/>
          </p:nvSpPr>
          <p:spPr>
            <a:xfrm>
              <a:off x="9169933" y="2124138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B0870B2-8150-4457-A1F2-163762662DC6}"/>
                </a:ext>
              </a:extLst>
            </p:cNvPr>
            <p:cNvSpPr/>
            <p:nvPr/>
          </p:nvSpPr>
          <p:spPr>
            <a:xfrm>
              <a:off x="10804365" y="2011640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A47753-2CC3-4419-9E94-779AA735BE88}"/>
              </a:ext>
            </a:extLst>
          </p:cNvPr>
          <p:cNvGrpSpPr/>
          <p:nvPr/>
        </p:nvGrpSpPr>
        <p:grpSpPr>
          <a:xfrm>
            <a:off x="8462063" y="2766022"/>
            <a:ext cx="3189760" cy="738664"/>
            <a:chOff x="8462063" y="2766022"/>
            <a:chExt cx="3189760" cy="73866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3C37429-CD8C-46BE-9CBE-44328FB084F2}"/>
                </a:ext>
              </a:extLst>
            </p:cNvPr>
            <p:cNvSpPr/>
            <p:nvPr/>
          </p:nvSpPr>
          <p:spPr>
            <a:xfrm>
              <a:off x="8462063" y="2810519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0691568-7C63-43BF-B0EA-A6339871FC71}"/>
                </a:ext>
              </a:extLst>
            </p:cNvPr>
            <p:cNvSpPr txBox="1"/>
            <p:nvPr/>
          </p:nvSpPr>
          <p:spPr>
            <a:xfrm>
              <a:off x="9141812" y="276602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2322F3-DC2F-472B-B403-FD38BC1701CD}"/>
                </a:ext>
              </a:extLst>
            </p:cNvPr>
            <p:cNvSpPr txBox="1"/>
            <p:nvPr/>
          </p:nvSpPr>
          <p:spPr>
            <a:xfrm>
              <a:off x="9139563" y="3062533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74851306-D1B9-42CD-9162-9384AC3D46F5}"/>
                </a:ext>
              </a:extLst>
            </p:cNvPr>
            <p:cNvSpPr/>
            <p:nvPr/>
          </p:nvSpPr>
          <p:spPr>
            <a:xfrm>
              <a:off x="10804365" y="3029741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D01DD1A-DF11-4390-923D-A114EB293336}"/>
              </a:ext>
            </a:extLst>
          </p:cNvPr>
          <p:cNvGrpSpPr/>
          <p:nvPr/>
        </p:nvGrpSpPr>
        <p:grpSpPr>
          <a:xfrm>
            <a:off x="8462063" y="3782860"/>
            <a:ext cx="3193698" cy="694168"/>
            <a:chOff x="8462063" y="3782860"/>
            <a:chExt cx="3193698" cy="694168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BC4E60-8DF6-47B2-BDE1-AC14534D809F}"/>
                </a:ext>
              </a:extLst>
            </p:cNvPr>
            <p:cNvSpPr/>
            <p:nvPr/>
          </p:nvSpPr>
          <p:spPr>
            <a:xfrm>
              <a:off x="8462063" y="3782861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734586-D655-4204-8D7C-25F2E9E84836}"/>
                </a:ext>
              </a:extLst>
            </p:cNvPr>
            <p:cNvSpPr txBox="1"/>
            <p:nvPr/>
          </p:nvSpPr>
          <p:spPr>
            <a:xfrm>
              <a:off x="9173236" y="3782860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F1CFF1-D186-41E0-AF78-7717A1178432}"/>
                </a:ext>
              </a:extLst>
            </p:cNvPr>
            <p:cNvSpPr txBox="1"/>
            <p:nvPr/>
          </p:nvSpPr>
          <p:spPr>
            <a:xfrm>
              <a:off x="9169933" y="4073749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541BA58-8C14-41CA-A310-57C0B8B44208}"/>
                </a:ext>
              </a:extLst>
            </p:cNvPr>
            <p:cNvSpPr/>
            <p:nvPr/>
          </p:nvSpPr>
          <p:spPr>
            <a:xfrm>
              <a:off x="10808303" y="3988884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E789692-5391-497C-95E7-9A802F0EC466}"/>
              </a:ext>
            </a:extLst>
          </p:cNvPr>
          <p:cNvGrpSpPr/>
          <p:nvPr/>
        </p:nvGrpSpPr>
        <p:grpSpPr>
          <a:xfrm>
            <a:off x="8467406" y="4755202"/>
            <a:ext cx="3184417" cy="694168"/>
            <a:chOff x="8467406" y="4755202"/>
            <a:chExt cx="3184417" cy="6941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8F429E0-CB26-4AC9-9E61-3A3C7641F1FD}"/>
                </a:ext>
              </a:extLst>
            </p:cNvPr>
            <p:cNvSpPr/>
            <p:nvPr/>
          </p:nvSpPr>
          <p:spPr>
            <a:xfrm>
              <a:off x="8467406" y="4755203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7CA6C31-CFB4-4487-92AA-6DC29E24F355}"/>
                </a:ext>
              </a:extLst>
            </p:cNvPr>
            <p:cNvSpPr txBox="1"/>
            <p:nvPr/>
          </p:nvSpPr>
          <p:spPr>
            <a:xfrm>
              <a:off x="9173236" y="475520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8BCCCCD-0C01-47E0-8E64-91E75C8F50A6}"/>
                </a:ext>
              </a:extLst>
            </p:cNvPr>
            <p:cNvSpPr txBox="1"/>
            <p:nvPr/>
          </p:nvSpPr>
          <p:spPr>
            <a:xfrm>
              <a:off x="9178579" y="5051961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690DF6B1-9918-4A18-96F5-3C13BD302B3C}"/>
                </a:ext>
              </a:extLst>
            </p:cNvPr>
            <p:cNvSpPr/>
            <p:nvPr/>
          </p:nvSpPr>
          <p:spPr>
            <a:xfrm>
              <a:off x="10804365" y="4985298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AD9E809-8273-4604-B696-06BDAFCF9621}"/>
              </a:ext>
            </a:extLst>
          </p:cNvPr>
          <p:cNvSpPr/>
          <p:nvPr/>
        </p:nvSpPr>
        <p:spPr>
          <a:xfrm>
            <a:off x="11825094" y="1164771"/>
            <a:ext cx="366906" cy="47601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1A49409-3FFB-4630-B547-122B718D646F}"/>
              </a:ext>
            </a:extLst>
          </p:cNvPr>
          <p:cNvSpPr/>
          <p:nvPr/>
        </p:nvSpPr>
        <p:spPr>
          <a:xfrm>
            <a:off x="3353967" y="3185933"/>
            <a:ext cx="4348749" cy="2842325"/>
          </a:xfrm>
          <a:prstGeom prst="roundRect">
            <a:avLst>
              <a:gd name="adj" fmla="val 2718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098" r="-80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21455E-E737-40CE-94E3-1B6B0231035E}"/>
              </a:ext>
            </a:extLst>
          </p:cNvPr>
          <p:cNvSpPr/>
          <p:nvPr/>
        </p:nvSpPr>
        <p:spPr>
          <a:xfrm>
            <a:off x="-4936" y="29468"/>
            <a:ext cx="9009246" cy="6857999"/>
          </a:xfrm>
          <a:prstGeom prst="rect">
            <a:avLst/>
          </a:prstGeom>
          <a:solidFill>
            <a:srgbClr val="2B2F32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7" name="Cross 76">
            <a:extLst>
              <a:ext uri="{FF2B5EF4-FFF2-40B4-BE49-F238E27FC236}">
                <a16:creationId xmlns:a16="http://schemas.microsoft.com/office/drawing/2014/main" id="{DEF15E37-837F-4B33-B983-643A5E820EBE}"/>
              </a:ext>
            </a:extLst>
          </p:cNvPr>
          <p:cNvSpPr/>
          <p:nvPr/>
        </p:nvSpPr>
        <p:spPr>
          <a:xfrm rot="2795970">
            <a:off x="203602" y="182636"/>
            <a:ext cx="428297" cy="434807"/>
          </a:xfrm>
          <a:prstGeom prst="plus">
            <a:avLst>
              <a:gd name="adj" fmla="val 4590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B3F7EDC-F534-4281-A181-C080C5B069B3}"/>
              </a:ext>
            </a:extLst>
          </p:cNvPr>
          <p:cNvSpPr txBox="1"/>
          <p:nvPr/>
        </p:nvSpPr>
        <p:spPr>
          <a:xfrm>
            <a:off x="2710783" y="205656"/>
            <a:ext cx="334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NỘI DUNG 4</a:t>
            </a:r>
            <a:endParaRPr lang="vi-VN" sz="3600" b="1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C992C3-E88F-43D9-A9A5-48F30F5A6AAD}"/>
              </a:ext>
            </a:extLst>
          </p:cNvPr>
          <p:cNvSpPr/>
          <p:nvPr/>
        </p:nvSpPr>
        <p:spPr>
          <a:xfrm>
            <a:off x="-8536017" y="6423494"/>
            <a:ext cx="8228491" cy="545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4" name="Arrow: Right 83">
            <a:hlinkClick r:id="rId8" action="ppaction://hlinksldjump"/>
            <a:extLst>
              <a:ext uri="{FF2B5EF4-FFF2-40B4-BE49-F238E27FC236}">
                <a16:creationId xmlns:a16="http://schemas.microsoft.com/office/drawing/2014/main" id="{22E2011A-66EA-4899-9CA3-16BDABE2B9CB}"/>
              </a:ext>
            </a:extLst>
          </p:cNvPr>
          <p:cNvSpPr/>
          <p:nvPr/>
        </p:nvSpPr>
        <p:spPr>
          <a:xfrm>
            <a:off x="8531749" y="3185933"/>
            <a:ext cx="424365" cy="348220"/>
          </a:xfrm>
          <a:prstGeom prst="rightArrow">
            <a:avLst>
              <a:gd name="adj1" fmla="val 13844"/>
              <a:gd name="adj2" fmla="val 3148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FA32BB0-BC33-4898-B876-C73025966A2F}"/>
              </a:ext>
            </a:extLst>
          </p:cNvPr>
          <p:cNvSpPr/>
          <p:nvPr/>
        </p:nvSpPr>
        <p:spPr>
          <a:xfrm>
            <a:off x="-8572012" y="737521"/>
            <a:ext cx="8228491" cy="5450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56C46DD-F16F-4AC4-A72D-FC1AE274E4D2}"/>
              </a:ext>
            </a:extLst>
          </p:cNvPr>
          <p:cNvSpPr/>
          <p:nvPr/>
        </p:nvSpPr>
        <p:spPr>
          <a:xfrm>
            <a:off x="-8618257" y="-5450099"/>
            <a:ext cx="8228491" cy="545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3F2A365-C00D-4EC8-80E3-AB2432A7CCEB}"/>
              </a:ext>
            </a:extLst>
          </p:cNvPr>
          <p:cNvSpPr/>
          <p:nvPr/>
        </p:nvSpPr>
        <p:spPr>
          <a:xfrm>
            <a:off x="250187" y="846878"/>
            <a:ext cx="8228491" cy="5450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530ADBF-2F3A-4E67-85A1-33F20DF99627}"/>
              </a:ext>
            </a:extLst>
          </p:cNvPr>
          <p:cNvSpPr/>
          <p:nvPr/>
        </p:nvSpPr>
        <p:spPr>
          <a:xfrm>
            <a:off x="8987535" y="29468"/>
            <a:ext cx="3204443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F62321E-146E-478D-9983-77C5853C6FCD}"/>
              </a:ext>
            </a:extLst>
          </p:cNvPr>
          <p:cNvSpPr/>
          <p:nvPr/>
        </p:nvSpPr>
        <p:spPr>
          <a:xfrm>
            <a:off x="9150740" y="248256"/>
            <a:ext cx="559646" cy="53340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692" t="-526" r="-692" b="-381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6CC01D1-4B4A-49E7-ACE7-56596EF9CD0B}"/>
              </a:ext>
            </a:extLst>
          </p:cNvPr>
          <p:cNvSpPr txBox="1"/>
          <p:nvPr/>
        </p:nvSpPr>
        <p:spPr>
          <a:xfrm>
            <a:off x="9698530" y="208895"/>
            <a:ext cx="149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DADADA"/>
                </a:solidFill>
              </a:rPr>
              <a:t>Tên nhóm</a:t>
            </a:r>
            <a:endParaRPr lang="vi-VN" b="1">
              <a:solidFill>
                <a:srgbClr val="DADADA"/>
              </a:solidFill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FC9E88B1-F2F5-4EBC-9E18-557BC5CB8B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732" y="2047238"/>
            <a:ext cx="3063497" cy="373411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5759183-28D8-461B-BF2B-BE3982505122}"/>
              </a:ext>
            </a:extLst>
          </p:cNvPr>
          <p:cNvSpPr txBox="1"/>
          <p:nvPr/>
        </p:nvSpPr>
        <p:spPr>
          <a:xfrm>
            <a:off x="9677395" y="468634"/>
            <a:ext cx="166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585E65"/>
                </a:solidFill>
              </a:rPr>
              <a:t>@groupname</a:t>
            </a:r>
            <a:endParaRPr lang="vi-VN">
              <a:solidFill>
                <a:srgbClr val="585E65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BDF700C-9B93-462A-956C-ACD525CC3A07}"/>
              </a:ext>
            </a:extLst>
          </p:cNvPr>
          <p:cNvSpPr txBox="1"/>
          <p:nvPr/>
        </p:nvSpPr>
        <p:spPr>
          <a:xfrm>
            <a:off x="9159000" y="881004"/>
            <a:ext cx="257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CHỦ ĐỀ THUYẾT TRÌNH</a:t>
            </a:r>
            <a:endParaRPr lang="vi-VN" b="1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52AC4D-88F5-4C48-8FC0-E28141A8315F}"/>
              </a:ext>
            </a:extLst>
          </p:cNvPr>
          <p:cNvSpPr/>
          <p:nvPr/>
        </p:nvSpPr>
        <p:spPr>
          <a:xfrm>
            <a:off x="8974485" y="5435331"/>
            <a:ext cx="3204486" cy="772763"/>
          </a:xfrm>
          <a:prstGeom prst="rect">
            <a:avLst/>
          </a:prstGeom>
          <a:solidFill>
            <a:schemeClr val="bg1">
              <a:lumMod val="9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74CCFB6-8DF2-431A-AF5E-C93530F59156}"/>
              </a:ext>
            </a:extLst>
          </p:cNvPr>
          <p:cNvSpPr txBox="1"/>
          <p:nvPr/>
        </p:nvSpPr>
        <p:spPr>
          <a:xfrm>
            <a:off x="9158999" y="1226574"/>
            <a:ext cx="130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1DA3F4"/>
                </a:solidFill>
              </a:rPr>
              <a:t>#Hastag</a:t>
            </a:r>
            <a:endParaRPr lang="vi-VN">
              <a:solidFill>
                <a:srgbClr val="1DA3F4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BA36D4F-0BC7-4D2A-90E1-0A74783A5386}"/>
              </a:ext>
            </a:extLst>
          </p:cNvPr>
          <p:cNvGrpSpPr/>
          <p:nvPr/>
        </p:nvGrpSpPr>
        <p:grpSpPr>
          <a:xfrm>
            <a:off x="9213351" y="2775916"/>
            <a:ext cx="2232339" cy="566462"/>
            <a:chOff x="9213351" y="2775916"/>
            <a:chExt cx="2232339" cy="566462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F9CE70C-BBDB-4D6E-86E8-5938BCDFE70A}"/>
                </a:ext>
              </a:extLst>
            </p:cNvPr>
            <p:cNvSpPr/>
            <p:nvPr/>
          </p:nvSpPr>
          <p:spPr>
            <a:xfrm>
              <a:off x="9213351" y="2775916"/>
              <a:ext cx="601210" cy="566462"/>
            </a:xfrm>
            <a:prstGeom prst="ellipse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410ADEF-D4B8-4045-BDA8-4807419E7939}"/>
                </a:ext>
              </a:extLst>
            </p:cNvPr>
            <p:cNvSpPr txBox="1"/>
            <p:nvPr/>
          </p:nvSpPr>
          <p:spPr>
            <a:xfrm>
              <a:off x="9799817" y="2905162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1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89F3BB8-878E-40D6-B2D3-4DB33F3C9F5D}"/>
              </a:ext>
            </a:extLst>
          </p:cNvPr>
          <p:cNvGrpSpPr/>
          <p:nvPr/>
        </p:nvGrpSpPr>
        <p:grpSpPr>
          <a:xfrm>
            <a:off x="9208526" y="3769795"/>
            <a:ext cx="2313925" cy="566462"/>
            <a:chOff x="9208526" y="3769795"/>
            <a:chExt cx="2313925" cy="566462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96314AD-0C07-4286-9110-D5D38771E5D9}"/>
                </a:ext>
              </a:extLst>
            </p:cNvPr>
            <p:cNvSpPr/>
            <p:nvPr/>
          </p:nvSpPr>
          <p:spPr>
            <a:xfrm>
              <a:off x="9208526" y="3769795"/>
              <a:ext cx="601210" cy="566462"/>
            </a:xfrm>
            <a:prstGeom prst="ellipse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5077793-D58D-470E-8DD4-4789A3B8803F}"/>
                </a:ext>
              </a:extLst>
            </p:cNvPr>
            <p:cNvSpPr txBox="1"/>
            <p:nvPr/>
          </p:nvSpPr>
          <p:spPr>
            <a:xfrm>
              <a:off x="9876578" y="3849523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2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2FCD75D-6F77-4A8B-94F3-C73505904EF0}"/>
              </a:ext>
            </a:extLst>
          </p:cNvPr>
          <p:cNvGrpSpPr/>
          <p:nvPr/>
        </p:nvGrpSpPr>
        <p:grpSpPr>
          <a:xfrm>
            <a:off x="9210783" y="4696233"/>
            <a:ext cx="2303170" cy="566462"/>
            <a:chOff x="9210783" y="4696233"/>
            <a:chExt cx="2303170" cy="56646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1FB632C-4D3A-4B16-A359-6796CB5801CD}"/>
                </a:ext>
              </a:extLst>
            </p:cNvPr>
            <p:cNvSpPr/>
            <p:nvPr/>
          </p:nvSpPr>
          <p:spPr>
            <a:xfrm>
              <a:off x="9210783" y="4696233"/>
              <a:ext cx="601210" cy="566462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873C086-6301-480F-97F2-13488F921CAA}"/>
                </a:ext>
              </a:extLst>
            </p:cNvPr>
            <p:cNvSpPr txBox="1"/>
            <p:nvPr/>
          </p:nvSpPr>
          <p:spPr>
            <a:xfrm>
              <a:off x="9868080" y="4769241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3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CC7CA43-32ED-4496-9F0F-96CE15A6AF37}"/>
              </a:ext>
            </a:extLst>
          </p:cNvPr>
          <p:cNvGrpSpPr/>
          <p:nvPr/>
        </p:nvGrpSpPr>
        <p:grpSpPr>
          <a:xfrm>
            <a:off x="9214619" y="5515847"/>
            <a:ext cx="2303308" cy="566462"/>
            <a:chOff x="9214619" y="5515847"/>
            <a:chExt cx="2303308" cy="566462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0E1C69A-CB38-4B99-9C5C-A365F67B48C3}"/>
                </a:ext>
              </a:extLst>
            </p:cNvPr>
            <p:cNvSpPr/>
            <p:nvPr/>
          </p:nvSpPr>
          <p:spPr>
            <a:xfrm>
              <a:off x="9214619" y="5515847"/>
              <a:ext cx="601210" cy="566462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F6D719A-627B-4D96-89CB-C5B6284D34A4}"/>
                </a:ext>
              </a:extLst>
            </p:cNvPr>
            <p:cNvSpPr txBox="1"/>
            <p:nvPr/>
          </p:nvSpPr>
          <p:spPr>
            <a:xfrm>
              <a:off x="9872054" y="5615258"/>
              <a:ext cx="164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NỘI DUNG 4</a:t>
              </a:r>
              <a:endParaRPr lang="vi-VN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111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77DC35-8BCC-4506-B0B4-718F33EE9A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38B123-E496-40CD-A312-4191CD80125D}"/>
              </a:ext>
            </a:extLst>
          </p:cNvPr>
          <p:cNvCxnSpPr>
            <a:cxnSpLocks/>
          </p:cNvCxnSpPr>
          <p:nvPr/>
        </p:nvCxnSpPr>
        <p:spPr>
          <a:xfrm>
            <a:off x="3191435" y="0"/>
            <a:ext cx="0" cy="6858000"/>
          </a:xfrm>
          <a:prstGeom prst="line">
            <a:avLst/>
          </a:prstGeom>
          <a:ln>
            <a:solidFill>
              <a:srgbClr val="2E3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9A54599-0EDC-488A-AB42-20F13365C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1" t="9122" r="87834" b="86133"/>
          <a:stretch/>
        </p:blipFill>
        <p:spPr>
          <a:xfrm>
            <a:off x="366906" y="97969"/>
            <a:ext cx="547478" cy="435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01FAA7-9658-4937-90CB-3BD2618BE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15409" r="74844" b="78779"/>
          <a:stretch/>
        </p:blipFill>
        <p:spPr>
          <a:xfrm>
            <a:off x="0" y="631371"/>
            <a:ext cx="3033830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3D8824-C2C3-406C-A5C8-836CD9BB3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1932" r="74844" b="72256"/>
          <a:stretch/>
        </p:blipFill>
        <p:spPr>
          <a:xfrm>
            <a:off x="0" y="1164771"/>
            <a:ext cx="303383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81389B-1DC1-4230-B2F6-7A317903A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8929" r="74844" b="65259"/>
          <a:stretch/>
        </p:blipFill>
        <p:spPr>
          <a:xfrm>
            <a:off x="0" y="1796142"/>
            <a:ext cx="3033830" cy="533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00EE6A-77A1-41A9-98DD-79810E95B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34978" r="74844" b="59210"/>
          <a:stretch/>
        </p:blipFill>
        <p:spPr>
          <a:xfrm>
            <a:off x="-4936" y="2334988"/>
            <a:ext cx="3033830" cy="5334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0F79B5-990A-4DED-81C4-88C39DE64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2358" r="74844" b="51830"/>
          <a:stretch/>
        </p:blipFill>
        <p:spPr>
          <a:xfrm>
            <a:off x="0" y="2955474"/>
            <a:ext cx="3033830" cy="5334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A8162B-95DF-422C-8C9A-2B2F38FB1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8228" r="74844" b="45960"/>
          <a:stretch/>
        </p:blipFill>
        <p:spPr>
          <a:xfrm>
            <a:off x="0" y="3488875"/>
            <a:ext cx="3033830" cy="5334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6FDCD9-7D6D-4A32-BC16-F4C1DB7E9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55594" r="74912" b="38594"/>
          <a:stretch/>
        </p:blipFill>
        <p:spPr>
          <a:xfrm>
            <a:off x="0" y="4109361"/>
            <a:ext cx="3033830" cy="5334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E4FBB3-997D-4117-9CFE-7332C4D40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62401" r="74912" b="31788"/>
          <a:stretch/>
        </p:blipFill>
        <p:spPr>
          <a:xfrm>
            <a:off x="0" y="4729848"/>
            <a:ext cx="3033830" cy="53340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DE2A47-9A69-44CB-9AEE-13658488CB63}"/>
              </a:ext>
            </a:extLst>
          </p:cNvPr>
          <p:cNvSpPr/>
          <p:nvPr/>
        </p:nvSpPr>
        <p:spPr>
          <a:xfrm>
            <a:off x="284881" y="5292329"/>
            <a:ext cx="2464068" cy="533402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#Hastag của nhóm</a:t>
            </a:r>
            <a:endParaRPr lang="vi-VN" sz="1600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5EBD01-0A95-4E08-8336-6880882C3D0D}"/>
              </a:ext>
            </a:extLst>
          </p:cNvPr>
          <p:cNvSpPr/>
          <p:nvPr/>
        </p:nvSpPr>
        <p:spPr>
          <a:xfrm>
            <a:off x="3191425" y="1"/>
            <a:ext cx="4730470" cy="6858000"/>
          </a:xfrm>
          <a:prstGeom prst="rect">
            <a:avLst/>
          </a:prstGeom>
          <a:solidFill>
            <a:srgbClr val="15181C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8F4E25-634A-45BE-BE12-6B4F3C6C6C7B}"/>
              </a:ext>
            </a:extLst>
          </p:cNvPr>
          <p:cNvSpPr/>
          <p:nvPr/>
        </p:nvSpPr>
        <p:spPr>
          <a:xfrm>
            <a:off x="3191433" y="2185261"/>
            <a:ext cx="4730470" cy="4672738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37D5023-416E-4944-81EF-A046C6767725}"/>
              </a:ext>
            </a:extLst>
          </p:cNvPr>
          <p:cNvGrpSpPr/>
          <p:nvPr/>
        </p:nvGrpSpPr>
        <p:grpSpPr>
          <a:xfrm>
            <a:off x="8288792" y="122419"/>
            <a:ext cx="3536302" cy="602040"/>
            <a:chOff x="8288792" y="122419"/>
            <a:chExt cx="3536302" cy="60204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5338D88-8389-4EB5-9820-F6D6545C4BFE}"/>
                </a:ext>
              </a:extLst>
            </p:cNvPr>
            <p:cNvSpPr/>
            <p:nvPr/>
          </p:nvSpPr>
          <p:spPr>
            <a:xfrm>
              <a:off x="8288792" y="122419"/>
              <a:ext cx="3536302" cy="602040"/>
            </a:xfrm>
            <a:prstGeom prst="roundRect">
              <a:avLst>
                <a:gd name="adj" fmla="val 50000"/>
              </a:avLst>
            </a:prstGeom>
            <a:solidFill>
              <a:srgbClr val="202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DA26E6-032C-4618-BE9F-EC1B45912DE6}"/>
                </a:ext>
              </a:extLst>
            </p:cNvPr>
            <p:cNvGrpSpPr/>
            <p:nvPr/>
          </p:nvGrpSpPr>
          <p:grpSpPr>
            <a:xfrm>
              <a:off x="8558205" y="242018"/>
              <a:ext cx="375359" cy="362842"/>
              <a:chOff x="8548565" y="184569"/>
              <a:chExt cx="375359" cy="36284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A859B7-DB39-4B41-924F-B2463B4F9C1E}"/>
                  </a:ext>
                </a:extLst>
              </p:cNvPr>
              <p:cNvSpPr/>
              <p:nvPr/>
            </p:nvSpPr>
            <p:spPr>
              <a:xfrm>
                <a:off x="8548565" y="184569"/>
                <a:ext cx="305721" cy="300692"/>
              </a:xfrm>
              <a:prstGeom prst="ellipse">
                <a:avLst/>
              </a:prstGeom>
              <a:noFill/>
              <a:ln>
                <a:solidFill>
                  <a:srgbClr val="666E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B627B2A-AD3C-4E4C-B7EC-AD916C25BA88}"/>
                  </a:ext>
                </a:extLst>
              </p:cNvPr>
              <p:cNvCxnSpPr>
                <a:cxnSpLocks/>
                <a:stCxn id="10" idx="5"/>
              </p:cNvCxnSpPr>
              <p:nvPr/>
            </p:nvCxnSpPr>
            <p:spPr>
              <a:xfrm>
                <a:off x="8809514" y="441226"/>
                <a:ext cx="114410" cy="106185"/>
              </a:xfrm>
              <a:prstGeom prst="line">
                <a:avLst/>
              </a:prstGeom>
              <a:ln w="19050">
                <a:solidFill>
                  <a:srgbClr val="666E7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28761DF-754A-43DA-95BD-D9ECBDAE7643}"/>
                </a:ext>
              </a:extLst>
            </p:cNvPr>
            <p:cNvSpPr txBox="1"/>
            <p:nvPr/>
          </p:nvSpPr>
          <p:spPr>
            <a:xfrm>
              <a:off x="8992473" y="241198"/>
              <a:ext cx="240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4E535A"/>
                  </a:solidFill>
                </a:rPr>
                <a:t>SearchTwitter</a:t>
              </a:r>
              <a:endParaRPr lang="vi-VN">
                <a:solidFill>
                  <a:srgbClr val="4E535A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D39D3D3-E403-4581-869E-46F3F6DC149A}"/>
              </a:ext>
            </a:extLst>
          </p:cNvPr>
          <p:cNvGrpSpPr/>
          <p:nvPr/>
        </p:nvGrpSpPr>
        <p:grpSpPr>
          <a:xfrm>
            <a:off x="8288792" y="1084435"/>
            <a:ext cx="3536303" cy="4840503"/>
            <a:chOff x="8288792" y="1084435"/>
            <a:chExt cx="3536303" cy="484050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CB54FC-E2D5-41F9-A603-B340A997CF7C}"/>
                </a:ext>
              </a:extLst>
            </p:cNvPr>
            <p:cNvSpPr/>
            <p:nvPr/>
          </p:nvSpPr>
          <p:spPr>
            <a:xfrm>
              <a:off x="8288793" y="1084435"/>
              <a:ext cx="3536302" cy="4840503"/>
            </a:xfrm>
            <a:prstGeom prst="roundRect">
              <a:avLst>
                <a:gd name="adj" fmla="val 2686"/>
              </a:avLst>
            </a:prstGeom>
            <a:solidFill>
              <a:srgbClr val="15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98F0B5C-ED53-4228-9DC6-E5468390ACB1}"/>
                </a:ext>
              </a:extLst>
            </p:cNvPr>
            <p:cNvCxnSpPr>
              <a:cxnSpLocks/>
            </p:cNvCxnSpPr>
            <p:nvPr/>
          </p:nvCxnSpPr>
          <p:spPr>
            <a:xfrm>
              <a:off x="8288792" y="1698171"/>
              <a:ext cx="3536302" cy="0"/>
            </a:xfrm>
            <a:prstGeom prst="line">
              <a:avLst/>
            </a:prstGeom>
            <a:ln>
              <a:solidFill>
                <a:srgbClr val="2B2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7B052B3-3E00-4282-BEE1-91B00E4CC997}"/>
                </a:ext>
              </a:extLst>
            </p:cNvPr>
            <p:cNvSpPr txBox="1"/>
            <p:nvPr/>
          </p:nvSpPr>
          <p:spPr>
            <a:xfrm>
              <a:off x="8420163" y="1176359"/>
              <a:ext cx="31207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rgbClr val="D9D9D9"/>
                  </a:solidFill>
                </a:rPr>
                <a:t>Thành viên trong nhóm</a:t>
              </a:r>
              <a:endParaRPr lang="vi-VN" sz="2000" b="1">
                <a:solidFill>
                  <a:srgbClr val="D9D9D9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9AE3918-12B6-4027-85ED-22215E5BBFB5}"/>
              </a:ext>
            </a:extLst>
          </p:cNvPr>
          <p:cNvGrpSpPr/>
          <p:nvPr/>
        </p:nvGrpSpPr>
        <p:grpSpPr>
          <a:xfrm>
            <a:off x="3311457" y="7005059"/>
            <a:ext cx="4394442" cy="4044306"/>
            <a:chOff x="3308274" y="2460787"/>
            <a:chExt cx="4394442" cy="404430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37FA151-1F9D-4B08-B54B-AEE117035B27}"/>
                </a:ext>
              </a:extLst>
            </p:cNvPr>
            <p:cNvSpPr txBox="1"/>
            <p:nvPr/>
          </p:nvSpPr>
          <p:spPr>
            <a:xfrm>
              <a:off x="4777262" y="2740410"/>
              <a:ext cx="130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DA3F4"/>
                  </a:solidFill>
                </a:rPr>
                <a:t>#Hastag</a:t>
              </a:r>
              <a:endParaRPr lang="vi-VN">
                <a:solidFill>
                  <a:srgbClr val="1DA3F4"/>
                </a:solidFill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D5F6F99-718F-4ED7-A5A9-6C4F4720F436}"/>
                </a:ext>
              </a:extLst>
            </p:cNvPr>
            <p:cNvGrpSpPr/>
            <p:nvPr/>
          </p:nvGrpSpPr>
          <p:grpSpPr>
            <a:xfrm>
              <a:off x="3308274" y="2460787"/>
              <a:ext cx="4394442" cy="4044306"/>
              <a:chOff x="3308274" y="2460787"/>
              <a:chExt cx="4394442" cy="40443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385B59C-8A49-4E20-8784-7400B3CEE646}"/>
                  </a:ext>
                </a:extLst>
              </p:cNvPr>
              <p:cNvSpPr/>
              <p:nvPr/>
            </p:nvSpPr>
            <p:spPr>
              <a:xfrm>
                <a:off x="3308274" y="2500148"/>
                <a:ext cx="559646" cy="533402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692" t="-526" r="-692" b="-381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046A13E-42CB-414B-BD2D-05AA82F3F3BF}"/>
                  </a:ext>
                </a:extLst>
              </p:cNvPr>
              <p:cNvSpPr txBox="1"/>
              <p:nvPr/>
            </p:nvSpPr>
            <p:spPr>
              <a:xfrm>
                <a:off x="3856064" y="2460787"/>
                <a:ext cx="149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DADADA"/>
                    </a:solidFill>
                  </a:rPr>
                  <a:t>Tên nhóm</a:t>
                </a:r>
                <a:endParaRPr lang="vi-VN" b="1">
                  <a:solidFill>
                    <a:srgbClr val="DADADA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3C1E2CF-F3C3-48E3-AD3A-52BCE2AD10C0}"/>
                  </a:ext>
                </a:extLst>
              </p:cNvPr>
              <p:cNvSpPr txBox="1"/>
              <p:nvPr/>
            </p:nvSpPr>
            <p:spPr>
              <a:xfrm>
                <a:off x="4863446" y="2463866"/>
                <a:ext cx="166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585E65"/>
                    </a:solidFill>
                  </a:rPr>
                  <a:t>@groupname</a:t>
                </a:r>
                <a:endParaRPr lang="vi-VN">
                  <a:solidFill>
                    <a:srgbClr val="585E65"/>
                  </a:solidFill>
                </a:endParaRP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B3B1130E-CB45-4A3E-BD52-0B81DDE1405F}"/>
                  </a:ext>
                </a:extLst>
              </p:cNvPr>
              <p:cNvSpPr/>
              <p:nvPr/>
            </p:nvSpPr>
            <p:spPr>
              <a:xfrm>
                <a:off x="3353967" y="3185933"/>
                <a:ext cx="4348749" cy="2842325"/>
              </a:xfrm>
              <a:prstGeom prst="roundRect">
                <a:avLst>
                  <a:gd name="adj" fmla="val 2718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312E527-E39A-44CB-88AA-6008B2E45B51}"/>
                  </a:ext>
                </a:extLst>
              </p:cNvPr>
              <p:cNvSpPr txBox="1"/>
              <p:nvPr/>
            </p:nvSpPr>
            <p:spPr>
              <a:xfrm>
                <a:off x="3868517" y="2775674"/>
                <a:ext cx="1790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D9D9D9"/>
                    </a:solidFill>
                  </a:rPr>
                  <a:t>TỔNG KẾT </a:t>
                </a:r>
                <a:endParaRPr lang="vi-VN" sz="1600">
                  <a:solidFill>
                    <a:srgbClr val="D9D9D9"/>
                  </a:solidFill>
                </a:endParaRP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8FDA5C93-28A7-4DDF-B73B-F5CE2042AA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03" t="-3567" b="2"/>
              <a:stretch/>
            </p:blipFill>
            <p:spPr>
              <a:xfrm>
                <a:off x="3402211" y="6144106"/>
                <a:ext cx="4262030" cy="360987"/>
              </a:xfrm>
              <a:prstGeom prst="rect">
                <a:avLst/>
              </a:prstGeom>
            </p:spPr>
          </p:pic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1101704-1755-4306-B7EB-47C28554D5AB}"/>
              </a:ext>
            </a:extLst>
          </p:cNvPr>
          <p:cNvGrpSpPr/>
          <p:nvPr/>
        </p:nvGrpSpPr>
        <p:grpSpPr>
          <a:xfrm>
            <a:off x="8463567" y="1838177"/>
            <a:ext cx="3188256" cy="694167"/>
            <a:chOff x="8463567" y="1838177"/>
            <a:chExt cx="3188256" cy="694167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935FE0E-94F0-4010-AEFF-43A61AB15AD9}"/>
                </a:ext>
              </a:extLst>
            </p:cNvPr>
            <p:cNvSpPr/>
            <p:nvPr/>
          </p:nvSpPr>
          <p:spPr>
            <a:xfrm>
              <a:off x="8463567" y="1838177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35FAF71-274D-46B1-BF0E-121CA2EAB99E}"/>
                </a:ext>
              </a:extLst>
            </p:cNvPr>
            <p:cNvSpPr txBox="1"/>
            <p:nvPr/>
          </p:nvSpPr>
          <p:spPr>
            <a:xfrm>
              <a:off x="9173236" y="1861047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8D39776-5984-4EC7-9BBE-AD4DA9B2D6CF}"/>
                </a:ext>
              </a:extLst>
            </p:cNvPr>
            <p:cNvSpPr txBox="1"/>
            <p:nvPr/>
          </p:nvSpPr>
          <p:spPr>
            <a:xfrm>
              <a:off x="9169933" y="2124138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6121EB3A-7452-49AF-AE38-4860DCF48C2D}"/>
                </a:ext>
              </a:extLst>
            </p:cNvPr>
            <p:cNvSpPr/>
            <p:nvPr/>
          </p:nvSpPr>
          <p:spPr>
            <a:xfrm>
              <a:off x="10804365" y="2011640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2BC3D9D-71C8-414F-8D2E-185CA246FB36}"/>
              </a:ext>
            </a:extLst>
          </p:cNvPr>
          <p:cNvGrpSpPr/>
          <p:nvPr/>
        </p:nvGrpSpPr>
        <p:grpSpPr>
          <a:xfrm>
            <a:off x="8462063" y="2766022"/>
            <a:ext cx="3189760" cy="738664"/>
            <a:chOff x="8462063" y="2766022"/>
            <a:chExt cx="3189760" cy="738664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87AF6CE-7078-4708-8937-1B964CCD6A9B}"/>
                </a:ext>
              </a:extLst>
            </p:cNvPr>
            <p:cNvSpPr/>
            <p:nvPr/>
          </p:nvSpPr>
          <p:spPr>
            <a:xfrm>
              <a:off x="8462063" y="2810519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3D4062-17F3-4832-9860-8E71348AEEE0}"/>
                </a:ext>
              </a:extLst>
            </p:cNvPr>
            <p:cNvSpPr txBox="1"/>
            <p:nvPr/>
          </p:nvSpPr>
          <p:spPr>
            <a:xfrm>
              <a:off x="9141812" y="276602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78DFC7F-E26F-4C11-B8C4-CA7A944C4493}"/>
                </a:ext>
              </a:extLst>
            </p:cNvPr>
            <p:cNvSpPr txBox="1"/>
            <p:nvPr/>
          </p:nvSpPr>
          <p:spPr>
            <a:xfrm>
              <a:off x="9139563" y="3062533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7D2AA5DC-4FAE-4AD1-87D4-17B957CBCD3E}"/>
                </a:ext>
              </a:extLst>
            </p:cNvPr>
            <p:cNvSpPr/>
            <p:nvPr/>
          </p:nvSpPr>
          <p:spPr>
            <a:xfrm>
              <a:off x="10804365" y="3029741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E12CF57-1C52-47F0-A955-69E300BCEFDA}"/>
              </a:ext>
            </a:extLst>
          </p:cNvPr>
          <p:cNvGrpSpPr/>
          <p:nvPr/>
        </p:nvGrpSpPr>
        <p:grpSpPr>
          <a:xfrm>
            <a:off x="8462063" y="3782860"/>
            <a:ext cx="3193698" cy="694168"/>
            <a:chOff x="8462063" y="3782860"/>
            <a:chExt cx="3193698" cy="694168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1CED3BB-683C-45B4-8DA4-D9D233439E31}"/>
                </a:ext>
              </a:extLst>
            </p:cNvPr>
            <p:cNvSpPr/>
            <p:nvPr/>
          </p:nvSpPr>
          <p:spPr>
            <a:xfrm>
              <a:off x="8462063" y="3782861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11BB87-443C-49C9-B7AD-741EB2AD0DC7}"/>
                </a:ext>
              </a:extLst>
            </p:cNvPr>
            <p:cNvSpPr txBox="1"/>
            <p:nvPr/>
          </p:nvSpPr>
          <p:spPr>
            <a:xfrm>
              <a:off x="9173236" y="3782860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49AEEE4-E964-43FA-87C3-40A9DDD1D657}"/>
                </a:ext>
              </a:extLst>
            </p:cNvPr>
            <p:cNvSpPr txBox="1"/>
            <p:nvPr/>
          </p:nvSpPr>
          <p:spPr>
            <a:xfrm>
              <a:off x="9169933" y="4073749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CE0CAC83-B0DE-4B9B-ACD4-F7635213BA95}"/>
                </a:ext>
              </a:extLst>
            </p:cNvPr>
            <p:cNvSpPr/>
            <p:nvPr/>
          </p:nvSpPr>
          <p:spPr>
            <a:xfrm>
              <a:off x="10808303" y="3988884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E2AA248-67B5-4C7E-A523-655D5DA20AC4}"/>
              </a:ext>
            </a:extLst>
          </p:cNvPr>
          <p:cNvGrpSpPr/>
          <p:nvPr/>
        </p:nvGrpSpPr>
        <p:grpSpPr>
          <a:xfrm>
            <a:off x="8467406" y="4755202"/>
            <a:ext cx="3184417" cy="694168"/>
            <a:chOff x="8467406" y="4755202"/>
            <a:chExt cx="3184417" cy="694168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C77C275-9495-4F42-B464-36C6D7E3A077}"/>
                </a:ext>
              </a:extLst>
            </p:cNvPr>
            <p:cNvSpPr/>
            <p:nvPr/>
          </p:nvSpPr>
          <p:spPr>
            <a:xfrm>
              <a:off x="8467406" y="4755203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324C3FF-3ED7-4AFD-8E09-2A05E5712484}"/>
                </a:ext>
              </a:extLst>
            </p:cNvPr>
            <p:cNvSpPr txBox="1"/>
            <p:nvPr/>
          </p:nvSpPr>
          <p:spPr>
            <a:xfrm>
              <a:off x="9173236" y="475520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F81F9C3-5F9D-4028-9B98-43B795455F66}"/>
                </a:ext>
              </a:extLst>
            </p:cNvPr>
            <p:cNvSpPr txBox="1"/>
            <p:nvPr/>
          </p:nvSpPr>
          <p:spPr>
            <a:xfrm>
              <a:off x="9178579" y="5051961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6D96F385-A22C-413E-AEA6-3CD313239DA1}"/>
                </a:ext>
              </a:extLst>
            </p:cNvPr>
            <p:cNvSpPr/>
            <p:nvPr/>
          </p:nvSpPr>
          <p:spPr>
            <a:xfrm>
              <a:off x="10804365" y="4985298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C7F9BF-CF6F-4CC8-BCB8-27D7CC65022A}"/>
              </a:ext>
            </a:extLst>
          </p:cNvPr>
          <p:cNvSpPr/>
          <p:nvPr/>
        </p:nvSpPr>
        <p:spPr>
          <a:xfrm>
            <a:off x="11825094" y="1164771"/>
            <a:ext cx="366906" cy="47601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8D6D63F-36F6-4134-90C4-A49FB89019E8}"/>
              </a:ext>
            </a:extLst>
          </p:cNvPr>
          <p:cNvGrpSpPr/>
          <p:nvPr/>
        </p:nvGrpSpPr>
        <p:grpSpPr>
          <a:xfrm>
            <a:off x="3373834" y="2454875"/>
            <a:ext cx="4394442" cy="4044306"/>
            <a:chOff x="3308274" y="2460787"/>
            <a:chExt cx="4394442" cy="4044306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6CF546F-1354-4EFD-9DF4-10212099EE0C}"/>
                </a:ext>
              </a:extLst>
            </p:cNvPr>
            <p:cNvSpPr txBox="1"/>
            <p:nvPr/>
          </p:nvSpPr>
          <p:spPr>
            <a:xfrm>
              <a:off x="5303281" y="2765658"/>
              <a:ext cx="130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DA3F4"/>
                  </a:solidFill>
                </a:rPr>
                <a:t>#Hastag</a:t>
              </a:r>
              <a:endParaRPr lang="vi-VN">
                <a:solidFill>
                  <a:srgbClr val="1DA3F4"/>
                </a:solidFill>
              </a:endParaRP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43CF382-35F6-4039-B6CE-9A7705C493B9}"/>
                </a:ext>
              </a:extLst>
            </p:cNvPr>
            <p:cNvGrpSpPr/>
            <p:nvPr/>
          </p:nvGrpSpPr>
          <p:grpSpPr>
            <a:xfrm>
              <a:off x="3308274" y="2460787"/>
              <a:ext cx="4394442" cy="4044306"/>
              <a:chOff x="3308274" y="2460787"/>
              <a:chExt cx="4394442" cy="4044306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317E63A1-2C95-4A39-8508-B061414F7621}"/>
                  </a:ext>
                </a:extLst>
              </p:cNvPr>
              <p:cNvSpPr/>
              <p:nvPr/>
            </p:nvSpPr>
            <p:spPr>
              <a:xfrm>
                <a:off x="3308274" y="2500148"/>
                <a:ext cx="559646" cy="533402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692" t="-526" r="-692" b="-381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B04C04D-62AB-4D4E-B9A3-8599579F8FD1}"/>
                  </a:ext>
                </a:extLst>
              </p:cNvPr>
              <p:cNvSpPr txBox="1"/>
              <p:nvPr/>
            </p:nvSpPr>
            <p:spPr>
              <a:xfrm>
                <a:off x="3856064" y="2460787"/>
                <a:ext cx="149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DADADA"/>
                    </a:solidFill>
                  </a:rPr>
                  <a:t>Tên nhóm</a:t>
                </a:r>
                <a:endParaRPr lang="vi-VN" b="1">
                  <a:solidFill>
                    <a:srgbClr val="DADADA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845974F-6B6B-4B19-A484-C4F4795FE8BE}"/>
                  </a:ext>
                </a:extLst>
              </p:cNvPr>
              <p:cNvSpPr txBox="1"/>
              <p:nvPr/>
            </p:nvSpPr>
            <p:spPr>
              <a:xfrm>
                <a:off x="4863446" y="2463866"/>
                <a:ext cx="166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585E65"/>
                    </a:solidFill>
                  </a:rPr>
                  <a:t>@groupname</a:t>
                </a:r>
                <a:endParaRPr lang="vi-VN">
                  <a:solidFill>
                    <a:srgbClr val="585E65"/>
                  </a:solidFill>
                </a:endParaRPr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84052C38-FF76-455D-BED8-F431A5338A90}"/>
                  </a:ext>
                </a:extLst>
              </p:cNvPr>
              <p:cNvSpPr/>
              <p:nvPr/>
            </p:nvSpPr>
            <p:spPr>
              <a:xfrm>
                <a:off x="3353967" y="3185933"/>
                <a:ext cx="4348749" cy="2842325"/>
              </a:xfrm>
              <a:prstGeom prst="roundRect">
                <a:avLst>
                  <a:gd name="adj" fmla="val 2718"/>
                </a:avLst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8098" r="-809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B212DA8-578F-43D6-A574-64F5CEC7A63A}"/>
                  </a:ext>
                </a:extLst>
              </p:cNvPr>
              <p:cNvSpPr txBox="1"/>
              <p:nvPr/>
            </p:nvSpPr>
            <p:spPr>
              <a:xfrm>
                <a:off x="3868517" y="2775674"/>
                <a:ext cx="1790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D9D9D9"/>
                    </a:solidFill>
                  </a:rPr>
                  <a:t>Nội dung bài học</a:t>
                </a:r>
                <a:endParaRPr lang="vi-VN" sz="1600">
                  <a:solidFill>
                    <a:srgbClr val="D9D9D9"/>
                  </a:solidFill>
                </a:endParaRPr>
              </a:p>
            </p:txBody>
          </p: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56375B09-CB48-41A5-BD46-056D45B13B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03" t="-3567" b="2"/>
              <a:stretch/>
            </p:blipFill>
            <p:spPr>
              <a:xfrm>
                <a:off x="3402211" y="6144106"/>
                <a:ext cx="4262030" cy="360987"/>
              </a:xfrm>
              <a:prstGeom prst="rect">
                <a:avLst/>
              </a:prstGeom>
            </p:spPr>
          </p:pic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06CF363-0806-47CA-8C95-397C47D71F53}"/>
              </a:ext>
            </a:extLst>
          </p:cNvPr>
          <p:cNvGrpSpPr/>
          <p:nvPr/>
        </p:nvGrpSpPr>
        <p:grpSpPr>
          <a:xfrm>
            <a:off x="3191434" y="0"/>
            <a:ext cx="4730470" cy="533400"/>
            <a:chOff x="3191434" y="0"/>
            <a:chExt cx="4730470" cy="53340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E7476BF-4944-4306-8284-81F98648CBEE}"/>
                </a:ext>
              </a:extLst>
            </p:cNvPr>
            <p:cNvSpPr/>
            <p:nvPr/>
          </p:nvSpPr>
          <p:spPr>
            <a:xfrm>
              <a:off x="3191434" y="0"/>
              <a:ext cx="4730470" cy="533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151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52E2A43-819F-4AD0-A86E-3F5F62B62E87}"/>
                </a:ext>
              </a:extLst>
            </p:cNvPr>
            <p:cNvSpPr txBox="1"/>
            <p:nvPr/>
          </p:nvSpPr>
          <p:spPr>
            <a:xfrm>
              <a:off x="3300324" y="122419"/>
              <a:ext cx="1643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EDAD4"/>
                  </a:solidFill>
                </a:rPr>
                <a:t>Tên nhóm</a:t>
              </a:r>
              <a:endParaRPr lang="vi-VN" b="1">
                <a:solidFill>
                  <a:srgbClr val="DEDAD4"/>
                </a:solidFill>
              </a:endParaRP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1DBB4B69-DABE-4B42-9491-74DF2F9AF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2298" t="12098" r="3226" b="78816"/>
            <a:stretch/>
          </p:blipFill>
          <p:spPr>
            <a:xfrm>
              <a:off x="7522273" y="136430"/>
              <a:ext cx="347664" cy="396970"/>
            </a:xfrm>
            <a:prstGeom prst="rect">
              <a:avLst/>
            </a:prstGeom>
          </p:spPr>
        </p:pic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24EAA45-31A8-437D-84B4-F665673297D9}"/>
              </a:ext>
            </a:extLst>
          </p:cNvPr>
          <p:cNvSpPr/>
          <p:nvPr/>
        </p:nvSpPr>
        <p:spPr>
          <a:xfrm>
            <a:off x="3191433" y="533400"/>
            <a:ext cx="4730470" cy="1529442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4D58AA6-6215-4F42-8FBB-31644D00F372}"/>
              </a:ext>
            </a:extLst>
          </p:cNvPr>
          <p:cNvGrpSpPr/>
          <p:nvPr/>
        </p:nvGrpSpPr>
        <p:grpSpPr>
          <a:xfrm>
            <a:off x="3279608" y="829742"/>
            <a:ext cx="4531719" cy="1132518"/>
            <a:chOff x="3279608" y="829742"/>
            <a:chExt cx="4531719" cy="1132518"/>
          </a:xfrm>
        </p:grpSpPr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6D157706-DF32-4655-8F29-A56256CC4C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4884" t="33968" r="52941" b="56905"/>
            <a:stretch/>
          </p:blipFill>
          <p:spPr>
            <a:xfrm>
              <a:off x="3899343" y="1389463"/>
              <a:ext cx="2119451" cy="490693"/>
            </a:xfrm>
            <a:prstGeom prst="rect">
              <a:avLst/>
            </a:prstGeom>
          </p:spPr>
        </p:pic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5E36A8A-8F30-4F66-B4A0-8F38D1A0997B}"/>
                </a:ext>
              </a:extLst>
            </p:cNvPr>
            <p:cNvSpPr/>
            <p:nvPr/>
          </p:nvSpPr>
          <p:spPr>
            <a:xfrm>
              <a:off x="3279608" y="829742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CA03C17-AD83-43DC-BC8E-659F9C42AFCD}"/>
                </a:ext>
              </a:extLst>
            </p:cNvPr>
            <p:cNvSpPr txBox="1"/>
            <p:nvPr/>
          </p:nvSpPr>
          <p:spPr>
            <a:xfrm>
              <a:off x="3899343" y="843658"/>
              <a:ext cx="2517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666E74"/>
                  </a:solidFill>
                </a:rPr>
                <a:t>Chủ đề nội dung? </a:t>
              </a:r>
              <a:endParaRPr lang="vi-VN" sz="2400">
                <a:solidFill>
                  <a:srgbClr val="666E74"/>
                </a:solidFill>
              </a:endParaRP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A5DDF493-2E1F-493F-AB34-5845C3EC8AA2}"/>
                </a:ext>
              </a:extLst>
            </p:cNvPr>
            <p:cNvSpPr/>
            <p:nvPr/>
          </p:nvSpPr>
          <p:spPr>
            <a:xfrm>
              <a:off x="6754691" y="1565290"/>
              <a:ext cx="1056636" cy="396970"/>
            </a:xfrm>
            <a:prstGeom prst="roundRect">
              <a:avLst>
                <a:gd name="adj" fmla="val 50000"/>
              </a:avLst>
            </a:prstGeom>
            <a:solidFill>
              <a:srgbClr val="0E5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7D7E7F"/>
                  </a:solidFill>
                </a:rPr>
                <a:t>Tweet</a:t>
              </a:r>
              <a:endParaRPr lang="vi-VN" sz="1600" b="1">
                <a:solidFill>
                  <a:srgbClr val="7D7E7F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02A8A66-BEFE-47A4-8F3C-824A4C62B371}"/>
              </a:ext>
            </a:extLst>
          </p:cNvPr>
          <p:cNvGrpSpPr/>
          <p:nvPr/>
        </p:nvGrpSpPr>
        <p:grpSpPr>
          <a:xfrm>
            <a:off x="8404652" y="7121091"/>
            <a:ext cx="4394442" cy="4044306"/>
            <a:chOff x="3308274" y="2460787"/>
            <a:chExt cx="4394442" cy="404430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7509D85-BCF4-446B-9E21-D9C2D1F4C525}"/>
                </a:ext>
              </a:extLst>
            </p:cNvPr>
            <p:cNvSpPr txBox="1"/>
            <p:nvPr/>
          </p:nvSpPr>
          <p:spPr>
            <a:xfrm>
              <a:off x="4777262" y="2740410"/>
              <a:ext cx="130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DA3F4"/>
                  </a:solidFill>
                </a:rPr>
                <a:t>#Hastag</a:t>
              </a:r>
              <a:endParaRPr lang="vi-VN">
                <a:solidFill>
                  <a:srgbClr val="1DA3F4"/>
                </a:solidFill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652DCEB-0294-4BF5-8F98-1D6BB0315C97}"/>
                </a:ext>
              </a:extLst>
            </p:cNvPr>
            <p:cNvGrpSpPr/>
            <p:nvPr/>
          </p:nvGrpSpPr>
          <p:grpSpPr>
            <a:xfrm>
              <a:off x="3308274" y="2460787"/>
              <a:ext cx="4394442" cy="4044306"/>
              <a:chOff x="3308274" y="2460787"/>
              <a:chExt cx="4394442" cy="4044306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48B83C05-1AA8-4387-88AF-82985757D348}"/>
                  </a:ext>
                </a:extLst>
              </p:cNvPr>
              <p:cNvSpPr/>
              <p:nvPr/>
            </p:nvSpPr>
            <p:spPr>
              <a:xfrm>
                <a:off x="3308274" y="2500148"/>
                <a:ext cx="559646" cy="533402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692" t="-526" r="-692" b="-381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203A8B1-ED8D-402C-BB45-A45E05F27784}"/>
                  </a:ext>
                </a:extLst>
              </p:cNvPr>
              <p:cNvSpPr txBox="1"/>
              <p:nvPr/>
            </p:nvSpPr>
            <p:spPr>
              <a:xfrm>
                <a:off x="3856064" y="2460787"/>
                <a:ext cx="149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DADADA"/>
                    </a:solidFill>
                  </a:rPr>
                  <a:t>Tên nhóm</a:t>
                </a:r>
                <a:endParaRPr lang="vi-VN" b="1">
                  <a:solidFill>
                    <a:srgbClr val="DADADA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D7B7EAF-E3A9-45FA-95F1-7145E56FEBD8}"/>
                  </a:ext>
                </a:extLst>
              </p:cNvPr>
              <p:cNvSpPr txBox="1"/>
              <p:nvPr/>
            </p:nvSpPr>
            <p:spPr>
              <a:xfrm>
                <a:off x="4863446" y="2463866"/>
                <a:ext cx="166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585E65"/>
                    </a:solidFill>
                  </a:rPr>
                  <a:t>@groupname</a:t>
                </a:r>
                <a:endParaRPr lang="vi-VN">
                  <a:solidFill>
                    <a:srgbClr val="585E65"/>
                  </a:solidFill>
                </a:endParaRPr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212BBC1E-003A-45F2-A395-4F0E19C44018}"/>
                  </a:ext>
                </a:extLst>
              </p:cNvPr>
              <p:cNvSpPr/>
              <p:nvPr/>
            </p:nvSpPr>
            <p:spPr>
              <a:xfrm>
                <a:off x="3353967" y="3185933"/>
                <a:ext cx="4348749" cy="2842325"/>
              </a:xfrm>
              <a:prstGeom prst="roundRect">
                <a:avLst>
                  <a:gd name="adj" fmla="val 2718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CB4F6FA-01F1-4081-9D7E-36D23F336C9B}"/>
                  </a:ext>
                </a:extLst>
              </p:cNvPr>
              <p:cNvSpPr txBox="1"/>
              <p:nvPr/>
            </p:nvSpPr>
            <p:spPr>
              <a:xfrm>
                <a:off x="3868517" y="2775674"/>
                <a:ext cx="1790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D9D9D9"/>
                    </a:solidFill>
                  </a:rPr>
                  <a:t>KẾT LUẬN</a:t>
                </a:r>
                <a:endParaRPr lang="vi-VN" sz="1600">
                  <a:solidFill>
                    <a:srgbClr val="D9D9D9"/>
                  </a:solidFill>
                </a:endParaRPr>
              </a:p>
            </p:txBody>
          </p: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29D61082-C1A6-46FD-A645-E2DF0306D5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03" t="-3567" b="2"/>
              <a:stretch/>
            </p:blipFill>
            <p:spPr>
              <a:xfrm>
                <a:off x="3402211" y="6144106"/>
                <a:ext cx="4262030" cy="360987"/>
              </a:xfrm>
              <a:prstGeom prst="rect">
                <a:avLst/>
              </a:prstGeom>
            </p:spPr>
          </p:pic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120DEF8-7F74-4BBC-882F-4BE3D742F6DD}"/>
              </a:ext>
            </a:extLst>
          </p:cNvPr>
          <p:cNvGrpSpPr/>
          <p:nvPr/>
        </p:nvGrpSpPr>
        <p:grpSpPr>
          <a:xfrm>
            <a:off x="522618" y="6096047"/>
            <a:ext cx="2226331" cy="635627"/>
            <a:chOff x="328784" y="6157199"/>
            <a:chExt cx="2226331" cy="635627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C4FD535-D901-4636-865A-41FC39245D4E}"/>
                </a:ext>
              </a:extLst>
            </p:cNvPr>
            <p:cNvSpPr/>
            <p:nvPr/>
          </p:nvSpPr>
          <p:spPr>
            <a:xfrm>
              <a:off x="328784" y="6194249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BC6499C-121B-4201-A92A-BE225CBC57BB}"/>
                </a:ext>
              </a:extLst>
            </p:cNvPr>
            <p:cNvSpPr txBox="1"/>
            <p:nvPr/>
          </p:nvSpPr>
          <p:spPr>
            <a:xfrm>
              <a:off x="914384" y="6157199"/>
              <a:ext cx="149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nhóm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F012F52-FE80-4E89-8621-9119452FAEF4}"/>
                </a:ext>
              </a:extLst>
            </p:cNvPr>
            <p:cNvSpPr txBox="1"/>
            <p:nvPr/>
          </p:nvSpPr>
          <p:spPr>
            <a:xfrm>
              <a:off x="888430" y="6423494"/>
              <a:ext cx="166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585E65"/>
                  </a:solidFill>
                </a:rPr>
                <a:t>@groupname</a:t>
              </a:r>
              <a:endParaRPr lang="vi-VN">
                <a:solidFill>
                  <a:srgbClr val="585E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9175671"/>
      </p:ext>
    </p:extLst>
  </p:cSld>
  <p:clrMapOvr>
    <a:masterClrMapping/>
  </p:clrMapOvr>
  <p:transition spd="slow" advTm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77DC35-8BCC-4506-B0B4-718F33EE9A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38B123-E496-40CD-A312-4191CD80125D}"/>
              </a:ext>
            </a:extLst>
          </p:cNvPr>
          <p:cNvCxnSpPr>
            <a:cxnSpLocks/>
          </p:cNvCxnSpPr>
          <p:nvPr/>
        </p:nvCxnSpPr>
        <p:spPr>
          <a:xfrm>
            <a:off x="3191435" y="0"/>
            <a:ext cx="0" cy="6858000"/>
          </a:xfrm>
          <a:prstGeom prst="line">
            <a:avLst/>
          </a:prstGeom>
          <a:ln>
            <a:solidFill>
              <a:srgbClr val="2E3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9A54599-0EDC-488A-AB42-20F13365C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11" t="9122" r="87834" b="86133"/>
          <a:stretch/>
        </p:blipFill>
        <p:spPr>
          <a:xfrm>
            <a:off x="366906" y="97969"/>
            <a:ext cx="547478" cy="435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01FAA7-9658-4937-90CB-3BD2618BE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15409" r="74844" b="78779"/>
          <a:stretch/>
        </p:blipFill>
        <p:spPr>
          <a:xfrm>
            <a:off x="0" y="631371"/>
            <a:ext cx="3033830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3D8824-C2C3-406C-A5C8-836CD9BB3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1932" r="74844" b="72256"/>
          <a:stretch/>
        </p:blipFill>
        <p:spPr>
          <a:xfrm>
            <a:off x="0" y="1164771"/>
            <a:ext cx="303383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81389B-1DC1-4230-B2F6-7A317903A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28929" r="74844" b="65259"/>
          <a:stretch/>
        </p:blipFill>
        <p:spPr>
          <a:xfrm>
            <a:off x="0" y="1796142"/>
            <a:ext cx="3033830" cy="533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00EE6A-77A1-41A9-98DD-79810E95B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34978" r="74844" b="59210"/>
          <a:stretch/>
        </p:blipFill>
        <p:spPr>
          <a:xfrm>
            <a:off x="-4936" y="2334988"/>
            <a:ext cx="3033830" cy="5334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0F79B5-990A-4DED-81C4-88C39DE64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2358" r="74844" b="51830"/>
          <a:stretch/>
        </p:blipFill>
        <p:spPr>
          <a:xfrm>
            <a:off x="0" y="2955474"/>
            <a:ext cx="3033830" cy="5334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A8162B-95DF-422C-8C9A-2B2F38FB1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" t="48228" r="74844" b="45960"/>
          <a:stretch/>
        </p:blipFill>
        <p:spPr>
          <a:xfrm>
            <a:off x="0" y="3488875"/>
            <a:ext cx="3033830" cy="5334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6FDCD9-7D6D-4A32-BC16-F4C1DB7E9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55594" r="74912" b="38594"/>
          <a:stretch/>
        </p:blipFill>
        <p:spPr>
          <a:xfrm>
            <a:off x="0" y="4109361"/>
            <a:ext cx="3033830" cy="5334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E4FBB3-997D-4117-9CFE-7332C4D40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4" t="62401" r="74912" b="31788"/>
          <a:stretch/>
        </p:blipFill>
        <p:spPr>
          <a:xfrm>
            <a:off x="0" y="4729848"/>
            <a:ext cx="3033830" cy="53340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DE2A47-9A69-44CB-9AEE-13658488CB63}"/>
              </a:ext>
            </a:extLst>
          </p:cNvPr>
          <p:cNvSpPr/>
          <p:nvPr/>
        </p:nvSpPr>
        <p:spPr>
          <a:xfrm>
            <a:off x="284881" y="5292329"/>
            <a:ext cx="2464068" cy="533402"/>
          </a:xfrm>
          <a:prstGeom prst="roundRect">
            <a:avLst>
              <a:gd name="adj" fmla="val 50000"/>
            </a:avLst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#Hastag của nhóm</a:t>
            </a:r>
            <a:endParaRPr lang="vi-VN" sz="1600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5EBD01-0A95-4E08-8336-6880882C3D0D}"/>
              </a:ext>
            </a:extLst>
          </p:cNvPr>
          <p:cNvSpPr/>
          <p:nvPr/>
        </p:nvSpPr>
        <p:spPr>
          <a:xfrm>
            <a:off x="3191425" y="1"/>
            <a:ext cx="4730470" cy="6858000"/>
          </a:xfrm>
          <a:prstGeom prst="rect">
            <a:avLst/>
          </a:prstGeom>
          <a:solidFill>
            <a:srgbClr val="15181C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8F4E25-634A-45BE-BE12-6B4F3C6C6C7B}"/>
              </a:ext>
            </a:extLst>
          </p:cNvPr>
          <p:cNvSpPr/>
          <p:nvPr/>
        </p:nvSpPr>
        <p:spPr>
          <a:xfrm>
            <a:off x="3191433" y="2185261"/>
            <a:ext cx="4730470" cy="4672738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37D5023-416E-4944-81EF-A046C6767725}"/>
              </a:ext>
            </a:extLst>
          </p:cNvPr>
          <p:cNvGrpSpPr/>
          <p:nvPr/>
        </p:nvGrpSpPr>
        <p:grpSpPr>
          <a:xfrm>
            <a:off x="8288792" y="122419"/>
            <a:ext cx="3536302" cy="602040"/>
            <a:chOff x="8288792" y="122419"/>
            <a:chExt cx="3536302" cy="60204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5338D88-8389-4EB5-9820-F6D6545C4BFE}"/>
                </a:ext>
              </a:extLst>
            </p:cNvPr>
            <p:cNvSpPr/>
            <p:nvPr/>
          </p:nvSpPr>
          <p:spPr>
            <a:xfrm>
              <a:off x="8288792" y="122419"/>
              <a:ext cx="3536302" cy="602040"/>
            </a:xfrm>
            <a:prstGeom prst="roundRect">
              <a:avLst>
                <a:gd name="adj" fmla="val 50000"/>
              </a:avLst>
            </a:prstGeom>
            <a:solidFill>
              <a:srgbClr val="202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DA26E6-032C-4618-BE9F-EC1B45912DE6}"/>
                </a:ext>
              </a:extLst>
            </p:cNvPr>
            <p:cNvGrpSpPr/>
            <p:nvPr/>
          </p:nvGrpSpPr>
          <p:grpSpPr>
            <a:xfrm>
              <a:off x="8558205" y="242018"/>
              <a:ext cx="375359" cy="362842"/>
              <a:chOff x="8548565" y="184569"/>
              <a:chExt cx="375359" cy="36284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A859B7-DB39-4B41-924F-B2463B4F9C1E}"/>
                  </a:ext>
                </a:extLst>
              </p:cNvPr>
              <p:cNvSpPr/>
              <p:nvPr/>
            </p:nvSpPr>
            <p:spPr>
              <a:xfrm>
                <a:off x="8548565" y="184569"/>
                <a:ext cx="305721" cy="300692"/>
              </a:xfrm>
              <a:prstGeom prst="ellipse">
                <a:avLst/>
              </a:prstGeom>
              <a:noFill/>
              <a:ln>
                <a:solidFill>
                  <a:srgbClr val="666E7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B627B2A-AD3C-4E4C-B7EC-AD916C25BA88}"/>
                  </a:ext>
                </a:extLst>
              </p:cNvPr>
              <p:cNvCxnSpPr>
                <a:cxnSpLocks/>
                <a:stCxn id="10" idx="5"/>
              </p:cNvCxnSpPr>
              <p:nvPr/>
            </p:nvCxnSpPr>
            <p:spPr>
              <a:xfrm>
                <a:off x="8809514" y="441226"/>
                <a:ext cx="114410" cy="106185"/>
              </a:xfrm>
              <a:prstGeom prst="line">
                <a:avLst/>
              </a:prstGeom>
              <a:ln w="19050">
                <a:solidFill>
                  <a:srgbClr val="666E7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28761DF-754A-43DA-95BD-D9ECBDAE7643}"/>
                </a:ext>
              </a:extLst>
            </p:cNvPr>
            <p:cNvSpPr txBox="1"/>
            <p:nvPr/>
          </p:nvSpPr>
          <p:spPr>
            <a:xfrm>
              <a:off x="8992473" y="241198"/>
              <a:ext cx="240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4E535A"/>
                  </a:solidFill>
                </a:rPr>
                <a:t>SearchTwitter</a:t>
              </a:r>
              <a:endParaRPr lang="vi-VN">
                <a:solidFill>
                  <a:srgbClr val="4E535A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D39D3D3-E403-4581-869E-46F3F6DC149A}"/>
              </a:ext>
            </a:extLst>
          </p:cNvPr>
          <p:cNvGrpSpPr/>
          <p:nvPr/>
        </p:nvGrpSpPr>
        <p:grpSpPr>
          <a:xfrm>
            <a:off x="8288792" y="1084435"/>
            <a:ext cx="3536303" cy="4840503"/>
            <a:chOff x="8288792" y="1084435"/>
            <a:chExt cx="3536303" cy="484050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CB54FC-E2D5-41F9-A603-B340A997CF7C}"/>
                </a:ext>
              </a:extLst>
            </p:cNvPr>
            <p:cNvSpPr/>
            <p:nvPr/>
          </p:nvSpPr>
          <p:spPr>
            <a:xfrm>
              <a:off x="8288793" y="1084435"/>
              <a:ext cx="3536302" cy="4840503"/>
            </a:xfrm>
            <a:prstGeom prst="roundRect">
              <a:avLst>
                <a:gd name="adj" fmla="val 2686"/>
              </a:avLst>
            </a:prstGeom>
            <a:solidFill>
              <a:srgbClr val="15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98F0B5C-ED53-4228-9DC6-E5468390ACB1}"/>
                </a:ext>
              </a:extLst>
            </p:cNvPr>
            <p:cNvCxnSpPr>
              <a:cxnSpLocks/>
            </p:cNvCxnSpPr>
            <p:nvPr/>
          </p:nvCxnSpPr>
          <p:spPr>
            <a:xfrm>
              <a:off x="8288792" y="1698171"/>
              <a:ext cx="3536302" cy="0"/>
            </a:xfrm>
            <a:prstGeom prst="line">
              <a:avLst/>
            </a:prstGeom>
            <a:ln>
              <a:solidFill>
                <a:srgbClr val="2B2F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7B052B3-3E00-4282-BEE1-91B00E4CC997}"/>
                </a:ext>
              </a:extLst>
            </p:cNvPr>
            <p:cNvSpPr txBox="1"/>
            <p:nvPr/>
          </p:nvSpPr>
          <p:spPr>
            <a:xfrm>
              <a:off x="8420163" y="1176359"/>
              <a:ext cx="31207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rgbClr val="D9D9D9"/>
                  </a:solidFill>
                </a:rPr>
                <a:t>Thành viên trong nhóm</a:t>
              </a:r>
              <a:endParaRPr lang="vi-VN" sz="2000" b="1">
                <a:solidFill>
                  <a:srgbClr val="D9D9D9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9AE3918-12B6-4027-85ED-22215E5BBFB5}"/>
              </a:ext>
            </a:extLst>
          </p:cNvPr>
          <p:cNvGrpSpPr/>
          <p:nvPr/>
        </p:nvGrpSpPr>
        <p:grpSpPr>
          <a:xfrm>
            <a:off x="3351111" y="2373100"/>
            <a:ext cx="4394442" cy="4044306"/>
            <a:chOff x="3308274" y="2460787"/>
            <a:chExt cx="4394442" cy="404430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37FA151-1F9D-4B08-B54B-AEE117035B27}"/>
                </a:ext>
              </a:extLst>
            </p:cNvPr>
            <p:cNvSpPr txBox="1"/>
            <p:nvPr/>
          </p:nvSpPr>
          <p:spPr>
            <a:xfrm>
              <a:off x="4777262" y="2740410"/>
              <a:ext cx="130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DA3F4"/>
                  </a:solidFill>
                </a:rPr>
                <a:t>#Hastag</a:t>
              </a:r>
              <a:endParaRPr lang="vi-VN">
                <a:solidFill>
                  <a:srgbClr val="1DA3F4"/>
                </a:solidFill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D5F6F99-718F-4ED7-A5A9-6C4F4720F436}"/>
                </a:ext>
              </a:extLst>
            </p:cNvPr>
            <p:cNvGrpSpPr/>
            <p:nvPr/>
          </p:nvGrpSpPr>
          <p:grpSpPr>
            <a:xfrm>
              <a:off x="3308274" y="2460787"/>
              <a:ext cx="4394442" cy="4044306"/>
              <a:chOff x="3308274" y="2460787"/>
              <a:chExt cx="4394442" cy="40443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385B59C-8A49-4E20-8784-7400B3CEE646}"/>
                  </a:ext>
                </a:extLst>
              </p:cNvPr>
              <p:cNvSpPr/>
              <p:nvPr/>
            </p:nvSpPr>
            <p:spPr>
              <a:xfrm>
                <a:off x="3308274" y="2500148"/>
                <a:ext cx="559646" cy="533402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692" t="-526" r="-692" b="-381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046A13E-42CB-414B-BD2D-05AA82F3F3BF}"/>
                  </a:ext>
                </a:extLst>
              </p:cNvPr>
              <p:cNvSpPr txBox="1"/>
              <p:nvPr/>
            </p:nvSpPr>
            <p:spPr>
              <a:xfrm>
                <a:off x="3856064" y="2460787"/>
                <a:ext cx="149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DADADA"/>
                    </a:solidFill>
                  </a:rPr>
                  <a:t>Tên nhóm</a:t>
                </a:r>
                <a:endParaRPr lang="vi-VN" b="1">
                  <a:solidFill>
                    <a:srgbClr val="DADADA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3C1E2CF-F3C3-48E3-AD3A-52BCE2AD10C0}"/>
                  </a:ext>
                </a:extLst>
              </p:cNvPr>
              <p:cNvSpPr txBox="1"/>
              <p:nvPr/>
            </p:nvSpPr>
            <p:spPr>
              <a:xfrm>
                <a:off x="4863446" y="2463866"/>
                <a:ext cx="166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585E65"/>
                    </a:solidFill>
                  </a:rPr>
                  <a:t>@groupname</a:t>
                </a:r>
                <a:endParaRPr lang="vi-VN">
                  <a:solidFill>
                    <a:srgbClr val="585E65"/>
                  </a:solidFill>
                </a:endParaRP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B3B1130E-CB45-4A3E-BD52-0B81DDE1405F}"/>
                  </a:ext>
                </a:extLst>
              </p:cNvPr>
              <p:cNvSpPr/>
              <p:nvPr/>
            </p:nvSpPr>
            <p:spPr>
              <a:xfrm>
                <a:off x="3353967" y="3185933"/>
                <a:ext cx="4348749" cy="2842325"/>
              </a:xfrm>
              <a:prstGeom prst="roundRect">
                <a:avLst>
                  <a:gd name="adj" fmla="val 2718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312E527-E39A-44CB-88AA-6008B2E45B51}"/>
                  </a:ext>
                </a:extLst>
              </p:cNvPr>
              <p:cNvSpPr txBox="1"/>
              <p:nvPr/>
            </p:nvSpPr>
            <p:spPr>
              <a:xfrm>
                <a:off x="3868517" y="2775674"/>
                <a:ext cx="1790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D9D9D9"/>
                    </a:solidFill>
                  </a:rPr>
                  <a:t>TỔNG KẾT </a:t>
                </a:r>
                <a:endParaRPr lang="vi-VN" sz="1600">
                  <a:solidFill>
                    <a:srgbClr val="D9D9D9"/>
                  </a:solidFill>
                </a:endParaRP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8FDA5C93-28A7-4DDF-B73B-F5CE2042AA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03" t="-3567" b="2"/>
              <a:stretch/>
            </p:blipFill>
            <p:spPr>
              <a:xfrm>
                <a:off x="3402211" y="6144106"/>
                <a:ext cx="4262030" cy="360987"/>
              </a:xfrm>
              <a:prstGeom prst="rect">
                <a:avLst/>
              </a:prstGeom>
            </p:spPr>
          </p:pic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1101704-1755-4306-B7EB-47C28554D5AB}"/>
              </a:ext>
            </a:extLst>
          </p:cNvPr>
          <p:cNvGrpSpPr/>
          <p:nvPr/>
        </p:nvGrpSpPr>
        <p:grpSpPr>
          <a:xfrm>
            <a:off x="8463567" y="1838177"/>
            <a:ext cx="3188256" cy="694167"/>
            <a:chOff x="8463567" y="1838177"/>
            <a:chExt cx="3188256" cy="694167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935FE0E-94F0-4010-AEFF-43A61AB15AD9}"/>
                </a:ext>
              </a:extLst>
            </p:cNvPr>
            <p:cNvSpPr/>
            <p:nvPr/>
          </p:nvSpPr>
          <p:spPr>
            <a:xfrm>
              <a:off x="8463567" y="1838177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35FAF71-274D-46B1-BF0E-121CA2EAB99E}"/>
                </a:ext>
              </a:extLst>
            </p:cNvPr>
            <p:cNvSpPr txBox="1"/>
            <p:nvPr/>
          </p:nvSpPr>
          <p:spPr>
            <a:xfrm>
              <a:off x="9173236" y="1861047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8D39776-5984-4EC7-9BBE-AD4DA9B2D6CF}"/>
                </a:ext>
              </a:extLst>
            </p:cNvPr>
            <p:cNvSpPr txBox="1"/>
            <p:nvPr/>
          </p:nvSpPr>
          <p:spPr>
            <a:xfrm>
              <a:off x="9169933" y="2124138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6121EB3A-7452-49AF-AE38-4860DCF48C2D}"/>
                </a:ext>
              </a:extLst>
            </p:cNvPr>
            <p:cNvSpPr/>
            <p:nvPr/>
          </p:nvSpPr>
          <p:spPr>
            <a:xfrm>
              <a:off x="10804365" y="2011640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2BC3D9D-71C8-414F-8D2E-185CA246FB36}"/>
              </a:ext>
            </a:extLst>
          </p:cNvPr>
          <p:cNvGrpSpPr/>
          <p:nvPr/>
        </p:nvGrpSpPr>
        <p:grpSpPr>
          <a:xfrm>
            <a:off x="8462063" y="2766022"/>
            <a:ext cx="3189760" cy="738664"/>
            <a:chOff x="8462063" y="2766022"/>
            <a:chExt cx="3189760" cy="738664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87AF6CE-7078-4708-8937-1B964CCD6A9B}"/>
                </a:ext>
              </a:extLst>
            </p:cNvPr>
            <p:cNvSpPr/>
            <p:nvPr/>
          </p:nvSpPr>
          <p:spPr>
            <a:xfrm>
              <a:off x="8462063" y="2810519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3D4062-17F3-4832-9860-8E71348AEEE0}"/>
                </a:ext>
              </a:extLst>
            </p:cNvPr>
            <p:cNvSpPr txBox="1"/>
            <p:nvPr/>
          </p:nvSpPr>
          <p:spPr>
            <a:xfrm>
              <a:off x="9141812" y="276602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78DFC7F-E26F-4C11-B8C4-CA7A944C4493}"/>
                </a:ext>
              </a:extLst>
            </p:cNvPr>
            <p:cNvSpPr txBox="1"/>
            <p:nvPr/>
          </p:nvSpPr>
          <p:spPr>
            <a:xfrm>
              <a:off x="9139563" y="3062533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7D2AA5DC-4FAE-4AD1-87D4-17B957CBCD3E}"/>
                </a:ext>
              </a:extLst>
            </p:cNvPr>
            <p:cNvSpPr/>
            <p:nvPr/>
          </p:nvSpPr>
          <p:spPr>
            <a:xfrm>
              <a:off x="10804365" y="3029741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E12CF57-1C52-47F0-A955-69E300BCEFDA}"/>
              </a:ext>
            </a:extLst>
          </p:cNvPr>
          <p:cNvGrpSpPr/>
          <p:nvPr/>
        </p:nvGrpSpPr>
        <p:grpSpPr>
          <a:xfrm>
            <a:off x="8462063" y="3782860"/>
            <a:ext cx="3193698" cy="694168"/>
            <a:chOff x="8462063" y="3782860"/>
            <a:chExt cx="3193698" cy="694168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1CED3BB-683C-45B4-8DA4-D9D233439E31}"/>
                </a:ext>
              </a:extLst>
            </p:cNvPr>
            <p:cNvSpPr/>
            <p:nvPr/>
          </p:nvSpPr>
          <p:spPr>
            <a:xfrm>
              <a:off x="8462063" y="3782861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11BB87-443C-49C9-B7AD-741EB2AD0DC7}"/>
                </a:ext>
              </a:extLst>
            </p:cNvPr>
            <p:cNvSpPr txBox="1"/>
            <p:nvPr/>
          </p:nvSpPr>
          <p:spPr>
            <a:xfrm>
              <a:off x="9173236" y="3782860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49AEEE4-E964-43FA-87C3-40A9DDD1D657}"/>
                </a:ext>
              </a:extLst>
            </p:cNvPr>
            <p:cNvSpPr txBox="1"/>
            <p:nvPr/>
          </p:nvSpPr>
          <p:spPr>
            <a:xfrm>
              <a:off x="9169933" y="4073749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CE0CAC83-B0DE-4B9B-ACD4-F7635213BA95}"/>
                </a:ext>
              </a:extLst>
            </p:cNvPr>
            <p:cNvSpPr/>
            <p:nvPr/>
          </p:nvSpPr>
          <p:spPr>
            <a:xfrm>
              <a:off x="10808303" y="3988884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E2AA248-67B5-4C7E-A523-655D5DA20AC4}"/>
              </a:ext>
            </a:extLst>
          </p:cNvPr>
          <p:cNvGrpSpPr/>
          <p:nvPr/>
        </p:nvGrpSpPr>
        <p:grpSpPr>
          <a:xfrm>
            <a:off x="8467406" y="4755202"/>
            <a:ext cx="3184417" cy="694168"/>
            <a:chOff x="8467406" y="4755202"/>
            <a:chExt cx="3184417" cy="694168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C77C275-9495-4F42-B464-36C6D7E3A077}"/>
                </a:ext>
              </a:extLst>
            </p:cNvPr>
            <p:cNvSpPr/>
            <p:nvPr/>
          </p:nvSpPr>
          <p:spPr>
            <a:xfrm>
              <a:off x="8467406" y="4755203"/>
              <a:ext cx="711173" cy="694167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324C3FF-3ED7-4AFD-8E09-2A05E5712484}"/>
                </a:ext>
              </a:extLst>
            </p:cNvPr>
            <p:cNvSpPr txBox="1"/>
            <p:nvPr/>
          </p:nvSpPr>
          <p:spPr>
            <a:xfrm>
              <a:off x="9173236" y="4755202"/>
              <a:ext cx="1357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F81F9C3-5F9D-4028-9B98-43B795455F66}"/>
                </a:ext>
              </a:extLst>
            </p:cNvPr>
            <p:cNvSpPr txBox="1"/>
            <p:nvPr/>
          </p:nvSpPr>
          <p:spPr>
            <a:xfrm>
              <a:off x="9178579" y="5051961"/>
              <a:ext cx="1834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626970"/>
                  </a:solidFill>
                </a:rPr>
                <a:t>@Mã sinh viên</a:t>
              </a:r>
              <a:endParaRPr lang="vi-VN">
                <a:solidFill>
                  <a:srgbClr val="626970"/>
                </a:solidFill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6D96F385-A22C-413E-AEA6-3CD313239DA1}"/>
                </a:ext>
              </a:extLst>
            </p:cNvPr>
            <p:cNvSpPr/>
            <p:nvPr/>
          </p:nvSpPr>
          <p:spPr>
            <a:xfrm>
              <a:off x="10804365" y="4985298"/>
              <a:ext cx="847458" cy="34724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1DA5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1DA5F9"/>
                  </a:solidFill>
                </a:rPr>
                <a:t>Follow</a:t>
              </a:r>
              <a:endParaRPr lang="vi-VN" sz="1600" b="1">
                <a:solidFill>
                  <a:srgbClr val="1DA5F9"/>
                </a:solidFill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C7F9BF-CF6F-4CC8-BCB8-27D7CC65022A}"/>
              </a:ext>
            </a:extLst>
          </p:cNvPr>
          <p:cNvSpPr/>
          <p:nvPr/>
        </p:nvSpPr>
        <p:spPr>
          <a:xfrm>
            <a:off x="11825094" y="1164771"/>
            <a:ext cx="366906" cy="47601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8D6D63F-36F6-4134-90C4-A49FB89019E8}"/>
              </a:ext>
            </a:extLst>
          </p:cNvPr>
          <p:cNvGrpSpPr/>
          <p:nvPr/>
        </p:nvGrpSpPr>
        <p:grpSpPr>
          <a:xfrm>
            <a:off x="3301663" y="-4382376"/>
            <a:ext cx="4394442" cy="4044306"/>
            <a:chOff x="3308274" y="2460787"/>
            <a:chExt cx="4394442" cy="4044306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6CF546F-1354-4EFD-9DF4-10212099EE0C}"/>
                </a:ext>
              </a:extLst>
            </p:cNvPr>
            <p:cNvSpPr txBox="1"/>
            <p:nvPr/>
          </p:nvSpPr>
          <p:spPr>
            <a:xfrm>
              <a:off x="5303281" y="2765658"/>
              <a:ext cx="130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DA3F4"/>
                  </a:solidFill>
                </a:rPr>
                <a:t>#Hastag</a:t>
              </a:r>
              <a:endParaRPr lang="vi-VN">
                <a:solidFill>
                  <a:srgbClr val="1DA3F4"/>
                </a:solidFill>
              </a:endParaRP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43CF382-35F6-4039-B6CE-9A7705C493B9}"/>
                </a:ext>
              </a:extLst>
            </p:cNvPr>
            <p:cNvGrpSpPr/>
            <p:nvPr/>
          </p:nvGrpSpPr>
          <p:grpSpPr>
            <a:xfrm>
              <a:off x="3308274" y="2460787"/>
              <a:ext cx="4394442" cy="4044306"/>
              <a:chOff x="3308274" y="2460787"/>
              <a:chExt cx="4394442" cy="4044306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317E63A1-2C95-4A39-8508-B061414F7621}"/>
                  </a:ext>
                </a:extLst>
              </p:cNvPr>
              <p:cNvSpPr/>
              <p:nvPr/>
            </p:nvSpPr>
            <p:spPr>
              <a:xfrm>
                <a:off x="3308274" y="2500148"/>
                <a:ext cx="559646" cy="533402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692" t="-526" r="-692" b="-381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B04C04D-62AB-4D4E-B9A3-8599579F8FD1}"/>
                  </a:ext>
                </a:extLst>
              </p:cNvPr>
              <p:cNvSpPr txBox="1"/>
              <p:nvPr/>
            </p:nvSpPr>
            <p:spPr>
              <a:xfrm>
                <a:off x="3856064" y="2460787"/>
                <a:ext cx="149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DADADA"/>
                    </a:solidFill>
                  </a:rPr>
                  <a:t>Tên nhóm</a:t>
                </a:r>
                <a:endParaRPr lang="vi-VN" b="1">
                  <a:solidFill>
                    <a:srgbClr val="DADADA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845974F-6B6B-4B19-A484-C4F4795FE8BE}"/>
                  </a:ext>
                </a:extLst>
              </p:cNvPr>
              <p:cNvSpPr txBox="1"/>
              <p:nvPr/>
            </p:nvSpPr>
            <p:spPr>
              <a:xfrm>
                <a:off x="4863446" y="2463866"/>
                <a:ext cx="166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585E65"/>
                    </a:solidFill>
                  </a:rPr>
                  <a:t>@groupname</a:t>
                </a:r>
                <a:endParaRPr lang="vi-VN">
                  <a:solidFill>
                    <a:srgbClr val="585E65"/>
                  </a:solidFill>
                </a:endParaRPr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84052C38-FF76-455D-BED8-F431A5338A90}"/>
                  </a:ext>
                </a:extLst>
              </p:cNvPr>
              <p:cNvSpPr/>
              <p:nvPr/>
            </p:nvSpPr>
            <p:spPr>
              <a:xfrm>
                <a:off x="3353967" y="3185933"/>
                <a:ext cx="4348749" cy="2842325"/>
              </a:xfrm>
              <a:prstGeom prst="roundRect">
                <a:avLst>
                  <a:gd name="adj" fmla="val 2718"/>
                </a:avLst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8098" r="-809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B212DA8-578F-43D6-A574-64F5CEC7A63A}"/>
                  </a:ext>
                </a:extLst>
              </p:cNvPr>
              <p:cNvSpPr txBox="1"/>
              <p:nvPr/>
            </p:nvSpPr>
            <p:spPr>
              <a:xfrm>
                <a:off x="3868517" y="2775674"/>
                <a:ext cx="1790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D9D9D9"/>
                    </a:solidFill>
                  </a:rPr>
                  <a:t>Nội dung bài học</a:t>
                </a:r>
                <a:endParaRPr lang="vi-VN" sz="1600">
                  <a:solidFill>
                    <a:srgbClr val="D9D9D9"/>
                  </a:solidFill>
                </a:endParaRPr>
              </a:p>
            </p:txBody>
          </p: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56375B09-CB48-41A5-BD46-056D45B13B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03" t="-3567" b="2"/>
              <a:stretch/>
            </p:blipFill>
            <p:spPr>
              <a:xfrm>
                <a:off x="3402211" y="6144106"/>
                <a:ext cx="4262030" cy="360987"/>
              </a:xfrm>
              <a:prstGeom prst="rect">
                <a:avLst/>
              </a:prstGeom>
            </p:spPr>
          </p:pic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06CF363-0806-47CA-8C95-397C47D71F53}"/>
              </a:ext>
            </a:extLst>
          </p:cNvPr>
          <p:cNvGrpSpPr/>
          <p:nvPr/>
        </p:nvGrpSpPr>
        <p:grpSpPr>
          <a:xfrm>
            <a:off x="3191434" y="0"/>
            <a:ext cx="4730470" cy="533400"/>
            <a:chOff x="3191434" y="0"/>
            <a:chExt cx="4730470" cy="53340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E7476BF-4944-4306-8284-81F98648CBEE}"/>
                </a:ext>
              </a:extLst>
            </p:cNvPr>
            <p:cNvSpPr/>
            <p:nvPr/>
          </p:nvSpPr>
          <p:spPr>
            <a:xfrm>
              <a:off x="3191434" y="0"/>
              <a:ext cx="4730470" cy="533400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1518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52E2A43-819F-4AD0-A86E-3F5F62B62E87}"/>
                </a:ext>
              </a:extLst>
            </p:cNvPr>
            <p:cNvSpPr txBox="1"/>
            <p:nvPr/>
          </p:nvSpPr>
          <p:spPr>
            <a:xfrm>
              <a:off x="3300324" y="122419"/>
              <a:ext cx="1643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EDAD4"/>
                  </a:solidFill>
                </a:rPr>
                <a:t>Tên nhóm</a:t>
              </a:r>
              <a:endParaRPr lang="vi-VN" b="1">
                <a:solidFill>
                  <a:srgbClr val="DEDAD4"/>
                </a:solidFill>
              </a:endParaRP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1DBB4B69-DABE-4B42-9491-74DF2F9AF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2298" t="12098" r="3226" b="78816"/>
            <a:stretch/>
          </p:blipFill>
          <p:spPr>
            <a:xfrm>
              <a:off x="7522273" y="136430"/>
              <a:ext cx="347664" cy="396970"/>
            </a:xfrm>
            <a:prstGeom prst="rect">
              <a:avLst/>
            </a:prstGeom>
          </p:spPr>
        </p:pic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24EAA45-31A8-437D-84B4-F665673297D9}"/>
              </a:ext>
            </a:extLst>
          </p:cNvPr>
          <p:cNvSpPr/>
          <p:nvPr/>
        </p:nvSpPr>
        <p:spPr>
          <a:xfrm>
            <a:off x="3191433" y="533400"/>
            <a:ext cx="4730470" cy="1529442"/>
          </a:xfrm>
          <a:prstGeom prst="rect">
            <a:avLst/>
          </a:prstGeom>
          <a:solidFill>
            <a:srgbClr val="000000"/>
          </a:solidFill>
          <a:ln>
            <a:solidFill>
              <a:srgbClr val="151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4D58AA6-6215-4F42-8FBB-31644D00F372}"/>
              </a:ext>
            </a:extLst>
          </p:cNvPr>
          <p:cNvGrpSpPr/>
          <p:nvPr/>
        </p:nvGrpSpPr>
        <p:grpSpPr>
          <a:xfrm>
            <a:off x="3279608" y="829742"/>
            <a:ext cx="4531719" cy="1132518"/>
            <a:chOff x="3279608" y="829742"/>
            <a:chExt cx="4531719" cy="1132518"/>
          </a:xfrm>
        </p:grpSpPr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6D157706-DF32-4655-8F29-A56256CC4C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4884" t="33968" r="52941" b="56905"/>
            <a:stretch/>
          </p:blipFill>
          <p:spPr>
            <a:xfrm>
              <a:off x="3899343" y="1389463"/>
              <a:ext cx="2119451" cy="490693"/>
            </a:xfrm>
            <a:prstGeom prst="rect">
              <a:avLst/>
            </a:prstGeom>
          </p:spPr>
        </p:pic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5E36A8A-8F30-4F66-B4A0-8F38D1A0997B}"/>
                </a:ext>
              </a:extLst>
            </p:cNvPr>
            <p:cNvSpPr/>
            <p:nvPr/>
          </p:nvSpPr>
          <p:spPr>
            <a:xfrm>
              <a:off x="3279608" y="829742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CA03C17-AD83-43DC-BC8E-659F9C42AFCD}"/>
                </a:ext>
              </a:extLst>
            </p:cNvPr>
            <p:cNvSpPr txBox="1"/>
            <p:nvPr/>
          </p:nvSpPr>
          <p:spPr>
            <a:xfrm>
              <a:off x="3899343" y="843658"/>
              <a:ext cx="2517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666E74"/>
                  </a:solidFill>
                </a:rPr>
                <a:t>Chủ đề nội dung? </a:t>
              </a:r>
              <a:endParaRPr lang="vi-VN" sz="2400">
                <a:solidFill>
                  <a:srgbClr val="666E74"/>
                </a:solidFill>
              </a:endParaRP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A5DDF493-2E1F-493F-AB34-5845C3EC8AA2}"/>
                </a:ext>
              </a:extLst>
            </p:cNvPr>
            <p:cNvSpPr/>
            <p:nvPr/>
          </p:nvSpPr>
          <p:spPr>
            <a:xfrm>
              <a:off x="6754691" y="1565290"/>
              <a:ext cx="1056636" cy="396970"/>
            </a:xfrm>
            <a:prstGeom prst="roundRect">
              <a:avLst>
                <a:gd name="adj" fmla="val 50000"/>
              </a:avLst>
            </a:prstGeom>
            <a:solidFill>
              <a:srgbClr val="0E50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7D7E7F"/>
                  </a:solidFill>
                </a:rPr>
                <a:t>Tweet</a:t>
              </a:r>
              <a:endParaRPr lang="vi-VN" sz="1600" b="1">
                <a:solidFill>
                  <a:srgbClr val="7D7E7F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32BC62C-B33E-4F7D-8DB6-CCBC86F6CC49}"/>
              </a:ext>
            </a:extLst>
          </p:cNvPr>
          <p:cNvSpPr txBox="1"/>
          <p:nvPr/>
        </p:nvSpPr>
        <p:spPr>
          <a:xfrm>
            <a:off x="4572000" y="4152192"/>
            <a:ext cx="226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TỔNG KẾT NHA MNG</a:t>
            </a:r>
            <a:endParaRPr lang="vi-VN" b="1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4C97771-2457-4710-85E2-D3068E02BAE3}"/>
              </a:ext>
            </a:extLst>
          </p:cNvPr>
          <p:cNvGrpSpPr/>
          <p:nvPr/>
        </p:nvGrpSpPr>
        <p:grpSpPr>
          <a:xfrm>
            <a:off x="3416885" y="6991530"/>
            <a:ext cx="4394442" cy="4044306"/>
            <a:chOff x="3308274" y="2460787"/>
            <a:chExt cx="4394442" cy="404430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060CBBA-3C23-4711-8882-C03E0C41F8F7}"/>
                </a:ext>
              </a:extLst>
            </p:cNvPr>
            <p:cNvSpPr txBox="1"/>
            <p:nvPr/>
          </p:nvSpPr>
          <p:spPr>
            <a:xfrm>
              <a:off x="4777262" y="2740410"/>
              <a:ext cx="130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1DA3F4"/>
                  </a:solidFill>
                </a:rPr>
                <a:t>#Hastag</a:t>
              </a:r>
              <a:endParaRPr lang="vi-VN">
                <a:solidFill>
                  <a:srgbClr val="1DA3F4"/>
                </a:solidFill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C0B96E50-BBA6-40CC-BE00-EC81E52DF3B9}"/>
                </a:ext>
              </a:extLst>
            </p:cNvPr>
            <p:cNvGrpSpPr/>
            <p:nvPr/>
          </p:nvGrpSpPr>
          <p:grpSpPr>
            <a:xfrm>
              <a:off x="3308274" y="2460787"/>
              <a:ext cx="4394442" cy="4044306"/>
              <a:chOff x="3308274" y="2460787"/>
              <a:chExt cx="4394442" cy="4044306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786C2D4-B352-4D35-831C-757D7A39E32F}"/>
                  </a:ext>
                </a:extLst>
              </p:cNvPr>
              <p:cNvSpPr/>
              <p:nvPr/>
            </p:nvSpPr>
            <p:spPr>
              <a:xfrm>
                <a:off x="3308274" y="2500148"/>
                <a:ext cx="559646" cy="533402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692" t="-526" r="-692" b="-381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0E4F063-5F65-43A3-8395-1DAF48FAE6AF}"/>
                  </a:ext>
                </a:extLst>
              </p:cNvPr>
              <p:cNvSpPr txBox="1"/>
              <p:nvPr/>
            </p:nvSpPr>
            <p:spPr>
              <a:xfrm>
                <a:off x="3856064" y="2460787"/>
                <a:ext cx="1497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DADADA"/>
                    </a:solidFill>
                  </a:rPr>
                  <a:t>Tên nhóm</a:t>
                </a:r>
                <a:endParaRPr lang="vi-VN" b="1">
                  <a:solidFill>
                    <a:srgbClr val="DADADA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A52E475-34FF-4CEB-A89D-3BD426B46D9F}"/>
                  </a:ext>
                </a:extLst>
              </p:cNvPr>
              <p:cNvSpPr txBox="1"/>
              <p:nvPr/>
            </p:nvSpPr>
            <p:spPr>
              <a:xfrm>
                <a:off x="4863446" y="2463866"/>
                <a:ext cx="166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585E65"/>
                    </a:solidFill>
                  </a:rPr>
                  <a:t>@groupname</a:t>
                </a:r>
                <a:endParaRPr lang="vi-VN">
                  <a:solidFill>
                    <a:srgbClr val="585E65"/>
                  </a:solidFill>
                </a:endParaRPr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E9C8CACD-1A1B-43C8-B1F9-E0ED9CCBE7E7}"/>
                  </a:ext>
                </a:extLst>
              </p:cNvPr>
              <p:cNvSpPr/>
              <p:nvPr/>
            </p:nvSpPr>
            <p:spPr>
              <a:xfrm>
                <a:off x="3353967" y="3185933"/>
                <a:ext cx="4348749" cy="2842325"/>
              </a:xfrm>
              <a:prstGeom prst="roundRect">
                <a:avLst>
                  <a:gd name="adj" fmla="val 2718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2EF0207-0F10-4408-BFDF-BD4371E5CBC8}"/>
                  </a:ext>
                </a:extLst>
              </p:cNvPr>
              <p:cNvSpPr txBox="1"/>
              <p:nvPr/>
            </p:nvSpPr>
            <p:spPr>
              <a:xfrm>
                <a:off x="3868517" y="2775674"/>
                <a:ext cx="17902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D9D9D9"/>
                    </a:solidFill>
                  </a:rPr>
                  <a:t>KẾT LUẬN</a:t>
                </a:r>
                <a:endParaRPr lang="vi-VN" sz="1600">
                  <a:solidFill>
                    <a:srgbClr val="D9D9D9"/>
                  </a:solidFill>
                </a:endParaRPr>
              </a:p>
            </p:txBody>
          </p: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90DC0E7E-F588-4536-B300-B4522E74A0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03" t="-3567" b="2"/>
              <a:stretch/>
            </p:blipFill>
            <p:spPr>
              <a:xfrm>
                <a:off x="3402211" y="6144106"/>
                <a:ext cx="4262030" cy="360987"/>
              </a:xfrm>
              <a:prstGeom prst="rect">
                <a:avLst/>
              </a:prstGeom>
            </p:spPr>
          </p:pic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A0C7F66-2B76-49A2-A2BA-81950A7E9309}"/>
              </a:ext>
            </a:extLst>
          </p:cNvPr>
          <p:cNvGrpSpPr/>
          <p:nvPr/>
        </p:nvGrpSpPr>
        <p:grpSpPr>
          <a:xfrm>
            <a:off x="522618" y="6096047"/>
            <a:ext cx="2226331" cy="635627"/>
            <a:chOff x="328784" y="6157199"/>
            <a:chExt cx="2226331" cy="635627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C4DF4037-4D73-4353-8673-C9AF63961443}"/>
                </a:ext>
              </a:extLst>
            </p:cNvPr>
            <p:cNvSpPr/>
            <p:nvPr/>
          </p:nvSpPr>
          <p:spPr>
            <a:xfrm>
              <a:off x="328784" y="6194249"/>
              <a:ext cx="559646" cy="5334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692" t="-526" r="-692" b="-38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36DCEEE-9B18-4D59-8B66-B63970C4A3EE}"/>
                </a:ext>
              </a:extLst>
            </p:cNvPr>
            <p:cNvSpPr txBox="1"/>
            <p:nvPr/>
          </p:nvSpPr>
          <p:spPr>
            <a:xfrm>
              <a:off x="914384" y="6157199"/>
              <a:ext cx="149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DADADA"/>
                  </a:solidFill>
                </a:rPr>
                <a:t>Tên nhóm</a:t>
              </a:r>
              <a:endParaRPr lang="vi-VN" b="1">
                <a:solidFill>
                  <a:srgbClr val="DADADA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E733F87-83B5-4FE5-A41F-58F9A24EEEA9}"/>
                </a:ext>
              </a:extLst>
            </p:cNvPr>
            <p:cNvSpPr txBox="1"/>
            <p:nvPr/>
          </p:nvSpPr>
          <p:spPr>
            <a:xfrm>
              <a:off x="888430" y="6423494"/>
              <a:ext cx="166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585E65"/>
                  </a:solidFill>
                </a:rPr>
                <a:t>@groupname</a:t>
              </a:r>
              <a:endParaRPr lang="vi-VN">
                <a:solidFill>
                  <a:srgbClr val="585E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3895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771</Words>
  <Application>Microsoft Office PowerPoint</Application>
  <PresentationFormat>Widescreen</PresentationFormat>
  <Paragraphs>324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Breul Grotesk A Black</vt:lpstr>
      <vt:lpstr>BreulGroteskA-Black</vt:lpstr>
      <vt:lpstr>Calibri</vt:lpstr>
      <vt:lpstr>Calibri Light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Công</dc:creator>
  <cp:lastModifiedBy>Công</cp:lastModifiedBy>
  <cp:revision>26</cp:revision>
  <dcterms:created xsi:type="dcterms:W3CDTF">2021-07-22T08:03:33Z</dcterms:created>
  <dcterms:modified xsi:type="dcterms:W3CDTF">2021-07-23T05:18:12Z</dcterms:modified>
</cp:coreProperties>
</file>