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EC"/>
    <a:srgbClr val="96C660"/>
    <a:srgbClr val="CB482B"/>
    <a:srgbClr val="BC4D39"/>
    <a:srgbClr val="4271A5"/>
    <a:srgbClr val="C5E0B5"/>
    <a:srgbClr val="EDDA71"/>
    <a:srgbClr val="4372A2"/>
    <a:srgbClr val="FFFFFF"/>
    <a:srgbClr val="2C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0" autoAdjust="0"/>
    <p:restoredTop sz="94660"/>
  </p:normalViewPr>
  <p:slideViewPr>
    <p:cSldViewPr snapToGrid="0">
      <p:cViewPr>
        <p:scale>
          <a:sx n="91" d="100"/>
          <a:sy n="91" d="100"/>
        </p:scale>
        <p:origin x="379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1EF4-F509-48EF-900C-01BEB649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EA0AE-19F6-45EB-9AD5-D94932634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23B8-B15B-4225-84D2-9B812CAC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E7D1F-0949-4D50-9E5B-D7C6607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6076-2057-484B-9B81-B671DE35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48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D69A-1013-4DE2-B2D0-1ADE3B6F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AC663-84D7-4A44-A171-A59C66143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C636-FAA9-433F-A7EB-51B972F9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432A-1475-4939-AEF3-CE056DDD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63D9-AC20-42F5-8562-F485A11A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32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626AA-E169-446E-9696-21483F78A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DAB89-ADD1-4BEE-926C-E0012D188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1A44-452F-496B-9FE0-5930D131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70AA-1EBE-4E52-9C98-4EBBE3E5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6C1E-5AA4-4DC0-B043-F7A715F3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1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224B-12EC-47C5-923D-F2DD8874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4820-8F81-4F9A-A91C-B904A145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BE5E-5B0F-4A9C-B9CE-8ED553C5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F5C5-EC62-4A39-9965-BF12F62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AB28-3CD7-4959-A405-CF4BA522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057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54C9-4FEA-46C2-A978-58D91CF6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7556-0BE0-4FD2-B493-FB940A3A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49E7-F1FB-4093-AD7F-E8968ED5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C18B-8FE6-4857-A365-08EA684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8F22-F837-4911-A722-D3761A81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6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53AF-519D-4C99-AF37-F6539CE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726B-2DA7-43B2-B26C-FFB0127D3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075B-00E2-4FD0-ADCA-7720EC9F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4C0B7-8E13-40E2-8988-3FD0FA7A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A50DA-7B3C-4E74-B769-E4ECE8DB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443C-A903-46EA-9E01-4555B7F3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905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BFF-1CF8-4B3C-88C8-02CA7472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AE39-707D-45A0-B796-C50ABA91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3E40-BC38-461D-9BFF-DB359649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A293B-9861-4F22-862D-60DFAB702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F5EB-AE1F-44BC-987E-64F44BBE1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A8234-8B0E-4524-86AD-05F8D3D5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9624A-BF7E-4620-B1B2-2CF619CB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603FB-16BE-48FB-9B7B-4B8F0151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01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127F-ED34-490B-93FD-C0913FB0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32FAB-2A70-4160-A426-BDC485D4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7A4E3-6BB8-4919-8B90-4C5CE3B0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033B9-1FD5-48C1-9B3B-E33DC164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14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A7C81-FA1A-4584-959E-A9577995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33DE3-3C2F-40F6-9818-C3B8DF46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B4768-6FEF-48B4-B934-D5CD25FB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662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BB67-E927-449D-A50F-6E1946D7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0092-3BB9-4FF3-B4DC-9057CE70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47981-D2ED-4F7C-8509-FFEED9255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4410-78A8-4CDD-96CD-89B827F9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D037-F72D-42CF-8081-EB6FA57E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C3A2-5369-488C-9855-967D6F40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75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2A3-A0A0-41BB-85E4-86866AFF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05B25-EFA4-44B8-8CD4-AA119F4EB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BBB99-7B80-4A87-A126-55836A6A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A3D1-C8C1-4A59-9E4B-A870F723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B55FD-6193-4759-BD17-E994B924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FF494-C45C-4A04-8823-66796D71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55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83598-A7B9-4619-8AE7-91BF81DF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887C-5096-4A35-965F-CEE49178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DFCA-897D-4DF6-8EFF-DDC37FD5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3BB1-50F7-448E-98BD-C63059A0FD55}" type="datetimeFigureOut">
              <a:rPr lang="vi-VN" smtClean="0"/>
              <a:t>14/07/2021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63CA-2A5B-435D-BC94-A49F3C037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0E58-B2B2-45CF-8838-0E1A4B76D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4C87-F838-4F38-AD90-9C6E6826AA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428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0886D-E104-42D4-B279-B64B32FE2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1406C-D19E-4461-9E40-6453C2D9B6BE}"/>
              </a:ext>
            </a:extLst>
          </p:cNvPr>
          <p:cNvSpPr/>
          <p:nvPr/>
        </p:nvSpPr>
        <p:spPr>
          <a:xfrm>
            <a:off x="5005873" y="2281334"/>
            <a:ext cx="2180254" cy="2295331"/>
          </a:xfrm>
          <a:prstGeom prst="rect">
            <a:avLst/>
          </a:prstGeom>
          <a:solidFill>
            <a:srgbClr val="393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E0377-5056-40E5-BC20-B9E1F6A7756F}"/>
              </a:ext>
            </a:extLst>
          </p:cNvPr>
          <p:cNvSpPr txBox="1"/>
          <p:nvPr/>
        </p:nvSpPr>
        <p:spPr>
          <a:xfrm>
            <a:off x="5475553" y="2850250"/>
            <a:ext cx="129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D9D3D7"/>
                </a:solidFill>
              </a:rPr>
              <a:t>GROUP</a:t>
            </a:r>
            <a:endParaRPr lang="vi-VN" sz="2400" b="1">
              <a:solidFill>
                <a:srgbClr val="D9D3D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20832-8437-4D77-9257-C4D76B0B662D}"/>
              </a:ext>
            </a:extLst>
          </p:cNvPr>
          <p:cNvSpPr txBox="1"/>
          <p:nvPr/>
        </p:nvSpPr>
        <p:spPr>
          <a:xfrm>
            <a:off x="5550105" y="3202497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804F52"/>
                </a:solidFill>
              </a:rPr>
              <a:t>N</a:t>
            </a:r>
            <a:endParaRPr lang="vi-VN" sz="2800" b="1">
              <a:solidFill>
                <a:srgbClr val="804F5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1B034-D7E6-41DD-ADE3-BD5F68F98860}"/>
              </a:ext>
            </a:extLst>
          </p:cNvPr>
          <p:cNvSpPr txBox="1"/>
          <p:nvPr/>
        </p:nvSpPr>
        <p:spPr>
          <a:xfrm>
            <a:off x="5818208" y="3201593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E8E8D"/>
                </a:solidFill>
              </a:rPr>
              <a:t>A</a:t>
            </a:r>
            <a:endParaRPr lang="vi-VN" sz="2800" b="1">
              <a:solidFill>
                <a:srgbClr val="7E8E8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189FD-D703-4F1A-8BA3-7DD128A6A4D5}"/>
              </a:ext>
            </a:extLst>
          </p:cNvPr>
          <p:cNvSpPr txBox="1"/>
          <p:nvPr/>
        </p:nvSpPr>
        <p:spPr>
          <a:xfrm>
            <a:off x="6121806" y="3201593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94A57"/>
                </a:solidFill>
              </a:rPr>
              <a:t>M</a:t>
            </a:r>
            <a:endParaRPr lang="vi-VN" sz="2800" b="1">
              <a:solidFill>
                <a:srgbClr val="494A5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C6EE7-5D1D-413A-A40D-5C07C08EF149}"/>
              </a:ext>
            </a:extLst>
          </p:cNvPr>
          <p:cNvSpPr txBox="1"/>
          <p:nvPr/>
        </p:nvSpPr>
        <p:spPr>
          <a:xfrm>
            <a:off x="6409941" y="3201593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ACAE87"/>
                </a:solidFill>
              </a:rPr>
              <a:t>E</a:t>
            </a:r>
            <a:endParaRPr lang="vi-VN" sz="2800" b="1">
              <a:solidFill>
                <a:srgbClr val="ACAE87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8E1BD-9138-46A4-A916-70C008E2932C}"/>
              </a:ext>
            </a:extLst>
          </p:cNvPr>
          <p:cNvSpPr/>
          <p:nvPr/>
        </p:nvSpPr>
        <p:spPr>
          <a:xfrm>
            <a:off x="5000978" y="3811881"/>
            <a:ext cx="2190044" cy="150519"/>
          </a:xfrm>
          <a:prstGeom prst="rect">
            <a:avLst/>
          </a:prstGeom>
          <a:solidFill>
            <a:srgbClr val="D9D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0363D-7FDA-4C92-876D-EF798C4FD1DD}"/>
              </a:ext>
            </a:extLst>
          </p:cNvPr>
          <p:cNvSpPr/>
          <p:nvPr/>
        </p:nvSpPr>
        <p:spPr>
          <a:xfrm flipH="1">
            <a:off x="6484152" y="3377808"/>
            <a:ext cx="45719" cy="184089"/>
          </a:xfrm>
          <a:prstGeom prst="rect">
            <a:avLst/>
          </a:prstGeom>
          <a:solidFill>
            <a:srgbClr val="AC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79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02822-6F2E-4585-AB8E-175B889549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2C5C8-A660-4757-BF88-5BDF84B7BCE9}"/>
              </a:ext>
            </a:extLst>
          </p:cNvPr>
          <p:cNvSpPr/>
          <p:nvPr/>
        </p:nvSpPr>
        <p:spPr>
          <a:xfrm>
            <a:off x="0" y="348343"/>
            <a:ext cx="10896600" cy="250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0CA36-FA21-4ABD-AB94-1FD3B6465427}"/>
              </a:ext>
            </a:extLst>
          </p:cNvPr>
          <p:cNvSpPr/>
          <p:nvPr/>
        </p:nvSpPr>
        <p:spPr>
          <a:xfrm>
            <a:off x="1687286" y="6357257"/>
            <a:ext cx="10504714" cy="250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4BE37-ACF4-469C-A879-BF85C16478AC}"/>
              </a:ext>
            </a:extLst>
          </p:cNvPr>
          <p:cNvSpPr txBox="1"/>
          <p:nvPr/>
        </p:nvSpPr>
        <p:spPr>
          <a:xfrm>
            <a:off x="4365972" y="11863"/>
            <a:ext cx="3944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BD4D35"/>
                </a:solidFill>
              </a:rPr>
              <a:t>NỘI DUNG 3</a:t>
            </a:r>
            <a:endParaRPr lang="vi-VN" sz="5400" b="1">
              <a:solidFill>
                <a:srgbClr val="BD4D35"/>
              </a:solidFill>
            </a:endParaRPr>
          </a:p>
        </p:txBody>
      </p:sp>
      <p:pic>
        <p:nvPicPr>
          <p:cNvPr id="1026" name="Picture 2" descr="Tik Tok Logo PNG Image - PurePNG | Free transparent CC0 PNG Image Library |  Youtube logo, Snapchat logo, Logo sticker">
            <a:extLst>
              <a:ext uri="{FF2B5EF4-FFF2-40B4-BE49-F238E27FC236}">
                <a16:creationId xmlns:a16="http://schemas.microsoft.com/office/drawing/2014/main" id="{728BDC9F-7654-46A1-9BED-CC524EAB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225">
            <a:off x="7721803" y="3385492"/>
            <a:ext cx="933379" cy="12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AEFC0A92-DA70-4555-8B87-75B90F3BB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1424">
            <a:off x="3235792" y="2380072"/>
            <a:ext cx="749982" cy="749982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70ACDD-5ABD-4810-9436-1A2C6F23D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24" b="89431" l="8293" r="91220">
                        <a14:foregroundMark x1="43415" y1="26829" x2="52683" y2="52033"/>
                        <a14:foregroundMark x1="52683" y1="52033" x2="55122" y2="54472"/>
                        <a14:foregroundMark x1="45366" y1="36179" x2="62439" y2="46341"/>
                        <a14:foregroundMark x1="40000" y1="30081" x2="42927" y2="47967"/>
                        <a14:foregroundMark x1="37561" y1="30894" x2="35610" y2="49593"/>
                        <a14:foregroundMark x1="27805" y1="28049" x2="26829" y2="50407"/>
                        <a14:foregroundMark x1="22927" y1="32927" x2="26829" y2="54065"/>
                        <a14:foregroundMark x1="26829" y1="54065" x2="26829" y2="54065"/>
                        <a14:foregroundMark x1="27805" y1="52846" x2="33171" y2="67480"/>
                        <a14:foregroundMark x1="48780" y1="63008" x2="46341" y2="63008"/>
                        <a14:foregroundMark x1="35610" y1="69919" x2="51707" y2="69512"/>
                        <a14:foregroundMark x1="50244" y1="67480" x2="60488" y2="65854"/>
                        <a14:foregroundMark x1="74634" y1="55691" x2="79512" y2="65447"/>
                        <a14:foregroundMark x1="76585" y1="38211" x2="77561" y2="52033"/>
                        <a14:foregroundMark x1="78537" y1="27642" x2="82927" y2="49187"/>
                        <a14:foregroundMark x1="83415" y1="28049" x2="83415" y2="43902"/>
                        <a14:foregroundMark x1="54634" y1="19919" x2="62439" y2="32927"/>
                        <a14:foregroundMark x1="42927" y1="18699" x2="54146" y2="22764"/>
                        <a14:foregroundMark x1="31707" y1="18293" x2="41463" y2="21951"/>
                        <a14:foregroundMark x1="23415" y1="18699" x2="24878" y2="50000"/>
                        <a14:foregroundMark x1="17561" y1="30894" x2="16098" y2="56504"/>
                        <a14:foregroundMark x1="16585" y1="15447" x2="40976" y2="17886"/>
                        <a14:foregroundMark x1="40976" y1="17886" x2="42439" y2="17480"/>
                        <a14:foregroundMark x1="55610" y1="12195" x2="72195" y2="17480"/>
                        <a14:foregroundMark x1="82439" y1="15041" x2="85366" y2="28049"/>
                        <a14:foregroundMark x1="91220" y1="14634" x2="91220" y2="20325"/>
                        <a14:foregroundMark x1="90244" y1="10976" x2="63902" y2="37398"/>
                        <a14:foregroundMark x1="65854" y1="32927" x2="60976" y2="62602"/>
                        <a14:foregroundMark x1="12195" y1="31707" x2="14146" y2="53659"/>
                        <a14:foregroundMark x1="14146" y1="53659" x2="16098" y2="54472"/>
                        <a14:foregroundMark x1="15122" y1="58537" x2="25854" y2="73577"/>
                        <a14:foregroundMark x1="47317" y1="73577" x2="59024" y2="73171"/>
                        <a14:foregroundMark x1="78537" y1="71545" x2="82927" y2="71951"/>
                        <a14:foregroundMark x1="86341" y1="52846" x2="86341" y2="60976"/>
                        <a14:foregroundMark x1="86341" y1="41057" x2="85366" y2="56911"/>
                        <a14:foregroundMark x1="81463" y1="23984" x2="81463" y2="38211"/>
                        <a14:foregroundMark x1="66829" y1="10976" x2="63415" y2="18293"/>
                        <a14:foregroundMark x1="37561" y1="12195" x2="29268" y2="16667"/>
                        <a14:foregroundMark x1="24878" y1="15447" x2="15122" y2="21138"/>
                        <a14:foregroundMark x1="15122" y1="21138" x2="11220" y2="30894"/>
                        <a14:foregroundMark x1="11707" y1="30894" x2="8780" y2="43496"/>
                        <a14:foregroundMark x1="8780" y1="50813" x2="8780" y2="60569"/>
                        <a14:foregroundMark x1="8780" y1="69512" x2="9756" y2="72358"/>
                        <a14:foregroundMark x1="15610" y1="11382" x2="18049" y2="10976"/>
                        <a14:foregroundMark x1="24390" y1="7724" x2="42439" y2="10163"/>
                        <a14:foregroundMark x1="56098" y1="10976" x2="70732" y2="11789"/>
                        <a14:foregroundMark x1="70732" y1="34146" x2="71707" y2="410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4805">
            <a:off x="861438" y="1086018"/>
            <a:ext cx="701808" cy="842170"/>
          </a:xfrm>
          <a:prstGeom prst="rect">
            <a:avLst/>
          </a:prstGeom>
        </p:spPr>
      </p:pic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1D2E328-56AA-46E4-A22F-DB75E757F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72" b="89238" l="9735" r="90265">
                        <a14:foregroundMark x1="39381" y1="33632" x2="45133" y2="58744"/>
                        <a14:foregroundMark x1="46903" y1="42152" x2="54425" y2="55605"/>
                        <a14:foregroundMark x1="57080" y1="29596" x2="60177" y2="56054"/>
                        <a14:foregroundMark x1="53540" y1="40359" x2="61947" y2="56502"/>
                        <a14:foregroundMark x1="66814" y1="45291" x2="74779" y2="57848"/>
                        <a14:foregroundMark x1="69912" y1="36771" x2="73894" y2="52018"/>
                        <a14:foregroundMark x1="40265" y1="44843" x2="38053" y2="45291"/>
                        <a14:foregroundMark x1="36283" y1="47982" x2="36283" y2="55157"/>
                        <a14:foregroundMark x1="52655" y1="8072" x2="52655" y2="8072"/>
                        <a14:foregroundMark x1="90265" y1="50673" x2="90265" y2="506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5049">
            <a:off x="10945806" y="5333614"/>
            <a:ext cx="923925" cy="9116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49ACC2-50D4-4302-A8DA-F9833130A90B}"/>
              </a:ext>
            </a:extLst>
          </p:cNvPr>
          <p:cNvGrpSpPr/>
          <p:nvPr/>
        </p:nvGrpSpPr>
        <p:grpSpPr>
          <a:xfrm>
            <a:off x="576942" y="897093"/>
            <a:ext cx="11288486" cy="5498264"/>
            <a:chOff x="527036" y="935193"/>
            <a:chExt cx="11288486" cy="549826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9E9D553-997F-48C7-A12E-DC5180F43102}"/>
                </a:ext>
              </a:extLst>
            </p:cNvPr>
            <p:cNvSpPr/>
            <p:nvPr/>
          </p:nvSpPr>
          <p:spPr>
            <a:xfrm>
              <a:off x="527036" y="935193"/>
              <a:ext cx="11288486" cy="5498264"/>
            </a:xfrm>
            <a:prstGeom prst="roundRect">
              <a:avLst>
                <a:gd name="adj" fmla="val 131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AE6929-FE62-4265-9701-3F5B93DD3159}"/>
                </a:ext>
              </a:extLst>
            </p:cNvPr>
            <p:cNvSpPr/>
            <p:nvPr/>
          </p:nvSpPr>
          <p:spPr>
            <a:xfrm>
              <a:off x="531479" y="1342452"/>
              <a:ext cx="6783721" cy="835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149AF86-C4B5-4A18-84DC-3A484BD58B04}"/>
                </a:ext>
              </a:extLst>
            </p:cNvPr>
            <p:cNvSpPr/>
            <p:nvPr/>
          </p:nvSpPr>
          <p:spPr>
            <a:xfrm>
              <a:off x="4123764" y="6036148"/>
              <a:ext cx="7622239" cy="835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A6622C0-8B62-466B-9C23-B3FCC7799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0667" y1="43222" x2="54111" y2="57889"/>
                        <a14:foregroundMark x1="48889" y1="42222" x2="49222" y2="54444"/>
                        <a14:foregroundMark x1="49222" y1="54444" x2="49000" y2="54111"/>
                        <a14:foregroundMark x1="41222" y1="40111" x2="41667" y2="47889"/>
                        <a14:foregroundMark x1="41667" y1="47889" x2="42111" y2="48556"/>
                        <a14:foregroundMark x1="41111" y1="42667" x2="43444" y2="51333"/>
                        <a14:foregroundMark x1="43444" y1="51333" x2="43667" y2="51444"/>
                        <a14:foregroundMark x1="45111" y1="47333" x2="47444" y2="54111"/>
                        <a14:foregroundMark x1="46556" y1="48889" x2="48444" y2="57556"/>
                        <a14:foregroundMark x1="48444" y1="57556" x2="48778" y2="58111"/>
                        <a14:foregroundMark x1="44444" y1="50111" x2="44444" y2="5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5644242"/>
            <a:ext cx="1426029" cy="1426029"/>
          </a:xfrm>
          <a:prstGeom prst="rect">
            <a:avLst/>
          </a:prstGeom>
        </p:spPr>
      </p:pic>
      <p:pic>
        <p:nvPicPr>
          <p:cNvPr id="21" name="Picture 20" descr="Logo, icon&#10;&#10;Description automatically generated">
            <a:extLst>
              <a:ext uri="{FF2B5EF4-FFF2-40B4-BE49-F238E27FC236}">
                <a16:creationId xmlns:a16="http://schemas.microsoft.com/office/drawing/2014/main" id="{DAAB4991-21AD-499D-BA02-551447408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8" y="0"/>
            <a:ext cx="990601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98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3D830-C13F-4868-AF73-53A8653A1E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E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1F037B-0372-42D1-B3E8-9B10F5F0C5A0}"/>
              </a:ext>
            </a:extLst>
          </p:cNvPr>
          <p:cNvGrpSpPr/>
          <p:nvPr/>
        </p:nvGrpSpPr>
        <p:grpSpPr>
          <a:xfrm>
            <a:off x="131075" y="168146"/>
            <a:ext cx="11019099" cy="5984111"/>
            <a:chOff x="254643" y="254643"/>
            <a:chExt cx="11019099" cy="59841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577688-EA64-4C1A-A9BF-6A0A675A04D6}"/>
                </a:ext>
              </a:extLst>
            </p:cNvPr>
            <p:cNvSpPr/>
            <p:nvPr/>
          </p:nvSpPr>
          <p:spPr>
            <a:xfrm>
              <a:off x="254643" y="266218"/>
              <a:ext cx="11019099" cy="5972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123A79-4A84-4102-9D53-EDC1696359F7}"/>
                </a:ext>
              </a:extLst>
            </p:cNvPr>
            <p:cNvSpPr/>
            <p:nvPr/>
          </p:nvSpPr>
          <p:spPr>
            <a:xfrm>
              <a:off x="254643" y="266218"/>
              <a:ext cx="11019099" cy="5671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9C1F980-9516-4C40-AB00-7E30D554468C}"/>
                </a:ext>
              </a:extLst>
            </p:cNvPr>
            <p:cNvCxnSpPr/>
            <p:nvPr/>
          </p:nvCxnSpPr>
          <p:spPr>
            <a:xfrm>
              <a:off x="918258" y="266218"/>
              <a:ext cx="0" cy="578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5B8A01C-FC81-4CCF-8D96-E9FCCE0466AA}"/>
                </a:ext>
              </a:extLst>
            </p:cNvPr>
            <p:cNvCxnSpPr/>
            <p:nvPr/>
          </p:nvCxnSpPr>
          <p:spPr>
            <a:xfrm>
              <a:off x="1556795" y="254643"/>
              <a:ext cx="0" cy="578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3C6A114-994A-428F-B66A-4FB12E75FE90}"/>
                </a:ext>
              </a:extLst>
            </p:cNvPr>
            <p:cNvSpPr/>
            <p:nvPr/>
          </p:nvSpPr>
          <p:spPr>
            <a:xfrm>
              <a:off x="370389" y="337204"/>
              <a:ext cx="431607" cy="432511"/>
            </a:xfrm>
            <a:prstGeom prst="flowChartConnector">
              <a:avLst/>
            </a:prstGeom>
            <a:noFill/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DC80D220-5B55-44B6-8953-1DCEEDC58A91}"/>
                </a:ext>
              </a:extLst>
            </p:cNvPr>
            <p:cNvSpPr/>
            <p:nvPr/>
          </p:nvSpPr>
          <p:spPr>
            <a:xfrm rot="2749907">
              <a:off x="1013141" y="322741"/>
              <a:ext cx="453731" cy="442539"/>
            </a:xfrm>
            <a:prstGeom prst="plus">
              <a:avLst>
                <a:gd name="adj" fmla="val 42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F2A0C-1DEE-4B31-BFC4-95197326B867}"/>
              </a:ext>
            </a:extLst>
          </p:cNvPr>
          <p:cNvGrpSpPr/>
          <p:nvPr/>
        </p:nvGrpSpPr>
        <p:grpSpPr>
          <a:xfrm>
            <a:off x="283475" y="320546"/>
            <a:ext cx="11019099" cy="5984111"/>
            <a:chOff x="254643" y="254643"/>
            <a:chExt cx="11019099" cy="59841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B8DD57-4142-4777-8E09-9403D47AF635}"/>
                </a:ext>
              </a:extLst>
            </p:cNvPr>
            <p:cNvSpPr/>
            <p:nvPr/>
          </p:nvSpPr>
          <p:spPr>
            <a:xfrm>
              <a:off x="254643" y="266218"/>
              <a:ext cx="11019099" cy="5972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AFC321-9894-4F2E-987C-3D18242158A2}"/>
                </a:ext>
              </a:extLst>
            </p:cNvPr>
            <p:cNvSpPr/>
            <p:nvPr/>
          </p:nvSpPr>
          <p:spPr>
            <a:xfrm>
              <a:off x="254643" y="266218"/>
              <a:ext cx="11019099" cy="5671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5B1D9C-6D28-4683-92AE-DED515695EA1}"/>
                </a:ext>
              </a:extLst>
            </p:cNvPr>
            <p:cNvCxnSpPr/>
            <p:nvPr/>
          </p:nvCxnSpPr>
          <p:spPr>
            <a:xfrm>
              <a:off x="918258" y="266218"/>
              <a:ext cx="0" cy="578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4A58AE-7425-4290-8963-45A8E46662D3}"/>
                </a:ext>
              </a:extLst>
            </p:cNvPr>
            <p:cNvCxnSpPr/>
            <p:nvPr/>
          </p:nvCxnSpPr>
          <p:spPr>
            <a:xfrm>
              <a:off x="1556795" y="254643"/>
              <a:ext cx="0" cy="578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7669DFB0-6E08-410D-89CF-5A42A0562FDA}"/>
                </a:ext>
              </a:extLst>
            </p:cNvPr>
            <p:cNvSpPr/>
            <p:nvPr/>
          </p:nvSpPr>
          <p:spPr>
            <a:xfrm>
              <a:off x="370389" y="337204"/>
              <a:ext cx="431607" cy="432511"/>
            </a:xfrm>
            <a:prstGeom prst="flowChartConnector">
              <a:avLst/>
            </a:prstGeom>
            <a:noFill/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E1061E4B-8756-4F1D-BE6D-E58457381704}"/>
                </a:ext>
              </a:extLst>
            </p:cNvPr>
            <p:cNvSpPr/>
            <p:nvPr/>
          </p:nvSpPr>
          <p:spPr>
            <a:xfrm rot="2749907">
              <a:off x="1013141" y="322741"/>
              <a:ext cx="453731" cy="442539"/>
            </a:xfrm>
            <a:prstGeom prst="plus">
              <a:avLst>
                <a:gd name="adj" fmla="val 42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1B3FFA-8BF9-457B-9D67-A65CBFA7EADD}"/>
              </a:ext>
            </a:extLst>
          </p:cNvPr>
          <p:cNvGrpSpPr/>
          <p:nvPr/>
        </p:nvGrpSpPr>
        <p:grpSpPr>
          <a:xfrm>
            <a:off x="435875" y="472946"/>
            <a:ext cx="11019099" cy="5984111"/>
            <a:chOff x="254643" y="254643"/>
            <a:chExt cx="11019099" cy="59841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C3A8F0-10A8-4922-9CD0-BF3078FA5013}"/>
                </a:ext>
              </a:extLst>
            </p:cNvPr>
            <p:cNvSpPr/>
            <p:nvPr/>
          </p:nvSpPr>
          <p:spPr>
            <a:xfrm>
              <a:off x="254643" y="266218"/>
              <a:ext cx="11019099" cy="5972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74F5B5-52BF-4053-9B3F-A75BC4572C71}"/>
                </a:ext>
              </a:extLst>
            </p:cNvPr>
            <p:cNvSpPr/>
            <p:nvPr/>
          </p:nvSpPr>
          <p:spPr>
            <a:xfrm>
              <a:off x="254643" y="266218"/>
              <a:ext cx="11019099" cy="5671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E6D49E-D62F-463A-A16D-E52D8CFE55CC}"/>
                </a:ext>
              </a:extLst>
            </p:cNvPr>
            <p:cNvCxnSpPr/>
            <p:nvPr/>
          </p:nvCxnSpPr>
          <p:spPr>
            <a:xfrm>
              <a:off x="918258" y="266218"/>
              <a:ext cx="0" cy="578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D95A8B-4D17-470F-B130-00AE667F989C}"/>
                </a:ext>
              </a:extLst>
            </p:cNvPr>
            <p:cNvCxnSpPr/>
            <p:nvPr/>
          </p:nvCxnSpPr>
          <p:spPr>
            <a:xfrm>
              <a:off x="1556795" y="254643"/>
              <a:ext cx="0" cy="578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EF85217-6DA3-4A05-9126-266FB7B9D291}"/>
                </a:ext>
              </a:extLst>
            </p:cNvPr>
            <p:cNvSpPr/>
            <p:nvPr/>
          </p:nvSpPr>
          <p:spPr>
            <a:xfrm>
              <a:off x="370389" y="337204"/>
              <a:ext cx="431607" cy="432511"/>
            </a:xfrm>
            <a:prstGeom prst="flowChartConnector">
              <a:avLst/>
            </a:prstGeom>
            <a:noFill/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37ADF04A-3E85-42CE-87EE-9FF15A4776F5}"/>
                </a:ext>
              </a:extLst>
            </p:cNvPr>
            <p:cNvSpPr/>
            <p:nvPr/>
          </p:nvSpPr>
          <p:spPr>
            <a:xfrm rot="2749907">
              <a:off x="1013141" y="322741"/>
              <a:ext cx="453731" cy="442539"/>
            </a:xfrm>
            <a:prstGeom prst="plus">
              <a:avLst>
                <a:gd name="adj" fmla="val 421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1A10013-35DD-45D2-88FC-2574BC5E88FB}"/>
              </a:ext>
            </a:extLst>
          </p:cNvPr>
          <p:cNvSpPr txBox="1"/>
          <p:nvPr/>
        </p:nvSpPr>
        <p:spPr>
          <a:xfrm>
            <a:off x="3973188" y="453420"/>
            <a:ext cx="394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NỘI DUNG 4</a:t>
            </a:r>
            <a:endParaRPr lang="vi-VN" sz="3600" b="1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365450-0F0F-42B5-8D5A-C6A2103BE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0430" l="9961" r="89844">
                        <a14:foregroundMark x1="61914" y1="13477" x2="63086" y2="14063"/>
                        <a14:foregroundMark x1="63086" y1="12500" x2="64063" y2="13672"/>
                        <a14:foregroundMark x1="35938" y1="22656" x2="38672" y2="33008"/>
                        <a14:foregroundMark x1="37305" y1="27148" x2="41016" y2="29883"/>
                        <a14:foregroundMark x1="35742" y1="25586" x2="40234" y2="28516"/>
                        <a14:foregroundMark x1="38672" y1="20898" x2="43945" y2="25391"/>
                        <a14:foregroundMark x1="59180" y1="33008" x2="59375" y2="34375"/>
                        <a14:foregroundMark x1="52930" y1="27344" x2="52148" y2="33008"/>
                        <a14:foregroundMark x1="53906" y1="28711" x2="55078" y2="35156"/>
                        <a14:foregroundMark x1="53906" y1="34180" x2="53906" y2="50586"/>
                        <a14:foregroundMark x1="49219" y1="49219" x2="45703" y2="58008"/>
                        <a14:foregroundMark x1="41016" y1="49609" x2="38672" y2="60156"/>
                        <a14:foregroundMark x1="38086" y1="58984" x2="34180" y2="72656"/>
                        <a14:foregroundMark x1="33398" y1="69141" x2="33789" y2="81055"/>
                        <a14:foregroundMark x1="33789" y1="81055" x2="34570" y2="82813"/>
                        <a14:foregroundMark x1="42383" y1="70313" x2="51953" y2="81055"/>
                        <a14:foregroundMark x1="51953" y1="81055" x2="57031" y2="81836"/>
                        <a14:foregroundMark x1="62695" y1="88086" x2="62695" y2="89648"/>
                        <a14:foregroundMark x1="63281" y1="90430" x2="63281" y2="90430"/>
                        <a14:foregroundMark x1="46094" y1="29297" x2="46094" y2="29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547" y="5022537"/>
            <a:ext cx="2032203" cy="20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9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1A89E1-6573-4DFB-989A-AF4FBD2E6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E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9D154DD7-1D17-4915-A800-2995FED511AD}"/>
              </a:ext>
            </a:extLst>
          </p:cNvPr>
          <p:cNvSpPr/>
          <p:nvPr/>
        </p:nvSpPr>
        <p:spPr>
          <a:xfrm>
            <a:off x="988540" y="0"/>
            <a:ext cx="1853514" cy="247135"/>
          </a:xfrm>
          <a:prstGeom prst="trapezoid">
            <a:avLst>
              <a:gd name="adj" fmla="val 62207"/>
            </a:avLst>
          </a:prstGeom>
          <a:solidFill>
            <a:srgbClr val="437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FE68167A-C4D6-42E6-A3A2-63F4264D0A58}"/>
              </a:ext>
            </a:extLst>
          </p:cNvPr>
          <p:cNvSpPr/>
          <p:nvPr/>
        </p:nvSpPr>
        <p:spPr>
          <a:xfrm rot="5400000">
            <a:off x="1626880" y="118545"/>
            <a:ext cx="576832" cy="834013"/>
          </a:xfrm>
          <a:prstGeom prst="flowChartDelay">
            <a:avLst/>
          </a:prstGeom>
          <a:solidFill>
            <a:srgbClr val="EDD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574C8-A994-4FD4-AD4A-2AC44858BDFD}"/>
              </a:ext>
            </a:extLst>
          </p:cNvPr>
          <p:cNvSpPr/>
          <p:nvPr/>
        </p:nvSpPr>
        <p:spPr>
          <a:xfrm>
            <a:off x="3830592" y="723480"/>
            <a:ext cx="8136994" cy="4833257"/>
          </a:xfrm>
          <a:prstGeom prst="rect">
            <a:avLst/>
          </a:prstGeom>
          <a:solidFill>
            <a:srgbClr val="427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74005C-F807-494E-AAB5-6D30EA7759F1}"/>
              </a:ext>
            </a:extLst>
          </p:cNvPr>
          <p:cNvSpPr/>
          <p:nvPr/>
        </p:nvSpPr>
        <p:spPr>
          <a:xfrm>
            <a:off x="4578388" y="5701812"/>
            <a:ext cx="6906986" cy="865415"/>
          </a:xfrm>
          <a:prstGeom prst="roundRect">
            <a:avLst>
              <a:gd name="adj" fmla="val 9120"/>
            </a:avLst>
          </a:prstGeom>
          <a:solidFill>
            <a:srgbClr val="BC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CHÈN VIDEO CỦA CÁC BÁC VÀO NHÉ</a:t>
            </a:r>
            <a:endParaRPr lang="vi-VN" sz="32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88B56-2A2D-4E15-975F-2A40AF52F9CC}"/>
              </a:ext>
            </a:extLst>
          </p:cNvPr>
          <p:cNvSpPr/>
          <p:nvPr/>
        </p:nvSpPr>
        <p:spPr>
          <a:xfrm>
            <a:off x="4192996" y="1045029"/>
            <a:ext cx="7412188" cy="4131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C82085E3-2211-4AE7-8D5E-55B2A00A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5946">
            <a:off x="2264018" y="3531279"/>
            <a:ext cx="837263" cy="837263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C34C1295-8226-43DE-B0FF-3432DD6E4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667" y1="43222" x2="54111" y2="57889"/>
                        <a14:foregroundMark x1="48889" y1="42222" x2="49222" y2="54444"/>
                        <a14:foregroundMark x1="49222" y1="54444" x2="49000" y2="54111"/>
                        <a14:foregroundMark x1="41222" y1="40111" x2="41667" y2="47889"/>
                        <a14:foregroundMark x1="41667" y1="47889" x2="42111" y2="48556"/>
                        <a14:foregroundMark x1="41111" y1="42667" x2="43444" y2="51333"/>
                        <a14:foregroundMark x1="43444" y1="51333" x2="43667" y2="51444"/>
                        <a14:foregroundMark x1="45111" y1="47333" x2="47444" y2="54111"/>
                        <a14:foregroundMark x1="46556" y1="48889" x2="48444" y2="57556"/>
                        <a14:foregroundMark x1="48444" y1="57556" x2="48778" y2="58111"/>
                        <a14:foregroundMark x1="44444" y1="50111" x2="44444" y2="5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3205">
            <a:off x="317370" y="4501834"/>
            <a:ext cx="1143923" cy="1143923"/>
          </a:xfrm>
          <a:prstGeom prst="rect">
            <a:avLst/>
          </a:prstGeom>
        </p:spPr>
      </p:pic>
      <p:pic>
        <p:nvPicPr>
          <p:cNvPr id="19" name="Picture 2" descr="Tik Tok Logo PNG Image - PurePNG | Free transparent CC0 PNG Image Library |  Youtube logo, Snapchat logo, Logo sticker">
            <a:extLst>
              <a:ext uri="{FF2B5EF4-FFF2-40B4-BE49-F238E27FC236}">
                <a16:creationId xmlns:a16="http://schemas.microsoft.com/office/drawing/2014/main" id="{071F12E4-1D8F-4830-925E-47671F61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225">
            <a:off x="2357126" y="1050445"/>
            <a:ext cx="933379" cy="12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A1160FD8-B6D6-46FC-B2AB-930FBA6E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1424">
            <a:off x="1027323" y="2735602"/>
            <a:ext cx="749982" cy="749982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CD11BE-B008-454E-A668-54D21817D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724" b="89431" l="8293" r="91220">
                        <a14:foregroundMark x1="43415" y1="26829" x2="52683" y2="52033"/>
                        <a14:foregroundMark x1="52683" y1="52033" x2="55122" y2="54472"/>
                        <a14:foregroundMark x1="45366" y1="36179" x2="62439" y2="46341"/>
                        <a14:foregroundMark x1="40000" y1="30081" x2="42927" y2="47967"/>
                        <a14:foregroundMark x1="37561" y1="30894" x2="35610" y2="49593"/>
                        <a14:foregroundMark x1="27805" y1="28049" x2="26829" y2="50407"/>
                        <a14:foregroundMark x1="22927" y1="32927" x2="26829" y2="54065"/>
                        <a14:foregroundMark x1="26829" y1="54065" x2="26829" y2="54065"/>
                        <a14:foregroundMark x1="27805" y1="52846" x2="33171" y2="67480"/>
                        <a14:foregroundMark x1="48780" y1="63008" x2="46341" y2="63008"/>
                        <a14:foregroundMark x1="35610" y1="69919" x2="51707" y2="69512"/>
                        <a14:foregroundMark x1="50244" y1="67480" x2="60488" y2="65854"/>
                        <a14:foregroundMark x1="74634" y1="55691" x2="79512" y2="65447"/>
                        <a14:foregroundMark x1="76585" y1="38211" x2="77561" y2="52033"/>
                        <a14:foregroundMark x1="78537" y1="27642" x2="82927" y2="49187"/>
                        <a14:foregroundMark x1="83415" y1="28049" x2="83415" y2="43902"/>
                        <a14:foregroundMark x1="54634" y1="19919" x2="62439" y2="32927"/>
                        <a14:foregroundMark x1="42927" y1="18699" x2="54146" y2="22764"/>
                        <a14:foregroundMark x1="31707" y1="18293" x2="41463" y2="21951"/>
                        <a14:foregroundMark x1="23415" y1="18699" x2="24878" y2="50000"/>
                        <a14:foregroundMark x1="17561" y1="30894" x2="16098" y2="56504"/>
                        <a14:foregroundMark x1="16585" y1="15447" x2="40976" y2="17886"/>
                        <a14:foregroundMark x1="40976" y1="17886" x2="42439" y2="17480"/>
                        <a14:foregroundMark x1="55610" y1="12195" x2="72195" y2="17480"/>
                        <a14:foregroundMark x1="82439" y1="15041" x2="85366" y2="28049"/>
                        <a14:foregroundMark x1="91220" y1="14634" x2="91220" y2="20325"/>
                        <a14:foregroundMark x1="90244" y1="10976" x2="63902" y2="37398"/>
                        <a14:foregroundMark x1="65854" y1="32927" x2="60976" y2="62602"/>
                        <a14:foregroundMark x1="12195" y1="31707" x2="14146" y2="53659"/>
                        <a14:foregroundMark x1="14146" y1="53659" x2="16098" y2="54472"/>
                        <a14:foregroundMark x1="15122" y1="58537" x2="25854" y2="73577"/>
                        <a14:foregroundMark x1="47317" y1="73577" x2="59024" y2="73171"/>
                        <a14:foregroundMark x1="78537" y1="71545" x2="82927" y2="71951"/>
                        <a14:foregroundMark x1="86341" y1="52846" x2="86341" y2="60976"/>
                        <a14:foregroundMark x1="86341" y1="41057" x2="85366" y2="56911"/>
                        <a14:foregroundMark x1="81463" y1="23984" x2="81463" y2="38211"/>
                        <a14:foregroundMark x1="66829" y1="10976" x2="63415" y2="18293"/>
                        <a14:foregroundMark x1="37561" y1="12195" x2="29268" y2="16667"/>
                        <a14:foregroundMark x1="24878" y1="15447" x2="15122" y2="21138"/>
                        <a14:foregroundMark x1="15122" y1="21138" x2="11220" y2="30894"/>
                        <a14:foregroundMark x1="11707" y1="30894" x2="8780" y2="43496"/>
                        <a14:foregroundMark x1="8780" y1="50813" x2="8780" y2="60569"/>
                        <a14:foregroundMark x1="8780" y1="69512" x2="9756" y2="72358"/>
                        <a14:foregroundMark x1="15610" y1="11382" x2="18049" y2="10976"/>
                        <a14:foregroundMark x1="24390" y1="7724" x2="42439" y2="10163"/>
                        <a14:foregroundMark x1="56098" y1="10976" x2="70732" y2="11789"/>
                        <a14:foregroundMark x1="70732" y1="34146" x2="71707" y2="410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4805">
            <a:off x="830666" y="1086018"/>
            <a:ext cx="701808" cy="842170"/>
          </a:xfrm>
          <a:prstGeom prst="rect">
            <a:avLst/>
          </a:prstGeom>
        </p:spPr>
      </p:pic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8933F3D2-1F1C-473C-92C7-B90379E484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072" b="89238" l="9735" r="90265">
                        <a14:foregroundMark x1="39381" y1="33632" x2="45133" y2="58744"/>
                        <a14:foregroundMark x1="46903" y1="42152" x2="54425" y2="55605"/>
                        <a14:foregroundMark x1="57080" y1="29596" x2="60177" y2="56054"/>
                        <a14:foregroundMark x1="53540" y1="40359" x2="61947" y2="56502"/>
                        <a14:foregroundMark x1="66814" y1="45291" x2="74779" y2="57848"/>
                        <a14:foregroundMark x1="69912" y1="36771" x2="73894" y2="52018"/>
                        <a14:foregroundMark x1="40265" y1="44843" x2="38053" y2="45291"/>
                        <a14:foregroundMark x1="36283" y1="47982" x2="36283" y2="55157"/>
                        <a14:foregroundMark x1="52655" y1="8072" x2="52655" y2="8072"/>
                        <a14:foregroundMark x1="90265" y1="50673" x2="90265" y2="506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5049">
            <a:off x="1750675" y="5077597"/>
            <a:ext cx="890465" cy="8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43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1A56FC-3F5C-47AA-93CA-1E8222990D3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5E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792F2-86EF-4FEB-8929-1DF7C52D20F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9CEFA-E8D0-45DF-898E-FDD6E77BE4C1}"/>
              </a:ext>
            </a:extLst>
          </p:cNvPr>
          <p:cNvSpPr/>
          <p:nvPr/>
        </p:nvSpPr>
        <p:spPr>
          <a:xfrm>
            <a:off x="7522795" y="1835529"/>
            <a:ext cx="3231584" cy="640080"/>
          </a:xfrm>
          <a:prstGeom prst="roundRect">
            <a:avLst/>
          </a:prstGeom>
          <a:solidFill>
            <a:srgbClr val="819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NỘI DUNG 1</a:t>
            </a:r>
            <a:endParaRPr lang="vi-VN" sz="3200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39D01-945E-47EB-BC81-141A740F32A1}"/>
              </a:ext>
            </a:extLst>
          </p:cNvPr>
          <p:cNvSpPr/>
          <p:nvPr/>
        </p:nvSpPr>
        <p:spPr>
          <a:xfrm>
            <a:off x="7522795" y="2723355"/>
            <a:ext cx="3231584" cy="640080"/>
          </a:xfrm>
          <a:prstGeom prst="roundRect">
            <a:avLst/>
          </a:prstGeom>
          <a:solidFill>
            <a:srgbClr val="3E7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NỘI DUNG 2</a:t>
            </a:r>
            <a:endParaRPr lang="vi-VN" sz="32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C839F1-A88F-4A21-9E2D-D738F1FFAA1A}"/>
              </a:ext>
            </a:extLst>
          </p:cNvPr>
          <p:cNvSpPr/>
          <p:nvPr/>
        </p:nvSpPr>
        <p:spPr>
          <a:xfrm>
            <a:off x="7522795" y="3608658"/>
            <a:ext cx="3231584" cy="640080"/>
          </a:xfrm>
          <a:prstGeom prst="roundRect">
            <a:avLst/>
          </a:prstGeom>
          <a:solidFill>
            <a:srgbClr val="ECC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NỘI DUNG 3</a:t>
            </a:r>
            <a:endParaRPr lang="vi-VN" sz="3200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CDC9F9-7A3B-40EC-853F-82D760FE8CDA}"/>
              </a:ext>
            </a:extLst>
          </p:cNvPr>
          <p:cNvSpPr/>
          <p:nvPr/>
        </p:nvSpPr>
        <p:spPr>
          <a:xfrm>
            <a:off x="7522795" y="4502447"/>
            <a:ext cx="3231584" cy="640080"/>
          </a:xfrm>
          <a:prstGeom prst="roundRect">
            <a:avLst/>
          </a:prstGeom>
          <a:solidFill>
            <a:srgbClr val="CC5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NỘI DUNG 4</a:t>
            </a:r>
            <a:endParaRPr lang="vi-VN" sz="3200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38F2E3-63AF-4468-A2CA-C1E534F46BFB}"/>
              </a:ext>
            </a:extLst>
          </p:cNvPr>
          <p:cNvSpPr/>
          <p:nvPr/>
        </p:nvSpPr>
        <p:spPr>
          <a:xfrm>
            <a:off x="7044116" y="460487"/>
            <a:ext cx="4188941" cy="914555"/>
          </a:xfrm>
          <a:prstGeom prst="roundRect">
            <a:avLst>
              <a:gd name="adj" fmla="val 4504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/>
              <a:t>TỔNG KẾT</a:t>
            </a:r>
            <a:endParaRPr lang="vi-VN" sz="5400" b="1"/>
          </a:p>
        </p:txBody>
      </p:sp>
      <p:pic>
        <p:nvPicPr>
          <p:cNvPr id="12" name="Picture 11" descr="A picture containing person, wall, clothing, indoor&#10;&#10;Description automatically generated">
            <a:extLst>
              <a:ext uri="{FF2B5EF4-FFF2-40B4-BE49-F238E27FC236}">
                <a16:creationId xmlns:a16="http://schemas.microsoft.com/office/drawing/2014/main" id="{65F1FBF4-B413-4D5B-B056-B34EF5BB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3" y="749328"/>
            <a:ext cx="4292679" cy="53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36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5D37F-1A46-44F5-8A58-93D507E3340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DB2779-8900-4D57-8FFB-C50962E6034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AAFA8-3858-4A10-A7E3-7D3AFA3A611E}"/>
                </a:ext>
              </a:extLst>
            </p:cNvPr>
            <p:cNvSpPr txBox="1"/>
            <p:nvPr/>
          </p:nvSpPr>
          <p:spPr>
            <a:xfrm>
              <a:off x="1480897" y="3018127"/>
              <a:ext cx="92302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>
                  <a:solidFill>
                    <a:srgbClr val="CB482B"/>
                  </a:solidFill>
                </a:rPr>
                <a:t>THANKS</a:t>
              </a:r>
              <a:r>
                <a:rPr lang="en-US" sz="6600" b="1">
                  <a:solidFill>
                    <a:srgbClr val="BD4D35"/>
                  </a:solidFill>
                </a:rPr>
                <a:t> </a:t>
              </a:r>
              <a:r>
                <a:rPr lang="en-US" sz="6600" b="1">
                  <a:solidFill>
                    <a:srgbClr val="96C660"/>
                  </a:solidFill>
                </a:rPr>
                <a:t>FOR</a:t>
              </a:r>
              <a:r>
                <a:rPr lang="en-US" sz="6600" b="1">
                  <a:solidFill>
                    <a:srgbClr val="BD4D35"/>
                  </a:solidFill>
                </a:rPr>
                <a:t> </a:t>
              </a:r>
              <a:r>
                <a:rPr lang="en-US" sz="6600" b="1">
                  <a:solidFill>
                    <a:srgbClr val="00A3EC"/>
                  </a:solidFill>
                </a:rPr>
                <a:t>WATCHING!</a:t>
              </a:r>
              <a:endParaRPr lang="vi-VN" sz="6600" b="1">
                <a:solidFill>
                  <a:srgbClr val="00A3EC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50026-9B2D-4199-9565-3D9B79E6A0B8}"/>
              </a:ext>
            </a:extLst>
          </p:cNvPr>
          <p:cNvSpPr/>
          <p:nvPr/>
        </p:nvSpPr>
        <p:spPr>
          <a:xfrm>
            <a:off x="0" y="-1283184"/>
            <a:ext cx="12192000" cy="8230546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877869-BAB6-4E29-A191-D5D4E66D0DB2}"/>
              </a:ext>
            </a:extLst>
          </p:cNvPr>
          <p:cNvSpPr/>
          <p:nvPr/>
        </p:nvSpPr>
        <p:spPr>
          <a:xfrm rot="21097547">
            <a:off x="-3257981" y="-6288656"/>
            <a:ext cx="17211843" cy="5243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E3326-177D-477A-9399-39D365FEE364}"/>
              </a:ext>
            </a:extLst>
          </p:cNvPr>
          <p:cNvSpPr/>
          <p:nvPr/>
        </p:nvSpPr>
        <p:spPr>
          <a:xfrm rot="21097547">
            <a:off x="-3393064" y="-7106112"/>
            <a:ext cx="17211843" cy="5243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CF090-CFCD-4C37-8176-927AC102C8D8}"/>
              </a:ext>
            </a:extLst>
          </p:cNvPr>
          <p:cNvSpPr/>
          <p:nvPr/>
        </p:nvSpPr>
        <p:spPr>
          <a:xfrm rot="21097547">
            <a:off x="-3528146" y="-7743383"/>
            <a:ext cx="17211843" cy="5243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5FB9C-742A-47DB-A6C8-D1B12C15A3BD}"/>
              </a:ext>
            </a:extLst>
          </p:cNvPr>
          <p:cNvSpPr/>
          <p:nvPr/>
        </p:nvSpPr>
        <p:spPr>
          <a:xfrm rot="10006236">
            <a:off x="2644057" y="9414384"/>
            <a:ext cx="17211843" cy="5243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FA622-04A1-48D0-955D-FE91D7EB2F4D}"/>
              </a:ext>
            </a:extLst>
          </p:cNvPr>
          <p:cNvSpPr/>
          <p:nvPr/>
        </p:nvSpPr>
        <p:spPr>
          <a:xfrm rot="10006236">
            <a:off x="2508974" y="8596928"/>
            <a:ext cx="17211843" cy="5243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54746-A111-4B01-9AC4-B0C41FE4547A}"/>
              </a:ext>
            </a:extLst>
          </p:cNvPr>
          <p:cNvSpPr/>
          <p:nvPr/>
        </p:nvSpPr>
        <p:spPr>
          <a:xfrm rot="10101478">
            <a:off x="2373892" y="7959657"/>
            <a:ext cx="17211843" cy="5243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205D22-F869-45BA-B2C2-1634833F5DE8}"/>
              </a:ext>
            </a:extLst>
          </p:cNvPr>
          <p:cNvSpPr/>
          <p:nvPr/>
        </p:nvSpPr>
        <p:spPr>
          <a:xfrm rot="10250076">
            <a:off x="12019530" y="958797"/>
            <a:ext cx="27657923" cy="6196167"/>
          </a:xfrm>
          <a:prstGeom prst="rightArrow">
            <a:avLst>
              <a:gd name="adj1" fmla="val 60471"/>
              <a:gd name="adj2" fmla="val 50000"/>
            </a:avLst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/>
              <a:t>THE END</a:t>
            </a:r>
            <a:endParaRPr lang="vi-VN" sz="23900" b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1935AC-EF55-4FA4-94C8-EDE790DE15FE}"/>
              </a:ext>
            </a:extLst>
          </p:cNvPr>
          <p:cNvSpPr/>
          <p:nvPr/>
        </p:nvSpPr>
        <p:spPr>
          <a:xfrm rot="21031215">
            <a:off x="-27039550" y="-821172"/>
            <a:ext cx="26961251" cy="6196167"/>
          </a:xfrm>
          <a:prstGeom prst="rightArrow">
            <a:avLst>
              <a:gd name="adj1" fmla="val 60471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/>
              <a:t>THE END</a:t>
            </a:r>
            <a:endParaRPr lang="vi-VN" sz="23900" b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0158B39-B1EE-4D07-A7A2-EEB8DC6F2186}"/>
              </a:ext>
            </a:extLst>
          </p:cNvPr>
          <p:cNvSpPr/>
          <p:nvPr/>
        </p:nvSpPr>
        <p:spPr>
          <a:xfrm rot="10250076">
            <a:off x="-4368665" y="3676750"/>
            <a:ext cx="27657923" cy="6196167"/>
          </a:xfrm>
          <a:prstGeom prst="rightArrow">
            <a:avLst>
              <a:gd name="adj1" fmla="val 60471"/>
              <a:gd name="adj2" fmla="val 50000"/>
            </a:avLst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/>
              <a:t>THE END</a:t>
            </a:r>
            <a:endParaRPr lang="vi-VN" sz="23900" b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1D94B6-7460-48D2-B971-C07D4C1F6E1D}"/>
              </a:ext>
            </a:extLst>
          </p:cNvPr>
          <p:cNvSpPr/>
          <p:nvPr/>
        </p:nvSpPr>
        <p:spPr>
          <a:xfrm rot="21031215">
            <a:off x="-9437996" y="-3577567"/>
            <a:ext cx="26961251" cy="6196167"/>
          </a:xfrm>
          <a:prstGeom prst="rightArrow">
            <a:avLst>
              <a:gd name="adj1" fmla="val 60471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/>
              <a:t>THE END</a:t>
            </a:r>
            <a:endParaRPr lang="vi-VN" sz="23900" b="1"/>
          </a:p>
        </p:txBody>
      </p:sp>
    </p:spTree>
    <p:extLst>
      <p:ext uri="{BB962C8B-B14F-4D97-AF65-F5344CB8AC3E}">
        <p14:creationId xmlns:p14="http://schemas.microsoft.com/office/powerpoint/2010/main" val="156440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6 0.89213 L 3.54167E-6 -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4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8464 0.65879 L -4.16667E-6 3.703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329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8464 0.66782 L -1.875E-6 7.40741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333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68 -0.77847 L -0.01107 -0.0263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3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6367 -0.74005 L 1.45833E-6 1.85185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36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27852 -0.74653 L 3.54167E-6 -1.11111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37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1.44453 -0.40925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7" y="-20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1.34518 0.39097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266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54857 0.14283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5" y="71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60742 -0.1868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0886D-E104-42D4-B279-B64B32FE2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1406C-D19E-4461-9E40-6453C2D9B6BE}"/>
              </a:ext>
            </a:extLst>
          </p:cNvPr>
          <p:cNvSpPr/>
          <p:nvPr/>
        </p:nvSpPr>
        <p:spPr>
          <a:xfrm>
            <a:off x="-2879971" y="2281334"/>
            <a:ext cx="2180254" cy="2295331"/>
          </a:xfrm>
          <a:prstGeom prst="rect">
            <a:avLst/>
          </a:prstGeom>
          <a:solidFill>
            <a:srgbClr val="393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E0377-5056-40E5-BC20-B9E1F6A7756F}"/>
              </a:ext>
            </a:extLst>
          </p:cNvPr>
          <p:cNvSpPr txBox="1"/>
          <p:nvPr/>
        </p:nvSpPr>
        <p:spPr>
          <a:xfrm>
            <a:off x="-2410291" y="2850250"/>
            <a:ext cx="129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D9D3D7"/>
                </a:solidFill>
              </a:rPr>
              <a:t>GROUP</a:t>
            </a:r>
            <a:endParaRPr lang="vi-VN" sz="2400" b="1">
              <a:solidFill>
                <a:srgbClr val="D9D3D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20832-8437-4D77-9257-C4D76B0B662D}"/>
              </a:ext>
            </a:extLst>
          </p:cNvPr>
          <p:cNvSpPr txBox="1"/>
          <p:nvPr/>
        </p:nvSpPr>
        <p:spPr>
          <a:xfrm>
            <a:off x="-2335739" y="3202497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804F52"/>
                </a:solidFill>
              </a:rPr>
              <a:t>N</a:t>
            </a:r>
            <a:endParaRPr lang="vi-VN" sz="2800" b="1">
              <a:solidFill>
                <a:srgbClr val="804F5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1B034-D7E6-41DD-ADE3-BD5F68F98860}"/>
              </a:ext>
            </a:extLst>
          </p:cNvPr>
          <p:cNvSpPr txBox="1"/>
          <p:nvPr/>
        </p:nvSpPr>
        <p:spPr>
          <a:xfrm>
            <a:off x="-2067636" y="3201593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E8E8D"/>
                </a:solidFill>
              </a:rPr>
              <a:t>A</a:t>
            </a:r>
            <a:endParaRPr lang="vi-VN" sz="2800" b="1">
              <a:solidFill>
                <a:srgbClr val="7E8E8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189FD-D703-4F1A-8BA3-7DD128A6A4D5}"/>
              </a:ext>
            </a:extLst>
          </p:cNvPr>
          <p:cNvSpPr txBox="1"/>
          <p:nvPr/>
        </p:nvSpPr>
        <p:spPr>
          <a:xfrm>
            <a:off x="-1764038" y="3201593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94A57"/>
                </a:solidFill>
              </a:rPr>
              <a:t>M</a:t>
            </a:r>
            <a:endParaRPr lang="vi-VN" sz="2800" b="1">
              <a:solidFill>
                <a:srgbClr val="494A5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C6EE7-5D1D-413A-A40D-5C07C08EF149}"/>
              </a:ext>
            </a:extLst>
          </p:cNvPr>
          <p:cNvSpPr txBox="1"/>
          <p:nvPr/>
        </p:nvSpPr>
        <p:spPr>
          <a:xfrm>
            <a:off x="-1475903" y="3201593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ACAE87"/>
                </a:solidFill>
              </a:rPr>
              <a:t>E</a:t>
            </a:r>
            <a:endParaRPr lang="vi-VN" sz="2800" b="1">
              <a:solidFill>
                <a:srgbClr val="ACAE87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8E1BD-9138-46A4-A916-70C008E2932C}"/>
              </a:ext>
            </a:extLst>
          </p:cNvPr>
          <p:cNvSpPr/>
          <p:nvPr/>
        </p:nvSpPr>
        <p:spPr>
          <a:xfrm>
            <a:off x="-2884866" y="3811881"/>
            <a:ext cx="2190044" cy="150519"/>
          </a:xfrm>
          <a:prstGeom prst="rect">
            <a:avLst/>
          </a:prstGeom>
          <a:solidFill>
            <a:srgbClr val="D9D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0363D-7FDA-4C92-876D-EF798C4FD1DD}"/>
              </a:ext>
            </a:extLst>
          </p:cNvPr>
          <p:cNvSpPr/>
          <p:nvPr/>
        </p:nvSpPr>
        <p:spPr>
          <a:xfrm flipH="1">
            <a:off x="-1395414" y="3362325"/>
            <a:ext cx="13576987" cy="219075"/>
          </a:xfrm>
          <a:prstGeom prst="rect">
            <a:avLst/>
          </a:prstGeom>
          <a:solidFill>
            <a:srgbClr val="AC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935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88635D-08B0-4499-A8B7-D70CB76066D3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5FB75-ECD6-4ED0-A889-610BF66A858F}"/>
              </a:ext>
            </a:extLst>
          </p:cNvPr>
          <p:cNvSpPr/>
          <p:nvPr/>
        </p:nvSpPr>
        <p:spPr>
          <a:xfrm flipH="1">
            <a:off x="-4" y="5486400"/>
            <a:ext cx="12192001" cy="1056182"/>
          </a:xfrm>
          <a:prstGeom prst="rect">
            <a:avLst/>
          </a:prstGeom>
          <a:solidFill>
            <a:srgbClr val="AC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31EAF9-F198-4D18-9ECC-D229088D13F6}"/>
              </a:ext>
            </a:extLst>
          </p:cNvPr>
          <p:cNvGrpSpPr/>
          <p:nvPr/>
        </p:nvGrpSpPr>
        <p:grpSpPr>
          <a:xfrm>
            <a:off x="481548" y="-16227"/>
            <a:ext cx="2539790" cy="6020301"/>
            <a:chOff x="690880" y="-306022"/>
            <a:chExt cx="2763524" cy="629707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798A27A-28A8-46DF-9297-46A6A140F3F7}"/>
                </a:ext>
              </a:extLst>
            </p:cNvPr>
            <p:cNvSpPr/>
            <p:nvPr/>
          </p:nvSpPr>
          <p:spPr>
            <a:xfrm>
              <a:off x="690881" y="2143933"/>
              <a:ext cx="2763523" cy="3830146"/>
            </a:xfrm>
            <a:prstGeom prst="roundRect">
              <a:avLst>
                <a:gd name="adj" fmla="val 5011"/>
              </a:avLst>
            </a:prstGeom>
            <a:solidFill>
              <a:srgbClr val="CB5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873EF08-1F68-4458-BC2A-DBD1839D5E41}"/>
                </a:ext>
              </a:extLst>
            </p:cNvPr>
            <p:cNvSpPr/>
            <p:nvPr/>
          </p:nvSpPr>
          <p:spPr>
            <a:xfrm rot="10800000">
              <a:off x="690880" y="4098498"/>
              <a:ext cx="2763523" cy="1892555"/>
            </a:xfrm>
            <a:prstGeom prst="round2SameRect">
              <a:avLst>
                <a:gd name="adj1" fmla="val 8576"/>
                <a:gd name="adj2" fmla="val 0"/>
              </a:avLst>
            </a:prstGeom>
            <a:solidFill>
              <a:srgbClr val="E9E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F12C7F-4A0E-437F-9C3F-A801269F190F}"/>
                </a:ext>
              </a:extLst>
            </p:cNvPr>
            <p:cNvSpPr/>
            <p:nvPr/>
          </p:nvSpPr>
          <p:spPr>
            <a:xfrm>
              <a:off x="1162596" y="2853799"/>
              <a:ext cx="1820092" cy="1776548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479279F-15C7-43F3-863C-F4E6166F216D}"/>
                </a:ext>
              </a:extLst>
            </p:cNvPr>
            <p:cNvSpPr/>
            <p:nvPr/>
          </p:nvSpPr>
          <p:spPr>
            <a:xfrm>
              <a:off x="1212669" y="4737463"/>
              <a:ext cx="1719945" cy="374468"/>
            </a:xfrm>
            <a:prstGeom prst="roundRect">
              <a:avLst>
                <a:gd name="adj" fmla="val 14342"/>
              </a:avLst>
            </a:prstGeom>
            <a:solidFill>
              <a:srgbClr val="CB5846"/>
            </a:solidFill>
            <a:ln>
              <a:solidFill>
                <a:srgbClr val="CB5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TÊN</a:t>
              </a:r>
              <a:endParaRPr lang="vi-VN" b="1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49CFF7-83EB-4EC8-8CDC-167922A76919}"/>
                </a:ext>
              </a:extLst>
            </p:cNvPr>
            <p:cNvSpPr/>
            <p:nvPr/>
          </p:nvSpPr>
          <p:spPr>
            <a:xfrm>
              <a:off x="1212669" y="5209876"/>
              <a:ext cx="1719945" cy="130337"/>
            </a:xfrm>
            <a:prstGeom prst="roundRect">
              <a:avLst>
                <a:gd name="adj" fmla="val 50000"/>
              </a:avLst>
            </a:prstGeom>
            <a:solidFill>
              <a:srgbClr val="4C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0B2DA71-6DE4-4155-94C5-E76836D5F8F5}"/>
                </a:ext>
              </a:extLst>
            </p:cNvPr>
            <p:cNvSpPr/>
            <p:nvPr/>
          </p:nvSpPr>
          <p:spPr>
            <a:xfrm>
              <a:off x="1497805" y="5438158"/>
              <a:ext cx="1142157" cy="130337"/>
            </a:xfrm>
            <a:prstGeom prst="roundRect">
              <a:avLst>
                <a:gd name="adj" fmla="val 50000"/>
              </a:avLst>
            </a:prstGeom>
            <a:solidFill>
              <a:srgbClr val="4C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178DE81-608E-4F7E-BE5F-25577CC890D3}"/>
                </a:ext>
              </a:extLst>
            </p:cNvPr>
            <p:cNvSpPr/>
            <p:nvPr/>
          </p:nvSpPr>
          <p:spPr>
            <a:xfrm>
              <a:off x="1912878" y="-289049"/>
              <a:ext cx="649979" cy="2291657"/>
            </a:xfrm>
            <a:prstGeom prst="parallelogram">
              <a:avLst>
                <a:gd name="adj" fmla="val 47154"/>
              </a:avLst>
            </a:prstGeom>
            <a:solidFill>
              <a:srgbClr val="AB4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DEDA93B5-0478-437D-8B6D-CD4A72BAE276}"/>
                </a:ext>
              </a:extLst>
            </p:cNvPr>
            <p:cNvSpPr/>
            <p:nvPr/>
          </p:nvSpPr>
          <p:spPr>
            <a:xfrm>
              <a:off x="1743893" y="1844306"/>
              <a:ext cx="649979" cy="631084"/>
            </a:xfrm>
            <a:prstGeom prst="blockArc">
              <a:avLst/>
            </a:prstGeom>
            <a:solidFill>
              <a:srgbClr val="191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E824C68-B6C1-4E63-8796-0E15F64BF20C}"/>
                </a:ext>
              </a:extLst>
            </p:cNvPr>
            <p:cNvSpPr/>
            <p:nvPr/>
          </p:nvSpPr>
          <p:spPr>
            <a:xfrm flipH="1">
              <a:off x="1452218" y="-306022"/>
              <a:ext cx="752329" cy="2317250"/>
            </a:xfrm>
            <a:prstGeom prst="parallelogram">
              <a:avLst>
                <a:gd name="adj" fmla="val 59710"/>
              </a:avLst>
            </a:prstGeom>
            <a:solidFill>
              <a:srgbClr val="CB5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C3DAA0-77A5-4D16-A1EF-4CA041738294}"/>
              </a:ext>
            </a:extLst>
          </p:cNvPr>
          <p:cNvGrpSpPr/>
          <p:nvPr/>
        </p:nvGrpSpPr>
        <p:grpSpPr>
          <a:xfrm>
            <a:off x="3401124" y="-21008"/>
            <a:ext cx="2539790" cy="5995833"/>
            <a:chOff x="690880" y="-280430"/>
            <a:chExt cx="2763524" cy="627148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D4DCCB5-9A74-4C30-BF21-16DE1BE35A30}"/>
                </a:ext>
              </a:extLst>
            </p:cNvPr>
            <p:cNvSpPr/>
            <p:nvPr/>
          </p:nvSpPr>
          <p:spPr>
            <a:xfrm>
              <a:off x="690881" y="2143933"/>
              <a:ext cx="2763523" cy="3830146"/>
            </a:xfrm>
            <a:prstGeom prst="roundRect">
              <a:avLst>
                <a:gd name="adj" fmla="val 5011"/>
              </a:avLst>
            </a:prstGeom>
            <a:solidFill>
              <a:srgbClr val="F3D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AFB271F9-52C8-47AB-A614-1A3707DEFFC0}"/>
                </a:ext>
              </a:extLst>
            </p:cNvPr>
            <p:cNvSpPr/>
            <p:nvPr/>
          </p:nvSpPr>
          <p:spPr>
            <a:xfrm rot="10800000">
              <a:off x="690880" y="4098498"/>
              <a:ext cx="2763523" cy="1892555"/>
            </a:xfrm>
            <a:prstGeom prst="round2SameRect">
              <a:avLst>
                <a:gd name="adj1" fmla="val 8576"/>
                <a:gd name="adj2" fmla="val 0"/>
              </a:avLst>
            </a:prstGeom>
            <a:solidFill>
              <a:srgbClr val="E9E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AF500E-C6F4-4CAC-A62F-6E8E99B6BD3B}"/>
                </a:ext>
              </a:extLst>
            </p:cNvPr>
            <p:cNvSpPr/>
            <p:nvPr/>
          </p:nvSpPr>
          <p:spPr>
            <a:xfrm>
              <a:off x="1162596" y="2853799"/>
              <a:ext cx="1820092" cy="1776548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629A943-AFC4-4621-AD90-F3709BD1408A}"/>
                </a:ext>
              </a:extLst>
            </p:cNvPr>
            <p:cNvSpPr/>
            <p:nvPr/>
          </p:nvSpPr>
          <p:spPr>
            <a:xfrm>
              <a:off x="1212669" y="4737463"/>
              <a:ext cx="1719945" cy="374468"/>
            </a:xfrm>
            <a:prstGeom prst="roundRect">
              <a:avLst>
                <a:gd name="adj" fmla="val 14342"/>
              </a:avLst>
            </a:prstGeom>
            <a:solidFill>
              <a:srgbClr val="F3D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TÊN</a:t>
              </a:r>
              <a:endParaRPr lang="vi-VN" b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B45FFF-18CB-4A55-8CC8-D0C7BC216A94}"/>
                </a:ext>
              </a:extLst>
            </p:cNvPr>
            <p:cNvSpPr/>
            <p:nvPr/>
          </p:nvSpPr>
          <p:spPr>
            <a:xfrm>
              <a:off x="1212669" y="5209876"/>
              <a:ext cx="1719945" cy="130337"/>
            </a:xfrm>
            <a:prstGeom prst="roundRect">
              <a:avLst>
                <a:gd name="adj" fmla="val 50000"/>
              </a:avLst>
            </a:prstGeom>
            <a:solidFill>
              <a:srgbClr val="4C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8877F17-9E3C-4E60-9178-4811B12B0AA9}"/>
                </a:ext>
              </a:extLst>
            </p:cNvPr>
            <p:cNvSpPr/>
            <p:nvPr/>
          </p:nvSpPr>
          <p:spPr>
            <a:xfrm>
              <a:off x="1497805" y="5438158"/>
              <a:ext cx="1142157" cy="130337"/>
            </a:xfrm>
            <a:prstGeom prst="roundRect">
              <a:avLst>
                <a:gd name="adj" fmla="val 50000"/>
              </a:avLst>
            </a:prstGeom>
            <a:solidFill>
              <a:srgbClr val="4C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EE917AFA-F6DA-4CA3-9CA0-D51397B942B5}"/>
                </a:ext>
              </a:extLst>
            </p:cNvPr>
            <p:cNvSpPr/>
            <p:nvPr/>
          </p:nvSpPr>
          <p:spPr>
            <a:xfrm>
              <a:off x="1912879" y="-280429"/>
              <a:ext cx="583342" cy="2283036"/>
            </a:xfrm>
            <a:prstGeom prst="parallelogram">
              <a:avLst>
                <a:gd name="adj" fmla="val 47154"/>
              </a:avLst>
            </a:prstGeom>
            <a:solidFill>
              <a:srgbClr val="E8CB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6CB05250-55B5-40B2-8EF4-CC0F3FC6DA1F}"/>
                </a:ext>
              </a:extLst>
            </p:cNvPr>
            <p:cNvSpPr/>
            <p:nvPr/>
          </p:nvSpPr>
          <p:spPr>
            <a:xfrm>
              <a:off x="1743893" y="1844306"/>
              <a:ext cx="649979" cy="631084"/>
            </a:xfrm>
            <a:prstGeom prst="blockArc">
              <a:avLst/>
            </a:prstGeom>
            <a:solidFill>
              <a:srgbClr val="191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5C69DB49-7F2F-4603-887A-7303BDCCB712}"/>
                </a:ext>
              </a:extLst>
            </p:cNvPr>
            <p:cNvSpPr/>
            <p:nvPr/>
          </p:nvSpPr>
          <p:spPr>
            <a:xfrm flipH="1">
              <a:off x="1452218" y="-280430"/>
              <a:ext cx="752329" cy="2291657"/>
            </a:xfrm>
            <a:prstGeom prst="parallelogram">
              <a:avLst>
                <a:gd name="adj" fmla="val 59710"/>
              </a:avLst>
            </a:prstGeom>
            <a:solidFill>
              <a:srgbClr val="F3D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41414-7725-41F3-8C53-CEDA92A51DFA}"/>
              </a:ext>
            </a:extLst>
          </p:cNvPr>
          <p:cNvGrpSpPr/>
          <p:nvPr/>
        </p:nvGrpSpPr>
        <p:grpSpPr>
          <a:xfrm>
            <a:off x="6368998" y="-21008"/>
            <a:ext cx="2539790" cy="6025082"/>
            <a:chOff x="690880" y="-311023"/>
            <a:chExt cx="2763524" cy="63020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C46CF1A-DBF8-42B7-BF65-E7D5CD184B9E}"/>
                </a:ext>
              </a:extLst>
            </p:cNvPr>
            <p:cNvSpPr/>
            <p:nvPr/>
          </p:nvSpPr>
          <p:spPr>
            <a:xfrm>
              <a:off x="690881" y="2143933"/>
              <a:ext cx="2763523" cy="3830146"/>
            </a:xfrm>
            <a:prstGeom prst="roundRect">
              <a:avLst>
                <a:gd name="adj" fmla="val 5011"/>
              </a:avLst>
            </a:prstGeom>
            <a:solidFill>
              <a:srgbClr val="96A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8EA6D611-6ECA-482F-9A07-5059BC565185}"/>
                </a:ext>
              </a:extLst>
            </p:cNvPr>
            <p:cNvSpPr/>
            <p:nvPr/>
          </p:nvSpPr>
          <p:spPr>
            <a:xfrm rot="10800000">
              <a:off x="690880" y="4098498"/>
              <a:ext cx="2763523" cy="1892555"/>
            </a:xfrm>
            <a:prstGeom prst="round2SameRect">
              <a:avLst>
                <a:gd name="adj1" fmla="val 8576"/>
                <a:gd name="adj2" fmla="val 0"/>
              </a:avLst>
            </a:prstGeom>
            <a:solidFill>
              <a:srgbClr val="E9E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47D26D-8F8B-4D08-A91D-740B6A7E015A}"/>
                </a:ext>
              </a:extLst>
            </p:cNvPr>
            <p:cNvSpPr/>
            <p:nvPr/>
          </p:nvSpPr>
          <p:spPr>
            <a:xfrm>
              <a:off x="1162596" y="2853799"/>
              <a:ext cx="1820092" cy="1776548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F6F34DB-E5D4-40C4-81FB-762175AC033B}"/>
                </a:ext>
              </a:extLst>
            </p:cNvPr>
            <p:cNvSpPr/>
            <p:nvPr/>
          </p:nvSpPr>
          <p:spPr>
            <a:xfrm>
              <a:off x="1212669" y="4737463"/>
              <a:ext cx="1719945" cy="374468"/>
            </a:xfrm>
            <a:prstGeom prst="roundRect">
              <a:avLst>
                <a:gd name="adj" fmla="val 14342"/>
              </a:avLst>
            </a:prstGeom>
            <a:solidFill>
              <a:srgbClr val="96A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TÊN</a:t>
              </a:r>
              <a:endParaRPr lang="vi-VN" b="1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EC823D-1764-4641-8721-DD80856BAF3B}"/>
                </a:ext>
              </a:extLst>
            </p:cNvPr>
            <p:cNvSpPr/>
            <p:nvPr/>
          </p:nvSpPr>
          <p:spPr>
            <a:xfrm>
              <a:off x="1212669" y="5209876"/>
              <a:ext cx="1719945" cy="130337"/>
            </a:xfrm>
            <a:prstGeom prst="roundRect">
              <a:avLst>
                <a:gd name="adj" fmla="val 50000"/>
              </a:avLst>
            </a:prstGeom>
            <a:solidFill>
              <a:srgbClr val="4C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533F789-A66E-46D8-A7DB-B1B1BDB187CA}"/>
                </a:ext>
              </a:extLst>
            </p:cNvPr>
            <p:cNvSpPr/>
            <p:nvPr/>
          </p:nvSpPr>
          <p:spPr>
            <a:xfrm>
              <a:off x="1497805" y="5438158"/>
              <a:ext cx="1142157" cy="130337"/>
            </a:xfrm>
            <a:prstGeom prst="roundRect">
              <a:avLst>
                <a:gd name="adj" fmla="val 50000"/>
              </a:avLst>
            </a:prstGeom>
            <a:solidFill>
              <a:srgbClr val="4C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28FA95C0-417C-4F20-8368-010793A01817}"/>
                </a:ext>
              </a:extLst>
            </p:cNvPr>
            <p:cNvSpPr/>
            <p:nvPr/>
          </p:nvSpPr>
          <p:spPr>
            <a:xfrm>
              <a:off x="1912879" y="-289049"/>
              <a:ext cx="583342" cy="2291656"/>
            </a:xfrm>
            <a:prstGeom prst="parallelogram">
              <a:avLst>
                <a:gd name="adj" fmla="val 47154"/>
              </a:avLst>
            </a:prstGeom>
            <a:solidFill>
              <a:srgbClr val="848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702EFAEF-7FE7-4649-ADEA-DA4CD988D823}"/>
                </a:ext>
              </a:extLst>
            </p:cNvPr>
            <p:cNvSpPr/>
            <p:nvPr/>
          </p:nvSpPr>
          <p:spPr>
            <a:xfrm>
              <a:off x="1743893" y="1844306"/>
              <a:ext cx="649979" cy="631084"/>
            </a:xfrm>
            <a:prstGeom prst="blockArc">
              <a:avLst/>
            </a:prstGeom>
            <a:solidFill>
              <a:srgbClr val="191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5A149FF3-ED3B-4E41-BF95-E40F80C9A710}"/>
                </a:ext>
              </a:extLst>
            </p:cNvPr>
            <p:cNvSpPr/>
            <p:nvPr/>
          </p:nvSpPr>
          <p:spPr>
            <a:xfrm flipH="1">
              <a:off x="1452218" y="-311023"/>
              <a:ext cx="752329" cy="2322251"/>
            </a:xfrm>
            <a:prstGeom prst="parallelogram">
              <a:avLst>
                <a:gd name="adj" fmla="val 59710"/>
              </a:avLst>
            </a:prstGeom>
            <a:solidFill>
              <a:srgbClr val="96A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9CD1F-BD17-49BF-9608-435DA77FCBB5}"/>
              </a:ext>
            </a:extLst>
          </p:cNvPr>
          <p:cNvGrpSpPr/>
          <p:nvPr/>
        </p:nvGrpSpPr>
        <p:grpSpPr>
          <a:xfrm>
            <a:off x="9341964" y="-8241"/>
            <a:ext cx="2539790" cy="6033324"/>
            <a:chOff x="690880" y="-319645"/>
            <a:chExt cx="2763524" cy="63106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EF45B3F-5830-4018-8D51-3CE69B7C4EA0}"/>
                </a:ext>
              </a:extLst>
            </p:cNvPr>
            <p:cNvSpPr/>
            <p:nvPr/>
          </p:nvSpPr>
          <p:spPr>
            <a:xfrm>
              <a:off x="690881" y="2143933"/>
              <a:ext cx="2763523" cy="3830146"/>
            </a:xfrm>
            <a:prstGeom prst="roundRect">
              <a:avLst>
                <a:gd name="adj" fmla="val 5011"/>
              </a:avLst>
            </a:prstGeom>
            <a:solidFill>
              <a:srgbClr val="4B8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96F8D199-E67A-4751-8B1C-D59D1E8DFA74}"/>
                </a:ext>
              </a:extLst>
            </p:cNvPr>
            <p:cNvSpPr/>
            <p:nvPr/>
          </p:nvSpPr>
          <p:spPr>
            <a:xfrm rot="10800000">
              <a:off x="690880" y="4098498"/>
              <a:ext cx="2763523" cy="1892555"/>
            </a:xfrm>
            <a:prstGeom prst="round2SameRect">
              <a:avLst>
                <a:gd name="adj1" fmla="val 8576"/>
                <a:gd name="adj2" fmla="val 0"/>
              </a:avLst>
            </a:prstGeom>
            <a:solidFill>
              <a:srgbClr val="E9E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84F392-1801-4214-9BC8-BAFE57E7329E}"/>
                </a:ext>
              </a:extLst>
            </p:cNvPr>
            <p:cNvSpPr/>
            <p:nvPr/>
          </p:nvSpPr>
          <p:spPr>
            <a:xfrm>
              <a:off x="1162596" y="2853799"/>
              <a:ext cx="1820092" cy="1776548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4DDAEB8-BBC8-4D44-A048-E2ED31968E22}"/>
                </a:ext>
              </a:extLst>
            </p:cNvPr>
            <p:cNvSpPr/>
            <p:nvPr/>
          </p:nvSpPr>
          <p:spPr>
            <a:xfrm>
              <a:off x="1212669" y="4737463"/>
              <a:ext cx="1719945" cy="374468"/>
            </a:xfrm>
            <a:prstGeom prst="roundRect">
              <a:avLst>
                <a:gd name="adj" fmla="val 14342"/>
              </a:avLst>
            </a:prstGeom>
            <a:solidFill>
              <a:srgbClr val="4B8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TÊN</a:t>
              </a:r>
              <a:endParaRPr lang="vi-VN" b="1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ACAE2D9-7803-423B-9213-2D508FCBB16D}"/>
                </a:ext>
              </a:extLst>
            </p:cNvPr>
            <p:cNvSpPr/>
            <p:nvPr/>
          </p:nvSpPr>
          <p:spPr>
            <a:xfrm>
              <a:off x="1212669" y="5209876"/>
              <a:ext cx="1719945" cy="130337"/>
            </a:xfrm>
            <a:prstGeom prst="roundRect">
              <a:avLst>
                <a:gd name="adj" fmla="val 50000"/>
              </a:avLst>
            </a:prstGeom>
            <a:solidFill>
              <a:srgbClr val="4C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60BF1-7AED-4F76-85A7-53E2AA486AB1}"/>
                </a:ext>
              </a:extLst>
            </p:cNvPr>
            <p:cNvSpPr/>
            <p:nvPr/>
          </p:nvSpPr>
          <p:spPr>
            <a:xfrm>
              <a:off x="1497805" y="5438158"/>
              <a:ext cx="1142157" cy="130337"/>
            </a:xfrm>
            <a:prstGeom prst="roundRect">
              <a:avLst>
                <a:gd name="adj" fmla="val 50000"/>
              </a:avLst>
            </a:prstGeom>
            <a:solidFill>
              <a:srgbClr val="4C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0F26E27-BCFF-4403-90EA-D6A57EE9040F}"/>
                </a:ext>
              </a:extLst>
            </p:cNvPr>
            <p:cNvSpPr/>
            <p:nvPr/>
          </p:nvSpPr>
          <p:spPr>
            <a:xfrm>
              <a:off x="1912878" y="-319645"/>
              <a:ext cx="649979" cy="2322252"/>
            </a:xfrm>
            <a:prstGeom prst="parallelogram">
              <a:avLst>
                <a:gd name="adj" fmla="val 47154"/>
              </a:avLst>
            </a:prstGeom>
            <a:solidFill>
              <a:srgbClr val="4F6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BC24BCBF-F812-46D0-B3EF-52A2106BF2EC}"/>
                </a:ext>
              </a:extLst>
            </p:cNvPr>
            <p:cNvSpPr/>
            <p:nvPr/>
          </p:nvSpPr>
          <p:spPr>
            <a:xfrm>
              <a:off x="1743893" y="1844306"/>
              <a:ext cx="649979" cy="631084"/>
            </a:xfrm>
            <a:prstGeom prst="blockArc">
              <a:avLst/>
            </a:prstGeom>
            <a:solidFill>
              <a:srgbClr val="191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694AD66-CD34-40D9-9898-B60BFEDDF262}"/>
                </a:ext>
              </a:extLst>
            </p:cNvPr>
            <p:cNvSpPr/>
            <p:nvPr/>
          </p:nvSpPr>
          <p:spPr>
            <a:xfrm flipH="1">
              <a:off x="1452218" y="-311025"/>
              <a:ext cx="752329" cy="2322252"/>
            </a:xfrm>
            <a:prstGeom prst="parallelogram">
              <a:avLst>
                <a:gd name="adj" fmla="val 59710"/>
              </a:avLst>
            </a:prstGeom>
            <a:solidFill>
              <a:srgbClr val="4B8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7872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CF33BF-DCCC-48EF-9AA4-394177C04829}"/>
              </a:ext>
            </a:extLst>
          </p:cNvPr>
          <p:cNvSpPr/>
          <p:nvPr/>
        </p:nvSpPr>
        <p:spPr>
          <a:xfrm>
            <a:off x="0" y="-33940"/>
            <a:ext cx="12192000" cy="689194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8C351-1A12-4BE4-962D-B90542091525}"/>
              </a:ext>
            </a:extLst>
          </p:cNvPr>
          <p:cNvSpPr/>
          <p:nvPr/>
        </p:nvSpPr>
        <p:spPr>
          <a:xfrm>
            <a:off x="0" y="1499164"/>
            <a:ext cx="9036785" cy="3846559"/>
          </a:xfrm>
          <a:prstGeom prst="rect">
            <a:avLst/>
          </a:prstGeom>
          <a:solidFill>
            <a:srgbClr val="E47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E59E9-2B44-4F9D-A857-A3DADDE0FA7D}"/>
              </a:ext>
            </a:extLst>
          </p:cNvPr>
          <p:cNvSpPr/>
          <p:nvPr/>
        </p:nvSpPr>
        <p:spPr>
          <a:xfrm>
            <a:off x="10259714" y="-33940"/>
            <a:ext cx="2008486" cy="689194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FE64A8-EC04-4062-ADD9-083BA28F8A37}"/>
              </a:ext>
            </a:extLst>
          </p:cNvPr>
          <p:cNvGrpSpPr/>
          <p:nvPr/>
        </p:nvGrpSpPr>
        <p:grpSpPr>
          <a:xfrm>
            <a:off x="7827850" y="1245214"/>
            <a:ext cx="4110151" cy="4333632"/>
            <a:chOff x="7215832" y="1142922"/>
            <a:chExt cx="4110151" cy="43336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DF3D3F-0AA7-4F6F-9A85-CA92CB202F67}"/>
                </a:ext>
              </a:extLst>
            </p:cNvPr>
            <p:cNvSpPr/>
            <p:nvPr/>
          </p:nvSpPr>
          <p:spPr>
            <a:xfrm>
              <a:off x="7215832" y="1377425"/>
              <a:ext cx="2410308" cy="3889948"/>
            </a:xfrm>
            <a:prstGeom prst="roundRect">
              <a:avLst>
                <a:gd name="adj" fmla="val 1349"/>
              </a:avLst>
            </a:prstGeom>
            <a:solidFill>
              <a:srgbClr val="E18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: Rounded Corners 10">
              <a:extLst>
                <a:ext uri="{FF2B5EF4-FFF2-40B4-BE49-F238E27FC236}">
                  <a16:creationId xmlns:a16="http://schemas.microsoft.com/office/drawing/2014/main" id="{CDFA22B9-FBA4-46A8-8F34-CEB57CF37BD9}"/>
                </a:ext>
              </a:extLst>
            </p:cNvPr>
            <p:cNvSpPr/>
            <p:nvPr/>
          </p:nvSpPr>
          <p:spPr>
            <a:xfrm>
              <a:off x="9626141" y="1142922"/>
              <a:ext cx="1699842" cy="4333632"/>
            </a:xfrm>
            <a:custGeom>
              <a:avLst/>
              <a:gdLst>
                <a:gd name="connsiteX0" fmla="*/ 0 w 2410308"/>
                <a:gd name="connsiteY0" fmla="*/ 69224 h 3889948"/>
                <a:gd name="connsiteX1" fmla="*/ 69224 w 2410308"/>
                <a:gd name="connsiteY1" fmla="*/ 0 h 3889948"/>
                <a:gd name="connsiteX2" fmla="*/ 2341084 w 2410308"/>
                <a:gd name="connsiteY2" fmla="*/ 0 h 3889948"/>
                <a:gd name="connsiteX3" fmla="*/ 2410308 w 2410308"/>
                <a:gd name="connsiteY3" fmla="*/ 69224 h 3889948"/>
                <a:gd name="connsiteX4" fmla="*/ 2410308 w 2410308"/>
                <a:gd name="connsiteY4" fmla="*/ 3820724 h 3889948"/>
                <a:gd name="connsiteX5" fmla="*/ 2341084 w 2410308"/>
                <a:gd name="connsiteY5" fmla="*/ 3889948 h 3889948"/>
                <a:gd name="connsiteX6" fmla="*/ 69224 w 2410308"/>
                <a:gd name="connsiteY6" fmla="*/ 3889948 h 3889948"/>
                <a:gd name="connsiteX7" fmla="*/ 0 w 2410308"/>
                <a:gd name="connsiteY7" fmla="*/ 3820724 h 3889948"/>
                <a:gd name="connsiteX8" fmla="*/ 0 w 2410308"/>
                <a:gd name="connsiteY8" fmla="*/ 69224 h 3889948"/>
                <a:gd name="connsiteX0" fmla="*/ 0 w 2410333"/>
                <a:gd name="connsiteY0" fmla="*/ 335232 h 4155956"/>
                <a:gd name="connsiteX1" fmla="*/ 69224 w 2410333"/>
                <a:gd name="connsiteY1" fmla="*/ 266008 h 4155956"/>
                <a:gd name="connsiteX2" fmla="*/ 2374335 w 2410333"/>
                <a:gd name="connsiteY2" fmla="*/ 0 h 4155956"/>
                <a:gd name="connsiteX3" fmla="*/ 2410308 w 2410333"/>
                <a:gd name="connsiteY3" fmla="*/ 335232 h 4155956"/>
                <a:gd name="connsiteX4" fmla="*/ 2410308 w 2410333"/>
                <a:gd name="connsiteY4" fmla="*/ 4086732 h 4155956"/>
                <a:gd name="connsiteX5" fmla="*/ 2341084 w 2410333"/>
                <a:gd name="connsiteY5" fmla="*/ 4155956 h 4155956"/>
                <a:gd name="connsiteX6" fmla="*/ 69224 w 2410333"/>
                <a:gd name="connsiteY6" fmla="*/ 4155956 h 4155956"/>
                <a:gd name="connsiteX7" fmla="*/ 0 w 2410333"/>
                <a:gd name="connsiteY7" fmla="*/ 4086732 h 4155956"/>
                <a:gd name="connsiteX8" fmla="*/ 0 w 2410333"/>
                <a:gd name="connsiteY8" fmla="*/ 335232 h 4155956"/>
                <a:gd name="connsiteX0" fmla="*/ 0 w 2410333"/>
                <a:gd name="connsiteY0" fmla="*/ 335232 h 4155956"/>
                <a:gd name="connsiteX1" fmla="*/ 69224 w 2410333"/>
                <a:gd name="connsiteY1" fmla="*/ 266008 h 4155956"/>
                <a:gd name="connsiteX2" fmla="*/ 2374335 w 2410333"/>
                <a:gd name="connsiteY2" fmla="*/ 0 h 4155956"/>
                <a:gd name="connsiteX3" fmla="*/ 2410308 w 2410333"/>
                <a:gd name="connsiteY3" fmla="*/ 335232 h 4155956"/>
                <a:gd name="connsiteX4" fmla="*/ 2410308 w 2410333"/>
                <a:gd name="connsiteY4" fmla="*/ 4086732 h 4155956"/>
                <a:gd name="connsiteX5" fmla="*/ 2341084 w 2410333"/>
                <a:gd name="connsiteY5" fmla="*/ 4155956 h 4155956"/>
                <a:gd name="connsiteX6" fmla="*/ 69224 w 2410333"/>
                <a:gd name="connsiteY6" fmla="*/ 4155956 h 4155956"/>
                <a:gd name="connsiteX7" fmla="*/ 0 w 2410333"/>
                <a:gd name="connsiteY7" fmla="*/ 4086732 h 4155956"/>
                <a:gd name="connsiteX8" fmla="*/ 0 w 2410333"/>
                <a:gd name="connsiteY8" fmla="*/ 335232 h 4155956"/>
                <a:gd name="connsiteX0" fmla="*/ 0 w 2410333"/>
                <a:gd name="connsiteY0" fmla="*/ 335232 h 4155956"/>
                <a:gd name="connsiteX1" fmla="*/ 69224 w 2410333"/>
                <a:gd name="connsiteY1" fmla="*/ 266008 h 4155956"/>
                <a:gd name="connsiteX2" fmla="*/ 2374335 w 2410333"/>
                <a:gd name="connsiteY2" fmla="*/ 0 h 4155956"/>
                <a:gd name="connsiteX3" fmla="*/ 2410308 w 2410333"/>
                <a:gd name="connsiteY3" fmla="*/ 335232 h 4155956"/>
                <a:gd name="connsiteX4" fmla="*/ 2410308 w 2410333"/>
                <a:gd name="connsiteY4" fmla="*/ 4086732 h 4155956"/>
                <a:gd name="connsiteX5" fmla="*/ 2341084 w 2410333"/>
                <a:gd name="connsiteY5" fmla="*/ 4155956 h 4155956"/>
                <a:gd name="connsiteX6" fmla="*/ 69224 w 2410333"/>
                <a:gd name="connsiteY6" fmla="*/ 4155956 h 4155956"/>
                <a:gd name="connsiteX7" fmla="*/ 0 w 2410333"/>
                <a:gd name="connsiteY7" fmla="*/ 4086732 h 4155956"/>
                <a:gd name="connsiteX8" fmla="*/ 0 w 2410333"/>
                <a:gd name="connsiteY8" fmla="*/ 335232 h 4155956"/>
                <a:gd name="connsiteX0" fmla="*/ 0 w 2476810"/>
                <a:gd name="connsiteY0" fmla="*/ 335232 h 4316178"/>
                <a:gd name="connsiteX1" fmla="*/ 69224 w 2476810"/>
                <a:gd name="connsiteY1" fmla="*/ 266008 h 4316178"/>
                <a:gd name="connsiteX2" fmla="*/ 2374335 w 2476810"/>
                <a:gd name="connsiteY2" fmla="*/ 0 h 4316178"/>
                <a:gd name="connsiteX3" fmla="*/ 2410308 w 2476810"/>
                <a:gd name="connsiteY3" fmla="*/ 335232 h 4316178"/>
                <a:gd name="connsiteX4" fmla="*/ 2476810 w 2476810"/>
                <a:gd name="connsiteY4" fmla="*/ 4311176 h 4316178"/>
                <a:gd name="connsiteX5" fmla="*/ 2341084 w 2476810"/>
                <a:gd name="connsiteY5" fmla="*/ 4155956 h 4316178"/>
                <a:gd name="connsiteX6" fmla="*/ 69224 w 2476810"/>
                <a:gd name="connsiteY6" fmla="*/ 4155956 h 4316178"/>
                <a:gd name="connsiteX7" fmla="*/ 0 w 2476810"/>
                <a:gd name="connsiteY7" fmla="*/ 4086732 h 4316178"/>
                <a:gd name="connsiteX8" fmla="*/ 0 w 2476810"/>
                <a:gd name="connsiteY8" fmla="*/ 335232 h 4316178"/>
                <a:gd name="connsiteX0" fmla="*/ 0 w 2476810"/>
                <a:gd name="connsiteY0" fmla="*/ 335232 h 4363774"/>
                <a:gd name="connsiteX1" fmla="*/ 69224 w 2476810"/>
                <a:gd name="connsiteY1" fmla="*/ 266008 h 4363774"/>
                <a:gd name="connsiteX2" fmla="*/ 2374335 w 2476810"/>
                <a:gd name="connsiteY2" fmla="*/ 0 h 4363774"/>
                <a:gd name="connsiteX3" fmla="*/ 2410308 w 2476810"/>
                <a:gd name="connsiteY3" fmla="*/ 335232 h 4363774"/>
                <a:gd name="connsiteX4" fmla="*/ 2476810 w 2476810"/>
                <a:gd name="connsiteY4" fmla="*/ 4311176 h 4363774"/>
                <a:gd name="connsiteX5" fmla="*/ 2307833 w 2476810"/>
                <a:gd name="connsiteY5" fmla="*/ 4363774 h 4363774"/>
                <a:gd name="connsiteX6" fmla="*/ 69224 w 2476810"/>
                <a:gd name="connsiteY6" fmla="*/ 4155956 h 4363774"/>
                <a:gd name="connsiteX7" fmla="*/ 0 w 2476810"/>
                <a:gd name="connsiteY7" fmla="*/ 4086732 h 4363774"/>
                <a:gd name="connsiteX8" fmla="*/ 0 w 2476810"/>
                <a:gd name="connsiteY8" fmla="*/ 335232 h 4363774"/>
                <a:gd name="connsiteX0" fmla="*/ 0 w 2526686"/>
                <a:gd name="connsiteY0" fmla="*/ 335232 h 4363774"/>
                <a:gd name="connsiteX1" fmla="*/ 69224 w 2526686"/>
                <a:gd name="connsiteY1" fmla="*/ 266008 h 4363774"/>
                <a:gd name="connsiteX2" fmla="*/ 2374335 w 2526686"/>
                <a:gd name="connsiteY2" fmla="*/ 0 h 4363774"/>
                <a:gd name="connsiteX3" fmla="*/ 2410308 w 2526686"/>
                <a:gd name="connsiteY3" fmla="*/ 335232 h 4363774"/>
                <a:gd name="connsiteX4" fmla="*/ 2526686 w 2526686"/>
                <a:gd name="connsiteY4" fmla="*/ 4236362 h 4363774"/>
                <a:gd name="connsiteX5" fmla="*/ 2307833 w 2526686"/>
                <a:gd name="connsiteY5" fmla="*/ 4363774 h 4363774"/>
                <a:gd name="connsiteX6" fmla="*/ 69224 w 2526686"/>
                <a:gd name="connsiteY6" fmla="*/ 4155956 h 4363774"/>
                <a:gd name="connsiteX7" fmla="*/ 0 w 2526686"/>
                <a:gd name="connsiteY7" fmla="*/ 4086732 h 4363774"/>
                <a:gd name="connsiteX8" fmla="*/ 0 w 2526686"/>
                <a:gd name="connsiteY8" fmla="*/ 335232 h 4363774"/>
                <a:gd name="connsiteX0" fmla="*/ 0 w 2526686"/>
                <a:gd name="connsiteY0" fmla="*/ 418359 h 4446901"/>
                <a:gd name="connsiteX1" fmla="*/ 69224 w 2526686"/>
                <a:gd name="connsiteY1" fmla="*/ 349135 h 4446901"/>
                <a:gd name="connsiteX2" fmla="*/ 2249644 w 2526686"/>
                <a:gd name="connsiteY2" fmla="*/ 0 h 4446901"/>
                <a:gd name="connsiteX3" fmla="*/ 2410308 w 2526686"/>
                <a:gd name="connsiteY3" fmla="*/ 418359 h 4446901"/>
                <a:gd name="connsiteX4" fmla="*/ 2526686 w 2526686"/>
                <a:gd name="connsiteY4" fmla="*/ 4319489 h 4446901"/>
                <a:gd name="connsiteX5" fmla="*/ 2307833 w 2526686"/>
                <a:gd name="connsiteY5" fmla="*/ 4446901 h 4446901"/>
                <a:gd name="connsiteX6" fmla="*/ 69224 w 2526686"/>
                <a:gd name="connsiteY6" fmla="*/ 4239083 h 4446901"/>
                <a:gd name="connsiteX7" fmla="*/ 0 w 2526686"/>
                <a:gd name="connsiteY7" fmla="*/ 4169859 h 4446901"/>
                <a:gd name="connsiteX8" fmla="*/ 0 w 2526686"/>
                <a:gd name="connsiteY8" fmla="*/ 418359 h 4446901"/>
                <a:gd name="connsiteX0" fmla="*/ 0 w 2526686"/>
                <a:gd name="connsiteY0" fmla="*/ 418359 h 4446901"/>
                <a:gd name="connsiteX1" fmla="*/ 69224 w 2526686"/>
                <a:gd name="connsiteY1" fmla="*/ 349135 h 4446901"/>
                <a:gd name="connsiteX2" fmla="*/ 2249644 w 2526686"/>
                <a:gd name="connsiteY2" fmla="*/ 0 h 4446901"/>
                <a:gd name="connsiteX3" fmla="*/ 2476810 w 2526686"/>
                <a:gd name="connsiteY3" fmla="*/ 351857 h 4446901"/>
                <a:gd name="connsiteX4" fmla="*/ 2526686 w 2526686"/>
                <a:gd name="connsiteY4" fmla="*/ 4319489 h 4446901"/>
                <a:gd name="connsiteX5" fmla="*/ 2307833 w 2526686"/>
                <a:gd name="connsiteY5" fmla="*/ 4446901 h 4446901"/>
                <a:gd name="connsiteX6" fmla="*/ 69224 w 2526686"/>
                <a:gd name="connsiteY6" fmla="*/ 4239083 h 4446901"/>
                <a:gd name="connsiteX7" fmla="*/ 0 w 2526686"/>
                <a:gd name="connsiteY7" fmla="*/ 4169859 h 4446901"/>
                <a:gd name="connsiteX8" fmla="*/ 0 w 2526686"/>
                <a:gd name="connsiteY8" fmla="*/ 418359 h 4446901"/>
                <a:gd name="connsiteX0" fmla="*/ 0 w 2526686"/>
                <a:gd name="connsiteY0" fmla="*/ 385108 h 4413650"/>
                <a:gd name="connsiteX1" fmla="*/ 69224 w 2526686"/>
                <a:gd name="connsiteY1" fmla="*/ 315884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69224 w 2526686"/>
                <a:gd name="connsiteY1" fmla="*/ 315884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518374 w 2526686"/>
                <a:gd name="connsiteY3" fmla="*/ 210541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51857 h 4380399"/>
                <a:gd name="connsiteX1" fmla="*/ 85850 w 2526686"/>
                <a:gd name="connsiteY1" fmla="*/ 324197 h 4380399"/>
                <a:gd name="connsiteX2" fmla="*/ 2233019 w 2526686"/>
                <a:gd name="connsiteY2" fmla="*/ 0 h 4380399"/>
                <a:gd name="connsiteX3" fmla="*/ 2518374 w 2526686"/>
                <a:gd name="connsiteY3" fmla="*/ 177290 h 4380399"/>
                <a:gd name="connsiteX4" fmla="*/ 2526686 w 2526686"/>
                <a:gd name="connsiteY4" fmla="*/ 4252987 h 4380399"/>
                <a:gd name="connsiteX5" fmla="*/ 2307833 w 2526686"/>
                <a:gd name="connsiteY5" fmla="*/ 4380399 h 4380399"/>
                <a:gd name="connsiteX6" fmla="*/ 69224 w 2526686"/>
                <a:gd name="connsiteY6" fmla="*/ 4172581 h 4380399"/>
                <a:gd name="connsiteX7" fmla="*/ 0 w 2526686"/>
                <a:gd name="connsiteY7" fmla="*/ 4103357 h 4380399"/>
                <a:gd name="connsiteX8" fmla="*/ 0 w 2526686"/>
                <a:gd name="connsiteY8" fmla="*/ 351857 h 4380399"/>
                <a:gd name="connsiteX0" fmla="*/ 0 w 2526686"/>
                <a:gd name="connsiteY0" fmla="*/ 353197 h 4381739"/>
                <a:gd name="connsiteX1" fmla="*/ 85850 w 2526686"/>
                <a:gd name="connsiteY1" fmla="*/ 325537 h 4381739"/>
                <a:gd name="connsiteX2" fmla="*/ 2233019 w 2526686"/>
                <a:gd name="connsiteY2" fmla="*/ 1340 h 4381739"/>
                <a:gd name="connsiteX3" fmla="*/ 2493435 w 2526686"/>
                <a:gd name="connsiteY3" fmla="*/ 29000 h 4381739"/>
                <a:gd name="connsiteX4" fmla="*/ 2526686 w 2526686"/>
                <a:gd name="connsiteY4" fmla="*/ 4254327 h 4381739"/>
                <a:gd name="connsiteX5" fmla="*/ 2307833 w 2526686"/>
                <a:gd name="connsiteY5" fmla="*/ 4381739 h 4381739"/>
                <a:gd name="connsiteX6" fmla="*/ 69224 w 2526686"/>
                <a:gd name="connsiteY6" fmla="*/ 4173921 h 4381739"/>
                <a:gd name="connsiteX7" fmla="*/ 0 w 2526686"/>
                <a:gd name="connsiteY7" fmla="*/ 4104697 h 4381739"/>
                <a:gd name="connsiteX8" fmla="*/ 0 w 2526686"/>
                <a:gd name="connsiteY8" fmla="*/ 353197 h 4381739"/>
                <a:gd name="connsiteX0" fmla="*/ 0 w 2526686"/>
                <a:gd name="connsiteY0" fmla="*/ 348208 h 4376750"/>
                <a:gd name="connsiteX1" fmla="*/ 85850 w 2526686"/>
                <a:gd name="connsiteY1" fmla="*/ 320548 h 4376750"/>
                <a:gd name="connsiteX2" fmla="*/ 2266269 w 2526686"/>
                <a:gd name="connsiteY2" fmla="*/ 4664 h 4376750"/>
                <a:gd name="connsiteX3" fmla="*/ 2493435 w 2526686"/>
                <a:gd name="connsiteY3" fmla="*/ 24011 h 4376750"/>
                <a:gd name="connsiteX4" fmla="*/ 2526686 w 2526686"/>
                <a:gd name="connsiteY4" fmla="*/ 4249338 h 4376750"/>
                <a:gd name="connsiteX5" fmla="*/ 2307833 w 2526686"/>
                <a:gd name="connsiteY5" fmla="*/ 4376750 h 4376750"/>
                <a:gd name="connsiteX6" fmla="*/ 69224 w 2526686"/>
                <a:gd name="connsiteY6" fmla="*/ 4168932 h 4376750"/>
                <a:gd name="connsiteX7" fmla="*/ 0 w 2526686"/>
                <a:gd name="connsiteY7" fmla="*/ 4099708 h 4376750"/>
                <a:gd name="connsiteX8" fmla="*/ 0 w 2526686"/>
                <a:gd name="connsiteY8" fmla="*/ 348208 h 4376750"/>
                <a:gd name="connsiteX0" fmla="*/ 0 w 2526686"/>
                <a:gd name="connsiteY0" fmla="*/ 343544 h 4372086"/>
                <a:gd name="connsiteX1" fmla="*/ 85850 w 2526686"/>
                <a:gd name="connsiteY1" fmla="*/ 315884 h 4372086"/>
                <a:gd name="connsiteX2" fmla="*/ 2266269 w 2526686"/>
                <a:gd name="connsiteY2" fmla="*/ 0 h 4372086"/>
                <a:gd name="connsiteX3" fmla="*/ 2501747 w 2526686"/>
                <a:gd name="connsiteY3" fmla="*/ 152350 h 4372086"/>
                <a:gd name="connsiteX4" fmla="*/ 2526686 w 2526686"/>
                <a:gd name="connsiteY4" fmla="*/ 4244674 h 4372086"/>
                <a:gd name="connsiteX5" fmla="*/ 2307833 w 2526686"/>
                <a:gd name="connsiteY5" fmla="*/ 4372086 h 4372086"/>
                <a:gd name="connsiteX6" fmla="*/ 69224 w 2526686"/>
                <a:gd name="connsiteY6" fmla="*/ 4164268 h 4372086"/>
                <a:gd name="connsiteX7" fmla="*/ 0 w 2526686"/>
                <a:gd name="connsiteY7" fmla="*/ 4095044 h 4372086"/>
                <a:gd name="connsiteX8" fmla="*/ 0 w 2526686"/>
                <a:gd name="connsiteY8" fmla="*/ 343544 h 4372086"/>
                <a:gd name="connsiteX0" fmla="*/ 0 w 2526686"/>
                <a:gd name="connsiteY0" fmla="*/ 459922 h 4488464"/>
                <a:gd name="connsiteX1" fmla="*/ 85850 w 2526686"/>
                <a:gd name="connsiteY1" fmla="*/ 432262 h 4488464"/>
                <a:gd name="connsiteX2" fmla="*/ 2316146 w 2526686"/>
                <a:gd name="connsiteY2" fmla="*/ 0 h 4488464"/>
                <a:gd name="connsiteX3" fmla="*/ 2501747 w 2526686"/>
                <a:gd name="connsiteY3" fmla="*/ 268728 h 4488464"/>
                <a:gd name="connsiteX4" fmla="*/ 2526686 w 2526686"/>
                <a:gd name="connsiteY4" fmla="*/ 4361052 h 4488464"/>
                <a:gd name="connsiteX5" fmla="*/ 2307833 w 2526686"/>
                <a:gd name="connsiteY5" fmla="*/ 4488464 h 4488464"/>
                <a:gd name="connsiteX6" fmla="*/ 69224 w 2526686"/>
                <a:gd name="connsiteY6" fmla="*/ 4280646 h 4488464"/>
                <a:gd name="connsiteX7" fmla="*/ 0 w 2526686"/>
                <a:gd name="connsiteY7" fmla="*/ 4211422 h 4488464"/>
                <a:gd name="connsiteX8" fmla="*/ 0 w 2526686"/>
                <a:gd name="connsiteY8" fmla="*/ 459922 h 4488464"/>
                <a:gd name="connsiteX0" fmla="*/ 0 w 2526686"/>
                <a:gd name="connsiteY0" fmla="*/ 451610 h 4480152"/>
                <a:gd name="connsiteX1" fmla="*/ 85850 w 2526686"/>
                <a:gd name="connsiteY1" fmla="*/ 423950 h 4480152"/>
                <a:gd name="connsiteX2" fmla="*/ 2374335 w 2526686"/>
                <a:gd name="connsiteY2" fmla="*/ 0 h 4480152"/>
                <a:gd name="connsiteX3" fmla="*/ 2501747 w 2526686"/>
                <a:gd name="connsiteY3" fmla="*/ 260416 h 4480152"/>
                <a:gd name="connsiteX4" fmla="*/ 2526686 w 2526686"/>
                <a:gd name="connsiteY4" fmla="*/ 4352740 h 4480152"/>
                <a:gd name="connsiteX5" fmla="*/ 2307833 w 2526686"/>
                <a:gd name="connsiteY5" fmla="*/ 4480152 h 4480152"/>
                <a:gd name="connsiteX6" fmla="*/ 69224 w 2526686"/>
                <a:gd name="connsiteY6" fmla="*/ 4272334 h 4480152"/>
                <a:gd name="connsiteX7" fmla="*/ 0 w 2526686"/>
                <a:gd name="connsiteY7" fmla="*/ 4203110 h 4480152"/>
                <a:gd name="connsiteX8" fmla="*/ 0 w 2526686"/>
                <a:gd name="connsiteY8" fmla="*/ 451610 h 4480152"/>
                <a:gd name="connsiteX0" fmla="*/ 0 w 2526686"/>
                <a:gd name="connsiteY0" fmla="*/ 401733 h 4430275"/>
                <a:gd name="connsiteX1" fmla="*/ 85850 w 2526686"/>
                <a:gd name="connsiteY1" fmla="*/ 374073 h 4430275"/>
                <a:gd name="connsiteX2" fmla="*/ 2407585 w 2526686"/>
                <a:gd name="connsiteY2" fmla="*/ 0 h 4430275"/>
                <a:gd name="connsiteX3" fmla="*/ 2501747 w 2526686"/>
                <a:gd name="connsiteY3" fmla="*/ 210539 h 4430275"/>
                <a:gd name="connsiteX4" fmla="*/ 2526686 w 2526686"/>
                <a:gd name="connsiteY4" fmla="*/ 4302863 h 4430275"/>
                <a:gd name="connsiteX5" fmla="*/ 2307833 w 2526686"/>
                <a:gd name="connsiteY5" fmla="*/ 4430275 h 4430275"/>
                <a:gd name="connsiteX6" fmla="*/ 69224 w 2526686"/>
                <a:gd name="connsiteY6" fmla="*/ 4222457 h 4430275"/>
                <a:gd name="connsiteX7" fmla="*/ 0 w 2526686"/>
                <a:gd name="connsiteY7" fmla="*/ 4153233 h 4430275"/>
                <a:gd name="connsiteX8" fmla="*/ 0 w 2526686"/>
                <a:gd name="connsiteY8" fmla="*/ 401733 h 4430275"/>
                <a:gd name="connsiteX0" fmla="*/ 0 w 2526686"/>
                <a:gd name="connsiteY0" fmla="*/ 401733 h 4521715"/>
                <a:gd name="connsiteX1" fmla="*/ 85850 w 2526686"/>
                <a:gd name="connsiteY1" fmla="*/ 374073 h 4521715"/>
                <a:gd name="connsiteX2" fmla="*/ 2407585 w 2526686"/>
                <a:gd name="connsiteY2" fmla="*/ 0 h 4521715"/>
                <a:gd name="connsiteX3" fmla="*/ 2501747 w 2526686"/>
                <a:gd name="connsiteY3" fmla="*/ 210539 h 4521715"/>
                <a:gd name="connsiteX4" fmla="*/ 2526686 w 2526686"/>
                <a:gd name="connsiteY4" fmla="*/ 4302863 h 4521715"/>
                <a:gd name="connsiteX5" fmla="*/ 2307833 w 2526686"/>
                <a:gd name="connsiteY5" fmla="*/ 4521715 h 4521715"/>
                <a:gd name="connsiteX6" fmla="*/ 69224 w 2526686"/>
                <a:gd name="connsiteY6" fmla="*/ 4222457 h 4521715"/>
                <a:gd name="connsiteX7" fmla="*/ 0 w 2526686"/>
                <a:gd name="connsiteY7" fmla="*/ 4153233 h 4521715"/>
                <a:gd name="connsiteX8" fmla="*/ 0 w 2526686"/>
                <a:gd name="connsiteY8" fmla="*/ 401733 h 4521715"/>
                <a:gd name="connsiteX0" fmla="*/ 0 w 2501888"/>
                <a:gd name="connsiteY0" fmla="*/ 401733 h 4521715"/>
                <a:gd name="connsiteX1" fmla="*/ 85850 w 2501888"/>
                <a:gd name="connsiteY1" fmla="*/ 374073 h 4521715"/>
                <a:gd name="connsiteX2" fmla="*/ 2407585 w 2501888"/>
                <a:gd name="connsiteY2" fmla="*/ 0 h 4521715"/>
                <a:gd name="connsiteX3" fmla="*/ 2501747 w 2501888"/>
                <a:gd name="connsiteY3" fmla="*/ 210539 h 4521715"/>
                <a:gd name="connsiteX4" fmla="*/ 2468497 w 2501888"/>
                <a:gd name="connsiteY4" fmla="*/ 4327801 h 4521715"/>
                <a:gd name="connsiteX5" fmla="*/ 2307833 w 2501888"/>
                <a:gd name="connsiteY5" fmla="*/ 4521715 h 4521715"/>
                <a:gd name="connsiteX6" fmla="*/ 69224 w 2501888"/>
                <a:gd name="connsiteY6" fmla="*/ 4222457 h 4521715"/>
                <a:gd name="connsiteX7" fmla="*/ 0 w 2501888"/>
                <a:gd name="connsiteY7" fmla="*/ 4153233 h 4521715"/>
                <a:gd name="connsiteX8" fmla="*/ 0 w 2501888"/>
                <a:gd name="connsiteY8" fmla="*/ 401733 h 4521715"/>
                <a:gd name="connsiteX0" fmla="*/ 0 w 2493613"/>
                <a:gd name="connsiteY0" fmla="*/ 401733 h 4521715"/>
                <a:gd name="connsiteX1" fmla="*/ 85850 w 2493613"/>
                <a:gd name="connsiteY1" fmla="*/ 374073 h 4521715"/>
                <a:gd name="connsiteX2" fmla="*/ 2407585 w 2493613"/>
                <a:gd name="connsiteY2" fmla="*/ 0 h 4521715"/>
                <a:gd name="connsiteX3" fmla="*/ 2493435 w 2493613"/>
                <a:gd name="connsiteY3" fmla="*/ 185601 h 4521715"/>
                <a:gd name="connsiteX4" fmla="*/ 2468497 w 2493613"/>
                <a:gd name="connsiteY4" fmla="*/ 4327801 h 4521715"/>
                <a:gd name="connsiteX5" fmla="*/ 2307833 w 2493613"/>
                <a:gd name="connsiteY5" fmla="*/ 4521715 h 4521715"/>
                <a:gd name="connsiteX6" fmla="*/ 69224 w 2493613"/>
                <a:gd name="connsiteY6" fmla="*/ 4222457 h 4521715"/>
                <a:gd name="connsiteX7" fmla="*/ 0 w 2493613"/>
                <a:gd name="connsiteY7" fmla="*/ 4153233 h 4521715"/>
                <a:gd name="connsiteX8" fmla="*/ 0 w 2493613"/>
                <a:gd name="connsiteY8" fmla="*/ 401733 h 4521715"/>
                <a:gd name="connsiteX0" fmla="*/ 0 w 2493613"/>
                <a:gd name="connsiteY0" fmla="*/ 368482 h 4488464"/>
                <a:gd name="connsiteX1" fmla="*/ 85850 w 2493613"/>
                <a:gd name="connsiteY1" fmla="*/ 340822 h 4488464"/>
                <a:gd name="connsiteX2" fmla="*/ 2349396 w 2493613"/>
                <a:gd name="connsiteY2" fmla="*/ 0 h 4488464"/>
                <a:gd name="connsiteX3" fmla="*/ 2493435 w 2493613"/>
                <a:gd name="connsiteY3" fmla="*/ 152350 h 4488464"/>
                <a:gd name="connsiteX4" fmla="*/ 2468497 w 2493613"/>
                <a:gd name="connsiteY4" fmla="*/ 4294550 h 4488464"/>
                <a:gd name="connsiteX5" fmla="*/ 2307833 w 2493613"/>
                <a:gd name="connsiteY5" fmla="*/ 4488464 h 4488464"/>
                <a:gd name="connsiteX6" fmla="*/ 69224 w 2493613"/>
                <a:gd name="connsiteY6" fmla="*/ 4189206 h 4488464"/>
                <a:gd name="connsiteX7" fmla="*/ 0 w 2493613"/>
                <a:gd name="connsiteY7" fmla="*/ 4119982 h 4488464"/>
                <a:gd name="connsiteX8" fmla="*/ 0 w 2493613"/>
                <a:gd name="connsiteY8" fmla="*/ 368482 h 4488464"/>
                <a:gd name="connsiteX0" fmla="*/ 0 w 2493613"/>
                <a:gd name="connsiteY0" fmla="*/ 368482 h 4488464"/>
                <a:gd name="connsiteX1" fmla="*/ 85850 w 2493613"/>
                <a:gd name="connsiteY1" fmla="*/ 340822 h 4488464"/>
                <a:gd name="connsiteX2" fmla="*/ 2349396 w 2493613"/>
                <a:gd name="connsiteY2" fmla="*/ 0 h 4488464"/>
                <a:gd name="connsiteX3" fmla="*/ 2493435 w 2493613"/>
                <a:gd name="connsiteY3" fmla="*/ 152350 h 4488464"/>
                <a:gd name="connsiteX4" fmla="*/ 2468497 w 2493613"/>
                <a:gd name="connsiteY4" fmla="*/ 4294550 h 4488464"/>
                <a:gd name="connsiteX5" fmla="*/ 2307833 w 2493613"/>
                <a:gd name="connsiteY5" fmla="*/ 4488464 h 4488464"/>
                <a:gd name="connsiteX6" fmla="*/ 69224 w 2493613"/>
                <a:gd name="connsiteY6" fmla="*/ 4189206 h 4488464"/>
                <a:gd name="connsiteX7" fmla="*/ 0 w 2493613"/>
                <a:gd name="connsiteY7" fmla="*/ 4119982 h 4488464"/>
                <a:gd name="connsiteX8" fmla="*/ 0 w 2493613"/>
                <a:gd name="connsiteY8" fmla="*/ 368482 h 4488464"/>
                <a:gd name="connsiteX0" fmla="*/ 0 w 2493613"/>
                <a:gd name="connsiteY0" fmla="*/ 368482 h 4488464"/>
                <a:gd name="connsiteX1" fmla="*/ 85850 w 2493613"/>
                <a:gd name="connsiteY1" fmla="*/ 340822 h 4488464"/>
                <a:gd name="connsiteX2" fmla="*/ 2349396 w 2493613"/>
                <a:gd name="connsiteY2" fmla="*/ 0 h 4488464"/>
                <a:gd name="connsiteX3" fmla="*/ 2493435 w 2493613"/>
                <a:gd name="connsiteY3" fmla="*/ 152350 h 4488464"/>
                <a:gd name="connsiteX4" fmla="*/ 2468497 w 2493613"/>
                <a:gd name="connsiteY4" fmla="*/ 4385990 h 4488464"/>
                <a:gd name="connsiteX5" fmla="*/ 2307833 w 2493613"/>
                <a:gd name="connsiteY5" fmla="*/ 4488464 h 4488464"/>
                <a:gd name="connsiteX6" fmla="*/ 69224 w 2493613"/>
                <a:gd name="connsiteY6" fmla="*/ 4189206 h 4488464"/>
                <a:gd name="connsiteX7" fmla="*/ 0 w 2493613"/>
                <a:gd name="connsiteY7" fmla="*/ 4119982 h 4488464"/>
                <a:gd name="connsiteX8" fmla="*/ 0 w 2493613"/>
                <a:gd name="connsiteY8" fmla="*/ 368482 h 4488464"/>
                <a:gd name="connsiteX0" fmla="*/ 0 w 2493675"/>
                <a:gd name="connsiteY0" fmla="*/ 368482 h 4489804"/>
                <a:gd name="connsiteX1" fmla="*/ 85850 w 2493675"/>
                <a:gd name="connsiteY1" fmla="*/ 340822 h 4489804"/>
                <a:gd name="connsiteX2" fmla="*/ 2349396 w 2493675"/>
                <a:gd name="connsiteY2" fmla="*/ 0 h 4489804"/>
                <a:gd name="connsiteX3" fmla="*/ 2493435 w 2493675"/>
                <a:gd name="connsiteY3" fmla="*/ 152350 h 4489804"/>
                <a:gd name="connsiteX4" fmla="*/ 2476810 w 2493675"/>
                <a:gd name="connsiteY4" fmla="*/ 4460805 h 4489804"/>
                <a:gd name="connsiteX5" fmla="*/ 2307833 w 2493675"/>
                <a:gd name="connsiteY5" fmla="*/ 4488464 h 4489804"/>
                <a:gd name="connsiteX6" fmla="*/ 69224 w 2493675"/>
                <a:gd name="connsiteY6" fmla="*/ 4189206 h 4489804"/>
                <a:gd name="connsiteX7" fmla="*/ 0 w 2493675"/>
                <a:gd name="connsiteY7" fmla="*/ 4119982 h 4489804"/>
                <a:gd name="connsiteX8" fmla="*/ 0 w 2493675"/>
                <a:gd name="connsiteY8" fmla="*/ 368482 h 4489804"/>
                <a:gd name="connsiteX0" fmla="*/ 0 w 2494234"/>
                <a:gd name="connsiteY0" fmla="*/ 368482 h 4488464"/>
                <a:gd name="connsiteX1" fmla="*/ 85850 w 2494234"/>
                <a:gd name="connsiteY1" fmla="*/ 340822 h 4488464"/>
                <a:gd name="connsiteX2" fmla="*/ 2349396 w 2494234"/>
                <a:gd name="connsiteY2" fmla="*/ 0 h 4488464"/>
                <a:gd name="connsiteX3" fmla="*/ 2493435 w 2494234"/>
                <a:gd name="connsiteY3" fmla="*/ 152350 h 4488464"/>
                <a:gd name="connsiteX4" fmla="*/ 2493435 w 2494234"/>
                <a:gd name="connsiteY4" fmla="*/ 4394303 h 4488464"/>
                <a:gd name="connsiteX5" fmla="*/ 2307833 w 2494234"/>
                <a:gd name="connsiteY5" fmla="*/ 4488464 h 4488464"/>
                <a:gd name="connsiteX6" fmla="*/ 69224 w 2494234"/>
                <a:gd name="connsiteY6" fmla="*/ 4189206 h 4488464"/>
                <a:gd name="connsiteX7" fmla="*/ 0 w 2494234"/>
                <a:gd name="connsiteY7" fmla="*/ 4119982 h 4488464"/>
                <a:gd name="connsiteX8" fmla="*/ 0 w 2494234"/>
                <a:gd name="connsiteY8" fmla="*/ 368482 h 4488464"/>
                <a:gd name="connsiteX0" fmla="*/ 0 w 2515975"/>
                <a:gd name="connsiteY0" fmla="*/ 368482 h 4488464"/>
                <a:gd name="connsiteX1" fmla="*/ 85850 w 2515975"/>
                <a:gd name="connsiteY1" fmla="*/ 340822 h 4488464"/>
                <a:gd name="connsiteX2" fmla="*/ 2349396 w 2515975"/>
                <a:gd name="connsiteY2" fmla="*/ 0 h 4488464"/>
                <a:gd name="connsiteX3" fmla="*/ 2515782 w 2515975"/>
                <a:gd name="connsiteY3" fmla="*/ 152350 h 4488464"/>
                <a:gd name="connsiteX4" fmla="*/ 2493435 w 2515975"/>
                <a:gd name="connsiteY4" fmla="*/ 4394303 h 4488464"/>
                <a:gd name="connsiteX5" fmla="*/ 2307833 w 2515975"/>
                <a:gd name="connsiteY5" fmla="*/ 4488464 h 4488464"/>
                <a:gd name="connsiteX6" fmla="*/ 69224 w 2515975"/>
                <a:gd name="connsiteY6" fmla="*/ 4189206 h 4488464"/>
                <a:gd name="connsiteX7" fmla="*/ 0 w 2515975"/>
                <a:gd name="connsiteY7" fmla="*/ 4119982 h 4488464"/>
                <a:gd name="connsiteX8" fmla="*/ 0 w 2515975"/>
                <a:gd name="connsiteY8" fmla="*/ 368482 h 4488464"/>
                <a:gd name="connsiteX0" fmla="*/ 0 w 2515975"/>
                <a:gd name="connsiteY0" fmla="*/ 347700 h 4467682"/>
                <a:gd name="connsiteX1" fmla="*/ 85850 w 2515975"/>
                <a:gd name="connsiteY1" fmla="*/ 320040 h 4467682"/>
                <a:gd name="connsiteX2" fmla="*/ 2339819 w 2515975"/>
                <a:gd name="connsiteY2" fmla="*/ 0 h 4467682"/>
                <a:gd name="connsiteX3" fmla="*/ 2515782 w 2515975"/>
                <a:gd name="connsiteY3" fmla="*/ 131568 h 4467682"/>
                <a:gd name="connsiteX4" fmla="*/ 2493435 w 2515975"/>
                <a:gd name="connsiteY4" fmla="*/ 4373521 h 4467682"/>
                <a:gd name="connsiteX5" fmla="*/ 2307833 w 2515975"/>
                <a:gd name="connsiteY5" fmla="*/ 4467682 h 4467682"/>
                <a:gd name="connsiteX6" fmla="*/ 69224 w 2515975"/>
                <a:gd name="connsiteY6" fmla="*/ 4168424 h 4467682"/>
                <a:gd name="connsiteX7" fmla="*/ 0 w 2515975"/>
                <a:gd name="connsiteY7" fmla="*/ 4099200 h 4467682"/>
                <a:gd name="connsiteX8" fmla="*/ 0 w 2515975"/>
                <a:gd name="connsiteY8" fmla="*/ 347700 h 4467682"/>
                <a:gd name="connsiteX0" fmla="*/ 0 w 2515975"/>
                <a:gd name="connsiteY0" fmla="*/ 347700 h 4467682"/>
                <a:gd name="connsiteX1" fmla="*/ 85850 w 2515975"/>
                <a:gd name="connsiteY1" fmla="*/ 307051 h 4467682"/>
                <a:gd name="connsiteX2" fmla="*/ 2339819 w 2515975"/>
                <a:gd name="connsiteY2" fmla="*/ 0 h 4467682"/>
                <a:gd name="connsiteX3" fmla="*/ 2515782 w 2515975"/>
                <a:gd name="connsiteY3" fmla="*/ 131568 h 4467682"/>
                <a:gd name="connsiteX4" fmla="*/ 2493435 w 2515975"/>
                <a:gd name="connsiteY4" fmla="*/ 4373521 h 4467682"/>
                <a:gd name="connsiteX5" fmla="*/ 2307833 w 2515975"/>
                <a:gd name="connsiteY5" fmla="*/ 4467682 h 4467682"/>
                <a:gd name="connsiteX6" fmla="*/ 69224 w 2515975"/>
                <a:gd name="connsiteY6" fmla="*/ 4168424 h 4467682"/>
                <a:gd name="connsiteX7" fmla="*/ 0 w 2515975"/>
                <a:gd name="connsiteY7" fmla="*/ 4099200 h 4467682"/>
                <a:gd name="connsiteX8" fmla="*/ 0 w 2515975"/>
                <a:gd name="connsiteY8" fmla="*/ 347700 h 4467682"/>
                <a:gd name="connsiteX0" fmla="*/ 0 w 2515975"/>
                <a:gd name="connsiteY0" fmla="*/ 347700 h 4467682"/>
                <a:gd name="connsiteX1" fmla="*/ 85850 w 2515975"/>
                <a:gd name="connsiteY1" fmla="*/ 307051 h 4467682"/>
                <a:gd name="connsiteX2" fmla="*/ 2339819 w 2515975"/>
                <a:gd name="connsiteY2" fmla="*/ 0 h 4467682"/>
                <a:gd name="connsiteX3" fmla="*/ 2515782 w 2515975"/>
                <a:gd name="connsiteY3" fmla="*/ 131568 h 4467682"/>
                <a:gd name="connsiteX4" fmla="*/ 2493435 w 2515975"/>
                <a:gd name="connsiteY4" fmla="*/ 4373521 h 4467682"/>
                <a:gd name="connsiteX5" fmla="*/ 2307833 w 2515975"/>
                <a:gd name="connsiteY5" fmla="*/ 4467682 h 4467682"/>
                <a:gd name="connsiteX6" fmla="*/ 69224 w 2515975"/>
                <a:gd name="connsiteY6" fmla="*/ 4168424 h 4467682"/>
                <a:gd name="connsiteX7" fmla="*/ 0 w 2515975"/>
                <a:gd name="connsiteY7" fmla="*/ 4099200 h 4467682"/>
                <a:gd name="connsiteX8" fmla="*/ 0 w 2515975"/>
                <a:gd name="connsiteY8" fmla="*/ 347700 h 4467682"/>
                <a:gd name="connsiteX0" fmla="*/ 0 w 2544613"/>
                <a:gd name="connsiteY0" fmla="*/ 347700 h 4467682"/>
                <a:gd name="connsiteX1" fmla="*/ 85850 w 2544613"/>
                <a:gd name="connsiteY1" fmla="*/ 307051 h 4467682"/>
                <a:gd name="connsiteX2" fmla="*/ 2339819 w 2544613"/>
                <a:gd name="connsiteY2" fmla="*/ 0 h 4467682"/>
                <a:gd name="connsiteX3" fmla="*/ 2544515 w 2544613"/>
                <a:gd name="connsiteY3" fmla="*/ 131568 h 4467682"/>
                <a:gd name="connsiteX4" fmla="*/ 2493435 w 2544613"/>
                <a:gd name="connsiteY4" fmla="*/ 4373521 h 4467682"/>
                <a:gd name="connsiteX5" fmla="*/ 2307833 w 2544613"/>
                <a:gd name="connsiteY5" fmla="*/ 4467682 h 4467682"/>
                <a:gd name="connsiteX6" fmla="*/ 69224 w 2544613"/>
                <a:gd name="connsiteY6" fmla="*/ 4168424 h 4467682"/>
                <a:gd name="connsiteX7" fmla="*/ 0 w 2544613"/>
                <a:gd name="connsiteY7" fmla="*/ 4099200 h 4467682"/>
                <a:gd name="connsiteX8" fmla="*/ 0 w 2544613"/>
                <a:gd name="connsiteY8" fmla="*/ 347700 h 4467682"/>
                <a:gd name="connsiteX0" fmla="*/ 0 w 2544613"/>
                <a:gd name="connsiteY0" fmla="*/ 306136 h 4426118"/>
                <a:gd name="connsiteX1" fmla="*/ 85850 w 2544613"/>
                <a:gd name="connsiteY1" fmla="*/ 265487 h 4426118"/>
                <a:gd name="connsiteX2" fmla="*/ 2330242 w 2544613"/>
                <a:gd name="connsiteY2" fmla="*/ 0 h 4426118"/>
                <a:gd name="connsiteX3" fmla="*/ 2544515 w 2544613"/>
                <a:gd name="connsiteY3" fmla="*/ 90004 h 4426118"/>
                <a:gd name="connsiteX4" fmla="*/ 2493435 w 2544613"/>
                <a:gd name="connsiteY4" fmla="*/ 4331957 h 4426118"/>
                <a:gd name="connsiteX5" fmla="*/ 2307833 w 2544613"/>
                <a:gd name="connsiteY5" fmla="*/ 4426118 h 4426118"/>
                <a:gd name="connsiteX6" fmla="*/ 69224 w 2544613"/>
                <a:gd name="connsiteY6" fmla="*/ 4126860 h 4426118"/>
                <a:gd name="connsiteX7" fmla="*/ 0 w 2544613"/>
                <a:gd name="connsiteY7" fmla="*/ 4057636 h 4426118"/>
                <a:gd name="connsiteX8" fmla="*/ 0 w 2544613"/>
                <a:gd name="connsiteY8" fmla="*/ 306136 h 4426118"/>
                <a:gd name="connsiteX0" fmla="*/ 0 w 2544613"/>
                <a:gd name="connsiteY0" fmla="*/ 306136 h 4426118"/>
                <a:gd name="connsiteX1" fmla="*/ 85850 w 2544613"/>
                <a:gd name="connsiteY1" fmla="*/ 265487 h 4426118"/>
                <a:gd name="connsiteX2" fmla="*/ 2330242 w 2544613"/>
                <a:gd name="connsiteY2" fmla="*/ 0 h 4426118"/>
                <a:gd name="connsiteX3" fmla="*/ 2544515 w 2544613"/>
                <a:gd name="connsiteY3" fmla="*/ 90004 h 4426118"/>
                <a:gd name="connsiteX4" fmla="*/ 2493435 w 2544613"/>
                <a:gd name="connsiteY4" fmla="*/ 4331957 h 4426118"/>
                <a:gd name="connsiteX5" fmla="*/ 2307833 w 2544613"/>
                <a:gd name="connsiteY5" fmla="*/ 4426118 h 4426118"/>
                <a:gd name="connsiteX6" fmla="*/ 69224 w 2544613"/>
                <a:gd name="connsiteY6" fmla="*/ 4126860 h 4426118"/>
                <a:gd name="connsiteX7" fmla="*/ 0 w 2544613"/>
                <a:gd name="connsiteY7" fmla="*/ 4057636 h 4426118"/>
                <a:gd name="connsiteX8" fmla="*/ 0 w 2544613"/>
                <a:gd name="connsiteY8" fmla="*/ 306136 h 4426118"/>
                <a:gd name="connsiteX0" fmla="*/ 0 w 2544674"/>
                <a:gd name="connsiteY0" fmla="*/ 306136 h 4426118"/>
                <a:gd name="connsiteX1" fmla="*/ 85850 w 2544674"/>
                <a:gd name="connsiteY1" fmla="*/ 265487 h 4426118"/>
                <a:gd name="connsiteX2" fmla="*/ 2330242 w 2544674"/>
                <a:gd name="connsiteY2" fmla="*/ 0 h 4426118"/>
                <a:gd name="connsiteX3" fmla="*/ 2544515 w 2544674"/>
                <a:gd name="connsiteY3" fmla="*/ 90004 h 4426118"/>
                <a:gd name="connsiteX4" fmla="*/ 2515782 w 2544674"/>
                <a:gd name="connsiteY4" fmla="*/ 4331957 h 4426118"/>
                <a:gd name="connsiteX5" fmla="*/ 2307833 w 2544674"/>
                <a:gd name="connsiteY5" fmla="*/ 4426118 h 4426118"/>
                <a:gd name="connsiteX6" fmla="*/ 69224 w 2544674"/>
                <a:gd name="connsiteY6" fmla="*/ 4126860 h 4426118"/>
                <a:gd name="connsiteX7" fmla="*/ 0 w 2544674"/>
                <a:gd name="connsiteY7" fmla="*/ 4057636 h 4426118"/>
                <a:gd name="connsiteX8" fmla="*/ 0 w 2544674"/>
                <a:gd name="connsiteY8" fmla="*/ 306136 h 4426118"/>
                <a:gd name="connsiteX0" fmla="*/ 0 w 2544674"/>
                <a:gd name="connsiteY0" fmla="*/ 306136 h 4410531"/>
                <a:gd name="connsiteX1" fmla="*/ 85850 w 2544674"/>
                <a:gd name="connsiteY1" fmla="*/ 265487 h 4410531"/>
                <a:gd name="connsiteX2" fmla="*/ 2330242 w 2544674"/>
                <a:gd name="connsiteY2" fmla="*/ 0 h 4410531"/>
                <a:gd name="connsiteX3" fmla="*/ 2544515 w 2544674"/>
                <a:gd name="connsiteY3" fmla="*/ 90004 h 4410531"/>
                <a:gd name="connsiteX4" fmla="*/ 2515782 w 2544674"/>
                <a:gd name="connsiteY4" fmla="*/ 4331957 h 4410531"/>
                <a:gd name="connsiteX5" fmla="*/ 2307833 w 2544674"/>
                <a:gd name="connsiteY5" fmla="*/ 4410531 h 4410531"/>
                <a:gd name="connsiteX6" fmla="*/ 69224 w 2544674"/>
                <a:gd name="connsiteY6" fmla="*/ 4126860 h 4410531"/>
                <a:gd name="connsiteX7" fmla="*/ 0 w 2544674"/>
                <a:gd name="connsiteY7" fmla="*/ 4057636 h 4410531"/>
                <a:gd name="connsiteX8" fmla="*/ 0 w 2544674"/>
                <a:gd name="connsiteY8" fmla="*/ 306136 h 4410531"/>
                <a:gd name="connsiteX0" fmla="*/ 0 w 2516086"/>
                <a:gd name="connsiteY0" fmla="*/ 306136 h 4410531"/>
                <a:gd name="connsiteX1" fmla="*/ 85850 w 2516086"/>
                <a:gd name="connsiteY1" fmla="*/ 265487 h 4410531"/>
                <a:gd name="connsiteX2" fmla="*/ 2330242 w 2516086"/>
                <a:gd name="connsiteY2" fmla="*/ 0 h 4410531"/>
                <a:gd name="connsiteX3" fmla="*/ 2515216 w 2516086"/>
                <a:gd name="connsiteY3" fmla="*/ 90004 h 4410531"/>
                <a:gd name="connsiteX4" fmla="*/ 2515782 w 2516086"/>
                <a:gd name="connsiteY4" fmla="*/ 4331957 h 4410531"/>
                <a:gd name="connsiteX5" fmla="*/ 2307833 w 2516086"/>
                <a:gd name="connsiteY5" fmla="*/ 4410531 h 4410531"/>
                <a:gd name="connsiteX6" fmla="*/ 69224 w 2516086"/>
                <a:gd name="connsiteY6" fmla="*/ 4126860 h 4410531"/>
                <a:gd name="connsiteX7" fmla="*/ 0 w 2516086"/>
                <a:gd name="connsiteY7" fmla="*/ 4057636 h 4410531"/>
                <a:gd name="connsiteX8" fmla="*/ 0 w 2516086"/>
                <a:gd name="connsiteY8" fmla="*/ 306136 h 4410531"/>
                <a:gd name="connsiteX0" fmla="*/ 0 w 2516087"/>
                <a:gd name="connsiteY0" fmla="*/ 284364 h 4388759"/>
                <a:gd name="connsiteX1" fmla="*/ 85850 w 2516087"/>
                <a:gd name="connsiteY1" fmla="*/ 243715 h 4388759"/>
                <a:gd name="connsiteX2" fmla="*/ 2326986 w 2516087"/>
                <a:gd name="connsiteY2" fmla="*/ 0 h 4388759"/>
                <a:gd name="connsiteX3" fmla="*/ 2515216 w 2516087"/>
                <a:gd name="connsiteY3" fmla="*/ 68232 h 4388759"/>
                <a:gd name="connsiteX4" fmla="*/ 2515782 w 2516087"/>
                <a:gd name="connsiteY4" fmla="*/ 4310185 h 4388759"/>
                <a:gd name="connsiteX5" fmla="*/ 2307833 w 2516087"/>
                <a:gd name="connsiteY5" fmla="*/ 4388759 h 4388759"/>
                <a:gd name="connsiteX6" fmla="*/ 69224 w 2516087"/>
                <a:gd name="connsiteY6" fmla="*/ 4105088 h 4388759"/>
                <a:gd name="connsiteX7" fmla="*/ 0 w 2516087"/>
                <a:gd name="connsiteY7" fmla="*/ 4035864 h 4388759"/>
                <a:gd name="connsiteX8" fmla="*/ 0 w 2516087"/>
                <a:gd name="connsiteY8" fmla="*/ 284364 h 4388759"/>
                <a:gd name="connsiteX0" fmla="*/ 0 w 2534966"/>
                <a:gd name="connsiteY0" fmla="*/ 284364 h 4388759"/>
                <a:gd name="connsiteX1" fmla="*/ 85850 w 2534966"/>
                <a:gd name="connsiteY1" fmla="*/ 243715 h 4388759"/>
                <a:gd name="connsiteX2" fmla="*/ 2326986 w 2534966"/>
                <a:gd name="connsiteY2" fmla="*/ 0 h 4388759"/>
                <a:gd name="connsiteX3" fmla="*/ 2534748 w 2534966"/>
                <a:gd name="connsiteY3" fmla="*/ 79117 h 4388759"/>
                <a:gd name="connsiteX4" fmla="*/ 2515782 w 2534966"/>
                <a:gd name="connsiteY4" fmla="*/ 4310185 h 4388759"/>
                <a:gd name="connsiteX5" fmla="*/ 2307833 w 2534966"/>
                <a:gd name="connsiteY5" fmla="*/ 4388759 h 4388759"/>
                <a:gd name="connsiteX6" fmla="*/ 69224 w 2534966"/>
                <a:gd name="connsiteY6" fmla="*/ 4105088 h 4388759"/>
                <a:gd name="connsiteX7" fmla="*/ 0 w 2534966"/>
                <a:gd name="connsiteY7" fmla="*/ 4035864 h 4388759"/>
                <a:gd name="connsiteX8" fmla="*/ 0 w 2534966"/>
                <a:gd name="connsiteY8" fmla="*/ 284364 h 4388759"/>
                <a:gd name="connsiteX0" fmla="*/ 0 w 2534966"/>
                <a:gd name="connsiteY0" fmla="*/ 281643 h 4386038"/>
                <a:gd name="connsiteX1" fmla="*/ 85850 w 2534966"/>
                <a:gd name="connsiteY1" fmla="*/ 240994 h 4386038"/>
                <a:gd name="connsiteX2" fmla="*/ 2307454 w 2534966"/>
                <a:gd name="connsiteY2" fmla="*/ 0 h 4386038"/>
                <a:gd name="connsiteX3" fmla="*/ 2534748 w 2534966"/>
                <a:gd name="connsiteY3" fmla="*/ 76396 h 4386038"/>
                <a:gd name="connsiteX4" fmla="*/ 2515782 w 2534966"/>
                <a:gd name="connsiteY4" fmla="*/ 4307464 h 4386038"/>
                <a:gd name="connsiteX5" fmla="*/ 2307833 w 2534966"/>
                <a:gd name="connsiteY5" fmla="*/ 4386038 h 4386038"/>
                <a:gd name="connsiteX6" fmla="*/ 69224 w 2534966"/>
                <a:gd name="connsiteY6" fmla="*/ 4102367 h 4386038"/>
                <a:gd name="connsiteX7" fmla="*/ 0 w 2534966"/>
                <a:gd name="connsiteY7" fmla="*/ 4033143 h 4386038"/>
                <a:gd name="connsiteX8" fmla="*/ 0 w 2534966"/>
                <a:gd name="connsiteY8" fmla="*/ 281643 h 4386038"/>
                <a:gd name="connsiteX0" fmla="*/ 0 w 2534966"/>
                <a:gd name="connsiteY0" fmla="*/ 281643 h 4386038"/>
                <a:gd name="connsiteX1" fmla="*/ 85850 w 2534966"/>
                <a:gd name="connsiteY1" fmla="*/ 240994 h 4386038"/>
                <a:gd name="connsiteX2" fmla="*/ 2307454 w 2534966"/>
                <a:gd name="connsiteY2" fmla="*/ 0 h 4386038"/>
                <a:gd name="connsiteX3" fmla="*/ 2534748 w 2534966"/>
                <a:gd name="connsiteY3" fmla="*/ 76396 h 4386038"/>
                <a:gd name="connsiteX4" fmla="*/ 2515782 w 2534966"/>
                <a:gd name="connsiteY4" fmla="*/ 4307464 h 4386038"/>
                <a:gd name="connsiteX5" fmla="*/ 2307833 w 2534966"/>
                <a:gd name="connsiteY5" fmla="*/ 4386038 h 4386038"/>
                <a:gd name="connsiteX6" fmla="*/ 69224 w 2534966"/>
                <a:gd name="connsiteY6" fmla="*/ 4102367 h 4386038"/>
                <a:gd name="connsiteX7" fmla="*/ 0 w 2534966"/>
                <a:gd name="connsiteY7" fmla="*/ 4033143 h 4386038"/>
                <a:gd name="connsiteX8" fmla="*/ 0 w 2534966"/>
                <a:gd name="connsiteY8" fmla="*/ 281643 h 4386038"/>
                <a:gd name="connsiteX0" fmla="*/ 0 w 2534966"/>
                <a:gd name="connsiteY0" fmla="*/ 273479 h 4377874"/>
                <a:gd name="connsiteX1" fmla="*/ 85850 w 2534966"/>
                <a:gd name="connsiteY1" fmla="*/ 232830 h 4377874"/>
                <a:gd name="connsiteX2" fmla="*/ 2291177 w 2534966"/>
                <a:gd name="connsiteY2" fmla="*/ 0 h 4377874"/>
                <a:gd name="connsiteX3" fmla="*/ 2534748 w 2534966"/>
                <a:gd name="connsiteY3" fmla="*/ 68232 h 4377874"/>
                <a:gd name="connsiteX4" fmla="*/ 2515782 w 2534966"/>
                <a:gd name="connsiteY4" fmla="*/ 4299300 h 4377874"/>
                <a:gd name="connsiteX5" fmla="*/ 2307833 w 2534966"/>
                <a:gd name="connsiteY5" fmla="*/ 4377874 h 4377874"/>
                <a:gd name="connsiteX6" fmla="*/ 69224 w 2534966"/>
                <a:gd name="connsiteY6" fmla="*/ 4094203 h 4377874"/>
                <a:gd name="connsiteX7" fmla="*/ 0 w 2534966"/>
                <a:gd name="connsiteY7" fmla="*/ 4024979 h 4377874"/>
                <a:gd name="connsiteX8" fmla="*/ 0 w 2534966"/>
                <a:gd name="connsiteY8" fmla="*/ 273479 h 4377874"/>
                <a:gd name="connsiteX0" fmla="*/ 0 w 2534966"/>
                <a:gd name="connsiteY0" fmla="*/ 273479 h 4345216"/>
                <a:gd name="connsiteX1" fmla="*/ 85850 w 2534966"/>
                <a:gd name="connsiteY1" fmla="*/ 232830 h 4345216"/>
                <a:gd name="connsiteX2" fmla="*/ 2291177 w 2534966"/>
                <a:gd name="connsiteY2" fmla="*/ 0 h 4345216"/>
                <a:gd name="connsiteX3" fmla="*/ 2534748 w 2534966"/>
                <a:gd name="connsiteY3" fmla="*/ 68232 h 4345216"/>
                <a:gd name="connsiteX4" fmla="*/ 2515782 w 2534966"/>
                <a:gd name="connsiteY4" fmla="*/ 4299300 h 4345216"/>
                <a:gd name="connsiteX5" fmla="*/ 2307833 w 2534966"/>
                <a:gd name="connsiteY5" fmla="*/ 4345216 h 4345216"/>
                <a:gd name="connsiteX6" fmla="*/ 69224 w 2534966"/>
                <a:gd name="connsiteY6" fmla="*/ 4094203 h 4345216"/>
                <a:gd name="connsiteX7" fmla="*/ 0 w 2534966"/>
                <a:gd name="connsiteY7" fmla="*/ 4024979 h 4345216"/>
                <a:gd name="connsiteX8" fmla="*/ 0 w 2534966"/>
                <a:gd name="connsiteY8" fmla="*/ 273479 h 4345216"/>
                <a:gd name="connsiteX0" fmla="*/ 0 w 2535183"/>
                <a:gd name="connsiteY0" fmla="*/ 273479 h 4345216"/>
                <a:gd name="connsiteX1" fmla="*/ 85850 w 2535183"/>
                <a:gd name="connsiteY1" fmla="*/ 232830 h 4345216"/>
                <a:gd name="connsiteX2" fmla="*/ 2291177 w 2535183"/>
                <a:gd name="connsiteY2" fmla="*/ 0 h 4345216"/>
                <a:gd name="connsiteX3" fmla="*/ 2534748 w 2535183"/>
                <a:gd name="connsiteY3" fmla="*/ 68232 h 4345216"/>
                <a:gd name="connsiteX4" fmla="*/ 2528804 w 2535183"/>
                <a:gd name="connsiteY4" fmla="*/ 4304743 h 4345216"/>
                <a:gd name="connsiteX5" fmla="*/ 2307833 w 2535183"/>
                <a:gd name="connsiteY5" fmla="*/ 4345216 h 4345216"/>
                <a:gd name="connsiteX6" fmla="*/ 69224 w 2535183"/>
                <a:gd name="connsiteY6" fmla="*/ 4094203 h 4345216"/>
                <a:gd name="connsiteX7" fmla="*/ 0 w 2535183"/>
                <a:gd name="connsiteY7" fmla="*/ 4024979 h 4345216"/>
                <a:gd name="connsiteX8" fmla="*/ 0 w 2535183"/>
                <a:gd name="connsiteY8" fmla="*/ 273479 h 4345216"/>
                <a:gd name="connsiteX0" fmla="*/ 0 w 2528804"/>
                <a:gd name="connsiteY0" fmla="*/ 273479 h 4345216"/>
                <a:gd name="connsiteX1" fmla="*/ 85850 w 2528804"/>
                <a:gd name="connsiteY1" fmla="*/ 232830 h 4345216"/>
                <a:gd name="connsiteX2" fmla="*/ 2291177 w 2528804"/>
                <a:gd name="connsiteY2" fmla="*/ 0 h 4345216"/>
                <a:gd name="connsiteX3" fmla="*/ 2520323 w 2528804"/>
                <a:gd name="connsiteY3" fmla="*/ 75213 h 4345216"/>
                <a:gd name="connsiteX4" fmla="*/ 2528804 w 2528804"/>
                <a:gd name="connsiteY4" fmla="*/ 4304743 h 4345216"/>
                <a:gd name="connsiteX5" fmla="*/ 2307833 w 2528804"/>
                <a:gd name="connsiteY5" fmla="*/ 4345216 h 4345216"/>
                <a:gd name="connsiteX6" fmla="*/ 69224 w 2528804"/>
                <a:gd name="connsiteY6" fmla="*/ 4094203 h 4345216"/>
                <a:gd name="connsiteX7" fmla="*/ 0 w 2528804"/>
                <a:gd name="connsiteY7" fmla="*/ 4024979 h 4345216"/>
                <a:gd name="connsiteX8" fmla="*/ 0 w 2528804"/>
                <a:gd name="connsiteY8" fmla="*/ 273479 h 4345216"/>
                <a:gd name="connsiteX0" fmla="*/ 0 w 2528804"/>
                <a:gd name="connsiteY0" fmla="*/ 303726 h 4375463"/>
                <a:gd name="connsiteX1" fmla="*/ 85850 w 2528804"/>
                <a:gd name="connsiteY1" fmla="*/ 263077 h 4375463"/>
                <a:gd name="connsiteX2" fmla="*/ 2374834 w 2528804"/>
                <a:gd name="connsiteY2" fmla="*/ 0 h 4375463"/>
                <a:gd name="connsiteX3" fmla="*/ 2520323 w 2528804"/>
                <a:gd name="connsiteY3" fmla="*/ 105460 h 4375463"/>
                <a:gd name="connsiteX4" fmla="*/ 2528804 w 2528804"/>
                <a:gd name="connsiteY4" fmla="*/ 4334990 h 4375463"/>
                <a:gd name="connsiteX5" fmla="*/ 2307833 w 2528804"/>
                <a:gd name="connsiteY5" fmla="*/ 4375463 h 4375463"/>
                <a:gd name="connsiteX6" fmla="*/ 69224 w 2528804"/>
                <a:gd name="connsiteY6" fmla="*/ 4124450 h 4375463"/>
                <a:gd name="connsiteX7" fmla="*/ 0 w 2528804"/>
                <a:gd name="connsiteY7" fmla="*/ 4055226 h 4375463"/>
                <a:gd name="connsiteX8" fmla="*/ 0 w 2528804"/>
                <a:gd name="connsiteY8" fmla="*/ 303726 h 4375463"/>
                <a:gd name="connsiteX0" fmla="*/ 0 w 2537989"/>
                <a:gd name="connsiteY0" fmla="*/ 303726 h 4375463"/>
                <a:gd name="connsiteX1" fmla="*/ 85850 w 2537989"/>
                <a:gd name="connsiteY1" fmla="*/ 263077 h 4375463"/>
                <a:gd name="connsiteX2" fmla="*/ 2374834 w 2537989"/>
                <a:gd name="connsiteY2" fmla="*/ 0 h 4375463"/>
                <a:gd name="connsiteX3" fmla="*/ 2537633 w 2537989"/>
                <a:gd name="connsiteY3" fmla="*/ 93827 h 4375463"/>
                <a:gd name="connsiteX4" fmla="*/ 2528804 w 2537989"/>
                <a:gd name="connsiteY4" fmla="*/ 4334990 h 4375463"/>
                <a:gd name="connsiteX5" fmla="*/ 2307833 w 2537989"/>
                <a:gd name="connsiteY5" fmla="*/ 4375463 h 4375463"/>
                <a:gd name="connsiteX6" fmla="*/ 69224 w 2537989"/>
                <a:gd name="connsiteY6" fmla="*/ 4124450 h 4375463"/>
                <a:gd name="connsiteX7" fmla="*/ 0 w 2537989"/>
                <a:gd name="connsiteY7" fmla="*/ 4055226 h 4375463"/>
                <a:gd name="connsiteX8" fmla="*/ 0 w 2537989"/>
                <a:gd name="connsiteY8" fmla="*/ 303726 h 4375463"/>
                <a:gd name="connsiteX0" fmla="*/ 0 w 2537804"/>
                <a:gd name="connsiteY0" fmla="*/ 303726 h 4375463"/>
                <a:gd name="connsiteX1" fmla="*/ 85850 w 2537804"/>
                <a:gd name="connsiteY1" fmla="*/ 263077 h 4375463"/>
                <a:gd name="connsiteX2" fmla="*/ 2374834 w 2537804"/>
                <a:gd name="connsiteY2" fmla="*/ 0 h 4375463"/>
                <a:gd name="connsiteX3" fmla="*/ 2537633 w 2537804"/>
                <a:gd name="connsiteY3" fmla="*/ 93827 h 4375463"/>
                <a:gd name="connsiteX4" fmla="*/ 2511495 w 2537804"/>
                <a:gd name="connsiteY4" fmla="*/ 4176773 h 4375463"/>
                <a:gd name="connsiteX5" fmla="*/ 2307833 w 2537804"/>
                <a:gd name="connsiteY5" fmla="*/ 4375463 h 4375463"/>
                <a:gd name="connsiteX6" fmla="*/ 69224 w 2537804"/>
                <a:gd name="connsiteY6" fmla="*/ 4124450 h 4375463"/>
                <a:gd name="connsiteX7" fmla="*/ 0 w 2537804"/>
                <a:gd name="connsiteY7" fmla="*/ 4055226 h 4375463"/>
                <a:gd name="connsiteX8" fmla="*/ 0 w 2537804"/>
                <a:gd name="connsiteY8" fmla="*/ 303726 h 4375463"/>
                <a:gd name="connsiteX0" fmla="*/ 0 w 2577846"/>
                <a:gd name="connsiteY0" fmla="*/ 303726 h 4375463"/>
                <a:gd name="connsiteX1" fmla="*/ 85850 w 2577846"/>
                <a:gd name="connsiteY1" fmla="*/ 263077 h 4375463"/>
                <a:gd name="connsiteX2" fmla="*/ 2374834 w 2577846"/>
                <a:gd name="connsiteY2" fmla="*/ 0 h 4375463"/>
                <a:gd name="connsiteX3" fmla="*/ 2537633 w 2577846"/>
                <a:gd name="connsiteY3" fmla="*/ 93827 h 4375463"/>
                <a:gd name="connsiteX4" fmla="*/ 2577846 w 2577846"/>
                <a:gd name="connsiteY4" fmla="*/ 4220981 h 4375463"/>
                <a:gd name="connsiteX5" fmla="*/ 2307833 w 2577846"/>
                <a:gd name="connsiteY5" fmla="*/ 4375463 h 4375463"/>
                <a:gd name="connsiteX6" fmla="*/ 69224 w 2577846"/>
                <a:gd name="connsiteY6" fmla="*/ 4124450 h 4375463"/>
                <a:gd name="connsiteX7" fmla="*/ 0 w 2577846"/>
                <a:gd name="connsiteY7" fmla="*/ 4055226 h 4375463"/>
                <a:gd name="connsiteX8" fmla="*/ 0 w 2577846"/>
                <a:gd name="connsiteY8" fmla="*/ 303726 h 4375463"/>
                <a:gd name="connsiteX0" fmla="*/ 0 w 2577846"/>
                <a:gd name="connsiteY0" fmla="*/ 303726 h 4338236"/>
                <a:gd name="connsiteX1" fmla="*/ 85850 w 2577846"/>
                <a:gd name="connsiteY1" fmla="*/ 263077 h 4338236"/>
                <a:gd name="connsiteX2" fmla="*/ 2374834 w 2577846"/>
                <a:gd name="connsiteY2" fmla="*/ 0 h 4338236"/>
                <a:gd name="connsiteX3" fmla="*/ 2537633 w 2577846"/>
                <a:gd name="connsiteY3" fmla="*/ 93827 h 4338236"/>
                <a:gd name="connsiteX4" fmla="*/ 2577846 w 2577846"/>
                <a:gd name="connsiteY4" fmla="*/ 4220981 h 4338236"/>
                <a:gd name="connsiteX5" fmla="*/ 2299178 w 2577846"/>
                <a:gd name="connsiteY5" fmla="*/ 4338236 h 4338236"/>
                <a:gd name="connsiteX6" fmla="*/ 69224 w 2577846"/>
                <a:gd name="connsiteY6" fmla="*/ 4124450 h 4338236"/>
                <a:gd name="connsiteX7" fmla="*/ 0 w 2577846"/>
                <a:gd name="connsiteY7" fmla="*/ 4055226 h 4338236"/>
                <a:gd name="connsiteX8" fmla="*/ 0 w 2577846"/>
                <a:gd name="connsiteY8" fmla="*/ 303726 h 4338236"/>
                <a:gd name="connsiteX0" fmla="*/ 0 w 2644195"/>
                <a:gd name="connsiteY0" fmla="*/ 303726 h 4338236"/>
                <a:gd name="connsiteX1" fmla="*/ 85850 w 2644195"/>
                <a:gd name="connsiteY1" fmla="*/ 263077 h 4338236"/>
                <a:gd name="connsiteX2" fmla="*/ 2374834 w 2644195"/>
                <a:gd name="connsiteY2" fmla="*/ 0 h 4338236"/>
                <a:gd name="connsiteX3" fmla="*/ 2537633 w 2644195"/>
                <a:gd name="connsiteY3" fmla="*/ 93827 h 4338236"/>
                <a:gd name="connsiteX4" fmla="*/ 2644195 w 2644195"/>
                <a:gd name="connsiteY4" fmla="*/ 4241922 h 4338236"/>
                <a:gd name="connsiteX5" fmla="*/ 2299178 w 2644195"/>
                <a:gd name="connsiteY5" fmla="*/ 4338236 h 4338236"/>
                <a:gd name="connsiteX6" fmla="*/ 69224 w 2644195"/>
                <a:gd name="connsiteY6" fmla="*/ 4124450 h 4338236"/>
                <a:gd name="connsiteX7" fmla="*/ 0 w 2644195"/>
                <a:gd name="connsiteY7" fmla="*/ 4055226 h 4338236"/>
                <a:gd name="connsiteX8" fmla="*/ 0 w 2644195"/>
                <a:gd name="connsiteY8" fmla="*/ 303726 h 4338236"/>
                <a:gd name="connsiteX0" fmla="*/ 0 w 2624002"/>
                <a:gd name="connsiteY0" fmla="*/ 303726 h 4338236"/>
                <a:gd name="connsiteX1" fmla="*/ 85850 w 2624002"/>
                <a:gd name="connsiteY1" fmla="*/ 263077 h 4338236"/>
                <a:gd name="connsiteX2" fmla="*/ 2374834 w 2624002"/>
                <a:gd name="connsiteY2" fmla="*/ 0 h 4338236"/>
                <a:gd name="connsiteX3" fmla="*/ 2537633 w 2624002"/>
                <a:gd name="connsiteY3" fmla="*/ 93827 h 4338236"/>
                <a:gd name="connsiteX4" fmla="*/ 2624002 w 2624002"/>
                <a:gd name="connsiteY4" fmla="*/ 4239595 h 4338236"/>
                <a:gd name="connsiteX5" fmla="*/ 2299178 w 2624002"/>
                <a:gd name="connsiteY5" fmla="*/ 4338236 h 4338236"/>
                <a:gd name="connsiteX6" fmla="*/ 69224 w 2624002"/>
                <a:gd name="connsiteY6" fmla="*/ 4124450 h 4338236"/>
                <a:gd name="connsiteX7" fmla="*/ 0 w 2624002"/>
                <a:gd name="connsiteY7" fmla="*/ 4055226 h 4338236"/>
                <a:gd name="connsiteX8" fmla="*/ 0 w 2624002"/>
                <a:gd name="connsiteY8" fmla="*/ 303726 h 4338236"/>
                <a:gd name="connsiteX0" fmla="*/ 0 w 2624503"/>
                <a:gd name="connsiteY0" fmla="*/ 303726 h 4338236"/>
                <a:gd name="connsiteX1" fmla="*/ 85850 w 2624503"/>
                <a:gd name="connsiteY1" fmla="*/ 263077 h 4338236"/>
                <a:gd name="connsiteX2" fmla="*/ 2374834 w 2624503"/>
                <a:gd name="connsiteY2" fmla="*/ 0 h 4338236"/>
                <a:gd name="connsiteX3" fmla="*/ 2537633 w 2624503"/>
                <a:gd name="connsiteY3" fmla="*/ 93827 h 4338236"/>
                <a:gd name="connsiteX4" fmla="*/ 2624002 w 2624503"/>
                <a:gd name="connsiteY4" fmla="*/ 4239595 h 4338236"/>
                <a:gd name="connsiteX5" fmla="*/ 2299178 w 2624503"/>
                <a:gd name="connsiteY5" fmla="*/ 4338236 h 4338236"/>
                <a:gd name="connsiteX6" fmla="*/ 69224 w 2624503"/>
                <a:gd name="connsiteY6" fmla="*/ 4124450 h 4338236"/>
                <a:gd name="connsiteX7" fmla="*/ 0 w 2624503"/>
                <a:gd name="connsiteY7" fmla="*/ 4055226 h 4338236"/>
                <a:gd name="connsiteX8" fmla="*/ 0 w 2624503"/>
                <a:gd name="connsiteY8" fmla="*/ 303726 h 4338236"/>
                <a:gd name="connsiteX0" fmla="*/ 0 w 2626606"/>
                <a:gd name="connsiteY0" fmla="*/ 303726 h 4338236"/>
                <a:gd name="connsiteX1" fmla="*/ 85850 w 2626606"/>
                <a:gd name="connsiteY1" fmla="*/ 263077 h 4338236"/>
                <a:gd name="connsiteX2" fmla="*/ 2374834 w 2626606"/>
                <a:gd name="connsiteY2" fmla="*/ 0 h 4338236"/>
                <a:gd name="connsiteX3" fmla="*/ 2537633 w 2626606"/>
                <a:gd name="connsiteY3" fmla="*/ 93827 h 4338236"/>
                <a:gd name="connsiteX4" fmla="*/ 2624002 w 2626606"/>
                <a:gd name="connsiteY4" fmla="*/ 4239595 h 4338236"/>
                <a:gd name="connsiteX5" fmla="*/ 2299178 w 2626606"/>
                <a:gd name="connsiteY5" fmla="*/ 4338236 h 4338236"/>
                <a:gd name="connsiteX6" fmla="*/ 69224 w 2626606"/>
                <a:gd name="connsiteY6" fmla="*/ 4124450 h 4338236"/>
                <a:gd name="connsiteX7" fmla="*/ 0 w 2626606"/>
                <a:gd name="connsiteY7" fmla="*/ 4055226 h 4338236"/>
                <a:gd name="connsiteX8" fmla="*/ 0 w 2626606"/>
                <a:gd name="connsiteY8" fmla="*/ 303726 h 4338236"/>
                <a:gd name="connsiteX0" fmla="*/ 0 w 2624085"/>
                <a:gd name="connsiteY0" fmla="*/ 303726 h 4338236"/>
                <a:gd name="connsiteX1" fmla="*/ 85850 w 2624085"/>
                <a:gd name="connsiteY1" fmla="*/ 263077 h 4338236"/>
                <a:gd name="connsiteX2" fmla="*/ 2374834 w 2624085"/>
                <a:gd name="connsiteY2" fmla="*/ 0 h 4338236"/>
                <a:gd name="connsiteX3" fmla="*/ 2537633 w 2624085"/>
                <a:gd name="connsiteY3" fmla="*/ 93827 h 4338236"/>
                <a:gd name="connsiteX4" fmla="*/ 2624002 w 2624085"/>
                <a:gd name="connsiteY4" fmla="*/ 4239595 h 4338236"/>
                <a:gd name="connsiteX5" fmla="*/ 2299178 w 2624085"/>
                <a:gd name="connsiteY5" fmla="*/ 4338236 h 4338236"/>
                <a:gd name="connsiteX6" fmla="*/ 69224 w 2624085"/>
                <a:gd name="connsiteY6" fmla="*/ 4124450 h 4338236"/>
                <a:gd name="connsiteX7" fmla="*/ 0 w 2624085"/>
                <a:gd name="connsiteY7" fmla="*/ 4055226 h 4338236"/>
                <a:gd name="connsiteX8" fmla="*/ 0 w 2624085"/>
                <a:gd name="connsiteY8" fmla="*/ 303726 h 4338236"/>
                <a:gd name="connsiteX0" fmla="*/ 0 w 2624002"/>
                <a:gd name="connsiteY0" fmla="*/ 303726 h 4338236"/>
                <a:gd name="connsiteX1" fmla="*/ 85850 w 2624002"/>
                <a:gd name="connsiteY1" fmla="*/ 263077 h 4338236"/>
                <a:gd name="connsiteX2" fmla="*/ 2374834 w 2624002"/>
                <a:gd name="connsiteY2" fmla="*/ 0 h 4338236"/>
                <a:gd name="connsiteX3" fmla="*/ 2537633 w 2624002"/>
                <a:gd name="connsiteY3" fmla="*/ 93827 h 4338236"/>
                <a:gd name="connsiteX4" fmla="*/ 2624002 w 2624002"/>
                <a:gd name="connsiteY4" fmla="*/ 4239595 h 4338236"/>
                <a:gd name="connsiteX5" fmla="*/ 2299178 w 2624002"/>
                <a:gd name="connsiteY5" fmla="*/ 4338236 h 4338236"/>
                <a:gd name="connsiteX6" fmla="*/ 69224 w 2624002"/>
                <a:gd name="connsiteY6" fmla="*/ 4124450 h 4338236"/>
                <a:gd name="connsiteX7" fmla="*/ 0 w 2624002"/>
                <a:gd name="connsiteY7" fmla="*/ 4055226 h 4338236"/>
                <a:gd name="connsiteX8" fmla="*/ 0 w 2624002"/>
                <a:gd name="connsiteY8" fmla="*/ 303726 h 4338236"/>
                <a:gd name="connsiteX0" fmla="*/ 0 w 2624002"/>
                <a:gd name="connsiteY0" fmla="*/ 303726 h 4307835"/>
                <a:gd name="connsiteX1" fmla="*/ 85850 w 2624002"/>
                <a:gd name="connsiteY1" fmla="*/ 263077 h 4307835"/>
                <a:gd name="connsiteX2" fmla="*/ 2374834 w 2624002"/>
                <a:gd name="connsiteY2" fmla="*/ 0 h 4307835"/>
                <a:gd name="connsiteX3" fmla="*/ 2537633 w 2624002"/>
                <a:gd name="connsiteY3" fmla="*/ 93827 h 4307835"/>
                <a:gd name="connsiteX4" fmla="*/ 2624002 w 2624002"/>
                <a:gd name="connsiteY4" fmla="*/ 4239595 h 4307835"/>
                <a:gd name="connsiteX5" fmla="*/ 2305430 w 2624002"/>
                <a:gd name="connsiteY5" fmla="*/ 4304033 h 4307835"/>
                <a:gd name="connsiteX6" fmla="*/ 69224 w 2624002"/>
                <a:gd name="connsiteY6" fmla="*/ 4124450 h 4307835"/>
                <a:gd name="connsiteX7" fmla="*/ 0 w 2624002"/>
                <a:gd name="connsiteY7" fmla="*/ 4055226 h 4307835"/>
                <a:gd name="connsiteX8" fmla="*/ 0 w 2624002"/>
                <a:gd name="connsiteY8" fmla="*/ 303726 h 4307835"/>
                <a:gd name="connsiteX0" fmla="*/ 0 w 2624002"/>
                <a:gd name="connsiteY0" fmla="*/ 303726 h 4325622"/>
                <a:gd name="connsiteX1" fmla="*/ 85850 w 2624002"/>
                <a:gd name="connsiteY1" fmla="*/ 263077 h 4325622"/>
                <a:gd name="connsiteX2" fmla="*/ 2374834 w 2624002"/>
                <a:gd name="connsiteY2" fmla="*/ 0 h 4325622"/>
                <a:gd name="connsiteX3" fmla="*/ 2537633 w 2624002"/>
                <a:gd name="connsiteY3" fmla="*/ 93827 h 4325622"/>
                <a:gd name="connsiteX4" fmla="*/ 2624002 w 2624002"/>
                <a:gd name="connsiteY4" fmla="*/ 4239595 h 4325622"/>
                <a:gd name="connsiteX5" fmla="*/ 2323214 w 2624002"/>
                <a:gd name="connsiteY5" fmla="*/ 4325550 h 4325622"/>
                <a:gd name="connsiteX6" fmla="*/ 69224 w 2624002"/>
                <a:gd name="connsiteY6" fmla="*/ 4124450 h 4325622"/>
                <a:gd name="connsiteX7" fmla="*/ 0 w 2624002"/>
                <a:gd name="connsiteY7" fmla="*/ 4055226 h 4325622"/>
                <a:gd name="connsiteX8" fmla="*/ 0 w 2624002"/>
                <a:gd name="connsiteY8" fmla="*/ 303726 h 4325622"/>
                <a:gd name="connsiteX0" fmla="*/ 0 w 2624002"/>
                <a:gd name="connsiteY0" fmla="*/ 303726 h 4325621"/>
                <a:gd name="connsiteX1" fmla="*/ 85850 w 2624002"/>
                <a:gd name="connsiteY1" fmla="*/ 263077 h 4325621"/>
                <a:gd name="connsiteX2" fmla="*/ 2374834 w 2624002"/>
                <a:gd name="connsiteY2" fmla="*/ 0 h 4325621"/>
                <a:gd name="connsiteX3" fmla="*/ 2537633 w 2624002"/>
                <a:gd name="connsiteY3" fmla="*/ 93827 h 4325621"/>
                <a:gd name="connsiteX4" fmla="*/ 2624002 w 2624002"/>
                <a:gd name="connsiteY4" fmla="*/ 4239595 h 4325621"/>
                <a:gd name="connsiteX5" fmla="*/ 2323214 w 2624002"/>
                <a:gd name="connsiteY5" fmla="*/ 4325549 h 4325621"/>
                <a:gd name="connsiteX6" fmla="*/ 69224 w 2624002"/>
                <a:gd name="connsiteY6" fmla="*/ 4124450 h 4325621"/>
                <a:gd name="connsiteX7" fmla="*/ 0 w 2624002"/>
                <a:gd name="connsiteY7" fmla="*/ 4055226 h 4325621"/>
                <a:gd name="connsiteX8" fmla="*/ 0 w 2624002"/>
                <a:gd name="connsiteY8" fmla="*/ 303726 h 4325621"/>
                <a:gd name="connsiteX0" fmla="*/ 0 w 2612201"/>
                <a:gd name="connsiteY0" fmla="*/ 303726 h 4326165"/>
                <a:gd name="connsiteX1" fmla="*/ 85850 w 2612201"/>
                <a:gd name="connsiteY1" fmla="*/ 263077 h 4326165"/>
                <a:gd name="connsiteX2" fmla="*/ 2374834 w 2612201"/>
                <a:gd name="connsiteY2" fmla="*/ 0 h 4326165"/>
                <a:gd name="connsiteX3" fmla="*/ 2537633 w 2612201"/>
                <a:gd name="connsiteY3" fmla="*/ 93827 h 4326165"/>
                <a:gd name="connsiteX4" fmla="*/ 2612201 w 2612201"/>
                <a:gd name="connsiteY4" fmla="*/ 4246660 h 4326165"/>
                <a:gd name="connsiteX5" fmla="*/ 2323214 w 2612201"/>
                <a:gd name="connsiteY5" fmla="*/ 4325549 h 4326165"/>
                <a:gd name="connsiteX6" fmla="*/ 69224 w 2612201"/>
                <a:gd name="connsiteY6" fmla="*/ 4124450 h 4326165"/>
                <a:gd name="connsiteX7" fmla="*/ 0 w 2612201"/>
                <a:gd name="connsiteY7" fmla="*/ 4055226 h 4326165"/>
                <a:gd name="connsiteX8" fmla="*/ 0 w 2612201"/>
                <a:gd name="connsiteY8" fmla="*/ 303726 h 4326165"/>
                <a:gd name="connsiteX0" fmla="*/ 0 w 2581080"/>
                <a:gd name="connsiteY0" fmla="*/ 303726 h 4326165"/>
                <a:gd name="connsiteX1" fmla="*/ 85850 w 2581080"/>
                <a:gd name="connsiteY1" fmla="*/ 263077 h 4326165"/>
                <a:gd name="connsiteX2" fmla="*/ 2374834 w 2581080"/>
                <a:gd name="connsiteY2" fmla="*/ 0 h 4326165"/>
                <a:gd name="connsiteX3" fmla="*/ 2537633 w 2581080"/>
                <a:gd name="connsiteY3" fmla="*/ 93827 h 4326165"/>
                <a:gd name="connsiteX4" fmla="*/ 2581080 w 2581080"/>
                <a:gd name="connsiteY4" fmla="*/ 4246660 h 4326165"/>
                <a:gd name="connsiteX5" fmla="*/ 2323214 w 2581080"/>
                <a:gd name="connsiteY5" fmla="*/ 4325549 h 4326165"/>
                <a:gd name="connsiteX6" fmla="*/ 69224 w 2581080"/>
                <a:gd name="connsiteY6" fmla="*/ 4124450 h 4326165"/>
                <a:gd name="connsiteX7" fmla="*/ 0 w 2581080"/>
                <a:gd name="connsiteY7" fmla="*/ 4055226 h 4326165"/>
                <a:gd name="connsiteX8" fmla="*/ 0 w 2581080"/>
                <a:gd name="connsiteY8" fmla="*/ 303726 h 4326165"/>
                <a:gd name="connsiteX0" fmla="*/ 0 w 2537898"/>
                <a:gd name="connsiteY0" fmla="*/ 303726 h 4328276"/>
                <a:gd name="connsiteX1" fmla="*/ 85850 w 2537898"/>
                <a:gd name="connsiteY1" fmla="*/ 263077 h 4328276"/>
                <a:gd name="connsiteX2" fmla="*/ 2374834 w 2537898"/>
                <a:gd name="connsiteY2" fmla="*/ 0 h 4328276"/>
                <a:gd name="connsiteX3" fmla="*/ 2537633 w 2537898"/>
                <a:gd name="connsiteY3" fmla="*/ 93827 h 4328276"/>
                <a:gd name="connsiteX4" fmla="*/ 2523282 w 2537898"/>
                <a:gd name="connsiteY4" fmla="*/ 4257418 h 4328276"/>
                <a:gd name="connsiteX5" fmla="*/ 2323214 w 2537898"/>
                <a:gd name="connsiteY5" fmla="*/ 4325549 h 4328276"/>
                <a:gd name="connsiteX6" fmla="*/ 69224 w 2537898"/>
                <a:gd name="connsiteY6" fmla="*/ 4124450 h 4328276"/>
                <a:gd name="connsiteX7" fmla="*/ 0 w 2537898"/>
                <a:gd name="connsiteY7" fmla="*/ 4055226 h 4328276"/>
                <a:gd name="connsiteX8" fmla="*/ 0 w 2537898"/>
                <a:gd name="connsiteY8" fmla="*/ 303726 h 4328276"/>
                <a:gd name="connsiteX0" fmla="*/ 0 w 2561223"/>
                <a:gd name="connsiteY0" fmla="*/ 303726 h 4348069"/>
                <a:gd name="connsiteX1" fmla="*/ 85850 w 2561223"/>
                <a:gd name="connsiteY1" fmla="*/ 263077 h 4348069"/>
                <a:gd name="connsiteX2" fmla="*/ 2374834 w 2561223"/>
                <a:gd name="connsiteY2" fmla="*/ 0 h 4348069"/>
                <a:gd name="connsiteX3" fmla="*/ 2537633 w 2561223"/>
                <a:gd name="connsiteY3" fmla="*/ 93827 h 4348069"/>
                <a:gd name="connsiteX4" fmla="*/ 2561223 w 2561223"/>
                <a:gd name="connsiteY4" fmla="*/ 4299090 h 4348069"/>
                <a:gd name="connsiteX5" fmla="*/ 2323214 w 2561223"/>
                <a:gd name="connsiteY5" fmla="*/ 4325549 h 4348069"/>
                <a:gd name="connsiteX6" fmla="*/ 69224 w 2561223"/>
                <a:gd name="connsiteY6" fmla="*/ 4124450 h 4348069"/>
                <a:gd name="connsiteX7" fmla="*/ 0 w 2561223"/>
                <a:gd name="connsiteY7" fmla="*/ 4055226 h 4348069"/>
                <a:gd name="connsiteX8" fmla="*/ 0 w 2561223"/>
                <a:gd name="connsiteY8" fmla="*/ 303726 h 4348069"/>
                <a:gd name="connsiteX0" fmla="*/ 0 w 2537748"/>
                <a:gd name="connsiteY0" fmla="*/ 303726 h 4337857"/>
                <a:gd name="connsiteX1" fmla="*/ 85850 w 2537748"/>
                <a:gd name="connsiteY1" fmla="*/ 263077 h 4337857"/>
                <a:gd name="connsiteX2" fmla="*/ 2374834 w 2537748"/>
                <a:gd name="connsiteY2" fmla="*/ 0 h 4337857"/>
                <a:gd name="connsiteX3" fmla="*/ 2537633 w 2537748"/>
                <a:gd name="connsiteY3" fmla="*/ 93827 h 4337857"/>
                <a:gd name="connsiteX4" fmla="*/ 2495181 w 2537748"/>
                <a:gd name="connsiteY4" fmla="*/ 4281334 h 4337857"/>
                <a:gd name="connsiteX5" fmla="*/ 2323214 w 2537748"/>
                <a:gd name="connsiteY5" fmla="*/ 4325549 h 4337857"/>
                <a:gd name="connsiteX6" fmla="*/ 69224 w 2537748"/>
                <a:gd name="connsiteY6" fmla="*/ 4124450 h 4337857"/>
                <a:gd name="connsiteX7" fmla="*/ 0 w 2537748"/>
                <a:gd name="connsiteY7" fmla="*/ 4055226 h 4337857"/>
                <a:gd name="connsiteX8" fmla="*/ 0 w 2537748"/>
                <a:gd name="connsiteY8" fmla="*/ 303726 h 4337857"/>
                <a:gd name="connsiteX0" fmla="*/ 0 w 2572231"/>
                <a:gd name="connsiteY0" fmla="*/ 303726 h 4327596"/>
                <a:gd name="connsiteX1" fmla="*/ 85850 w 2572231"/>
                <a:gd name="connsiteY1" fmla="*/ 263077 h 4327596"/>
                <a:gd name="connsiteX2" fmla="*/ 2374834 w 2572231"/>
                <a:gd name="connsiteY2" fmla="*/ 0 h 4327596"/>
                <a:gd name="connsiteX3" fmla="*/ 2537633 w 2572231"/>
                <a:gd name="connsiteY3" fmla="*/ 93827 h 4327596"/>
                <a:gd name="connsiteX4" fmla="*/ 2572231 w 2572231"/>
                <a:gd name="connsiteY4" fmla="*/ 4254701 h 4327596"/>
                <a:gd name="connsiteX5" fmla="*/ 2323214 w 2572231"/>
                <a:gd name="connsiteY5" fmla="*/ 4325549 h 4327596"/>
                <a:gd name="connsiteX6" fmla="*/ 69224 w 2572231"/>
                <a:gd name="connsiteY6" fmla="*/ 4124450 h 4327596"/>
                <a:gd name="connsiteX7" fmla="*/ 0 w 2572231"/>
                <a:gd name="connsiteY7" fmla="*/ 4055226 h 4327596"/>
                <a:gd name="connsiteX8" fmla="*/ 0 w 2572231"/>
                <a:gd name="connsiteY8" fmla="*/ 303726 h 4327596"/>
                <a:gd name="connsiteX0" fmla="*/ 0 w 2561224"/>
                <a:gd name="connsiteY0" fmla="*/ 303726 h 4330162"/>
                <a:gd name="connsiteX1" fmla="*/ 85850 w 2561224"/>
                <a:gd name="connsiteY1" fmla="*/ 263077 h 4330162"/>
                <a:gd name="connsiteX2" fmla="*/ 2374834 w 2561224"/>
                <a:gd name="connsiteY2" fmla="*/ 0 h 4330162"/>
                <a:gd name="connsiteX3" fmla="*/ 2537633 w 2561224"/>
                <a:gd name="connsiteY3" fmla="*/ 93827 h 4330162"/>
                <a:gd name="connsiteX4" fmla="*/ 2561224 w 2561224"/>
                <a:gd name="connsiteY4" fmla="*/ 4263579 h 4330162"/>
                <a:gd name="connsiteX5" fmla="*/ 2323214 w 2561224"/>
                <a:gd name="connsiteY5" fmla="*/ 4325549 h 4330162"/>
                <a:gd name="connsiteX6" fmla="*/ 69224 w 2561224"/>
                <a:gd name="connsiteY6" fmla="*/ 4124450 h 4330162"/>
                <a:gd name="connsiteX7" fmla="*/ 0 w 2561224"/>
                <a:gd name="connsiteY7" fmla="*/ 4055226 h 4330162"/>
                <a:gd name="connsiteX8" fmla="*/ 0 w 2561224"/>
                <a:gd name="connsiteY8" fmla="*/ 303726 h 4330162"/>
                <a:gd name="connsiteX0" fmla="*/ 0 w 2561224"/>
                <a:gd name="connsiteY0" fmla="*/ 303726 h 4333632"/>
                <a:gd name="connsiteX1" fmla="*/ 85850 w 2561224"/>
                <a:gd name="connsiteY1" fmla="*/ 263077 h 4333632"/>
                <a:gd name="connsiteX2" fmla="*/ 2374834 w 2561224"/>
                <a:gd name="connsiteY2" fmla="*/ 0 h 4333632"/>
                <a:gd name="connsiteX3" fmla="*/ 2537633 w 2561224"/>
                <a:gd name="connsiteY3" fmla="*/ 93827 h 4333632"/>
                <a:gd name="connsiteX4" fmla="*/ 2561224 w 2561224"/>
                <a:gd name="connsiteY4" fmla="*/ 4272457 h 4333632"/>
                <a:gd name="connsiteX5" fmla="*/ 2323214 w 2561224"/>
                <a:gd name="connsiteY5" fmla="*/ 4325549 h 4333632"/>
                <a:gd name="connsiteX6" fmla="*/ 69224 w 2561224"/>
                <a:gd name="connsiteY6" fmla="*/ 4124450 h 4333632"/>
                <a:gd name="connsiteX7" fmla="*/ 0 w 2561224"/>
                <a:gd name="connsiteY7" fmla="*/ 4055226 h 4333632"/>
                <a:gd name="connsiteX8" fmla="*/ 0 w 2561224"/>
                <a:gd name="connsiteY8" fmla="*/ 303726 h 433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1224" h="4333632">
                  <a:moveTo>
                    <a:pt x="0" y="303726"/>
                  </a:moveTo>
                  <a:cubicBezTo>
                    <a:pt x="0" y="265495"/>
                    <a:pt x="47619" y="263077"/>
                    <a:pt x="85850" y="263077"/>
                  </a:cubicBezTo>
                  <a:cubicBezTo>
                    <a:pt x="843138" y="151374"/>
                    <a:pt x="1710253" y="69099"/>
                    <a:pt x="2374834" y="0"/>
                  </a:cubicBezTo>
                  <a:cubicBezTo>
                    <a:pt x="2413065" y="0"/>
                    <a:pt x="2537633" y="55596"/>
                    <a:pt x="2537633" y="93827"/>
                  </a:cubicBezTo>
                  <a:cubicBezTo>
                    <a:pt x="2540404" y="1452393"/>
                    <a:pt x="2558453" y="2913891"/>
                    <a:pt x="2561224" y="4272457"/>
                  </a:cubicBezTo>
                  <a:cubicBezTo>
                    <a:pt x="2555456" y="4364203"/>
                    <a:pt x="2361445" y="4325549"/>
                    <a:pt x="2323214" y="4325549"/>
                  </a:cubicBezTo>
                  <a:lnTo>
                    <a:pt x="69224" y="4124450"/>
                  </a:lnTo>
                  <a:cubicBezTo>
                    <a:pt x="30993" y="4124450"/>
                    <a:pt x="0" y="4093457"/>
                    <a:pt x="0" y="4055226"/>
                  </a:cubicBezTo>
                  <a:lnTo>
                    <a:pt x="0" y="30372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8E76278-CC1C-412F-ACF9-8F9F9A896803}"/>
                </a:ext>
              </a:extLst>
            </p:cNvPr>
            <p:cNvSpPr/>
            <p:nvPr/>
          </p:nvSpPr>
          <p:spPr>
            <a:xfrm>
              <a:off x="7317394" y="2784225"/>
              <a:ext cx="663632" cy="1076348"/>
            </a:xfrm>
            <a:prstGeom prst="roundRect">
              <a:avLst>
                <a:gd name="adj" fmla="val 7861"/>
              </a:avLst>
            </a:prstGeom>
            <a:solidFill>
              <a:srgbClr val="EAA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E87724-8DBF-4D7E-8FB1-F60FFD204D40}"/>
                </a:ext>
              </a:extLst>
            </p:cNvPr>
            <p:cNvSpPr/>
            <p:nvPr/>
          </p:nvSpPr>
          <p:spPr>
            <a:xfrm>
              <a:off x="8110990" y="1560796"/>
              <a:ext cx="1358034" cy="3460521"/>
            </a:xfrm>
            <a:prstGeom prst="roundRect">
              <a:avLst>
                <a:gd name="adj" fmla="val 7861"/>
              </a:avLst>
            </a:prstGeom>
            <a:solidFill>
              <a:srgbClr val="EAA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1ECE68B-07ED-4CB1-BF7E-09516BD7FF37}"/>
                </a:ext>
              </a:extLst>
            </p:cNvPr>
            <p:cNvSpPr/>
            <p:nvPr/>
          </p:nvSpPr>
          <p:spPr>
            <a:xfrm>
              <a:off x="8161589" y="2784225"/>
              <a:ext cx="138983" cy="107634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1472755-45F2-467A-A4BA-791C26BE35A8}"/>
                </a:ext>
              </a:extLst>
            </p:cNvPr>
            <p:cNvSpPr/>
            <p:nvPr/>
          </p:nvSpPr>
          <p:spPr>
            <a:xfrm>
              <a:off x="8161587" y="3914929"/>
              <a:ext cx="138983" cy="250975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EFA3D3-EC90-4F57-BC73-7A3F55C0849A}"/>
                </a:ext>
              </a:extLst>
            </p:cNvPr>
            <p:cNvSpPr/>
            <p:nvPr/>
          </p:nvSpPr>
          <p:spPr>
            <a:xfrm>
              <a:off x="8161586" y="421683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0902165-128B-4EFD-8BEC-B8EDBCA505B5}"/>
                </a:ext>
              </a:extLst>
            </p:cNvPr>
            <p:cNvSpPr/>
            <p:nvPr/>
          </p:nvSpPr>
          <p:spPr>
            <a:xfrm>
              <a:off x="8161418" y="4444043"/>
              <a:ext cx="69322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9AEBA42-8DDD-4156-8C23-265D1E7D0723}"/>
                </a:ext>
              </a:extLst>
            </p:cNvPr>
            <p:cNvSpPr/>
            <p:nvPr/>
          </p:nvSpPr>
          <p:spPr>
            <a:xfrm>
              <a:off x="8161587" y="4624392"/>
              <a:ext cx="69322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B9A976A-0A5D-44D7-B5AD-3D7AA61359CE}"/>
                </a:ext>
              </a:extLst>
            </p:cNvPr>
            <p:cNvSpPr/>
            <p:nvPr/>
          </p:nvSpPr>
          <p:spPr>
            <a:xfrm>
              <a:off x="8240258" y="4624392"/>
              <a:ext cx="69322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DDA66F9-D435-4ECD-B75C-D6D35735971F}"/>
                </a:ext>
              </a:extLst>
            </p:cNvPr>
            <p:cNvSpPr/>
            <p:nvPr/>
          </p:nvSpPr>
          <p:spPr>
            <a:xfrm>
              <a:off x="8161417" y="4804377"/>
              <a:ext cx="6932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9580DE0-054A-45A3-B85C-CA9F75AA9A99}"/>
                </a:ext>
              </a:extLst>
            </p:cNvPr>
            <p:cNvSpPr/>
            <p:nvPr/>
          </p:nvSpPr>
          <p:spPr>
            <a:xfrm>
              <a:off x="8161586" y="256794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A927FD0-3FFD-4714-A7E2-FD20BFD3A5B9}"/>
                </a:ext>
              </a:extLst>
            </p:cNvPr>
            <p:cNvSpPr/>
            <p:nvPr/>
          </p:nvSpPr>
          <p:spPr>
            <a:xfrm>
              <a:off x="8161248" y="234777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476461F-770B-4F91-B99E-1EF2C7B9CB5B}"/>
                </a:ext>
              </a:extLst>
            </p:cNvPr>
            <p:cNvSpPr/>
            <p:nvPr/>
          </p:nvSpPr>
          <p:spPr>
            <a:xfrm>
              <a:off x="8161248" y="213229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6DF0FEE-34FE-451B-8D81-9A43C8C644A3}"/>
                </a:ext>
              </a:extLst>
            </p:cNvPr>
            <p:cNvSpPr/>
            <p:nvPr/>
          </p:nvSpPr>
          <p:spPr>
            <a:xfrm>
              <a:off x="8159680" y="191600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701535-F6E3-486E-A64F-0C1348865E3D}"/>
                </a:ext>
              </a:extLst>
            </p:cNvPr>
            <p:cNvSpPr/>
            <p:nvPr/>
          </p:nvSpPr>
          <p:spPr>
            <a:xfrm>
              <a:off x="8348308" y="1606714"/>
              <a:ext cx="138983" cy="297379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95BC428-9881-4B2E-A3BF-0B0432235708}"/>
                </a:ext>
              </a:extLst>
            </p:cNvPr>
            <p:cNvSpPr/>
            <p:nvPr/>
          </p:nvSpPr>
          <p:spPr>
            <a:xfrm>
              <a:off x="8348308" y="213229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1E5413E-89D1-41B8-9FAF-93DDECC51D64}"/>
                </a:ext>
              </a:extLst>
            </p:cNvPr>
            <p:cNvSpPr/>
            <p:nvPr/>
          </p:nvSpPr>
          <p:spPr>
            <a:xfrm>
              <a:off x="8348308" y="234777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1F00889-B646-4A28-BA2A-3D63A3ED9C6D}"/>
                </a:ext>
              </a:extLst>
            </p:cNvPr>
            <p:cNvSpPr/>
            <p:nvPr/>
          </p:nvSpPr>
          <p:spPr>
            <a:xfrm>
              <a:off x="8352516" y="256794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6A88675-684A-4C7D-8854-6038A250EAF8}"/>
                </a:ext>
              </a:extLst>
            </p:cNvPr>
            <p:cNvSpPr/>
            <p:nvPr/>
          </p:nvSpPr>
          <p:spPr>
            <a:xfrm>
              <a:off x="8348308" y="2783814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314E194-341C-4A49-86CE-2629A15E914E}"/>
                </a:ext>
              </a:extLst>
            </p:cNvPr>
            <p:cNvSpPr/>
            <p:nvPr/>
          </p:nvSpPr>
          <p:spPr>
            <a:xfrm>
              <a:off x="8348590" y="300305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3570892-E975-4C09-97E1-134B68311CC6}"/>
                </a:ext>
              </a:extLst>
            </p:cNvPr>
            <p:cNvSpPr/>
            <p:nvPr/>
          </p:nvSpPr>
          <p:spPr>
            <a:xfrm>
              <a:off x="8348590" y="321892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4477C4A-315A-453B-B039-6A7D31C9F181}"/>
                </a:ext>
              </a:extLst>
            </p:cNvPr>
            <p:cNvSpPr/>
            <p:nvPr/>
          </p:nvSpPr>
          <p:spPr>
            <a:xfrm>
              <a:off x="8349840" y="343815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4FDFC3C-1FE5-429B-BA61-59369799109E}"/>
                </a:ext>
              </a:extLst>
            </p:cNvPr>
            <p:cNvSpPr/>
            <p:nvPr/>
          </p:nvSpPr>
          <p:spPr>
            <a:xfrm>
              <a:off x="8348590" y="365330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3669282-61D2-45FF-90E7-488488D95E91}"/>
                </a:ext>
              </a:extLst>
            </p:cNvPr>
            <p:cNvSpPr/>
            <p:nvPr/>
          </p:nvSpPr>
          <p:spPr>
            <a:xfrm>
              <a:off x="8348590" y="386844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E9F901-E231-4CB5-B57B-EB36AD4F99F3}"/>
                </a:ext>
              </a:extLst>
            </p:cNvPr>
            <p:cNvSpPr/>
            <p:nvPr/>
          </p:nvSpPr>
          <p:spPr>
            <a:xfrm>
              <a:off x="8348307" y="408359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5056BB3-0E07-4F34-9BEF-BA5FFED83D6E}"/>
                </a:ext>
              </a:extLst>
            </p:cNvPr>
            <p:cNvSpPr/>
            <p:nvPr/>
          </p:nvSpPr>
          <p:spPr>
            <a:xfrm>
              <a:off x="8348306" y="429405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9E9A88E-F0E8-462C-A636-CABF0B63CB3A}"/>
                </a:ext>
              </a:extLst>
            </p:cNvPr>
            <p:cNvSpPr/>
            <p:nvPr/>
          </p:nvSpPr>
          <p:spPr>
            <a:xfrm>
              <a:off x="8349853" y="4512619"/>
              <a:ext cx="138983" cy="442115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5022820-A756-4635-93C5-90D7941D29DF}"/>
                </a:ext>
              </a:extLst>
            </p:cNvPr>
            <p:cNvSpPr/>
            <p:nvPr/>
          </p:nvSpPr>
          <p:spPr>
            <a:xfrm>
              <a:off x="8538072" y="1606714"/>
              <a:ext cx="138983" cy="250975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1C5C327-199B-4F46-8C03-2FFB1B2492C1}"/>
                </a:ext>
              </a:extLst>
            </p:cNvPr>
            <p:cNvSpPr/>
            <p:nvPr/>
          </p:nvSpPr>
          <p:spPr>
            <a:xfrm>
              <a:off x="8154277" y="1608496"/>
              <a:ext cx="138983" cy="123910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E701AA0-DD65-4401-B19A-B7FD237891BA}"/>
                </a:ext>
              </a:extLst>
            </p:cNvPr>
            <p:cNvSpPr/>
            <p:nvPr/>
          </p:nvSpPr>
          <p:spPr>
            <a:xfrm>
              <a:off x="8159680" y="1755252"/>
              <a:ext cx="138983" cy="123910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E928E9D-EB24-410F-9679-4AB6226EAF51}"/>
                </a:ext>
              </a:extLst>
            </p:cNvPr>
            <p:cNvSpPr/>
            <p:nvPr/>
          </p:nvSpPr>
          <p:spPr>
            <a:xfrm>
              <a:off x="8348305" y="192240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44925D6-0848-4A33-B15E-DEF3B7D70B69}"/>
                </a:ext>
              </a:extLst>
            </p:cNvPr>
            <p:cNvSpPr/>
            <p:nvPr/>
          </p:nvSpPr>
          <p:spPr>
            <a:xfrm>
              <a:off x="8538072" y="187916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1147053-4C96-40B4-BBCA-6D606EE67548}"/>
                </a:ext>
              </a:extLst>
            </p:cNvPr>
            <p:cNvSpPr/>
            <p:nvPr/>
          </p:nvSpPr>
          <p:spPr>
            <a:xfrm>
              <a:off x="8538072" y="206461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2C94C57-8DA3-4A7F-8983-FDCB590F1CF1}"/>
                </a:ext>
              </a:extLst>
            </p:cNvPr>
            <p:cNvSpPr/>
            <p:nvPr/>
          </p:nvSpPr>
          <p:spPr>
            <a:xfrm>
              <a:off x="8538072" y="2246414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2CEF939-D901-485C-8C5D-460970D30FDD}"/>
                </a:ext>
              </a:extLst>
            </p:cNvPr>
            <p:cNvSpPr/>
            <p:nvPr/>
          </p:nvSpPr>
          <p:spPr>
            <a:xfrm>
              <a:off x="8536693" y="243135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858D955-81D0-4624-A657-09F08C664717}"/>
                </a:ext>
              </a:extLst>
            </p:cNvPr>
            <p:cNvSpPr/>
            <p:nvPr/>
          </p:nvSpPr>
          <p:spPr>
            <a:xfrm>
              <a:off x="8536693" y="261628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364831D-652E-4179-A154-541A5CB3553D}"/>
                </a:ext>
              </a:extLst>
            </p:cNvPr>
            <p:cNvSpPr/>
            <p:nvPr/>
          </p:nvSpPr>
          <p:spPr>
            <a:xfrm>
              <a:off x="8536693" y="280145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7DB6211-F0FB-4D34-A2FE-3A5B872B9747}"/>
                </a:ext>
              </a:extLst>
            </p:cNvPr>
            <p:cNvSpPr/>
            <p:nvPr/>
          </p:nvSpPr>
          <p:spPr>
            <a:xfrm>
              <a:off x="8531690" y="298514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B3143C5-7B72-4EAE-A821-2FDC517B6699}"/>
                </a:ext>
              </a:extLst>
            </p:cNvPr>
            <p:cNvSpPr/>
            <p:nvPr/>
          </p:nvSpPr>
          <p:spPr>
            <a:xfrm>
              <a:off x="8531821" y="3164661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2A7750-B071-42EE-B50B-83918F81B3C0}"/>
                </a:ext>
              </a:extLst>
            </p:cNvPr>
            <p:cNvSpPr/>
            <p:nvPr/>
          </p:nvSpPr>
          <p:spPr>
            <a:xfrm>
              <a:off x="8529152" y="335218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456550E-5125-43D5-B867-081480BF235C}"/>
                </a:ext>
              </a:extLst>
            </p:cNvPr>
            <p:cNvSpPr/>
            <p:nvPr/>
          </p:nvSpPr>
          <p:spPr>
            <a:xfrm>
              <a:off x="8529151" y="353696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EDE955B-590A-494D-883B-59CEEF57F98F}"/>
                </a:ext>
              </a:extLst>
            </p:cNvPr>
            <p:cNvSpPr/>
            <p:nvPr/>
          </p:nvSpPr>
          <p:spPr>
            <a:xfrm>
              <a:off x="8529150" y="371923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BCF5A7C-670E-42F1-9DEA-6DDBB9593660}"/>
                </a:ext>
              </a:extLst>
            </p:cNvPr>
            <p:cNvSpPr/>
            <p:nvPr/>
          </p:nvSpPr>
          <p:spPr>
            <a:xfrm>
              <a:off x="8529149" y="390150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A25CC89-C46E-44B4-B593-33E9123B8868}"/>
                </a:ext>
              </a:extLst>
            </p:cNvPr>
            <p:cNvSpPr/>
            <p:nvPr/>
          </p:nvSpPr>
          <p:spPr>
            <a:xfrm>
              <a:off x="8528870" y="407522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AF71D2A-DAE7-47CE-A501-89851ED4091E}"/>
                </a:ext>
              </a:extLst>
            </p:cNvPr>
            <p:cNvSpPr/>
            <p:nvPr/>
          </p:nvSpPr>
          <p:spPr>
            <a:xfrm>
              <a:off x="8528869" y="426471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7254D16-6A46-477E-B56F-697D3311A207}"/>
                </a:ext>
              </a:extLst>
            </p:cNvPr>
            <p:cNvSpPr/>
            <p:nvPr/>
          </p:nvSpPr>
          <p:spPr>
            <a:xfrm>
              <a:off x="8528869" y="445082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5AE670F-71AB-496E-9EA9-9F24AD3A26DB}"/>
                </a:ext>
              </a:extLst>
            </p:cNvPr>
            <p:cNvSpPr/>
            <p:nvPr/>
          </p:nvSpPr>
          <p:spPr>
            <a:xfrm>
              <a:off x="8528869" y="4627147"/>
              <a:ext cx="138983" cy="327061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B2EF49A-FD26-462E-81B5-D4CB9918ED7E}"/>
                </a:ext>
              </a:extLst>
            </p:cNvPr>
            <p:cNvSpPr/>
            <p:nvPr/>
          </p:nvSpPr>
          <p:spPr>
            <a:xfrm>
              <a:off x="8727836" y="1612034"/>
              <a:ext cx="138983" cy="183264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C6E2BEE-C0A5-4C86-BE31-7497B5C18EBF}"/>
                </a:ext>
              </a:extLst>
            </p:cNvPr>
            <p:cNvSpPr/>
            <p:nvPr/>
          </p:nvSpPr>
          <p:spPr>
            <a:xfrm>
              <a:off x="8725128" y="1819291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6B8E6C8-0397-4D59-9F08-9294B0517D5A}"/>
                </a:ext>
              </a:extLst>
            </p:cNvPr>
            <p:cNvSpPr/>
            <p:nvPr/>
          </p:nvSpPr>
          <p:spPr>
            <a:xfrm>
              <a:off x="8725127" y="200088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5B9AB85-9A67-4309-8671-55D7DCE61934}"/>
                </a:ext>
              </a:extLst>
            </p:cNvPr>
            <p:cNvSpPr/>
            <p:nvPr/>
          </p:nvSpPr>
          <p:spPr>
            <a:xfrm>
              <a:off x="8725129" y="218208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869BF6F-79A1-4C8E-ABE6-256B7E4D97C2}"/>
                </a:ext>
              </a:extLst>
            </p:cNvPr>
            <p:cNvSpPr/>
            <p:nvPr/>
          </p:nvSpPr>
          <p:spPr>
            <a:xfrm>
              <a:off x="8720352" y="236299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4A8DC17-AE1C-4D69-80C7-D773CB1C026D}"/>
                </a:ext>
              </a:extLst>
            </p:cNvPr>
            <p:cNvSpPr/>
            <p:nvPr/>
          </p:nvSpPr>
          <p:spPr>
            <a:xfrm>
              <a:off x="8717256" y="254415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A0DB225-D6E2-4BC5-BA61-BCBB4DB8ECC8}"/>
                </a:ext>
              </a:extLst>
            </p:cNvPr>
            <p:cNvSpPr/>
            <p:nvPr/>
          </p:nvSpPr>
          <p:spPr>
            <a:xfrm>
              <a:off x="8715868" y="273386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9176DCE-4062-44A4-92CB-DF05AB947259}"/>
                </a:ext>
              </a:extLst>
            </p:cNvPr>
            <p:cNvSpPr/>
            <p:nvPr/>
          </p:nvSpPr>
          <p:spPr>
            <a:xfrm>
              <a:off x="8716752" y="291457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5EE6219-FCCA-4556-8DB3-6C60B9BCC897}"/>
                </a:ext>
              </a:extLst>
            </p:cNvPr>
            <p:cNvSpPr/>
            <p:nvPr/>
          </p:nvSpPr>
          <p:spPr>
            <a:xfrm>
              <a:off x="8715868" y="3097944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B3F02D2-6826-4F9A-930E-B3559CEB6DB3}"/>
                </a:ext>
              </a:extLst>
            </p:cNvPr>
            <p:cNvSpPr/>
            <p:nvPr/>
          </p:nvSpPr>
          <p:spPr>
            <a:xfrm>
              <a:off x="8711672" y="327749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352E4D8-8FB1-4114-B3E0-B9F9CF9D963A}"/>
                </a:ext>
              </a:extLst>
            </p:cNvPr>
            <p:cNvSpPr/>
            <p:nvPr/>
          </p:nvSpPr>
          <p:spPr>
            <a:xfrm>
              <a:off x="8709653" y="345991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1AD70F1-842B-4CDE-954C-C873C2856038}"/>
                </a:ext>
              </a:extLst>
            </p:cNvPr>
            <p:cNvSpPr/>
            <p:nvPr/>
          </p:nvSpPr>
          <p:spPr>
            <a:xfrm>
              <a:off x="8706249" y="363922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73BF8E2-C483-482D-842A-79436DB292CE}"/>
                </a:ext>
              </a:extLst>
            </p:cNvPr>
            <p:cNvSpPr/>
            <p:nvPr/>
          </p:nvSpPr>
          <p:spPr>
            <a:xfrm>
              <a:off x="8706248" y="383282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292BFFF-E62F-4D55-AFA5-49166C0D1F4F}"/>
                </a:ext>
              </a:extLst>
            </p:cNvPr>
            <p:cNvSpPr/>
            <p:nvPr/>
          </p:nvSpPr>
          <p:spPr>
            <a:xfrm>
              <a:off x="8706249" y="401232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7FA27D0-DCB4-4D78-9C40-29ACACA7930F}"/>
                </a:ext>
              </a:extLst>
            </p:cNvPr>
            <p:cNvSpPr/>
            <p:nvPr/>
          </p:nvSpPr>
          <p:spPr>
            <a:xfrm>
              <a:off x="8703209" y="419320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EC5A4AC-FE53-4A9E-9758-4324E3E63DFC}"/>
                </a:ext>
              </a:extLst>
            </p:cNvPr>
            <p:cNvSpPr/>
            <p:nvPr/>
          </p:nvSpPr>
          <p:spPr>
            <a:xfrm>
              <a:off x="8703209" y="437104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3445A8B-6608-46E1-BBC5-35BB0502D4C9}"/>
                </a:ext>
              </a:extLst>
            </p:cNvPr>
            <p:cNvSpPr/>
            <p:nvPr/>
          </p:nvSpPr>
          <p:spPr>
            <a:xfrm>
              <a:off x="8706894" y="456072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B1CD00C-CF52-4ECF-B0BE-7CDDA5E38C84}"/>
                </a:ext>
              </a:extLst>
            </p:cNvPr>
            <p:cNvSpPr/>
            <p:nvPr/>
          </p:nvSpPr>
          <p:spPr>
            <a:xfrm>
              <a:off x="8703209" y="4754325"/>
              <a:ext cx="138983" cy="192776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18D0EBD4-3D9D-4157-9B39-82D1EAF82312}"/>
                </a:ext>
              </a:extLst>
            </p:cNvPr>
            <p:cNvSpPr/>
            <p:nvPr/>
          </p:nvSpPr>
          <p:spPr>
            <a:xfrm>
              <a:off x="8903450" y="178262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8069A01-5140-4945-92DE-85DC28236D54}"/>
                </a:ext>
              </a:extLst>
            </p:cNvPr>
            <p:cNvSpPr/>
            <p:nvPr/>
          </p:nvSpPr>
          <p:spPr>
            <a:xfrm>
              <a:off x="8906211" y="198071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49FBF25-A966-4017-B452-D0E004AF3037}"/>
                </a:ext>
              </a:extLst>
            </p:cNvPr>
            <p:cNvSpPr/>
            <p:nvPr/>
          </p:nvSpPr>
          <p:spPr>
            <a:xfrm>
              <a:off x="8905692" y="216940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A74BE2C-67C8-4BC9-89B4-81D939FC2D7E}"/>
                </a:ext>
              </a:extLst>
            </p:cNvPr>
            <p:cNvSpPr/>
            <p:nvPr/>
          </p:nvSpPr>
          <p:spPr>
            <a:xfrm>
              <a:off x="9115898" y="1609943"/>
              <a:ext cx="138983" cy="100565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6C07D8A-4092-473D-B9BA-EC496BD61038}"/>
                </a:ext>
              </a:extLst>
            </p:cNvPr>
            <p:cNvSpPr/>
            <p:nvPr/>
          </p:nvSpPr>
          <p:spPr>
            <a:xfrm>
              <a:off x="9112380" y="176157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DE18043-E87C-4A46-A36D-4CDECAFCFD78}"/>
                </a:ext>
              </a:extLst>
            </p:cNvPr>
            <p:cNvSpPr/>
            <p:nvPr/>
          </p:nvSpPr>
          <p:spPr>
            <a:xfrm>
              <a:off x="9112379" y="197447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7BF1191-0599-4C85-9A98-12E50FD068C1}"/>
                </a:ext>
              </a:extLst>
            </p:cNvPr>
            <p:cNvSpPr/>
            <p:nvPr/>
          </p:nvSpPr>
          <p:spPr>
            <a:xfrm>
              <a:off x="9109520" y="219026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5650253-7563-4963-BCFA-57BBD813943A}"/>
                </a:ext>
              </a:extLst>
            </p:cNvPr>
            <p:cNvSpPr/>
            <p:nvPr/>
          </p:nvSpPr>
          <p:spPr>
            <a:xfrm>
              <a:off x="9112379" y="238335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A76ED25-1604-4FD2-B628-E9D6AE006537}"/>
                </a:ext>
              </a:extLst>
            </p:cNvPr>
            <p:cNvSpPr/>
            <p:nvPr/>
          </p:nvSpPr>
          <p:spPr>
            <a:xfrm>
              <a:off x="9105848" y="257643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77A0097-7250-4A70-90AA-3102F7CBB39F}"/>
                </a:ext>
              </a:extLst>
            </p:cNvPr>
            <p:cNvSpPr/>
            <p:nvPr/>
          </p:nvSpPr>
          <p:spPr>
            <a:xfrm>
              <a:off x="9105847" y="277003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BB7A256-AFF2-4A83-81ED-9D82D424F3F5}"/>
                </a:ext>
              </a:extLst>
            </p:cNvPr>
            <p:cNvSpPr/>
            <p:nvPr/>
          </p:nvSpPr>
          <p:spPr>
            <a:xfrm>
              <a:off x="9105846" y="296727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E27CBCD-7AF5-41D3-8A75-7FC5ED3C4E47}"/>
                </a:ext>
              </a:extLst>
            </p:cNvPr>
            <p:cNvSpPr/>
            <p:nvPr/>
          </p:nvSpPr>
          <p:spPr>
            <a:xfrm>
              <a:off x="9115899" y="315512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DE46E1F-4084-48D9-BA2D-6E7EA5DFCDC4}"/>
                </a:ext>
              </a:extLst>
            </p:cNvPr>
            <p:cNvSpPr/>
            <p:nvPr/>
          </p:nvSpPr>
          <p:spPr>
            <a:xfrm>
              <a:off x="9112379" y="335111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B0D3AD7-3464-4058-9F48-FDDC08C2E0BA}"/>
                </a:ext>
              </a:extLst>
            </p:cNvPr>
            <p:cNvSpPr/>
            <p:nvPr/>
          </p:nvSpPr>
          <p:spPr>
            <a:xfrm>
              <a:off x="9109520" y="355517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08FCC97-34B9-48B8-942A-FCD6A6F268AF}"/>
                </a:ext>
              </a:extLst>
            </p:cNvPr>
            <p:cNvSpPr/>
            <p:nvPr/>
          </p:nvSpPr>
          <p:spPr>
            <a:xfrm>
              <a:off x="9105846" y="376602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BAAC1C49-D2F7-4478-AC21-3755DD191E89}"/>
                </a:ext>
              </a:extLst>
            </p:cNvPr>
            <p:cNvSpPr/>
            <p:nvPr/>
          </p:nvSpPr>
          <p:spPr>
            <a:xfrm>
              <a:off x="9105223" y="397151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D9E3D1F-16D8-4F2D-88D0-47EF2E325744}"/>
                </a:ext>
              </a:extLst>
            </p:cNvPr>
            <p:cNvSpPr/>
            <p:nvPr/>
          </p:nvSpPr>
          <p:spPr>
            <a:xfrm>
              <a:off x="9105222" y="4160804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3140AA4-A080-4C11-8A96-86859E4F29D5}"/>
                </a:ext>
              </a:extLst>
            </p:cNvPr>
            <p:cNvSpPr/>
            <p:nvPr/>
          </p:nvSpPr>
          <p:spPr>
            <a:xfrm>
              <a:off x="9105849" y="436303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6880DFD-62FC-4405-ABE3-4B49C1F7B7E5}"/>
                </a:ext>
              </a:extLst>
            </p:cNvPr>
            <p:cNvSpPr/>
            <p:nvPr/>
          </p:nvSpPr>
          <p:spPr>
            <a:xfrm>
              <a:off x="9098773" y="4561671"/>
              <a:ext cx="145515" cy="399559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814939F-98D4-436D-AE9E-13739893FE2E}"/>
                </a:ext>
              </a:extLst>
            </p:cNvPr>
            <p:cNvSpPr/>
            <p:nvPr/>
          </p:nvSpPr>
          <p:spPr>
            <a:xfrm>
              <a:off x="9291013" y="1606533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1092BB-E656-40F2-99BC-195D987D46CF}"/>
                </a:ext>
              </a:extLst>
            </p:cNvPr>
            <p:cNvSpPr/>
            <p:nvPr/>
          </p:nvSpPr>
          <p:spPr>
            <a:xfrm>
              <a:off x="9291013" y="1801948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DCC7D69-97A2-4AD7-B874-123C0C11459B}"/>
                </a:ext>
              </a:extLst>
            </p:cNvPr>
            <p:cNvSpPr/>
            <p:nvPr/>
          </p:nvSpPr>
          <p:spPr>
            <a:xfrm>
              <a:off x="9291013" y="2005121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7DD68D9-1C26-428D-B724-DACF4D01DB54}"/>
                </a:ext>
              </a:extLst>
            </p:cNvPr>
            <p:cNvSpPr/>
            <p:nvPr/>
          </p:nvSpPr>
          <p:spPr>
            <a:xfrm>
              <a:off x="9289089" y="2205427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F01F6B6C-CBAA-4F01-B2EC-1AE1F8F314FC}"/>
                </a:ext>
              </a:extLst>
            </p:cNvPr>
            <p:cNvSpPr/>
            <p:nvPr/>
          </p:nvSpPr>
          <p:spPr>
            <a:xfrm>
              <a:off x="9289089" y="2400842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99632637-F415-41C0-B2BB-50851DE5F38B}"/>
                </a:ext>
              </a:extLst>
            </p:cNvPr>
            <p:cNvSpPr/>
            <p:nvPr/>
          </p:nvSpPr>
          <p:spPr>
            <a:xfrm>
              <a:off x="9289089" y="2604015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868DE85-B582-463B-8117-F180166668F8}"/>
                </a:ext>
              </a:extLst>
            </p:cNvPr>
            <p:cNvSpPr/>
            <p:nvPr/>
          </p:nvSpPr>
          <p:spPr>
            <a:xfrm>
              <a:off x="9289089" y="2798096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302A424-410E-4525-98F5-B1F00E86A9F3}"/>
                </a:ext>
              </a:extLst>
            </p:cNvPr>
            <p:cNvSpPr/>
            <p:nvPr/>
          </p:nvSpPr>
          <p:spPr>
            <a:xfrm>
              <a:off x="9289089" y="2993511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245DB58-3369-4366-9144-3455677BA575}"/>
                </a:ext>
              </a:extLst>
            </p:cNvPr>
            <p:cNvSpPr/>
            <p:nvPr/>
          </p:nvSpPr>
          <p:spPr>
            <a:xfrm>
              <a:off x="9289089" y="3196684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BAC0C95-C08D-47FF-B85C-4EC041BC5595}"/>
                </a:ext>
              </a:extLst>
            </p:cNvPr>
            <p:cNvSpPr/>
            <p:nvPr/>
          </p:nvSpPr>
          <p:spPr>
            <a:xfrm>
              <a:off x="9289089" y="3395060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783A9EF2-19B8-43AE-A3A5-EEAA833C2182}"/>
                </a:ext>
              </a:extLst>
            </p:cNvPr>
            <p:cNvSpPr/>
            <p:nvPr/>
          </p:nvSpPr>
          <p:spPr>
            <a:xfrm>
              <a:off x="9289089" y="3590475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9E9A3DC-BD2B-4F54-9DD0-36BCD3893A11}"/>
                </a:ext>
              </a:extLst>
            </p:cNvPr>
            <p:cNvSpPr/>
            <p:nvPr/>
          </p:nvSpPr>
          <p:spPr>
            <a:xfrm>
              <a:off x="9289089" y="3793648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5067291-8AF1-4378-AB9F-28A0AEB87559}"/>
                </a:ext>
              </a:extLst>
            </p:cNvPr>
            <p:cNvSpPr/>
            <p:nvPr/>
          </p:nvSpPr>
          <p:spPr>
            <a:xfrm>
              <a:off x="9289089" y="4006252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D816B82-00A0-49B8-A605-49AC846D90BD}"/>
                </a:ext>
              </a:extLst>
            </p:cNvPr>
            <p:cNvSpPr/>
            <p:nvPr/>
          </p:nvSpPr>
          <p:spPr>
            <a:xfrm>
              <a:off x="9289089" y="4201667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F735EE0-6547-4D22-B427-43591A3FB416}"/>
                </a:ext>
              </a:extLst>
            </p:cNvPr>
            <p:cNvSpPr/>
            <p:nvPr/>
          </p:nvSpPr>
          <p:spPr>
            <a:xfrm>
              <a:off x="9289089" y="4404840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F8EA388-A2FB-489E-9E3C-1173EF0B17D5}"/>
                </a:ext>
              </a:extLst>
            </p:cNvPr>
            <p:cNvSpPr/>
            <p:nvPr/>
          </p:nvSpPr>
          <p:spPr>
            <a:xfrm>
              <a:off x="9289089" y="4589132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3B6148A2-5AC6-498C-82BC-7DD9F81ED086}"/>
                </a:ext>
              </a:extLst>
            </p:cNvPr>
            <p:cNvSpPr/>
            <p:nvPr/>
          </p:nvSpPr>
          <p:spPr>
            <a:xfrm>
              <a:off x="9289089" y="4784547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3620F43-CE18-41C8-9587-1F4C61977B9E}"/>
                </a:ext>
              </a:extLst>
            </p:cNvPr>
            <p:cNvSpPr/>
            <p:nvPr/>
          </p:nvSpPr>
          <p:spPr>
            <a:xfrm>
              <a:off x="8902951" y="160653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8A299C8-A8B0-479F-8796-060E8C6D83D6}"/>
                </a:ext>
              </a:extLst>
            </p:cNvPr>
            <p:cNvSpPr/>
            <p:nvPr/>
          </p:nvSpPr>
          <p:spPr>
            <a:xfrm>
              <a:off x="8905442" y="253941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C3E16B-E057-4A25-978C-05FAD42E49C2}"/>
                </a:ext>
              </a:extLst>
            </p:cNvPr>
            <p:cNvSpPr/>
            <p:nvPr/>
          </p:nvSpPr>
          <p:spPr>
            <a:xfrm>
              <a:off x="8908203" y="273750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FB76903F-29BC-4C0D-977A-6AC9E846FA88}"/>
                </a:ext>
              </a:extLst>
            </p:cNvPr>
            <p:cNvSpPr/>
            <p:nvPr/>
          </p:nvSpPr>
          <p:spPr>
            <a:xfrm>
              <a:off x="8907684" y="292619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67483AF-EB42-4708-B658-A1A2BCCAB559}"/>
                </a:ext>
              </a:extLst>
            </p:cNvPr>
            <p:cNvSpPr/>
            <p:nvPr/>
          </p:nvSpPr>
          <p:spPr>
            <a:xfrm>
              <a:off x="8904943" y="236332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B6E233E-0095-4F21-89AE-407DD2AB96EE}"/>
                </a:ext>
              </a:extLst>
            </p:cNvPr>
            <p:cNvSpPr/>
            <p:nvPr/>
          </p:nvSpPr>
          <p:spPr>
            <a:xfrm>
              <a:off x="8905202" y="3305541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44698E3-A420-48BA-ACC1-8A199AE28A16}"/>
                </a:ext>
              </a:extLst>
            </p:cNvPr>
            <p:cNvSpPr/>
            <p:nvPr/>
          </p:nvSpPr>
          <p:spPr>
            <a:xfrm>
              <a:off x="8907963" y="350363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DE91EBA0-5F81-4B53-AE8B-897C49889D18}"/>
                </a:ext>
              </a:extLst>
            </p:cNvPr>
            <p:cNvSpPr/>
            <p:nvPr/>
          </p:nvSpPr>
          <p:spPr>
            <a:xfrm>
              <a:off x="8907444" y="369231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FBFD092F-3113-4442-BC56-F0B5DE7E7B82}"/>
                </a:ext>
              </a:extLst>
            </p:cNvPr>
            <p:cNvSpPr/>
            <p:nvPr/>
          </p:nvSpPr>
          <p:spPr>
            <a:xfrm>
              <a:off x="8904703" y="312944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B7CD5F4-92AE-4919-A02F-9B42281FED64}"/>
                </a:ext>
              </a:extLst>
            </p:cNvPr>
            <p:cNvSpPr/>
            <p:nvPr/>
          </p:nvSpPr>
          <p:spPr>
            <a:xfrm>
              <a:off x="8904836" y="406494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DCF834ED-4B62-4BAF-8E70-0551728B98BB}"/>
                </a:ext>
              </a:extLst>
            </p:cNvPr>
            <p:cNvSpPr/>
            <p:nvPr/>
          </p:nvSpPr>
          <p:spPr>
            <a:xfrm>
              <a:off x="8907597" y="426303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3DC7E20E-D497-41E4-8EE9-A193ACD0CAC4}"/>
                </a:ext>
              </a:extLst>
            </p:cNvPr>
            <p:cNvSpPr/>
            <p:nvPr/>
          </p:nvSpPr>
          <p:spPr>
            <a:xfrm>
              <a:off x="8907078" y="445172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B11208BF-6DDC-4F49-9C3F-860DA87B5950}"/>
                </a:ext>
              </a:extLst>
            </p:cNvPr>
            <p:cNvSpPr/>
            <p:nvPr/>
          </p:nvSpPr>
          <p:spPr>
            <a:xfrm>
              <a:off x="8904337" y="388885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A6F0136-D1E6-4654-9F2A-D9CB56821741}"/>
                </a:ext>
              </a:extLst>
            </p:cNvPr>
            <p:cNvSpPr/>
            <p:nvPr/>
          </p:nvSpPr>
          <p:spPr>
            <a:xfrm>
              <a:off x="8902951" y="4659795"/>
              <a:ext cx="138983" cy="299220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2E634BF-AEBE-40B7-BF72-BB01E3642071}"/>
              </a:ext>
            </a:extLst>
          </p:cNvPr>
          <p:cNvGrpSpPr/>
          <p:nvPr/>
        </p:nvGrpSpPr>
        <p:grpSpPr>
          <a:xfrm>
            <a:off x="8149302" y="5700647"/>
            <a:ext cx="1196514" cy="926520"/>
            <a:chOff x="8149302" y="5700647"/>
            <a:chExt cx="1196514" cy="92652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D0E1F75-DCED-4CB8-8A74-F75493A43B15}"/>
                </a:ext>
              </a:extLst>
            </p:cNvPr>
            <p:cNvSpPr/>
            <p:nvPr/>
          </p:nvSpPr>
          <p:spPr>
            <a:xfrm>
              <a:off x="8149302" y="5700647"/>
              <a:ext cx="887483" cy="926520"/>
            </a:xfrm>
            <a:prstGeom prst="ellipse">
              <a:avLst/>
            </a:prstGeom>
            <a:solidFill>
              <a:srgbClr val="E48D2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2193689-1FFB-49C9-843D-6742E787F93B}"/>
                </a:ext>
              </a:extLst>
            </p:cNvPr>
            <p:cNvSpPr/>
            <p:nvPr/>
          </p:nvSpPr>
          <p:spPr>
            <a:xfrm rot="694126">
              <a:off x="9018006" y="6225810"/>
              <a:ext cx="327810" cy="1286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F80F984-5B73-4A74-999C-BA3200B1C722}"/>
                </a:ext>
              </a:extLst>
            </p:cNvPr>
            <p:cNvSpPr/>
            <p:nvPr/>
          </p:nvSpPr>
          <p:spPr>
            <a:xfrm>
              <a:off x="8179676" y="5730766"/>
              <a:ext cx="828760" cy="422953"/>
            </a:xfrm>
            <a:custGeom>
              <a:avLst/>
              <a:gdLst>
                <a:gd name="connsiteX0" fmla="*/ 0 w 822434"/>
                <a:gd name="connsiteY0" fmla="*/ 470337 h 470337"/>
                <a:gd name="connsiteX1" fmla="*/ 28903 w 822434"/>
                <a:gd name="connsiteY1" fmla="*/ 278524 h 470337"/>
                <a:gd name="connsiteX2" fmla="*/ 78827 w 822434"/>
                <a:gd name="connsiteY2" fmla="*/ 186558 h 470337"/>
                <a:gd name="connsiteX3" fmla="*/ 149772 w 822434"/>
                <a:gd name="connsiteY3" fmla="*/ 99848 h 470337"/>
                <a:gd name="connsiteX4" fmla="*/ 215462 w 822434"/>
                <a:gd name="connsiteY4" fmla="*/ 52551 h 470337"/>
                <a:gd name="connsiteX5" fmla="*/ 317938 w 822434"/>
                <a:gd name="connsiteY5" fmla="*/ 5255 h 470337"/>
                <a:gd name="connsiteX6" fmla="*/ 436179 w 822434"/>
                <a:gd name="connsiteY6" fmla="*/ 0 h 470337"/>
                <a:gd name="connsiteX7" fmla="*/ 564931 w 822434"/>
                <a:gd name="connsiteY7" fmla="*/ 36786 h 470337"/>
                <a:gd name="connsiteX8" fmla="*/ 643758 w 822434"/>
                <a:gd name="connsiteY8" fmla="*/ 73572 h 470337"/>
                <a:gd name="connsiteX9" fmla="*/ 706821 w 822434"/>
                <a:gd name="connsiteY9" fmla="*/ 144517 h 470337"/>
                <a:gd name="connsiteX10" fmla="*/ 777765 w 822434"/>
                <a:gd name="connsiteY10" fmla="*/ 233855 h 470337"/>
                <a:gd name="connsiteX11" fmla="*/ 822434 w 822434"/>
                <a:gd name="connsiteY11" fmla="*/ 402020 h 470337"/>
                <a:gd name="connsiteX12" fmla="*/ 819807 w 822434"/>
                <a:gd name="connsiteY12" fmla="*/ 462455 h 470337"/>
                <a:gd name="connsiteX13" fmla="*/ 751490 w 822434"/>
                <a:gd name="connsiteY13" fmla="*/ 378372 h 470337"/>
                <a:gd name="connsiteX14" fmla="*/ 670034 w 822434"/>
                <a:gd name="connsiteY14" fmla="*/ 346841 h 470337"/>
                <a:gd name="connsiteX15" fmla="*/ 593834 w 822434"/>
                <a:gd name="connsiteY15" fmla="*/ 352096 h 470337"/>
                <a:gd name="connsiteX16" fmla="*/ 536027 w 822434"/>
                <a:gd name="connsiteY16" fmla="*/ 341586 h 470337"/>
                <a:gd name="connsiteX17" fmla="*/ 483476 w 822434"/>
                <a:gd name="connsiteY17" fmla="*/ 323193 h 470337"/>
                <a:gd name="connsiteX18" fmla="*/ 386255 w 822434"/>
                <a:gd name="connsiteY18" fmla="*/ 320565 h 470337"/>
                <a:gd name="connsiteX19" fmla="*/ 302172 w 822434"/>
                <a:gd name="connsiteY19" fmla="*/ 325820 h 470337"/>
                <a:gd name="connsiteX20" fmla="*/ 270641 w 822434"/>
                <a:gd name="connsiteY20" fmla="*/ 328448 h 470337"/>
                <a:gd name="connsiteX21" fmla="*/ 189186 w 822434"/>
                <a:gd name="connsiteY21" fmla="*/ 357351 h 470337"/>
                <a:gd name="connsiteX22" fmla="*/ 136634 w 822434"/>
                <a:gd name="connsiteY22" fmla="*/ 381000 h 470337"/>
                <a:gd name="connsiteX23" fmla="*/ 112986 w 822434"/>
                <a:gd name="connsiteY23" fmla="*/ 396765 h 470337"/>
                <a:gd name="connsiteX24" fmla="*/ 81455 w 822434"/>
                <a:gd name="connsiteY24" fmla="*/ 423041 h 470337"/>
                <a:gd name="connsiteX25" fmla="*/ 60434 w 822434"/>
                <a:gd name="connsiteY25" fmla="*/ 438806 h 470337"/>
                <a:gd name="connsiteX26" fmla="*/ 0 w 822434"/>
                <a:gd name="connsiteY26" fmla="*/ 470337 h 4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2434" h="470337">
                  <a:moveTo>
                    <a:pt x="0" y="470337"/>
                  </a:moveTo>
                  <a:lnTo>
                    <a:pt x="28903" y="278524"/>
                  </a:lnTo>
                  <a:lnTo>
                    <a:pt x="78827" y="186558"/>
                  </a:lnTo>
                  <a:lnTo>
                    <a:pt x="149772" y="99848"/>
                  </a:lnTo>
                  <a:lnTo>
                    <a:pt x="215462" y="52551"/>
                  </a:lnTo>
                  <a:lnTo>
                    <a:pt x="317938" y="5255"/>
                  </a:lnTo>
                  <a:lnTo>
                    <a:pt x="436179" y="0"/>
                  </a:lnTo>
                  <a:lnTo>
                    <a:pt x="564931" y="36786"/>
                  </a:lnTo>
                  <a:lnTo>
                    <a:pt x="643758" y="73572"/>
                  </a:lnTo>
                  <a:lnTo>
                    <a:pt x="706821" y="144517"/>
                  </a:lnTo>
                  <a:lnTo>
                    <a:pt x="777765" y="233855"/>
                  </a:lnTo>
                  <a:lnTo>
                    <a:pt x="822434" y="402020"/>
                  </a:lnTo>
                  <a:lnTo>
                    <a:pt x="819807" y="462455"/>
                  </a:lnTo>
                  <a:lnTo>
                    <a:pt x="751490" y="378372"/>
                  </a:lnTo>
                  <a:lnTo>
                    <a:pt x="670034" y="346841"/>
                  </a:lnTo>
                  <a:lnTo>
                    <a:pt x="593834" y="352096"/>
                  </a:lnTo>
                  <a:lnTo>
                    <a:pt x="536027" y="341586"/>
                  </a:lnTo>
                  <a:lnTo>
                    <a:pt x="483476" y="323193"/>
                  </a:lnTo>
                  <a:lnTo>
                    <a:pt x="386255" y="320565"/>
                  </a:lnTo>
                  <a:lnTo>
                    <a:pt x="302172" y="325820"/>
                  </a:lnTo>
                  <a:cubicBezTo>
                    <a:pt x="275912" y="328738"/>
                    <a:pt x="286455" y="328448"/>
                    <a:pt x="270641" y="328448"/>
                  </a:cubicBezTo>
                  <a:lnTo>
                    <a:pt x="189186" y="357351"/>
                  </a:lnTo>
                  <a:lnTo>
                    <a:pt x="136634" y="381000"/>
                  </a:lnTo>
                  <a:cubicBezTo>
                    <a:pt x="116647" y="395275"/>
                    <a:pt x="124980" y="390767"/>
                    <a:pt x="112986" y="396765"/>
                  </a:cubicBezTo>
                  <a:lnTo>
                    <a:pt x="81455" y="423041"/>
                  </a:lnTo>
                  <a:cubicBezTo>
                    <a:pt x="62397" y="439376"/>
                    <a:pt x="71137" y="438806"/>
                    <a:pt x="60434" y="438806"/>
                  </a:cubicBezTo>
                  <a:lnTo>
                    <a:pt x="0" y="470337"/>
                  </a:lnTo>
                  <a:close/>
                </a:path>
              </a:pathLst>
            </a:custGeom>
            <a:solidFill>
              <a:srgbClr val="EBA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BB03E2B-65D2-43CC-B083-6EC37C9F1C0B}"/>
              </a:ext>
            </a:extLst>
          </p:cNvPr>
          <p:cNvGrpSpPr/>
          <p:nvPr/>
        </p:nvGrpSpPr>
        <p:grpSpPr>
          <a:xfrm rot="6891701">
            <a:off x="8902348" y="53768"/>
            <a:ext cx="925947" cy="1248118"/>
            <a:chOff x="4541519" y="800814"/>
            <a:chExt cx="1775015" cy="1856748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9323451-4237-4C76-A643-1EB5BB059DC8}"/>
                </a:ext>
              </a:extLst>
            </p:cNvPr>
            <p:cNvSpPr/>
            <p:nvPr/>
          </p:nvSpPr>
          <p:spPr>
            <a:xfrm>
              <a:off x="4755748" y="800814"/>
              <a:ext cx="1560786" cy="1856748"/>
            </a:xfrm>
            <a:prstGeom prst="roundRect">
              <a:avLst>
                <a:gd name="adj" fmla="val 0"/>
              </a:avLst>
            </a:prstGeom>
            <a:solidFill>
              <a:srgbClr val="F3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CAC9FFA5-681A-4B2E-8EA9-FEED937E9A84}"/>
                </a:ext>
              </a:extLst>
            </p:cNvPr>
            <p:cNvSpPr/>
            <p:nvPr/>
          </p:nvSpPr>
          <p:spPr>
            <a:xfrm>
              <a:off x="4906221" y="1011018"/>
              <a:ext cx="1259840" cy="277942"/>
            </a:xfrm>
            <a:prstGeom prst="roundRect">
              <a:avLst>
                <a:gd name="adj" fmla="val 53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EDA0424B-A705-45C0-9997-B8F82797703A}"/>
                </a:ext>
              </a:extLst>
            </p:cNvPr>
            <p:cNvSpPr/>
            <p:nvPr/>
          </p:nvSpPr>
          <p:spPr>
            <a:xfrm rot="16200000">
              <a:off x="3737628" y="1604705"/>
              <a:ext cx="1856748" cy="248965"/>
            </a:xfrm>
            <a:prstGeom prst="round2SameRect">
              <a:avLst/>
            </a:prstGeom>
            <a:solidFill>
              <a:srgbClr val="518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D56918C-46B6-421E-8558-1830EE0FAFBF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1072195"/>
              <a:ext cx="1035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9E446A5-FE43-43BA-9268-96D567920C59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1159859"/>
              <a:ext cx="1035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: Rounded Corners 10">
            <a:extLst>
              <a:ext uri="{FF2B5EF4-FFF2-40B4-BE49-F238E27FC236}">
                <a16:creationId xmlns:a16="http://schemas.microsoft.com/office/drawing/2014/main" id="{9C503236-923C-4E49-9B07-91138236A3B2}"/>
              </a:ext>
            </a:extLst>
          </p:cNvPr>
          <p:cNvSpPr/>
          <p:nvPr/>
        </p:nvSpPr>
        <p:spPr>
          <a:xfrm>
            <a:off x="10241607" y="1245214"/>
            <a:ext cx="1699842" cy="4333632"/>
          </a:xfrm>
          <a:custGeom>
            <a:avLst/>
            <a:gdLst>
              <a:gd name="connsiteX0" fmla="*/ 0 w 2410308"/>
              <a:gd name="connsiteY0" fmla="*/ 69224 h 3889948"/>
              <a:gd name="connsiteX1" fmla="*/ 69224 w 2410308"/>
              <a:gd name="connsiteY1" fmla="*/ 0 h 3889948"/>
              <a:gd name="connsiteX2" fmla="*/ 2341084 w 2410308"/>
              <a:gd name="connsiteY2" fmla="*/ 0 h 3889948"/>
              <a:gd name="connsiteX3" fmla="*/ 2410308 w 2410308"/>
              <a:gd name="connsiteY3" fmla="*/ 69224 h 3889948"/>
              <a:gd name="connsiteX4" fmla="*/ 2410308 w 2410308"/>
              <a:gd name="connsiteY4" fmla="*/ 3820724 h 3889948"/>
              <a:gd name="connsiteX5" fmla="*/ 2341084 w 2410308"/>
              <a:gd name="connsiteY5" fmla="*/ 3889948 h 3889948"/>
              <a:gd name="connsiteX6" fmla="*/ 69224 w 2410308"/>
              <a:gd name="connsiteY6" fmla="*/ 3889948 h 3889948"/>
              <a:gd name="connsiteX7" fmla="*/ 0 w 2410308"/>
              <a:gd name="connsiteY7" fmla="*/ 3820724 h 3889948"/>
              <a:gd name="connsiteX8" fmla="*/ 0 w 2410308"/>
              <a:gd name="connsiteY8" fmla="*/ 69224 h 3889948"/>
              <a:gd name="connsiteX0" fmla="*/ 0 w 2410333"/>
              <a:gd name="connsiteY0" fmla="*/ 335232 h 4155956"/>
              <a:gd name="connsiteX1" fmla="*/ 69224 w 2410333"/>
              <a:gd name="connsiteY1" fmla="*/ 266008 h 4155956"/>
              <a:gd name="connsiteX2" fmla="*/ 2374335 w 2410333"/>
              <a:gd name="connsiteY2" fmla="*/ 0 h 4155956"/>
              <a:gd name="connsiteX3" fmla="*/ 2410308 w 2410333"/>
              <a:gd name="connsiteY3" fmla="*/ 335232 h 4155956"/>
              <a:gd name="connsiteX4" fmla="*/ 2410308 w 2410333"/>
              <a:gd name="connsiteY4" fmla="*/ 4086732 h 4155956"/>
              <a:gd name="connsiteX5" fmla="*/ 2341084 w 2410333"/>
              <a:gd name="connsiteY5" fmla="*/ 4155956 h 4155956"/>
              <a:gd name="connsiteX6" fmla="*/ 69224 w 2410333"/>
              <a:gd name="connsiteY6" fmla="*/ 4155956 h 4155956"/>
              <a:gd name="connsiteX7" fmla="*/ 0 w 2410333"/>
              <a:gd name="connsiteY7" fmla="*/ 4086732 h 4155956"/>
              <a:gd name="connsiteX8" fmla="*/ 0 w 2410333"/>
              <a:gd name="connsiteY8" fmla="*/ 335232 h 4155956"/>
              <a:gd name="connsiteX0" fmla="*/ 0 w 2410333"/>
              <a:gd name="connsiteY0" fmla="*/ 335232 h 4155956"/>
              <a:gd name="connsiteX1" fmla="*/ 69224 w 2410333"/>
              <a:gd name="connsiteY1" fmla="*/ 266008 h 4155956"/>
              <a:gd name="connsiteX2" fmla="*/ 2374335 w 2410333"/>
              <a:gd name="connsiteY2" fmla="*/ 0 h 4155956"/>
              <a:gd name="connsiteX3" fmla="*/ 2410308 w 2410333"/>
              <a:gd name="connsiteY3" fmla="*/ 335232 h 4155956"/>
              <a:gd name="connsiteX4" fmla="*/ 2410308 w 2410333"/>
              <a:gd name="connsiteY4" fmla="*/ 4086732 h 4155956"/>
              <a:gd name="connsiteX5" fmla="*/ 2341084 w 2410333"/>
              <a:gd name="connsiteY5" fmla="*/ 4155956 h 4155956"/>
              <a:gd name="connsiteX6" fmla="*/ 69224 w 2410333"/>
              <a:gd name="connsiteY6" fmla="*/ 4155956 h 4155956"/>
              <a:gd name="connsiteX7" fmla="*/ 0 w 2410333"/>
              <a:gd name="connsiteY7" fmla="*/ 4086732 h 4155956"/>
              <a:gd name="connsiteX8" fmla="*/ 0 w 2410333"/>
              <a:gd name="connsiteY8" fmla="*/ 335232 h 4155956"/>
              <a:gd name="connsiteX0" fmla="*/ 0 w 2410333"/>
              <a:gd name="connsiteY0" fmla="*/ 335232 h 4155956"/>
              <a:gd name="connsiteX1" fmla="*/ 69224 w 2410333"/>
              <a:gd name="connsiteY1" fmla="*/ 266008 h 4155956"/>
              <a:gd name="connsiteX2" fmla="*/ 2374335 w 2410333"/>
              <a:gd name="connsiteY2" fmla="*/ 0 h 4155956"/>
              <a:gd name="connsiteX3" fmla="*/ 2410308 w 2410333"/>
              <a:gd name="connsiteY3" fmla="*/ 335232 h 4155956"/>
              <a:gd name="connsiteX4" fmla="*/ 2410308 w 2410333"/>
              <a:gd name="connsiteY4" fmla="*/ 4086732 h 4155956"/>
              <a:gd name="connsiteX5" fmla="*/ 2341084 w 2410333"/>
              <a:gd name="connsiteY5" fmla="*/ 4155956 h 4155956"/>
              <a:gd name="connsiteX6" fmla="*/ 69224 w 2410333"/>
              <a:gd name="connsiteY6" fmla="*/ 4155956 h 4155956"/>
              <a:gd name="connsiteX7" fmla="*/ 0 w 2410333"/>
              <a:gd name="connsiteY7" fmla="*/ 4086732 h 4155956"/>
              <a:gd name="connsiteX8" fmla="*/ 0 w 2410333"/>
              <a:gd name="connsiteY8" fmla="*/ 335232 h 4155956"/>
              <a:gd name="connsiteX0" fmla="*/ 0 w 2476810"/>
              <a:gd name="connsiteY0" fmla="*/ 335232 h 4316178"/>
              <a:gd name="connsiteX1" fmla="*/ 69224 w 2476810"/>
              <a:gd name="connsiteY1" fmla="*/ 266008 h 4316178"/>
              <a:gd name="connsiteX2" fmla="*/ 2374335 w 2476810"/>
              <a:gd name="connsiteY2" fmla="*/ 0 h 4316178"/>
              <a:gd name="connsiteX3" fmla="*/ 2410308 w 2476810"/>
              <a:gd name="connsiteY3" fmla="*/ 335232 h 4316178"/>
              <a:gd name="connsiteX4" fmla="*/ 2476810 w 2476810"/>
              <a:gd name="connsiteY4" fmla="*/ 4311176 h 4316178"/>
              <a:gd name="connsiteX5" fmla="*/ 2341084 w 2476810"/>
              <a:gd name="connsiteY5" fmla="*/ 4155956 h 4316178"/>
              <a:gd name="connsiteX6" fmla="*/ 69224 w 2476810"/>
              <a:gd name="connsiteY6" fmla="*/ 4155956 h 4316178"/>
              <a:gd name="connsiteX7" fmla="*/ 0 w 2476810"/>
              <a:gd name="connsiteY7" fmla="*/ 4086732 h 4316178"/>
              <a:gd name="connsiteX8" fmla="*/ 0 w 2476810"/>
              <a:gd name="connsiteY8" fmla="*/ 335232 h 4316178"/>
              <a:gd name="connsiteX0" fmla="*/ 0 w 2476810"/>
              <a:gd name="connsiteY0" fmla="*/ 335232 h 4363774"/>
              <a:gd name="connsiteX1" fmla="*/ 69224 w 2476810"/>
              <a:gd name="connsiteY1" fmla="*/ 266008 h 4363774"/>
              <a:gd name="connsiteX2" fmla="*/ 2374335 w 2476810"/>
              <a:gd name="connsiteY2" fmla="*/ 0 h 4363774"/>
              <a:gd name="connsiteX3" fmla="*/ 2410308 w 2476810"/>
              <a:gd name="connsiteY3" fmla="*/ 335232 h 4363774"/>
              <a:gd name="connsiteX4" fmla="*/ 2476810 w 2476810"/>
              <a:gd name="connsiteY4" fmla="*/ 4311176 h 4363774"/>
              <a:gd name="connsiteX5" fmla="*/ 2307833 w 2476810"/>
              <a:gd name="connsiteY5" fmla="*/ 4363774 h 4363774"/>
              <a:gd name="connsiteX6" fmla="*/ 69224 w 2476810"/>
              <a:gd name="connsiteY6" fmla="*/ 4155956 h 4363774"/>
              <a:gd name="connsiteX7" fmla="*/ 0 w 2476810"/>
              <a:gd name="connsiteY7" fmla="*/ 4086732 h 4363774"/>
              <a:gd name="connsiteX8" fmla="*/ 0 w 2476810"/>
              <a:gd name="connsiteY8" fmla="*/ 335232 h 4363774"/>
              <a:gd name="connsiteX0" fmla="*/ 0 w 2526686"/>
              <a:gd name="connsiteY0" fmla="*/ 335232 h 4363774"/>
              <a:gd name="connsiteX1" fmla="*/ 69224 w 2526686"/>
              <a:gd name="connsiteY1" fmla="*/ 266008 h 4363774"/>
              <a:gd name="connsiteX2" fmla="*/ 2374335 w 2526686"/>
              <a:gd name="connsiteY2" fmla="*/ 0 h 4363774"/>
              <a:gd name="connsiteX3" fmla="*/ 2410308 w 2526686"/>
              <a:gd name="connsiteY3" fmla="*/ 335232 h 4363774"/>
              <a:gd name="connsiteX4" fmla="*/ 2526686 w 2526686"/>
              <a:gd name="connsiteY4" fmla="*/ 4236362 h 4363774"/>
              <a:gd name="connsiteX5" fmla="*/ 2307833 w 2526686"/>
              <a:gd name="connsiteY5" fmla="*/ 4363774 h 4363774"/>
              <a:gd name="connsiteX6" fmla="*/ 69224 w 2526686"/>
              <a:gd name="connsiteY6" fmla="*/ 4155956 h 4363774"/>
              <a:gd name="connsiteX7" fmla="*/ 0 w 2526686"/>
              <a:gd name="connsiteY7" fmla="*/ 4086732 h 4363774"/>
              <a:gd name="connsiteX8" fmla="*/ 0 w 2526686"/>
              <a:gd name="connsiteY8" fmla="*/ 335232 h 4363774"/>
              <a:gd name="connsiteX0" fmla="*/ 0 w 2526686"/>
              <a:gd name="connsiteY0" fmla="*/ 418359 h 4446901"/>
              <a:gd name="connsiteX1" fmla="*/ 69224 w 2526686"/>
              <a:gd name="connsiteY1" fmla="*/ 349135 h 4446901"/>
              <a:gd name="connsiteX2" fmla="*/ 2249644 w 2526686"/>
              <a:gd name="connsiteY2" fmla="*/ 0 h 4446901"/>
              <a:gd name="connsiteX3" fmla="*/ 2410308 w 2526686"/>
              <a:gd name="connsiteY3" fmla="*/ 418359 h 4446901"/>
              <a:gd name="connsiteX4" fmla="*/ 2526686 w 2526686"/>
              <a:gd name="connsiteY4" fmla="*/ 4319489 h 4446901"/>
              <a:gd name="connsiteX5" fmla="*/ 2307833 w 2526686"/>
              <a:gd name="connsiteY5" fmla="*/ 4446901 h 4446901"/>
              <a:gd name="connsiteX6" fmla="*/ 69224 w 2526686"/>
              <a:gd name="connsiteY6" fmla="*/ 4239083 h 4446901"/>
              <a:gd name="connsiteX7" fmla="*/ 0 w 2526686"/>
              <a:gd name="connsiteY7" fmla="*/ 4169859 h 4446901"/>
              <a:gd name="connsiteX8" fmla="*/ 0 w 2526686"/>
              <a:gd name="connsiteY8" fmla="*/ 418359 h 4446901"/>
              <a:gd name="connsiteX0" fmla="*/ 0 w 2526686"/>
              <a:gd name="connsiteY0" fmla="*/ 418359 h 4446901"/>
              <a:gd name="connsiteX1" fmla="*/ 69224 w 2526686"/>
              <a:gd name="connsiteY1" fmla="*/ 349135 h 4446901"/>
              <a:gd name="connsiteX2" fmla="*/ 2249644 w 2526686"/>
              <a:gd name="connsiteY2" fmla="*/ 0 h 4446901"/>
              <a:gd name="connsiteX3" fmla="*/ 2476810 w 2526686"/>
              <a:gd name="connsiteY3" fmla="*/ 351857 h 4446901"/>
              <a:gd name="connsiteX4" fmla="*/ 2526686 w 2526686"/>
              <a:gd name="connsiteY4" fmla="*/ 4319489 h 4446901"/>
              <a:gd name="connsiteX5" fmla="*/ 2307833 w 2526686"/>
              <a:gd name="connsiteY5" fmla="*/ 4446901 h 4446901"/>
              <a:gd name="connsiteX6" fmla="*/ 69224 w 2526686"/>
              <a:gd name="connsiteY6" fmla="*/ 4239083 h 4446901"/>
              <a:gd name="connsiteX7" fmla="*/ 0 w 2526686"/>
              <a:gd name="connsiteY7" fmla="*/ 4169859 h 4446901"/>
              <a:gd name="connsiteX8" fmla="*/ 0 w 2526686"/>
              <a:gd name="connsiteY8" fmla="*/ 418359 h 4446901"/>
              <a:gd name="connsiteX0" fmla="*/ 0 w 2526686"/>
              <a:gd name="connsiteY0" fmla="*/ 385108 h 4413650"/>
              <a:gd name="connsiteX1" fmla="*/ 69224 w 2526686"/>
              <a:gd name="connsiteY1" fmla="*/ 315884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69224 w 2526686"/>
              <a:gd name="connsiteY1" fmla="*/ 315884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518374 w 2526686"/>
              <a:gd name="connsiteY3" fmla="*/ 210541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51857 h 4380399"/>
              <a:gd name="connsiteX1" fmla="*/ 85850 w 2526686"/>
              <a:gd name="connsiteY1" fmla="*/ 324197 h 4380399"/>
              <a:gd name="connsiteX2" fmla="*/ 2233019 w 2526686"/>
              <a:gd name="connsiteY2" fmla="*/ 0 h 4380399"/>
              <a:gd name="connsiteX3" fmla="*/ 2518374 w 2526686"/>
              <a:gd name="connsiteY3" fmla="*/ 177290 h 4380399"/>
              <a:gd name="connsiteX4" fmla="*/ 2526686 w 2526686"/>
              <a:gd name="connsiteY4" fmla="*/ 4252987 h 4380399"/>
              <a:gd name="connsiteX5" fmla="*/ 2307833 w 2526686"/>
              <a:gd name="connsiteY5" fmla="*/ 4380399 h 4380399"/>
              <a:gd name="connsiteX6" fmla="*/ 69224 w 2526686"/>
              <a:gd name="connsiteY6" fmla="*/ 4172581 h 4380399"/>
              <a:gd name="connsiteX7" fmla="*/ 0 w 2526686"/>
              <a:gd name="connsiteY7" fmla="*/ 4103357 h 4380399"/>
              <a:gd name="connsiteX8" fmla="*/ 0 w 2526686"/>
              <a:gd name="connsiteY8" fmla="*/ 351857 h 4380399"/>
              <a:gd name="connsiteX0" fmla="*/ 0 w 2526686"/>
              <a:gd name="connsiteY0" fmla="*/ 353197 h 4381739"/>
              <a:gd name="connsiteX1" fmla="*/ 85850 w 2526686"/>
              <a:gd name="connsiteY1" fmla="*/ 325537 h 4381739"/>
              <a:gd name="connsiteX2" fmla="*/ 2233019 w 2526686"/>
              <a:gd name="connsiteY2" fmla="*/ 1340 h 4381739"/>
              <a:gd name="connsiteX3" fmla="*/ 2493435 w 2526686"/>
              <a:gd name="connsiteY3" fmla="*/ 29000 h 4381739"/>
              <a:gd name="connsiteX4" fmla="*/ 2526686 w 2526686"/>
              <a:gd name="connsiteY4" fmla="*/ 4254327 h 4381739"/>
              <a:gd name="connsiteX5" fmla="*/ 2307833 w 2526686"/>
              <a:gd name="connsiteY5" fmla="*/ 4381739 h 4381739"/>
              <a:gd name="connsiteX6" fmla="*/ 69224 w 2526686"/>
              <a:gd name="connsiteY6" fmla="*/ 4173921 h 4381739"/>
              <a:gd name="connsiteX7" fmla="*/ 0 w 2526686"/>
              <a:gd name="connsiteY7" fmla="*/ 4104697 h 4381739"/>
              <a:gd name="connsiteX8" fmla="*/ 0 w 2526686"/>
              <a:gd name="connsiteY8" fmla="*/ 353197 h 4381739"/>
              <a:gd name="connsiteX0" fmla="*/ 0 w 2526686"/>
              <a:gd name="connsiteY0" fmla="*/ 348208 h 4376750"/>
              <a:gd name="connsiteX1" fmla="*/ 85850 w 2526686"/>
              <a:gd name="connsiteY1" fmla="*/ 320548 h 4376750"/>
              <a:gd name="connsiteX2" fmla="*/ 2266269 w 2526686"/>
              <a:gd name="connsiteY2" fmla="*/ 4664 h 4376750"/>
              <a:gd name="connsiteX3" fmla="*/ 2493435 w 2526686"/>
              <a:gd name="connsiteY3" fmla="*/ 24011 h 4376750"/>
              <a:gd name="connsiteX4" fmla="*/ 2526686 w 2526686"/>
              <a:gd name="connsiteY4" fmla="*/ 4249338 h 4376750"/>
              <a:gd name="connsiteX5" fmla="*/ 2307833 w 2526686"/>
              <a:gd name="connsiteY5" fmla="*/ 4376750 h 4376750"/>
              <a:gd name="connsiteX6" fmla="*/ 69224 w 2526686"/>
              <a:gd name="connsiteY6" fmla="*/ 4168932 h 4376750"/>
              <a:gd name="connsiteX7" fmla="*/ 0 w 2526686"/>
              <a:gd name="connsiteY7" fmla="*/ 4099708 h 4376750"/>
              <a:gd name="connsiteX8" fmla="*/ 0 w 2526686"/>
              <a:gd name="connsiteY8" fmla="*/ 348208 h 4376750"/>
              <a:gd name="connsiteX0" fmla="*/ 0 w 2526686"/>
              <a:gd name="connsiteY0" fmla="*/ 343544 h 4372086"/>
              <a:gd name="connsiteX1" fmla="*/ 85850 w 2526686"/>
              <a:gd name="connsiteY1" fmla="*/ 315884 h 4372086"/>
              <a:gd name="connsiteX2" fmla="*/ 2266269 w 2526686"/>
              <a:gd name="connsiteY2" fmla="*/ 0 h 4372086"/>
              <a:gd name="connsiteX3" fmla="*/ 2501747 w 2526686"/>
              <a:gd name="connsiteY3" fmla="*/ 152350 h 4372086"/>
              <a:gd name="connsiteX4" fmla="*/ 2526686 w 2526686"/>
              <a:gd name="connsiteY4" fmla="*/ 4244674 h 4372086"/>
              <a:gd name="connsiteX5" fmla="*/ 2307833 w 2526686"/>
              <a:gd name="connsiteY5" fmla="*/ 4372086 h 4372086"/>
              <a:gd name="connsiteX6" fmla="*/ 69224 w 2526686"/>
              <a:gd name="connsiteY6" fmla="*/ 4164268 h 4372086"/>
              <a:gd name="connsiteX7" fmla="*/ 0 w 2526686"/>
              <a:gd name="connsiteY7" fmla="*/ 4095044 h 4372086"/>
              <a:gd name="connsiteX8" fmla="*/ 0 w 2526686"/>
              <a:gd name="connsiteY8" fmla="*/ 343544 h 4372086"/>
              <a:gd name="connsiteX0" fmla="*/ 0 w 2526686"/>
              <a:gd name="connsiteY0" fmla="*/ 459922 h 4488464"/>
              <a:gd name="connsiteX1" fmla="*/ 85850 w 2526686"/>
              <a:gd name="connsiteY1" fmla="*/ 432262 h 4488464"/>
              <a:gd name="connsiteX2" fmla="*/ 2316146 w 2526686"/>
              <a:gd name="connsiteY2" fmla="*/ 0 h 4488464"/>
              <a:gd name="connsiteX3" fmla="*/ 2501747 w 2526686"/>
              <a:gd name="connsiteY3" fmla="*/ 268728 h 4488464"/>
              <a:gd name="connsiteX4" fmla="*/ 2526686 w 2526686"/>
              <a:gd name="connsiteY4" fmla="*/ 4361052 h 4488464"/>
              <a:gd name="connsiteX5" fmla="*/ 2307833 w 2526686"/>
              <a:gd name="connsiteY5" fmla="*/ 4488464 h 4488464"/>
              <a:gd name="connsiteX6" fmla="*/ 69224 w 2526686"/>
              <a:gd name="connsiteY6" fmla="*/ 4280646 h 4488464"/>
              <a:gd name="connsiteX7" fmla="*/ 0 w 2526686"/>
              <a:gd name="connsiteY7" fmla="*/ 4211422 h 4488464"/>
              <a:gd name="connsiteX8" fmla="*/ 0 w 2526686"/>
              <a:gd name="connsiteY8" fmla="*/ 459922 h 4488464"/>
              <a:gd name="connsiteX0" fmla="*/ 0 w 2526686"/>
              <a:gd name="connsiteY0" fmla="*/ 451610 h 4480152"/>
              <a:gd name="connsiteX1" fmla="*/ 85850 w 2526686"/>
              <a:gd name="connsiteY1" fmla="*/ 423950 h 4480152"/>
              <a:gd name="connsiteX2" fmla="*/ 2374335 w 2526686"/>
              <a:gd name="connsiteY2" fmla="*/ 0 h 4480152"/>
              <a:gd name="connsiteX3" fmla="*/ 2501747 w 2526686"/>
              <a:gd name="connsiteY3" fmla="*/ 260416 h 4480152"/>
              <a:gd name="connsiteX4" fmla="*/ 2526686 w 2526686"/>
              <a:gd name="connsiteY4" fmla="*/ 4352740 h 4480152"/>
              <a:gd name="connsiteX5" fmla="*/ 2307833 w 2526686"/>
              <a:gd name="connsiteY5" fmla="*/ 4480152 h 4480152"/>
              <a:gd name="connsiteX6" fmla="*/ 69224 w 2526686"/>
              <a:gd name="connsiteY6" fmla="*/ 4272334 h 4480152"/>
              <a:gd name="connsiteX7" fmla="*/ 0 w 2526686"/>
              <a:gd name="connsiteY7" fmla="*/ 4203110 h 4480152"/>
              <a:gd name="connsiteX8" fmla="*/ 0 w 2526686"/>
              <a:gd name="connsiteY8" fmla="*/ 451610 h 4480152"/>
              <a:gd name="connsiteX0" fmla="*/ 0 w 2526686"/>
              <a:gd name="connsiteY0" fmla="*/ 401733 h 4430275"/>
              <a:gd name="connsiteX1" fmla="*/ 85850 w 2526686"/>
              <a:gd name="connsiteY1" fmla="*/ 374073 h 4430275"/>
              <a:gd name="connsiteX2" fmla="*/ 2407585 w 2526686"/>
              <a:gd name="connsiteY2" fmla="*/ 0 h 4430275"/>
              <a:gd name="connsiteX3" fmla="*/ 2501747 w 2526686"/>
              <a:gd name="connsiteY3" fmla="*/ 210539 h 4430275"/>
              <a:gd name="connsiteX4" fmla="*/ 2526686 w 2526686"/>
              <a:gd name="connsiteY4" fmla="*/ 4302863 h 4430275"/>
              <a:gd name="connsiteX5" fmla="*/ 2307833 w 2526686"/>
              <a:gd name="connsiteY5" fmla="*/ 4430275 h 4430275"/>
              <a:gd name="connsiteX6" fmla="*/ 69224 w 2526686"/>
              <a:gd name="connsiteY6" fmla="*/ 4222457 h 4430275"/>
              <a:gd name="connsiteX7" fmla="*/ 0 w 2526686"/>
              <a:gd name="connsiteY7" fmla="*/ 4153233 h 4430275"/>
              <a:gd name="connsiteX8" fmla="*/ 0 w 2526686"/>
              <a:gd name="connsiteY8" fmla="*/ 401733 h 4430275"/>
              <a:gd name="connsiteX0" fmla="*/ 0 w 2526686"/>
              <a:gd name="connsiteY0" fmla="*/ 401733 h 4521715"/>
              <a:gd name="connsiteX1" fmla="*/ 85850 w 2526686"/>
              <a:gd name="connsiteY1" fmla="*/ 374073 h 4521715"/>
              <a:gd name="connsiteX2" fmla="*/ 2407585 w 2526686"/>
              <a:gd name="connsiteY2" fmla="*/ 0 h 4521715"/>
              <a:gd name="connsiteX3" fmla="*/ 2501747 w 2526686"/>
              <a:gd name="connsiteY3" fmla="*/ 210539 h 4521715"/>
              <a:gd name="connsiteX4" fmla="*/ 2526686 w 2526686"/>
              <a:gd name="connsiteY4" fmla="*/ 4302863 h 4521715"/>
              <a:gd name="connsiteX5" fmla="*/ 2307833 w 2526686"/>
              <a:gd name="connsiteY5" fmla="*/ 4521715 h 4521715"/>
              <a:gd name="connsiteX6" fmla="*/ 69224 w 2526686"/>
              <a:gd name="connsiteY6" fmla="*/ 4222457 h 4521715"/>
              <a:gd name="connsiteX7" fmla="*/ 0 w 2526686"/>
              <a:gd name="connsiteY7" fmla="*/ 4153233 h 4521715"/>
              <a:gd name="connsiteX8" fmla="*/ 0 w 2526686"/>
              <a:gd name="connsiteY8" fmla="*/ 401733 h 4521715"/>
              <a:gd name="connsiteX0" fmla="*/ 0 w 2501888"/>
              <a:gd name="connsiteY0" fmla="*/ 401733 h 4521715"/>
              <a:gd name="connsiteX1" fmla="*/ 85850 w 2501888"/>
              <a:gd name="connsiteY1" fmla="*/ 374073 h 4521715"/>
              <a:gd name="connsiteX2" fmla="*/ 2407585 w 2501888"/>
              <a:gd name="connsiteY2" fmla="*/ 0 h 4521715"/>
              <a:gd name="connsiteX3" fmla="*/ 2501747 w 2501888"/>
              <a:gd name="connsiteY3" fmla="*/ 210539 h 4521715"/>
              <a:gd name="connsiteX4" fmla="*/ 2468497 w 2501888"/>
              <a:gd name="connsiteY4" fmla="*/ 4327801 h 4521715"/>
              <a:gd name="connsiteX5" fmla="*/ 2307833 w 2501888"/>
              <a:gd name="connsiteY5" fmla="*/ 4521715 h 4521715"/>
              <a:gd name="connsiteX6" fmla="*/ 69224 w 2501888"/>
              <a:gd name="connsiteY6" fmla="*/ 4222457 h 4521715"/>
              <a:gd name="connsiteX7" fmla="*/ 0 w 2501888"/>
              <a:gd name="connsiteY7" fmla="*/ 4153233 h 4521715"/>
              <a:gd name="connsiteX8" fmla="*/ 0 w 2501888"/>
              <a:gd name="connsiteY8" fmla="*/ 401733 h 4521715"/>
              <a:gd name="connsiteX0" fmla="*/ 0 w 2493613"/>
              <a:gd name="connsiteY0" fmla="*/ 401733 h 4521715"/>
              <a:gd name="connsiteX1" fmla="*/ 85850 w 2493613"/>
              <a:gd name="connsiteY1" fmla="*/ 374073 h 4521715"/>
              <a:gd name="connsiteX2" fmla="*/ 2407585 w 2493613"/>
              <a:gd name="connsiteY2" fmla="*/ 0 h 4521715"/>
              <a:gd name="connsiteX3" fmla="*/ 2493435 w 2493613"/>
              <a:gd name="connsiteY3" fmla="*/ 185601 h 4521715"/>
              <a:gd name="connsiteX4" fmla="*/ 2468497 w 2493613"/>
              <a:gd name="connsiteY4" fmla="*/ 4327801 h 4521715"/>
              <a:gd name="connsiteX5" fmla="*/ 2307833 w 2493613"/>
              <a:gd name="connsiteY5" fmla="*/ 4521715 h 4521715"/>
              <a:gd name="connsiteX6" fmla="*/ 69224 w 2493613"/>
              <a:gd name="connsiteY6" fmla="*/ 4222457 h 4521715"/>
              <a:gd name="connsiteX7" fmla="*/ 0 w 2493613"/>
              <a:gd name="connsiteY7" fmla="*/ 4153233 h 4521715"/>
              <a:gd name="connsiteX8" fmla="*/ 0 w 2493613"/>
              <a:gd name="connsiteY8" fmla="*/ 401733 h 4521715"/>
              <a:gd name="connsiteX0" fmla="*/ 0 w 2493613"/>
              <a:gd name="connsiteY0" fmla="*/ 368482 h 4488464"/>
              <a:gd name="connsiteX1" fmla="*/ 85850 w 2493613"/>
              <a:gd name="connsiteY1" fmla="*/ 340822 h 4488464"/>
              <a:gd name="connsiteX2" fmla="*/ 2349396 w 2493613"/>
              <a:gd name="connsiteY2" fmla="*/ 0 h 4488464"/>
              <a:gd name="connsiteX3" fmla="*/ 2493435 w 2493613"/>
              <a:gd name="connsiteY3" fmla="*/ 152350 h 4488464"/>
              <a:gd name="connsiteX4" fmla="*/ 2468497 w 2493613"/>
              <a:gd name="connsiteY4" fmla="*/ 4294550 h 4488464"/>
              <a:gd name="connsiteX5" fmla="*/ 2307833 w 2493613"/>
              <a:gd name="connsiteY5" fmla="*/ 4488464 h 4488464"/>
              <a:gd name="connsiteX6" fmla="*/ 69224 w 2493613"/>
              <a:gd name="connsiteY6" fmla="*/ 4189206 h 4488464"/>
              <a:gd name="connsiteX7" fmla="*/ 0 w 2493613"/>
              <a:gd name="connsiteY7" fmla="*/ 4119982 h 4488464"/>
              <a:gd name="connsiteX8" fmla="*/ 0 w 2493613"/>
              <a:gd name="connsiteY8" fmla="*/ 368482 h 4488464"/>
              <a:gd name="connsiteX0" fmla="*/ 0 w 2493613"/>
              <a:gd name="connsiteY0" fmla="*/ 368482 h 4488464"/>
              <a:gd name="connsiteX1" fmla="*/ 85850 w 2493613"/>
              <a:gd name="connsiteY1" fmla="*/ 340822 h 4488464"/>
              <a:gd name="connsiteX2" fmla="*/ 2349396 w 2493613"/>
              <a:gd name="connsiteY2" fmla="*/ 0 h 4488464"/>
              <a:gd name="connsiteX3" fmla="*/ 2493435 w 2493613"/>
              <a:gd name="connsiteY3" fmla="*/ 152350 h 4488464"/>
              <a:gd name="connsiteX4" fmla="*/ 2468497 w 2493613"/>
              <a:gd name="connsiteY4" fmla="*/ 4294550 h 4488464"/>
              <a:gd name="connsiteX5" fmla="*/ 2307833 w 2493613"/>
              <a:gd name="connsiteY5" fmla="*/ 4488464 h 4488464"/>
              <a:gd name="connsiteX6" fmla="*/ 69224 w 2493613"/>
              <a:gd name="connsiteY6" fmla="*/ 4189206 h 4488464"/>
              <a:gd name="connsiteX7" fmla="*/ 0 w 2493613"/>
              <a:gd name="connsiteY7" fmla="*/ 4119982 h 4488464"/>
              <a:gd name="connsiteX8" fmla="*/ 0 w 2493613"/>
              <a:gd name="connsiteY8" fmla="*/ 368482 h 4488464"/>
              <a:gd name="connsiteX0" fmla="*/ 0 w 2493613"/>
              <a:gd name="connsiteY0" fmla="*/ 368482 h 4488464"/>
              <a:gd name="connsiteX1" fmla="*/ 85850 w 2493613"/>
              <a:gd name="connsiteY1" fmla="*/ 340822 h 4488464"/>
              <a:gd name="connsiteX2" fmla="*/ 2349396 w 2493613"/>
              <a:gd name="connsiteY2" fmla="*/ 0 h 4488464"/>
              <a:gd name="connsiteX3" fmla="*/ 2493435 w 2493613"/>
              <a:gd name="connsiteY3" fmla="*/ 152350 h 4488464"/>
              <a:gd name="connsiteX4" fmla="*/ 2468497 w 2493613"/>
              <a:gd name="connsiteY4" fmla="*/ 4385990 h 4488464"/>
              <a:gd name="connsiteX5" fmla="*/ 2307833 w 2493613"/>
              <a:gd name="connsiteY5" fmla="*/ 4488464 h 4488464"/>
              <a:gd name="connsiteX6" fmla="*/ 69224 w 2493613"/>
              <a:gd name="connsiteY6" fmla="*/ 4189206 h 4488464"/>
              <a:gd name="connsiteX7" fmla="*/ 0 w 2493613"/>
              <a:gd name="connsiteY7" fmla="*/ 4119982 h 4488464"/>
              <a:gd name="connsiteX8" fmla="*/ 0 w 2493613"/>
              <a:gd name="connsiteY8" fmla="*/ 368482 h 4488464"/>
              <a:gd name="connsiteX0" fmla="*/ 0 w 2493675"/>
              <a:gd name="connsiteY0" fmla="*/ 368482 h 4489804"/>
              <a:gd name="connsiteX1" fmla="*/ 85850 w 2493675"/>
              <a:gd name="connsiteY1" fmla="*/ 340822 h 4489804"/>
              <a:gd name="connsiteX2" fmla="*/ 2349396 w 2493675"/>
              <a:gd name="connsiteY2" fmla="*/ 0 h 4489804"/>
              <a:gd name="connsiteX3" fmla="*/ 2493435 w 2493675"/>
              <a:gd name="connsiteY3" fmla="*/ 152350 h 4489804"/>
              <a:gd name="connsiteX4" fmla="*/ 2476810 w 2493675"/>
              <a:gd name="connsiteY4" fmla="*/ 4460805 h 4489804"/>
              <a:gd name="connsiteX5" fmla="*/ 2307833 w 2493675"/>
              <a:gd name="connsiteY5" fmla="*/ 4488464 h 4489804"/>
              <a:gd name="connsiteX6" fmla="*/ 69224 w 2493675"/>
              <a:gd name="connsiteY6" fmla="*/ 4189206 h 4489804"/>
              <a:gd name="connsiteX7" fmla="*/ 0 w 2493675"/>
              <a:gd name="connsiteY7" fmla="*/ 4119982 h 4489804"/>
              <a:gd name="connsiteX8" fmla="*/ 0 w 2493675"/>
              <a:gd name="connsiteY8" fmla="*/ 368482 h 4489804"/>
              <a:gd name="connsiteX0" fmla="*/ 0 w 2494234"/>
              <a:gd name="connsiteY0" fmla="*/ 368482 h 4488464"/>
              <a:gd name="connsiteX1" fmla="*/ 85850 w 2494234"/>
              <a:gd name="connsiteY1" fmla="*/ 340822 h 4488464"/>
              <a:gd name="connsiteX2" fmla="*/ 2349396 w 2494234"/>
              <a:gd name="connsiteY2" fmla="*/ 0 h 4488464"/>
              <a:gd name="connsiteX3" fmla="*/ 2493435 w 2494234"/>
              <a:gd name="connsiteY3" fmla="*/ 152350 h 4488464"/>
              <a:gd name="connsiteX4" fmla="*/ 2493435 w 2494234"/>
              <a:gd name="connsiteY4" fmla="*/ 4394303 h 4488464"/>
              <a:gd name="connsiteX5" fmla="*/ 2307833 w 2494234"/>
              <a:gd name="connsiteY5" fmla="*/ 4488464 h 4488464"/>
              <a:gd name="connsiteX6" fmla="*/ 69224 w 2494234"/>
              <a:gd name="connsiteY6" fmla="*/ 4189206 h 4488464"/>
              <a:gd name="connsiteX7" fmla="*/ 0 w 2494234"/>
              <a:gd name="connsiteY7" fmla="*/ 4119982 h 4488464"/>
              <a:gd name="connsiteX8" fmla="*/ 0 w 2494234"/>
              <a:gd name="connsiteY8" fmla="*/ 368482 h 4488464"/>
              <a:gd name="connsiteX0" fmla="*/ 0 w 2515975"/>
              <a:gd name="connsiteY0" fmla="*/ 368482 h 4488464"/>
              <a:gd name="connsiteX1" fmla="*/ 85850 w 2515975"/>
              <a:gd name="connsiteY1" fmla="*/ 340822 h 4488464"/>
              <a:gd name="connsiteX2" fmla="*/ 2349396 w 2515975"/>
              <a:gd name="connsiteY2" fmla="*/ 0 h 4488464"/>
              <a:gd name="connsiteX3" fmla="*/ 2515782 w 2515975"/>
              <a:gd name="connsiteY3" fmla="*/ 152350 h 4488464"/>
              <a:gd name="connsiteX4" fmla="*/ 2493435 w 2515975"/>
              <a:gd name="connsiteY4" fmla="*/ 4394303 h 4488464"/>
              <a:gd name="connsiteX5" fmla="*/ 2307833 w 2515975"/>
              <a:gd name="connsiteY5" fmla="*/ 4488464 h 4488464"/>
              <a:gd name="connsiteX6" fmla="*/ 69224 w 2515975"/>
              <a:gd name="connsiteY6" fmla="*/ 4189206 h 4488464"/>
              <a:gd name="connsiteX7" fmla="*/ 0 w 2515975"/>
              <a:gd name="connsiteY7" fmla="*/ 4119982 h 4488464"/>
              <a:gd name="connsiteX8" fmla="*/ 0 w 2515975"/>
              <a:gd name="connsiteY8" fmla="*/ 368482 h 4488464"/>
              <a:gd name="connsiteX0" fmla="*/ 0 w 2515975"/>
              <a:gd name="connsiteY0" fmla="*/ 347700 h 4467682"/>
              <a:gd name="connsiteX1" fmla="*/ 85850 w 2515975"/>
              <a:gd name="connsiteY1" fmla="*/ 320040 h 4467682"/>
              <a:gd name="connsiteX2" fmla="*/ 2339819 w 2515975"/>
              <a:gd name="connsiteY2" fmla="*/ 0 h 4467682"/>
              <a:gd name="connsiteX3" fmla="*/ 2515782 w 2515975"/>
              <a:gd name="connsiteY3" fmla="*/ 131568 h 4467682"/>
              <a:gd name="connsiteX4" fmla="*/ 2493435 w 2515975"/>
              <a:gd name="connsiteY4" fmla="*/ 4373521 h 4467682"/>
              <a:gd name="connsiteX5" fmla="*/ 2307833 w 2515975"/>
              <a:gd name="connsiteY5" fmla="*/ 4467682 h 4467682"/>
              <a:gd name="connsiteX6" fmla="*/ 69224 w 2515975"/>
              <a:gd name="connsiteY6" fmla="*/ 4168424 h 4467682"/>
              <a:gd name="connsiteX7" fmla="*/ 0 w 2515975"/>
              <a:gd name="connsiteY7" fmla="*/ 4099200 h 4467682"/>
              <a:gd name="connsiteX8" fmla="*/ 0 w 2515975"/>
              <a:gd name="connsiteY8" fmla="*/ 347700 h 4467682"/>
              <a:gd name="connsiteX0" fmla="*/ 0 w 2515975"/>
              <a:gd name="connsiteY0" fmla="*/ 347700 h 4467682"/>
              <a:gd name="connsiteX1" fmla="*/ 85850 w 2515975"/>
              <a:gd name="connsiteY1" fmla="*/ 307051 h 4467682"/>
              <a:gd name="connsiteX2" fmla="*/ 2339819 w 2515975"/>
              <a:gd name="connsiteY2" fmla="*/ 0 h 4467682"/>
              <a:gd name="connsiteX3" fmla="*/ 2515782 w 2515975"/>
              <a:gd name="connsiteY3" fmla="*/ 131568 h 4467682"/>
              <a:gd name="connsiteX4" fmla="*/ 2493435 w 2515975"/>
              <a:gd name="connsiteY4" fmla="*/ 4373521 h 4467682"/>
              <a:gd name="connsiteX5" fmla="*/ 2307833 w 2515975"/>
              <a:gd name="connsiteY5" fmla="*/ 4467682 h 4467682"/>
              <a:gd name="connsiteX6" fmla="*/ 69224 w 2515975"/>
              <a:gd name="connsiteY6" fmla="*/ 4168424 h 4467682"/>
              <a:gd name="connsiteX7" fmla="*/ 0 w 2515975"/>
              <a:gd name="connsiteY7" fmla="*/ 4099200 h 4467682"/>
              <a:gd name="connsiteX8" fmla="*/ 0 w 2515975"/>
              <a:gd name="connsiteY8" fmla="*/ 347700 h 4467682"/>
              <a:gd name="connsiteX0" fmla="*/ 0 w 2515975"/>
              <a:gd name="connsiteY0" fmla="*/ 347700 h 4467682"/>
              <a:gd name="connsiteX1" fmla="*/ 85850 w 2515975"/>
              <a:gd name="connsiteY1" fmla="*/ 307051 h 4467682"/>
              <a:gd name="connsiteX2" fmla="*/ 2339819 w 2515975"/>
              <a:gd name="connsiteY2" fmla="*/ 0 h 4467682"/>
              <a:gd name="connsiteX3" fmla="*/ 2515782 w 2515975"/>
              <a:gd name="connsiteY3" fmla="*/ 131568 h 4467682"/>
              <a:gd name="connsiteX4" fmla="*/ 2493435 w 2515975"/>
              <a:gd name="connsiteY4" fmla="*/ 4373521 h 4467682"/>
              <a:gd name="connsiteX5" fmla="*/ 2307833 w 2515975"/>
              <a:gd name="connsiteY5" fmla="*/ 4467682 h 4467682"/>
              <a:gd name="connsiteX6" fmla="*/ 69224 w 2515975"/>
              <a:gd name="connsiteY6" fmla="*/ 4168424 h 4467682"/>
              <a:gd name="connsiteX7" fmla="*/ 0 w 2515975"/>
              <a:gd name="connsiteY7" fmla="*/ 4099200 h 4467682"/>
              <a:gd name="connsiteX8" fmla="*/ 0 w 2515975"/>
              <a:gd name="connsiteY8" fmla="*/ 347700 h 4467682"/>
              <a:gd name="connsiteX0" fmla="*/ 0 w 2544613"/>
              <a:gd name="connsiteY0" fmla="*/ 347700 h 4467682"/>
              <a:gd name="connsiteX1" fmla="*/ 85850 w 2544613"/>
              <a:gd name="connsiteY1" fmla="*/ 307051 h 4467682"/>
              <a:gd name="connsiteX2" fmla="*/ 2339819 w 2544613"/>
              <a:gd name="connsiteY2" fmla="*/ 0 h 4467682"/>
              <a:gd name="connsiteX3" fmla="*/ 2544515 w 2544613"/>
              <a:gd name="connsiteY3" fmla="*/ 131568 h 4467682"/>
              <a:gd name="connsiteX4" fmla="*/ 2493435 w 2544613"/>
              <a:gd name="connsiteY4" fmla="*/ 4373521 h 4467682"/>
              <a:gd name="connsiteX5" fmla="*/ 2307833 w 2544613"/>
              <a:gd name="connsiteY5" fmla="*/ 4467682 h 4467682"/>
              <a:gd name="connsiteX6" fmla="*/ 69224 w 2544613"/>
              <a:gd name="connsiteY6" fmla="*/ 4168424 h 4467682"/>
              <a:gd name="connsiteX7" fmla="*/ 0 w 2544613"/>
              <a:gd name="connsiteY7" fmla="*/ 4099200 h 4467682"/>
              <a:gd name="connsiteX8" fmla="*/ 0 w 2544613"/>
              <a:gd name="connsiteY8" fmla="*/ 347700 h 4467682"/>
              <a:gd name="connsiteX0" fmla="*/ 0 w 2544613"/>
              <a:gd name="connsiteY0" fmla="*/ 306136 h 4426118"/>
              <a:gd name="connsiteX1" fmla="*/ 85850 w 2544613"/>
              <a:gd name="connsiteY1" fmla="*/ 265487 h 4426118"/>
              <a:gd name="connsiteX2" fmla="*/ 2330242 w 2544613"/>
              <a:gd name="connsiteY2" fmla="*/ 0 h 4426118"/>
              <a:gd name="connsiteX3" fmla="*/ 2544515 w 2544613"/>
              <a:gd name="connsiteY3" fmla="*/ 90004 h 4426118"/>
              <a:gd name="connsiteX4" fmla="*/ 2493435 w 2544613"/>
              <a:gd name="connsiteY4" fmla="*/ 4331957 h 4426118"/>
              <a:gd name="connsiteX5" fmla="*/ 2307833 w 2544613"/>
              <a:gd name="connsiteY5" fmla="*/ 4426118 h 4426118"/>
              <a:gd name="connsiteX6" fmla="*/ 69224 w 2544613"/>
              <a:gd name="connsiteY6" fmla="*/ 4126860 h 4426118"/>
              <a:gd name="connsiteX7" fmla="*/ 0 w 2544613"/>
              <a:gd name="connsiteY7" fmla="*/ 4057636 h 4426118"/>
              <a:gd name="connsiteX8" fmla="*/ 0 w 2544613"/>
              <a:gd name="connsiteY8" fmla="*/ 306136 h 4426118"/>
              <a:gd name="connsiteX0" fmla="*/ 0 w 2544613"/>
              <a:gd name="connsiteY0" fmla="*/ 306136 h 4426118"/>
              <a:gd name="connsiteX1" fmla="*/ 85850 w 2544613"/>
              <a:gd name="connsiteY1" fmla="*/ 265487 h 4426118"/>
              <a:gd name="connsiteX2" fmla="*/ 2330242 w 2544613"/>
              <a:gd name="connsiteY2" fmla="*/ 0 h 4426118"/>
              <a:gd name="connsiteX3" fmla="*/ 2544515 w 2544613"/>
              <a:gd name="connsiteY3" fmla="*/ 90004 h 4426118"/>
              <a:gd name="connsiteX4" fmla="*/ 2493435 w 2544613"/>
              <a:gd name="connsiteY4" fmla="*/ 4331957 h 4426118"/>
              <a:gd name="connsiteX5" fmla="*/ 2307833 w 2544613"/>
              <a:gd name="connsiteY5" fmla="*/ 4426118 h 4426118"/>
              <a:gd name="connsiteX6" fmla="*/ 69224 w 2544613"/>
              <a:gd name="connsiteY6" fmla="*/ 4126860 h 4426118"/>
              <a:gd name="connsiteX7" fmla="*/ 0 w 2544613"/>
              <a:gd name="connsiteY7" fmla="*/ 4057636 h 4426118"/>
              <a:gd name="connsiteX8" fmla="*/ 0 w 2544613"/>
              <a:gd name="connsiteY8" fmla="*/ 306136 h 4426118"/>
              <a:gd name="connsiteX0" fmla="*/ 0 w 2544674"/>
              <a:gd name="connsiteY0" fmla="*/ 306136 h 4426118"/>
              <a:gd name="connsiteX1" fmla="*/ 85850 w 2544674"/>
              <a:gd name="connsiteY1" fmla="*/ 265487 h 4426118"/>
              <a:gd name="connsiteX2" fmla="*/ 2330242 w 2544674"/>
              <a:gd name="connsiteY2" fmla="*/ 0 h 4426118"/>
              <a:gd name="connsiteX3" fmla="*/ 2544515 w 2544674"/>
              <a:gd name="connsiteY3" fmla="*/ 90004 h 4426118"/>
              <a:gd name="connsiteX4" fmla="*/ 2515782 w 2544674"/>
              <a:gd name="connsiteY4" fmla="*/ 4331957 h 4426118"/>
              <a:gd name="connsiteX5" fmla="*/ 2307833 w 2544674"/>
              <a:gd name="connsiteY5" fmla="*/ 4426118 h 4426118"/>
              <a:gd name="connsiteX6" fmla="*/ 69224 w 2544674"/>
              <a:gd name="connsiteY6" fmla="*/ 4126860 h 4426118"/>
              <a:gd name="connsiteX7" fmla="*/ 0 w 2544674"/>
              <a:gd name="connsiteY7" fmla="*/ 4057636 h 4426118"/>
              <a:gd name="connsiteX8" fmla="*/ 0 w 2544674"/>
              <a:gd name="connsiteY8" fmla="*/ 306136 h 4426118"/>
              <a:gd name="connsiteX0" fmla="*/ 0 w 2544674"/>
              <a:gd name="connsiteY0" fmla="*/ 306136 h 4410531"/>
              <a:gd name="connsiteX1" fmla="*/ 85850 w 2544674"/>
              <a:gd name="connsiteY1" fmla="*/ 265487 h 4410531"/>
              <a:gd name="connsiteX2" fmla="*/ 2330242 w 2544674"/>
              <a:gd name="connsiteY2" fmla="*/ 0 h 4410531"/>
              <a:gd name="connsiteX3" fmla="*/ 2544515 w 2544674"/>
              <a:gd name="connsiteY3" fmla="*/ 90004 h 4410531"/>
              <a:gd name="connsiteX4" fmla="*/ 2515782 w 2544674"/>
              <a:gd name="connsiteY4" fmla="*/ 4331957 h 4410531"/>
              <a:gd name="connsiteX5" fmla="*/ 2307833 w 2544674"/>
              <a:gd name="connsiteY5" fmla="*/ 4410531 h 4410531"/>
              <a:gd name="connsiteX6" fmla="*/ 69224 w 2544674"/>
              <a:gd name="connsiteY6" fmla="*/ 4126860 h 4410531"/>
              <a:gd name="connsiteX7" fmla="*/ 0 w 2544674"/>
              <a:gd name="connsiteY7" fmla="*/ 4057636 h 4410531"/>
              <a:gd name="connsiteX8" fmla="*/ 0 w 2544674"/>
              <a:gd name="connsiteY8" fmla="*/ 306136 h 4410531"/>
              <a:gd name="connsiteX0" fmla="*/ 0 w 2516086"/>
              <a:gd name="connsiteY0" fmla="*/ 306136 h 4410531"/>
              <a:gd name="connsiteX1" fmla="*/ 85850 w 2516086"/>
              <a:gd name="connsiteY1" fmla="*/ 265487 h 4410531"/>
              <a:gd name="connsiteX2" fmla="*/ 2330242 w 2516086"/>
              <a:gd name="connsiteY2" fmla="*/ 0 h 4410531"/>
              <a:gd name="connsiteX3" fmla="*/ 2515216 w 2516086"/>
              <a:gd name="connsiteY3" fmla="*/ 90004 h 4410531"/>
              <a:gd name="connsiteX4" fmla="*/ 2515782 w 2516086"/>
              <a:gd name="connsiteY4" fmla="*/ 4331957 h 4410531"/>
              <a:gd name="connsiteX5" fmla="*/ 2307833 w 2516086"/>
              <a:gd name="connsiteY5" fmla="*/ 4410531 h 4410531"/>
              <a:gd name="connsiteX6" fmla="*/ 69224 w 2516086"/>
              <a:gd name="connsiteY6" fmla="*/ 4126860 h 4410531"/>
              <a:gd name="connsiteX7" fmla="*/ 0 w 2516086"/>
              <a:gd name="connsiteY7" fmla="*/ 4057636 h 4410531"/>
              <a:gd name="connsiteX8" fmla="*/ 0 w 2516086"/>
              <a:gd name="connsiteY8" fmla="*/ 306136 h 4410531"/>
              <a:gd name="connsiteX0" fmla="*/ 0 w 2516087"/>
              <a:gd name="connsiteY0" fmla="*/ 284364 h 4388759"/>
              <a:gd name="connsiteX1" fmla="*/ 85850 w 2516087"/>
              <a:gd name="connsiteY1" fmla="*/ 243715 h 4388759"/>
              <a:gd name="connsiteX2" fmla="*/ 2326986 w 2516087"/>
              <a:gd name="connsiteY2" fmla="*/ 0 h 4388759"/>
              <a:gd name="connsiteX3" fmla="*/ 2515216 w 2516087"/>
              <a:gd name="connsiteY3" fmla="*/ 68232 h 4388759"/>
              <a:gd name="connsiteX4" fmla="*/ 2515782 w 2516087"/>
              <a:gd name="connsiteY4" fmla="*/ 4310185 h 4388759"/>
              <a:gd name="connsiteX5" fmla="*/ 2307833 w 2516087"/>
              <a:gd name="connsiteY5" fmla="*/ 4388759 h 4388759"/>
              <a:gd name="connsiteX6" fmla="*/ 69224 w 2516087"/>
              <a:gd name="connsiteY6" fmla="*/ 4105088 h 4388759"/>
              <a:gd name="connsiteX7" fmla="*/ 0 w 2516087"/>
              <a:gd name="connsiteY7" fmla="*/ 4035864 h 4388759"/>
              <a:gd name="connsiteX8" fmla="*/ 0 w 2516087"/>
              <a:gd name="connsiteY8" fmla="*/ 284364 h 4388759"/>
              <a:gd name="connsiteX0" fmla="*/ 0 w 2534966"/>
              <a:gd name="connsiteY0" fmla="*/ 284364 h 4388759"/>
              <a:gd name="connsiteX1" fmla="*/ 85850 w 2534966"/>
              <a:gd name="connsiteY1" fmla="*/ 243715 h 4388759"/>
              <a:gd name="connsiteX2" fmla="*/ 2326986 w 2534966"/>
              <a:gd name="connsiteY2" fmla="*/ 0 h 4388759"/>
              <a:gd name="connsiteX3" fmla="*/ 2534748 w 2534966"/>
              <a:gd name="connsiteY3" fmla="*/ 79117 h 4388759"/>
              <a:gd name="connsiteX4" fmla="*/ 2515782 w 2534966"/>
              <a:gd name="connsiteY4" fmla="*/ 4310185 h 4388759"/>
              <a:gd name="connsiteX5" fmla="*/ 2307833 w 2534966"/>
              <a:gd name="connsiteY5" fmla="*/ 4388759 h 4388759"/>
              <a:gd name="connsiteX6" fmla="*/ 69224 w 2534966"/>
              <a:gd name="connsiteY6" fmla="*/ 4105088 h 4388759"/>
              <a:gd name="connsiteX7" fmla="*/ 0 w 2534966"/>
              <a:gd name="connsiteY7" fmla="*/ 4035864 h 4388759"/>
              <a:gd name="connsiteX8" fmla="*/ 0 w 2534966"/>
              <a:gd name="connsiteY8" fmla="*/ 284364 h 4388759"/>
              <a:gd name="connsiteX0" fmla="*/ 0 w 2534966"/>
              <a:gd name="connsiteY0" fmla="*/ 281643 h 4386038"/>
              <a:gd name="connsiteX1" fmla="*/ 85850 w 2534966"/>
              <a:gd name="connsiteY1" fmla="*/ 240994 h 4386038"/>
              <a:gd name="connsiteX2" fmla="*/ 2307454 w 2534966"/>
              <a:gd name="connsiteY2" fmla="*/ 0 h 4386038"/>
              <a:gd name="connsiteX3" fmla="*/ 2534748 w 2534966"/>
              <a:gd name="connsiteY3" fmla="*/ 76396 h 4386038"/>
              <a:gd name="connsiteX4" fmla="*/ 2515782 w 2534966"/>
              <a:gd name="connsiteY4" fmla="*/ 4307464 h 4386038"/>
              <a:gd name="connsiteX5" fmla="*/ 2307833 w 2534966"/>
              <a:gd name="connsiteY5" fmla="*/ 4386038 h 4386038"/>
              <a:gd name="connsiteX6" fmla="*/ 69224 w 2534966"/>
              <a:gd name="connsiteY6" fmla="*/ 4102367 h 4386038"/>
              <a:gd name="connsiteX7" fmla="*/ 0 w 2534966"/>
              <a:gd name="connsiteY7" fmla="*/ 4033143 h 4386038"/>
              <a:gd name="connsiteX8" fmla="*/ 0 w 2534966"/>
              <a:gd name="connsiteY8" fmla="*/ 281643 h 4386038"/>
              <a:gd name="connsiteX0" fmla="*/ 0 w 2534966"/>
              <a:gd name="connsiteY0" fmla="*/ 281643 h 4386038"/>
              <a:gd name="connsiteX1" fmla="*/ 85850 w 2534966"/>
              <a:gd name="connsiteY1" fmla="*/ 240994 h 4386038"/>
              <a:gd name="connsiteX2" fmla="*/ 2307454 w 2534966"/>
              <a:gd name="connsiteY2" fmla="*/ 0 h 4386038"/>
              <a:gd name="connsiteX3" fmla="*/ 2534748 w 2534966"/>
              <a:gd name="connsiteY3" fmla="*/ 76396 h 4386038"/>
              <a:gd name="connsiteX4" fmla="*/ 2515782 w 2534966"/>
              <a:gd name="connsiteY4" fmla="*/ 4307464 h 4386038"/>
              <a:gd name="connsiteX5" fmla="*/ 2307833 w 2534966"/>
              <a:gd name="connsiteY5" fmla="*/ 4386038 h 4386038"/>
              <a:gd name="connsiteX6" fmla="*/ 69224 w 2534966"/>
              <a:gd name="connsiteY6" fmla="*/ 4102367 h 4386038"/>
              <a:gd name="connsiteX7" fmla="*/ 0 w 2534966"/>
              <a:gd name="connsiteY7" fmla="*/ 4033143 h 4386038"/>
              <a:gd name="connsiteX8" fmla="*/ 0 w 2534966"/>
              <a:gd name="connsiteY8" fmla="*/ 281643 h 4386038"/>
              <a:gd name="connsiteX0" fmla="*/ 0 w 2534966"/>
              <a:gd name="connsiteY0" fmla="*/ 273479 h 4377874"/>
              <a:gd name="connsiteX1" fmla="*/ 85850 w 2534966"/>
              <a:gd name="connsiteY1" fmla="*/ 232830 h 4377874"/>
              <a:gd name="connsiteX2" fmla="*/ 2291177 w 2534966"/>
              <a:gd name="connsiteY2" fmla="*/ 0 h 4377874"/>
              <a:gd name="connsiteX3" fmla="*/ 2534748 w 2534966"/>
              <a:gd name="connsiteY3" fmla="*/ 68232 h 4377874"/>
              <a:gd name="connsiteX4" fmla="*/ 2515782 w 2534966"/>
              <a:gd name="connsiteY4" fmla="*/ 4299300 h 4377874"/>
              <a:gd name="connsiteX5" fmla="*/ 2307833 w 2534966"/>
              <a:gd name="connsiteY5" fmla="*/ 4377874 h 4377874"/>
              <a:gd name="connsiteX6" fmla="*/ 69224 w 2534966"/>
              <a:gd name="connsiteY6" fmla="*/ 4094203 h 4377874"/>
              <a:gd name="connsiteX7" fmla="*/ 0 w 2534966"/>
              <a:gd name="connsiteY7" fmla="*/ 4024979 h 4377874"/>
              <a:gd name="connsiteX8" fmla="*/ 0 w 2534966"/>
              <a:gd name="connsiteY8" fmla="*/ 273479 h 4377874"/>
              <a:gd name="connsiteX0" fmla="*/ 0 w 2534966"/>
              <a:gd name="connsiteY0" fmla="*/ 273479 h 4345216"/>
              <a:gd name="connsiteX1" fmla="*/ 85850 w 2534966"/>
              <a:gd name="connsiteY1" fmla="*/ 232830 h 4345216"/>
              <a:gd name="connsiteX2" fmla="*/ 2291177 w 2534966"/>
              <a:gd name="connsiteY2" fmla="*/ 0 h 4345216"/>
              <a:gd name="connsiteX3" fmla="*/ 2534748 w 2534966"/>
              <a:gd name="connsiteY3" fmla="*/ 68232 h 4345216"/>
              <a:gd name="connsiteX4" fmla="*/ 2515782 w 2534966"/>
              <a:gd name="connsiteY4" fmla="*/ 4299300 h 4345216"/>
              <a:gd name="connsiteX5" fmla="*/ 2307833 w 2534966"/>
              <a:gd name="connsiteY5" fmla="*/ 4345216 h 4345216"/>
              <a:gd name="connsiteX6" fmla="*/ 69224 w 2534966"/>
              <a:gd name="connsiteY6" fmla="*/ 4094203 h 4345216"/>
              <a:gd name="connsiteX7" fmla="*/ 0 w 2534966"/>
              <a:gd name="connsiteY7" fmla="*/ 4024979 h 4345216"/>
              <a:gd name="connsiteX8" fmla="*/ 0 w 2534966"/>
              <a:gd name="connsiteY8" fmla="*/ 273479 h 4345216"/>
              <a:gd name="connsiteX0" fmla="*/ 0 w 2535183"/>
              <a:gd name="connsiteY0" fmla="*/ 273479 h 4345216"/>
              <a:gd name="connsiteX1" fmla="*/ 85850 w 2535183"/>
              <a:gd name="connsiteY1" fmla="*/ 232830 h 4345216"/>
              <a:gd name="connsiteX2" fmla="*/ 2291177 w 2535183"/>
              <a:gd name="connsiteY2" fmla="*/ 0 h 4345216"/>
              <a:gd name="connsiteX3" fmla="*/ 2534748 w 2535183"/>
              <a:gd name="connsiteY3" fmla="*/ 68232 h 4345216"/>
              <a:gd name="connsiteX4" fmla="*/ 2528804 w 2535183"/>
              <a:gd name="connsiteY4" fmla="*/ 4304743 h 4345216"/>
              <a:gd name="connsiteX5" fmla="*/ 2307833 w 2535183"/>
              <a:gd name="connsiteY5" fmla="*/ 4345216 h 4345216"/>
              <a:gd name="connsiteX6" fmla="*/ 69224 w 2535183"/>
              <a:gd name="connsiteY6" fmla="*/ 4094203 h 4345216"/>
              <a:gd name="connsiteX7" fmla="*/ 0 w 2535183"/>
              <a:gd name="connsiteY7" fmla="*/ 4024979 h 4345216"/>
              <a:gd name="connsiteX8" fmla="*/ 0 w 2535183"/>
              <a:gd name="connsiteY8" fmla="*/ 273479 h 4345216"/>
              <a:gd name="connsiteX0" fmla="*/ 0 w 2528804"/>
              <a:gd name="connsiteY0" fmla="*/ 273479 h 4345216"/>
              <a:gd name="connsiteX1" fmla="*/ 85850 w 2528804"/>
              <a:gd name="connsiteY1" fmla="*/ 232830 h 4345216"/>
              <a:gd name="connsiteX2" fmla="*/ 2291177 w 2528804"/>
              <a:gd name="connsiteY2" fmla="*/ 0 h 4345216"/>
              <a:gd name="connsiteX3" fmla="*/ 2520323 w 2528804"/>
              <a:gd name="connsiteY3" fmla="*/ 75213 h 4345216"/>
              <a:gd name="connsiteX4" fmla="*/ 2528804 w 2528804"/>
              <a:gd name="connsiteY4" fmla="*/ 4304743 h 4345216"/>
              <a:gd name="connsiteX5" fmla="*/ 2307833 w 2528804"/>
              <a:gd name="connsiteY5" fmla="*/ 4345216 h 4345216"/>
              <a:gd name="connsiteX6" fmla="*/ 69224 w 2528804"/>
              <a:gd name="connsiteY6" fmla="*/ 4094203 h 4345216"/>
              <a:gd name="connsiteX7" fmla="*/ 0 w 2528804"/>
              <a:gd name="connsiteY7" fmla="*/ 4024979 h 4345216"/>
              <a:gd name="connsiteX8" fmla="*/ 0 w 2528804"/>
              <a:gd name="connsiteY8" fmla="*/ 273479 h 4345216"/>
              <a:gd name="connsiteX0" fmla="*/ 0 w 2528804"/>
              <a:gd name="connsiteY0" fmla="*/ 303726 h 4375463"/>
              <a:gd name="connsiteX1" fmla="*/ 85850 w 2528804"/>
              <a:gd name="connsiteY1" fmla="*/ 263077 h 4375463"/>
              <a:gd name="connsiteX2" fmla="*/ 2374834 w 2528804"/>
              <a:gd name="connsiteY2" fmla="*/ 0 h 4375463"/>
              <a:gd name="connsiteX3" fmla="*/ 2520323 w 2528804"/>
              <a:gd name="connsiteY3" fmla="*/ 105460 h 4375463"/>
              <a:gd name="connsiteX4" fmla="*/ 2528804 w 2528804"/>
              <a:gd name="connsiteY4" fmla="*/ 4334990 h 4375463"/>
              <a:gd name="connsiteX5" fmla="*/ 2307833 w 2528804"/>
              <a:gd name="connsiteY5" fmla="*/ 4375463 h 4375463"/>
              <a:gd name="connsiteX6" fmla="*/ 69224 w 2528804"/>
              <a:gd name="connsiteY6" fmla="*/ 4124450 h 4375463"/>
              <a:gd name="connsiteX7" fmla="*/ 0 w 2528804"/>
              <a:gd name="connsiteY7" fmla="*/ 4055226 h 4375463"/>
              <a:gd name="connsiteX8" fmla="*/ 0 w 2528804"/>
              <a:gd name="connsiteY8" fmla="*/ 303726 h 4375463"/>
              <a:gd name="connsiteX0" fmla="*/ 0 w 2537989"/>
              <a:gd name="connsiteY0" fmla="*/ 303726 h 4375463"/>
              <a:gd name="connsiteX1" fmla="*/ 85850 w 2537989"/>
              <a:gd name="connsiteY1" fmla="*/ 263077 h 4375463"/>
              <a:gd name="connsiteX2" fmla="*/ 2374834 w 2537989"/>
              <a:gd name="connsiteY2" fmla="*/ 0 h 4375463"/>
              <a:gd name="connsiteX3" fmla="*/ 2537633 w 2537989"/>
              <a:gd name="connsiteY3" fmla="*/ 93827 h 4375463"/>
              <a:gd name="connsiteX4" fmla="*/ 2528804 w 2537989"/>
              <a:gd name="connsiteY4" fmla="*/ 4334990 h 4375463"/>
              <a:gd name="connsiteX5" fmla="*/ 2307833 w 2537989"/>
              <a:gd name="connsiteY5" fmla="*/ 4375463 h 4375463"/>
              <a:gd name="connsiteX6" fmla="*/ 69224 w 2537989"/>
              <a:gd name="connsiteY6" fmla="*/ 4124450 h 4375463"/>
              <a:gd name="connsiteX7" fmla="*/ 0 w 2537989"/>
              <a:gd name="connsiteY7" fmla="*/ 4055226 h 4375463"/>
              <a:gd name="connsiteX8" fmla="*/ 0 w 2537989"/>
              <a:gd name="connsiteY8" fmla="*/ 303726 h 4375463"/>
              <a:gd name="connsiteX0" fmla="*/ 0 w 2537804"/>
              <a:gd name="connsiteY0" fmla="*/ 303726 h 4375463"/>
              <a:gd name="connsiteX1" fmla="*/ 85850 w 2537804"/>
              <a:gd name="connsiteY1" fmla="*/ 263077 h 4375463"/>
              <a:gd name="connsiteX2" fmla="*/ 2374834 w 2537804"/>
              <a:gd name="connsiteY2" fmla="*/ 0 h 4375463"/>
              <a:gd name="connsiteX3" fmla="*/ 2537633 w 2537804"/>
              <a:gd name="connsiteY3" fmla="*/ 93827 h 4375463"/>
              <a:gd name="connsiteX4" fmla="*/ 2511495 w 2537804"/>
              <a:gd name="connsiteY4" fmla="*/ 4176773 h 4375463"/>
              <a:gd name="connsiteX5" fmla="*/ 2307833 w 2537804"/>
              <a:gd name="connsiteY5" fmla="*/ 4375463 h 4375463"/>
              <a:gd name="connsiteX6" fmla="*/ 69224 w 2537804"/>
              <a:gd name="connsiteY6" fmla="*/ 4124450 h 4375463"/>
              <a:gd name="connsiteX7" fmla="*/ 0 w 2537804"/>
              <a:gd name="connsiteY7" fmla="*/ 4055226 h 4375463"/>
              <a:gd name="connsiteX8" fmla="*/ 0 w 2537804"/>
              <a:gd name="connsiteY8" fmla="*/ 303726 h 4375463"/>
              <a:gd name="connsiteX0" fmla="*/ 0 w 2577846"/>
              <a:gd name="connsiteY0" fmla="*/ 303726 h 4375463"/>
              <a:gd name="connsiteX1" fmla="*/ 85850 w 2577846"/>
              <a:gd name="connsiteY1" fmla="*/ 263077 h 4375463"/>
              <a:gd name="connsiteX2" fmla="*/ 2374834 w 2577846"/>
              <a:gd name="connsiteY2" fmla="*/ 0 h 4375463"/>
              <a:gd name="connsiteX3" fmla="*/ 2537633 w 2577846"/>
              <a:gd name="connsiteY3" fmla="*/ 93827 h 4375463"/>
              <a:gd name="connsiteX4" fmla="*/ 2577846 w 2577846"/>
              <a:gd name="connsiteY4" fmla="*/ 4220981 h 4375463"/>
              <a:gd name="connsiteX5" fmla="*/ 2307833 w 2577846"/>
              <a:gd name="connsiteY5" fmla="*/ 4375463 h 4375463"/>
              <a:gd name="connsiteX6" fmla="*/ 69224 w 2577846"/>
              <a:gd name="connsiteY6" fmla="*/ 4124450 h 4375463"/>
              <a:gd name="connsiteX7" fmla="*/ 0 w 2577846"/>
              <a:gd name="connsiteY7" fmla="*/ 4055226 h 4375463"/>
              <a:gd name="connsiteX8" fmla="*/ 0 w 2577846"/>
              <a:gd name="connsiteY8" fmla="*/ 303726 h 4375463"/>
              <a:gd name="connsiteX0" fmla="*/ 0 w 2577846"/>
              <a:gd name="connsiteY0" fmla="*/ 303726 h 4338236"/>
              <a:gd name="connsiteX1" fmla="*/ 85850 w 2577846"/>
              <a:gd name="connsiteY1" fmla="*/ 263077 h 4338236"/>
              <a:gd name="connsiteX2" fmla="*/ 2374834 w 2577846"/>
              <a:gd name="connsiteY2" fmla="*/ 0 h 4338236"/>
              <a:gd name="connsiteX3" fmla="*/ 2537633 w 2577846"/>
              <a:gd name="connsiteY3" fmla="*/ 93827 h 4338236"/>
              <a:gd name="connsiteX4" fmla="*/ 2577846 w 2577846"/>
              <a:gd name="connsiteY4" fmla="*/ 4220981 h 4338236"/>
              <a:gd name="connsiteX5" fmla="*/ 2299178 w 2577846"/>
              <a:gd name="connsiteY5" fmla="*/ 4338236 h 4338236"/>
              <a:gd name="connsiteX6" fmla="*/ 69224 w 2577846"/>
              <a:gd name="connsiteY6" fmla="*/ 4124450 h 4338236"/>
              <a:gd name="connsiteX7" fmla="*/ 0 w 2577846"/>
              <a:gd name="connsiteY7" fmla="*/ 4055226 h 4338236"/>
              <a:gd name="connsiteX8" fmla="*/ 0 w 2577846"/>
              <a:gd name="connsiteY8" fmla="*/ 303726 h 4338236"/>
              <a:gd name="connsiteX0" fmla="*/ 0 w 2644195"/>
              <a:gd name="connsiteY0" fmla="*/ 303726 h 4338236"/>
              <a:gd name="connsiteX1" fmla="*/ 85850 w 2644195"/>
              <a:gd name="connsiteY1" fmla="*/ 263077 h 4338236"/>
              <a:gd name="connsiteX2" fmla="*/ 2374834 w 2644195"/>
              <a:gd name="connsiteY2" fmla="*/ 0 h 4338236"/>
              <a:gd name="connsiteX3" fmla="*/ 2537633 w 2644195"/>
              <a:gd name="connsiteY3" fmla="*/ 93827 h 4338236"/>
              <a:gd name="connsiteX4" fmla="*/ 2644195 w 2644195"/>
              <a:gd name="connsiteY4" fmla="*/ 4241922 h 4338236"/>
              <a:gd name="connsiteX5" fmla="*/ 2299178 w 2644195"/>
              <a:gd name="connsiteY5" fmla="*/ 4338236 h 4338236"/>
              <a:gd name="connsiteX6" fmla="*/ 69224 w 2644195"/>
              <a:gd name="connsiteY6" fmla="*/ 4124450 h 4338236"/>
              <a:gd name="connsiteX7" fmla="*/ 0 w 2644195"/>
              <a:gd name="connsiteY7" fmla="*/ 4055226 h 4338236"/>
              <a:gd name="connsiteX8" fmla="*/ 0 w 2644195"/>
              <a:gd name="connsiteY8" fmla="*/ 303726 h 4338236"/>
              <a:gd name="connsiteX0" fmla="*/ 0 w 2624002"/>
              <a:gd name="connsiteY0" fmla="*/ 303726 h 4338236"/>
              <a:gd name="connsiteX1" fmla="*/ 85850 w 2624002"/>
              <a:gd name="connsiteY1" fmla="*/ 263077 h 4338236"/>
              <a:gd name="connsiteX2" fmla="*/ 2374834 w 2624002"/>
              <a:gd name="connsiteY2" fmla="*/ 0 h 4338236"/>
              <a:gd name="connsiteX3" fmla="*/ 2537633 w 2624002"/>
              <a:gd name="connsiteY3" fmla="*/ 93827 h 4338236"/>
              <a:gd name="connsiteX4" fmla="*/ 2624002 w 2624002"/>
              <a:gd name="connsiteY4" fmla="*/ 4239595 h 4338236"/>
              <a:gd name="connsiteX5" fmla="*/ 2299178 w 2624002"/>
              <a:gd name="connsiteY5" fmla="*/ 4338236 h 4338236"/>
              <a:gd name="connsiteX6" fmla="*/ 69224 w 2624002"/>
              <a:gd name="connsiteY6" fmla="*/ 4124450 h 4338236"/>
              <a:gd name="connsiteX7" fmla="*/ 0 w 2624002"/>
              <a:gd name="connsiteY7" fmla="*/ 4055226 h 4338236"/>
              <a:gd name="connsiteX8" fmla="*/ 0 w 2624002"/>
              <a:gd name="connsiteY8" fmla="*/ 303726 h 4338236"/>
              <a:gd name="connsiteX0" fmla="*/ 0 w 2624503"/>
              <a:gd name="connsiteY0" fmla="*/ 303726 h 4338236"/>
              <a:gd name="connsiteX1" fmla="*/ 85850 w 2624503"/>
              <a:gd name="connsiteY1" fmla="*/ 263077 h 4338236"/>
              <a:gd name="connsiteX2" fmla="*/ 2374834 w 2624503"/>
              <a:gd name="connsiteY2" fmla="*/ 0 h 4338236"/>
              <a:gd name="connsiteX3" fmla="*/ 2537633 w 2624503"/>
              <a:gd name="connsiteY3" fmla="*/ 93827 h 4338236"/>
              <a:gd name="connsiteX4" fmla="*/ 2624002 w 2624503"/>
              <a:gd name="connsiteY4" fmla="*/ 4239595 h 4338236"/>
              <a:gd name="connsiteX5" fmla="*/ 2299178 w 2624503"/>
              <a:gd name="connsiteY5" fmla="*/ 4338236 h 4338236"/>
              <a:gd name="connsiteX6" fmla="*/ 69224 w 2624503"/>
              <a:gd name="connsiteY6" fmla="*/ 4124450 h 4338236"/>
              <a:gd name="connsiteX7" fmla="*/ 0 w 2624503"/>
              <a:gd name="connsiteY7" fmla="*/ 4055226 h 4338236"/>
              <a:gd name="connsiteX8" fmla="*/ 0 w 2624503"/>
              <a:gd name="connsiteY8" fmla="*/ 303726 h 4338236"/>
              <a:gd name="connsiteX0" fmla="*/ 0 w 2626606"/>
              <a:gd name="connsiteY0" fmla="*/ 303726 h 4338236"/>
              <a:gd name="connsiteX1" fmla="*/ 85850 w 2626606"/>
              <a:gd name="connsiteY1" fmla="*/ 263077 h 4338236"/>
              <a:gd name="connsiteX2" fmla="*/ 2374834 w 2626606"/>
              <a:gd name="connsiteY2" fmla="*/ 0 h 4338236"/>
              <a:gd name="connsiteX3" fmla="*/ 2537633 w 2626606"/>
              <a:gd name="connsiteY3" fmla="*/ 93827 h 4338236"/>
              <a:gd name="connsiteX4" fmla="*/ 2624002 w 2626606"/>
              <a:gd name="connsiteY4" fmla="*/ 4239595 h 4338236"/>
              <a:gd name="connsiteX5" fmla="*/ 2299178 w 2626606"/>
              <a:gd name="connsiteY5" fmla="*/ 4338236 h 4338236"/>
              <a:gd name="connsiteX6" fmla="*/ 69224 w 2626606"/>
              <a:gd name="connsiteY6" fmla="*/ 4124450 h 4338236"/>
              <a:gd name="connsiteX7" fmla="*/ 0 w 2626606"/>
              <a:gd name="connsiteY7" fmla="*/ 4055226 h 4338236"/>
              <a:gd name="connsiteX8" fmla="*/ 0 w 2626606"/>
              <a:gd name="connsiteY8" fmla="*/ 303726 h 4338236"/>
              <a:gd name="connsiteX0" fmla="*/ 0 w 2624085"/>
              <a:gd name="connsiteY0" fmla="*/ 303726 h 4338236"/>
              <a:gd name="connsiteX1" fmla="*/ 85850 w 2624085"/>
              <a:gd name="connsiteY1" fmla="*/ 263077 h 4338236"/>
              <a:gd name="connsiteX2" fmla="*/ 2374834 w 2624085"/>
              <a:gd name="connsiteY2" fmla="*/ 0 h 4338236"/>
              <a:gd name="connsiteX3" fmla="*/ 2537633 w 2624085"/>
              <a:gd name="connsiteY3" fmla="*/ 93827 h 4338236"/>
              <a:gd name="connsiteX4" fmla="*/ 2624002 w 2624085"/>
              <a:gd name="connsiteY4" fmla="*/ 4239595 h 4338236"/>
              <a:gd name="connsiteX5" fmla="*/ 2299178 w 2624085"/>
              <a:gd name="connsiteY5" fmla="*/ 4338236 h 4338236"/>
              <a:gd name="connsiteX6" fmla="*/ 69224 w 2624085"/>
              <a:gd name="connsiteY6" fmla="*/ 4124450 h 4338236"/>
              <a:gd name="connsiteX7" fmla="*/ 0 w 2624085"/>
              <a:gd name="connsiteY7" fmla="*/ 4055226 h 4338236"/>
              <a:gd name="connsiteX8" fmla="*/ 0 w 2624085"/>
              <a:gd name="connsiteY8" fmla="*/ 303726 h 4338236"/>
              <a:gd name="connsiteX0" fmla="*/ 0 w 2624002"/>
              <a:gd name="connsiteY0" fmla="*/ 303726 h 4338236"/>
              <a:gd name="connsiteX1" fmla="*/ 85850 w 2624002"/>
              <a:gd name="connsiteY1" fmla="*/ 263077 h 4338236"/>
              <a:gd name="connsiteX2" fmla="*/ 2374834 w 2624002"/>
              <a:gd name="connsiteY2" fmla="*/ 0 h 4338236"/>
              <a:gd name="connsiteX3" fmla="*/ 2537633 w 2624002"/>
              <a:gd name="connsiteY3" fmla="*/ 93827 h 4338236"/>
              <a:gd name="connsiteX4" fmla="*/ 2624002 w 2624002"/>
              <a:gd name="connsiteY4" fmla="*/ 4239595 h 4338236"/>
              <a:gd name="connsiteX5" fmla="*/ 2299178 w 2624002"/>
              <a:gd name="connsiteY5" fmla="*/ 4338236 h 4338236"/>
              <a:gd name="connsiteX6" fmla="*/ 69224 w 2624002"/>
              <a:gd name="connsiteY6" fmla="*/ 4124450 h 4338236"/>
              <a:gd name="connsiteX7" fmla="*/ 0 w 2624002"/>
              <a:gd name="connsiteY7" fmla="*/ 4055226 h 4338236"/>
              <a:gd name="connsiteX8" fmla="*/ 0 w 2624002"/>
              <a:gd name="connsiteY8" fmla="*/ 303726 h 4338236"/>
              <a:gd name="connsiteX0" fmla="*/ 0 w 2624002"/>
              <a:gd name="connsiteY0" fmla="*/ 303726 h 4307835"/>
              <a:gd name="connsiteX1" fmla="*/ 85850 w 2624002"/>
              <a:gd name="connsiteY1" fmla="*/ 263077 h 4307835"/>
              <a:gd name="connsiteX2" fmla="*/ 2374834 w 2624002"/>
              <a:gd name="connsiteY2" fmla="*/ 0 h 4307835"/>
              <a:gd name="connsiteX3" fmla="*/ 2537633 w 2624002"/>
              <a:gd name="connsiteY3" fmla="*/ 93827 h 4307835"/>
              <a:gd name="connsiteX4" fmla="*/ 2624002 w 2624002"/>
              <a:gd name="connsiteY4" fmla="*/ 4239595 h 4307835"/>
              <a:gd name="connsiteX5" fmla="*/ 2305430 w 2624002"/>
              <a:gd name="connsiteY5" fmla="*/ 4304033 h 4307835"/>
              <a:gd name="connsiteX6" fmla="*/ 69224 w 2624002"/>
              <a:gd name="connsiteY6" fmla="*/ 4124450 h 4307835"/>
              <a:gd name="connsiteX7" fmla="*/ 0 w 2624002"/>
              <a:gd name="connsiteY7" fmla="*/ 4055226 h 4307835"/>
              <a:gd name="connsiteX8" fmla="*/ 0 w 2624002"/>
              <a:gd name="connsiteY8" fmla="*/ 303726 h 4307835"/>
              <a:gd name="connsiteX0" fmla="*/ 0 w 2624002"/>
              <a:gd name="connsiteY0" fmla="*/ 303726 h 4325622"/>
              <a:gd name="connsiteX1" fmla="*/ 85850 w 2624002"/>
              <a:gd name="connsiteY1" fmla="*/ 263077 h 4325622"/>
              <a:gd name="connsiteX2" fmla="*/ 2374834 w 2624002"/>
              <a:gd name="connsiteY2" fmla="*/ 0 h 4325622"/>
              <a:gd name="connsiteX3" fmla="*/ 2537633 w 2624002"/>
              <a:gd name="connsiteY3" fmla="*/ 93827 h 4325622"/>
              <a:gd name="connsiteX4" fmla="*/ 2624002 w 2624002"/>
              <a:gd name="connsiteY4" fmla="*/ 4239595 h 4325622"/>
              <a:gd name="connsiteX5" fmla="*/ 2323214 w 2624002"/>
              <a:gd name="connsiteY5" fmla="*/ 4325550 h 4325622"/>
              <a:gd name="connsiteX6" fmla="*/ 69224 w 2624002"/>
              <a:gd name="connsiteY6" fmla="*/ 4124450 h 4325622"/>
              <a:gd name="connsiteX7" fmla="*/ 0 w 2624002"/>
              <a:gd name="connsiteY7" fmla="*/ 4055226 h 4325622"/>
              <a:gd name="connsiteX8" fmla="*/ 0 w 2624002"/>
              <a:gd name="connsiteY8" fmla="*/ 303726 h 4325622"/>
              <a:gd name="connsiteX0" fmla="*/ 0 w 2624002"/>
              <a:gd name="connsiteY0" fmla="*/ 303726 h 4325621"/>
              <a:gd name="connsiteX1" fmla="*/ 85850 w 2624002"/>
              <a:gd name="connsiteY1" fmla="*/ 263077 h 4325621"/>
              <a:gd name="connsiteX2" fmla="*/ 2374834 w 2624002"/>
              <a:gd name="connsiteY2" fmla="*/ 0 h 4325621"/>
              <a:gd name="connsiteX3" fmla="*/ 2537633 w 2624002"/>
              <a:gd name="connsiteY3" fmla="*/ 93827 h 4325621"/>
              <a:gd name="connsiteX4" fmla="*/ 2624002 w 2624002"/>
              <a:gd name="connsiteY4" fmla="*/ 4239595 h 4325621"/>
              <a:gd name="connsiteX5" fmla="*/ 2323214 w 2624002"/>
              <a:gd name="connsiteY5" fmla="*/ 4325549 h 4325621"/>
              <a:gd name="connsiteX6" fmla="*/ 69224 w 2624002"/>
              <a:gd name="connsiteY6" fmla="*/ 4124450 h 4325621"/>
              <a:gd name="connsiteX7" fmla="*/ 0 w 2624002"/>
              <a:gd name="connsiteY7" fmla="*/ 4055226 h 4325621"/>
              <a:gd name="connsiteX8" fmla="*/ 0 w 2624002"/>
              <a:gd name="connsiteY8" fmla="*/ 303726 h 4325621"/>
              <a:gd name="connsiteX0" fmla="*/ 0 w 2612201"/>
              <a:gd name="connsiteY0" fmla="*/ 303726 h 4326165"/>
              <a:gd name="connsiteX1" fmla="*/ 85850 w 2612201"/>
              <a:gd name="connsiteY1" fmla="*/ 263077 h 4326165"/>
              <a:gd name="connsiteX2" fmla="*/ 2374834 w 2612201"/>
              <a:gd name="connsiteY2" fmla="*/ 0 h 4326165"/>
              <a:gd name="connsiteX3" fmla="*/ 2537633 w 2612201"/>
              <a:gd name="connsiteY3" fmla="*/ 93827 h 4326165"/>
              <a:gd name="connsiteX4" fmla="*/ 2612201 w 2612201"/>
              <a:gd name="connsiteY4" fmla="*/ 4246660 h 4326165"/>
              <a:gd name="connsiteX5" fmla="*/ 2323214 w 2612201"/>
              <a:gd name="connsiteY5" fmla="*/ 4325549 h 4326165"/>
              <a:gd name="connsiteX6" fmla="*/ 69224 w 2612201"/>
              <a:gd name="connsiteY6" fmla="*/ 4124450 h 4326165"/>
              <a:gd name="connsiteX7" fmla="*/ 0 w 2612201"/>
              <a:gd name="connsiteY7" fmla="*/ 4055226 h 4326165"/>
              <a:gd name="connsiteX8" fmla="*/ 0 w 2612201"/>
              <a:gd name="connsiteY8" fmla="*/ 303726 h 4326165"/>
              <a:gd name="connsiteX0" fmla="*/ 0 w 2581080"/>
              <a:gd name="connsiteY0" fmla="*/ 303726 h 4326165"/>
              <a:gd name="connsiteX1" fmla="*/ 85850 w 2581080"/>
              <a:gd name="connsiteY1" fmla="*/ 263077 h 4326165"/>
              <a:gd name="connsiteX2" fmla="*/ 2374834 w 2581080"/>
              <a:gd name="connsiteY2" fmla="*/ 0 h 4326165"/>
              <a:gd name="connsiteX3" fmla="*/ 2537633 w 2581080"/>
              <a:gd name="connsiteY3" fmla="*/ 93827 h 4326165"/>
              <a:gd name="connsiteX4" fmla="*/ 2581080 w 2581080"/>
              <a:gd name="connsiteY4" fmla="*/ 4246660 h 4326165"/>
              <a:gd name="connsiteX5" fmla="*/ 2323214 w 2581080"/>
              <a:gd name="connsiteY5" fmla="*/ 4325549 h 4326165"/>
              <a:gd name="connsiteX6" fmla="*/ 69224 w 2581080"/>
              <a:gd name="connsiteY6" fmla="*/ 4124450 h 4326165"/>
              <a:gd name="connsiteX7" fmla="*/ 0 w 2581080"/>
              <a:gd name="connsiteY7" fmla="*/ 4055226 h 4326165"/>
              <a:gd name="connsiteX8" fmla="*/ 0 w 2581080"/>
              <a:gd name="connsiteY8" fmla="*/ 303726 h 4326165"/>
              <a:gd name="connsiteX0" fmla="*/ 0 w 2537898"/>
              <a:gd name="connsiteY0" fmla="*/ 303726 h 4328276"/>
              <a:gd name="connsiteX1" fmla="*/ 85850 w 2537898"/>
              <a:gd name="connsiteY1" fmla="*/ 263077 h 4328276"/>
              <a:gd name="connsiteX2" fmla="*/ 2374834 w 2537898"/>
              <a:gd name="connsiteY2" fmla="*/ 0 h 4328276"/>
              <a:gd name="connsiteX3" fmla="*/ 2537633 w 2537898"/>
              <a:gd name="connsiteY3" fmla="*/ 93827 h 4328276"/>
              <a:gd name="connsiteX4" fmla="*/ 2523282 w 2537898"/>
              <a:gd name="connsiteY4" fmla="*/ 4257418 h 4328276"/>
              <a:gd name="connsiteX5" fmla="*/ 2323214 w 2537898"/>
              <a:gd name="connsiteY5" fmla="*/ 4325549 h 4328276"/>
              <a:gd name="connsiteX6" fmla="*/ 69224 w 2537898"/>
              <a:gd name="connsiteY6" fmla="*/ 4124450 h 4328276"/>
              <a:gd name="connsiteX7" fmla="*/ 0 w 2537898"/>
              <a:gd name="connsiteY7" fmla="*/ 4055226 h 4328276"/>
              <a:gd name="connsiteX8" fmla="*/ 0 w 2537898"/>
              <a:gd name="connsiteY8" fmla="*/ 303726 h 4328276"/>
              <a:gd name="connsiteX0" fmla="*/ 0 w 2561223"/>
              <a:gd name="connsiteY0" fmla="*/ 303726 h 4348069"/>
              <a:gd name="connsiteX1" fmla="*/ 85850 w 2561223"/>
              <a:gd name="connsiteY1" fmla="*/ 263077 h 4348069"/>
              <a:gd name="connsiteX2" fmla="*/ 2374834 w 2561223"/>
              <a:gd name="connsiteY2" fmla="*/ 0 h 4348069"/>
              <a:gd name="connsiteX3" fmla="*/ 2537633 w 2561223"/>
              <a:gd name="connsiteY3" fmla="*/ 93827 h 4348069"/>
              <a:gd name="connsiteX4" fmla="*/ 2561223 w 2561223"/>
              <a:gd name="connsiteY4" fmla="*/ 4299090 h 4348069"/>
              <a:gd name="connsiteX5" fmla="*/ 2323214 w 2561223"/>
              <a:gd name="connsiteY5" fmla="*/ 4325549 h 4348069"/>
              <a:gd name="connsiteX6" fmla="*/ 69224 w 2561223"/>
              <a:gd name="connsiteY6" fmla="*/ 4124450 h 4348069"/>
              <a:gd name="connsiteX7" fmla="*/ 0 w 2561223"/>
              <a:gd name="connsiteY7" fmla="*/ 4055226 h 4348069"/>
              <a:gd name="connsiteX8" fmla="*/ 0 w 2561223"/>
              <a:gd name="connsiteY8" fmla="*/ 303726 h 4348069"/>
              <a:gd name="connsiteX0" fmla="*/ 0 w 2537748"/>
              <a:gd name="connsiteY0" fmla="*/ 303726 h 4337857"/>
              <a:gd name="connsiteX1" fmla="*/ 85850 w 2537748"/>
              <a:gd name="connsiteY1" fmla="*/ 263077 h 4337857"/>
              <a:gd name="connsiteX2" fmla="*/ 2374834 w 2537748"/>
              <a:gd name="connsiteY2" fmla="*/ 0 h 4337857"/>
              <a:gd name="connsiteX3" fmla="*/ 2537633 w 2537748"/>
              <a:gd name="connsiteY3" fmla="*/ 93827 h 4337857"/>
              <a:gd name="connsiteX4" fmla="*/ 2495181 w 2537748"/>
              <a:gd name="connsiteY4" fmla="*/ 4281334 h 4337857"/>
              <a:gd name="connsiteX5" fmla="*/ 2323214 w 2537748"/>
              <a:gd name="connsiteY5" fmla="*/ 4325549 h 4337857"/>
              <a:gd name="connsiteX6" fmla="*/ 69224 w 2537748"/>
              <a:gd name="connsiteY6" fmla="*/ 4124450 h 4337857"/>
              <a:gd name="connsiteX7" fmla="*/ 0 w 2537748"/>
              <a:gd name="connsiteY7" fmla="*/ 4055226 h 4337857"/>
              <a:gd name="connsiteX8" fmla="*/ 0 w 2537748"/>
              <a:gd name="connsiteY8" fmla="*/ 303726 h 4337857"/>
              <a:gd name="connsiteX0" fmla="*/ 0 w 2572231"/>
              <a:gd name="connsiteY0" fmla="*/ 303726 h 4327596"/>
              <a:gd name="connsiteX1" fmla="*/ 85850 w 2572231"/>
              <a:gd name="connsiteY1" fmla="*/ 263077 h 4327596"/>
              <a:gd name="connsiteX2" fmla="*/ 2374834 w 2572231"/>
              <a:gd name="connsiteY2" fmla="*/ 0 h 4327596"/>
              <a:gd name="connsiteX3" fmla="*/ 2537633 w 2572231"/>
              <a:gd name="connsiteY3" fmla="*/ 93827 h 4327596"/>
              <a:gd name="connsiteX4" fmla="*/ 2572231 w 2572231"/>
              <a:gd name="connsiteY4" fmla="*/ 4254701 h 4327596"/>
              <a:gd name="connsiteX5" fmla="*/ 2323214 w 2572231"/>
              <a:gd name="connsiteY5" fmla="*/ 4325549 h 4327596"/>
              <a:gd name="connsiteX6" fmla="*/ 69224 w 2572231"/>
              <a:gd name="connsiteY6" fmla="*/ 4124450 h 4327596"/>
              <a:gd name="connsiteX7" fmla="*/ 0 w 2572231"/>
              <a:gd name="connsiteY7" fmla="*/ 4055226 h 4327596"/>
              <a:gd name="connsiteX8" fmla="*/ 0 w 2572231"/>
              <a:gd name="connsiteY8" fmla="*/ 303726 h 4327596"/>
              <a:gd name="connsiteX0" fmla="*/ 0 w 2561224"/>
              <a:gd name="connsiteY0" fmla="*/ 303726 h 4330162"/>
              <a:gd name="connsiteX1" fmla="*/ 85850 w 2561224"/>
              <a:gd name="connsiteY1" fmla="*/ 263077 h 4330162"/>
              <a:gd name="connsiteX2" fmla="*/ 2374834 w 2561224"/>
              <a:gd name="connsiteY2" fmla="*/ 0 h 4330162"/>
              <a:gd name="connsiteX3" fmla="*/ 2537633 w 2561224"/>
              <a:gd name="connsiteY3" fmla="*/ 93827 h 4330162"/>
              <a:gd name="connsiteX4" fmla="*/ 2561224 w 2561224"/>
              <a:gd name="connsiteY4" fmla="*/ 4263579 h 4330162"/>
              <a:gd name="connsiteX5" fmla="*/ 2323214 w 2561224"/>
              <a:gd name="connsiteY5" fmla="*/ 4325549 h 4330162"/>
              <a:gd name="connsiteX6" fmla="*/ 69224 w 2561224"/>
              <a:gd name="connsiteY6" fmla="*/ 4124450 h 4330162"/>
              <a:gd name="connsiteX7" fmla="*/ 0 w 2561224"/>
              <a:gd name="connsiteY7" fmla="*/ 4055226 h 4330162"/>
              <a:gd name="connsiteX8" fmla="*/ 0 w 2561224"/>
              <a:gd name="connsiteY8" fmla="*/ 303726 h 4330162"/>
              <a:gd name="connsiteX0" fmla="*/ 0 w 2561224"/>
              <a:gd name="connsiteY0" fmla="*/ 303726 h 4333632"/>
              <a:gd name="connsiteX1" fmla="*/ 85850 w 2561224"/>
              <a:gd name="connsiteY1" fmla="*/ 263077 h 4333632"/>
              <a:gd name="connsiteX2" fmla="*/ 2374834 w 2561224"/>
              <a:gd name="connsiteY2" fmla="*/ 0 h 4333632"/>
              <a:gd name="connsiteX3" fmla="*/ 2537633 w 2561224"/>
              <a:gd name="connsiteY3" fmla="*/ 93827 h 4333632"/>
              <a:gd name="connsiteX4" fmla="*/ 2561224 w 2561224"/>
              <a:gd name="connsiteY4" fmla="*/ 4272457 h 4333632"/>
              <a:gd name="connsiteX5" fmla="*/ 2323214 w 2561224"/>
              <a:gd name="connsiteY5" fmla="*/ 4325549 h 4333632"/>
              <a:gd name="connsiteX6" fmla="*/ 69224 w 2561224"/>
              <a:gd name="connsiteY6" fmla="*/ 4124450 h 4333632"/>
              <a:gd name="connsiteX7" fmla="*/ 0 w 2561224"/>
              <a:gd name="connsiteY7" fmla="*/ 4055226 h 4333632"/>
              <a:gd name="connsiteX8" fmla="*/ 0 w 2561224"/>
              <a:gd name="connsiteY8" fmla="*/ 303726 h 433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1224" h="4333632">
                <a:moveTo>
                  <a:pt x="0" y="303726"/>
                </a:moveTo>
                <a:cubicBezTo>
                  <a:pt x="0" y="265495"/>
                  <a:pt x="47619" y="263077"/>
                  <a:pt x="85850" y="263077"/>
                </a:cubicBezTo>
                <a:cubicBezTo>
                  <a:pt x="843138" y="151374"/>
                  <a:pt x="1710253" y="69099"/>
                  <a:pt x="2374834" y="0"/>
                </a:cubicBezTo>
                <a:cubicBezTo>
                  <a:pt x="2413065" y="0"/>
                  <a:pt x="2537633" y="55596"/>
                  <a:pt x="2537633" y="93827"/>
                </a:cubicBezTo>
                <a:cubicBezTo>
                  <a:pt x="2540404" y="1452393"/>
                  <a:pt x="2558453" y="2913891"/>
                  <a:pt x="2561224" y="4272457"/>
                </a:cubicBezTo>
                <a:cubicBezTo>
                  <a:pt x="2555456" y="4364203"/>
                  <a:pt x="2361445" y="4325549"/>
                  <a:pt x="2323214" y="4325549"/>
                </a:cubicBezTo>
                <a:lnTo>
                  <a:pt x="69224" y="4124450"/>
                </a:lnTo>
                <a:cubicBezTo>
                  <a:pt x="30993" y="4124450"/>
                  <a:pt x="0" y="4093457"/>
                  <a:pt x="0" y="4055226"/>
                </a:cubicBezTo>
                <a:lnTo>
                  <a:pt x="0" y="303726"/>
                </a:lnTo>
                <a:close/>
              </a:path>
            </a:pathLst>
          </a:custGeom>
          <a:solidFill>
            <a:srgbClr val="EDDC6A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8099E9F-31F4-4727-8E5D-F2EF2EFFDA59}"/>
              </a:ext>
            </a:extLst>
          </p:cNvPr>
          <p:cNvSpPr txBox="1"/>
          <p:nvPr/>
        </p:nvSpPr>
        <p:spPr>
          <a:xfrm>
            <a:off x="209841" y="1708825"/>
            <a:ext cx="682867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</a:rPr>
              <a:t>CHỦ ĐỀ NỘI DUNG</a:t>
            </a:r>
            <a:endParaRPr lang="vi-VN" sz="11500" b="1">
              <a:solidFill>
                <a:schemeClr val="bg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178231E-1AD3-463D-833D-EBBC97FBEE34}"/>
              </a:ext>
            </a:extLst>
          </p:cNvPr>
          <p:cNvSpPr/>
          <p:nvPr/>
        </p:nvSpPr>
        <p:spPr>
          <a:xfrm>
            <a:off x="9516721" y="3407543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90B25DD-0A36-4310-8228-D15B7B1BFD7D}"/>
              </a:ext>
            </a:extLst>
          </p:cNvPr>
          <p:cNvSpPr/>
          <p:nvPr/>
        </p:nvSpPr>
        <p:spPr>
          <a:xfrm>
            <a:off x="9328330" y="3200236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DCAB02A-D9CC-4019-8368-AE9FFFC08DFB}"/>
              </a:ext>
            </a:extLst>
          </p:cNvPr>
          <p:cNvSpPr/>
          <p:nvPr/>
        </p:nvSpPr>
        <p:spPr>
          <a:xfrm>
            <a:off x="8773604" y="2883456"/>
            <a:ext cx="138983" cy="1076348"/>
          </a:xfrm>
          <a:prstGeom prst="roundRect">
            <a:avLst>
              <a:gd name="adj" fmla="val 1428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62D1CF7-BCD7-4488-8B61-F1C3353D3BF0}"/>
              </a:ext>
            </a:extLst>
          </p:cNvPr>
          <p:cNvSpPr/>
          <p:nvPr/>
        </p:nvSpPr>
        <p:spPr>
          <a:xfrm>
            <a:off x="9337145" y="2284117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A553BD5C-9F15-4ADF-B462-4045D01A6F41}"/>
              </a:ext>
            </a:extLst>
          </p:cNvPr>
          <p:cNvSpPr/>
          <p:nvPr/>
        </p:nvSpPr>
        <p:spPr>
          <a:xfrm>
            <a:off x="9724396" y="2076762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3D890F7-F52D-4CD9-B77D-EB614F18DD48}"/>
              </a:ext>
            </a:extLst>
          </p:cNvPr>
          <p:cNvSpPr/>
          <p:nvPr/>
        </p:nvSpPr>
        <p:spPr>
          <a:xfrm>
            <a:off x="8960323" y="2450069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3C8C4E70-C7D6-4E68-A761-2744EC93FD77}"/>
              </a:ext>
            </a:extLst>
          </p:cNvPr>
          <p:cNvSpPr/>
          <p:nvPr/>
        </p:nvSpPr>
        <p:spPr>
          <a:xfrm>
            <a:off x="9717672" y="2677879"/>
            <a:ext cx="138983" cy="154428"/>
          </a:xfrm>
          <a:prstGeom prst="roundRect">
            <a:avLst>
              <a:gd name="adj" fmla="val 14287"/>
            </a:avLst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5A1FE2BA-61EC-4CD4-A90E-72FD55A52AC4}"/>
              </a:ext>
            </a:extLst>
          </p:cNvPr>
          <p:cNvSpPr/>
          <p:nvPr/>
        </p:nvSpPr>
        <p:spPr>
          <a:xfrm>
            <a:off x="9315149" y="3935112"/>
            <a:ext cx="144894" cy="154428"/>
          </a:xfrm>
          <a:prstGeom prst="roundRect">
            <a:avLst>
              <a:gd name="adj" fmla="val 1428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1844022-072D-4600-A2C2-27DBF2AF7B56}"/>
              </a:ext>
            </a:extLst>
          </p:cNvPr>
          <p:cNvSpPr/>
          <p:nvPr/>
        </p:nvSpPr>
        <p:spPr>
          <a:xfrm>
            <a:off x="8960322" y="4396127"/>
            <a:ext cx="138983" cy="154428"/>
          </a:xfrm>
          <a:prstGeom prst="roundRect">
            <a:avLst>
              <a:gd name="adj" fmla="val 1428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D02BFFF6-D823-4647-A8FF-3F90E1585E1E}"/>
              </a:ext>
            </a:extLst>
          </p:cNvPr>
          <p:cNvSpPr/>
          <p:nvPr/>
        </p:nvSpPr>
        <p:spPr>
          <a:xfrm>
            <a:off x="9519777" y="4366776"/>
            <a:ext cx="138983" cy="154428"/>
          </a:xfrm>
          <a:prstGeom prst="roundRect">
            <a:avLst>
              <a:gd name="adj" fmla="val 1428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14AA8A6-BA77-4CB8-B1D2-94E7B27F2D00}"/>
              </a:ext>
            </a:extLst>
          </p:cNvPr>
          <p:cNvGrpSpPr/>
          <p:nvPr/>
        </p:nvGrpSpPr>
        <p:grpSpPr>
          <a:xfrm rot="17789965">
            <a:off x="935583" y="49894"/>
            <a:ext cx="919752" cy="1327863"/>
            <a:chOff x="3558599" y="1826853"/>
            <a:chExt cx="1212651" cy="147135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828D239-AAF0-4418-BAA7-9A0002F1A6E6}"/>
                </a:ext>
              </a:extLst>
            </p:cNvPr>
            <p:cNvSpPr/>
            <p:nvPr/>
          </p:nvSpPr>
          <p:spPr>
            <a:xfrm>
              <a:off x="3558599" y="1826853"/>
              <a:ext cx="1212651" cy="1471357"/>
            </a:xfrm>
            <a:prstGeom prst="roundRect">
              <a:avLst>
                <a:gd name="adj" fmla="val 5697"/>
              </a:avLst>
            </a:prstGeom>
            <a:solidFill>
              <a:srgbClr val="F6F6F8"/>
            </a:solidFill>
            <a:ln w="19050">
              <a:solidFill>
                <a:srgbClr val="695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AC8AF9F-528E-44DE-8761-4FF12D8D746C}"/>
                </a:ext>
              </a:extLst>
            </p:cNvPr>
            <p:cNvSpPr/>
            <p:nvPr/>
          </p:nvSpPr>
          <p:spPr>
            <a:xfrm>
              <a:off x="3642610" y="1981454"/>
              <a:ext cx="1056806" cy="1105978"/>
            </a:xfrm>
            <a:prstGeom prst="roundRect">
              <a:avLst>
                <a:gd name="adj" fmla="val 5697"/>
              </a:avLst>
            </a:prstGeom>
            <a:solidFill>
              <a:schemeClr val="tx1"/>
            </a:solidFill>
            <a:ln w="19050">
              <a:solidFill>
                <a:srgbClr val="695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A04929-7550-4C38-8A94-3A57532682F1}"/>
                </a:ext>
              </a:extLst>
            </p:cNvPr>
            <p:cNvSpPr/>
            <p:nvPr/>
          </p:nvSpPr>
          <p:spPr>
            <a:xfrm flipH="1" flipV="1">
              <a:off x="4138711" y="18804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0AA4605-84BB-4CD1-96A1-F0EB2A24F1DF}"/>
                </a:ext>
              </a:extLst>
            </p:cNvPr>
            <p:cNvSpPr/>
            <p:nvPr/>
          </p:nvSpPr>
          <p:spPr>
            <a:xfrm>
              <a:off x="4114896" y="3118688"/>
              <a:ext cx="156601" cy="135133"/>
            </a:xfrm>
            <a:prstGeom prst="ellipse">
              <a:avLst/>
            </a:prstGeom>
            <a:noFill/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58" name="Picture 157" descr="Icon&#10;&#10;Description automatically generated">
              <a:extLst>
                <a:ext uri="{FF2B5EF4-FFF2-40B4-BE49-F238E27FC236}">
                  <a16:creationId xmlns:a16="http://schemas.microsoft.com/office/drawing/2014/main" id="{E286D6B9-9E93-4CCC-8124-00670284E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8222" y1="16000" x2="52889" y2="2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312" y="2250615"/>
              <a:ext cx="525645" cy="456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7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6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9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6" grpId="0" animBg="1"/>
      <p:bldP spid="137" grpId="0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D84099-519D-400E-94EB-9896D09A2427}"/>
              </a:ext>
            </a:extLst>
          </p:cNvPr>
          <p:cNvSpPr/>
          <p:nvPr/>
        </p:nvSpPr>
        <p:spPr>
          <a:xfrm>
            <a:off x="0" y="-33940"/>
            <a:ext cx="12192000" cy="689194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EDB110-2483-45A6-89A8-A5A14AD07FBC}"/>
              </a:ext>
            </a:extLst>
          </p:cNvPr>
          <p:cNvSpPr/>
          <p:nvPr/>
        </p:nvSpPr>
        <p:spPr>
          <a:xfrm>
            <a:off x="1192192" y="176906"/>
            <a:ext cx="45719" cy="6470248"/>
          </a:xfrm>
          <a:prstGeom prst="roundRect">
            <a:avLst>
              <a:gd name="adj" fmla="val 3390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460E2F-AB2B-45F9-939F-E58037DA07A6}"/>
              </a:ext>
            </a:extLst>
          </p:cNvPr>
          <p:cNvSpPr/>
          <p:nvPr/>
        </p:nvSpPr>
        <p:spPr>
          <a:xfrm rot="5400000" flipH="1">
            <a:off x="4269216" y="-3625846"/>
            <a:ext cx="137219" cy="8675650"/>
          </a:xfrm>
          <a:prstGeom prst="roundRect">
            <a:avLst>
              <a:gd name="adj" fmla="val 33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A12C6E-3B97-4065-9ED9-983B67D7ACD2}"/>
              </a:ext>
            </a:extLst>
          </p:cNvPr>
          <p:cNvSpPr/>
          <p:nvPr/>
        </p:nvSpPr>
        <p:spPr>
          <a:xfrm flipH="1">
            <a:off x="10465577" y="-33940"/>
            <a:ext cx="45719" cy="6891940"/>
          </a:xfrm>
          <a:prstGeom prst="roundRect">
            <a:avLst>
              <a:gd name="adj" fmla="val 339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D15B97-3F8E-4264-AAB5-FF2F7AB8E483}"/>
              </a:ext>
            </a:extLst>
          </p:cNvPr>
          <p:cNvSpPr/>
          <p:nvPr/>
        </p:nvSpPr>
        <p:spPr>
          <a:xfrm rot="5400000" flipH="1">
            <a:off x="4598177" y="1639069"/>
            <a:ext cx="137220" cy="9333572"/>
          </a:xfrm>
          <a:prstGeom prst="roundRect">
            <a:avLst>
              <a:gd name="adj" fmla="val 33908"/>
            </a:avLst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B20F5E-891C-40D4-833A-FC8C37402BEB}"/>
              </a:ext>
            </a:extLst>
          </p:cNvPr>
          <p:cNvSpPr/>
          <p:nvPr/>
        </p:nvSpPr>
        <p:spPr>
          <a:xfrm rot="5400000" flipH="1">
            <a:off x="7878495" y="-306498"/>
            <a:ext cx="137219" cy="8675650"/>
          </a:xfrm>
          <a:prstGeom prst="roundRect">
            <a:avLst>
              <a:gd name="adj" fmla="val 33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56D595-6364-45DD-9A7D-3918188C505A}"/>
              </a:ext>
            </a:extLst>
          </p:cNvPr>
          <p:cNvSpPr/>
          <p:nvPr/>
        </p:nvSpPr>
        <p:spPr>
          <a:xfrm flipH="1">
            <a:off x="5102796" y="-1"/>
            <a:ext cx="126009" cy="6858001"/>
          </a:xfrm>
          <a:prstGeom prst="roundRect">
            <a:avLst>
              <a:gd name="adj" fmla="val 33908"/>
            </a:avLst>
          </a:prstGeom>
          <a:solidFill>
            <a:srgbClr val="695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2FA999-9294-4FD8-BDB8-9EB95ACB385D}"/>
              </a:ext>
            </a:extLst>
          </p:cNvPr>
          <p:cNvSpPr/>
          <p:nvPr/>
        </p:nvSpPr>
        <p:spPr>
          <a:xfrm rot="5400000" flipH="1">
            <a:off x="7204773" y="-3549770"/>
            <a:ext cx="137222" cy="9930163"/>
          </a:xfrm>
          <a:prstGeom prst="roundRect">
            <a:avLst>
              <a:gd name="adj" fmla="val 33908"/>
            </a:avLst>
          </a:prstGeom>
          <a:solidFill>
            <a:srgbClr val="819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423641-23C6-4CA0-BF0C-EBF7EFA02395}"/>
              </a:ext>
            </a:extLst>
          </p:cNvPr>
          <p:cNvSpPr/>
          <p:nvPr/>
        </p:nvSpPr>
        <p:spPr>
          <a:xfrm>
            <a:off x="3221716" y="-95782"/>
            <a:ext cx="45719" cy="6470248"/>
          </a:xfrm>
          <a:prstGeom prst="roundRect">
            <a:avLst>
              <a:gd name="adj" fmla="val 33908"/>
            </a:avLst>
          </a:prstGeom>
          <a:solidFill>
            <a:srgbClr val="CC5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E6FF39-A4BE-48B4-AACD-DE283DF7BAC6}"/>
              </a:ext>
            </a:extLst>
          </p:cNvPr>
          <p:cNvSpPr/>
          <p:nvPr/>
        </p:nvSpPr>
        <p:spPr>
          <a:xfrm rot="5400000" flipH="1">
            <a:off x="3213377" y="-464"/>
            <a:ext cx="137223" cy="6656908"/>
          </a:xfrm>
          <a:prstGeom prst="roundRect">
            <a:avLst>
              <a:gd name="adj" fmla="val 3390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C09191-503B-4B65-85A4-7A7D61AACCEB}"/>
              </a:ext>
            </a:extLst>
          </p:cNvPr>
          <p:cNvSpPr/>
          <p:nvPr/>
        </p:nvSpPr>
        <p:spPr>
          <a:xfrm rot="5400000" flipH="1">
            <a:off x="8794934" y="2478325"/>
            <a:ext cx="137223" cy="6656908"/>
          </a:xfrm>
          <a:prstGeom prst="roundRect">
            <a:avLst>
              <a:gd name="adj" fmla="val 339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FF899C-57F1-4204-9597-CC9C0A28CBE0}"/>
              </a:ext>
            </a:extLst>
          </p:cNvPr>
          <p:cNvSpPr/>
          <p:nvPr/>
        </p:nvSpPr>
        <p:spPr>
          <a:xfrm rot="10800000" flipH="1">
            <a:off x="8100984" y="-95782"/>
            <a:ext cx="73704" cy="4216182"/>
          </a:xfrm>
          <a:prstGeom prst="roundRect">
            <a:avLst>
              <a:gd name="adj" fmla="val 3390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3ED5B-B4F1-4CBF-BBA5-A19EB89FAE91}"/>
              </a:ext>
            </a:extLst>
          </p:cNvPr>
          <p:cNvSpPr/>
          <p:nvPr/>
        </p:nvSpPr>
        <p:spPr>
          <a:xfrm rot="5400000" flipH="1">
            <a:off x="8958856" y="-2793853"/>
            <a:ext cx="137223" cy="6329066"/>
          </a:xfrm>
          <a:prstGeom prst="roundRect">
            <a:avLst>
              <a:gd name="adj" fmla="val 3390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A9D742-A689-451D-87ED-9239CBAC36BF}"/>
              </a:ext>
            </a:extLst>
          </p:cNvPr>
          <p:cNvSpPr/>
          <p:nvPr/>
        </p:nvSpPr>
        <p:spPr>
          <a:xfrm rot="5400000" flipH="1">
            <a:off x="7650923" y="2058112"/>
            <a:ext cx="111869" cy="8970283"/>
          </a:xfrm>
          <a:prstGeom prst="roundRect">
            <a:avLst>
              <a:gd name="adj" fmla="val 3390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F8E48-5D3B-49AA-8A4C-490D69A2375E}"/>
              </a:ext>
            </a:extLst>
          </p:cNvPr>
          <p:cNvGrpSpPr/>
          <p:nvPr/>
        </p:nvGrpSpPr>
        <p:grpSpPr>
          <a:xfrm>
            <a:off x="-2" y="-16971"/>
            <a:ext cx="12192002" cy="6891940"/>
            <a:chOff x="-2" y="-16971"/>
            <a:chExt cx="12192002" cy="68919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6B43CA-A1D1-4DF6-96A6-A0D3089D7889}"/>
                </a:ext>
              </a:extLst>
            </p:cNvPr>
            <p:cNvSpPr/>
            <p:nvPr/>
          </p:nvSpPr>
          <p:spPr>
            <a:xfrm>
              <a:off x="6096000" y="1499164"/>
              <a:ext cx="6096000" cy="3846559"/>
            </a:xfrm>
            <a:prstGeom prst="rect">
              <a:avLst/>
            </a:prstGeom>
            <a:solidFill>
              <a:srgbClr val="E47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CEE5A5B6-EC24-4E91-95FE-EE8BE19590C9}"/>
                </a:ext>
              </a:extLst>
            </p:cNvPr>
            <p:cNvSpPr/>
            <p:nvPr/>
          </p:nvSpPr>
          <p:spPr>
            <a:xfrm rot="5400000">
              <a:off x="-397971" y="380998"/>
              <a:ext cx="6891940" cy="6096001"/>
            </a:xfrm>
            <a:prstGeom prst="trapezoid">
              <a:avLst>
                <a:gd name="adj" fmla="val 24996"/>
              </a:avLst>
            </a:prstGeom>
            <a:solidFill>
              <a:srgbClr val="E88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EE51C5-1F9A-4465-81C9-481B8FEE38A5}"/>
                </a:ext>
              </a:extLst>
            </p:cNvPr>
            <p:cNvSpPr txBox="1"/>
            <p:nvPr/>
          </p:nvSpPr>
          <p:spPr>
            <a:xfrm>
              <a:off x="369408" y="1613116"/>
              <a:ext cx="6783979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pPr algn="ctr"/>
              <a:r>
                <a:rPr lang="en-US" sz="11500" b="1">
                  <a:solidFill>
                    <a:schemeClr val="bg1"/>
                  </a:solidFill>
                </a:rPr>
                <a:t>CHỦ ĐỀ NỘI DUNG </a:t>
              </a:r>
              <a:endParaRPr lang="vi-VN" sz="11500" b="1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E8B8F43-6206-46E4-B9AB-684DF07FAFD4}"/>
              </a:ext>
            </a:extLst>
          </p:cNvPr>
          <p:cNvSpPr/>
          <p:nvPr/>
        </p:nvSpPr>
        <p:spPr>
          <a:xfrm>
            <a:off x="7522795" y="1835529"/>
            <a:ext cx="3231584" cy="640080"/>
          </a:xfrm>
          <a:prstGeom prst="roundRect">
            <a:avLst/>
          </a:prstGeom>
          <a:solidFill>
            <a:srgbClr val="819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NỘI DUNG 1</a:t>
            </a:r>
            <a:endParaRPr lang="vi-VN" sz="3200" b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D9C3C7-9306-4523-AAD2-DC8BD85AFB83}"/>
              </a:ext>
            </a:extLst>
          </p:cNvPr>
          <p:cNvSpPr/>
          <p:nvPr/>
        </p:nvSpPr>
        <p:spPr>
          <a:xfrm>
            <a:off x="7522795" y="2723355"/>
            <a:ext cx="3231584" cy="640080"/>
          </a:xfrm>
          <a:prstGeom prst="roundRect">
            <a:avLst/>
          </a:prstGeom>
          <a:solidFill>
            <a:srgbClr val="3E7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NỘI DUNG 2</a:t>
            </a:r>
            <a:endParaRPr lang="vi-VN" sz="3200" b="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D0A833-64C4-499F-A775-E402D7521132}"/>
              </a:ext>
            </a:extLst>
          </p:cNvPr>
          <p:cNvSpPr/>
          <p:nvPr/>
        </p:nvSpPr>
        <p:spPr>
          <a:xfrm>
            <a:off x="7522795" y="3608658"/>
            <a:ext cx="3231584" cy="640080"/>
          </a:xfrm>
          <a:prstGeom prst="roundRect">
            <a:avLst/>
          </a:prstGeom>
          <a:solidFill>
            <a:srgbClr val="ECC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NỘI DUNG 3</a:t>
            </a:r>
            <a:endParaRPr lang="vi-VN" sz="3200" b="1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389496C-6F57-4089-A534-5F91A22D8273}"/>
              </a:ext>
            </a:extLst>
          </p:cNvPr>
          <p:cNvSpPr/>
          <p:nvPr/>
        </p:nvSpPr>
        <p:spPr>
          <a:xfrm>
            <a:off x="7522795" y="4502447"/>
            <a:ext cx="3231584" cy="640080"/>
          </a:xfrm>
          <a:prstGeom prst="roundRect">
            <a:avLst/>
          </a:prstGeom>
          <a:solidFill>
            <a:srgbClr val="CC5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NỘI DUNG 4</a:t>
            </a:r>
            <a:endParaRPr lang="vi-VN" sz="3200" b="1"/>
          </a:p>
        </p:txBody>
      </p:sp>
    </p:spTree>
    <p:extLst>
      <p:ext uri="{BB962C8B-B14F-4D97-AF65-F5344CB8AC3E}">
        <p14:creationId xmlns:p14="http://schemas.microsoft.com/office/powerpoint/2010/main" val="29031360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33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19AC04-6B03-4E23-985D-44DA911ECA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E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F4343-A988-43C4-914B-491EDF3E866F}"/>
              </a:ext>
            </a:extLst>
          </p:cNvPr>
          <p:cNvGrpSpPr/>
          <p:nvPr/>
        </p:nvGrpSpPr>
        <p:grpSpPr>
          <a:xfrm>
            <a:off x="390727" y="330740"/>
            <a:ext cx="11410545" cy="6196520"/>
            <a:chOff x="390727" y="330740"/>
            <a:chExt cx="11410545" cy="61965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FD74B8-8214-4B2F-A228-47D16CF0453A}"/>
                </a:ext>
              </a:extLst>
            </p:cNvPr>
            <p:cNvGrpSpPr/>
            <p:nvPr/>
          </p:nvGrpSpPr>
          <p:grpSpPr>
            <a:xfrm>
              <a:off x="390727" y="330740"/>
              <a:ext cx="11410545" cy="6196520"/>
              <a:chOff x="390727" y="330740"/>
              <a:chExt cx="11410545" cy="619652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A957A97-D19D-4391-9776-341BA9B65230}"/>
                  </a:ext>
                </a:extLst>
              </p:cNvPr>
              <p:cNvSpPr/>
              <p:nvPr/>
            </p:nvSpPr>
            <p:spPr>
              <a:xfrm>
                <a:off x="390727" y="330740"/>
                <a:ext cx="11410545" cy="6196520"/>
              </a:xfrm>
              <a:prstGeom prst="roundRect">
                <a:avLst>
                  <a:gd name="adj" fmla="val 3323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F7BA12A-8222-47A0-A6C5-C51EEFB41206}"/>
                  </a:ext>
                </a:extLst>
              </p:cNvPr>
              <p:cNvSpPr/>
              <p:nvPr/>
            </p:nvSpPr>
            <p:spPr>
              <a:xfrm>
                <a:off x="778213" y="651754"/>
                <a:ext cx="10282137" cy="5535038"/>
              </a:xfrm>
              <a:prstGeom prst="roundRect">
                <a:avLst>
                  <a:gd name="adj" fmla="val 332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B99377-8A2F-4351-A8B8-CDFCFDAF0F4A}"/>
                  </a:ext>
                </a:extLst>
              </p:cNvPr>
              <p:cNvSpPr/>
              <p:nvPr/>
            </p:nvSpPr>
            <p:spPr>
              <a:xfrm>
                <a:off x="11192503" y="3108178"/>
                <a:ext cx="510666" cy="51527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B9A74C-B5DE-454C-8F12-7680A75E518B}"/>
                </a:ext>
              </a:extLst>
            </p:cNvPr>
            <p:cNvSpPr/>
            <p:nvPr/>
          </p:nvSpPr>
          <p:spPr>
            <a:xfrm>
              <a:off x="535866" y="3287340"/>
              <a:ext cx="78529" cy="784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099327-FF18-4A68-A87F-2C71A3B964B3}"/>
              </a:ext>
            </a:extLst>
          </p:cNvPr>
          <p:cNvSpPr txBox="1"/>
          <p:nvPr/>
        </p:nvSpPr>
        <p:spPr>
          <a:xfrm>
            <a:off x="3947045" y="729711"/>
            <a:ext cx="394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BD4D35"/>
                </a:solidFill>
              </a:rPr>
              <a:t>NỘI DUNG 1</a:t>
            </a:r>
            <a:endParaRPr lang="vi-VN" sz="3600" b="1">
              <a:solidFill>
                <a:srgbClr val="BD4D35"/>
              </a:solidFill>
            </a:endParaRP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58574E30-859D-4D2D-82E5-0EEECCB2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298" y="4787425"/>
            <a:ext cx="1399367" cy="1399367"/>
          </a:xfrm>
          <a:prstGeom prst="rect">
            <a:avLst/>
          </a:prstGeom>
        </p:spPr>
      </p:pic>
      <p:pic>
        <p:nvPicPr>
          <p:cNvPr id="21" name="Picture 20" descr="A picture containing light&#10;&#10;Description automatically generated">
            <a:extLst>
              <a:ext uri="{FF2B5EF4-FFF2-40B4-BE49-F238E27FC236}">
                <a16:creationId xmlns:a16="http://schemas.microsoft.com/office/drawing/2014/main" id="{FA717341-694C-47E3-8F9A-263BF55CD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6" y="4610290"/>
            <a:ext cx="1712124" cy="17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8822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5D37F-1A46-44F5-8A58-93D507E3340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DB2779-8900-4D57-8FFB-C50962E6034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AAFA8-3858-4A10-A7E3-7D3AFA3A611E}"/>
                </a:ext>
              </a:extLst>
            </p:cNvPr>
            <p:cNvSpPr txBox="1"/>
            <p:nvPr/>
          </p:nvSpPr>
          <p:spPr>
            <a:xfrm>
              <a:off x="3633178" y="2875002"/>
              <a:ext cx="4925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>
                  <a:solidFill>
                    <a:srgbClr val="BD4D35"/>
                  </a:solidFill>
                </a:rPr>
                <a:t>NỘI DUNG 2</a:t>
              </a:r>
              <a:endParaRPr lang="vi-VN" sz="6600" b="1">
                <a:solidFill>
                  <a:srgbClr val="BD4D35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4F79A4-EEB8-4A73-A727-1E690C185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111" y="843142"/>
              <a:ext cx="4762500" cy="3571875"/>
            </a:xfrm>
            <a:prstGeom prst="rect">
              <a:avLst/>
            </a:prstGeom>
          </p:spPr>
        </p:pic>
        <p:pic>
          <p:nvPicPr>
            <p:cNvPr id="9" name="Picture 8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8B8C55C2-44C0-475E-A82B-2490640CE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6199" y="1959825"/>
              <a:ext cx="4256690" cy="3018111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50026-9B2D-4199-9565-3D9B79E6A0B8}"/>
              </a:ext>
            </a:extLst>
          </p:cNvPr>
          <p:cNvSpPr/>
          <p:nvPr/>
        </p:nvSpPr>
        <p:spPr>
          <a:xfrm>
            <a:off x="0" y="-526664"/>
            <a:ext cx="12192000" cy="769424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877869-BAB6-4E29-A191-D5D4E66D0DB2}"/>
              </a:ext>
            </a:extLst>
          </p:cNvPr>
          <p:cNvSpPr/>
          <p:nvPr/>
        </p:nvSpPr>
        <p:spPr>
          <a:xfrm rot="21097547">
            <a:off x="-3257981" y="-6288656"/>
            <a:ext cx="17211843" cy="5243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E3326-177D-477A-9399-39D365FEE364}"/>
              </a:ext>
            </a:extLst>
          </p:cNvPr>
          <p:cNvSpPr/>
          <p:nvPr/>
        </p:nvSpPr>
        <p:spPr>
          <a:xfrm rot="21097547">
            <a:off x="-3393064" y="-7106112"/>
            <a:ext cx="17211843" cy="5243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CF090-CFCD-4C37-8176-927AC102C8D8}"/>
              </a:ext>
            </a:extLst>
          </p:cNvPr>
          <p:cNvSpPr/>
          <p:nvPr/>
        </p:nvSpPr>
        <p:spPr>
          <a:xfrm rot="21097547">
            <a:off x="-3528146" y="-7743383"/>
            <a:ext cx="17211843" cy="5243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5FB9C-742A-47DB-A6C8-D1B12C15A3BD}"/>
              </a:ext>
            </a:extLst>
          </p:cNvPr>
          <p:cNvSpPr/>
          <p:nvPr/>
        </p:nvSpPr>
        <p:spPr>
          <a:xfrm rot="10006236">
            <a:off x="2644057" y="9414384"/>
            <a:ext cx="17211843" cy="5243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FA622-04A1-48D0-955D-FE91D7EB2F4D}"/>
              </a:ext>
            </a:extLst>
          </p:cNvPr>
          <p:cNvSpPr/>
          <p:nvPr/>
        </p:nvSpPr>
        <p:spPr>
          <a:xfrm rot="10006236">
            <a:off x="2508974" y="8596928"/>
            <a:ext cx="17211843" cy="5243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54746-A111-4B01-9AC4-B0C41FE4547A}"/>
              </a:ext>
            </a:extLst>
          </p:cNvPr>
          <p:cNvSpPr/>
          <p:nvPr/>
        </p:nvSpPr>
        <p:spPr>
          <a:xfrm rot="10101478">
            <a:off x="2373892" y="7959657"/>
            <a:ext cx="17211843" cy="5243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205D22-F869-45BA-B2C2-1634833F5DE8}"/>
              </a:ext>
            </a:extLst>
          </p:cNvPr>
          <p:cNvSpPr/>
          <p:nvPr/>
        </p:nvSpPr>
        <p:spPr>
          <a:xfrm rot="10250076">
            <a:off x="12019530" y="958797"/>
            <a:ext cx="27657923" cy="6196167"/>
          </a:xfrm>
          <a:prstGeom prst="rightArrow">
            <a:avLst>
              <a:gd name="adj1" fmla="val 60471"/>
              <a:gd name="adj2" fmla="val 50000"/>
            </a:avLst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/>
              <a:t>NỘI DUNG 2</a:t>
            </a:r>
            <a:endParaRPr lang="vi-VN" sz="23900" b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1935AC-EF55-4FA4-94C8-EDE790DE15FE}"/>
              </a:ext>
            </a:extLst>
          </p:cNvPr>
          <p:cNvSpPr/>
          <p:nvPr/>
        </p:nvSpPr>
        <p:spPr>
          <a:xfrm rot="21031215">
            <a:off x="-27039550" y="-821172"/>
            <a:ext cx="26961251" cy="6196167"/>
          </a:xfrm>
          <a:prstGeom prst="rightArrow">
            <a:avLst>
              <a:gd name="adj1" fmla="val 60471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/>
              <a:t>NỘI DUNG 2</a:t>
            </a:r>
            <a:endParaRPr lang="vi-VN" sz="23900" b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0158B39-B1EE-4D07-A7A2-EEB8DC6F2186}"/>
              </a:ext>
            </a:extLst>
          </p:cNvPr>
          <p:cNvSpPr/>
          <p:nvPr/>
        </p:nvSpPr>
        <p:spPr>
          <a:xfrm rot="10250076">
            <a:off x="-4368665" y="3676750"/>
            <a:ext cx="27657923" cy="6196167"/>
          </a:xfrm>
          <a:prstGeom prst="rightArrow">
            <a:avLst>
              <a:gd name="adj1" fmla="val 60471"/>
              <a:gd name="adj2" fmla="val 50000"/>
            </a:avLst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/>
              <a:t>NỘI DUNG 2</a:t>
            </a:r>
            <a:endParaRPr lang="vi-VN" sz="23900" b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1D94B6-7460-48D2-B971-C07D4C1F6E1D}"/>
              </a:ext>
            </a:extLst>
          </p:cNvPr>
          <p:cNvSpPr/>
          <p:nvPr/>
        </p:nvSpPr>
        <p:spPr>
          <a:xfrm rot="21031215">
            <a:off x="-9437996" y="-3577567"/>
            <a:ext cx="26961251" cy="6196167"/>
          </a:xfrm>
          <a:prstGeom prst="rightArrow">
            <a:avLst>
              <a:gd name="adj1" fmla="val 60471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/>
              <a:t>NỘI DUNG 2</a:t>
            </a:r>
            <a:endParaRPr lang="vi-VN" sz="23900" b="1"/>
          </a:p>
        </p:txBody>
      </p:sp>
    </p:spTree>
    <p:extLst>
      <p:ext uri="{BB962C8B-B14F-4D97-AF65-F5344CB8AC3E}">
        <p14:creationId xmlns:p14="http://schemas.microsoft.com/office/powerpoint/2010/main" val="3349322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6 0.89213 L 3.54167E-6 -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4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8464 0.65879 L -4.16667E-6 3.703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329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8464 0.66782 L -1.875E-6 7.40741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333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68 -0.77847 L -0.01107 -0.0263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3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6367 -0.74005 L 1.45833E-6 1.85185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36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27852 -0.74653 L 3.54167E-6 -1.11111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37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1.44453 -0.40925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7" y="-20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1.34518 0.39097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266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54857 0.14283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5" y="71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60742 -0.1868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85CFA97-E1B4-43E4-93CB-B20833DAB9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5862B9-C436-4759-8A81-FA3ADDDFABA2}"/>
              </a:ext>
            </a:extLst>
          </p:cNvPr>
          <p:cNvGrpSpPr/>
          <p:nvPr/>
        </p:nvGrpSpPr>
        <p:grpSpPr>
          <a:xfrm>
            <a:off x="842211" y="601579"/>
            <a:ext cx="10587789" cy="5558589"/>
            <a:chOff x="842211" y="601579"/>
            <a:chExt cx="10587789" cy="555858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0439886-7EA9-49FE-92D8-5AAC551C89EA}"/>
                </a:ext>
              </a:extLst>
            </p:cNvPr>
            <p:cNvSpPr/>
            <p:nvPr/>
          </p:nvSpPr>
          <p:spPr>
            <a:xfrm>
              <a:off x="842211" y="601579"/>
              <a:ext cx="10587789" cy="5558589"/>
            </a:xfrm>
            <a:prstGeom prst="roundRect">
              <a:avLst>
                <a:gd name="adj" fmla="val 2814"/>
              </a:avLst>
            </a:prstGeom>
            <a:solidFill>
              <a:srgbClr val="FDFFF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F4E3C4-5A49-4EC8-9728-F7CE2CBAABE4}"/>
                </a:ext>
              </a:extLst>
            </p:cNvPr>
            <p:cNvCxnSpPr/>
            <p:nvPr/>
          </p:nvCxnSpPr>
          <p:spPr>
            <a:xfrm>
              <a:off x="842211" y="1197272"/>
              <a:ext cx="105637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8646632E-6CC0-4359-A59E-A314A1BB455F}"/>
                </a:ext>
              </a:extLst>
            </p:cNvPr>
            <p:cNvSpPr/>
            <p:nvPr/>
          </p:nvSpPr>
          <p:spPr>
            <a:xfrm>
              <a:off x="1061475" y="784139"/>
              <a:ext cx="236259" cy="234165"/>
            </a:xfrm>
            <a:prstGeom prst="flowChartConnector">
              <a:avLst/>
            </a:prstGeom>
            <a:solidFill>
              <a:srgbClr val="FD6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F318DDA-E7CB-4CC7-B1C9-14E64F766360}"/>
                </a:ext>
              </a:extLst>
            </p:cNvPr>
            <p:cNvSpPr/>
            <p:nvPr/>
          </p:nvSpPr>
          <p:spPr>
            <a:xfrm>
              <a:off x="1434818" y="784138"/>
              <a:ext cx="236259" cy="234165"/>
            </a:xfrm>
            <a:prstGeom prst="flowChartConnector">
              <a:avLst/>
            </a:prstGeom>
            <a:solidFill>
              <a:srgbClr val="F2B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7D0F049D-23AA-48CD-A4D2-0A39A623A1CC}"/>
                </a:ext>
              </a:extLst>
            </p:cNvPr>
            <p:cNvSpPr/>
            <p:nvPr/>
          </p:nvSpPr>
          <p:spPr>
            <a:xfrm>
              <a:off x="1793982" y="784774"/>
              <a:ext cx="236259" cy="234165"/>
            </a:xfrm>
            <a:prstGeom prst="flowChartConnector">
              <a:avLst/>
            </a:prstGeom>
            <a:solidFill>
              <a:srgbClr val="2C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6CA602-8AB7-4825-8A13-5A2C5ABD5C25}"/>
              </a:ext>
            </a:extLst>
          </p:cNvPr>
          <p:cNvSpPr/>
          <p:nvPr/>
        </p:nvSpPr>
        <p:spPr>
          <a:xfrm>
            <a:off x="5902036" y="166255"/>
            <a:ext cx="6289964" cy="166254"/>
          </a:xfrm>
          <a:prstGeom prst="roundRect">
            <a:avLst>
              <a:gd name="adj" fmla="val 138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D76E158-54EB-4BEA-B664-B5FF90C6AA8D}"/>
              </a:ext>
            </a:extLst>
          </p:cNvPr>
          <p:cNvSpPr/>
          <p:nvPr/>
        </p:nvSpPr>
        <p:spPr>
          <a:xfrm>
            <a:off x="0" y="6456218"/>
            <a:ext cx="6289964" cy="166254"/>
          </a:xfrm>
          <a:prstGeom prst="roundRect">
            <a:avLst>
              <a:gd name="adj" fmla="val 138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48BDE398-288A-40FD-B24D-146E8075C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4890" y="5031989"/>
            <a:ext cx="1104899" cy="11281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1266464-8667-4825-AD52-74A5B2F35DDF}"/>
              </a:ext>
            </a:extLst>
          </p:cNvPr>
          <p:cNvSpPr txBox="1"/>
          <p:nvPr/>
        </p:nvSpPr>
        <p:spPr>
          <a:xfrm>
            <a:off x="4123764" y="601579"/>
            <a:ext cx="394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BD4D35"/>
                </a:solidFill>
              </a:rPr>
              <a:t>NỘI DUNG 2</a:t>
            </a:r>
            <a:endParaRPr lang="vi-VN" sz="3600" b="1">
              <a:solidFill>
                <a:srgbClr val="BD4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02822-6F2E-4585-AB8E-175B889549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2C5C8-A660-4757-BF88-5BDF84B7BCE9}"/>
              </a:ext>
            </a:extLst>
          </p:cNvPr>
          <p:cNvSpPr/>
          <p:nvPr/>
        </p:nvSpPr>
        <p:spPr>
          <a:xfrm>
            <a:off x="0" y="348343"/>
            <a:ext cx="10896600" cy="250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0CA36-FA21-4ABD-AB94-1FD3B6465427}"/>
              </a:ext>
            </a:extLst>
          </p:cNvPr>
          <p:cNvSpPr/>
          <p:nvPr/>
        </p:nvSpPr>
        <p:spPr>
          <a:xfrm>
            <a:off x="1687286" y="6357257"/>
            <a:ext cx="10504714" cy="250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F2A4F6F-BB6D-4594-92B3-F2096C12F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8" y="0"/>
            <a:ext cx="990601" cy="99060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94702EB-1DE2-40FD-8FB6-C8B4DC20A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667" y1="43222" x2="54111" y2="57889"/>
                        <a14:foregroundMark x1="48889" y1="42222" x2="49222" y2="54444"/>
                        <a14:foregroundMark x1="49222" y1="54444" x2="49000" y2="54111"/>
                        <a14:foregroundMark x1="41222" y1="40111" x2="41667" y2="47889"/>
                        <a14:foregroundMark x1="41667" y1="47889" x2="42111" y2="48556"/>
                        <a14:foregroundMark x1="41111" y1="42667" x2="43444" y2="51333"/>
                        <a14:foregroundMark x1="43444" y1="51333" x2="43667" y2="51444"/>
                        <a14:foregroundMark x1="45111" y1="47333" x2="47444" y2="54111"/>
                        <a14:foregroundMark x1="46556" y1="48889" x2="48444" y2="57556"/>
                        <a14:foregroundMark x1="48444" y1="57556" x2="48778" y2="58111"/>
                        <a14:foregroundMark x1="44444" y1="50111" x2="44444" y2="5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5644242"/>
            <a:ext cx="1426029" cy="1426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E4BE37-ACF4-469C-A879-BF85C16478AC}"/>
              </a:ext>
            </a:extLst>
          </p:cNvPr>
          <p:cNvSpPr txBox="1"/>
          <p:nvPr/>
        </p:nvSpPr>
        <p:spPr>
          <a:xfrm>
            <a:off x="4123764" y="2967335"/>
            <a:ext cx="3944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BD4D35"/>
                </a:solidFill>
              </a:rPr>
              <a:t>NỘI DUNG 3</a:t>
            </a:r>
            <a:endParaRPr lang="vi-VN" sz="5400" b="1">
              <a:solidFill>
                <a:srgbClr val="BD4D35"/>
              </a:solidFill>
            </a:endParaRPr>
          </a:p>
        </p:txBody>
      </p:sp>
      <p:pic>
        <p:nvPicPr>
          <p:cNvPr id="1026" name="Picture 2" descr="Tik Tok Logo PNG Image - PurePNG | Free transparent CC0 PNG Image Library |  Youtube logo, Snapchat logo, Logo sticker">
            <a:extLst>
              <a:ext uri="{FF2B5EF4-FFF2-40B4-BE49-F238E27FC236}">
                <a16:creationId xmlns:a16="http://schemas.microsoft.com/office/drawing/2014/main" id="{728BDC9F-7654-46A1-9BED-CC524EAB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225">
            <a:off x="7721803" y="3385492"/>
            <a:ext cx="933379" cy="12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AEFC0A92-DA70-4555-8B87-75B90F3BB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1424">
            <a:off x="3235792" y="2380072"/>
            <a:ext cx="749982" cy="749982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70ACDD-5ABD-4810-9436-1A2C6F23D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724" b="89431" l="8293" r="91220">
                        <a14:foregroundMark x1="43415" y1="26829" x2="52683" y2="52033"/>
                        <a14:foregroundMark x1="52683" y1="52033" x2="55122" y2="54472"/>
                        <a14:foregroundMark x1="45366" y1="36179" x2="62439" y2="46341"/>
                        <a14:foregroundMark x1="40000" y1="30081" x2="42927" y2="47967"/>
                        <a14:foregroundMark x1="37561" y1="30894" x2="35610" y2="49593"/>
                        <a14:foregroundMark x1="27805" y1="28049" x2="26829" y2="50407"/>
                        <a14:foregroundMark x1="22927" y1="32927" x2="26829" y2="54065"/>
                        <a14:foregroundMark x1="26829" y1="54065" x2="26829" y2="54065"/>
                        <a14:foregroundMark x1="27805" y1="52846" x2="33171" y2="67480"/>
                        <a14:foregroundMark x1="48780" y1="63008" x2="46341" y2="63008"/>
                        <a14:foregroundMark x1="35610" y1="69919" x2="51707" y2="69512"/>
                        <a14:foregroundMark x1="50244" y1="67480" x2="60488" y2="65854"/>
                        <a14:foregroundMark x1="74634" y1="55691" x2="79512" y2="65447"/>
                        <a14:foregroundMark x1="76585" y1="38211" x2="77561" y2="52033"/>
                        <a14:foregroundMark x1="78537" y1="27642" x2="82927" y2="49187"/>
                        <a14:foregroundMark x1="83415" y1="28049" x2="83415" y2="43902"/>
                        <a14:foregroundMark x1="54634" y1="19919" x2="62439" y2="32927"/>
                        <a14:foregroundMark x1="42927" y1="18699" x2="54146" y2="22764"/>
                        <a14:foregroundMark x1="31707" y1="18293" x2="41463" y2="21951"/>
                        <a14:foregroundMark x1="23415" y1="18699" x2="24878" y2="50000"/>
                        <a14:foregroundMark x1="17561" y1="30894" x2="16098" y2="56504"/>
                        <a14:foregroundMark x1="16585" y1="15447" x2="40976" y2="17886"/>
                        <a14:foregroundMark x1="40976" y1="17886" x2="42439" y2="17480"/>
                        <a14:foregroundMark x1="55610" y1="12195" x2="72195" y2="17480"/>
                        <a14:foregroundMark x1="82439" y1="15041" x2="85366" y2="28049"/>
                        <a14:foregroundMark x1="91220" y1="14634" x2="91220" y2="20325"/>
                        <a14:foregroundMark x1="90244" y1="10976" x2="63902" y2="37398"/>
                        <a14:foregroundMark x1="65854" y1="32927" x2="60976" y2="62602"/>
                        <a14:foregroundMark x1="12195" y1="31707" x2="14146" y2="53659"/>
                        <a14:foregroundMark x1="14146" y1="53659" x2="16098" y2="54472"/>
                        <a14:foregroundMark x1="15122" y1="58537" x2="25854" y2="73577"/>
                        <a14:foregroundMark x1="47317" y1="73577" x2="59024" y2="73171"/>
                        <a14:foregroundMark x1="78537" y1="71545" x2="82927" y2="71951"/>
                        <a14:foregroundMark x1="86341" y1="52846" x2="86341" y2="60976"/>
                        <a14:foregroundMark x1="86341" y1="41057" x2="85366" y2="56911"/>
                        <a14:foregroundMark x1="81463" y1="23984" x2="81463" y2="38211"/>
                        <a14:foregroundMark x1="66829" y1="10976" x2="63415" y2="18293"/>
                        <a14:foregroundMark x1="37561" y1="12195" x2="29268" y2="16667"/>
                        <a14:foregroundMark x1="24878" y1="15447" x2="15122" y2="21138"/>
                        <a14:foregroundMark x1="15122" y1="21138" x2="11220" y2="30894"/>
                        <a14:foregroundMark x1="11707" y1="30894" x2="8780" y2="43496"/>
                        <a14:foregroundMark x1="8780" y1="50813" x2="8780" y2="60569"/>
                        <a14:foregroundMark x1="8780" y1="69512" x2="9756" y2="72358"/>
                        <a14:foregroundMark x1="15610" y1="11382" x2="18049" y2="10976"/>
                        <a14:foregroundMark x1="24390" y1="7724" x2="42439" y2="10163"/>
                        <a14:foregroundMark x1="56098" y1="10976" x2="70732" y2="11789"/>
                        <a14:foregroundMark x1="70732" y1="34146" x2="71707" y2="410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4805">
            <a:off x="861438" y="1086018"/>
            <a:ext cx="701808" cy="842170"/>
          </a:xfrm>
          <a:prstGeom prst="rect">
            <a:avLst/>
          </a:prstGeom>
        </p:spPr>
      </p:pic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1D2E328-56AA-46E4-A22F-DB75E757F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072" b="89238" l="9735" r="90265">
                        <a14:foregroundMark x1="39381" y1="33632" x2="45133" y2="58744"/>
                        <a14:foregroundMark x1="46903" y1="42152" x2="54425" y2="55605"/>
                        <a14:foregroundMark x1="57080" y1="29596" x2="60177" y2="56054"/>
                        <a14:foregroundMark x1="53540" y1="40359" x2="61947" y2="56502"/>
                        <a14:foregroundMark x1="66814" y1="45291" x2="74779" y2="57848"/>
                        <a14:foregroundMark x1="69912" y1="36771" x2="73894" y2="52018"/>
                        <a14:foregroundMark x1="40265" y1="44843" x2="38053" y2="45291"/>
                        <a14:foregroundMark x1="36283" y1="47982" x2="36283" y2="55157"/>
                        <a14:foregroundMark x1="52655" y1="8072" x2="52655" y2="8072"/>
                        <a14:foregroundMark x1="90265" y1="50673" x2="90265" y2="506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5049">
            <a:off x="10945806" y="5333614"/>
            <a:ext cx="923925" cy="91166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4BE3BEC-707F-4865-B232-5BCA150DCB15}"/>
              </a:ext>
            </a:extLst>
          </p:cNvPr>
          <p:cNvGrpSpPr/>
          <p:nvPr/>
        </p:nvGrpSpPr>
        <p:grpSpPr>
          <a:xfrm>
            <a:off x="634753" y="7155215"/>
            <a:ext cx="11288486" cy="5498264"/>
            <a:chOff x="527036" y="935193"/>
            <a:chExt cx="11288486" cy="549826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61E801A-34EF-4A79-8B70-1B2F3FB60ECA}"/>
                </a:ext>
              </a:extLst>
            </p:cNvPr>
            <p:cNvSpPr/>
            <p:nvPr/>
          </p:nvSpPr>
          <p:spPr>
            <a:xfrm>
              <a:off x="527036" y="935193"/>
              <a:ext cx="11288486" cy="5498264"/>
            </a:xfrm>
            <a:prstGeom prst="roundRect">
              <a:avLst>
                <a:gd name="adj" fmla="val 131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C6EC6BF-C447-46D4-B0DA-0920CA9930DF}"/>
                </a:ext>
              </a:extLst>
            </p:cNvPr>
            <p:cNvSpPr/>
            <p:nvPr/>
          </p:nvSpPr>
          <p:spPr>
            <a:xfrm>
              <a:off x="531479" y="1342452"/>
              <a:ext cx="6783721" cy="835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F95E6C-D6FE-4EE7-BCC1-9D7125CEA739}"/>
                </a:ext>
              </a:extLst>
            </p:cNvPr>
            <p:cNvSpPr/>
            <p:nvPr/>
          </p:nvSpPr>
          <p:spPr>
            <a:xfrm>
              <a:off x="4123764" y="6036148"/>
              <a:ext cx="7622239" cy="835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1836812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97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</dc:creator>
  <cp:lastModifiedBy>Công</cp:lastModifiedBy>
  <cp:revision>34</cp:revision>
  <dcterms:created xsi:type="dcterms:W3CDTF">2021-07-13T08:47:05Z</dcterms:created>
  <dcterms:modified xsi:type="dcterms:W3CDTF">2021-07-14T03:27:51Z</dcterms:modified>
</cp:coreProperties>
</file>