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FE6D73"/>
    <a:srgbClr val="FFCB77"/>
    <a:srgbClr val="17C3B2"/>
    <a:srgbClr val="227C9D"/>
    <a:srgbClr val="A8C6FB"/>
    <a:srgbClr val="FF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5AF4-4A31-4350-8027-89D9DCF85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C0DA7-3E5F-4491-AC71-65D43B95A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E601D-E3FB-437D-9673-5AFF4E51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AB4D-DD27-4035-9C16-59ABA6DEA078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D58EE-1427-4E79-B5AE-E7BE96C8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20FB4-36DA-416D-A12C-1F7D4F8C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7DA4-F05E-4F61-BA97-EBDAC2B3F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04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6049-9D2E-4A77-B69A-22418D17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9CABB-1DAB-4021-AD62-0BD6D88E7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383AE-41FF-4C57-B7A1-B7E5DF81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AB4D-DD27-4035-9C16-59ABA6DEA078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B798A-FA9D-4F68-8E0C-5A7FFC01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51E51-43A9-4675-878F-39DA23F3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7DA4-F05E-4F61-BA97-EBDAC2B3F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72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29BA9-84F5-4DE0-95C3-71442D52B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8AB83-1AEA-468D-89AE-CEE33917F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9A5BA-092C-4EB3-88F9-58839837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AB4D-DD27-4035-9C16-59ABA6DEA078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B6ABD-E6A3-452B-B92E-4C54152E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7736A-2B7B-47C9-92D6-7A2B72B6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7DA4-F05E-4F61-BA97-EBDAC2B3F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24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BEFD-1930-45C8-A718-4A2CF410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E5A0-786A-4455-9713-E8FDB5F8C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7FF0B-57C5-43F2-9AD5-3706CCFE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AB4D-DD27-4035-9C16-59ABA6DEA078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5818F-6495-4D60-B315-F577978D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57763-6269-498E-A24B-13197050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7DA4-F05E-4F61-BA97-EBDAC2B3F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5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215F-34E1-4F6E-AB54-B62625D7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99D24-5849-4628-9142-CC6CA5483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45DA7-E478-4EB3-9788-779317B7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AB4D-DD27-4035-9C16-59ABA6DEA078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1A6C0-9E81-4DA9-A393-AA7C42D9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B8A2E-B75D-4548-A2B6-830C6894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7DA4-F05E-4F61-BA97-EBDAC2B3F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79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0089-05CE-4A72-8756-60D29197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6725-49C5-4B9A-BD5F-841380D42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4D78C-33CC-41A6-8E73-B7C188628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B8B58-57CE-4CE6-A67B-219F5206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AB4D-DD27-4035-9C16-59ABA6DEA078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40B42-3829-4506-B5E9-8F222081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1FB40-5605-46E3-B0B3-56E13D2B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7DA4-F05E-4F61-BA97-EBDAC2B3F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66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C0B5-68D6-4384-A2E2-7559B7B6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70439-BE0A-4873-9585-BFB7129F5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D97E9-3B00-4B14-8A7A-A3CFA7428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176BC-70E8-4216-B750-B8C31112B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239E9-D99E-4BD4-9C64-DD5C85360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242CB-8DE9-4AB0-ABF9-D1A13CF7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AB4D-DD27-4035-9C16-59ABA6DEA078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225A1-5806-465C-849F-C20C9ECB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E0C5EB-962F-4309-9F8B-233AEB12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7DA4-F05E-4F61-BA97-EBDAC2B3F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5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2F09-7994-4F77-998C-A468DA5A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F7641-C285-43EC-A7EE-FCF37117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AB4D-DD27-4035-9C16-59ABA6DEA078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8CA22-817E-4322-876F-14A003F7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C6B07-A15A-4274-86D0-4B97F89A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7DA4-F05E-4F61-BA97-EBDAC2B3F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2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9D604-43B4-4DA2-A171-1D4FE911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AB4D-DD27-4035-9C16-59ABA6DEA078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095D1-81CF-46F4-A886-D06D63B8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908EE-315A-467C-AAA9-6F82349A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7DA4-F05E-4F61-BA97-EBDAC2B3F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0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24E5-146A-4606-B80A-192ED652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BE34-E189-409E-BD1C-631C5C1C5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45008-FB56-4AD9-B84C-B1FAE2474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2406E-CAA4-4106-A05A-B39B2414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AB4D-DD27-4035-9C16-59ABA6DEA078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0B8B8-D22E-4F43-B7CF-1B496FEE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874B8-12B4-4AD6-8DA0-397BDF05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7DA4-F05E-4F61-BA97-EBDAC2B3F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6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8ED1-D056-4834-BB54-2F3BD0C7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23CA5-5357-4666-B0F3-4B0C9C014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76F44-5A78-4BAE-B5BA-F817DFC5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3D944-63B9-4746-BDFA-87B9C010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AB4D-DD27-4035-9C16-59ABA6DEA078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ACC69-1707-4016-915D-C32E4927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B0FCA-34E3-4574-B542-04E3DD85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7DA4-F05E-4F61-BA97-EBDAC2B3F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55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9009D-7145-43F9-90DB-F95DEA3E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9B541-3776-4043-BE8B-D3A059D20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6317A-B15C-485E-A4D3-BEBF6B85C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3AB4D-DD27-4035-9C16-59ABA6DEA078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192E-D48C-406A-AE4D-9FCD93A57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C7531-2FE7-40D9-904C-E6E690B1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87DA4-F05E-4F61-BA97-EBDAC2B3F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37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 5">
            <a:extLst>
              <a:ext uri="{FF2B5EF4-FFF2-40B4-BE49-F238E27FC236}">
                <a16:creationId xmlns:a16="http://schemas.microsoft.com/office/drawing/2014/main" id="{A7EE77FB-E0C5-4571-AFCF-D63528D91F29}"/>
              </a:ext>
            </a:extLst>
          </p:cNvPr>
          <p:cNvSpPr/>
          <p:nvPr/>
        </p:nvSpPr>
        <p:spPr>
          <a:xfrm>
            <a:off x="2819894" y="2201047"/>
            <a:ext cx="2455906" cy="2455906"/>
          </a:xfrm>
          <a:prstGeom prst="arc">
            <a:avLst>
              <a:gd name="adj1" fmla="val 17070593"/>
              <a:gd name="adj2" fmla="val 4546207"/>
            </a:avLst>
          </a:prstGeom>
          <a:noFill/>
          <a:ln w="57150">
            <a:solidFill>
              <a:schemeClr val="bg1"/>
            </a:solidFill>
          </a:ln>
          <a:effectLst>
            <a:glow rad="76200">
              <a:schemeClr val="accent1">
                <a:satMod val="175000"/>
                <a:alpha val="53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2CBF46C-0D5B-4814-9E4F-64D92F00920E}"/>
              </a:ext>
            </a:extLst>
          </p:cNvPr>
          <p:cNvSpPr/>
          <p:nvPr/>
        </p:nvSpPr>
        <p:spPr>
          <a:xfrm>
            <a:off x="6674573" y="1403384"/>
            <a:ext cx="2082800" cy="417408"/>
          </a:xfrm>
          <a:prstGeom prst="roundRect">
            <a:avLst/>
          </a:prstGeom>
          <a:gradFill>
            <a:gsLst>
              <a:gs pos="0">
                <a:srgbClr val="227C9D"/>
              </a:gs>
              <a:gs pos="100000">
                <a:srgbClr val="227C9D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E3C23B-289A-41EB-8F11-F87E0A3C655C}"/>
              </a:ext>
            </a:extLst>
          </p:cNvPr>
          <p:cNvSpPr/>
          <p:nvPr/>
        </p:nvSpPr>
        <p:spPr>
          <a:xfrm>
            <a:off x="3035680" y="2416832"/>
            <a:ext cx="2024339" cy="202433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CF9F51-DCDD-4769-AB55-912A73F9B089}"/>
              </a:ext>
            </a:extLst>
          </p:cNvPr>
          <p:cNvSpPr/>
          <p:nvPr/>
        </p:nvSpPr>
        <p:spPr>
          <a:xfrm>
            <a:off x="3101943" y="2500957"/>
            <a:ext cx="1902903" cy="1856086"/>
          </a:xfrm>
          <a:prstGeom prst="ellipse">
            <a:avLst/>
          </a:prstGeom>
          <a:gradFill flip="none" rotWithShape="1">
            <a:gsLst>
              <a:gs pos="81400">
                <a:srgbClr val="0070C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8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arvel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22C761-EAA0-426A-85E8-BF1F88D48855}"/>
              </a:ext>
            </a:extLst>
          </p:cNvPr>
          <p:cNvSpPr/>
          <p:nvPr/>
        </p:nvSpPr>
        <p:spPr>
          <a:xfrm>
            <a:off x="4492925" y="2202329"/>
            <a:ext cx="270588" cy="270588"/>
          </a:xfrm>
          <a:prstGeom prst="ellipse">
            <a:avLst/>
          </a:prstGeom>
          <a:gradFill>
            <a:gsLst>
              <a:gs pos="81400">
                <a:srgbClr val="227C9D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75BDC0-76F0-45DD-95EF-B1AF82CDB886}"/>
              </a:ext>
            </a:extLst>
          </p:cNvPr>
          <p:cNvSpPr/>
          <p:nvPr/>
        </p:nvSpPr>
        <p:spPr>
          <a:xfrm>
            <a:off x="4524523" y="2233927"/>
            <a:ext cx="207391" cy="2073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C10064-9A22-4718-9CC2-2D857C8C0215}"/>
              </a:ext>
            </a:extLst>
          </p:cNvPr>
          <p:cNvCxnSpPr>
            <a:stCxn id="7" idx="7"/>
          </p:cNvCxnSpPr>
          <p:nvPr/>
        </p:nvCxnSpPr>
        <p:spPr>
          <a:xfrm flipV="1">
            <a:off x="4723886" y="1596213"/>
            <a:ext cx="645742" cy="645743"/>
          </a:xfrm>
          <a:prstGeom prst="line">
            <a:avLst/>
          </a:prstGeom>
          <a:ln w="28575">
            <a:solidFill>
              <a:srgbClr val="227C9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4B7F10-0304-42F9-BAAF-E3D0D2A98633}"/>
              </a:ext>
            </a:extLst>
          </p:cNvPr>
          <p:cNvCxnSpPr>
            <a:cxnSpLocks/>
          </p:cNvCxnSpPr>
          <p:nvPr/>
        </p:nvCxnSpPr>
        <p:spPr>
          <a:xfrm flipV="1">
            <a:off x="5353753" y="1605738"/>
            <a:ext cx="818447" cy="1"/>
          </a:xfrm>
          <a:prstGeom prst="line">
            <a:avLst/>
          </a:prstGeom>
          <a:ln w="28575">
            <a:solidFill>
              <a:srgbClr val="227C9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45C11DA-342E-44BC-A430-F842D26EC8F1}"/>
              </a:ext>
            </a:extLst>
          </p:cNvPr>
          <p:cNvSpPr/>
          <p:nvPr/>
        </p:nvSpPr>
        <p:spPr>
          <a:xfrm>
            <a:off x="6181644" y="1235056"/>
            <a:ext cx="722313" cy="722313"/>
          </a:xfrm>
          <a:prstGeom prst="ellipse">
            <a:avLst/>
          </a:prstGeom>
          <a:solidFill>
            <a:srgbClr val="227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74A2D2-55FC-449F-A9DC-5BF1370411D2}"/>
              </a:ext>
            </a:extLst>
          </p:cNvPr>
          <p:cNvSpPr/>
          <p:nvPr/>
        </p:nvSpPr>
        <p:spPr>
          <a:xfrm>
            <a:off x="6223818" y="1277230"/>
            <a:ext cx="637964" cy="6379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271294F-F725-4440-9B99-7AD082D7D0EE}"/>
              </a:ext>
            </a:extLst>
          </p:cNvPr>
          <p:cNvSpPr/>
          <p:nvPr/>
        </p:nvSpPr>
        <p:spPr>
          <a:xfrm>
            <a:off x="6665129" y="2717667"/>
            <a:ext cx="2082800" cy="417408"/>
          </a:xfrm>
          <a:prstGeom prst="roundRect">
            <a:avLst/>
          </a:prstGeom>
          <a:solidFill>
            <a:srgbClr val="17C3B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F036A5-6645-45EC-9CBB-20BED72DF928}"/>
              </a:ext>
            </a:extLst>
          </p:cNvPr>
          <p:cNvSpPr/>
          <p:nvPr/>
        </p:nvSpPr>
        <p:spPr>
          <a:xfrm>
            <a:off x="6172200" y="2549339"/>
            <a:ext cx="722313" cy="722313"/>
          </a:xfrm>
          <a:prstGeom prst="ellipse">
            <a:avLst/>
          </a:prstGeom>
          <a:solidFill>
            <a:srgbClr val="17C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8E35DD-10C5-46B0-9BE1-F02670BDEC49}"/>
              </a:ext>
            </a:extLst>
          </p:cNvPr>
          <p:cNvSpPr/>
          <p:nvPr/>
        </p:nvSpPr>
        <p:spPr>
          <a:xfrm>
            <a:off x="6214374" y="2591513"/>
            <a:ext cx="637964" cy="6379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476F7F6-8F0A-44B9-8F17-EEFB95D0B8C6}"/>
              </a:ext>
            </a:extLst>
          </p:cNvPr>
          <p:cNvSpPr/>
          <p:nvPr/>
        </p:nvSpPr>
        <p:spPr>
          <a:xfrm>
            <a:off x="6655685" y="4031950"/>
            <a:ext cx="2082800" cy="417408"/>
          </a:xfrm>
          <a:prstGeom prst="roundRect">
            <a:avLst/>
          </a:prstGeom>
          <a:solidFill>
            <a:srgbClr val="FFCB7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0B8A84-96D0-4E0C-9F35-B892D936945D}"/>
              </a:ext>
            </a:extLst>
          </p:cNvPr>
          <p:cNvSpPr/>
          <p:nvPr/>
        </p:nvSpPr>
        <p:spPr>
          <a:xfrm>
            <a:off x="6162756" y="3863622"/>
            <a:ext cx="722313" cy="722313"/>
          </a:xfrm>
          <a:prstGeom prst="ellipse">
            <a:avLst/>
          </a:prstGeom>
          <a:solidFill>
            <a:srgbClr val="FFC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96CD655-61CF-4EF2-9A5F-71F7890D3883}"/>
              </a:ext>
            </a:extLst>
          </p:cNvPr>
          <p:cNvSpPr/>
          <p:nvPr/>
        </p:nvSpPr>
        <p:spPr>
          <a:xfrm>
            <a:off x="6204930" y="3905796"/>
            <a:ext cx="637964" cy="6379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3CDDA22-0148-47B8-B1AF-4DB07F3A7940}"/>
              </a:ext>
            </a:extLst>
          </p:cNvPr>
          <p:cNvSpPr/>
          <p:nvPr/>
        </p:nvSpPr>
        <p:spPr>
          <a:xfrm>
            <a:off x="6646241" y="5346233"/>
            <a:ext cx="2082800" cy="417408"/>
          </a:xfrm>
          <a:prstGeom prst="roundRect">
            <a:avLst/>
          </a:prstGeom>
          <a:solidFill>
            <a:srgbClr val="FE6D7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A2121D2-6902-4E19-9D6B-60F824773A98}"/>
              </a:ext>
            </a:extLst>
          </p:cNvPr>
          <p:cNvSpPr/>
          <p:nvPr/>
        </p:nvSpPr>
        <p:spPr>
          <a:xfrm>
            <a:off x="6153312" y="5177905"/>
            <a:ext cx="722313" cy="722313"/>
          </a:xfrm>
          <a:prstGeom prst="ellipse">
            <a:avLst/>
          </a:prstGeom>
          <a:solidFill>
            <a:srgbClr val="FE6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A4DF687-840C-48A3-AFC5-2F155A538E1B}"/>
              </a:ext>
            </a:extLst>
          </p:cNvPr>
          <p:cNvSpPr/>
          <p:nvPr/>
        </p:nvSpPr>
        <p:spPr>
          <a:xfrm>
            <a:off x="6195486" y="5220079"/>
            <a:ext cx="637964" cy="6379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72577C-16F6-4309-9B3E-DF2A7C88A634}"/>
              </a:ext>
            </a:extLst>
          </p:cNvPr>
          <p:cNvCxnSpPr>
            <a:cxnSpLocks/>
          </p:cNvCxnSpPr>
          <p:nvPr/>
        </p:nvCxnSpPr>
        <p:spPr>
          <a:xfrm flipV="1">
            <a:off x="5376439" y="2947953"/>
            <a:ext cx="818447" cy="1"/>
          </a:xfrm>
          <a:prstGeom prst="line">
            <a:avLst/>
          </a:prstGeom>
          <a:ln w="28575">
            <a:solidFill>
              <a:srgbClr val="17C3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2125D55-4EBB-4F4D-9884-7106E3D2E9F5}"/>
              </a:ext>
            </a:extLst>
          </p:cNvPr>
          <p:cNvCxnSpPr>
            <a:cxnSpLocks/>
          </p:cNvCxnSpPr>
          <p:nvPr/>
        </p:nvCxnSpPr>
        <p:spPr>
          <a:xfrm flipV="1">
            <a:off x="5344308" y="4247004"/>
            <a:ext cx="818447" cy="1"/>
          </a:xfrm>
          <a:prstGeom prst="line">
            <a:avLst/>
          </a:prstGeom>
          <a:ln w="28575">
            <a:solidFill>
              <a:srgbClr val="FFCB7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127BF4-5209-42CC-85A4-FBF72D0C56E9}"/>
              </a:ext>
            </a:extLst>
          </p:cNvPr>
          <p:cNvCxnSpPr>
            <a:cxnSpLocks/>
          </p:cNvCxnSpPr>
          <p:nvPr/>
        </p:nvCxnSpPr>
        <p:spPr>
          <a:xfrm flipV="1">
            <a:off x="5374840" y="5567637"/>
            <a:ext cx="818447" cy="1"/>
          </a:xfrm>
          <a:prstGeom prst="line">
            <a:avLst/>
          </a:prstGeom>
          <a:ln w="28575">
            <a:solidFill>
              <a:srgbClr val="FE6D7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8D3596-5D6C-4C22-B1C6-9B06690F54FE}"/>
              </a:ext>
            </a:extLst>
          </p:cNvPr>
          <p:cNvCxnSpPr>
            <a:cxnSpLocks/>
          </p:cNvCxnSpPr>
          <p:nvPr/>
        </p:nvCxnSpPr>
        <p:spPr>
          <a:xfrm>
            <a:off x="4624979" y="4551540"/>
            <a:ext cx="744649" cy="1016097"/>
          </a:xfrm>
          <a:prstGeom prst="line">
            <a:avLst/>
          </a:prstGeom>
          <a:ln w="28575">
            <a:solidFill>
              <a:srgbClr val="FE6D7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A34D66-CB62-4217-883C-CF20143523F0}"/>
              </a:ext>
            </a:extLst>
          </p:cNvPr>
          <p:cNvCxnSpPr>
            <a:cxnSpLocks/>
          </p:cNvCxnSpPr>
          <p:nvPr/>
        </p:nvCxnSpPr>
        <p:spPr>
          <a:xfrm>
            <a:off x="5119261" y="4063593"/>
            <a:ext cx="176056" cy="183411"/>
          </a:xfrm>
          <a:prstGeom prst="line">
            <a:avLst/>
          </a:prstGeom>
          <a:ln w="28575">
            <a:solidFill>
              <a:srgbClr val="FFCB7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A7282B4-72FF-492F-9977-CEEB2C52F7E0}"/>
              </a:ext>
            </a:extLst>
          </p:cNvPr>
          <p:cNvSpPr/>
          <p:nvPr/>
        </p:nvSpPr>
        <p:spPr>
          <a:xfrm>
            <a:off x="5044189" y="2844575"/>
            <a:ext cx="270588" cy="270588"/>
          </a:xfrm>
          <a:prstGeom prst="ellipse">
            <a:avLst/>
          </a:prstGeom>
          <a:gradFill>
            <a:gsLst>
              <a:gs pos="81400">
                <a:srgbClr val="17C3B2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8A3274-C9D6-456F-AE30-EDA61478FBFD}"/>
              </a:ext>
            </a:extLst>
          </p:cNvPr>
          <p:cNvSpPr/>
          <p:nvPr/>
        </p:nvSpPr>
        <p:spPr>
          <a:xfrm>
            <a:off x="5075787" y="2876173"/>
            <a:ext cx="207391" cy="2073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97F9F78-9EAA-4838-8393-8CA40EE7838C}"/>
              </a:ext>
            </a:extLst>
          </p:cNvPr>
          <p:cNvSpPr/>
          <p:nvPr/>
        </p:nvSpPr>
        <p:spPr>
          <a:xfrm>
            <a:off x="4966899" y="3892112"/>
            <a:ext cx="270588" cy="270588"/>
          </a:xfrm>
          <a:prstGeom prst="ellipse">
            <a:avLst/>
          </a:prstGeom>
          <a:gradFill>
            <a:gsLst>
              <a:gs pos="81400">
                <a:srgbClr val="FFCB77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005D3B1-D108-4CE9-BD29-52C40DE8A234}"/>
              </a:ext>
            </a:extLst>
          </p:cNvPr>
          <p:cNvSpPr/>
          <p:nvPr/>
        </p:nvSpPr>
        <p:spPr>
          <a:xfrm>
            <a:off x="4998497" y="3923710"/>
            <a:ext cx="207391" cy="2073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C2779D0-B6E0-4B93-BC52-CEA135FE4387}"/>
              </a:ext>
            </a:extLst>
          </p:cNvPr>
          <p:cNvSpPr/>
          <p:nvPr/>
        </p:nvSpPr>
        <p:spPr>
          <a:xfrm>
            <a:off x="4437000" y="4394548"/>
            <a:ext cx="270588" cy="270588"/>
          </a:xfrm>
          <a:prstGeom prst="ellipse">
            <a:avLst/>
          </a:prstGeom>
          <a:gradFill>
            <a:gsLst>
              <a:gs pos="81400">
                <a:srgbClr val="FE6D73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906FD97-3F1A-4D85-9426-681892FD56A2}"/>
              </a:ext>
            </a:extLst>
          </p:cNvPr>
          <p:cNvSpPr/>
          <p:nvPr/>
        </p:nvSpPr>
        <p:spPr>
          <a:xfrm>
            <a:off x="4468598" y="4426146"/>
            <a:ext cx="207391" cy="2073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1ED5DD-038B-4FCA-9D3A-8F83203058E1}"/>
              </a:ext>
            </a:extLst>
          </p:cNvPr>
          <p:cNvSpPr txBox="1"/>
          <p:nvPr/>
        </p:nvSpPr>
        <p:spPr>
          <a:xfrm>
            <a:off x="3270649" y="2975994"/>
            <a:ext cx="2455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sz="4800" dirty="0">
                <a:solidFill>
                  <a:schemeClr val="accent1">
                    <a:lumMod val="50000"/>
                  </a:schemeClr>
                </a:solidFill>
                <a:latin typeface="UTM Azuki" panose="02040603050506020204" pitchFamily="18" charset="0"/>
              </a:rPr>
              <a:t>MENU</a:t>
            </a:r>
            <a:endParaRPr lang="zh-CN" altLang="en-US" sz="4800" dirty="0">
              <a:solidFill>
                <a:schemeClr val="accent1">
                  <a:lumMod val="50000"/>
                </a:schemeClr>
              </a:solidFill>
              <a:latin typeface="UTM Azuki" panose="020406030505060202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A70F2B-8279-4611-8BB1-E467EDF8CD0F}"/>
              </a:ext>
            </a:extLst>
          </p:cNvPr>
          <p:cNvSpPr txBox="1"/>
          <p:nvPr/>
        </p:nvSpPr>
        <p:spPr>
          <a:xfrm>
            <a:off x="6352267" y="1225982"/>
            <a:ext cx="2455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sz="4000" dirty="0">
                <a:solidFill>
                  <a:schemeClr val="accent1">
                    <a:lumMod val="50000"/>
                  </a:schemeClr>
                </a:solidFill>
                <a:latin typeface="UTM Azuki" panose="02040603050506020204" pitchFamily="18" charset="0"/>
              </a:rPr>
              <a:t>1</a:t>
            </a:r>
            <a:endParaRPr lang="zh-CN" altLang="en-US" sz="4000" dirty="0">
              <a:solidFill>
                <a:schemeClr val="accent1">
                  <a:lumMod val="50000"/>
                </a:schemeClr>
              </a:solidFill>
              <a:latin typeface="UTM Azuki" panose="020406030505060202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3CB5F7-E73F-41D0-8906-87E9161625F1}"/>
              </a:ext>
            </a:extLst>
          </p:cNvPr>
          <p:cNvSpPr txBox="1"/>
          <p:nvPr/>
        </p:nvSpPr>
        <p:spPr>
          <a:xfrm>
            <a:off x="6314167" y="2517935"/>
            <a:ext cx="2455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sz="4000" dirty="0">
                <a:solidFill>
                  <a:schemeClr val="accent1">
                    <a:lumMod val="50000"/>
                  </a:schemeClr>
                </a:solidFill>
                <a:latin typeface="UTM Azuki" panose="02040603050506020204" pitchFamily="18" charset="0"/>
              </a:rPr>
              <a:t>2</a:t>
            </a:r>
            <a:endParaRPr lang="zh-CN" altLang="en-US" sz="4000" dirty="0">
              <a:solidFill>
                <a:schemeClr val="accent1">
                  <a:lumMod val="50000"/>
                </a:schemeClr>
              </a:solidFill>
              <a:latin typeface="UTM Azuki" panose="020406030505060202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B74D31-938A-462A-A2FD-DC1F898E3FA3}"/>
              </a:ext>
            </a:extLst>
          </p:cNvPr>
          <p:cNvSpPr txBox="1"/>
          <p:nvPr/>
        </p:nvSpPr>
        <p:spPr>
          <a:xfrm>
            <a:off x="6314167" y="3864214"/>
            <a:ext cx="2455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sz="4000" dirty="0">
                <a:solidFill>
                  <a:schemeClr val="accent1">
                    <a:lumMod val="50000"/>
                  </a:schemeClr>
                </a:solidFill>
                <a:latin typeface="UTM Azuki" panose="02040603050506020204" pitchFamily="18" charset="0"/>
              </a:rPr>
              <a:t>3</a:t>
            </a:r>
            <a:endParaRPr lang="zh-CN" altLang="en-US" sz="4000" dirty="0">
              <a:solidFill>
                <a:schemeClr val="accent1">
                  <a:lumMod val="50000"/>
                </a:schemeClr>
              </a:solidFill>
              <a:latin typeface="UTM Azuki" panose="0204060305050602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496E92-2803-47A7-9BFD-8EDFE6C6CEBC}"/>
              </a:ext>
            </a:extLst>
          </p:cNvPr>
          <p:cNvSpPr txBox="1"/>
          <p:nvPr/>
        </p:nvSpPr>
        <p:spPr>
          <a:xfrm>
            <a:off x="6288767" y="5172418"/>
            <a:ext cx="2455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sz="4000" dirty="0">
                <a:solidFill>
                  <a:schemeClr val="accent1">
                    <a:lumMod val="50000"/>
                  </a:schemeClr>
                </a:solidFill>
                <a:latin typeface="UTM Azuki" panose="02040603050506020204" pitchFamily="18" charset="0"/>
              </a:rPr>
              <a:t>4</a:t>
            </a:r>
            <a:endParaRPr lang="zh-CN" altLang="en-US" sz="4000" dirty="0">
              <a:solidFill>
                <a:schemeClr val="accent1">
                  <a:lumMod val="50000"/>
                </a:schemeClr>
              </a:solidFill>
              <a:latin typeface="UTM Azuki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17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5" grpId="0" animBg="1"/>
      <p:bldP spid="4" grpId="0" animBg="1"/>
      <p:bldP spid="7" grpId="0" animBg="1"/>
      <p:bldP spid="8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Marvel</vt:lpstr>
      <vt:lpstr>UTM Azuki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7</cp:revision>
  <dcterms:created xsi:type="dcterms:W3CDTF">2021-06-19T05:28:03Z</dcterms:created>
  <dcterms:modified xsi:type="dcterms:W3CDTF">2021-06-19T11:02:44Z</dcterms:modified>
</cp:coreProperties>
</file>