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008C"/>
    <a:srgbClr val="A68097"/>
    <a:srgbClr val="F787CA"/>
    <a:srgbClr val="EF229B"/>
    <a:srgbClr val="FCD6F9"/>
    <a:srgbClr val="FFC6FE"/>
    <a:srgbClr val="C19BFF"/>
    <a:srgbClr val="EFCFE3"/>
    <a:srgbClr val="EC9DCA"/>
    <a:srgbClr val="EA9A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9" autoAdjust="0"/>
    <p:restoredTop sz="94660"/>
  </p:normalViewPr>
  <p:slideViewPr>
    <p:cSldViewPr snapToGrid="0">
      <p:cViewPr>
        <p:scale>
          <a:sx n="60" d="100"/>
          <a:sy n="60" d="100"/>
        </p:scale>
        <p:origin x="2298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5A65E-F9F0-4E9A-B964-311183023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6E49F9-8CCC-46CA-824C-B07F5531C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6740E-992D-449D-A3B0-ABA92EEA4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D5C1-7391-4D8C-B854-734A195F79DB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BBF48-7DB2-45B9-81D6-492BA4691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F2D29-D82B-45FE-87E0-8AA48E966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8125-92B0-4AA2-8879-9F34DC16E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675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3178-BEBA-4DFC-8E2C-F5B4ED3C2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8F48B-E62A-4CCE-BE32-6F9670F3E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44435-34AB-4C09-A606-25880D425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D5C1-7391-4D8C-B854-734A195F79DB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0A264-0E62-4058-86D1-FFE561D6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83573-B22E-4512-98E5-B3EC94F00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8125-92B0-4AA2-8879-9F34DC16E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412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74963A-10D7-4484-8D49-F113605D6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7A627-16C1-49B3-B517-C8A6316AE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E251B-CAD6-46E5-9F3E-9BBF38C1C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D5C1-7391-4D8C-B854-734A195F79DB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ECF75-CA9D-4457-A4A8-20168ACA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56C75-307C-47B3-99CD-041C9D649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8125-92B0-4AA2-8879-9F34DC16E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979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02A29-6D0B-4EFE-8C91-3227CC1B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30B56-F8DB-461B-8C9C-C47C4F063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A720E-3E94-407F-B56A-925ECA2A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D5C1-7391-4D8C-B854-734A195F79DB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06B72-CAAC-4A73-B0CF-CFDD8F950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F2A93-41D0-45F3-B841-58B920FBC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8125-92B0-4AA2-8879-9F34DC16E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6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32E6E-193F-47BB-93A5-DE7A00E68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962DD-D51C-41AB-A7C4-4D19FDC62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9F7CD-6A7F-4E7E-BE27-10BD80EF4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D5C1-7391-4D8C-B854-734A195F79DB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F0DDD-FC66-4620-848C-C5B67A936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80B26-EEB8-46D4-AD87-AADBF10CB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8125-92B0-4AA2-8879-9F34DC16E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686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B0332-7C68-42FA-AD8C-06EF93EF1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25A04-0C6F-491C-8086-C8CE4723C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5F462-585D-4E03-B616-790979278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D3494-BFED-4A50-8C9B-FE95F40F1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D5C1-7391-4D8C-B854-734A195F79DB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2BC1C-0EA8-4CB6-8EBE-DB780BD36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1F813-8218-4875-A8E4-DC17695A7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8125-92B0-4AA2-8879-9F34DC16E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150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76B2-B95D-4AAD-9817-3E384762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AA7D8-80E9-4C75-8020-026F9224F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089D6-74FA-4D4F-BDFF-1B8A65D16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8EA49D-58E6-40AD-87CB-B793DD669C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FF46D2-CA77-4D11-9613-D682D3180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F3151-038F-424B-96A1-2B4FFB511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D5C1-7391-4D8C-B854-734A195F79DB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700E44-52E7-46E1-BFC5-81014E1D6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B1317F-AAAA-4D28-82FC-11FCFB8C8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8125-92B0-4AA2-8879-9F34DC16E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131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BDC0-52D7-40D3-83E9-B86C9BC12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DA8649-2AE0-4401-854F-B26958E6B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D5C1-7391-4D8C-B854-734A195F79DB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64454D-597A-4570-9B88-CE8224EF5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A4F43-A1B3-4283-A736-BD460A63A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8125-92B0-4AA2-8879-9F34DC16E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109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CD6D30-0750-4850-ABBE-CE8EFC16F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D5C1-7391-4D8C-B854-734A195F79DB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EE2602-0636-4731-963B-5DA427C6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8FC91-88E7-4708-9FBD-9B5974988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8125-92B0-4AA2-8879-9F34DC16E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908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D115-0CD0-42B1-B47A-F5EC6ADE6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35FFA-C719-4105-A365-2AEF072DC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E3428-21E8-4401-A3AE-D71AE1173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59EC4-1E85-4785-B48F-FABCD4CEC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D5C1-7391-4D8C-B854-734A195F79DB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DB6E2-DA3F-43DD-822B-760D8824B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36919-65EB-494B-8E2C-B62F15C0E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8125-92B0-4AA2-8879-9F34DC16E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460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1E71C-206E-4CEE-BA40-0745548E3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810F46-A047-4B3E-B889-2EF3868691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C2D9A-03CB-42BB-A01C-0332231B8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C1B0D-A27D-4FEF-A306-A287E0B12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D5C1-7391-4D8C-B854-734A195F79DB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534D5-5364-410E-9A13-19AB6DA75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F05D4-0060-415D-B430-828EB66D6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8125-92B0-4AA2-8879-9F34DC16E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216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EBA6-BB02-4751-BDFB-917291908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97087-35D8-44E7-BD59-B5697193F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83F72-9E0E-423B-AE93-E6644D50D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0D5C1-7391-4D8C-B854-734A195F79DB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C4C4E-A237-478F-9FCB-8650EBF2B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E9190-F345-49BC-91D4-020FBB35E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08125-92B0-4AA2-8879-9F34DC16E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49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2.xm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slide" Target="slide3.xml"/><Relationship Id="rId5" Type="http://schemas.openxmlformats.org/officeDocument/2006/relationships/image" Target="../media/image4.svg"/><Relationship Id="rId10" Type="http://schemas.openxmlformats.org/officeDocument/2006/relationships/slide" Target="slide4.xml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slide" Target="slide3.xml"/><Relationship Id="rId12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slide" Target="slide5.xml"/><Relationship Id="rId4" Type="http://schemas.openxmlformats.org/officeDocument/2006/relationships/slide" Target="slide4.xml"/><Relationship Id="rId9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slide" Target="slide5.xml"/><Relationship Id="rId5" Type="http://schemas.openxmlformats.org/officeDocument/2006/relationships/image" Target="../media/image4.svg"/><Relationship Id="rId15" Type="http://schemas.microsoft.com/office/2007/relationships/hdphoto" Target="../media/hdphoto1.wdp"/><Relationship Id="rId10" Type="http://schemas.openxmlformats.org/officeDocument/2006/relationships/slide" Target="slide4.xml"/><Relationship Id="rId4" Type="http://schemas.openxmlformats.org/officeDocument/2006/relationships/image" Target="../media/image3.png"/><Relationship Id="rId9" Type="http://schemas.openxmlformats.org/officeDocument/2006/relationships/image" Target="../media/image6.svg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slide" Target="slide2.xml"/><Relationship Id="rId2" Type="http://schemas.openxmlformats.org/officeDocument/2006/relationships/image" Target="../media/image1.png"/><Relationship Id="rId16" Type="http://schemas.microsoft.com/office/2007/relationships/hdphoto" Target="../media/hdphoto3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slide" Target="slide5.xml"/><Relationship Id="rId5" Type="http://schemas.openxmlformats.org/officeDocument/2006/relationships/image" Target="../media/image6.svg"/><Relationship Id="rId15" Type="http://schemas.openxmlformats.org/officeDocument/2006/relationships/image" Target="../media/image12.png"/><Relationship Id="rId10" Type="http://schemas.openxmlformats.org/officeDocument/2006/relationships/slide" Target="slide3.xml"/><Relationship Id="rId4" Type="http://schemas.openxmlformats.org/officeDocument/2006/relationships/image" Target="../media/image5.png"/><Relationship Id="rId9" Type="http://schemas.openxmlformats.org/officeDocument/2006/relationships/image" Target="../media/image4.svg"/><Relationship Id="rId1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slide" Target="slide3.xml"/><Relationship Id="rId5" Type="http://schemas.openxmlformats.org/officeDocument/2006/relationships/image" Target="../media/image4.svg"/><Relationship Id="rId10" Type="http://schemas.openxmlformats.org/officeDocument/2006/relationships/slide" Target="slide4.xm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9D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!!tron">
            <a:extLst>
              <a:ext uri="{FF2B5EF4-FFF2-40B4-BE49-F238E27FC236}">
                <a16:creationId xmlns:a16="http://schemas.microsoft.com/office/drawing/2014/main" id="{061CD027-972F-45B6-896A-5C7E21F5962B}"/>
              </a:ext>
            </a:extLst>
          </p:cNvPr>
          <p:cNvSpPr/>
          <p:nvPr/>
        </p:nvSpPr>
        <p:spPr>
          <a:xfrm rot="20294995">
            <a:off x="2714573" y="341817"/>
            <a:ext cx="6226629" cy="5367784"/>
          </a:xfrm>
          <a:prstGeom prst="triangle">
            <a:avLst/>
          </a:prstGeom>
          <a:noFill/>
          <a:ln w="76200" cap="flat">
            <a:solidFill>
              <a:schemeClr val="bg1"/>
            </a:solidFill>
          </a:ln>
          <a:effectLst>
            <a:glow rad="101600">
              <a:srgbClr val="EC008C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F8747FD-B245-4C52-A6EB-238C43C4BEF9}"/>
              </a:ext>
            </a:extLst>
          </p:cNvPr>
          <p:cNvGrpSpPr/>
          <p:nvPr/>
        </p:nvGrpSpPr>
        <p:grpSpPr>
          <a:xfrm>
            <a:off x="-6033537" y="960663"/>
            <a:ext cx="720000" cy="720000"/>
            <a:chOff x="4033284" y="886798"/>
            <a:chExt cx="720000" cy="720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9109E8A-6CCF-4BA0-B479-977305A6C78D}"/>
                </a:ext>
              </a:extLst>
            </p:cNvPr>
            <p:cNvSpPr/>
            <p:nvPr/>
          </p:nvSpPr>
          <p:spPr>
            <a:xfrm>
              <a:off x="4033284" y="886798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31" name="Graphic 30" descr="Lightbulb with solid fill">
              <a:extLst>
                <a:ext uri="{FF2B5EF4-FFF2-40B4-BE49-F238E27FC236}">
                  <a16:creationId xmlns:a16="http://schemas.microsoft.com/office/drawing/2014/main" id="{CD73317C-4817-40BB-B0C1-81AE9BB2D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51423" y="1004937"/>
              <a:ext cx="483720" cy="483720"/>
            </a:xfrm>
            <a:prstGeom prst="rect">
              <a:avLst/>
            </a:prstGeom>
          </p:spPr>
        </p:pic>
      </p:grp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F421DDC-E646-4A43-BFDA-AE8F4342142D}"/>
              </a:ext>
            </a:extLst>
          </p:cNvPr>
          <p:cNvSpPr/>
          <p:nvPr/>
        </p:nvSpPr>
        <p:spPr>
          <a:xfrm>
            <a:off x="3703" y="-7580113"/>
            <a:ext cx="1010139" cy="17653819"/>
          </a:xfrm>
          <a:custGeom>
            <a:avLst/>
            <a:gdLst>
              <a:gd name="connsiteX0" fmla="*/ 0 w 1010093"/>
              <a:gd name="connsiteY0" fmla="*/ 0 h 17653819"/>
              <a:gd name="connsiteX1" fmla="*/ 1010093 w 1010093"/>
              <a:gd name="connsiteY1" fmla="*/ 0 h 17653819"/>
              <a:gd name="connsiteX2" fmla="*/ 1010093 w 1010093"/>
              <a:gd name="connsiteY2" fmla="*/ 6063774 h 17653819"/>
              <a:gd name="connsiteX3" fmla="*/ 319529 w 1010093"/>
              <a:gd name="connsiteY3" fmla="*/ 6751033 h 17653819"/>
              <a:gd name="connsiteX4" fmla="*/ 1010093 w 1010093"/>
              <a:gd name="connsiteY4" fmla="*/ 7438291 h 17653819"/>
              <a:gd name="connsiteX5" fmla="*/ 1010093 w 1010093"/>
              <a:gd name="connsiteY5" fmla="*/ 17653819 h 17653819"/>
              <a:gd name="connsiteX6" fmla="*/ 0 w 1010093"/>
              <a:gd name="connsiteY6" fmla="*/ 17653819 h 17653819"/>
              <a:gd name="connsiteX0" fmla="*/ 0 w 1010093"/>
              <a:gd name="connsiteY0" fmla="*/ 0 h 17653819"/>
              <a:gd name="connsiteX1" fmla="*/ 1010093 w 1010093"/>
              <a:gd name="connsiteY1" fmla="*/ 0 h 17653819"/>
              <a:gd name="connsiteX2" fmla="*/ 1010093 w 1010093"/>
              <a:gd name="connsiteY2" fmla="*/ 6063774 h 17653819"/>
              <a:gd name="connsiteX3" fmla="*/ 319529 w 1010093"/>
              <a:gd name="connsiteY3" fmla="*/ 6751033 h 17653819"/>
              <a:gd name="connsiteX4" fmla="*/ 1010093 w 1010093"/>
              <a:gd name="connsiteY4" fmla="*/ 7438291 h 17653819"/>
              <a:gd name="connsiteX5" fmla="*/ 1010093 w 1010093"/>
              <a:gd name="connsiteY5" fmla="*/ 17653819 h 17653819"/>
              <a:gd name="connsiteX6" fmla="*/ 0 w 1010093"/>
              <a:gd name="connsiteY6" fmla="*/ 17653819 h 17653819"/>
              <a:gd name="connsiteX7" fmla="*/ 0 w 1010093"/>
              <a:gd name="connsiteY7" fmla="*/ 0 h 17653819"/>
              <a:gd name="connsiteX0" fmla="*/ 0 w 1010126"/>
              <a:gd name="connsiteY0" fmla="*/ 0 h 17653819"/>
              <a:gd name="connsiteX1" fmla="*/ 1010093 w 1010126"/>
              <a:gd name="connsiteY1" fmla="*/ 0 h 17653819"/>
              <a:gd name="connsiteX2" fmla="*/ 1010093 w 1010126"/>
              <a:gd name="connsiteY2" fmla="*/ 6063774 h 17653819"/>
              <a:gd name="connsiteX3" fmla="*/ 319529 w 1010126"/>
              <a:gd name="connsiteY3" fmla="*/ 6751033 h 17653819"/>
              <a:gd name="connsiteX4" fmla="*/ 1010093 w 1010126"/>
              <a:gd name="connsiteY4" fmla="*/ 7438291 h 17653819"/>
              <a:gd name="connsiteX5" fmla="*/ 1010093 w 1010126"/>
              <a:gd name="connsiteY5" fmla="*/ 17653819 h 17653819"/>
              <a:gd name="connsiteX6" fmla="*/ 0 w 1010126"/>
              <a:gd name="connsiteY6" fmla="*/ 17653819 h 17653819"/>
              <a:gd name="connsiteX7" fmla="*/ 0 w 1010126"/>
              <a:gd name="connsiteY7" fmla="*/ 0 h 17653819"/>
              <a:gd name="connsiteX0" fmla="*/ 0 w 1010126"/>
              <a:gd name="connsiteY0" fmla="*/ 0 h 17653819"/>
              <a:gd name="connsiteX1" fmla="*/ 1010093 w 1010126"/>
              <a:gd name="connsiteY1" fmla="*/ 0 h 17653819"/>
              <a:gd name="connsiteX2" fmla="*/ 1010093 w 1010126"/>
              <a:gd name="connsiteY2" fmla="*/ 6063774 h 17653819"/>
              <a:gd name="connsiteX3" fmla="*/ 319529 w 1010126"/>
              <a:gd name="connsiteY3" fmla="*/ 6751033 h 17653819"/>
              <a:gd name="connsiteX4" fmla="*/ 1010093 w 1010126"/>
              <a:gd name="connsiteY4" fmla="*/ 7438291 h 17653819"/>
              <a:gd name="connsiteX5" fmla="*/ 1010093 w 1010126"/>
              <a:gd name="connsiteY5" fmla="*/ 17653819 h 17653819"/>
              <a:gd name="connsiteX6" fmla="*/ 0 w 1010126"/>
              <a:gd name="connsiteY6" fmla="*/ 17653819 h 17653819"/>
              <a:gd name="connsiteX7" fmla="*/ 0 w 1010126"/>
              <a:gd name="connsiteY7" fmla="*/ 0 h 17653819"/>
              <a:gd name="connsiteX0" fmla="*/ 0 w 1010139"/>
              <a:gd name="connsiteY0" fmla="*/ 0 h 17653819"/>
              <a:gd name="connsiteX1" fmla="*/ 1010093 w 1010139"/>
              <a:gd name="connsiteY1" fmla="*/ 0 h 17653819"/>
              <a:gd name="connsiteX2" fmla="*/ 1010093 w 1010139"/>
              <a:gd name="connsiteY2" fmla="*/ 6063774 h 17653819"/>
              <a:gd name="connsiteX3" fmla="*/ 517173 w 1010139"/>
              <a:gd name="connsiteY3" fmla="*/ 6770083 h 17653819"/>
              <a:gd name="connsiteX4" fmla="*/ 1010093 w 1010139"/>
              <a:gd name="connsiteY4" fmla="*/ 7438291 h 17653819"/>
              <a:gd name="connsiteX5" fmla="*/ 1010093 w 1010139"/>
              <a:gd name="connsiteY5" fmla="*/ 17653819 h 17653819"/>
              <a:gd name="connsiteX6" fmla="*/ 0 w 1010139"/>
              <a:gd name="connsiteY6" fmla="*/ 17653819 h 17653819"/>
              <a:gd name="connsiteX7" fmla="*/ 0 w 1010139"/>
              <a:gd name="connsiteY7" fmla="*/ 0 h 1765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0139" h="17653819">
                <a:moveTo>
                  <a:pt x="0" y="0"/>
                </a:moveTo>
                <a:lnTo>
                  <a:pt x="1010093" y="0"/>
                </a:lnTo>
                <a:lnTo>
                  <a:pt x="1010093" y="6063774"/>
                </a:lnTo>
                <a:cubicBezTo>
                  <a:pt x="1015649" y="6385728"/>
                  <a:pt x="518761" y="6410028"/>
                  <a:pt x="517173" y="6770083"/>
                </a:cubicBezTo>
                <a:cubicBezTo>
                  <a:pt x="515585" y="7130138"/>
                  <a:pt x="1001361" y="7147293"/>
                  <a:pt x="1010093" y="7438291"/>
                </a:cubicBezTo>
                <a:lnTo>
                  <a:pt x="1010093" y="17653819"/>
                </a:lnTo>
                <a:lnTo>
                  <a:pt x="0" y="1765381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E2948A1-2F9F-47C1-B62B-671ED96201D3}"/>
              </a:ext>
            </a:extLst>
          </p:cNvPr>
          <p:cNvGrpSpPr/>
          <p:nvPr/>
        </p:nvGrpSpPr>
        <p:grpSpPr>
          <a:xfrm>
            <a:off x="-6033537" y="3747520"/>
            <a:ext cx="720000" cy="720000"/>
            <a:chOff x="4033284" y="3692705"/>
            <a:chExt cx="720000" cy="7200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B76C654-C775-48AA-9C42-1F793AAB2584}"/>
                </a:ext>
              </a:extLst>
            </p:cNvPr>
            <p:cNvSpPr/>
            <p:nvPr/>
          </p:nvSpPr>
          <p:spPr>
            <a:xfrm>
              <a:off x="4033284" y="369270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5" name="Graphic 24" descr="Books with solid fill">
              <a:extLst>
                <a:ext uri="{FF2B5EF4-FFF2-40B4-BE49-F238E27FC236}">
                  <a16:creationId xmlns:a16="http://schemas.microsoft.com/office/drawing/2014/main" id="{B00B0296-92EA-45A2-A01D-B80D5C070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51423" y="3820412"/>
              <a:ext cx="483721" cy="483721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70CF1D7-7656-4F3E-911D-807FE5CB6068}"/>
              </a:ext>
            </a:extLst>
          </p:cNvPr>
          <p:cNvGrpSpPr/>
          <p:nvPr/>
        </p:nvGrpSpPr>
        <p:grpSpPr>
          <a:xfrm>
            <a:off x="-6033537" y="2305710"/>
            <a:ext cx="720000" cy="720000"/>
            <a:chOff x="4033284" y="2250895"/>
            <a:chExt cx="720000" cy="720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773A14E-0AE2-4BA6-9F8E-91C6DBC7A307}"/>
                </a:ext>
              </a:extLst>
            </p:cNvPr>
            <p:cNvSpPr/>
            <p:nvPr/>
          </p:nvSpPr>
          <p:spPr>
            <a:xfrm>
              <a:off x="4033284" y="225089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7" name="Graphic 26" descr="Calligraphy Pen with solid fill">
              <a:extLst>
                <a:ext uri="{FF2B5EF4-FFF2-40B4-BE49-F238E27FC236}">
                  <a16:creationId xmlns:a16="http://schemas.microsoft.com/office/drawing/2014/main" id="{F81AF551-2840-4EEE-B9F8-654181332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151423" y="2369034"/>
              <a:ext cx="483720" cy="48372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7C558CB-1787-44CB-82B5-F3C1182FBA3D}"/>
              </a:ext>
            </a:extLst>
          </p:cNvPr>
          <p:cNvGrpSpPr/>
          <p:nvPr/>
        </p:nvGrpSpPr>
        <p:grpSpPr>
          <a:xfrm>
            <a:off x="-6033537" y="5189330"/>
            <a:ext cx="720000" cy="720000"/>
            <a:chOff x="4033284" y="5134515"/>
            <a:chExt cx="720000" cy="7200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FD3FCC2-8388-459A-92B5-AE5C6C53359A}"/>
                </a:ext>
              </a:extLst>
            </p:cNvPr>
            <p:cNvSpPr/>
            <p:nvPr/>
          </p:nvSpPr>
          <p:spPr>
            <a:xfrm>
              <a:off x="4033284" y="513451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9" name="Graphic 28" descr="Cheers outline">
              <a:extLst>
                <a:ext uri="{FF2B5EF4-FFF2-40B4-BE49-F238E27FC236}">
                  <a16:creationId xmlns:a16="http://schemas.microsoft.com/office/drawing/2014/main" id="{59AEFCEA-E99B-4D45-AF24-E22847744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20736" y="5221968"/>
              <a:ext cx="545094" cy="545094"/>
            </a:xfrm>
            <a:prstGeom prst="rect">
              <a:avLst/>
            </a:prstGeom>
          </p:spPr>
        </p:pic>
      </p:grpSp>
      <p:pic>
        <p:nvPicPr>
          <p:cNvPr id="48" name="Graphic 47" descr="Books with solid fill">
            <a:hlinkClick r:id="rId10" action="ppaction://hlinksldjump"/>
            <a:extLst>
              <a:ext uri="{FF2B5EF4-FFF2-40B4-BE49-F238E27FC236}">
                <a16:creationId xmlns:a16="http://schemas.microsoft.com/office/drawing/2014/main" id="{A09003BE-DAC1-4475-B35A-52D1E47EC6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913" y="3757088"/>
            <a:ext cx="483721" cy="483721"/>
          </a:xfrm>
          <a:prstGeom prst="rect">
            <a:avLst/>
          </a:prstGeom>
        </p:spPr>
      </p:pic>
      <p:pic>
        <p:nvPicPr>
          <p:cNvPr id="49" name="Graphic 48" descr="Calligraphy Pen with solid fill">
            <a:hlinkClick r:id="rId11" action="ppaction://hlinksldjump"/>
            <a:extLst>
              <a:ext uri="{FF2B5EF4-FFF2-40B4-BE49-F238E27FC236}">
                <a16:creationId xmlns:a16="http://schemas.microsoft.com/office/drawing/2014/main" id="{ABD2AA10-87C1-4295-8B52-A1AA41DDD9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6913" y="2305710"/>
            <a:ext cx="483720" cy="483720"/>
          </a:xfrm>
          <a:prstGeom prst="rect">
            <a:avLst/>
          </a:prstGeom>
        </p:spPr>
      </p:pic>
      <p:pic>
        <p:nvPicPr>
          <p:cNvPr id="50" name="Graphic 49" descr="Cheers outline">
            <a:hlinkClick r:id="rId12" action="ppaction://hlinksldjump"/>
            <a:extLst>
              <a:ext uri="{FF2B5EF4-FFF2-40B4-BE49-F238E27FC236}">
                <a16:creationId xmlns:a16="http://schemas.microsoft.com/office/drawing/2014/main" id="{170E1578-6A19-47B3-AE8E-844A3D9615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6226" y="5158644"/>
            <a:ext cx="545094" cy="545094"/>
          </a:xfrm>
          <a:prstGeom prst="rect">
            <a:avLst/>
          </a:prstGeom>
        </p:spPr>
      </p:pic>
      <p:pic>
        <p:nvPicPr>
          <p:cNvPr id="51" name="Graphic 50" descr="Lightbulb with solid fill">
            <a:hlinkClick r:id="rId13" action="ppaction://hlinksldjump"/>
            <a:extLst>
              <a:ext uri="{FF2B5EF4-FFF2-40B4-BE49-F238E27FC236}">
                <a16:creationId xmlns:a16="http://schemas.microsoft.com/office/drawing/2014/main" id="{F39081E3-6601-4636-A9A4-F01AFC025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913" y="941613"/>
            <a:ext cx="483720" cy="48372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72041BF-0599-44F7-8DE0-1C1795E75EAE}"/>
              </a:ext>
            </a:extLst>
          </p:cNvPr>
          <p:cNvSpPr txBox="1"/>
          <p:nvPr/>
        </p:nvSpPr>
        <p:spPr>
          <a:xfrm>
            <a:off x="2174195" y="3530426"/>
            <a:ext cx="10264140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60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67000"/>
                    </a:schemeClr>
                  </a:glow>
                </a:effectLst>
                <a:latin typeface="Moving Skate" pitchFamily="2" charset="0"/>
              </a:defRPr>
            </a:lvl1pPr>
          </a:lstStyle>
          <a:p>
            <a:pPr algn="ctr"/>
            <a:r>
              <a:rPr lang="en-GB" dirty="0">
                <a:effectLst>
                  <a:glow rad="101600">
                    <a:srgbClr val="EC008C">
                      <a:alpha val="67000"/>
                    </a:srgbClr>
                  </a:glow>
                </a:effectLst>
              </a:rPr>
              <a:t>my presentation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EA678A-7E94-41C2-B097-7C23C3D41619}"/>
              </a:ext>
            </a:extLst>
          </p:cNvPr>
          <p:cNvSpPr txBox="1"/>
          <p:nvPr/>
        </p:nvSpPr>
        <p:spPr>
          <a:xfrm>
            <a:off x="781320" y="592084"/>
            <a:ext cx="8480107" cy="3770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3900" dirty="0">
                <a:solidFill>
                  <a:schemeClr val="bg1"/>
                </a:solidFill>
                <a:effectLst>
                  <a:glow rad="101600">
                    <a:srgbClr val="EC008C">
                      <a:alpha val="67000"/>
                    </a:srgbClr>
                  </a:glow>
                </a:effectLst>
                <a:latin typeface="Moving Skate" pitchFamily="2" charset="0"/>
              </a:rPr>
              <a:t>Welcome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6A965E-EC36-44EA-8C30-4089C2CDDD56}"/>
              </a:ext>
            </a:extLst>
          </p:cNvPr>
          <p:cNvSpPr txBox="1"/>
          <p:nvPr/>
        </p:nvSpPr>
        <p:spPr>
          <a:xfrm>
            <a:off x="7166564" y="2453670"/>
            <a:ext cx="385476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60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67000"/>
                    </a:schemeClr>
                  </a:glow>
                </a:effectLst>
                <a:latin typeface="Moving Skate" pitchFamily="2" charset="0"/>
              </a:defRPr>
            </a:lvl1pPr>
          </a:lstStyle>
          <a:p>
            <a:pPr algn="ctr"/>
            <a:r>
              <a:rPr lang="en-GB" sz="11500" dirty="0">
                <a:effectLst>
                  <a:glow rad="101600">
                    <a:srgbClr val="EC008C">
                      <a:alpha val="67000"/>
                    </a:srgbClr>
                  </a:glow>
                </a:effectLst>
              </a:rPr>
              <a:t>to </a:t>
            </a:r>
          </a:p>
        </p:txBody>
      </p:sp>
      <p:sp>
        <p:nvSpPr>
          <p:cNvPr id="30" name="!!3">
            <a:extLst>
              <a:ext uri="{FF2B5EF4-FFF2-40B4-BE49-F238E27FC236}">
                <a16:creationId xmlns:a16="http://schemas.microsoft.com/office/drawing/2014/main" id="{08F3CBC2-0693-4D0A-BACA-58B2EEC4FB49}"/>
              </a:ext>
            </a:extLst>
          </p:cNvPr>
          <p:cNvSpPr/>
          <p:nvPr/>
        </p:nvSpPr>
        <p:spPr>
          <a:xfrm rot="10117188">
            <a:off x="2241932" y="4741139"/>
            <a:ext cx="1020401" cy="788258"/>
          </a:xfrm>
          <a:prstGeom prst="roundRect">
            <a:avLst/>
          </a:prstGeom>
          <a:noFill/>
          <a:ln w="57150">
            <a:solidFill>
              <a:schemeClr val="bg1"/>
            </a:solidFill>
          </a:ln>
          <a:effectLst>
            <a:glow rad="228600">
              <a:srgbClr val="EC008C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glow rad="127000">
                  <a:srgbClr val="EC008C"/>
                </a:glow>
              </a:effectLst>
            </a:endParaRPr>
          </a:p>
        </p:txBody>
      </p:sp>
      <p:sp>
        <p:nvSpPr>
          <p:cNvPr id="32" name="!!1">
            <a:extLst>
              <a:ext uri="{FF2B5EF4-FFF2-40B4-BE49-F238E27FC236}">
                <a16:creationId xmlns:a16="http://schemas.microsoft.com/office/drawing/2014/main" id="{CF2CC3C4-A8B0-4AF5-8894-09E1D3FEE8E7}"/>
              </a:ext>
            </a:extLst>
          </p:cNvPr>
          <p:cNvSpPr/>
          <p:nvPr/>
        </p:nvSpPr>
        <p:spPr>
          <a:xfrm rot="4088772">
            <a:off x="1325209" y="4630674"/>
            <a:ext cx="1638560" cy="907807"/>
          </a:xfrm>
          <a:prstGeom prst="roundRect">
            <a:avLst/>
          </a:prstGeom>
          <a:noFill/>
          <a:ln w="57150">
            <a:solidFill>
              <a:schemeClr val="bg1"/>
            </a:solidFill>
          </a:ln>
          <a:effectLst>
            <a:glow rad="228600">
              <a:srgbClr val="EC008C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glow rad="127000">
                  <a:srgbClr val="EC008C"/>
                </a:glow>
              </a:effectLst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07035A-BEE9-4CFB-ABD4-C42A44B4CE71}"/>
              </a:ext>
            </a:extLst>
          </p:cNvPr>
          <p:cNvSpPr txBox="1"/>
          <p:nvPr/>
        </p:nvSpPr>
        <p:spPr>
          <a:xfrm rot="21356539">
            <a:off x="1533989" y="2505488"/>
            <a:ext cx="8198181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600" dirty="0">
                <a:solidFill>
                  <a:schemeClr val="bg1"/>
                </a:solidFill>
                <a:effectLst>
                  <a:glow rad="101600">
                    <a:srgbClr val="EC008C">
                      <a:alpha val="67000"/>
                    </a:srgbClr>
                  </a:glow>
                </a:effectLst>
                <a:latin typeface="Moving Skate" pitchFamily="2" charset="0"/>
              </a:rPr>
              <a:t>- - - - -</a:t>
            </a:r>
          </a:p>
        </p:txBody>
      </p:sp>
      <p:sp>
        <p:nvSpPr>
          <p:cNvPr id="36" name="!!1">
            <a:extLst>
              <a:ext uri="{FF2B5EF4-FFF2-40B4-BE49-F238E27FC236}">
                <a16:creationId xmlns:a16="http://schemas.microsoft.com/office/drawing/2014/main" id="{2FE90EC4-3F5A-4147-A4B7-F55183852008}"/>
              </a:ext>
            </a:extLst>
          </p:cNvPr>
          <p:cNvSpPr/>
          <p:nvPr/>
        </p:nvSpPr>
        <p:spPr>
          <a:xfrm rot="18058332">
            <a:off x="9860886" y="604856"/>
            <a:ext cx="1283475" cy="266790"/>
          </a:xfrm>
          <a:prstGeom prst="roundRect">
            <a:avLst/>
          </a:prstGeom>
          <a:noFill/>
          <a:ln w="57150">
            <a:solidFill>
              <a:schemeClr val="bg1"/>
            </a:solidFill>
          </a:ln>
          <a:effectLst>
            <a:glow rad="228600">
              <a:srgbClr val="EC008C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glow rad="127000">
                  <a:srgbClr val="EC008C"/>
                </a:glow>
              </a:effectLst>
            </a:endParaRPr>
          </a:p>
        </p:txBody>
      </p:sp>
      <p:sp>
        <p:nvSpPr>
          <p:cNvPr id="37" name="!!3">
            <a:extLst>
              <a:ext uri="{FF2B5EF4-FFF2-40B4-BE49-F238E27FC236}">
                <a16:creationId xmlns:a16="http://schemas.microsoft.com/office/drawing/2014/main" id="{EAC97919-B70D-4EE7-B764-CA94E4C6719C}"/>
              </a:ext>
            </a:extLst>
          </p:cNvPr>
          <p:cNvSpPr/>
          <p:nvPr/>
        </p:nvSpPr>
        <p:spPr>
          <a:xfrm rot="20611417">
            <a:off x="10782529" y="1907568"/>
            <a:ext cx="970040" cy="215855"/>
          </a:xfrm>
          <a:prstGeom prst="roundRect">
            <a:avLst/>
          </a:prstGeom>
          <a:noFill/>
          <a:ln w="57150">
            <a:solidFill>
              <a:schemeClr val="bg1"/>
            </a:solidFill>
          </a:ln>
          <a:effectLst>
            <a:glow rad="228600">
              <a:srgbClr val="EC008C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glow rad="127000">
                  <a:srgbClr val="EC008C"/>
                </a:glow>
              </a:effectLst>
            </a:endParaRPr>
          </a:p>
        </p:txBody>
      </p:sp>
      <p:sp>
        <p:nvSpPr>
          <p:cNvPr id="38" name="!!2">
            <a:extLst>
              <a:ext uri="{FF2B5EF4-FFF2-40B4-BE49-F238E27FC236}">
                <a16:creationId xmlns:a16="http://schemas.microsoft.com/office/drawing/2014/main" id="{43699A84-E9D9-404D-BA98-D131CCB177AA}"/>
              </a:ext>
            </a:extLst>
          </p:cNvPr>
          <p:cNvSpPr/>
          <p:nvPr/>
        </p:nvSpPr>
        <p:spPr>
          <a:xfrm rot="19113530">
            <a:off x="10448285" y="1062607"/>
            <a:ext cx="1478956" cy="223373"/>
          </a:xfrm>
          <a:prstGeom prst="roundRect">
            <a:avLst/>
          </a:prstGeom>
          <a:noFill/>
          <a:ln w="57150">
            <a:solidFill>
              <a:schemeClr val="bg1"/>
            </a:solidFill>
          </a:ln>
          <a:effectLst>
            <a:glow rad="228600">
              <a:srgbClr val="EC008C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glow rad="127000">
                  <a:srgbClr val="EC008C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7496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24000" decel="76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59259E-6 L 0.02891 0.0828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414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2 0.03472 L 0.00469 -0.1074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-710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4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10" presetClass="entr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3" grpId="0"/>
      <p:bldP spid="24" grpId="0"/>
      <p:bldP spid="28" grpId="0"/>
      <p:bldP spid="30" grpId="0" animBg="1"/>
      <p:bldP spid="30" grpId="1" animBg="1"/>
      <p:bldP spid="32" grpId="0" animBg="1"/>
      <p:bldP spid="32" grpId="1" animBg="1"/>
      <p:bldP spid="35" grpId="0"/>
      <p:bldP spid="36" grpId="0" animBg="1"/>
      <p:bldP spid="37" grpId="0" animBg="1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9D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F5507E7-61AA-4323-A459-E18491B20BD9}"/>
              </a:ext>
            </a:extLst>
          </p:cNvPr>
          <p:cNvSpPr/>
          <p:nvPr/>
        </p:nvSpPr>
        <p:spPr>
          <a:xfrm>
            <a:off x="1588773" y="967704"/>
            <a:ext cx="9734456" cy="5576375"/>
          </a:xfrm>
          <a:prstGeom prst="rect">
            <a:avLst/>
          </a:prstGeom>
          <a:solidFill>
            <a:srgbClr val="EFCFE3"/>
          </a:solidFill>
          <a:ln w="38100">
            <a:solidFill>
              <a:srgbClr val="EC00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F8747FD-B245-4C52-A6EB-238C43C4BEF9}"/>
              </a:ext>
            </a:extLst>
          </p:cNvPr>
          <p:cNvGrpSpPr/>
          <p:nvPr/>
        </p:nvGrpSpPr>
        <p:grpSpPr>
          <a:xfrm>
            <a:off x="750633" y="905127"/>
            <a:ext cx="720000" cy="720000"/>
            <a:chOff x="4033284" y="886798"/>
            <a:chExt cx="720000" cy="720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9109E8A-6CCF-4BA0-B479-977305A6C78D}"/>
                </a:ext>
              </a:extLst>
            </p:cNvPr>
            <p:cNvSpPr/>
            <p:nvPr/>
          </p:nvSpPr>
          <p:spPr>
            <a:xfrm>
              <a:off x="4033284" y="886798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31" name="Graphic 30" descr="Lightbulb with solid fill">
              <a:extLst>
                <a:ext uri="{FF2B5EF4-FFF2-40B4-BE49-F238E27FC236}">
                  <a16:creationId xmlns:a16="http://schemas.microsoft.com/office/drawing/2014/main" id="{CD73317C-4817-40BB-B0C1-81AE9BB2D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51423" y="1004937"/>
              <a:ext cx="483720" cy="483720"/>
            </a:xfrm>
            <a:prstGeom prst="rect">
              <a:avLst/>
            </a:prstGeom>
          </p:spPr>
        </p:pic>
      </p:grp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F421DDC-E646-4A43-BFDA-AE8F4342142D}"/>
              </a:ext>
            </a:extLst>
          </p:cNvPr>
          <p:cNvSpPr/>
          <p:nvPr/>
        </p:nvSpPr>
        <p:spPr>
          <a:xfrm>
            <a:off x="0" y="-5494708"/>
            <a:ext cx="1010139" cy="17653819"/>
          </a:xfrm>
          <a:custGeom>
            <a:avLst/>
            <a:gdLst>
              <a:gd name="connsiteX0" fmla="*/ 0 w 1010093"/>
              <a:gd name="connsiteY0" fmla="*/ 0 h 17653819"/>
              <a:gd name="connsiteX1" fmla="*/ 1010093 w 1010093"/>
              <a:gd name="connsiteY1" fmla="*/ 0 h 17653819"/>
              <a:gd name="connsiteX2" fmla="*/ 1010093 w 1010093"/>
              <a:gd name="connsiteY2" fmla="*/ 6063774 h 17653819"/>
              <a:gd name="connsiteX3" fmla="*/ 319529 w 1010093"/>
              <a:gd name="connsiteY3" fmla="*/ 6751033 h 17653819"/>
              <a:gd name="connsiteX4" fmla="*/ 1010093 w 1010093"/>
              <a:gd name="connsiteY4" fmla="*/ 7438291 h 17653819"/>
              <a:gd name="connsiteX5" fmla="*/ 1010093 w 1010093"/>
              <a:gd name="connsiteY5" fmla="*/ 17653819 h 17653819"/>
              <a:gd name="connsiteX6" fmla="*/ 0 w 1010093"/>
              <a:gd name="connsiteY6" fmla="*/ 17653819 h 17653819"/>
              <a:gd name="connsiteX0" fmla="*/ 0 w 1010093"/>
              <a:gd name="connsiteY0" fmla="*/ 0 h 17653819"/>
              <a:gd name="connsiteX1" fmla="*/ 1010093 w 1010093"/>
              <a:gd name="connsiteY1" fmla="*/ 0 h 17653819"/>
              <a:gd name="connsiteX2" fmla="*/ 1010093 w 1010093"/>
              <a:gd name="connsiteY2" fmla="*/ 6063774 h 17653819"/>
              <a:gd name="connsiteX3" fmla="*/ 319529 w 1010093"/>
              <a:gd name="connsiteY3" fmla="*/ 6751033 h 17653819"/>
              <a:gd name="connsiteX4" fmla="*/ 1010093 w 1010093"/>
              <a:gd name="connsiteY4" fmla="*/ 7438291 h 17653819"/>
              <a:gd name="connsiteX5" fmla="*/ 1010093 w 1010093"/>
              <a:gd name="connsiteY5" fmla="*/ 17653819 h 17653819"/>
              <a:gd name="connsiteX6" fmla="*/ 0 w 1010093"/>
              <a:gd name="connsiteY6" fmla="*/ 17653819 h 17653819"/>
              <a:gd name="connsiteX7" fmla="*/ 0 w 1010093"/>
              <a:gd name="connsiteY7" fmla="*/ 0 h 17653819"/>
              <a:gd name="connsiteX0" fmla="*/ 0 w 1010126"/>
              <a:gd name="connsiteY0" fmla="*/ 0 h 17653819"/>
              <a:gd name="connsiteX1" fmla="*/ 1010093 w 1010126"/>
              <a:gd name="connsiteY1" fmla="*/ 0 h 17653819"/>
              <a:gd name="connsiteX2" fmla="*/ 1010093 w 1010126"/>
              <a:gd name="connsiteY2" fmla="*/ 6063774 h 17653819"/>
              <a:gd name="connsiteX3" fmla="*/ 319529 w 1010126"/>
              <a:gd name="connsiteY3" fmla="*/ 6751033 h 17653819"/>
              <a:gd name="connsiteX4" fmla="*/ 1010093 w 1010126"/>
              <a:gd name="connsiteY4" fmla="*/ 7438291 h 17653819"/>
              <a:gd name="connsiteX5" fmla="*/ 1010093 w 1010126"/>
              <a:gd name="connsiteY5" fmla="*/ 17653819 h 17653819"/>
              <a:gd name="connsiteX6" fmla="*/ 0 w 1010126"/>
              <a:gd name="connsiteY6" fmla="*/ 17653819 h 17653819"/>
              <a:gd name="connsiteX7" fmla="*/ 0 w 1010126"/>
              <a:gd name="connsiteY7" fmla="*/ 0 h 17653819"/>
              <a:gd name="connsiteX0" fmla="*/ 0 w 1010126"/>
              <a:gd name="connsiteY0" fmla="*/ 0 h 17653819"/>
              <a:gd name="connsiteX1" fmla="*/ 1010093 w 1010126"/>
              <a:gd name="connsiteY1" fmla="*/ 0 h 17653819"/>
              <a:gd name="connsiteX2" fmla="*/ 1010093 w 1010126"/>
              <a:gd name="connsiteY2" fmla="*/ 6063774 h 17653819"/>
              <a:gd name="connsiteX3" fmla="*/ 319529 w 1010126"/>
              <a:gd name="connsiteY3" fmla="*/ 6751033 h 17653819"/>
              <a:gd name="connsiteX4" fmla="*/ 1010093 w 1010126"/>
              <a:gd name="connsiteY4" fmla="*/ 7438291 h 17653819"/>
              <a:gd name="connsiteX5" fmla="*/ 1010093 w 1010126"/>
              <a:gd name="connsiteY5" fmla="*/ 17653819 h 17653819"/>
              <a:gd name="connsiteX6" fmla="*/ 0 w 1010126"/>
              <a:gd name="connsiteY6" fmla="*/ 17653819 h 17653819"/>
              <a:gd name="connsiteX7" fmla="*/ 0 w 1010126"/>
              <a:gd name="connsiteY7" fmla="*/ 0 h 17653819"/>
              <a:gd name="connsiteX0" fmla="*/ 0 w 1010139"/>
              <a:gd name="connsiteY0" fmla="*/ 0 h 17653819"/>
              <a:gd name="connsiteX1" fmla="*/ 1010093 w 1010139"/>
              <a:gd name="connsiteY1" fmla="*/ 0 h 17653819"/>
              <a:gd name="connsiteX2" fmla="*/ 1010093 w 1010139"/>
              <a:gd name="connsiteY2" fmla="*/ 6063774 h 17653819"/>
              <a:gd name="connsiteX3" fmla="*/ 517173 w 1010139"/>
              <a:gd name="connsiteY3" fmla="*/ 6770083 h 17653819"/>
              <a:gd name="connsiteX4" fmla="*/ 1010093 w 1010139"/>
              <a:gd name="connsiteY4" fmla="*/ 7438291 h 17653819"/>
              <a:gd name="connsiteX5" fmla="*/ 1010093 w 1010139"/>
              <a:gd name="connsiteY5" fmla="*/ 17653819 h 17653819"/>
              <a:gd name="connsiteX6" fmla="*/ 0 w 1010139"/>
              <a:gd name="connsiteY6" fmla="*/ 17653819 h 17653819"/>
              <a:gd name="connsiteX7" fmla="*/ 0 w 1010139"/>
              <a:gd name="connsiteY7" fmla="*/ 0 h 1765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0139" h="17653819">
                <a:moveTo>
                  <a:pt x="0" y="0"/>
                </a:moveTo>
                <a:lnTo>
                  <a:pt x="1010093" y="0"/>
                </a:lnTo>
                <a:lnTo>
                  <a:pt x="1010093" y="6063774"/>
                </a:lnTo>
                <a:cubicBezTo>
                  <a:pt x="1015649" y="6385728"/>
                  <a:pt x="518761" y="6410028"/>
                  <a:pt x="517173" y="6770083"/>
                </a:cubicBezTo>
                <a:cubicBezTo>
                  <a:pt x="515585" y="7130138"/>
                  <a:pt x="1001361" y="7147293"/>
                  <a:pt x="1010093" y="7438291"/>
                </a:cubicBezTo>
                <a:lnTo>
                  <a:pt x="1010093" y="17653819"/>
                </a:lnTo>
                <a:lnTo>
                  <a:pt x="0" y="1765381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48" name="Graphic 47" descr="Books with solid fill">
            <a:hlinkClick r:id="rId4" action="ppaction://hlinksldjump"/>
            <a:extLst>
              <a:ext uri="{FF2B5EF4-FFF2-40B4-BE49-F238E27FC236}">
                <a16:creationId xmlns:a16="http://schemas.microsoft.com/office/drawing/2014/main" id="{A09003BE-DAC1-4475-B35A-52D1E47EC6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6913" y="3757088"/>
            <a:ext cx="483721" cy="483721"/>
          </a:xfrm>
          <a:prstGeom prst="rect">
            <a:avLst/>
          </a:prstGeom>
        </p:spPr>
      </p:pic>
      <p:pic>
        <p:nvPicPr>
          <p:cNvPr id="49" name="Graphic 48" descr="Calligraphy Pen with solid fill">
            <a:hlinkClick r:id="rId7" action="ppaction://hlinksldjump"/>
            <a:extLst>
              <a:ext uri="{FF2B5EF4-FFF2-40B4-BE49-F238E27FC236}">
                <a16:creationId xmlns:a16="http://schemas.microsoft.com/office/drawing/2014/main" id="{ABD2AA10-87C1-4295-8B52-A1AA41DDD9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6913" y="2305710"/>
            <a:ext cx="483720" cy="483720"/>
          </a:xfrm>
          <a:prstGeom prst="rect">
            <a:avLst/>
          </a:prstGeom>
        </p:spPr>
      </p:pic>
      <p:pic>
        <p:nvPicPr>
          <p:cNvPr id="50" name="Graphic 49" descr="Cheers outline">
            <a:hlinkClick r:id="rId10" action="ppaction://hlinksldjump"/>
            <a:extLst>
              <a:ext uri="{FF2B5EF4-FFF2-40B4-BE49-F238E27FC236}">
                <a16:creationId xmlns:a16="http://schemas.microsoft.com/office/drawing/2014/main" id="{170E1578-6A19-47B3-AE8E-844A3D9615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36226" y="5158644"/>
            <a:ext cx="545094" cy="545094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E193FE5F-D16F-4905-9195-AE097D5CB6ED}"/>
              </a:ext>
            </a:extLst>
          </p:cNvPr>
          <p:cNvGrpSpPr/>
          <p:nvPr/>
        </p:nvGrpSpPr>
        <p:grpSpPr>
          <a:xfrm>
            <a:off x="-6033537" y="3747520"/>
            <a:ext cx="720000" cy="720000"/>
            <a:chOff x="4033284" y="3692705"/>
            <a:chExt cx="720000" cy="72000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71B90B4-D7B7-4156-BEC8-CF450E6EE3A7}"/>
                </a:ext>
              </a:extLst>
            </p:cNvPr>
            <p:cNvSpPr/>
            <p:nvPr/>
          </p:nvSpPr>
          <p:spPr>
            <a:xfrm>
              <a:off x="4033284" y="369270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63" name="Graphic 62" descr="Books with solid fill">
              <a:extLst>
                <a:ext uri="{FF2B5EF4-FFF2-40B4-BE49-F238E27FC236}">
                  <a16:creationId xmlns:a16="http://schemas.microsoft.com/office/drawing/2014/main" id="{C3CA8838-19BE-4330-9050-E3766DDBE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51423" y="3820412"/>
              <a:ext cx="483721" cy="483721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C0748BB-2C0A-497A-9706-D22EA7F8DDDE}"/>
              </a:ext>
            </a:extLst>
          </p:cNvPr>
          <p:cNvGrpSpPr/>
          <p:nvPr/>
        </p:nvGrpSpPr>
        <p:grpSpPr>
          <a:xfrm>
            <a:off x="-6033537" y="2400960"/>
            <a:ext cx="720000" cy="720000"/>
            <a:chOff x="4033284" y="2250895"/>
            <a:chExt cx="720000" cy="72000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CA86B63-96EE-4ED8-88B4-A61B8C309B4D}"/>
                </a:ext>
              </a:extLst>
            </p:cNvPr>
            <p:cNvSpPr/>
            <p:nvPr/>
          </p:nvSpPr>
          <p:spPr>
            <a:xfrm>
              <a:off x="4033284" y="225089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66" name="Graphic 65" descr="Calligraphy Pen with solid fill">
              <a:extLst>
                <a:ext uri="{FF2B5EF4-FFF2-40B4-BE49-F238E27FC236}">
                  <a16:creationId xmlns:a16="http://schemas.microsoft.com/office/drawing/2014/main" id="{22F8C8AD-FBC8-42AD-838C-D8DDC3FC0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51423" y="2369034"/>
              <a:ext cx="483720" cy="483720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E08FAEA-81B3-4CCF-97D2-EE0430A78EF4}"/>
              </a:ext>
            </a:extLst>
          </p:cNvPr>
          <p:cNvGrpSpPr/>
          <p:nvPr/>
        </p:nvGrpSpPr>
        <p:grpSpPr>
          <a:xfrm>
            <a:off x="-6033537" y="5189330"/>
            <a:ext cx="720000" cy="720000"/>
            <a:chOff x="4033284" y="5134515"/>
            <a:chExt cx="720000" cy="720000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97FE59B-7E26-4CE1-8087-1287F0E1BD36}"/>
                </a:ext>
              </a:extLst>
            </p:cNvPr>
            <p:cNvSpPr/>
            <p:nvPr/>
          </p:nvSpPr>
          <p:spPr>
            <a:xfrm>
              <a:off x="4033284" y="513451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69" name="Graphic 68" descr="Cheers outline">
              <a:extLst>
                <a:ext uri="{FF2B5EF4-FFF2-40B4-BE49-F238E27FC236}">
                  <a16:creationId xmlns:a16="http://schemas.microsoft.com/office/drawing/2014/main" id="{8B9DA1B4-F5E4-4E6D-BE2E-9C556E0DE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120736" y="5221968"/>
              <a:ext cx="545094" cy="545094"/>
            </a:xfrm>
            <a:prstGeom prst="rect">
              <a:avLst/>
            </a:prstGeom>
          </p:spPr>
        </p:pic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373A7D8-E69C-4111-967A-CECDB603C9F7}"/>
              </a:ext>
            </a:extLst>
          </p:cNvPr>
          <p:cNvSpPr/>
          <p:nvPr/>
        </p:nvSpPr>
        <p:spPr>
          <a:xfrm>
            <a:off x="4806602" y="287333"/>
            <a:ext cx="3034146" cy="981244"/>
          </a:xfrm>
          <a:prstGeom prst="rect">
            <a:avLst/>
          </a:prstGeom>
          <a:solidFill>
            <a:srgbClr val="EF229B"/>
          </a:solidFill>
          <a:ln w="152400">
            <a:solidFill>
              <a:srgbClr val="EF22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B34CCC-44D4-4E10-A288-D30EAB44A21E}"/>
              </a:ext>
            </a:extLst>
          </p:cNvPr>
          <p:cNvSpPr/>
          <p:nvPr/>
        </p:nvSpPr>
        <p:spPr>
          <a:xfrm>
            <a:off x="4730356" y="212543"/>
            <a:ext cx="3186635" cy="565411"/>
          </a:xfrm>
          <a:prstGeom prst="rect">
            <a:avLst/>
          </a:prstGeom>
          <a:solidFill>
            <a:srgbClr val="F787CA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1F5CBE-97CC-4958-B5F2-0F30C4DBD822}"/>
              </a:ext>
            </a:extLst>
          </p:cNvPr>
          <p:cNvSpPr/>
          <p:nvPr/>
        </p:nvSpPr>
        <p:spPr>
          <a:xfrm>
            <a:off x="4888151" y="313921"/>
            <a:ext cx="2871047" cy="928067"/>
          </a:xfrm>
          <a:prstGeom prst="rect">
            <a:avLst/>
          </a:prstGeom>
          <a:solidFill>
            <a:srgbClr val="FFC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B4F38A-8B19-4EFF-B881-553C9B6AE057}"/>
              </a:ext>
            </a:extLst>
          </p:cNvPr>
          <p:cNvSpPr/>
          <p:nvPr/>
        </p:nvSpPr>
        <p:spPr>
          <a:xfrm>
            <a:off x="4885277" y="751366"/>
            <a:ext cx="2876791" cy="490622"/>
          </a:xfrm>
          <a:prstGeom prst="rect">
            <a:avLst/>
          </a:prstGeom>
          <a:solidFill>
            <a:srgbClr val="FCD6F9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29EA9-A9A3-40B0-8B8D-F0E1E627F901}"/>
              </a:ext>
            </a:extLst>
          </p:cNvPr>
          <p:cNvSpPr txBox="1"/>
          <p:nvPr/>
        </p:nvSpPr>
        <p:spPr>
          <a:xfrm>
            <a:off x="4887237" y="406528"/>
            <a:ext cx="27770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rgbClr val="EC008C"/>
                </a:solidFill>
                <a:effectLst>
                  <a:glow rad="241300">
                    <a:schemeClr val="bg1">
                      <a:alpha val="40000"/>
                    </a:schemeClr>
                  </a:glow>
                </a:effectLst>
                <a:latin typeface="MTD Summer Show" pitchFamily="50" charset="0"/>
              </a:rPr>
              <a:t>Dàn</a:t>
            </a:r>
            <a:r>
              <a:rPr lang="en-US" sz="4400" dirty="0">
                <a:solidFill>
                  <a:srgbClr val="EC008C"/>
                </a:solidFill>
                <a:effectLst>
                  <a:glow rad="241300">
                    <a:schemeClr val="bg1">
                      <a:alpha val="40000"/>
                    </a:schemeClr>
                  </a:glow>
                </a:effectLst>
                <a:latin typeface="MTD Summer Show" pitchFamily="50" charset="0"/>
              </a:rPr>
              <a:t> ý</a:t>
            </a:r>
            <a:endParaRPr lang="en-GB" sz="4400" dirty="0">
              <a:solidFill>
                <a:srgbClr val="EC008C"/>
              </a:solidFill>
              <a:effectLst>
                <a:glow rad="241300">
                  <a:schemeClr val="bg1">
                    <a:alpha val="40000"/>
                  </a:schemeClr>
                </a:glow>
              </a:effectLst>
              <a:latin typeface="MTD Summer Show" pitchFamily="50" charset="0"/>
            </a:endParaRPr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AF997F65-0CFB-4C07-90F9-832015F6ED13}"/>
              </a:ext>
            </a:extLst>
          </p:cNvPr>
          <p:cNvSpPr/>
          <p:nvPr/>
        </p:nvSpPr>
        <p:spPr>
          <a:xfrm rot="20642612">
            <a:off x="3194765" y="2758169"/>
            <a:ext cx="2455906" cy="2455906"/>
          </a:xfrm>
          <a:prstGeom prst="arc">
            <a:avLst>
              <a:gd name="adj1" fmla="val 17070593"/>
              <a:gd name="adj2" fmla="val 4546207"/>
            </a:avLst>
          </a:prstGeom>
          <a:noFill/>
          <a:ln w="57150">
            <a:solidFill>
              <a:schemeClr val="bg1"/>
            </a:solidFill>
          </a:ln>
          <a:effectLst>
            <a:glow rad="76200">
              <a:srgbClr val="EC008C">
                <a:alpha val="5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91B3915C-6979-4B5E-8CE3-2A7F1EB3B9AF}"/>
              </a:ext>
            </a:extLst>
          </p:cNvPr>
          <p:cNvSpPr/>
          <p:nvPr/>
        </p:nvSpPr>
        <p:spPr>
          <a:xfrm>
            <a:off x="7049444" y="1960506"/>
            <a:ext cx="2082800" cy="417408"/>
          </a:xfrm>
          <a:prstGeom prst="roundRect">
            <a:avLst/>
          </a:prstGeom>
          <a:gradFill>
            <a:gsLst>
              <a:gs pos="0">
                <a:srgbClr val="227C9D"/>
              </a:gs>
              <a:gs pos="100000">
                <a:srgbClr val="227C9D"/>
              </a:gs>
            </a:gsLst>
            <a:lin ang="270000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10F9C71-ACD7-4A18-B3E1-EF906B7A2297}"/>
              </a:ext>
            </a:extLst>
          </p:cNvPr>
          <p:cNvSpPr/>
          <p:nvPr/>
        </p:nvSpPr>
        <p:spPr>
          <a:xfrm>
            <a:off x="3410551" y="2973954"/>
            <a:ext cx="2024339" cy="202433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39700">
              <a:srgbClr val="EC008C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C06F4A5-11E5-421C-B6ED-38614063A80F}"/>
              </a:ext>
            </a:extLst>
          </p:cNvPr>
          <p:cNvSpPr/>
          <p:nvPr/>
        </p:nvSpPr>
        <p:spPr>
          <a:xfrm>
            <a:off x="3476814" y="3058079"/>
            <a:ext cx="1902903" cy="1856086"/>
          </a:xfrm>
          <a:prstGeom prst="ellipse">
            <a:avLst/>
          </a:prstGeom>
          <a:gradFill flip="none" rotWithShape="1">
            <a:gsLst>
              <a:gs pos="81400">
                <a:srgbClr val="EC008C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8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arvel" pitchFamily="2" charset="0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7A49765-5F92-4D25-86A6-0D42CD19F3C8}"/>
              </a:ext>
            </a:extLst>
          </p:cNvPr>
          <p:cNvSpPr/>
          <p:nvPr/>
        </p:nvSpPr>
        <p:spPr>
          <a:xfrm>
            <a:off x="4867796" y="2759451"/>
            <a:ext cx="270588" cy="270588"/>
          </a:xfrm>
          <a:prstGeom prst="ellipse">
            <a:avLst/>
          </a:prstGeom>
          <a:gradFill>
            <a:gsLst>
              <a:gs pos="81400">
                <a:srgbClr val="227C9D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09CA6F8-3B5A-46A1-A431-9E5834865241}"/>
              </a:ext>
            </a:extLst>
          </p:cNvPr>
          <p:cNvSpPr/>
          <p:nvPr/>
        </p:nvSpPr>
        <p:spPr>
          <a:xfrm>
            <a:off x="4899394" y="2791049"/>
            <a:ext cx="207391" cy="20739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D0FB03E-3EEF-41E2-94CC-E1B00A5F2074}"/>
              </a:ext>
            </a:extLst>
          </p:cNvPr>
          <p:cNvCxnSpPr>
            <a:stCxn id="77" idx="7"/>
          </p:cNvCxnSpPr>
          <p:nvPr/>
        </p:nvCxnSpPr>
        <p:spPr>
          <a:xfrm flipV="1">
            <a:off x="5098757" y="2153335"/>
            <a:ext cx="645742" cy="645743"/>
          </a:xfrm>
          <a:prstGeom prst="line">
            <a:avLst/>
          </a:prstGeom>
          <a:ln w="28575">
            <a:solidFill>
              <a:srgbClr val="227C9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8A4E5CA-7541-4FA5-A5E0-25AEC0406824}"/>
              </a:ext>
            </a:extLst>
          </p:cNvPr>
          <p:cNvCxnSpPr>
            <a:cxnSpLocks/>
          </p:cNvCxnSpPr>
          <p:nvPr/>
        </p:nvCxnSpPr>
        <p:spPr>
          <a:xfrm flipV="1">
            <a:off x="5728624" y="2162860"/>
            <a:ext cx="818447" cy="1"/>
          </a:xfrm>
          <a:prstGeom prst="line">
            <a:avLst/>
          </a:prstGeom>
          <a:ln w="28575">
            <a:solidFill>
              <a:srgbClr val="227C9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19DB1716-C37B-4B3F-927D-B99AD8BB4671}"/>
              </a:ext>
            </a:extLst>
          </p:cNvPr>
          <p:cNvSpPr/>
          <p:nvPr/>
        </p:nvSpPr>
        <p:spPr>
          <a:xfrm>
            <a:off x="6556515" y="1792178"/>
            <a:ext cx="722313" cy="722313"/>
          </a:xfrm>
          <a:prstGeom prst="ellipse">
            <a:avLst/>
          </a:prstGeom>
          <a:solidFill>
            <a:srgbClr val="227C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93CFF41-4708-494B-BD46-8FB47669865D}"/>
              </a:ext>
            </a:extLst>
          </p:cNvPr>
          <p:cNvSpPr/>
          <p:nvPr/>
        </p:nvSpPr>
        <p:spPr>
          <a:xfrm>
            <a:off x="6598689" y="1834352"/>
            <a:ext cx="637964" cy="6379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E523EE10-905C-4799-8321-0E2C00E1C363}"/>
              </a:ext>
            </a:extLst>
          </p:cNvPr>
          <p:cNvSpPr/>
          <p:nvPr/>
        </p:nvSpPr>
        <p:spPr>
          <a:xfrm>
            <a:off x="7040000" y="3274789"/>
            <a:ext cx="2082800" cy="417408"/>
          </a:xfrm>
          <a:prstGeom prst="roundRect">
            <a:avLst/>
          </a:prstGeom>
          <a:solidFill>
            <a:srgbClr val="17C3B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57DCD24-E4B1-4ECF-8D34-F10861536419}"/>
              </a:ext>
            </a:extLst>
          </p:cNvPr>
          <p:cNvSpPr/>
          <p:nvPr/>
        </p:nvSpPr>
        <p:spPr>
          <a:xfrm>
            <a:off x="6547071" y="3106461"/>
            <a:ext cx="722313" cy="722313"/>
          </a:xfrm>
          <a:prstGeom prst="ellipse">
            <a:avLst/>
          </a:prstGeom>
          <a:solidFill>
            <a:srgbClr val="17C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5404068-696E-4820-B652-032188406E88}"/>
              </a:ext>
            </a:extLst>
          </p:cNvPr>
          <p:cNvSpPr/>
          <p:nvPr/>
        </p:nvSpPr>
        <p:spPr>
          <a:xfrm>
            <a:off x="6589245" y="3148635"/>
            <a:ext cx="637964" cy="6379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9F3C0111-83AD-49F4-AE1D-E471640CE46B}"/>
              </a:ext>
            </a:extLst>
          </p:cNvPr>
          <p:cNvSpPr/>
          <p:nvPr/>
        </p:nvSpPr>
        <p:spPr>
          <a:xfrm>
            <a:off x="7030556" y="4589072"/>
            <a:ext cx="2082800" cy="417408"/>
          </a:xfrm>
          <a:prstGeom prst="roundRect">
            <a:avLst/>
          </a:prstGeom>
          <a:solidFill>
            <a:srgbClr val="EC008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D9817A0-57A9-4469-90AF-C9A8F523EFEE}"/>
              </a:ext>
            </a:extLst>
          </p:cNvPr>
          <p:cNvSpPr/>
          <p:nvPr/>
        </p:nvSpPr>
        <p:spPr>
          <a:xfrm>
            <a:off x="6537627" y="4420744"/>
            <a:ext cx="722313" cy="722313"/>
          </a:xfrm>
          <a:prstGeom prst="ellipse">
            <a:avLst/>
          </a:prstGeom>
          <a:solidFill>
            <a:srgbClr val="EF2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538B64EF-4E91-4677-B380-89B5A7B8BF2E}"/>
              </a:ext>
            </a:extLst>
          </p:cNvPr>
          <p:cNvSpPr/>
          <p:nvPr/>
        </p:nvSpPr>
        <p:spPr>
          <a:xfrm>
            <a:off x="6579801" y="4462918"/>
            <a:ext cx="637964" cy="6379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D873B60-4550-4070-88EF-101E75EE8C99}"/>
              </a:ext>
            </a:extLst>
          </p:cNvPr>
          <p:cNvCxnSpPr>
            <a:cxnSpLocks/>
          </p:cNvCxnSpPr>
          <p:nvPr/>
        </p:nvCxnSpPr>
        <p:spPr>
          <a:xfrm flipV="1">
            <a:off x="5751310" y="3505075"/>
            <a:ext cx="818447" cy="1"/>
          </a:xfrm>
          <a:prstGeom prst="line">
            <a:avLst/>
          </a:prstGeom>
          <a:ln w="28575">
            <a:solidFill>
              <a:srgbClr val="17C3B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656DBF9-4E9D-4778-A885-3A070D9B6570}"/>
              </a:ext>
            </a:extLst>
          </p:cNvPr>
          <p:cNvCxnSpPr>
            <a:cxnSpLocks/>
          </p:cNvCxnSpPr>
          <p:nvPr/>
        </p:nvCxnSpPr>
        <p:spPr>
          <a:xfrm flipV="1">
            <a:off x="5719179" y="4804126"/>
            <a:ext cx="818447" cy="1"/>
          </a:xfrm>
          <a:prstGeom prst="line">
            <a:avLst/>
          </a:prstGeom>
          <a:ln w="28575">
            <a:solidFill>
              <a:srgbClr val="A6809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CACC48E-1C02-4466-BDB1-A1B1437E294A}"/>
              </a:ext>
            </a:extLst>
          </p:cNvPr>
          <p:cNvCxnSpPr>
            <a:cxnSpLocks/>
          </p:cNvCxnSpPr>
          <p:nvPr/>
        </p:nvCxnSpPr>
        <p:spPr>
          <a:xfrm>
            <a:off x="5494132" y="4620715"/>
            <a:ext cx="176056" cy="183411"/>
          </a:xfrm>
          <a:prstGeom prst="line">
            <a:avLst/>
          </a:prstGeom>
          <a:ln w="28575">
            <a:solidFill>
              <a:srgbClr val="EF229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4925FEF4-3611-4758-85A1-96B68C1B7B56}"/>
              </a:ext>
            </a:extLst>
          </p:cNvPr>
          <p:cNvSpPr/>
          <p:nvPr/>
        </p:nvSpPr>
        <p:spPr>
          <a:xfrm>
            <a:off x="5419060" y="3401697"/>
            <a:ext cx="270588" cy="270588"/>
          </a:xfrm>
          <a:prstGeom prst="ellipse">
            <a:avLst/>
          </a:prstGeom>
          <a:gradFill>
            <a:gsLst>
              <a:gs pos="81400">
                <a:srgbClr val="17C3B2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06FFACA-BB0F-445C-8566-83C93E05273D}"/>
              </a:ext>
            </a:extLst>
          </p:cNvPr>
          <p:cNvSpPr/>
          <p:nvPr/>
        </p:nvSpPr>
        <p:spPr>
          <a:xfrm>
            <a:off x="5450658" y="3433295"/>
            <a:ext cx="207391" cy="20739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41BE1675-508A-491D-90E2-A883A2FECECD}"/>
              </a:ext>
            </a:extLst>
          </p:cNvPr>
          <p:cNvSpPr/>
          <p:nvPr/>
        </p:nvSpPr>
        <p:spPr>
          <a:xfrm>
            <a:off x="5341770" y="4449234"/>
            <a:ext cx="270588" cy="270588"/>
          </a:xfrm>
          <a:prstGeom prst="ellipse">
            <a:avLst/>
          </a:prstGeom>
          <a:gradFill>
            <a:gsLst>
              <a:gs pos="81400">
                <a:srgbClr val="EC008C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3309E4E-F1A1-4E7E-9BD6-7F73A4ADD95C}"/>
              </a:ext>
            </a:extLst>
          </p:cNvPr>
          <p:cNvSpPr/>
          <p:nvPr/>
        </p:nvSpPr>
        <p:spPr>
          <a:xfrm>
            <a:off x="5373368" y="4480832"/>
            <a:ext cx="207391" cy="20739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69C3B1D-6639-4834-A72F-416B9EE55133}"/>
              </a:ext>
            </a:extLst>
          </p:cNvPr>
          <p:cNvSpPr txBox="1"/>
          <p:nvPr/>
        </p:nvSpPr>
        <p:spPr>
          <a:xfrm>
            <a:off x="3645520" y="3533116"/>
            <a:ext cx="1627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altLang="zh-CN" sz="4800" dirty="0">
                <a:solidFill>
                  <a:srgbClr val="FCD6F9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UTM Azuki" panose="02040603050506020204" pitchFamily="18" charset="0"/>
              </a:rPr>
              <a:t>MENU</a:t>
            </a:r>
            <a:endParaRPr lang="zh-CN" altLang="en-US" sz="4800" dirty="0">
              <a:solidFill>
                <a:srgbClr val="FCD6F9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UTM Azuki" panose="02040603050506020204" pitchFamily="18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E490D69-FB7B-4F0C-8B15-5C0D0C51CAA6}"/>
              </a:ext>
            </a:extLst>
          </p:cNvPr>
          <p:cNvSpPr txBox="1"/>
          <p:nvPr/>
        </p:nvSpPr>
        <p:spPr>
          <a:xfrm>
            <a:off x="6727138" y="1783104"/>
            <a:ext cx="2455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altLang="zh-CN" sz="4000" dirty="0">
                <a:solidFill>
                  <a:schemeClr val="accent1">
                    <a:lumMod val="50000"/>
                  </a:schemeClr>
                </a:solidFill>
                <a:latin typeface="UTM Azuki" panose="02040603050506020204" pitchFamily="18" charset="0"/>
              </a:rPr>
              <a:t>1   </a:t>
            </a:r>
            <a:r>
              <a:rPr lang="en-SG" altLang="zh-CN" sz="3200" dirty="0" err="1">
                <a:solidFill>
                  <a:srgbClr val="FCD6F9"/>
                </a:solidFill>
                <a:latin typeface="UTM Azuki" panose="02040603050506020204" pitchFamily="18" charset="0"/>
              </a:rPr>
              <a:t>Mở</a:t>
            </a:r>
            <a:r>
              <a:rPr lang="en-SG" altLang="zh-CN" sz="3200" dirty="0">
                <a:solidFill>
                  <a:srgbClr val="FCD6F9"/>
                </a:solidFill>
                <a:latin typeface="UTM Azuki" panose="02040603050506020204" pitchFamily="18" charset="0"/>
              </a:rPr>
              <a:t> </a:t>
            </a:r>
            <a:r>
              <a:rPr lang="en-SG" altLang="zh-CN" sz="3200" dirty="0" err="1">
                <a:solidFill>
                  <a:srgbClr val="FCD6F9"/>
                </a:solidFill>
                <a:latin typeface="UTM Azuki" panose="02040603050506020204" pitchFamily="18" charset="0"/>
              </a:rPr>
              <a:t>bài</a:t>
            </a:r>
            <a:endParaRPr lang="zh-CN" altLang="en-US" sz="4000" dirty="0">
              <a:solidFill>
                <a:srgbClr val="FCD6F9"/>
              </a:solidFill>
              <a:latin typeface="UTM Azuki" panose="02040603050506020204" pitchFamily="18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CEA9F3E-1CAD-4EDD-A74D-B3AB6C735DAA}"/>
              </a:ext>
            </a:extLst>
          </p:cNvPr>
          <p:cNvSpPr txBox="1"/>
          <p:nvPr/>
        </p:nvSpPr>
        <p:spPr>
          <a:xfrm>
            <a:off x="6689038" y="3075057"/>
            <a:ext cx="2455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altLang="zh-CN" sz="4000" dirty="0">
                <a:solidFill>
                  <a:schemeClr val="accent1">
                    <a:lumMod val="50000"/>
                  </a:schemeClr>
                </a:solidFill>
                <a:latin typeface="UTM Azuki" panose="02040603050506020204" pitchFamily="18" charset="0"/>
              </a:rPr>
              <a:t>2  </a:t>
            </a:r>
            <a:r>
              <a:rPr lang="en-SG" altLang="zh-CN" sz="3200" dirty="0" err="1">
                <a:solidFill>
                  <a:srgbClr val="FCD6F9"/>
                </a:solidFill>
                <a:latin typeface="UTM Azuki" panose="02040603050506020204" pitchFamily="18" charset="0"/>
              </a:rPr>
              <a:t>Thân</a:t>
            </a:r>
            <a:r>
              <a:rPr lang="en-SG" altLang="zh-CN" sz="3200" dirty="0">
                <a:solidFill>
                  <a:srgbClr val="FCD6F9"/>
                </a:solidFill>
                <a:latin typeface="UTM Azuki" panose="02040603050506020204" pitchFamily="18" charset="0"/>
              </a:rPr>
              <a:t> </a:t>
            </a:r>
            <a:r>
              <a:rPr lang="en-SG" altLang="zh-CN" sz="3200" dirty="0" err="1">
                <a:solidFill>
                  <a:srgbClr val="FCD6F9"/>
                </a:solidFill>
                <a:latin typeface="UTM Azuki" panose="02040603050506020204" pitchFamily="18" charset="0"/>
              </a:rPr>
              <a:t>bài</a:t>
            </a:r>
            <a:endParaRPr lang="zh-CN" altLang="en-US" sz="3200" dirty="0">
              <a:solidFill>
                <a:srgbClr val="FCD6F9"/>
              </a:solidFill>
              <a:latin typeface="UTM Azuki" panose="020406030505060202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EA46F99-D290-4715-8311-8743EAE4E9EB}"/>
              </a:ext>
            </a:extLst>
          </p:cNvPr>
          <p:cNvSpPr txBox="1"/>
          <p:nvPr/>
        </p:nvSpPr>
        <p:spPr>
          <a:xfrm>
            <a:off x="6689038" y="4421336"/>
            <a:ext cx="208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altLang="zh-CN" sz="4000" dirty="0">
                <a:solidFill>
                  <a:schemeClr val="accent1">
                    <a:lumMod val="50000"/>
                  </a:schemeClr>
                </a:solidFill>
                <a:latin typeface="UTM Azuki" panose="02040603050506020204" pitchFamily="18" charset="0"/>
              </a:rPr>
              <a:t>3  </a:t>
            </a:r>
            <a:r>
              <a:rPr lang="en-SG" altLang="zh-CN" sz="3200" dirty="0" err="1">
                <a:solidFill>
                  <a:srgbClr val="FCD6F9"/>
                </a:solidFill>
                <a:latin typeface="UTM Azuki" panose="02040603050506020204" pitchFamily="18" charset="0"/>
              </a:rPr>
              <a:t>Kết</a:t>
            </a:r>
            <a:r>
              <a:rPr lang="en-SG" altLang="zh-CN" sz="3200" dirty="0">
                <a:solidFill>
                  <a:srgbClr val="FCD6F9"/>
                </a:solidFill>
                <a:latin typeface="UTM Azuki" panose="02040603050506020204" pitchFamily="18" charset="0"/>
              </a:rPr>
              <a:t> </a:t>
            </a:r>
            <a:r>
              <a:rPr lang="en-SG" altLang="zh-CN" sz="3200" dirty="0" err="1">
                <a:solidFill>
                  <a:srgbClr val="FCD6F9"/>
                </a:solidFill>
                <a:latin typeface="UTM Azuki" panose="02040603050506020204" pitchFamily="18" charset="0"/>
              </a:rPr>
              <a:t>bài</a:t>
            </a:r>
            <a:endParaRPr lang="zh-CN" altLang="en-US" sz="3200" dirty="0">
              <a:solidFill>
                <a:schemeClr val="accent1">
                  <a:lumMod val="50000"/>
                </a:schemeClr>
              </a:solidFill>
              <a:latin typeface="UTM Azuki" panose="0204060305050602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546EA4-8C6A-42B6-ACA9-DC6270805DFB}"/>
              </a:ext>
            </a:extLst>
          </p:cNvPr>
          <p:cNvSpPr txBox="1"/>
          <p:nvPr/>
        </p:nvSpPr>
        <p:spPr>
          <a:xfrm>
            <a:off x="2060005" y="5972272"/>
            <a:ext cx="8431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UTM Duepuntozero" panose="02040603050506020204" pitchFamily="18" charset="0"/>
              </a:rPr>
              <a:t>BỘ LÔNG LÀM ĐẸP CON CÔNG, HỌC VẤN LÀM ĐẸP CON NGƯỜI</a:t>
            </a:r>
            <a:endParaRPr lang="en-GB" sz="2400" dirty="0">
              <a:latin typeface="UTM Duepuntozero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684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00"/>
                            </p:stCondLst>
                            <p:childTnLst>
                              <p:par>
                                <p:cTn id="7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0"/>
                            </p:stCondLst>
                            <p:childTnLst>
                              <p:par>
                                <p:cTn id="9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4000"/>
                            </p:stCondLst>
                            <p:childTnLst>
                              <p:par>
                                <p:cTn id="1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57" presetID="10" presetClass="entr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2" grpId="0" animBg="1"/>
      <p:bldP spid="93" grpId="0" animBg="1"/>
      <p:bldP spid="94" grpId="0" animBg="1"/>
      <p:bldP spid="95" grpId="0" animBg="1"/>
      <p:bldP spid="96" grpId="0"/>
      <p:bldP spid="97" grpId="0"/>
      <p:bldP spid="98" grpId="0"/>
      <p:bldP spid="99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CF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D46A6C1-1D2C-47C5-8C59-98C1775D1CE2}"/>
              </a:ext>
            </a:extLst>
          </p:cNvPr>
          <p:cNvGrpSpPr/>
          <p:nvPr/>
        </p:nvGrpSpPr>
        <p:grpSpPr>
          <a:xfrm>
            <a:off x="-6033537" y="941613"/>
            <a:ext cx="720000" cy="720000"/>
            <a:chOff x="4033284" y="886798"/>
            <a:chExt cx="720000" cy="720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83E7647-85C7-4CCC-A7F2-A4105FD22107}"/>
                </a:ext>
              </a:extLst>
            </p:cNvPr>
            <p:cNvSpPr/>
            <p:nvPr/>
          </p:nvSpPr>
          <p:spPr>
            <a:xfrm>
              <a:off x="4033284" y="886798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1" name="Graphic 20" descr="Lightbulb with solid fill">
              <a:extLst>
                <a:ext uri="{FF2B5EF4-FFF2-40B4-BE49-F238E27FC236}">
                  <a16:creationId xmlns:a16="http://schemas.microsoft.com/office/drawing/2014/main" id="{E3264A64-E759-4756-8247-470EB2052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51423" y="1004937"/>
              <a:ext cx="483720" cy="48372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D575512-78F4-41EC-B844-1727718947D9}"/>
              </a:ext>
            </a:extLst>
          </p:cNvPr>
          <p:cNvGrpSpPr/>
          <p:nvPr/>
        </p:nvGrpSpPr>
        <p:grpSpPr>
          <a:xfrm>
            <a:off x="-6033537" y="3842770"/>
            <a:ext cx="720000" cy="720000"/>
            <a:chOff x="4033284" y="3692705"/>
            <a:chExt cx="720000" cy="720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C460E1-1E7C-4713-B9ED-521AF2C514C5}"/>
                </a:ext>
              </a:extLst>
            </p:cNvPr>
            <p:cNvSpPr/>
            <p:nvPr/>
          </p:nvSpPr>
          <p:spPr>
            <a:xfrm>
              <a:off x="4033284" y="369270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39" name="Graphic 38" descr="Books with solid fill">
              <a:extLst>
                <a:ext uri="{FF2B5EF4-FFF2-40B4-BE49-F238E27FC236}">
                  <a16:creationId xmlns:a16="http://schemas.microsoft.com/office/drawing/2014/main" id="{214C9BC9-A44D-40A9-AFD1-575DC2D70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51423" y="3820412"/>
              <a:ext cx="483721" cy="483721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0A5DF21-DF31-4192-A08E-C66D4B205A3F}"/>
              </a:ext>
            </a:extLst>
          </p:cNvPr>
          <p:cNvGrpSpPr/>
          <p:nvPr/>
        </p:nvGrpSpPr>
        <p:grpSpPr>
          <a:xfrm>
            <a:off x="-6033537" y="5189330"/>
            <a:ext cx="720000" cy="720000"/>
            <a:chOff x="4033284" y="5134515"/>
            <a:chExt cx="720000" cy="7200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4450F17-7B00-4FDE-ADC4-2C9A8E719B0C}"/>
                </a:ext>
              </a:extLst>
            </p:cNvPr>
            <p:cNvSpPr/>
            <p:nvPr/>
          </p:nvSpPr>
          <p:spPr>
            <a:xfrm>
              <a:off x="4033284" y="513451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45" name="Graphic 44" descr="Cheers outline">
              <a:extLst>
                <a:ext uri="{FF2B5EF4-FFF2-40B4-BE49-F238E27FC236}">
                  <a16:creationId xmlns:a16="http://schemas.microsoft.com/office/drawing/2014/main" id="{826FF54B-8A85-44BD-B24B-2A98B5BB4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120736" y="5221968"/>
              <a:ext cx="545094" cy="54509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82E6F46-F775-4439-8C29-A82083DF37E4}"/>
              </a:ext>
            </a:extLst>
          </p:cNvPr>
          <p:cNvGrpSpPr/>
          <p:nvPr/>
        </p:nvGrpSpPr>
        <p:grpSpPr>
          <a:xfrm>
            <a:off x="750633" y="2281560"/>
            <a:ext cx="720000" cy="720000"/>
            <a:chOff x="4033284" y="2250895"/>
            <a:chExt cx="720000" cy="720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047A5C1-059C-4062-94DE-EA698486DB79}"/>
                </a:ext>
              </a:extLst>
            </p:cNvPr>
            <p:cNvSpPr/>
            <p:nvPr/>
          </p:nvSpPr>
          <p:spPr>
            <a:xfrm>
              <a:off x="4033284" y="225089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36" name="Graphic 35" descr="Calligraphy Pen with solid fill">
              <a:extLst>
                <a:ext uri="{FF2B5EF4-FFF2-40B4-BE49-F238E27FC236}">
                  <a16:creationId xmlns:a16="http://schemas.microsoft.com/office/drawing/2014/main" id="{77F7555F-1507-44DF-93D9-73FD4E1A4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51423" y="2369034"/>
              <a:ext cx="483720" cy="483720"/>
            </a:xfrm>
            <a:prstGeom prst="rect">
              <a:avLst/>
            </a:prstGeom>
          </p:spPr>
        </p:pic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3BDA8F0-091C-4605-9B46-5C704C26701A}"/>
              </a:ext>
            </a:extLst>
          </p:cNvPr>
          <p:cNvSpPr/>
          <p:nvPr/>
        </p:nvSpPr>
        <p:spPr>
          <a:xfrm>
            <a:off x="0" y="-4129791"/>
            <a:ext cx="1010139" cy="17653819"/>
          </a:xfrm>
          <a:custGeom>
            <a:avLst/>
            <a:gdLst>
              <a:gd name="connsiteX0" fmla="*/ 0 w 1010093"/>
              <a:gd name="connsiteY0" fmla="*/ 0 h 17653819"/>
              <a:gd name="connsiteX1" fmla="*/ 1010093 w 1010093"/>
              <a:gd name="connsiteY1" fmla="*/ 0 h 17653819"/>
              <a:gd name="connsiteX2" fmla="*/ 1010093 w 1010093"/>
              <a:gd name="connsiteY2" fmla="*/ 6063774 h 17653819"/>
              <a:gd name="connsiteX3" fmla="*/ 319529 w 1010093"/>
              <a:gd name="connsiteY3" fmla="*/ 6751033 h 17653819"/>
              <a:gd name="connsiteX4" fmla="*/ 1010093 w 1010093"/>
              <a:gd name="connsiteY4" fmla="*/ 7438291 h 17653819"/>
              <a:gd name="connsiteX5" fmla="*/ 1010093 w 1010093"/>
              <a:gd name="connsiteY5" fmla="*/ 17653819 h 17653819"/>
              <a:gd name="connsiteX6" fmla="*/ 0 w 1010093"/>
              <a:gd name="connsiteY6" fmla="*/ 17653819 h 17653819"/>
              <a:gd name="connsiteX0" fmla="*/ 0 w 1010093"/>
              <a:gd name="connsiteY0" fmla="*/ 0 h 17653819"/>
              <a:gd name="connsiteX1" fmla="*/ 1010093 w 1010093"/>
              <a:gd name="connsiteY1" fmla="*/ 0 h 17653819"/>
              <a:gd name="connsiteX2" fmla="*/ 1010093 w 1010093"/>
              <a:gd name="connsiteY2" fmla="*/ 6063774 h 17653819"/>
              <a:gd name="connsiteX3" fmla="*/ 319529 w 1010093"/>
              <a:gd name="connsiteY3" fmla="*/ 6751033 h 17653819"/>
              <a:gd name="connsiteX4" fmla="*/ 1010093 w 1010093"/>
              <a:gd name="connsiteY4" fmla="*/ 7438291 h 17653819"/>
              <a:gd name="connsiteX5" fmla="*/ 1010093 w 1010093"/>
              <a:gd name="connsiteY5" fmla="*/ 17653819 h 17653819"/>
              <a:gd name="connsiteX6" fmla="*/ 0 w 1010093"/>
              <a:gd name="connsiteY6" fmla="*/ 17653819 h 17653819"/>
              <a:gd name="connsiteX7" fmla="*/ 0 w 1010093"/>
              <a:gd name="connsiteY7" fmla="*/ 0 h 17653819"/>
              <a:gd name="connsiteX0" fmla="*/ 0 w 1010126"/>
              <a:gd name="connsiteY0" fmla="*/ 0 h 17653819"/>
              <a:gd name="connsiteX1" fmla="*/ 1010093 w 1010126"/>
              <a:gd name="connsiteY1" fmla="*/ 0 h 17653819"/>
              <a:gd name="connsiteX2" fmla="*/ 1010093 w 1010126"/>
              <a:gd name="connsiteY2" fmla="*/ 6063774 h 17653819"/>
              <a:gd name="connsiteX3" fmla="*/ 319529 w 1010126"/>
              <a:gd name="connsiteY3" fmla="*/ 6751033 h 17653819"/>
              <a:gd name="connsiteX4" fmla="*/ 1010093 w 1010126"/>
              <a:gd name="connsiteY4" fmla="*/ 7438291 h 17653819"/>
              <a:gd name="connsiteX5" fmla="*/ 1010093 w 1010126"/>
              <a:gd name="connsiteY5" fmla="*/ 17653819 h 17653819"/>
              <a:gd name="connsiteX6" fmla="*/ 0 w 1010126"/>
              <a:gd name="connsiteY6" fmla="*/ 17653819 h 17653819"/>
              <a:gd name="connsiteX7" fmla="*/ 0 w 1010126"/>
              <a:gd name="connsiteY7" fmla="*/ 0 h 17653819"/>
              <a:gd name="connsiteX0" fmla="*/ 0 w 1010126"/>
              <a:gd name="connsiteY0" fmla="*/ 0 h 17653819"/>
              <a:gd name="connsiteX1" fmla="*/ 1010093 w 1010126"/>
              <a:gd name="connsiteY1" fmla="*/ 0 h 17653819"/>
              <a:gd name="connsiteX2" fmla="*/ 1010093 w 1010126"/>
              <a:gd name="connsiteY2" fmla="*/ 6063774 h 17653819"/>
              <a:gd name="connsiteX3" fmla="*/ 319529 w 1010126"/>
              <a:gd name="connsiteY3" fmla="*/ 6751033 h 17653819"/>
              <a:gd name="connsiteX4" fmla="*/ 1010093 w 1010126"/>
              <a:gd name="connsiteY4" fmla="*/ 7438291 h 17653819"/>
              <a:gd name="connsiteX5" fmla="*/ 1010093 w 1010126"/>
              <a:gd name="connsiteY5" fmla="*/ 17653819 h 17653819"/>
              <a:gd name="connsiteX6" fmla="*/ 0 w 1010126"/>
              <a:gd name="connsiteY6" fmla="*/ 17653819 h 17653819"/>
              <a:gd name="connsiteX7" fmla="*/ 0 w 1010126"/>
              <a:gd name="connsiteY7" fmla="*/ 0 h 17653819"/>
              <a:gd name="connsiteX0" fmla="*/ 0 w 1010139"/>
              <a:gd name="connsiteY0" fmla="*/ 0 h 17653819"/>
              <a:gd name="connsiteX1" fmla="*/ 1010093 w 1010139"/>
              <a:gd name="connsiteY1" fmla="*/ 0 h 17653819"/>
              <a:gd name="connsiteX2" fmla="*/ 1010093 w 1010139"/>
              <a:gd name="connsiteY2" fmla="*/ 6063774 h 17653819"/>
              <a:gd name="connsiteX3" fmla="*/ 517173 w 1010139"/>
              <a:gd name="connsiteY3" fmla="*/ 6770083 h 17653819"/>
              <a:gd name="connsiteX4" fmla="*/ 1010093 w 1010139"/>
              <a:gd name="connsiteY4" fmla="*/ 7438291 h 17653819"/>
              <a:gd name="connsiteX5" fmla="*/ 1010093 w 1010139"/>
              <a:gd name="connsiteY5" fmla="*/ 17653819 h 17653819"/>
              <a:gd name="connsiteX6" fmla="*/ 0 w 1010139"/>
              <a:gd name="connsiteY6" fmla="*/ 17653819 h 17653819"/>
              <a:gd name="connsiteX7" fmla="*/ 0 w 1010139"/>
              <a:gd name="connsiteY7" fmla="*/ 0 h 1765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0139" h="17653819">
                <a:moveTo>
                  <a:pt x="0" y="0"/>
                </a:moveTo>
                <a:lnTo>
                  <a:pt x="1010093" y="0"/>
                </a:lnTo>
                <a:lnTo>
                  <a:pt x="1010093" y="6063774"/>
                </a:lnTo>
                <a:cubicBezTo>
                  <a:pt x="1015649" y="6385728"/>
                  <a:pt x="518761" y="6410028"/>
                  <a:pt x="517173" y="6770083"/>
                </a:cubicBezTo>
                <a:cubicBezTo>
                  <a:pt x="515585" y="7130138"/>
                  <a:pt x="1001361" y="7147293"/>
                  <a:pt x="1010093" y="7438291"/>
                </a:cubicBezTo>
                <a:lnTo>
                  <a:pt x="1010093" y="17653819"/>
                </a:lnTo>
                <a:lnTo>
                  <a:pt x="0" y="1765381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22" name="Graphic 21" descr="Books with solid fill">
            <a:hlinkClick r:id="rId10" action="ppaction://hlinksldjump"/>
            <a:extLst>
              <a:ext uri="{FF2B5EF4-FFF2-40B4-BE49-F238E27FC236}">
                <a16:creationId xmlns:a16="http://schemas.microsoft.com/office/drawing/2014/main" id="{B663C7CA-11B3-4232-8938-0FF6BBF231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913" y="3757088"/>
            <a:ext cx="483721" cy="483721"/>
          </a:xfrm>
          <a:prstGeom prst="rect">
            <a:avLst/>
          </a:prstGeom>
        </p:spPr>
      </p:pic>
      <p:pic>
        <p:nvPicPr>
          <p:cNvPr id="24" name="Graphic 23" descr="Cheers outline">
            <a:hlinkClick r:id="rId11" action="ppaction://hlinksldjump"/>
            <a:extLst>
              <a:ext uri="{FF2B5EF4-FFF2-40B4-BE49-F238E27FC236}">
                <a16:creationId xmlns:a16="http://schemas.microsoft.com/office/drawing/2014/main" id="{02B92946-B457-4013-95C3-3AC1E0DA60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6226" y="5158644"/>
            <a:ext cx="545094" cy="545094"/>
          </a:xfrm>
          <a:prstGeom prst="rect">
            <a:avLst/>
          </a:prstGeom>
        </p:spPr>
      </p:pic>
      <p:pic>
        <p:nvPicPr>
          <p:cNvPr id="25" name="Graphic 24" descr="Lightbulb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7C312BA4-820F-4A5D-BC21-FE6912FFA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913" y="941613"/>
            <a:ext cx="483720" cy="48372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1DE1C5F-587E-48B8-97EA-CD914B14F542}"/>
              </a:ext>
            </a:extLst>
          </p:cNvPr>
          <p:cNvSpPr/>
          <p:nvPr/>
        </p:nvSpPr>
        <p:spPr>
          <a:xfrm>
            <a:off x="1588773" y="967704"/>
            <a:ext cx="9734456" cy="5576375"/>
          </a:xfrm>
          <a:prstGeom prst="rect">
            <a:avLst/>
          </a:prstGeom>
          <a:solidFill>
            <a:srgbClr val="EFCFE3"/>
          </a:solidFill>
          <a:ln w="38100">
            <a:solidFill>
              <a:srgbClr val="EC00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AE300E5-8396-4B19-AD2D-37897B0F2BBF}"/>
              </a:ext>
            </a:extLst>
          </p:cNvPr>
          <p:cNvSpPr/>
          <p:nvPr/>
        </p:nvSpPr>
        <p:spPr>
          <a:xfrm>
            <a:off x="4806602" y="287333"/>
            <a:ext cx="3034146" cy="981244"/>
          </a:xfrm>
          <a:prstGeom prst="rect">
            <a:avLst/>
          </a:prstGeom>
          <a:solidFill>
            <a:srgbClr val="EF229B"/>
          </a:solidFill>
          <a:ln w="152400">
            <a:solidFill>
              <a:srgbClr val="EF22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FC42141-0843-454B-B56D-5AF06B30CE5F}"/>
              </a:ext>
            </a:extLst>
          </p:cNvPr>
          <p:cNvSpPr/>
          <p:nvPr/>
        </p:nvSpPr>
        <p:spPr>
          <a:xfrm>
            <a:off x="4730356" y="212543"/>
            <a:ext cx="3186635" cy="565411"/>
          </a:xfrm>
          <a:prstGeom prst="rect">
            <a:avLst/>
          </a:prstGeom>
          <a:solidFill>
            <a:srgbClr val="F787CA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75AD3D-C620-461E-AD44-21E209431212}"/>
              </a:ext>
            </a:extLst>
          </p:cNvPr>
          <p:cNvSpPr/>
          <p:nvPr/>
        </p:nvSpPr>
        <p:spPr>
          <a:xfrm>
            <a:off x="4888151" y="313921"/>
            <a:ext cx="2871047" cy="928067"/>
          </a:xfrm>
          <a:prstGeom prst="rect">
            <a:avLst/>
          </a:prstGeom>
          <a:solidFill>
            <a:srgbClr val="FFC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7C8961A-9B4D-4888-A084-1A82F34C6EF8}"/>
              </a:ext>
            </a:extLst>
          </p:cNvPr>
          <p:cNvSpPr/>
          <p:nvPr/>
        </p:nvSpPr>
        <p:spPr>
          <a:xfrm>
            <a:off x="4885277" y="751366"/>
            <a:ext cx="2876791" cy="490622"/>
          </a:xfrm>
          <a:prstGeom prst="rect">
            <a:avLst/>
          </a:prstGeom>
          <a:solidFill>
            <a:srgbClr val="FCD6F9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637B32-C7A8-4D3B-BF6C-D835C4787CEE}"/>
              </a:ext>
            </a:extLst>
          </p:cNvPr>
          <p:cNvSpPr txBox="1"/>
          <p:nvPr/>
        </p:nvSpPr>
        <p:spPr>
          <a:xfrm>
            <a:off x="4887237" y="406528"/>
            <a:ext cx="27770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rgbClr val="EC008C"/>
                </a:solidFill>
                <a:effectLst>
                  <a:glow rad="241300">
                    <a:schemeClr val="bg1">
                      <a:alpha val="40000"/>
                    </a:schemeClr>
                  </a:glow>
                </a:effectLst>
                <a:latin typeface="MTD Summer Show" pitchFamily="50" charset="0"/>
              </a:rPr>
              <a:t>Mở</a:t>
            </a:r>
            <a:r>
              <a:rPr lang="en-US" sz="4400" dirty="0">
                <a:solidFill>
                  <a:srgbClr val="EC008C"/>
                </a:solidFill>
                <a:effectLst>
                  <a:glow rad="241300">
                    <a:schemeClr val="bg1">
                      <a:alpha val="40000"/>
                    </a:schemeClr>
                  </a:glow>
                </a:effectLst>
                <a:latin typeface="MTD Summer Show" pitchFamily="50" charset="0"/>
              </a:rPr>
              <a:t> </a:t>
            </a:r>
            <a:r>
              <a:rPr lang="en-US" sz="4400" dirty="0" err="1">
                <a:solidFill>
                  <a:srgbClr val="EC008C"/>
                </a:solidFill>
                <a:effectLst>
                  <a:glow rad="241300">
                    <a:schemeClr val="bg1">
                      <a:alpha val="40000"/>
                    </a:schemeClr>
                  </a:glow>
                </a:effectLst>
                <a:latin typeface="MTD Summer Show" pitchFamily="50" charset="0"/>
              </a:rPr>
              <a:t>bài</a:t>
            </a:r>
            <a:endParaRPr lang="en-GB" sz="4400" dirty="0">
              <a:solidFill>
                <a:srgbClr val="EC008C"/>
              </a:solidFill>
              <a:effectLst>
                <a:glow rad="241300">
                  <a:schemeClr val="bg1">
                    <a:alpha val="40000"/>
                  </a:schemeClr>
                </a:glow>
              </a:effectLst>
              <a:latin typeface="MTD Summer Show" pitchFamily="50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42AA8C-F728-42B9-9D22-B89ABDCFBE92}"/>
              </a:ext>
            </a:extLst>
          </p:cNvPr>
          <p:cNvSpPr txBox="1"/>
          <p:nvPr/>
        </p:nvSpPr>
        <p:spPr>
          <a:xfrm>
            <a:off x="1931125" y="1732610"/>
            <a:ext cx="9510241" cy="1128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 err="1">
                <a:latin typeface="UTM Amerika Sans" panose="02040603050506020204" pitchFamily="18" charset="0"/>
              </a:rPr>
              <a:t>Giới</a:t>
            </a:r>
            <a:r>
              <a:rPr lang="en-GB" sz="2400" dirty="0">
                <a:latin typeface="UTM Amerika Sans" panose="02040603050506020204" pitchFamily="18" charset="0"/>
              </a:rPr>
              <a:t> </a:t>
            </a:r>
            <a:r>
              <a:rPr lang="en-GB" sz="2400" dirty="0" err="1">
                <a:latin typeface="UTM Amerika Sans" panose="02040603050506020204" pitchFamily="18" charset="0"/>
              </a:rPr>
              <a:t>thiệu</a:t>
            </a:r>
            <a:r>
              <a:rPr lang="en-GB" sz="2400" dirty="0">
                <a:latin typeface="UTM Amerika Sans" panose="02040603050506020204" pitchFamily="18" charset="0"/>
              </a:rPr>
              <a:t>, </a:t>
            </a:r>
            <a:r>
              <a:rPr lang="en-GB" sz="2400" dirty="0" err="1">
                <a:latin typeface="UTM Amerika Sans" panose="02040603050506020204" pitchFamily="18" charset="0"/>
              </a:rPr>
              <a:t>giải</a:t>
            </a:r>
            <a:r>
              <a:rPr lang="en-GB" sz="2400" dirty="0">
                <a:latin typeface="UTM Amerika Sans" panose="02040603050506020204" pitchFamily="18" charset="0"/>
              </a:rPr>
              <a:t> </a:t>
            </a:r>
            <a:r>
              <a:rPr lang="en-GB" sz="2400" dirty="0" err="1">
                <a:latin typeface="UTM Amerika Sans" panose="02040603050506020204" pitchFamily="18" charset="0"/>
              </a:rPr>
              <a:t>thích</a:t>
            </a:r>
            <a:r>
              <a:rPr lang="en-GB" sz="2400" dirty="0">
                <a:latin typeface="UTM Amerika Sans" panose="02040603050506020204" pitchFamily="18" charset="0"/>
              </a:rPr>
              <a:t> </a:t>
            </a:r>
            <a:r>
              <a:rPr lang="en-GB" sz="2400" dirty="0" err="1">
                <a:latin typeface="UTM Amerika Sans" panose="02040603050506020204" pitchFamily="18" charset="0"/>
              </a:rPr>
              <a:t>tư</a:t>
            </a:r>
            <a:r>
              <a:rPr lang="en-GB" sz="2400" dirty="0">
                <a:latin typeface="UTM Amerika Sans" panose="02040603050506020204" pitchFamily="18" charset="0"/>
              </a:rPr>
              <a:t> </a:t>
            </a:r>
            <a:r>
              <a:rPr lang="en-GB" sz="2400" dirty="0" err="1">
                <a:latin typeface="UTM Amerika Sans" panose="02040603050506020204" pitchFamily="18" charset="0"/>
              </a:rPr>
              <a:t>tưởng</a:t>
            </a:r>
            <a:r>
              <a:rPr lang="en-GB" sz="2400" dirty="0">
                <a:latin typeface="UTM Amerika Sans" panose="02040603050506020204" pitchFamily="18" charset="0"/>
              </a:rPr>
              <a:t> </a:t>
            </a:r>
            <a:r>
              <a:rPr lang="en-GB" sz="2400" dirty="0" err="1">
                <a:latin typeface="UTM Amerika Sans" panose="02040603050506020204" pitchFamily="18" charset="0"/>
              </a:rPr>
              <a:t>đạo</a:t>
            </a:r>
            <a:r>
              <a:rPr lang="en-GB" sz="2400" dirty="0">
                <a:latin typeface="UTM Amerika Sans" panose="02040603050506020204" pitchFamily="18" charset="0"/>
              </a:rPr>
              <a:t> </a:t>
            </a:r>
            <a:r>
              <a:rPr lang="en-GB" sz="2400" dirty="0" err="1">
                <a:latin typeface="UTM Amerika Sans" panose="02040603050506020204" pitchFamily="18" charset="0"/>
              </a:rPr>
              <a:t>lý</a:t>
            </a:r>
            <a:r>
              <a:rPr lang="en-GB" sz="2400" dirty="0">
                <a:latin typeface="UTM Amerika Sans" panose="02040603050506020204" pitchFamily="18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UTM Amerika Sans" panose="02040603050506020204" pitchFamily="18" charset="0"/>
              </a:rPr>
              <a:t>   “</a:t>
            </a:r>
            <a:r>
              <a:rPr lang="en-GB" sz="2400" dirty="0" err="1">
                <a:latin typeface="UTM Amerika Sans" panose="02040603050506020204" pitchFamily="18" charset="0"/>
              </a:rPr>
              <a:t>Bộ</a:t>
            </a:r>
            <a:r>
              <a:rPr lang="en-GB" sz="2400" dirty="0">
                <a:latin typeface="UTM Amerika Sans" panose="02040603050506020204" pitchFamily="18" charset="0"/>
              </a:rPr>
              <a:t> </a:t>
            </a:r>
            <a:r>
              <a:rPr lang="en-GB" sz="2400" dirty="0" err="1">
                <a:latin typeface="UTM Amerika Sans" panose="02040603050506020204" pitchFamily="18" charset="0"/>
              </a:rPr>
              <a:t>lông</a:t>
            </a:r>
            <a:r>
              <a:rPr lang="en-GB" sz="2400" dirty="0">
                <a:latin typeface="UTM Amerika Sans" panose="02040603050506020204" pitchFamily="18" charset="0"/>
              </a:rPr>
              <a:t> </a:t>
            </a:r>
            <a:r>
              <a:rPr lang="en-GB" sz="2400" dirty="0" err="1">
                <a:latin typeface="UTM Amerika Sans" panose="02040603050506020204" pitchFamily="18" charset="0"/>
              </a:rPr>
              <a:t>làm</a:t>
            </a:r>
            <a:r>
              <a:rPr lang="en-GB" sz="2400" dirty="0">
                <a:latin typeface="UTM Amerika Sans" panose="02040603050506020204" pitchFamily="18" charset="0"/>
              </a:rPr>
              <a:t> </a:t>
            </a:r>
            <a:r>
              <a:rPr lang="en-GB" sz="2400" dirty="0" err="1">
                <a:latin typeface="UTM Amerika Sans" panose="02040603050506020204" pitchFamily="18" charset="0"/>
              </a:rPr>
              <a:t>đẹp</a:t>
            </a:r>
            <a:r>
              <a:rPr lang="en-GB" sz="2400" dirty="0">
                <a:latin typeface="UTM Amerika Sans" panose="02040603050506020204" pitchFamily="18" charset="0"/>
              </a:rPr>
              <a:t> con </a:t>
            </a:r>
            <a:r>
              <a:rPr lang="en-GB" sz="2400" dirty="0" err="1">
                <a:latin typeface="UTM Amerika Sans" panose="02040603050506020204" pitchFamily="18" charset="0"/>
              </a:rPr>
              <a:t>công</a:t>
            </a:r>
            <a:r>
              <a:rPr lang="en-GB" sz="2400" dirty="0">
                <a:latin typeface="UTM Amerika Sans" panose="02040603050506020204" pitchFamily="18" charset="0"/>
              </a:rPr>
              <a:t>, </a:t>
            </a:r>
            <a:r>
              <a:rPr lang="en-GB" sz="2400" dirty="0" err="1">
                <a:latin typeface="UTM Amerika Sans" panose="02040603050506020204" pitchFamily="18" charset="0"/>
              </a:rPr>
              <a:t>học</a:t>
            </a:r>
            <a:r>
              <a:rPr lang="en-GB" sz="2400" dirty="0">
                <a:latin typeface="UTM Amerika Sans" panose="02040603050506020204" pitchFamily="18" charset="0"/>
              </a:rPr>
              <a:t> </a:t>
            </a:r>
            <a:r>
              <a:rPr lang="en-GB" sz="2400" dirty="0" err="1">
                <a:latin typeface="UTM Amerika Sans" panose="02040603050506020204" pitchFamily="18" charset="0"/>
              </a:rPr>
              <a:t>vấn</a:t>
            </a:r>
            <a:r>
              <a:rPr lang="en-GB" sz="2400" dirty="0">
                <a:latin typeface="UTM Amerika Sans" panose="02040603050506020204" pitchFamily="18" charset="0"/>
              </a:rPr>
              <a:t> </a:t>
            </a:r>
            <a:r>
              <a:rPr lang="en-GB" sz="2400" dirty="0" err="1">
                <a:latin typeface="UTM Amerika Sans" panose="02040603050506020204" pitchFamily="18" charset="0"/>
              </a:rPr>
              <a:t>làm</a:t>
            </a:r>
            <a:r>
              <a:rPr lang="en-GB" sz="2400" dirty="0">
                <a:latin typeface="UTM Amerika Sans" panose="02040603050506020204" pitchFamily="18" charset="0"/>
              </a:rPr>
              <a:t> </a:t>
            </a:r>
            <a:r>
              <a:rPr lang="en-GB" sz="2400" dirty="0" err="1">
                <a:latin typeface="UTM Amerika Sans" panose="02040603050506020204" pitchFamily="18" charset="0"/>
              </a:rPr>
              <a:t>đẹp</a:t>
            </a:r>
            <a:r>
              <a:rPr lang="en-GB" sz="2400" dirty="0">
                <a:latin typeface="UTM Amerika Sans" panose="02040603050506020204" pitchFamily="18" charset="0"/>
              </a:rPr>
              <a:t> con </a:t>
            </a:r>
            <a:r>
              <a:rPr lang="en-GB" sz="2400" dirty="0" err="1">
                <a:latin typeface="UTM Amerika Sans" panose="02040603050506020204" pitchFamily="18" charset="0"/>
              </a:rPr>
              <a:t>người</a:t>
            </a:r>
            <a:r>
              <a:rPr lang="en-GB" sz="2400" dirty="0">
                <a:latin typeface="UTM Amerika Sans" panose="02040603050506020204" pitchFamily="18" charset="0"/>
              </a:rPr>
              <a:t>.”</a:t>
            </a:r>
          </a:p>
        </p:txBody>
      </p:sp>
      <p:pic>
        <p:nvPicPr>
          <p:cNvPr id="50" name="Picture 49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52922F90-8766-445C-B5D6-12018D87C1D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852" y="32977"/>
            <a:ext cx="1630799" cy="186945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7DF0DAE5-A8E5-4412-BC73-367DDBC1B64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3894" b="94587" l="5761" r="93043">
                        <a14:foregroundMark x1="64348" y1="24881" x2="67826" y2="32289"/>
                        <a14:foregroundMark x1="67826" y1="32289" x2="68152" y2="34758"/>
                        <a14:foregroundMark x1="63696" y1="21937" x2="62935" y2="26876"/>
                        <a14:foregroundMark x1="59348" y1="18519" x2="60109" y2="25546"/>
                        <a14:foregroundMark x1="60109" y1="25546" x2="62717" y2="27350"/>
                        <a14:foregroundMark x1="61413" y1="18898" x2="63696" y2="25546"/>
                        <a14:foregroundMark x1="63043" y1="22317" x2="68152" y2="25831"/>
                        <a14:foregroundMark x1="70543" y1="23742" x2="73696" y2="27350"/>
                        <a14:foregroundMark x1="75761" y1="21178" x2="75761" y2="23742"/>
                        <a14:foregroundMark x1="75978" y1="18044" x2="75761" y2="25641"/>
                        <a14:foregroundMark x1="75761" y1="25641" x2="76087" y2="25831"/>
                        <a14:foregroundMark x1="77065" y1="21937" x2="78696" y2="24881"/>
                        <a14:foregroundMark x1="78913" y1="21937" x2="78913" y2="25546"/>
                        <a14:foregroundMark x1="78152" y1="22887" x2="78370" y2="24881"/>
                        <a14:foregroundMark x1="80217" y1="17189" x2="85870" y2="22127"/>
                        <a14:foregroundMark x1="85870" y1="22127" x2="84891" y2="20513"/>
                        <a14:foregroundMark x1="80000" y1="12346" x2="85761" y2="19848"/>
                        <a14:foregroundMark x1="85761" y1="19848" x2="86196" y2="19468"/>
                        <a14:foregroundMark x1="80978" y1="11206" x2="81196" y2="12821"/>
                        <a14:foregroundMark x1="71848" y1="9117" x2="66630" y2="8452"/>
                        <a14:foregroundMark x1="65109" y1="7028" x2="58478" y2="8452"/>
                        <a14:foregroundMark x1="62935" y1="5888" x2="65870" y2="4748"/>
                        <a14:foregroundMark x1="68261" y1="3894" x2="69783" y2="3894"/>
                        <a14:foregroundMark x1="90978" y1="36752" x2="90978" y2="39316"/>
                        <a14:foregroundMark x1="37826" y1="83096" x2="34565" y2="88794"/>
                        <a14:foregroundMark x1="30870" y1="78348" x2="28152" y2="85470"/>
                        <a14:foregroundMark x1="28152" y1="85470" x2="27935" y2="85660"/>
                        <a14:foregroundMark x1="31630" y1="77683" x2="28696" y2="85185"/>
                        <a14:foregroundMark x1="28696" y1="85185" x2="28696" y2="85185"/>
                        <a14:foregroundMark x1="28696" y1="78727" x2="26957" y2="84236"/>
                        <a14:foregroundMark x1="27717" y1="79867" x2="26087" y2="83761"/>
                        <a14:foregroundMark x1="27174" y1="77873" x2="25652" y2="80152"/>
                        <a14:foregroundMark x1="25326" y1="77683" x2="22717" y2="82241"/>
                        <a14:foregroundMark x1="22717" y1="91548" x2="26087" y2="92877"/>
                        <a14:foregroundMark x1="20109" y1="94492" x2="22500" y2="94587"/>
                        <a14:foregroundMark x1="16522" y1="87654" x2="20326" y2="93637"/>
                        <a14:foregroundMark x1="19565" y1="88319" x2="21196" y2="90693"/>
                        <a14:foregroundMark x1="16522" y1="84425" x2="17174" y2="85185"/>
                        <a14:foregroundMark x1="15435" y1="83571" x2="16413" y2="86135"/>
                        <a14:foregroundMark x1="5761" y1="86325" x2="5761" y2="86325"/>
                        <a14:foregroundMark x1="93043" y1="77873" x2="92283" y2="79962"/>
                        <a14:foregroundMark x1="71304" y1="41975" x2="71630" y2="47009"/>
                        <a14:foregroundMark x1="60326" y1="38367" x2="60109" y2="431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88773" y="4946840"/>
            <a:ext cx="1648584" cy="188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870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DE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99D86BA-9C94-4B2A-8DDF-39B61E2D0C2C}"/>
              </a:ext>
            </a:extLst>
          </p:cNvPr>
          <p:cNvGrpSpPr/>
          <p:nvPr/>
        </p:nvGrpSpPr>
        <p:grpSpPr>
          <a:xfrm>
            <a:off x="-6033537" y="941613"/>
            <a:ext cx="720000" cy="720000"/>
            <a:chOff x="4033284" y="886798"/>
            <a:chExt cx="720000" cy="720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20732BA-7CD4-4D12-87D7-FBE924F6D69D}"/>
                </a:ext>
              </a:extLst>
            </p:cNvPr>
            <p:cNvSpPr/>
            <p:nvPr/>
          </p:nvSpPr>
          <p:spPr>
            <a:xfrm>
              <a:off x="4033284" y="886798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1" name="Graphic 20" descr="Lightbulb with solid fill">
              <a:extLst>
                <a:ext uri="{FF2B5EF4-FFF2-40B4-BE49-F238E27FC236}">
                  <a16:creationId xmlns:a16="http://schemas.microsoft.com/office/drawing/2014/main" id="{39B99A48-2AE0-4423-AD2F-4961DC1E1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51423" y="1004937"/>
              <a:ext cx="483720" cy="48372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D655B02-1376-4DFD-9531-BBFF596E1ACC}"/>
              </a:ext>
            </a:extLst>
          </p:cNvPr>
          <p:cNvGrpSpPr/>
          <p:nvPr/>
        </p:nvGrpSpPr>
        <p:grpSpPr>
          <a:xfrm>
            <a:off x="-6033537" y="2305710"/>
            <a:ext cx="720000" cy="720000"/>
            <a:chOff x="4033284" y="2250895"/>
            <a:chExt cx="720000" cy="720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4953889-F00E-4EF8-8BB3-B3045CD50D18}"/>
                </a:ext>
              </a:extLst>
            </p:cNvPr>
            <p:cNvSpPr/>
            <p:nvPr/>
          </p:nvSpPr>
          <p:spPr>
            <a:xfrm>
              <a:off x="4033284" y="225089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42" name="Graphic 41" descr="Calligraphy Pen with solid fill">
              <a:extLst>
                <a:ext uri="{FF2B5EF4-FFF2-40B4-BE49-F238E27FC236}">
                  <a16:creationId xmlns:a16="http://schemas.microsoft.com/office/drawing/2014/main" id="{77AD6AD6-C3E6-4BAD-87CE-7AE2AE38F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51423" y="2369034"/>
              <a:ext cx="483720" cy="48372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7B4773C-6D8E-4EE1-BA85-C8195BBC5893}"/>
              </a:ext>
            </a:extLst>
          </p:cNvPr>
          <p:cNvGrpSpPr/>
          <p:nvPr/>
        </p:nvGrpSpPr>
        <p:grpSpPr>
          <a:xfrm>
            <a:off x="-6033537" y="5170280"/>
            <a:ext cx="720000" cy="720000"/>
            <a:chOff x="4033284" y="5134515"/>
            <a:chExt cx="720000" cy="7200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066A621-B87A-4B7E-A508-37EBD6986C27}"/>
                </a:ext>
              </a:extLst>
            </p:cNvPr>
            <p:cNvSpPr/>
            <p:nvPr/>
          </p:nvSpPr>
          <p:spPr>
            <a:xfrm>
              <a:off x="4033284" y="513451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45" name="Graphic 44" descr="Cheers outline">
              <a:extLst>
                <a:ext uri="{FF2B5EF4-FFF2-40B4-BE49-F238E27FC236}">
                  <a16:creationId xmlns:a16="http://schemas.microsoft.com/office/drawing/2014/main" id="{AF10B329-4E83-4D27-8ABA-39EFD2BA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120736" y="5221968"/>
              <a:ext cx="545094" cy="545094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95B0D8F-C3AD-48DE-938A-948B5B7A7A4C}"/>
              </a:ext>
            </a:extLst>
          </p:cNvPr>
          <p:cNvGrpSpPr/>
          <p:nvPr/>
        </p:nvGrpSpPr>
        <p:grpSpPr>
          <a:xfrm>
            <a:off x="750633" y="3648738"/>
            <a:ext cx="720000" cy="720000"/>
            <a:chOff x="4033284" y="3692705"/>
            <a:chExt cx="720000" cy="7200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7D7B873-7A86-4F53-801F-417F92004855}"/>
                </a:ext>
              </a:extLst>
            </p:cNvPr>
            <p:cNvSpPr/>
            <p:nvPr/>
          </p:nvSpPr>
          <p:spPr>
            <a:xfrm>
              <a:off x="4033284" y="369270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37" name="Graphic 36" descr="Books with solid fill">
              <a:extLst>
                <a:ext uri="{FF2B5EF4-FFF2-40B4-BE49-F238E27FC236}">
                  <a16:creationId xmlns:a16="http://schemas.microsoft.com/office/drawing/2014/main" id="{D8FFB2E0-7082-4F32-96B9-48E36AB1F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51423" y="3820412"/>
              <a:ext cx="483721" cy="483721"/>
            </a:xfrm>
            <a:prstGeom prst="rect">
              <a:avLst/>
            </a:prstGeom>
          </p:spPr>
        </p:pic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7051C09-F649-44C2-BD99-F2445616BDA3}"/>
              </a:ext>
            </a:extLst>
          </p:cNvPr>
          <p:cNvSpPr/>
          <p:nvPr/>
        </p:nvSpPr>
        <p:spPr>
          <a:xfrm>
            <a:off x="3703" y="-2749959"/>
            <a:ext cx="1010139" cy="17653819"/>
          </a:xfrm>
          <a:custGeom>
            <a:avLst/>
            <a:gdLst>
              <a:gd name="connsiteX0" fmla="*/ 0 w 1010093"/>
              <a:gd name="connsiteY0" fmla="*/ 0 h 17653819"/>
              <a:gd name="connsiteX1" fmla="*/ 1010093 w 1010093"/>
              <a:gd name="connsiteY1" fmla="*/ 0 h 17653819"/>
              <a:gd name="connsiteX2" fmla="*/ 1010093 w 1010093"/>
              <a:gd name="connsiteY2" fmla="*/ 6063774 h 17653819"/>
              <a:gd name="connsiteX3" fmla="*/ 319529 w 1010093"/>
              <a:gd name="connsiteY3" fmla="*/ 6751033 h 17653819"/>
              <a:gd name="connsiteX4" fmla="*/ 1010093 w 1010093"/>
              <a:gd name="connsiteY4" fmla="*/ 7438291 h 17653819"/>
              <a:gd name="connsiteX5" fmla="*/ 1010093 w 1010093"/>
              <a:gd name="connsiteY5" fmla="*/ 17653819 h 17653819"/>
              <a:gd name="connsiteX6" fmla="*/ 0 w 1010093"/>
              <a:gd name="connsiteY6" fmla="*/ 17653819 h 17653819"/>
              <a:gd name="connsiteX0" fmla="*/ 0 w 1010093"/>
              <a:gd name="connsiteY0" fmla="*/ 0 h 17653819"/>
              <a:gd name="connsiteX1" fmla="*/ 1010093 w 1010093"/>
              <a:gd name="connsiteY1" fmla="*/ 0 h 17653819"/>
              <a:gd name="connsiteX2" fmla="*/ 1010093 w 1010093"/>
              <a:gd name="connsiteY2" fmla="*/ 6063774 h 17653819"/>
              <a:gd name="connsiteX3" fmla="*/ 319529 w 1010093"/>
              <a:gd name="connsiteY3" fmla="*/ 6751033 h 17653819"/>
              <a:gd name="connsiteX4" fmla="*/ 1010093 w 1010093"/>
              <a:gd name="connsiteY4" fmla="*/ 7438291 h 17653819"/>
              <a:gd name="connsiteX5" fmla="*/ 1010093 w 1010093"/>
              <a:gd name="connsiteY5" fmla="*/ 17653819 h 17653819"/>
              <a:gd name="connsiteX6" fmla="*/ 0 w 1010093"/>
              <a:gd name="connsiteY6" fmla="*/ 17653819 h 17653819"/>
              <a:gd name="connsiteX7" fmla="*/ 0 w 1010093"/>
              <a:gd name="connsiteY7" fmla="*/ 0 h 17653819"/>
              <a:gd name="connsiteX0" fmla="*/ 0 w 1010126"/>
              <a:gd name="connsiteY0" fmla="*/ 0 h 17653819"/>
              <a:gd name="connsiteX1" fmla="*/ 1010093 w 1010126"/>
              <a:gd name="connsiteY1" fmla="*/ 0 h 17653819"/>
              <a:gd name="connsiteX2" fmla="*/ 1010093 w 1010126"/>
              <a:gd name="connsiteY2" fmla="*/ 6063774 h 17653819"/>
              <a:gd name="connsiteX3" fmla="*/ 319529 w 1010126"/>
              <a:gd name="connsiteY3" fmla="*/ 6751033 h 17653819"/>
              <a:gd name="connsiteX4" fmla="*/ 1010093 w 1010126"/>
              <a:gd name="connsiteY4" fmla="*/ 7438291 h 17653819"/>
              <a:gd name="connsiteX5" fmla="*/ 1010093 w 1010126"/>
              <a:gd name="connsiteY5" fmla="*/ 17653819 h 17653819"/>
              <a:gd name="connsiteX6" fmla="*/ 0 w 1010126"/>
              <a:gd name="connsiteY6" fmla="*/ 17653819 h 17653819"/>
              <a:gd name="connsiteX7" fmla="*/ 0 w 1010126"/>
              <a:gd name="connsiteY7" fmla="*/ 0 h 17653819"/>
              <a:gd name="connsiteX0" fmla="*/ 0 w 1010126"/>
              <a:gd name="connsiteY0" fmla="*/ 0 h 17653819"/>
              <a:gd name="connsiteX1" fmla="*/ 1010093 w 1010126"/>
              <a:gd name="connsiteY1" fmla="*/ 0 h 17653819"/>
              <a:gd name="connsiteX2" fmla="*/ 1010093 w 1010126"/>
              <a:gd name="connsiteY2" fmla="*/ 6063774 h 17653819"/>
              <a:gd name="connsiteX3" fmla="*/ 319529 w 1010126"/>
              <a:gd name="connsiteY3" fmla="*/ 6751033 h 17653819"/>
              <a:gd name="connsiteX4" fmla="*/ 1010093 w 1010126"/>
              <a:gd name="connsiteY4" fmla="*/ 7438291 h 17653819"/>
              <a:gd name="connsiteX5" fmla="*/ 1010093 w 1010126"/>
              <a:gd name="connsiteY5" fmla="*/ 17653819 h 17653819"/>
              <a:gd name="connsiteX6" fmla="*/ 0 w 1010126"/>
              <a:gd name="connsiteY6" fmla="*/ 17653819 h 17653819"/>
              <a:gd name="connsiteX7" fmla="*/ 0 w 1010126"/>
              <a:gd name="connsiteY7" fmla="*/ 0 h 17653819"/>
              <a:gd name="connsiteX0" fmla="*/ 0 w 1010139"/>
              <a:gd name="connsiteY0" fmla="*/ 0 h 17653819"/>
              <a:gd name="connsiteX1" fmla="*/ 1010093 w 1010139"/>
              <a:gd name="connsiteY1" fmla="*/ 0 h 17653819"/>
              <a:gd name="connsiteX2" fmla="*/ 1010093 w 1010139"/>
              <a:gd name="connsiteY2" fmla="*/ 6063774 h 17653819"/>
              <a:gd name="connsiteX3" fmla="*/ 517173 w 1010139"/>
              <a:gd name="connsiteY3" fmla="*/ 6770083 h 17653819"/>
              <a:gd name="connsiteX4" fmla="*/ 1010093 w 1010139"/>
              <a:gd name="connsiteY4" fmla="*/ 7438291 h 17653819"/>
              <a:gd name="connsiteX5" fmla="*/ 1010093 w 1010139"/>
              <a:gd name="connsiteY5" fmla="*/ 17653819 h 17653819"/>
              <a:gd name="connsiteX6" fmla="*/ 0 w 1010139"/>
              <a:gd name="connsiteY6" fmla="*/ 17653819 h 17653819"/>
              <a:gd name="connsiteX7" fmla="*/ 0 w 1010139"/>
              <a:gd name="connsiteY7" fmla="*/ 0 h 1765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0139" h="17653819">
                <a:moveTo>
                  <a:pt x="0" y="0"/>
                </a:moveTo>
                <a:lnTo>
                  <a:pt x="1010093" y="0"/>
                </a:lnTo>
                <a:lnTo>
                  <a:pt x="1010093" y="6063774"/>
                </a:lnTo>
                <a:cubicBezTo>
                  <a:pt x="1015649" y="6385728"/>
                  <a:pt x="518761" y="6410028"/>
                  <a:pt x="517173" y="6770083"/>
                </a:cubicBezTo>
                <a:cubicBezTo>
                  <a:pt x="515585" y="7130138"/>
                  <a:pt x="1001361" y="7147293"/>
                  <a:pt x="1010093" y="7438291"/>
                </a:cubicBezTo>
                <a:lnTo>
                  <a:pt x="1010093" y="17653819"/>
                </a:lnTo>
                <a:lnTo>
                  <a:pt x="0" y="1765381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22" name="Graphic 21" descr="Calligraphy Pen with solid fill">
            <a:hlinkClick r:id="rId10" action="ppaction://hlinksldjump"/>
            <a:extLst>
              <a:ext uri="{FF2B5EF4-FFF2-40B4-BE49-F238E27FC236}">
                <a16:creationId xmlns:a16="http://schemas.microsoft.com/office/drawing/2014/main" id="{E12A0049-BCD6-4378-BBEC-2AB0FF7EA3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913" y="2305710"/>
            <a:ext cx="483720" cy="483720"/>
          </a:xfrm>
          <a:prstGeom prst="rect">
            <a:avLst/>
          </a:prstGeom>
        </p:spPr>
      </p:pic>
      <p:pic>
        <p:nvPicPr>
          <p:cNvPr id="23" name="Graphic 22" descr="Cheers outline">
            <a:hlinkClick r:id="rId11" action="ppaction://hlinksldjump"/>
            <a:extLst>
              <a:ext uri="{FF2B5EF4-FFF2-40B4-BE49-F238E27FC236}">
                <a16:creationId xmlns:a16="http://schemas.microsoft.com/office/drawing/2014/main" id="{18F4E75A-0B7A-488A-9464-17ABE258B5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6226" y="5158644"/>
            <a:ext cx="545094" cy="545094"/>
          </a:xfrm>
          <a:prstGeom prst="rect">
            <a:avLst/>
          </a:prstGeom>
        </p:spPr>
      </p:pic>
      <p:pic>
        <p:nvPicPr>
          <p:cNvPr id="24" name="Graphic 23" descr="Lightbulb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84BA8DC9-82C9-4143-BB3D-37DD256BD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913" y="941613"/>
            <a:ext cx="483720" cy="48372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22E9D41-17EB-4645-9DAB-2A51497E3226}"/>
              </a:ext>
            </a:extLst>
          </p:cNvPr>
          <p:cNvSpPr/>
          <p:nvPr/>
        </p:nvSpPr>
        <p:spPr>
          <a:xfrm>
            <a:off x="1588773" y="967704"/>
            <a:ext cx="9734456" cy="5576375"/>
          </a:xfrm>
          <a:prstGeom prst="rect">
            <a:avLst/>
          </a:prstGeom>
          <a:solidFill>
            <a:srgbClr val="EFCFE3"/>
          </a:solidFill>
          <a:ln w="38100">
            <a:solidFill>
              <a:srgbClr val="EC00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461FAC-1449-4001-A642-0EDEA5814850}"/>
              </a:ext>
            </a:extLst>
          </p:cNvPr>
          <p:cNvSpPr/>
          <p:nvPr/>
        </p:nvSpPr>
        <p:spPr>
          <a:xfrm>
            <a:off x="4806602" y="287333"/>
            <a:ext cx="3034146" cy="981244"/>
          </a:xfrm>
          <a:prstGeom prst="rect">
            <a:avLst/>
          </a:prstGeom>
          <a:solidFill>
            <a:srgbClr val="EF229B"/>
          </a:solidFill>
          <a:ln w="152400">
            <a:solidFill>
              <a:srgbClr val="EF22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1329BF-0F1D-46C8-ACB6-8771237E4F6F}"/>
              </a:ext>
            </a:extLst>
          </p:cNvPr>
          <p:cNvSpPr/>
          <p:nvPr/>
        </p:nvSpPr>
        <p:spPr>
          <a:xfrm>
            <a:off x="4730356" y="212543"/>
            <a:ext cx="3186635" cy="565411"/>
          </a:xfrm>
          <a:prstGeom prst="rect">
            <a:avLst/>
          </a:prstGeom>
          <a:solidFill>
            <a:srgbClr val="F787CA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C19B9A-A07D-43D0-ACC8-06DD58CA4D1A}"/>
              </a:ext>
            </a:extLst>
          </p:cNvPr>
          <p:cNvSpPr/>
          <p:nvPr/>
        </p:nvSpPr>
        <p:spPr>
          <a:xfrm>
            <a:off x="4888151" y="313921"/>
            <a:ext cx="2871047" cy="928067"/>
          </a:xfrm>
          <a:prstGeom prst="rect">
            <a:avLst/>
          </a:prstGeom>
          <a:solidFill>
            <a:srgbClr val="FFC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1DA6A7-32CB-4C26-B8CD-0028887CF09E}"/>
              </a:ext>
            </a:extLst>
          </p:cNvPr>
          <p:cNvSpPr/>
          <p:nvPr/>
        </p:nvSpPr>
        <p:spPr>
          <a:xfrm>
            <a:off x="4885277" y="751366"/>
            <a:ext cx="2876791" cy="490622"/>
          </a:xfrm>
          <a:prstGeom prst="rect">
            <a:avLst/>
          </a:prstGeom>
          <a:solidFill>
            <a:srgbClr val="FCD6F9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ED47E0-E3D7-4C9A-897D-B270D7E520D9}"/>
              </a:ext>
            </a:extLst>
          </p:cNvPr>
          <p:cNvSpPr txBox="1"/>
          <p:nvPr/>
        </p:nvSpPr>
        <p:spPr>
          <a:xfrm>
            <a:off x="4887237" y="406528"/>
            <a:ext cx="27770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rgbClr val="EC008C"/>
                </a:solidFill>
                <a:effectLst>
                  <a:glow rad="241300">
                    <a:schemeClr val="bg1">
                      <a:alpha val="40000"/>
                    </a:schemeClr>
                  </a:glow>
                </a:effectLst>
                <a:latin typeface="MTD Summer Show" pitchFamily="50" charset="0"/>
              </a:rPr>
              <a:t>Thân</a:t>
            </a:r>
            <a:r>
              <a:rPr lang="en-US" sz="4400" dirty="0">
                <a:solidFill>
                  <a:srgbClr val="EC008C"/>
                </a:solidFill>
                <a:effectLst>
                  <a:glow rad="241300">
                    <a:schemeClr val="bg1">
                      <a:alpha val="40000"/>
                    </a:schemeClr>
                  </a:glow>
                </a:effectLst>
                <a:latin typeface="MTD Summer Show" pitchFamily="50" charset="0"/>
              </a:rPr>
              <a:t> </a:t>
            </a:r>
            <a:r>
              <a:rPr lang="en-US" sz="4400" dirty="0" err="1">
                <a:solidFill>
                  <a:srgbClr val="EC008C"/>
                </a:solidFill>
                <a:effectLst>
                  <a:glow rad="241300">
                    <a:schemeClr val="bg1">
                      <a:alpha val="40000"/>
                    </a:schemeClr>
                  </a:glow>
                </a:effectLst>
                <a:latin typeface="MTD Summer Show" pitchFamily="50" charset="0"/>
              </a:rPr>
              <a:t>bài</a:t>
            </a:r>
            <a:endParaRPr lang="en-GB" sz="4400" dirty="0">
              <a:solidFill>
                <a:srgbClr val="EC008C"/>
              </a:solidFill>
              <a:effectLst>
                <a:glow rad="241300">
                  <a:schemeClr val="bg1">
                    <a:alpha val="40000"/>
                  </a:schemeClr>
                </a:glow>
              </a:effectLst>
              <a:latin typeface="MTD Summer Show" pitchFamily="50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06D5BF-AB0A-4AD1-BD71-91851D5DBFAC}"/>
              </a:ext>
            </a:extLst>
          </p:cNvPr>
          <p:cNvSpPr txBox="1"/>
          <p:nvPr/>
        </p:nvSpPr>
        <p:spPr>
          <a:xfrm>
            <a:off x="1931125" y="1732610"/>
            <a:ext cx="9510241" cy="2236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err="1">
                <a:latin typeface="UTM Amerika Sans" panose="02040603050506020204" pitchFamily="18" charset="0"/>
              </a:rPr>
              <a:t>Giải</a:t>
            </a:r>
            <a:r>
              <a:rPr lang="en-GB" sz="2400" dirty="0">
                <a:latin typeface="UTM Amerika Sans" panose="02040603050506020204" pitchFamily="18" charset="0"/>
              </a:rPr>
              <a:t> </a:t>
            </a:r>
            <a:r>
              <a:rPr lang="en-GB" sz="2400" dirty="0" err="1">
                <a:latin typeface="UTM Amerika Sans" panose="02040603050506020204" pitchFamily="18" charset="0"/>
              </a:rPr>
              <a:t>thích</a:t>
            </a:r>
            <a:r>
              <a:rPr lang="en-GB" sz="2400" dirty="0">
                <a:latin typeface="UTM Amerika Sans" panose="02040603050506020204" pitchFamily="18" charset="0"/>
              </a:rPr>
              <a:t> </a:t>
            </a:r>
            <a:r>
              <a:rPr lang="en-GB" sz="2400" dirty="0" err="1">
                <a:latin typeface="UTM Amerika Sans" panose="02040603050506020204" pitchFamily="18" charset="0"/>
              </a:rPr>
              <a:t>khái</a:t>
            </a:r>
            <a:r>
              <a:rPr lang="en-GB" sz="2400" dirty="0">
                <a:latin typeface="UTM Amerika Sans" panose="02040603050506020204" pitchFamily="18" charset="0"/>
              </a:rPr>
              <a:t> </a:t>
            </a:r>
            <a:r>
              <a:rPr lang="en-GB" sz="2400" dirty="0" err="1">
                <a:latin typeface="UTM Amerika Sans" panose="02040603050506020204" pitchFamily="18" charset="0"/>
              </a:rPr>
              <a:t>niệm</a:t>
            </a:r>
            <a:r>
              <a:rPr lang="en-GB" sz="2400" dirty="0">
                <a:latin typeface="UTM Amerika Sans" panose="02040603050506020204" pitchFamily="18" charset="0"/>
              </a:rPr>
              <a:t>, </a:t>
            </a:r>
            <a:r>
              <a:rPr lang="en-GB" sz="2400" dirty="0" err="1">
                <a:latin typeface="UTM Amerika Sans" panose="02040603050506020204" pitchFamily="18" charset="0"/>
              </a:rPr>
              <a:t>từ</a:t>
            </a:r>
            <a:r>
              <a:rPr lang="en-GB" sz="2400" dirty="0">
                <a:latin typeface="UTM Amerika Sans" panose="02040603050506020204" pitchFamily="18" charset="0"/>
              </a:rPr>
              <a:t> </a:t>
            </a:r>
            <a:r>
              <a:rPr lang="en-GB" sz="2400" dirty="0" err="1">
                <a:latin typeface="UTM Amerika Sans" panose="02040603050506020204" pitchFamily="18" charset="0"/>
              </a:rPr>
              <a:t>ngữ</a:t>
            </a:r>
            <a:endParaRPr lang="en-GB" sz="2400" dirty="0">
              <a:latin typeface="UTM Amerika Sans" panose="02040603050506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err="1">
                <a:latin typeface="UTM Amerika Sans" panose="02040603050506020204" pitchFamily="18" charset="0"/>
              </a:rPr>
              <a:t>Phân</a:t>
            </a:r>
            <a:r>
              <a:rPr lang="en-GB" sz="2400" dirty="0">
                <a:latin typeface="UTM Amerika Sans" panose="02040603050506020204" pitchFamily="18" charset="0"/>
              </a:rPr>
              <a:t> </a:t>
            </a:r>
            <a:r>
              <a:rPr lang="en-GB" sz="2400" dirty="0" err="1">
                <a:latin typeface="UTM Amerika Sans" panose="02040603050506020204" pitchFamily="18" charset="0"/>
              </a:rPr>
              <a:t>tích</a:t>
            </a:r>
            <a:r>
              <a:rPr lang="en-GB" sz="2400" dirty="0">
                <a:latin typeface="UTM Amerika Sans" panose="02040603050506020204" pitchFamily="18" charset="0"/>
              </a:rPr>
              <a:t>, </a:t>
            </a:r>
            <a:r>
              <a:rPr lang="en-GB" sz="2400" dirty="0" err="1">
                <a:latin typeface="UTM Amerika Sans" panose="02040603050506020204" pitchFamily="18" charset="0"/>
              </a:rPr>
              <a:t>lý</a:t>
            </a:r>
            <a:r>
              <a:rPr lang="en-GB" sz="2400" dirty="0">
                <a:latin typeface="UTM Amerika Sans" panose="02040603050506020204" pitchFamily="18" charset="0"/>
              </a:rPr>
              <a:t> </a:t>
            </a:r>
            <a:r>
              <a:rPr lang="en-GB" sz="2400" dirty="0" err="1">
                <a:latin typeface="UTM Amerika Sans" panose="02040603050506020204" pitchFamily="18" charset="0"/>
              </a:rPr>
              <a:t>giải</a:t>
            </a:r>
            <a:endParaRPr lang="en-GB" sz="2400" dirty="0">
              <a:latin typeface="UTM Amerika Sans" panose="02040603050506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err="1">
                <a:latin typeface="UTM Amerika Sans" panose="02040603050506020204" pitchFamily="18" charset="0"/>
              </a:rPr>
              <a:t>Đánh</a:t>
            </a:r>
            <a:r>
              <a:rPr lang="en-GB" sz="2400" dirty="0">
                <a:latin typeface="UTM Amerika Sans" panose="02040603050506020204" pitchFamily="18" charset="0"/>
              </a:rPr>
              <a:t> </a:t>
            </a:r>
            <a:r>
              <a:rPr lang="en-GB" sz="2400" dirty="0" err="1">
                <a:latin typeface="UTM Amerika Sans" panose="02040603050506020204" pitchFamily="18" charset="0"/>
              </a:rPr>
              <a:t>giá</a:t>
            </a:r>
            <a:r>
              <a:rPr lang="en-GB" sz="2400" dirty="0">
                <a:latin typeface="UTM Amerika Sans" panose="02040603050506020204" pitchFamily="18" charset="0"/>
              </a:rPr>
              <a:t>, </a:t>
            </a:r>
            <a:r>
              <a:rPr lang="en-GB" sz="2400" dirty="0" err="1">
                <a:latin typeface="UTM Amerika Sans" panose="02040603050506020204" pitchFamily="18" charset="0"/>
              </a:rPr>
              <a:t>bình</a:t>
            </a:r>
            <a:r>
              <a:rPr lang="en-GB" sz="2400" dirty="0">
                <a:latin typeface="UTM Amerika Sans" panose="02040603050506020204" pitchFamily="18" charset="0"/>
              </a:rPr>
              <a:t> </a:t>
            </a:r>
            <a:r>
              <a:rPr lang="en-GB" sz="2400" dirty="0" err="1">
                <a:latin typeface="UTM Amerika Sans" panose="02040603050506020204" pitchFamily="18" charset="0"/>
              </a:rPr>
              <a:t>luận</a:t>
            </a:r>
            <a:endParaRPr lang="en-GB" sz="2400" dirty="0">
              <a:latin typeface="UTM Amerika Sans" panose="02040603050506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err="1">
                <a:latin typeface="UTM Amerika Sans" panose="02040603050506020204" pitchFamily="18" charset="0"/>
              </a:rPr>
              <a:t>Liên</a:t>
            </a:r>
            <a:r>
              <a:rPr lang="en-GB" sz="2400" dirty="0">
                <a:latin typeface="UTM Amerika Sans" panose="02040603050506020204" pitchFamily="18" charset="0"/>
              </a:rPr>
              <a:t> </a:t>
            </a:r>
            <a:r>
              <a:rPr lang="en-GB" sz="2400" dirty="0" err="1">
                <a:latin typeface="UTM Amerika Sans" panose="02040603050506020204" pitchFamily="18" charset="0"/>
              </a:rPr>
              <a:t>hệ</a:t>
            </a:r>
            <a:r>
              <a:rPr lang="en-GB" sz="2400" dirty="0">
                <a:latin typeface="UTM Amerika Sans" panose="02040603050506020204" pitchFamily="18" charset="0"/>
              </a:rPr>
              <a:t>, </a:t>
            </a:r>
            <a:r>
              <a:rPr lang="en-GB" sz="2400" dirty="0" err="1">
                <a:latin typeface="UTM Amerika Sans" panose="02040603050506020204" pitchFamily="18" charset="0"/>
              </a:rPr>
              <a:t>mở</a:t>
            </a:r>
            <a:r>
              <a:rPr lang="en-GB" sz="2400" dirty="0">
                <a:latin typeface="UTM Amerika Sans" panose="02040603050506020204" pitchFamily="18" charset="0"/>
              </a:rPr>
              <a:t> </a:t>
            </a:r>
            <a:r>
              <a:rPr lang="en-GB" sz="2400" dirty="0" err="1">
                <a:latin typeface="UTM Amerika Sans" panose="02040603050506020204" pitchFamily="18" charset="0"/>
              </a:rPr>
              <a:t>rộng</a:t>
            </a:r>
            <a:endParaRPr lang="en-GB" sz="2400" dirty="0">
              <a:latin typeface="UTM Amerika Sans" panose="02040603050506020204" pitchFamily="18" charset="0"/>
            </a:endParaRPr>
          </a:p>
        </p:txBody>
      </p:sp>
      <p:pic>
        <p:nvPicPr>
          <p:cNvPr id="34" name="Picture 3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A2305C4-5495-421A-885C-4DC6F3B58E65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9048" r="90476">
                        <a14:foregroundMark x1="19206" y1="39365" x2="23333" y2="43492"/>
                        <a14:foregroundMark x1="9206" y1="49524" x2="9206" y2="49524"/>
                        <a14:foregroundMark x1="30159" y1="39048" x2="33016" y2="42381"/>
                        <a14:foregroundMark x1="56825" y1="47143" x2="54603" y2="51587"/>
                        <a14:foregroundMark x1="44444" y1="37778" x2="47460" y2="41111"/>
                        <a14:foregroundMark x1="56190" y1="34603" x2="61587" y2="38571"/>
                        <a14:foregroundMark x1="75397" y1="47937" x2="75397" y2="54762"/>
                        <a14:foregroundMark x1="69841" y1="50159" x2="73810" y2="54444"/>
                        <a14:foregroundMark x1="90476" y1="55873" x2="90476" y2="55873"/>
                        <a14:foregroundMark x1="80952" y1="47143" x2="82857" y2="523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64" t="22715" r="5764" b="19627"/>
          <a:stretch/>
        </p:blipFill>
        <p:spPr>
          <a:xfrm flipH="1">
            <a:off x="9062437" y="5074733"/>
            <a:ext cx="2835723" cy="1848057"/>
          </a:xfrm>
          <a:prstGeom prst="rect">
            <a:avLst/>
          </a:prstGeom>
        </p:spPr>
      </p:pic>
      <p:pic>
        <p:nvPicPr>
          <p:cNvPr id="35" name="Picture 3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FC13C9C-07C6-477A-BDCC-F88153F9ADEB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27667" b="71000" l="11833" r="86667">
                        <a14:foregroundMark x1="20167" y1="46667" x2="21000" y2="56333"/>
                        <a14:foregroundMark x1="27333" y1="49000" x2="32667" y2="56333"/>
                        <a14:foregroundMark x1="43000" y1="45500" x2="50000" y2="49500"/>
                        <a14:foregroundMark x1="52833" y1="45500" x2="60333" y2="47500"/>
                        <a14:foregroundMark x1="70833" y1="37667" x2="70833" y2="45000"/>
                        <a14:foregroundMark x1="67333" y1="43333" x2="67333" y2="44667"/>
                        <a14:foregroundMark x1="65500" y1="38833" x2="65667" y2="45000"/>
                        <a14:foregroundMark x1="75833" y1="39667" x2="78167" y2="45333"/>
                        <a14:foregroundMark x1="86833" y1="43833" x2="86833" y2="43833"/>
                        <a14:foregroundMark x1="17000" y1="64000" x2="17333" y2="65500"/>
                        <a14:foregroundMark x1="23833" y1="66833" x2="24500" y2="66333"/>
                        <a14:foregroundMark x1="36833" y1="63000" x2="37333" y2="67167"/>
                        <a14:foregroundMark x1="38167" y1="71000" x2="38167" y2="71000"/>
                        <a14:foregroundMark x1="38833" y1="61667" x2="40667" y2="66167"/>
                        <a14:foregroundMark x1="42500" y1="63500" x2="45833" y2="63667"/>
                        <a14:foregroundMark x1="37500" y1="67667" x2="37833" y2="68667"/>
                        <a14:foregroundMark x1="33833" y1="63667" x2="34000" y2="67333"/>
                        <a14:foregroundMark x1="34167" y1="68667" x2="34167" y2="68667"/>
                        <a14:foregroundMark x1="11833" y1="53667" x2="11833" y2="53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24" t="22585" r="4081" b="24146"/>
          <a:stretch/>
        </p:blipFill>
        <p:spPr>
          <a:xfrm flipH="1">
            <a:off x="1352493" y="78158"/>
            <a:ext cx="2440771" cy="139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60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9A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E1B3122-5977-4119-A6CE-25FE0640B994}"/>
              </a:ext>
            </a:extLst>
          </p:cNvPr>
          <p:cNvGrpSpPr/>
          <p:nvPr/>
        </p:nvGrpSpPr>
        <p:grpSpPr>
          <a:xfrm>
            <a:off x="-6033537" y="941613"/>
            <a:ext cx="720000" cy="720000"/>
            <a:chOff x="4033284" y="886798"/>
            <a:chExt cx="720000" cy="720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C7F68DB-9D75-46A2-969E-0CD38F159FF7}"/>
                </a:ext>
              </a:extLst>
            </p:cNvPr>
            <p:cNvSpPr/>
            <p:nvPr/>
          </p:nvSpPr>
          <p:spPr>
            <a:xfrm>
              <a:off x="4033284" y="886798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3" name="Graphic 22" descr="Lightbulb with solid fill">
              <a:extLst>
                <a:ext uri="{FF2B5EF4-FFF2-40B4-BE49-F238E27FC236}">
                  <a16:creationId xmlns:a16="http://schemas.microsoft.com/office/drawing/2014/main" id="{EA5A2A34-789B-4D13-8AA0-77B5935AF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51423" y="1004937"/>
              <a:ext cx="483720" cy="48372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59A4BD4-121C-4F0E-9B67-8F2D81B21F58}"/>
              </a:ext>
            </a:extLst>
          </p:cNvPr>
          <p:cNvGrpSpPr/>
          <p:nvPr/>
        </p:nvGrpSpPr>
        <p:grpSpPr>
          <a:xfrm>
            <a:off x="-6033537" y="3747520"/>
            <a:ext cx="720000" cy="720000"/>
            <a:chOff x="4033284" y="3692705"/>
            <a:chExt cx="720000" cy="720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D572F5D-90A8-497C-B9E9-9EB9AA6E8D87}"/>
                </a:ext>
              </a:extLst>
            </p:cNvPr>
            <p:cNvSpPr/>
            <p:nvPr/>
          </p:nvSpPr>
          <p:spPr>
            <a:xfrm>
              <a:off x="4033284" y="369270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39" name="Graphic 38" descr="Books with solid fill">
              <a:extLst>
                <a:ext uri="{FF2B5EF4-FFF2-40B4-BE49-F238E27FC236}">
                  <a16:creationId xmlns:a16="http://schemas.microsoft.com/office/drawing/2014/main" id="{B2186968-7AD8-412F-9213-CBE7BDA85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51423" y="3820412"/>
              <a:ext cx="483721" cy="483721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0F47DB2-3328-402E-A6F1-4F9D04F96511}"/>
              </a:ext>
            </a:extLst>
          </p:cNvPr>
          <p:cNvGrpSpPr/>
          <p:nvPr/>
        </p:nvGrpSpPr>
        <p:grpSpPr>
          <a:xfrm>
            <a:off x="-6033537" y="2305710"/>
            <a:ext cx="720000" cy="720000"/>
            <a:chOff x="4033284" y="2250895"/>
            <a:chExt cx="720000" cy="720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70A3630-E285-417D-B3AC-3534777E83DD}"/>
                </a:ext>
              </a:extLst>
            </p:cNvPr>
            <p:cNvSpPr/>
            <p:nvPr/>
          </p:nvSpPr>
          <p:spPr>
            <a:xfrm>
              <a:off x="4033284" y="225089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42" name="Graphic 41" descr="Calligraphy Pen with solid fill">
              <a:extLst>
                <a:ext uri="{FF2B5EF4-FFF2-40B4-BE49-F238E27FC236}">
                  <a16:creationId xmlns:a16="http://schemas.microsoft.com/office/drawing/2014/main" id="{E8376D34-2850-485E-B1C0-AD30EB122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151423" y="2369034"/>
              <a:ext cx="483720" cy="48372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C703763-E732-41C2-8A40-B1D80E4D6124}"/>
              </a:ext>
            </a:extLst>
          </p:cNvPr>
          <p:cNvGrpSpPr/>
          <p:nvPr/>
        </p:nvGrpSpPr>
        <p:grpSpPr>
          <a:xfrm>
            <a:off x="750633" y="5116422"/>
            <a:ext cx="720000" cy="720000"/>
            <a:chOff x="4033284" y="5134515"/>
            <a:chExt cx="720000" cy="720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234AEAD-539C-4D49-9333-EF2A4B440748}"/>
                </a:ext>
              </a:extLst>
            </p:cNvPr>
            <p:cNvSpPr/>
            <p:nvPr/>
          </p:nvSpPr>
          <p:spPr>
            <a:xfrm>
              <a:off x="4033284" y="513451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33" name="Graphic 32" descr="Cheers outline">
              <a:extLst>
                <a:ext uri="{FF2B5EF4-FFF2-40B4-BE49-F238E27FC236}">
                  <a16:creationId xmlns:a16="http://schemas.microsoft.com/office/drawing/2014/main" id="{00B3730B-6397-482B-8E56-7866B48A8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20736" y="5221968"/>
              <a:ext cx="545094" cy="545094"/>
            </a:xfrm>
            <a:prstGeom prst="rect">
              <a:avLst/>
            </a:prstGeom>
          </p:spPr>
        </p:pic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FCF7F6B-BEB4-45A1-BDF2-29461D12800A}"/>
              </a:ext>
            </a:extLst>
          </p:cNvPr>
          <p:cNvSpPr/>
          <p:nvPr/>
        </p:nvSpPr>
        <p:spPr>
          <a:xfrm>
            <a:off x="3703" y="-1279215"/>
            <a:ext cx="1010139" cy="17653819"/>
          </a:xfrm>
          <a:custGeom>
            <a:avLst/>
            <a:gdLst>
              <a:gd name="connsiteX0" fmla="*/ 0 w 1010093"/>
              <a:gd name="connsiteY0" fmla="*/ 0 h 17653819"/>
              <a:gd name="connsiteX1" fmla="*/ 1010093 w 1010093"/>
              <a:gd name="connsiteY1" fmla="*/ 0 h 17653819"/>
              <a:gd name="connsiteX2" fmla="*/ 1010093 w 1010093"/>
              <a:gd name="connsiteY2" fmla="*/ 6063774 h 17653819"/>
              <a:gd name="connsiteX3" fmla="*/ 319529 w 1010093"/>
              <a:gd name="connsiteY3" fmla="*/ 6751033 h 17653819"/>
              <a:gd name="connsiteX4" fmla="*/ 1010093 w 1010093"/>
              <a:gd name="connsiteY4" fmla="*/ 7438291 h 17653819"/>
              <a:gd name="connsiteX5" fmla="*/ 1010093 w 1010093"/>
              <a:gd name="connsiteY5" fmla="*/ 17653819 h 17653819"/>
              <a:gd name="connsiteX6" fmla="*/ 0 w 1010093"/>
              <a:gd name="connsiteY6" fmla="*/ 17653819 h 17653819"/>
              <a:gd name="connsiteX0" fmla="*/ 0 w 1010093"/>
              <a:gd name="connsiteY0" fmla="*/ 0 h 17653819"/>
              <a:gd name="connsiteX1" fmla="*/ 1010093 w 1010093"/>
              <a:gd name="connsiteY1" fmla="*/ 0 h 17653819"/>
              <a:gd name="connsiteX2" fmla="*/ 1010093 w 1010093"/>
              <a:gd name="connsiteY2" fmla="*/ 6063774 h 17653819"/>
              <a:gd name="connsiteX3" fmla="*/ 319529 w 1010093"/>
              <a:gd name="connsiteY3" fmla="*/ 6751033 h 17653819"/>
              <a:gd name="connsiteX4" fmla="*/ 1010093 w 1010093"/>
              <a:gd name="connsiteY4" fmla="*/ 7438291 h 17653819"/>
              <a:gd name="connsiteX5" fmla="*/ 1010093 w 1010093"/>
              <a:gd name="connsiteY5" fmla="*/ 17653819 h 17653819"/>
              <a:gd name="connsiteX6" fmla="*/ 0 w 1010093"/>
              <a:gd name="connsiteY6" fmla="*/ 17653819 h 17653819"/>
              <a:gd name="connsiteX7" fmla="*/ 0 w 1010093"/>
              <a:gd name="connsiteY7" fmla="*/ 0 h 17653819"/>
              <a:gd name="connsiteX0" fmla="*/ 0 w 1010126"/>
              <a:gd name="connsiteY0" fmla="*/ 0 h 17653819"/>
              <a:gd name="connsiteX1" fmla="*/ 1010093 w 1010126"/>
              <a:gd name="connsiteY1" fmla="*/ 0 h 17653819"/>
              <a:gd name="connsiteX2" fmla="*/ 1010093 w 1010126"/>
              <a:gd name="connsiteY2" fmla="*/ 6063774 h 17653819"/>
              <a:gd name="connsiteX3" fmla="*/ 319529 w 1010126"/>
              <a:gd name="connsiteY3" fmla="*/ 6751033 h 17653819"/>
              <a:gd name="connsiteX4" fmla="*/ 1010093 w 1010126"/>
              <a:gd name="connsiteY4" fmla="*/ 7438291 h 17653819"/>
              <a:gd name="connsiteX5" fmla="*/ 1010093 w 1010126"/>
              <a:gd name="connsiteY5" fmla="*/ 17653819 h 17653819"/>
              <a:gd name="connsiteX6" fmla="*/ 0 w 1010126"/>
              <a:gd name="connsiteY6" fmla="*/ 17653819 h 17653819"/>
              <a:gd name="connsiteX7" fmla="*/ 0 w 1010126"/>
              <a:gd name="connsiteY7" fmla="*/ 0 h 17653819"/>
              <a:gd name="connsiteX0" fmla="*/ 0 w 1010126"/>
              <a:gd name="connsiteY0" fmla="*/ 0 h 17653819"/>
              <a:gd name="connsiteX1" fmla="*/ 1010093 w 1010126"/>
              <a:gd name="connsiteY1" fmla="*/ 0 h 17653819"/>
              <a:gd name="connsiteX2" fmla="*/ 1010093 w 1010126"/>
              <a:gd name="connsiteY2" fmla="*/ 6063774 h 17653819"/>
              <a:gd name="connsiteX3" fmla="*/ 319529 w 1010126"/>
              <a:gd name="connsiteY3" fmla="*/ 6751033 h 17653819"/>
              <a:gd name="connsiteX4" fmla="*/ 1010093 w 1010126"/>
              <a:gd name="connsiteY4" fmla="*/ 7438291 h 17653819"/>
              <a:gd name="connsiteX5" fmla="*/ 1010093 w 1010126"/>
              <a:gd name="connsiteY5" fmla="*/ 17653819 h 17653819"/>
              <a:gd name="connsiteX6" fmla="*/ 0 w 1010126"/>
              <a:gd name="connsiteY6" fmla="*/ 17653819 h 17653819"/>
              <a:gd name="connsiteX7" fmla="*/ 0 w 1010126"/>
              <a:gd name="connsiteY7" fmla="*/ 0 h 17653819"/>
              <a:gd name="connsiteX0" fmla="*/ 0 w 1010139"/>
              <a:gd name="connsiteY0" fmla="*/ 0 h 17653819"/>
              <a:gd name="connsiteX1" fmla="*/ 1010093 w 1010139"/>
              <a:gd name="connsiteY1" fmla="*/ 0 h 17653819"/>
              <a:gd name="connsiteX2" fmla="*/ 1010093 w 1010139"/>
              <a:gd name="connsiteY2" fmla="*/ 6063774 h 17653819"/>
              <a:gd name="connsiteX3" fmla="*/ 517173 w 1010139"/>
              <a:gd name="connsiteY3" fmla="*/ 6770083 h 17653819"/>
              <a:gd name="connsiteX4" fmla="*/ 1010093 w 1010139"/>
              <a:gd name="connsiteY4" fmla="*/ 7438291 h 17653819"/>
              <a:gd name="connsiteX5" fmla="*/ 1010093 w 1010139"/>
              <a:gd name="connsiteY5" fmla="*/ 17653819 h 17653819"/>
              <a:gd name="connsiteX6" fmla="*/ 0 w 1010139"/>
              <a:gd name="connsiteY6" fmla="*/ 17653819 h 17653819"/>
              <a:gd name="connsiteX7" fmla="*/ 0 w 1010139"/>
              <a:gd name="connsiteY7" fmla="*/ 0 h 1765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0139" h="17653819">
                <a:moveTo>
                  <a:pt x="0" y="0"/>
                </a:moveTo>
                <a:lnTo>
                  <a:pt x="1010093" y="0"/>
                </a:lnTo>
                <a:lnTo>
                  <a:pt x="1010093" y="6063774"/>
                </a:lnTo>
                <a:cubicBezTo>
                  <a:pt x="1015649" y="6385728"/>
                  <a:pt x="518761" y="6410028"/>
                  <a:pt x="517173" y="6770083"/>
                </a:cubicBezTo>
                <a:cubicBezTo>
                  <a:pt x="515585" y="7130138"/>
                  <a:pt x="1001361" y="7147293"/>
                  <a:pt x="1010093" y="7438291"/>
                </a:cubicBezTo>
                <a:lnTo>
                  <a:pt x="1010093" y="17653819"/>
                </a:lnTo>
                <a:lnTo>
                  <a:pt x="0" y="1765381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1" name="Graphic 20" descr="Books with solid fill">
            <a:hlinkClick r:id="rId10" action="ppaction://hlinksldjump"/>
            <a:extLst>
              <a:ext uri="{FF2B5EF4-FFF2-40B4-BE49-F238E27FC236}">
                <a16:creationId xmlns:a16="http://schemas.microsoft.com/office/drawing/2014/main" id="{43B415EE-FA12-4A1C-852E-F87D7FCE9E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913" y="3757088"/>
            <a:ext cx="483721" cy="483721"/>
          </a:xfrm>
          <a:prstGeom prst="rect">
            <a:avLst/>
          </a:prstGeom>
        </p:spPr>
      </p:pic>
      <p:pic>
        <p:nvPicPr>
          <p:cNvPr id="22" name="Graphic 21" descr="Calligraphy Pen with solid fill">
            <a:hlinkClick r:id="rId11" action="ppaction://hlinksldjump"/>
            <a:extLst>
              <a:ext uri="{FF2B5EF4-FFF2-40B4-BE49-F238E27FC236}">
                <a16:creationId xmlns:a16="http://schemas.microsoft.com/office/drawing/2014/main" id="{4C58993F-665D-42C4-9DAA-8434FE2A2C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6913" y="2305710"/>
            <a:ext cx="483720" cy="483720"/>
          </a:xfrm>
          <a:prstGeom prst="rect">
            <a:avLst/>
          </a:prstGeom>
        </p:spPr>
      </p:pic>
      <p:pic>
        <p:nvPicPr>
          <p:cNvPr id="24" name="Graphic 23" descr="Lightbulb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D4D596DD-BD82-4ABC-AC3F-EEBA1588F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913" y="941613"/>
            <a:ext cx="483720" cy="48372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36DCBA8-3F3C-4A79-AD87-E061A20D0268}"/>
              </a:ext>
            </a:extLst>
          </p:cNvPr>
          <p:cNvSpPr/>
          <p:nvPr/>
        </p:nvSpPr>
        <p:spPr>
          <a:xfrm>
            <a:off x="1588773" y="967704"/>
            <a:ext cx="9734456" cy="5576375"/>
          </a:xfrm>
          <a:prstGeom prst="rect">
            <a:avLst/>
          </a:prstGeom>
          <a:solidFill>
            <a:srgbClr val="EFCFE3"/>
          </a:solidFill>
          <a:ln w="38100">
            <a:solidFill>
              <a:srgbClr val="EC00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38437D-C68D-45F5-8E33-44AC534F75B3}"/>
              </a:ext>
            </a:extLst>
          </p:cNvPr>
          <p:cNvSpPr/>
          <p:nvPr/>
        </p:nvSpPr>
        <p:spPr>
          <a:xfrm>
            <a:off x="4806602" y="287333"/>
            <a:ext cx="3034146" cy="981244"/>
          </a:xfrm>
          <a:prstGeom prst="rect">
            <a:avLst/>
          </a:prstGeom>
          <a:solidFill>
            <a:srgbClr val="EF229B"/>
          </a:solidFill>
          <a:ln w="152400">
            <a:solidFill>
              <a:srgbClr val="EF22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ADC0CC-8357-499A-9EEF-78ED247F8B8F}"/>
              </a:ext>
            </a:extLst>
          </p:cNvPr>
          <p:cNvSpPr/>
          <p:nvPr/>
        </p:nvSpPr>
        <p:spPr>
          <a:xfrm>
            <a:off x="4730356" y="212543"/>
            <a:ext cx="3186635" cy="565411"/>
          </a:xfrm>
          <a:prstGeom prst="rect">
            <a:avLst/>
          </a:prstGeom>
          <a:solidFill>
            <a:srgbClr val="F787CA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7898A74-FACD-4E6E-9A07-83D08D2069EF}"/>
              </a:ext>
            </a:extLst>
          </p:cNvPr>
          <p:cNvSpPr/>
          <p:nvPr/>
        </p:nvSpPr>
        <p:spPr>
          <a:xfrm>
            <a:off x="4888151" y="313921"/>
            <a:ext cx="2871047" cy="928067"/>
          </a:xfrm>
          <a:prstGeom prst="rect">
            <a:avLst/>
          </a:prstGeom>
          <a:solidFill>
            <a:srgbClr val="FFC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6E790E-6085-424C-B440-511CA6D093B1}"/>
              </a:ext>
            </a:extLst>
          </p:cNvPr>
          <p:cNvSpPr/>
          <p:nvPr/>
        </p:nvSpPr>
        <p:spPr>
          <a:xfrm>
            <a:off x="4885277" y="751366"/>
            <a:ext cx="2876791" cy="490622"/>
          </a:xfrm>
          <a:prstGeom prst="rect">
            <a:avLst/>
          </a:prstGeom>
          <a:solidFill>
            <a:srgbClr val="FCD6F9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713FE5-B426-49E9-9CB7-D0ADED709C81}"/>
              </a:ext>
            </a:extLst>
          </p:cNvPr>
          <p:cNvSpPr txBox="1"/>
          <p:nvPr/>
        </p:nvSpPr>
        <p:spPr>
          <a:xfrm>
            <a:off x="4887237" y="406528"/>
            <a:ext cx="27770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rgbClr val="EC008C"/>
                </a:solidFill>
                <a:effectLst>
                  <a:glow rad="241300">
                    <a:schemeClr val="bg1">
                      <a:alpha val="40000"/>
                    </a:schemeClr>
                  </a:glow>
                </a:effectLst>
                <a:latin typeface="MTD Summer Show" pitchFamily="50" charset="0"/>
              </a:rPr>
              <a:t>Kết</a:t>
            </a:r>
            <a:r>
              <a:rPr lang="en-US" sz="4400" dirty="0">
                <a:solidFill>
                  <a:srgbClr val="EC008C"/>
                </a:solidFill>
                <a:effectLst>
                  <a:glow rad="241300">
                    <a:schemeClr val="bg1">
                      <a:alpha val="40000"/>
                    </a:schemeClr>
                  </a:glow>
                </a:effectLst>
                <a:latin typeface="MTD Summer Show" pitchFamily="50" charset="0"/>
              </a:rPr>
              <a:t> </a:t>
            </a:r>
            <a:r>
              <a:rPr lang="en-US" sz="4400" dirty="0" err="1">
                <a:solidFill>
                  <a:srgbClr val="EC008C"/>
                </a:solidFill>
                <a:effectLst>
                  <a:glow rad="241300">
                    <a:schemeClr val="bg1">
                      <a:alpha val="40000"/>
                    </a:schemeClr>
                  </a:glow>
                </a:effectLst>
                <a:latin typeface="MTD Summer Show" pitchFamily="50" charset="0"/>
              </a:rPr>
              <a:t>bài</a:t>
            </a:r>
            <a:endParaRPr lang="en-GB" sz="4400" dirty="0">
              <a:solidFill>
                <a:srgbClr val="EC008C"/>
              </a:solidFill>
              <a:effectLst>
                <a:glow rad="241300">
                  <a:schemeClr val="bg1">
                    <a:alpha val="40000"/>
                  </a:schemeClr>
                </a:glow>
              </a:effectLst>
              <a:latin typeface="MTD Summer Show" pitchFamily="50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D8B5DB-078E-42BA-A641-D5D12F6A968A}"/>
              </a:ext>
            </a:extLst>
          </p:cNvPr>
          <p:cNvSpPr txBox="1"/>
          <p:nvPr/>
        </p:nvSpPr>
        <p:spPr>
          <a:xfrm>
            <a:off x="1931125" y="1732610"/>
            <a:ext cx="9510241" cy="1128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400" dirty="0">
                <a:latin typeface="UTM Amerika Sans" panose="02040603050506020204" pitchFamily="18" charset="0"/>
              </a:rPr>
              <a:t>Nêu ý nghĩa, rút ra bài học nhận thức và hành động về tư tưởng đạo lý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FA04044-3839-4A42-B574-C63546610875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30324" b="77367" l="69067" r="86991">
                        <a14:foregroundMark x1="80417" y1="37778" x2="80938" y2="39630"/>
                        <a14:foregroundMark x1="82083" y1="38241" x2="82083" y2="38241"/>
                      </a14:backgroundRemoval>
                    </a14:imgEffect>
                  </a14:imgLayer>
                </a14:imgProps>
              </a:ext>
            </a:extLst>
          </a:blip>
          <a:srcRect l="66827" t="24444" r="10769" b="16752"/>
          <a:stretch/>
        </p:blipFill>
        <p:spPr>
          <a:xfrm>
            <a:off x="9528796" y="3313764"/>
            <a:ext cx="2560441" cy="378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88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31" grpId="0" animBg="1"/>
      <p:bldP spid="34" grpId="0"/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106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等线</vt:lpstr>
      <vt:lpstr>等线 Light</vt:lpstr>
      <vt:lpstr>Arial</vt:lpstr>
      <vt:lpstr>Marvel</vt:lpstr>
      <vt:lpstr>Moving Skate</vt:lpstr>
      <vt:lpstr>MTD Summer Show</vt:lpstr>
      <vt:lpstr>UTM Amerika Sans</vt:lpstr>
      <vt:lpstr>UTM Azuki</vt:lpstr>
      <vt:lpstr>UTM Duepuntozero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Vũ</dc:creator>
  <cp:lastModifiedBy>Vu Thanh Trung</cp:lastModifiedBy>
  <cp:revision>16</cp:revision>
  <dcterms:created xsi:type="dcterms:W3CDTF">2021-06-14T05:49:06Z</dcterms:created>
  <dcterms:modified xsi:type="dcterms:W3CDTF">2021-09-15T08:24:10Z</dcterms:modified>
</cp:coreProperties>
</file>