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5EF"/>
    <a:srgbClr val="7209B7"/>
    <a:srgbClr val="480CA8"/>
    <a:srgbClr val="4361EE"/>
    <a:srgbClr val="3F37C9"/>
    <a:srgbClr val="3A0CA3"/>
    <a:srgbClr val="EF476F"/>
    <a:srgbClr val="FFD166"/>
    <a:srgbClr val="06D6A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8" autoAdjust="0"/>
    <p:restoredTop sz="94660"/>
  </p:normalViewPr>
  <p:slideViewPr>
    <p:cSldViewPr snapToGrid="0">
      <p:cViewPr>
        <p:scale>
          <a:sx n="66" d="100"/>
          <a:sy n="66" d="100"/>
        </p:scale>
        <p:origin x="25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A65E-F9F0-4E9A-B964-31118302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E49F9-8CCC-46CA-824C-B07F5531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740E-992D-449D-A3B0-ABA92EEA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BF48-7DB2-45B9-81D6-492BA46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2D29-D82B-45FE-87E0-8AA48E96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7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3178-BEBA-4DFC-8E2C-F5B4ED3C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F48B-E62A-4CCE-BE32-6F9670F3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4435-34AB-4C09-A606-25880D42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A264-0E62-4058-86D1-FFE561D6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573-B22E-4512-98E5-B3EC94F0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963A-10D7-4484-8D49-F113605D6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A627-16C1-49B3-B517-C8A6316A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251B-CAD6-46E5-9F3E-9BBF38C1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CF75-CA9D-4457-A4A8-20168ACA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6C75-307C-47B3-99CD-041C9D64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7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A29-6D0B-4EFE-8C91-3227CC1B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0B56-F8DB-461B-8C9C-C47C4F06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720E-3E94-407F-B56A-925ECA2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6B72-CAAC-4A73-B0CF-CFDD8F95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2A93-41D0-45F3-B841-58B920FB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2E6E-193F-47BB-93A5-DE7A00E6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62DD-D51C-41AB-A7C4-4D19FDC6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F7CD-6A7F-4E7E-BE27-10BD80EF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0DDD-FC66-4620-848C-C5B67A93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0B26-EEB8-46D4-AD87-AADBF10C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8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0332-7C68-42FA-AD8C-06EF93EF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5A04-0C6F-491C-8086-C8CE4723C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F462-585D-4E03-B616-79097927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D3494-BFED-4A50-8C9B-FE95F40F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BC1C-0EA8-4CB6-8EBE-DB780BD3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1F813-8218-4875-A8E4-DC17695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5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76B2-B95D-4AAD-9817-3E384762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AA7D8-80E9-4C75-8020-026F9224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89D6-74FA-4D4F-BDFF-1B8A65D1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EA49D-58E6-40AD-87CB-B793DD669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F46D2-CA77-4D11-9613-D682D3180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F3151-038F-424B-96A1-2B4FFB5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00E44-52E7-46E1-BFC5-81014E1D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1317F-AAAA-4D28-82FC-11FCFB8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3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BDC0-52D7-40D3-83E9-B86C9BC1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A8649-2AE0-4401-854F-B26958E6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4454D-597A-4570-9B88-CE8224EF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A4F43-A1B3-4283-A736-BD460A63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09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D6D30-0750-4850-ABBE-CE8EFC1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E2602-0636-4731-963B-5DA427C6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FC91-88E7-4708-9FBD-9B59749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D115-0CD0-42B1-B47A-F5EC6ADE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5FFA-C719-4105-A365-2AEF072D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3428-21E8-4401-A3AE-D71AE117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59EC4-1E85-4785-B48F-FABCD4CE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DB6E2-DA3F-43DD-822B-760D882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6919-65EB-494B-8E2C-B62F15C0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6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71C-206E-4CEE-BA40-0745548E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0F46-A047-4B3E-B889-2EF386869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C2D9A-03CB-42BB-A01C-0332231B8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C1B0D-A27D-4FEF-A306-A287E0B1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34D5-5364-410E-9A13-19AB6DA7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05D4-0060-415D-B430-828EB66D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1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EBA6-BB02-4751-BDFB-91729190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7087-35D8-44E7-BD59-B5697193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3F72-9E0E-423B-AE93-E6644D50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D5C1-7391-4D8C-B854-734A195F79DB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4C4E-A237-478F-9FCB-8650EBF2B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9190-F345-49BC-91D4-020FBB35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9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18" Type="http://schemas.openxmlformats.org/officeDocument/2006/relationships/image" Target="../media/image14.sv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slide" Target="slide4.xml"/><Relationship Id="rId19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image" Target="../media/image16.svg"/><Relationship Id="rId7" Type="http://schemas.openxmlformats.org/officeDocument/2006/relationships/slide" Target="slide3.xml"/><Relationship Id="rId12" Type="http://schemas.openxmlformats.org/officeDocument/2006/relationships/image" Target="../media/image14.svg"/><Relationship Id="rId17" Type="http://schemas.openxmlformats.org/officeDocument/2006/relationships/image" Target="../media/image7.png"/><Relationship Id="rId2" Type="http://schemas.openxmlformats.org/officeDocument/2006/relationships/image" Target="../media/image15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12.svg"/><Relationship Id="rId1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sv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12.svg"/><Relationship Id="rId19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.xml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3.xml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0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F8747FD-B245-4C52-A6EB-238C43C4BEF9}"/>
              </a:ext>
            </a:extLst>
          </p:cNvPr>
          <p:cNvGrpSpPr/>
          <p:nvPr/>
        </p:nvGrpSpPr>
        <p:grpSpPr>
          <a:xfrm>
            <a:off x="-6033537" y="960663"/>
            <a:ext cx="720000" cy="720000"/>
            <a:chOff x="4033284" y="886798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109E8A-6CCF-4BA0-B479-977305A6C78D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" name="Graphic 30" descr="Lightbulb with solid fill">
              <a:extLst>
                <a:ext uri="{FF2B5EF4-FFF2-40B4-BE49-F238E27FC236}">
                  <a16:creationId xmlns:a16="http://schemas.microsoft.com/office/drawing/2014/main" id="{CD73317C-4817-40BB-B0C1-81AE9BB2D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F421DDC-E646-4A43-BFDA-AE8F4342142D}"/>
              </a:ext>
            </a:extLst>
          </p:cNvPr>
          <p:cNvSpPr/>
          <p:nvPr/>
        </p:nvSpPr>
        <p:spPr>
          <a:xfrm>
            <a:off x="3703" y="-7580113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  <a:effectLst>
            <a:glow rad="177800">
              <a:schemeClr val="accent1">
                <a:satMod val="175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2948A1-2F9F-47C1-B62B-671ED96201D3}"/>
              </a:ext>
            </a:extLst>
          </p:cNvPr>
          <p:cNvGrpSpPr/>
          <p:nvPr/>
        </p:nvGrpSpPr>
        <p:grpSpPr>
          <a:xfrm>
            <a:off x="-6033537" y="3747520"/>
            <a:ext cx="720000" cy="720000"/>
            <a:chOff x="4033284" y="3692705"/>
            <a:chExt cx="720000" cy="720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76C654-C775-48AA-9C42-1F793AAB2584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" name="Graphic 24" descr="Books with solid fill">
              <a:extLst>
                <a:ext uri="{FF2B5EF4-FFF2-40B4-BE49-F238E27FC236}">
                  <a16:creationId xmlns:a16="http://schemas.microsoft.com/office/drawing/2014/main" id="{B00B0296-92EA-45A2-A01D-B80D5C070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CF1D7-7656-4F3E-911D-807FE5CB6068}"/>
              </a:ext>
            </a:extLst>
          </p:cNvPr>
          <p:cNvGrpSpPr/>
          <p:nvPr/>
        </p:nvGrpSpPr>
        <p:grpSpPr>
          <a:xfrm>
            <a:off x="-6033537" y="2305710"/>
            <a:ext cx="720000" cy="720000"/>
            <a:chOff x="4033284" y="2250895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73A14E-0AE2-4BA6-9F8E-91C6DBC7A307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Graphic 26" descr="Calligraphy Pen with solid fill">
              <a:extLst>
                <a:ext uri="{FF2B5EF4-FFF2-40B4-BE49-F238E27FC236}">
                  <a16:creationId xmlns:a16="http://schemas.microsoft.com/office/drawing/2014/main" id="{F81AF551-2840-4EEE-B9F8-65418133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7C558CB-1787-44CB-82B5-F3C1182FBA3D}"/>
              </a:ext>
            </a:extLst>
          </p:cNvPr>
          <p:cNvGrpSpPr/>
          <p:nvPr/>
        </p:nvGrpSpPr>
        <p:grpSpPr>
          <a:xfrm>
            <a:off x="-6033537" y="5189330"/>
            <a:ext cx="720000" cy="720000"/>
            <a:chOff x="4033284" y="5134515"/>
            <a:chExt cx="720000" cy="72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D3FCC2-8388-459A-92B5-AE5C6C53359A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9" name="Graphic 28" descr="Cheers outline">
              <a:extLst>
                <a:ext uri="{FF2B5EF4-FFF2-40B4-BE49-F238E27FC236}">
                  <a16:creationId xmlns:a16="http://schemas.microsoft.com/office/drawing/2014/main" id="{59AEFCEA-E99B-4D45-AF24-E2284774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pic>
        <p:nvPicPr>
          <p:cNvPr id="48" name="Graphic 47" descr="Books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A09003BE-DAC1-4475-B35A-52D1E47EC6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49" name="Graphic 48" descr="Calligraphy Pen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ABD2AA10-87C1-4295-8B52-A1AA41DDD9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50" name="Graphic 49" descr="Che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170E1578-6A19-47B3-AE8E-844A3D9615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pic>
        <p:nvPicPr>
          <p:cNvPr id="51" name="Graphic 50" descr="Lightbulb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F39081E3-6601-4636-A9A4-F01AFC0254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9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0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6A7956-F296-4855-8EEC-D2C558576CF5}"/>
              </a:ext>
            </a:extLst>
          </p:cNvPr>
          <p:cNvGrpSpPr/>
          <p:nvPr/>
        </p:nvGrpSpPr>
        <p:grpSpPr>
          <a:xfrm>
            <a:off x="1010139" y="905127"/>
            <a:ext cx="720000" cy="720000"/>
            <a:chOff x="750633" y="905127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109E8A-6CCF-4BA0-B479-977305A6C78D}"/>
                </a:ext>
              </a:extLst>
            </p:cNvPr>
            <p:cNvSpPr/>
            <p:nvPr/>
          </p:nvSpPr>
          <p:spPr>
            <a:xfrm>
              <a:off x="750633" y="905127"/>
              <a:ext cx="720000" cy="72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glow rad="177800">
                <a:schemeClr val="accent1">
                  <a:satMod val="175000"/>
                  <a:alpha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31" name="Graphic 30" descr="Lightbulb with solid fill">
              <a:extLst>
                <a:ext uri="{FF2B5EF4-FFF2-40B4-BE49-F238E27FC236}">
                  <a16:creationId xmlns:a16="http://schemas.microsoft.com/office/drawing/2014/main" id="{CD73317C-4817-40BB-B0C1-81AE9BB2D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72" y="1023266"/>
              <a:ext cx="483720" cy="483720"/>
            </a:xfrm>
            <a:prstGeom prst="rect">
              <a:avLst/>
            </a:prstGeom>
          </p:spPr>
        </p:pic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F421DDC-E646-4A43-BFDA-AE8F4342142D}"/>
              </a:ext>
            </a:extLst>
          </p:cNvPr>
          <p:cNvSpPr/>
          <p:nvPr/>
        </p:nvSpPr>
        <p:spPr>
          <a:xfrm>
            <a:off x="0" y="-5494708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  <a:effectLst>
            <a:glow rad="177800">
              <a:schemeClr val="accent1">
                <a:satMod val="175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8" name="Graphic 47" descr="Book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A09003BE-DAC1-4475-B35A-52D1E47EC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49" name="Graphic 48" descr="Calligraphy Pen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ABD2AA10-87C1-4295-8B52-A1AA41DDD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50" name="Graphic 49" descr="Cheers outline">
            <a:hlinkClick r:id="rId10" action="ppaction://hlinksldjump"/>
            <a:extLst>
              <a:ext uri="{FF2B5EF4-FFF2-40B4-BE49-F238E27FC236}">
                <a16:creationId xmlns:a16="http://schemas.microsoft.com/office/drawing/2014/main" id="{170E1578-6A19-47B3-AE8E-844A3D9615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E193FE5F-D16F-4905-9195-AE097D5CB6ED}"/>
              </a:ext>
            </a:extLst>
          </p:cNvPr>
          <p:cNvGrpSpPr/>
          <p:nvPr/>
        </p:nvGrpSpPr>
        <p:grpSpPr>
          <a:xfrm>
            <a:off x="-6033537" y="3747520"/>
            <a:ext cx="720000" cy="720000"/>
            <a:chOff x="4033284" y="3692705"/>
            <a:chExt cx="720000" cy="720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1B90B4-D7B7-4156-BEC8-CF450E6EE3A7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3" name="Graphic 62" descr="Books with solid fill">
              <a:extLst>
                <a:ext uri="{FF2B5EF4-FFF2-40B4-BE49-F238E27FC236}">
                  <a16:creationId xmlns:a16="http://schemas.microsoft.com/office/drawing/2014/main" id="{C3CA8838-19BE-4330-9050-E3766DDB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0748BB-2C0A-497A-9706-D22EA7F8DDDE}"/>
              </a:ext>
            </a:extLst>
          </p:cNvPr>
          <p:cNvGrpSpPr/>
          <p:nvPr/>
        </p:nvGrpSpPr>
        <p:grpSpPr>
          <a:xfrm>
            <a:off x="-6033537" y="2400960"/>
            <a:ext cx="720000" cy="720000"/>
            <a:chOff x="4033284" y="2250895"/>
            <a:chExt cx="720000" cy="72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A86B63-96EE-4ED8-88B4-A61B8C309B4D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6" name="Graphic 65" descr="Calligraphy Pen with solid fill">
              <a:extLst>
                <a:ext uri="{FF2B5EF4-FFF2-40B4-BE49-F238E27FC236}">
                  <a16:creationId xmlns:a16="http://schemas.microsoft.com/office/drawing/2014/main" id="{22F8C8AD-FBC8-42AD-838C-D8DDC3FC0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08FAEA-81B3-4CCF-97D2-EE0430A78EF4}"/>
              </a:ext>
            </a:extLst>
          </p:cNvPr>
          <p:cNvGrpSpPr/>
          <p:nvPr/>
        </p:nvGrpSpPr>
        <p:grpSpPr>
          <a:xfrm>
            <a:off x="-6033537" y="5189330"/>
            <a:ext cx="720000" cy="720000"/>
            <a:chOff x="4033284" y="5134515"/>
            <a:chExt cx="720000" cy="72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97FE59B-7E26-4CE1-8087-1287F0E1BD36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9" name="Graphic 68" descr="Cheers outline">
              <a:extLst>
                <a:ext uri="{FF2B5EF4-FFF2-40B4-BE49-F238E27FC236}">
                  <a16:creationId xmlns:a16="http://schemas.microsoft.com/office/drawing/2014/main" id="{8B9DA1B4-F5E4-4E6D-BE2E-9C556E0DE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68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0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D46A6C1-1D2C-47C5-8C59-98C1775D1CE2}"/>
              </a:ext>
            </a:extLst>
          </p:cNvPr>
          <p:cNvGrpSpPr/>
          <p:nvPr/>
        </p:nvGrpSpPr>
        <p:grpSpPr>
          <a:xfrm>
            <a:off x="-6033537" y="941613"/>
            <a:ext cx="720000" cy="720000"/>
            <a:chOff x="4033284" y="886798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3E7647-85C7-4CCC-A7F2-A4105FD22107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Graphic 20" descr="Lightbulb with solid fill">
              <a:extLst>
                <a:ext uri="{FF2B5EF4-FFF2-40B4-BE49-F238E27FC236}">
                  <a16:creationId xmlns:a16="http://schemas.microsoft.com/office/drawing/2014/main" id="{E3264A64-E759-4756-8247-470EB2052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75512-78F4-41EC-B844-1727718947D9}"/>
              </a:ext>
            </a:extLst>
          </p:cNvPr>
          <p:cNvGrpSpPr/>
          <p:nvPr/>
        </p:nvGrpSpPr>
        <p:grpSpPr>
          <a:xfrm>
            <a:off x="-6033537" y="3842770"/>
            <a:ext cx="720000" cy="720000"/>
            <a:chOff x="4033284" y="3692705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C460E1-1E7C-4713-B9ED-521AF2C514C5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Graphic 38" descr="Books with solid fill">
              <a:extLst>
                <a:ext uri="{FF2B5EF4-FFF2-40B4-BE49-F238E27FC236}">
                  <a16:creationId xmlns:a16="http://schemas.microsoft.com/office/drawing/2014/main" id="{214C9BC9-A44D-40A9-AFD1-575DC2D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A5DF21-DF31-4192-A08E-C66D4B205A3F}"/>
              </a:ext>
            </a:extLst>
          </p:cNvPr>
          <p:cNvGrpSpPr/>
          <p:nvPr/>
        </p:nvGrpSpPr>
        <p:grpSpPr>
          <a:xfrm>
            <a:off x="-6033537" y="5189330"/>
            <a:ext cx="720000" cy="720000"/>
            <a:chOff x="4033284" y="5134515"/>
            <a:chExt cx="720000" cy="72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450F17-7B00-4FDE-ADC4-2C9A8E719B0C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5" name="Graphic 44" descr="Cheers outline">
              <a:extLst>
                <a:ext uri="{FF2B5EF4-FFF2-40B4-BE49-F238E27FC236}">
                  <a16:creationId xmlns:a16="http://schemas.microsoft.com/office/drawing/2014/main" id="{826FF54B-8A85-44BD-B24B-2A98B5BB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75F473-38C6-4E65-BD91-80CF51118B3C}"/>
              </a:ext>
            </a:extLst>
          </p:cNvPr>
          <p:cNvGrpSpPr/>
          <p:nvPr/>
        </p:nvGrpSpPr>
        <p:grpSpPr>
          <a:xfrm>
            <a:off x="1010139" y="2281560"/>
            <a:ext cx="720000" cy="720000"/>
            <a:chOff x="750633" y="2281560"/>
            <a:chExt cx="720000" cy="72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47A5C1-059C-4062-94DE-EA698486DB79}"/>
                </a:ext>
              </a:extLst>
            </p:cNvPr>
            <p:cNvSpPr/>
            <p:nvPr/>
          </p:nvSpPr>
          <p:spPr>
            <a:xfrm>
              <a:off x="750633" y="2281560"/>
              <a:ext cx="720000" cy="72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glow rad="177800">
                <a:schemeClr val="accent1">
                  <a:satMod val="175000"/>
                  <a:alpha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36" name="Graphic 35" descr="Calligraphy Pen with solid fill">
              <a:extLst>
                <a:ext uri="{FF2B5EF4-FFF2-40B4-BE49-F238E27FC236}">
                  <a16:creationId xmlns:a16="http://schemas.microsoft.com/office/drawing/2014/main" id="{77F7555F-1507-44DF-93D9-73FD4E1A4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8772" y="2399699"/>
              <a:ext cx="483720" cy="483720"/>
            </a:xfrm>
            <a:prstGeom prst="rect">
              <a:avLst/>
            </a:prstGeom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BDA8F0-091C-4605-9B46-5C704C26701A}"/>
              </a:ext>
            </a:extLst>
          </p:cNvPr>
          <p:cNvSpPr/>
          <p:nvPr/>
        </p:nvSpPr>
        <p:spPr>
          <a:xfrm>
            <a:off x="0" y="-4129791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  <a:effectLst>
            <a:glow rad="177800">
              <a:schemeClr val="accent1">
                <a:satMod val="175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Graphic 21" descr="Books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B663C7CA-11B3-4232-8938-0FF6BBF23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24" name="Graphic 23" descr="Che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02B92946-B457-4013-95C3-3AC1E0DA60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pic>
        <p:nvPicPr>
          <p:cNvPr id="25" name="Graphic 24" descr="Lightbulb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7C312BA4-820F-4A5D-BC21-FE6912FFA2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7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9D86BA-9C94-4B2A-8DDF-39B61E2D0C2C}"/>
              </a:ext>
            </a:extLst>
          </p:cNvPr>
          <p:cNvGrpSpPr/>
          <p:nvPr/>
        </p:nvGrpSpPr>
        <p:grpSpPr>
          <a:xfrm>
            <a:off x="-6033537" y="941613"/>
            <a:ext cx="720000" cy="720000"/>
            <a:chOff x="4033284" y="886798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0732BA-7CD4-4D12-87D7-FBE924F6D69D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Graphic 20" descr="Lightbulb with solid fill">
              <a:extLst>
                <a:ext uri="{FF2B5EF4-FFF2-40B4-BE49-F238E27FC236}">
                  <a16:creationId xmlns:a16="http://schemas.microsoft.com/office/drawing/2014/main" id="{39B99A48-2AE0-4423-AD2F-4961DC1E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655B02-1376-4DFD-9531-BBFF596E1ACC}"/>
              </a:ext>
            </a:extLst>
          </p:cNvPr>
          <p:cNvGrpSpPr/>
          <p:nvPr/>
        </p:nvGrpSpPr>
        <p:grpSpPr>
          <a:xfrm>
            <a:off x="-6033537" y="2305710"/>
            <a:ext cx="720000" cy="720000"/>
            <a:chOff x="4033284" y="2250895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953889-F00E-4EF8-8BB3-B3045CD50D18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2" name="Graphic 41" descr="Calligraphy Pen with solid fill">
              <a:extLst>
                <a:ext uri="{FF2B5EF4-FFF2-40B4-BE49-F238E27FC236}">
                  <a16:creationId xmlns:a16="http://schemas.microsoft.com/office/drawing/2014/main" id="{77AD6AD6-C3E6-4BAD-87CE-7AE2AE38F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4773C-6D8E-4EE1-BA85-C8195BBC5893}"/>
              </a:ext>
            </a:extLst>
          </p:cNvPr>
          <p:cNvGrpSpPr/>
          <p:nvPr/>
        </p:nvGrpSpPr>
        <p:grpSpPr>
          <a:xfrm>
            <a:off x="-6033537" y="5170280"/>
            <a:ext cx="720000" cy="720000"/>
            <a:chOff x="4033284" y="5134515"/>
            <a:chExt cx="720000" cy="72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066A621-B87A-4B7E-A508-37EBD6986C27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5" name="Graphic 44" descr="Cheers outline">
              <a:extLst>
                <a:ext uri="{FF2B5EF4-FFF2-40B4-BE49-F238E27FC236}">
                  <a16:creationId xmlns:a16="http://schemas.microsoft.com/office/drawing/2014/main" id="{AF10B329-4E83-4D27-8ABA-39EFD2BA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CAFB2F-608B-42D4-BBFB-B61EE4D8CAEF}"/>
              </a:ext>
            </a:extLst>
          </p:cNvPr>
          <p:cNvGrpSpPr/>
          <p:nvPr/>
        </p:nvGrpSpPr>
        <p:grpSpPr>
          <a:xfrm>
            <a:off x="1013842" y="3663027"/>
            <a:ext cx="720000" cy="720000"/>
            <a:chOff x="750633" y="3648738"/>
            <a:chExt cx="720000" cy="72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D7B873-7A86-4F53-801F-417F92004855}"/>
                </a:ext>
              </a:extLst>
            </p:cNvPr>
            <p:cNvSpPr/>
            <p:nvPr/>
          </p:nvSpPr>
          <p:spPr>
            <a:xfrm>
              <a:off x="750633" y="3648738"/>
              <a:ext cx="720000" cy="72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glow rad="177800">
                <a:schemeClr val="accent1">
                  <a:satMod val="175000"/>
                  <a:alpha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37" name="Graphic 36" descr="Books with solid fill">
              <a:extLst>
                <a:ext uri="{FF2B5EF4-FFF2-40B4-BE49-F238E27FC236}">
                  <a16:creationId xmlns:a16="http://schemas.microsoft.com/office/drawing/2014/main" id="{D8FFB2E0-7082-4F32-96B9-48E36AB1F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8772" y="3776445"/>
              <a:ext cx="483721" cy="483721"/>
            </a:xfrm>
            <a:prstGeom prst="rect">
              <a:avLst/>
            </a:prstGeom>
          </p:spPr>
        </p:pic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051C09-F649-44C2-BD99-F2445616BDA3}"/>
              </a:ext>
            </a:extLst>
          </p:cNvPr>
          <p:cNvSpPr/>
          <p:nvPr/>
        </p:nvSpPr>
        <p:spPr>
          <a:xfrm>
            <a:off x="3703" y="-2749959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  <a:effectLst>
            <a:glow rad="177800">
              <a:schemeClr val="accent1">
                <a:satMod val="175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Graphic 21" descr="Calligraphy Pe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E12A0049-BCD6-4378-BBEC-2AB0FF7EA3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23" name="Graphic 22" descr="Che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18F4E75A-0B7A-488A-9464-17ABE258B5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pic>
        <p:nvPicPr>
          <p:cNvPr id="24" name="Graphic 23" descr="Lightbulb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84BA8DC9-82C9-4143-BB3D-37DD256BD1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B3122-5977-4119-A6CE-25FE0640B994}"/>
              </a:ext>
            </a:extLst>
          </p:cNvPr>
          <p:cNvGrpSpPr/>
          <p:nvPr/>
        </p:nvGrpSpPr>
        <p:grpSpPr>
          <a:xfrm>
            <a:off x="-6033537" y="941613"/>
            <a:ext cx="720000" cy="720000"/>
            <a:chOff x="4033284" y="886798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7F68DB-9D75-46A2-969E-0CD38F159FF7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Graphic 22" descr="Lightbulb with solid fill">
              <a:extLst>
                <a:ext uri="{FF2B5EF4-FFF2-40B4-BE49-F238E27FC236}">
                  <a16:creationId xmlns:a16="http://schemas.microsoft.com/office/drawing/2014/main" id="{EA5A2A34-789B-4D13-8AA0-77B5935A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A4BD4-121C-4F0E-9B67-8F2D81B21F58}"/>
              </a:ext>
            </a:extLst>
          </p:cNvPr>
          <p:cNvGrpSpPr/>
          <p:nvPr/>
        </p:nvGrpSpPr>
        <p:grpSpPr>
          <a:xfrm>
            <a:off x="-6033537" y="3747520"/>
            <a:ext cx="720000" cy="720000"/>
            <a:chOff x="4033284" y="3692705"/>
            <a:chExt cx="720000" cy="72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572F5D-90A8-497C-B9E9-9EB9AA6E8D87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Graphic 38" descr="Books with solid fill">
              <a:extLst>
                <a:ext uri="{FF2B5EF4-FFF2-40B4-BE49-F238E27FC236}">
                  <a16:creationId xmlns:a16="http://schemas.microsoft.com/office/drawing/2014/main" id="{B2186968-7AD8-412F-9213-CBE7BDA85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47DB2-3328-402E-A6F1-4F9D04F96511}"/>
              </a:ext>
            </a:extLst>
          </p:cNvPr>
          <p:cNvGrpSpPr/>
          <p:nvPr/>
        </p:nvGrpSpPr>
        <p:grpSpPr>
          <a:xfrm>
            <a:off x="-6033537" y="2305710"/>
            <a:ext cx="720000" cy="720000"/>
            <a:chOff x="4033284" y="2250895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0A3630-E285-417D-B3AC-3534777E83DD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2" name="Graphic 41" descr="Calligraphy Pen with solid fill">
              <a:extLst>
                <a:ext uri="{FF2B5EF4-FFF2-40B4-BE49-F238E27FC236}">
                  <a16:creationId xmlns:a16="http://schemas.microsoft.com/office/drawing/2014/main" id="{E8376D34-2850-485E-B1C0-AD30EB12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9E34E02-573E-4D77-B061-8E3F489A1BBA}"/>
              </a:ext>
            </a:extLst>
          </p:cNvPr>
          <p:cNvGrpSpPr/>
          <p:nvPr/>
        </p:nvGrpSpPr>
        <p:grpSpPr>
          <a:xfrm>
            <a:off x="1013842" y="5116422"/>
            <a:ext cx="720000" cy="720000"/>
            <a:chOff x="750633" y="5116422"/>
            <a:chExt cx="720000" cy="720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34AEAD-539C-4D49-9333-EF2A4B440748}"/>
                </a:ext>
              </a:extLst>
            </p:cNvPr>
            <p:cNvSpPr/>
            <p:nvPr/>
          </p:nvSpPr>
          <p:spPr>
            <a:xfrm>
              <a:off x="750633" y="5116422"/>
              <a:ext cx="720000" cy="72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glow rad="177800">
                <a:schemeClr val="accent1">
                  <a:satMod val="175000"/>
                  <a:alpha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33" name="Graphic 32" descr="Cheers outline">
              <a:extLst>
                <a:ext uri="{FF2B5EF4-FFF2-40B4-BE49-F238E27FC236}">
                  <a16:creationId xmlns:a16="http://schemas.microsoft.com/office/drawing/2014/main" id="{00B3730B-6397-482B-8E56-7866B48A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8085" y="5203875"/>
              <a:ext cx="545094" cy="545094"/>
            </a:xfrm>
            <a:prstGeom prst="rect">
              <a:avLst/>
            </a:prstGeom>
          </p:spPr>
        </p:pic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CF7F6B-BEB4-45A1-BDF2-29461D12800A}"/>
              </a:ext>
            </a:extLst>
          </p:cNvPr>
          <p:cNvSpPr/>
          <p:nvPr/>
        </p:nvSpPr>
        <p:spPr>
          <a:xfrm>
            <a:off x="3703" y="-1279215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  <a:effectLst>
            <a:glow rad="177800">
              <a:schemeClr val="accent1">
                <a:satMod val="175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1" name="Graphic 20" descr="Books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43B415EE-FA12-4A1C-852E-F87D7FCE9E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22" name="Graphic 21" descr="Calligraphy Pen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4C58993F-665D-42C4-9DAA-8434FE2A2C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24" name="Graphic 23" descr="Lightbulb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D4D596DD-BD82-4ABC-AC3F-EEBA1588F8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Vũ</dc:creator>
  <cp:lastModifiedBy>Administrator</cp:lastModifiedBy>
  <cp:revision>15</cp:revision>
  <dcterms:created xsi:type="dcterms:W3CDTF">2021-06-14T05:49:06Z</dcterms:created>
  <dcterms:modified xsi:type="dcterms:W3CDTF">2021-06-22T00:55:11Z</dcterms:modified>
</cp:coreProperties>
</file>