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4C14-82BB-484F-8DDD-0AA5AABDB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2D6C5-5F84-41BA-BFAA-D552B4835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631FE-1B56-4573-859E-BAC44499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FE40-9ED0-4E6F-B276-F53A3F5DF41E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ED59F-3FAF-40A4-B47A-EA31113B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12120-3733-4CCE-83FB-27EEECCE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2C45-3AB1-425E-A388-E7D88235F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86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5C06-7608-4392-9F9E-08A00245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AE261-4B95-4D1C-8554-20E20D458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F44FC-57F6-44D3-9BD5-D5D3FBDF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FE40-9ED0-4E6F-B276-F53A3F5DF41E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C15A1-525E-4EDD-8378-C7F3709B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54C07-2EF7-467C-85A1-E1182282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2C45-3AB1-425E-A388-E7D88235F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51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9139-B9BE-4906-A7CA-70EFA64C0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73A2C-F93F-40B5-BB0F-7DDAC7BCF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792A2-C34E-42A7-A149-D48F22F8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FE40-9ED0-4E6F-B276-F53A3F5DF41E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F7CD6-A2E7-483F-9195-3DA6C53A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B770D-7CB0-468B-A534-60D9AADB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2C45-3AB1-425E-A388-E7D88235F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27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58FB-3B14-431E-839A-7776E7AA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2F14-7092-4A33-A683-3EB2E0042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ABDDF-999D-4D51-A89E-1C1BEAD5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FE40-9ED0-4E6F-B276-F53A3F5DF41E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0ABDC-F362-4392-B6D9-7BBBCAB9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5B4E7-1D69-4B8D-91E4-8149F900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2C45-3AB1-425E-A388-E7D88235F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9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14D2-7FC1-4627-9B34-9CA3DBAB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10124-99D5-4D0E-91CC-C6924B903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EA0B5-6B8B-4550-A25B-3A4CFB06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FE40-9ED0-4E6F-B276-F53A3F5DF41E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D4D8A-C0F4-45B5-BFDD-4E212789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E54CB-4D25-47E3-A372-495FC5D5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2C45-3AB1-425E-A388-E7D88235F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9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9D38-1735-4DE0-9AC2-8D7B7D8E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6D15-4896-43A5-B88D-D76199991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DAE9B-C7C7-4943-9201-4BEBF1FA2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A472-EF2C-43AA-9967-E6436691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FE40-9ED0-4E6F-B276-F53A3F5DF41E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700C1-36CE-4275-A74B-B55D7D75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4A212-A09E-41C9-ACB8-A5FB7A95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2C45-3AB1-425E-A388-E7D88235F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87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00BC-0820-401C-86E0-9B44A565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4DE8D-62AB-43E2-A3C1-BD97F7BC9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6F1EC-93EF-476A-8C6F-36B905AB0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1ADAD-4E46-4C7F-A7F3-9E4677B95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AF1FC-4A37-4CC4-930C-EC91F8C18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D787A-B0AB-4C83-9681-713A1D33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FE40-9ED0-4E6F-B276-F53A3F5DF41E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73AE0-BBE3-42BF-A4AD-7223F43D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C0CC9-CBD4-437A-B692-48D676F8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2C45-3AB1-425E-A388-E7D88235F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89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2BED-7FD3-4634-A1AD-21F045A7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97325-5809-47A1-9417-6E4AEEC3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FE40-9ED0-4E6F-B276-F53A3F5DF41E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6BB7A-7B79-44CA-ABB0-4D1004DE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B225D-3BD9-4F50-A80D-519A6474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2C45-3AB1-425E-A388-E7D88235F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3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BC024-E98F-4FDE-9369-F20619F2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FE40-9ED0-4E6F-B276-F53A3F5DF41E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D60DF-EB2D-4961-86C6-E3EB387E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CDC76-51A5-48D3-B06C-AF946E44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2C45-3AB1-425E-A388-E7D88235F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7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D550-4912-4586-8F66-07C72A14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8179-124B-4F04-AA1F-14085CCD8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88661-8AE3-42B3-8670-F46BE1097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3BDC4-6075-48AB-A55D-9AB2EDAD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FE40-9ED0-4E6F-B276-F53A3F5DF41E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8871B-F878-4823-AA6F-B3DE6DDC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DA319-73E9-4350-A759-3EA1E2E2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2C45-3AB1-425E-A388-E7D88235F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3FD3-D0E9-463D-B750-6D0F0DA81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19E46-963D-4DB0-AAC5-B25F507A5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5265B-5747-4035-A48C-9C3AF4288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BD4E0-D43C-4ED2-BE52-7583CDBE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FE40-9ED0-4E6F-B276-F53A3F5DF41E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A8956-074C-48F1-955D-FB2AA381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5599D-B5BD-4323-BD3D-0A74E9A3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12C45-3AB1-425E-A388-E7D88235F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02E2D-3A7E-4BFF-BBCF-B57D59BD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ABB7A-4037-4896-8C34-F2F946BB3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1BEC-FBD7-4124-A56C-A956B9D37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EFE40-9ED0-4E6F-B276-F53A3F5DF41E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AFB88-2A69-4DC6-851F-9EB98AD9C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1DB9-7077-4898-9F77-4F8B3D477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12C45-3AB1-425E-A388-E7D88235F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0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AE27BB8-0CDC-4FED-A6BA-476D644412AC}"/>
              </a:ext>
            </a:extLst>
          </p:cNvPr>
          <p:cNvSpPr/>
          <p:nvPr/>
        </p:nvSpPr>
        <p:spPr>
          <a:xfrm>
            <a:off x="-2438400" y="1270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676CBBE-9F14-41E6-91B0-15F150E43B70}"/>
              </a:ext>
            </a:extLst>
          </p:cNvPr>
          <p:cNvSpPr/>
          <p:nvPr/>
        </p:nvSpPr>
        <p:spPr>
          <a:xfrm>
            <a:off x="-1092200" y="12700"/>
            <a:ext cx="12192000" cy="6832600"/>
          </a:xfrm>
          <a:custGeom>
            <a:avLst/>
            <a:gdLst>
              <a:gd name="connsiteX0" fmla="*/ 6096000 w 12192000"/>
              <a:gd name="connsiteY0" fmla="*/ 1629000 h 6858000"/>
              <a:gd name="connsiteX1" fmla="*/ 4296000 w 12192000"/>
              <a:gd name="connsiteY1" fmla="*/ 3429000 h 6858000"/>
              <a:gd name="connsiteX2" fmla="*/ 6096000 w 12192000"/>
              <a:gd name="connsiteY2" fmla="*/ 5229000 h 6858000"/>
              <a:gd name="connsiteX3" fmla="*/ 7896000 w 12192000"/>
              <a:gd name="connsiteY3" fmla="*/ 3429000 h 6858000"/>
              <a:gd name="connsiteX4" fmla="*/ 6096000 w 12192000"/>
              <a:gd name="connsiteY4" fmla="*/ 1629000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1629000"/>
                </a:moveTo>
                <a:cubicBezTo>
                  <a:pt x="5101887" y="1629000"/>
                  <a:pt x="4296000" y="2434887"/>
                  <a:pt x="4296000" y="3429000"/>
                </a:cubicBezTo>
                <a:cubicBezTo>
                  <a:pt x="4296000" y="4423113"/>
                  <a:pt x="5101887" y="5229000"/>
                  <a:pt x="6096000" y="5229000"/>
                </a:cubicBezTo>
                <a:cubicBezTo>
                  <a:pt x="7090113" y="5229000"/>
                  <a:pt x="7896000" y="4423113"/>
                  <a:pt x="7896000" y="3429000"/>
                </a:cubicBezTo>
                <a:cubicBezTo>
                  <a:pt x="7896000" y="2434887"/>
                  <a:pt x="7090113" y="1629000"/>
                  <a:pt x="6096000" y="162900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48625BF-07EA-4647-ADFB-BD415D1C1CEB}"/>
              </a:ext>
            </a:extLst>
          </p:cNvPr>
          <p:cNvSpPr/>
          <p:nvPr/>
        </p:nvSpPr>
        <p:spPr>
          <a:xfrm>
            <a:off x="-546100" y="12700"/>
            <a:ext cx="12192000" cy="6832600"/>
          </a:xfrm>
          <a:custGeom>
            <a:avLst/>
            <a:gdLst>
              <a:gd name="connsiteX0" fmla="*/ 6096000 w 12192000"/>
              <a:gd name="connsiteY0" fmla="*/ 909000 h 6858000"/>
              <a:gd name="connsiteX1" fmla="*/ 3576000 w 12192000"/>
              <a:gd name="connsiteY1" fmla="*/ 3429000 h 6858000"/>
              <a:gd name="connsiteX2" fmla="*/ 6096000 w 12192000"/>
              <a:gd name="connsiteY2" fmla="*/ 5949000 h 6858000"/>
              <a:gd name="connsiteX3" fmla="*/ 8616000 w 12192000"/>
              <a:gd name="connsiteY3" fmla="*/ 3429000 h 6858000"/>
              <a:gd name="connsiteX4" fmla="*/ 6096000 w 12192000"/>
              <a:gd name="connsiteY4" fmla="*/ 909000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909000"/>
                </a:moveTo>
                <a:cubicBezTo>
                  <a:pt x="4704242" y="909000"/>
                  <a:pt x="3576000" y="2037242"/>
                  <a:pt x="3576000" y="3429000"/>
                </a:cubicBezTo>
                <a:cubicBezTo>
                  <a:pt x="3576000" y="4820758"/>
                  <a:pt x="4704242" y="5949000"/>
                  <a:pt x="6096000" y="5949000"/>
                </a:cubicBezTo>
                <a:cubicBezTo>
                  <a:pt x="7487758" y="5949000"/>
                  <a:pt x="8616000" y="4820758"/>
                  <a:pt x="8616000" y="3429000"/>
                </a:cubicBezTo>
                <a:cubicBezTo>
                  <a:pt x="8616000" y="2037242"/>
                  <a:pt x="7487758" y="909000"/>
                  <a:pt x="6096000" y="90900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E389C71-6368-4EEB-B5BE-39BBA1B31344}"/>
              </a:ext>
            </a:extLst>
          </p:cNvPr>
          <p:cNvSpPr/>
          <p:nvPr/>
        </p:nvSpPr>
        <p:spPr>
          <a:xfrm>
            <a:off x="0" y="25400"/>
            <a:ext cx="12192000" cy="6832600"/>
          </a:xfrm>
          <a:custGeom>
            <a:avLst/>
            <a:gdLst>
              <a:gd name="connsiteX0" fmla="*/ 6096000 w 12192000"/>
              <a:gd name="connsiteY0" fmla="*/ 189000 h 6858000"/>
              <a:gd name="connsiteX1" fmla="*/ 2856000 w 12192000"/>
              <a:gd name="connsiteY1" fmla="*/ 3429000 h 6858000"/>
              <a:gd name="connsiteX2" fmla="*/ 6096000 w 12192000"/>
              <a:gd name="connsiteY2" fmla="*/ 6669000 h 6858000"/>
              <a:gd name="connsiteX3" fmla="*/ 9336000 w 12192000"/>
              <a:gd name="connsiteY3" fmla="*/ 3429000 h 6858000"/>
              <a:gd name="connsiteX4" fmla="*/ 6096000 w 12192000"/>
              <a:gd name="connsiteY4" fmla="*/ 189000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189000"/>
                </a:moveTo>
                <a:cubicBezTo>
                  <a:pt x="4306597" y="189000"/>
                  <a:pt x="2856000" y="1639597"/>
                  <a:pt x="2856000" y="3429000"/>
                </a:cubicBezTo>
                <a:cubicBezTo>
                  <a:pt x="2856000" y="5218403"/>
                  <a:pt x="4306597" y="6669000"/>
                  <a:pt x="6096000" y="6669000"/>
                </a:cubicBezTo>
                <a:cubicBezTo>
                  <a:pt x="7885403" y="6669000"/>
                  <a:pt x="9336000" y="5218403"/>
                  <a:pt x="9336000" y="3429000"/>
                </a:cubicBezTo>
                <a:cubicBezTo>
                  <a:pt x="9336000" y="1639597"/>
                  <a:pt x="7885403" y="189000"/>
                  <a:pt x="6096000" y="18900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FA3F4-6250-44F2-AC6D-CC540E959EAE}"/>
              </a:ext>
            </a:extLst>
          </p:cNvPr>
          <p:cNvSpPr txBox="1"/>
          <p:nvPr/>
        </p:nvSpPr>
        <p:spPr>
          <a:xfrm>
            <a:off x="5520690" y="2908300"/>
            <a:ext cx="6819900" cy="83099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Neue Haas Grotesk Text Pro Medi" panose="020B0604020202020204" pitchFamily="34" charset="0"/>
              </a:rPr>
              <a:t>PARALLAX</a:t>
            </a:r>
            <a:endParaRPr lang="zh-CN" altLang="en-US" sz="4800" dirty="0">
              <a:solidFill>
                <a:schemeClr val="bg1"/>
              </a:solidFill>
              <a:latin typeface="Neue Haas Grotesk Text Pro Medi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07223-4BD0-47CF-B670-9CE687E53E5E}"/>
              </a:ext>
            </a:extLst>
          </p:cNvPr>
          <p:cNvSpPr txBox="1"/>
          <p:nvPr/>
        </p:nvSpPr>
        <p:spPr>
          <a:xfrm>
            <a:off x="5520690" y="3739297"/>
            <a:ext cx="681990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UTM Avo" panose="02040603050506020204" pitchFamily="18" charset="0"/>
              </a:rPr>
              <a:t>S L I D E  P O W P O I N T</a:t>
            </a:r>
            <a:endParaRPr lang="zh-CN" altLang="en-US" b="1" dirty="0">
              <a:solidFill>
                <a:schemeClr val="bg1"/>
              </a:solidFill>
              <a:latin typeface="UTM Avo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58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08854 0.00185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0 L 0.18437 0.00185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.55112E-17 -1.85185E-6 L 0.2 -0.00185 " pathEditMode="relative" rAng="0" ptsTypes="AA">
                                      <p:cBhvr>
                                        <p:cTn id="2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11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3106D28-E4DE-434A-A178-B25B0C13FE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13998-64E4-40DC-89AB-983B29B7923E}"/>
              </a:ext>
            </a:extLst>
          </p:cNvPr>
          <p:cNvSpPr txBox="1"/>
          <p:nvPr/>
        </p:nvSpPr>
        <p:spPr>
          <a:xfrm>
            <a:off x="3648075" y="4100676"/>
            <a:ext cx="4895850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UTM Colossalis" panose="02040603050506020204" pitchFamily="18" charset="0"/>
              </a:rPr>
              <a:t>BTQ GROUP</a:t>
            </a:r>
            <a:endParaRPr lang="zh-CN" altLang="en-US" sz="6000" dirty="0">
              <a:solidFill>
                <a:schemeClr val="bg1"/>
              </a:solidFill>
              <a:latin typeface="UTM Colossalis" panose="02040603050506020204" pitchFamily="18" charset="0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D80B90-EA5D-4C1E-AD3E-E24B7E7524BD}"/>
              </a:ext>
            </a:extLst>
          </p:cNvPr>
          <p:cNvSpPr/>
          <p:nvPr/>
        </p:nvSpPr>
        <p:spPr>
          <a:xfrm>
            <a:off x="0" y="0"/>
            <a:ext cx="5016500" cy="6896100"/>
          </a:xfrm>
          <a:custGeom>
            <a:avLst/>
            <a:gdLst>
              <a:gd name="connsiteX0" fmla="*/ 0 w 3441700"/>
              <a:gd name="connsiteY0" fmla="*/ 0 h 6858000"/>
              <a:gd name="connsiteX1" fmla="*/ 3441700 w 3441700"/>
              <a:gd name="connsiteY1" fmla="*/ 0 h 6858000"/>
              <a:gd name="connsiteX2" fmla="*/ 3441700 w 3441700"/>
              <a:gd name="connsiteY2" fmla="*/ 6858000 h 6858000"/>
              <a:gd name="connsiteX3" fmla="*/ 0 w 3441700"/>
              <a:gd name="connsiteY3" fmla="*/ 6858000 h 6858000"/>
              <a:gd name="connsiteX4" fmla="*/ 0 w 3441700"/>
              <a:gd name="connsiteY4" fmla="*/ 0 h 6858000"/>
              <a:gd name="connsiteX0" fmla="*/ 0 w 3441700"/>
              <a:gd name="connsiteY0" fmla="*/ 76200 h 6934200"/>
              <a:gd name="connsiteX1" fmla="*/ 977900 w 3441700"/>
              <a:gd name="connsiteY1" fmla="*/ 0 h 6934200"/>
              <a:gd name="connsiteX2" fmla="*/ 3441700 w 3441700"/>
              <a:gd name="connsiteY2" fmla="*/ 6934200 h 6934200"/>
              <a:gd name="connsiteX3" fmla="*/ 0 w 3441700"/>
              <a:gd name="connsiteY3" fmla="*/ 6934200 h 6934200"/>
              <a:gd name="connsiteX4" fmla="*/ 0 w 3441700"/>
              <a:gd name="connsiteY4" fmla="*/ 76200 h 6934200"/>
              <a:gd name="connsiteX0" fmla="*/ 0 w 3441700"/>
              <a:gd name="connsiteY0" fmla="*/ 0 h 6858000"/>
              <a:gd name="connsiteX1" fmla="*/ 2552700 w 3441700"/>
              <a:gd name="connsiteY1" fmla="*/ 12700 h 6858000"/>
              <a:gd name="connsiteX2" fmla="*/ 3441700 w 3441700"/>
              <a:gd name="connsiteY2" fmla="*/ 6858000 h 6858000"/>
              <a:gd name="connsiteX3" fmla="*/ 0 w 3441700"/>
              <a:gd name="connsiteY3" fmla="*/ 6858000 h 6858000"/>
              <a:gd name="connsiteX4" fmla="*/ 0 w 3441700"/>
              <a:gd name="connsiteY4" fmla="*/ 0 h 6858000"/>
              <a:gd name="connsiteX0" fmla="*/ 0 w 4673600"/>
              <a:gd name="connsiteY0" fmla="*/ 0 h 6896100"/>
              <a:gd name="connsiteX1" fmla="*/ 2552700 w 4673600"/>
              <a:gd name="connsiteY1" fmla="*/ 12700 h 6896100"/>
              <a:gd name="connsiteX2" fmla="*/ 4673600 w 4673600"/>
              <a:gd name="connsiteY2" fmla="*/ 6896100 h 6896100"/>
              <a:gd name="connsiteX3" fmla="*/ 0 w 4673600"/>
              <a:gd name="connsiteY3" fmla="*/ 6858000 h 6896100"/>
              <a:gd name="connsiteX4" fmla="*/ 0 w 4673600"/>
              <a:gd name="connsiteY4" fmla="*/ 0 h 6896100"/>
              <a:gd name="connsiteX0" fmla="*/ 0 w 4673600"/>
              <a:gd name="connsiteY0" fmla="*/ 0 h 6896100"/>
              <a:gd name="connsiteX1" fmla="*/ 3721100 w 4673600"/>
              <a:gd name="connsiteY1" fmla="*/ 12700 h 6896100"/>
              <a:gd name="connsiteX2" fmla="*/ 4673600 w 4673600"/>
              <a:gd name="connsiteY2" fmla="*/ 6896100 h 6896100"/>
              <a:gd name="connsiteX3" fmla="*/ 0 w 4673600"/>
              <a:gd name="connsiteY3" fmla="*/ 6858000 h 6896100"/>
              <a:gd name="connsiteX4" fmla="*/ 0 w 4673600"/>
              <a:gd name="connsiteY4" fmla="*/ 0 h 6896100"/>
              <a:gd name="connsiteX0" fmla="*/ 0 w 5016500"/>
              <a:gd name="connsiteY0" fmla="*/ 0 h 6896100"/>
              <a:gd name="connsiteX1" fmla="*/ 3721100 w 5016500"/>
              <a:gd name="connsiteY1" fmla="*/ 12700 h 6896100"/>
              <a:gd name="connsiteX2" fmla="*/ 5016500 w 5016500"/>
              <a:gd name="connsiteY2" fmla="*/ 6896100 h 6896100"/>
              <a:gd name="connsiteX3" fmla="*/ 0 w 5016500"/>
              <a:gd name="connsiteY3" fmla="*/ 6858000 h 6896100"/>
              <a:gd name="connsiteX4" fmla="*/ 0 w 5016500"/>
              <a:gd name="connsiteY4" fmla="*/ 0 h 6896100"/>
              <a:gd name="connsiteX0" fmla="*/ 0 w 5016500"/>
              <a:gd name="connsiteY0" fmla="*/ 0 h 6896100"/>
              <a:gd name="connsiteX1" fmla="*/ 3860800 w 5016500"/>
              <a:gd name="connsiteY1" fmla="*/ 38100 h 6896100"/>
              <a:gd name="connsiteX2" fmla="*/ 5016500 w 5016500"/>
              <a:gd name="connsiteY2" fmla="*/ 6896100 h 6896100"/>
              <a:gd name="connsiteX3" fmla="*/ 0 w 5016500"/>
              <a:gd name="connsiteY3" fmla="*/ 6858000 h 6896100"/>
              <a:gd name="connsiteX4" fmla="*/ 0 w 5016500"/>
              <a:gd name="connsiteY4" fmla="*/ 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500" h="6896100">
                <a:moveTo>
                  <a:pt x="0" y="0"/>
                </a:moveTo>
                <a:lnTo>
                  <a:pt x="3860800" y="38100"/>
                </a:lnTo>
                <a:lnTo>
                  <a:pt x="5016500" y="68961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190500" dist="228600" dir="2700000" sx="95000" sy="95000" algn="ctr">
              <a:srgbClr val="000000"/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57A6E8-17BB-4793-B4B0-17FF20BC5C90}"/>
              </a:ext>
            </a:extLst>
          </p:cNvPr>
          <p:cNvSpPr/>
          <p:nvPr/>
        </p:nvSpPr>
        <p:spPr>
          <a:xfrm>
            <a:off x="-3289300" y="-215900"/>
            <a:ext cx="8940800" cy="7112000"/>
          </a:xfrm>
          <a:custGeom>
            <a:avLst/>
            <a:gdLst>
              <a:gd name="connsiteX0" fmla="*/ 0 w 5054600"/>
              <a:gd name="connsiteY0" fmla="*/ 0 h 6858000"/>
              <a:gd name="connsiteX1" fmla="*/ 5054600 w 5054600"/>
              <a:gd name="connsiteY1" fmla="*/ 0 h 6858000"/>
              <a:gd name="connsiteX2" fmla="*/ 5054600 w 5054600"/>
              <a:gd name="connsiteY2" fmla="*/ 6858000 h 6858000"/>
              <a:gd name="connsiteX3" fmla="*/ 0 w 5054600"/>
              <a:gd name="connsiteY3" fmla="*/ 6858000 h 6858000"/>
              <a:gd name="connsiteX4" fmla="*/ 0 w 5054600"/>
              <a:gd name="connsiteY4" fmla="*/ 0 h 6858000"/>
              <a:gd name="connsiteX0" fmla="*/ 0 w 8343900"/>
              <a:gd name="connsiteY0" fmla="*/ 457200 h 6858000"/>
              <a:gd name="connsiteX1" fmla="*/ 8343900 w 8343900"/>
              <a:gd name="connsiteY1" fmla="*/ 0 h 6858000"/>
              <a:gd name="connsiteX2" fmla="*/ 8343900 w 8343900"/>
              <a:gd name="connsiteY2" fmla="*/ 6858000 h 6858000"/>
              <a:gd name="connsiteX3" fmla="*/ 3289300 w 8343900"/>
              <a:gd name="connsiteY3" fmla="*/ 6858000 h 6858000"/>
              <a:gd name="connsiteX4" fmla="*/ 0 w 8343900"/>
              <a:gd name="connsiteY4" fmla="*/ 457200 h 6858000"/>
              <a:gd name="connsiteX0" fmla="*/ 0 w 8343900"/>
              <a:gd name="connsiteY0" fmla="*/ 330200 h 6731000"/>
              <a:gd name="connsiteX1" fmla="*/ 2120900 w 8343900"/>
              <a:gd name="connsiteY1" fmla="*/ 0 h 6731000"/>
              <a:gd name="connsiteX2" fmla="*/ 8343900 w 8343900"/>
              <a:gd name="connsiteY2" fmla="*/ 6731000 h 6731000"/>
              <a:gd name="connsiteX3" fmla="*/ 3289300 w 8343900"/>
              <a:gd name="connsiteY3" fmla="*/ 6731000 h 6731000"/>
              <a:gd name="connsiteX4" fmla="*/ 0 w 8343900"/>
              <a:gd name="connsiteY4" fmla="*/ 330200 h 6731000"/>
              <a:gd name="connsiteX0" fmla="*/ 0 w 8343900"/>
              <a:gd name="connsiteY0" fmla="*/ 673100 h 7073900"/>
              <a:gd name="connsiteX1" fmla="*/ 3263900 w 8343900"/>
              <a:gd name="connsiteY1" fmla="*/ 0 h 7073900"/>
              <a:gd name="connsiteX2" fmla="*/ 8343900 w 8343900"/>
              <a:gd name="connsiteY2" fmla="*/ 7073900 h 7073900"/>
              <a:gd name="connsiteX3" fmla="*/ 3289300 w 8343900"/>
              <a:gd name="connsiteY3" fmla="*/ 7073900 h 7073900"/>
              <a:gd name="connsiteX4" fmla="*/ 0 w 8343900"/>
              <a:gd name="connsiteY4" fmla="*/ 673100 h 7073900"/>
              <a:gd name="connsiteX0" fmla="*/ 0 w 8940800"/>
              <a:gd name="connsiteY0" fmla="*/ 673100 h 7086600"/>
              <a:gd name="connsiteX1" fmla="*/ 3263900 w 8940800"/>
              <a:gd name="connsiteY1" fmla="*/ 0 h 7086600"/>
              <a:gd name="connsiteX2" fmla="*/ 8940800 w 8940800"/>
              <a:gd name="connsiteY2" fmla="*/ 7086600 h 7086600"/>
              <a:gd name="connsiteX3" fmla="*/ 3289300 w 8940800"/>
              <a:gd name="connsiteY3" fmla="*/ 7073900 h 7086600"/>
              <a:gd name="connsiteX4" fmla="*/ 0 w 8940800"/>
              <a:gd name="connsiteY4" fmla="*/ 673100 h 708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0800" h="7086600">
                <a:moveTo>
                  <a:pt x="0" y="673100"/>
                </a:moveTo>
                <a:lnTo>
                  <a:pt x="3263900" y="0"/>
                </a:lnTo>
                <a:lnTo>
                  <a:pt x="8940800" y="7086600"/>
                </a:lnTo>
                <a:lnTo>
                  <a:pt x="3289300" y="7073900"/>
                </a:lnTo>
                <a:lnTo>
                  <a:pt x="0" y="6731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190500" dist="228600" dir="2700000" sx="95000" sy="95000" algn="ctr">
              <a:srgbClr val="000000"/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16DE40-51D8-4ED2-A1D8-4A214B971469}"/>
              </a:ext>
            </a:extLst>
          </p:cNvPr>
          <p:cNvSpPr/>
          <p:nvPr/>
        </p:nvSpPr>
        <p:spPr>
          <a:xfrm>
            <a:off x="0" y="0"/>
            <a:ext cx="4584698" cy="6896100"/>
          </a:xfrm>
          <a:custGeom>
            <a:avLst/>
            <a:gdLst>
              <a:gd name="connsiteX0" fmla="*/ 0 w 4584698"/>
              <a:gd name="connsiteY0" fmla="*/ 0 h 6858000"/>
              <a:gd name="connsiteX1" fmla="*/ 4584698 w 4584698"/>
              <a:gd name="connsiteY1" fmla="*/ 0 h 6858000"/>
              <a:gd name="connsiteX2" fmla="*/ 4584698 w 4584698"/>
              <a:gd name="connsiteY2" fmla="*/ 6858000 h 6858000"/>
              <a:gd name="connsiteX3" fmla="*/ 0 w 4584698"/>
              <a:gd name="connsiteY3" fmla="*/ 6858000 h 6858000"/>
              <a:gd name="connsiteX4" fmla="*/ 0 w 4584698"/>
              <a:gd name="connsiteY4" fmla="*/ 0 h 6858000"/>
              <a:gd name="connsiteX0" fmla="*/ 0 w 4584698"/>
              <a:gd name="connsiteY0" fmla="*/ 0 h 6858000"/>
              <a:gd name="connsiteX1" fmla="*/ 4584698 w 4584698"/>
              <a:gd name="connsiteY1" fmla="*/ 0 h 6858000"/>
              <a:gd name="connsiteX2" fmla="*/ 3632198 w 4584698"/>
              <a:gd name="connsiteY2" fmla="*/ 6858000 h 6858000"/>
              <a:gd name="connsiteX3" fmla="*/ 0 w 4584698"/>
              <a:gd name="connsiteY3" fmla="*/ 6858000 h 6858000"/>
              <a:gd name="connsiteX4" fmla="*/ 0 w 4584698"/>
              <a:gd name="connsiteY4" fmla="*/ 0 h 6858000"/>
              <a:gd name="connsiteX0" fmla="*/ 0 w 4584698"/>
              <a:gd name="connsiteY0" fmla="*/ 0 h 6858000"/>
              <a:gd name="connsiteX1" fmla="*/ 4584698 w 4584698"/>
              <a:gd name="connsiteY1" fmla="*/ 0 h 6858000"/>
              <a:gd name="connsiteX2" fmla="*/ 3378198 w 4584698"/>
              <a:gd name="connsiteY2" fmla="*/ 6858000 h 6858000"/>
              <a:gd name="connsiteX3" fmla="*/ 0 w 4584698"/>
              <a:gd name="connsiteY3" fmla="*/ 6858000 h 6858000"/>
              <a:gd name="connsiteX4" fmla="*/ 0 w 458469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98" h="6858000">
                <a:moveTo>
                  <a:pt x="0" y="0"/>
                </a:moveTo>
                <a:lnTo>
                  <a:pt x="4584698" y="0"/>
                </a:lnTo>
                <a:lnTo>
                  <a:pt x="337819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190500" dist="228600" dir="2700000" sx="95000" sy="95000" algn="ctr">
              <a:srgbClr val="000000"/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D1B6130D-BF91-4FC4-9250-749651A63AF8}"/>
              </a:ext>
            </a:extLst>
          </p:cNvPr>
          <p:cNvSpPr/>
          <p:nvPr/>
        </p:nvSpPr>
        <p:spPr>
          <a:xfrm flipH="1">
            <a:off x="7175502" y="-36943"/>
            <a:ext cx="5016500" cy="6933043"/>
          </a:xfrm>
          <a:custGeom>
            <a:avLst/>
            <a:gdLst>
              <a:gd name="connsiteX0" fmla="*/ 0 w 3441700"/>
              <a:gd name="connsiteY0" fmla="*/ 0 h 6858000"/>
              <a:gd name="connsiteX1" fmla="*/ 3441700 w 3441700"/>
              <a:gd name="connsiteY1" fmla="*/ 0 h 6858000"/>
              <a:gd name="connsiteX2" fmla="*/ 3441700 w 3441700"/>
              <a:gd name="connsiteY2" fmla="*/ 6858000 h 6858000"/>
              <a:gd name="connsiteX3" fmla="*/ 0 w 3441700"/>
              <a:gd name="connsiteY3" fmla="*/ 6858000 h 6858000"/>
              <a:gd name="connsiteX4" fmla="*/ 0 w 3441700"/>
              <a:gd name="connsiteY4" fmla="*/ 0 h 6858000"/>
              <a:gd name="connsiteX0" fmla="*/ 0 w 3441700"/>
              <a:gd name="connsiteY0" fmla="*/ 76200 h 6934200"/>
              <a:gd name="connsiteX1" fmla="*/ 977900 w 3441700"/>
              <a:gd name="connsiteY1" fmla="*/ 0 h 6934200"/>
              <a:gd name="connsiteX2" fmla="*/ 3441700 w 3441700"/>
              <a:gd name="connsiteY2" fmla="*/ 6934200 h 6934200"/>
              <a:gd name="connsiteX3" fmla="*/ 0 w 3441700"/>
              <a:gd name="connsiteY3" fmla="*/ 6934200 h 6934200"/>
              <a:gd name="connsiteX4" fmla="*/ 0 w 3441700"/>
              <a:gd name="connsiteY4" fmla="*/ 76200 h 6934200"/>
              <a:gd name="connsiteX0" fmla="*/ 0 w 3441700"/>
              <a:gd name="connsiteY0" fmla="*/ 0 h 6858000"/>
              <a:gd name="connsiteX1" fmla="*/ 2552700 w 3441700"/>
              <a:gd name="connsiteY1" fmla="*/ 12700 h 6858000"/>
              <a:gd name="connsiteX2" fmla="*/ 3441700 w 3441700"/>
              <a:gd name="connsiteY2" fmla="*/ 6858000 h 6858000"/>
              <a:gd name="connsiteX3" fmla="*/ 0 w 3441700"/>
              <a:gd name="connsiteY3" fmla="*/ 6858000 h 6858000"/>
              <a:gd name="connsiteX4" fmla="*/ 0 w 3441700"/>
              <a:gd name="connsiteY4" fmla="*/ 0 h 6858000"/>
              <a:gd name="connsiteX0" fmla="*/ 0 w 4673600"/>
              <a:gd name="connsiteY0" fmla="*/ 0 h 6896100"/>
              <a:gd name="connsiteX1" fmla="*/ 2552700 w 4673600"/>
              <a:gd name="connsiteY1" fmla="*/ 12700 h 6896100"/>
              <a:gd name="connsiteX2" fmla="*/ 4673600 w 4673600"/>
              <a:gd name="connsiteY2" fmla="*/ 6896100 h 6896100"/>
              <a:gd name="connsiteX3" fmla="*/ 0 w 4673600"/>
              <a:gd name="connsiteY3" fmla="*/ 6858000 h 6896100"/>
              <a:gd name="connsiteX4" fmla="*/ 0 w 4673600"/>
              <a:gd name="connsiteY4" fmla="*/ 0 h 6896100"/>
              <a:gd name="connsiteX0" fmla="*/ 0 w 4673600"/>
              <a:gd name="connsiteY0" fmla="*/ 0 h 6896100"/>
              <a:gd name="connsiteX1" fmla="*/ 3721100 w 4673600"/>
              <a:gd name="connsiteY1" fmla="*/ 12700 h 6896100"/>
              <a:gd name="connsiteX2" fmla="*/ 4673600 w 4673600"/>
              <a:gd name="connsiteY2" fmla="*/ 6896100 h 6896100"/>
              <a:gd name="connsiteX3" fmla="*/ 0 w 4673600"/>
              <a:gd name="connsiteY3" fmla="*/ 6858000 h 6896100"/>
              <a:gd name="connsiteX4" fmla="*/ 0 w 4673600"/>
              <a:gd name="connsiteY4" fmla="*/ 0 h 6896100"/>
              <a:gd name="connsiteX0" fmla="*/ 0 w 5016500"/>
              <a:gd name="connsiteY0" fmla="*/ 0 h 6896100"/>
              <a:gd name="connsiteX1" fmla="*/ 3721100 w 5016500"/>
              <a:gd name="connsiteY1" fmla="*/ 12700 h 6896100"/>
              <a:gd name="connsiteX2" fmla="*/ 5016500 w 5016500"/>
              <a:gd name="connsiteY2" fmla="*/ 6896100 h 6896100"/>
              <a:gd name="connsiteX3" fmla="*/ 0 w 5016500"/>
              <a:gd name="connsiteY3" fmla="*/ 6858000 h 6896100"/>
              <a:gd name="connsiteX4" fmla="*/ 0 w 5016500"/>
              <a:gd name="connsiteY4" fmla="*/ 0 h 6896100"/>
              <a:gd name="connsiteX0" fmla="*/ 0 w 5016500"/>
              <a:gd name="connsiteY0" fmla="*/ 0 h 6896100"/>
              <a:gd name="connsiteX1" fmla="*/ 3860800 w 5016500"/>
              <a:gd name="connsiteY1" fmla="*/ 38100 h 6896100"/>
              <a:gd name="connsiteX2" fmla="*/ 5016500 w 5016500"/>
              <a:gd name="connsiteY2" fmla="*/ 6896100 h 6896100"/>
              <a:gd name="connsiteX3" fmla="*/ 0 w 5016500"/>
              <a:gd name="connsiteY3" fmla="*/ 6858000 h 6896100"/>
              <a:gd name="connsiteX4" fmla="*/ 0 w 5016500"/>
              <a:gd name="connsiteY4" fmla="*/ 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500" h="6896100">
                <a:moveTo>
                  <a:pt x="0" y="0"/>
                </a:moveTo>
                <a:lnTo>
                  <a:pt x="3860800" y="38100"/>
                </a:lnTo>
                <a:lnTo>
                  <a:pt x="5016500" y="68961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190500" dist="228600" dir="2700000" sx="95000" sy="95000" algn="ctr">
              <a:srgbClr val="000000"/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1EC8D36C-1CCB-4009-B015-624BF0A2819C}"/>
              </a:ext>
            </a:extLst>
          </p:cNvPr>
          <p:cNvSpPr/>
          <p:nvPr/>
        </p:nvSpPr>
        <p:spPr>
          <a:xfrm flipH="1">
            <a:off x="6540502" y="-254000"/>
            <a:ext cx="8940800" cy="7150100"/>
          </a:xfrm>
          <a:custGeom>
            <a:avLst/>
            <a:gdLst>
              <a:gd name="connsiteX0" fmla="*/ 0 w 5054600"/>
              <a:gd name="connsiteY0" fmla="*/ 0 h 6858000"/>
              <a:gd name="connsiteX1" fmla="*/ 5054600 w 5054600"/>
              <a:gd name="connsiteY1" fmla="*/ 0 h 6858000"/>
              <a:gd name="connsiteX2" fmla="*/ 5054600 w 5054600"/>
              <a:gd name="connsiteY2" fmla="*/ 6858000 h 6858000"/>
              <a:gd name="connsiteX3" fmla="*/ 0 w 5054600"/>
              <a:gd name="connsiteY3" fmla="*/ 6858000 h 6858000"/>
              <a:gd name="connsiteX4" fmla="*/ 0 w 5054600"/>
              <a:gd name="connsiteY4" fmla="*/ 0 h 6858000"/>
              <a:gd name="connsiteX0" fmla="*/ 0 w 8343900"/>
              <a:gd name="connsiteY0" fmla="*/ 457200 h 6858000"/>
              <a:gd name="connsiteX1" fmla="*/ 8343900 w 8343900"/>
              <a:gd name="connsiteY1" fmla="*/ 0 h 6858000"/>
              <a:gd name="connsiteX2" fmla="*/ 8343900 w 8343900"/>
              <a:gd name="connsiteY2" fmla="*/ 6858000 h 6858000"/>
              <a:gd name="connsiteX3" fmla="*/ 3289300 w 8343900"/>
              <a:gd name="connsiteY3" fmla="*/ 6858000 h 6858000"/>
              <a:gd name="connsiteX4" fmla="*/ 0 w 8343900"/>
              <a:gd name="connsiteY4" fmla="*/ 457200 h 6858000"/>
              <a:gd name="connsiteX0" fmla="*/ 0 w 8343900"/>
              <a:gd name="connsiteY0" fmla="*/ 330200 h 6731000"/>
              <a:gd name="connsiteX1" fmla="*/ 2120900 w 8343900"/>
              <a:gd name="connsiteY1" fmla="*/ 0 h 6731000"/>
              <a:gd name="connsiteX2" fmla="*/ 8343900 w 8343900"/>
              <a:gd name="connsiteY2" fmla="*/ 6731000 h 6731000"/>
              <a:gd name="connsiteX3" fmla="*/ 3289300 w 8343900"/>
              <a:gd name="connsiteY3" fmla="*/ 6731000 h 6731000"/>
              <a:gd name="connsiteX4" fmla="*/ 0 w 8343900"/>
              <a:gd name="connsiteY4" fmla="*/ 330200 h 6731000"/>
              <a:gd name="connsiteX0" fmla="*/ 0 w 8343900"/>
              <a:gd name="connsiteY0" fmla="*/ 673100 h 7073900"/>
              <a:gd name="connsiteX1" fmla="*/ 3263900 w 8343900"/>
              <a:gd name="connsiteY1" fmla="*/ 0 h 7073900"/>
              <a:gd name="connsiteX2" fmla="*/ 8343900 w 8343900"/>
              <a:gd name="connsiteY2" fmla="*/ 7073900 h 7073900"/>
              <a:gd name="connsiteX3" fmla="*/ 3289300 w 8343900"/>
              <a:gd name="connsiteY3" fmla="*/ 7073900 h 7073900"/>
              <a:gd name="connsiteX4" fmla="*/ 0 w 8343900"/>
              <a:gd name="connsiteY4" fmla="*/ 673100 h 7073900"/>
              <a:gd name="connsiteX0" fmla="*/ 0 w 8940800"/>
              <a:gd name="connsiteY0" fmla="*/ 673100 h 7086600"/>
              <a:gd name="connsiteX1" fmla="*/ 3263900 w 8940800"/>
              <a:gd name="connsiteY1" fmla="*/ 0 h 7086600"/>
              <a:gd name="connsiteX2" fmla="*/ 8940800 w 8940800"/>
              <a:gd name="connsiteY2" fmla="*/ 7086600 h 7086600"/>
              <a:gd name="connsiteX3" fmla="*/ 3289300 w 8940800"/>
              <a:gd name="connsiteY3" fmla="*/ 7073900 h 7086600"/>
              <a:gd name="connsiteX4" fmla="*/ 0 w 8940800"/>
              <a:gd name="connsiteY4" fmla="*/ 673100 h 708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0800" h="7086600">
                <a:moveTo>
                  <a:pt x="0" y="673100"/>
                </a:moveTo>
                <a:lnTo>
                  <a:pt x="3263900" y="0"/>
                </a:lnTo>
                <a:lnTo>
                  <a:pt x="8940800" y="7086600"/>
                </a:lnTo>
                <a:lnTo>
                  <a:pt x="3289300" y="7073900"/>
                </a:lnTo>
                <a:lnTo>
                  <a:pt x="0" y="6731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190500" dist="228600" dir="2700000" sx="95000" sy="95000" algn="ctr">
              <a:srgbClr val="000000"/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27FEB61-8E5E-4844-90A9-5017037A85AC}"/>
              </a:ext>
            </a:extLst>
          </p:cNvPr>
          <p:cNvSpPr/>
          <p:nvPr/>
        </p:nvSpPr>
        <p:spPr>
          <a:xfrm flipH="1">
            <a:off x="7607304" y="-36943"/>
            <a:ext cx="4584698" cy="6933043"/>
          </a:xfrm>
          <a:custGeom>
            <a:avLst/>
            <a:gdLst>
              <a:gd name="connsiteX0" fmla="*/ 0 w 4584698"/>
              <a:gd name="connsiteY0" fmla="*/ 0 h 6858000"/>
              <a:gd name="connsiteX1" fmla="*/ 4584698 w 4584698"/>
              <a:gd name="connsiteY1" fmla="*/ 0 h 6858000"/>
              <a:gd name="connsiteX2" fmla="*/ 4584698 w 4584698"/>
              <a:gd name="connsiteY2" fmla="*/ 6858000 h 6858000"/>
              <a:gd name="connsiteX3" fmla="*/ 0 w 4584698"/>
              <a:gd name="connsiteY3" fmla="*/ 6858000 h 6858000"/>
              <a:gd name="connsiteX4" fmla="*/ 0 w 4584698"/>
              <a:gd name="connsiteY4" fmla="*/ 0 h 6858000"/>
              <a:gd name="connsiteX0" fmla="*/ 0 w 4584698"/>
              <a:gd name="connsiteY0" fmla="*/ 0 h 6858000"/>
              <a:gd name="connsiteX1" fmla="*/ 4584698 w 4584698"/>
              <a:gd name="connsiteY1" fmla="*/ 0 h 6858000"/>
              <a:gd name="connsiteX2" fmla="*/ 3632198 w 4584698"/>
              <a:gd name="connsiteY2" fmla="*/ 6858000 h 6858000"/>
              <a:gd name="connsiteX3" fmla="*/ 0 w 4584698"/>
              <a:gd name="connsiteY3" fmla="*/ 6858000 h 6858000"/>
              <a:gd name="connsiteX4" fmla="*/ 0 w 4584698"/>
              <a:gd name="connsiteY4" fmla="*/ 0 h 6858000"/>
              <a:gd name="connsiteX0" fmla="*/ 0 w 4584698"/>
              <a:gd name="connsiteY0" fmla="*/ 0 h 6858000"/>
              <a:gd name="connsiteX1" fmla="*/ 4584698 w 4584698"/>
              <a:gd name="connsiteY1" fmla="*/ 0 h 6858000"/>
              <a:gd name="connsiteX2" fmla="*/ 3378198 w 4584698"/>
              <a:gd name="connsiteY2" fmla="*/ 6858000 h 6858000"/>
              <a:gd name="connsiteX3" fmla="*/ 0 w 4584698"/>
              <a:gd name="connsiteY3" fmla="*/ 6858000 h 6858000"/>
              <a:gd name="connsiteX4" fmla="*/ 0 w 458469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698" h="6858000">
                <a:moveTo>
                  <a:pt x="0" y="0"/>
                </a:moveTo>
                <a:lnTo>
                  <a:pt x="4584698" y="0"/>
                </a:lnTo>
                <a:lnTo>
                  <a:pt x="337819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190500" dist="228600" dir="2700000" sx="95000" sy="95000" algn="ctr">
              <a:srgbClr val="000000"/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393F2E0-93DC-48F0-BD96-70FBC1ABD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869" y="1280193"/>
            <a:ext cx="2954262" cy="295426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99C8461-9F95-46F3-8BC8-9D9830555862}"/>
              </a:ext>
            </a:extLst>
          </p:cNvPr>
          <p:cNvSpPr txBox="1"/>
          <p:nvPr/>
        </p:nvSpPr>
        <p:spPr>
          <a:xfrm>
            <a:off x="4268487" y="4990180"/>
            <a:ext cx="3655026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Tekton Pro Ext" panose="020F0605020208020904" pitchFamily="34" charset="0"/>
              </a:rPr>
              <a:t>Animation Motion</a:t>
            </a:r>
            <a:endParaRPr lang="zh-CN" altLang="en-US" sz="2800" dirty="0">
              <a:solidFill>
                <a:schemeClr val="bg1"/>
              </a:solidFill>
              <a:latin typeface="Tekton Pro Ext" panose="020F06050202080209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9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-0.19987 2.22222E-6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2.22222E-6 L -0.19987 2.22222E-6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2.22222E-6 L -0.19987 2.22222E-6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7.40741E-7 L 0.25001 7.40741E-7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6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8" dur="3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14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Tekton Pro Ext</vt:lpstr>
      <vt:lpstr>UTM Avo</vt:lpstr>
      <vt:lpstr>Arial</vt:lpstr>
      <vt:lpstr>Neue Haas Grotesk Text Pro Medi</vt:lpstr>
      <vt:lpstr>UTM Colossalis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Vũ</dc:creator>
  <cp:lastModifiedBy>Vu Thanh Trung</cp:lastModifiedBy>
  <cp:revision>10</cp:revision>
  <dcterms:created xsi:type="dcterms:W3CDTF">2021-06-13T02:06:27Z</dcterms:created>
  <dcterms:modified xsi:type="dcterms:W3CDTF">2021-07-26T03:20:16Z</dcterms:modified>
</cp:coreProperties>
</file>